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Nittedal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99651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02485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87210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90876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64227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9880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3352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619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2018-11-27T15:19:59Z</dcterms:modified>
</cp:coreProperties>
</file>