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Skedsmo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64680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8353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48608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4328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0456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4059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7761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2018-11-27T15:19:45Z</dcterms:modified>
</cp:coreProperties>
</file>