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Lørenskog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78271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91360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9018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998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9131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5967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8542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2018-11-27T15:19:30Z</dcterms:modified>
</cp:coreProperties>
</file>