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Enebakk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0107839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4159093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0524727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369919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905725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349253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272177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2018-11-27T15:19:16Z</dcterms:modified>
</cp:coreProperties>
</file>