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Rælingen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78850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3227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6332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6689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5866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24528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71110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624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2018-11-27T15:19:02Z</dcterms:modified>
</cp:coreProperties>
</file>