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Fet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76423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78277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791551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29705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9853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38193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1 164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256950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620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2018-11-27T15:18:48Z</dcterms:modified>
</cp:coreProperties>
</file>