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Sørum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9074845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374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8364245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5828469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847399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546347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374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736808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374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203041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613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2018-11-27T15:18:34Z</dcterms:modified>
</cp:coreProperties>
</file>