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Aurskog-Høland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77075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056268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889245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59454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124901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80812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371206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2018-11-27T15:18:20Z</dcterms:modified>
</cp:coreProperties>
</file>