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Asker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9988981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617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4099339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855298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504020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83007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545049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282443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2018-11-27T15:18:06Z</dcterms:modified>
</cp:coreProperties>
</file>