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Bærum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98032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88460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99823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4551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7185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1808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7 584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5866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13 515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2018-11-27T15:17:52Z</dcterms:modified>
</cp:coreProperties>
</file>