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Oppegård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931392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2 146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1 651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434203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9053451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87387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3 225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51284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2 002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4109478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767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2018-11-27T15:17:37Z</dcterms:modified>
</cp:coreProperties>
</file>