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Nesodden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33730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8151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9211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4186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6425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1503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8093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2018-11-27T15:17:22Z</dcterms:modified>
</cp:coreProperties>
</file>