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Frogn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09293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1546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32601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248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0703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97036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3627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2018-11-27T15:17:07Z</dcterms:modified>
</cp:coreProperties>
</file>