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Ås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83487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27780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31472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1669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1119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4627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3670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2018-11-27T15:16:52Z</dcterms:modified>
</cp:coreProperties>
</file>