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Ski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0701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38 586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368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70064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2031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699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2427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9068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29 168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2018-11-27T15:16:37Z</dcterms:modified>
</cp:coreProperties>
</file>