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Vestby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44382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94059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446359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0541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92568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59296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3 063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35716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3 174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621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2018-11-27T15:16:22Z</dcterms:modified>
</cp:coreProperties>
</file>