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Norge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55854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744 336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1 041 310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629 584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231 538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416 104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1 174 877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85815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97778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3406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1 315 581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3953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247 049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467 466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785 150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1 135 388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9691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346 793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90 007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868 479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5948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515 649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81 982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701 869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2018-11-27T15:12:21Z</dcterms:modified>
</cp:coreProperties>
</file>