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Indre Fosen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9024396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7411668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7836386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671007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433720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171100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57720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2018-11-27T16:08:24Z</dcterms:modified>
</cp:coreProperties>
</file>