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270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1655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69111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6406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3625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0847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3 854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263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11 230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2018-11-27T16:07:55Z</dcterms:modified>
</cp:coreProperties>
</file>