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Levanger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04954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13 560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95906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01249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4748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7844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6904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4 281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2942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627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2018-11-27T16:07:42Z</dcterms:modified>
</cp:coreProperties>
</file>