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Stjørdal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95607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59323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45337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6375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473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7604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5204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626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2018-11-27T16:07:28Z</dcterms:modified>
</cp:coreProperties>
</file>