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Malvik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1015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81396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8138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1556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2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458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4207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2018-11-27T16:06:45Z</dcterms:modified>
</cp:coreProperties>
</file>