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Røros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8535115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189426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8341829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493423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443363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98486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227800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4 344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622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2018-11-27T16:05:20Z</dcterms:modified>
</cp:coreProperties>
</file>