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Oppdal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75989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40496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5090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9488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2979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7861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7025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2018-11-27T16:04:23Z</dcterms:modified>
</cp:coreProperties>
</file>