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Osen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00234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053212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063780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45520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09123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307445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35516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2018-11-27T16:04:09Z</dcterms:modified>
</cp:coreProperties>
</file>