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Hadsel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9364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56742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45779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87543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51677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63630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79725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2018-11-27T15:57:45Z</dcterms:modified>
</cp:coreProperties>
</file>