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Evenes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6709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20594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2538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3019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1041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6550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8015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2018-11-27T15:56:20Z</dcterms:modified>
</cp:coreProperties>
</file>