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Sørfold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55934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51587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49555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7424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0812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6778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3786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2018-11-27T15:55:09Z</dcterms:modified>
</cp:coreProperties>
</file>