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Fauske - Fuosko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864111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4 474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2 032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1 388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1 215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882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3003171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7935102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654058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4 813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874283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3 931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3 931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3 931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4 813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528642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1 962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2 548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658465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3 112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1 123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578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626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2018-11-27T15:54:54Z</dcterms:modified>
</cp:coreProperties>
</file>