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Træna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641811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3622226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1187413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340964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563432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810293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091053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624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2018-11-27T15:53:30Z</dcterms:modified>
</cp:coreProperties>
</file>