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Lurøy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32026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39542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03815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5755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4020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9940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7222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2018-11-27T15:53:16Z</dcterms:modified>
</cp:coreProperties>
</file>