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Rana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7892544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14 265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7 918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6 188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8129129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5458047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122457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14 605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421108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14 605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14 605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14 605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14 605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849548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14 290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272992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14 255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624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2018-11-27T15:53:03Z</dcterms:modified>
</cp:coreProperties>
</file>