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Hattfjelldal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18713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51965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51287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30292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6510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1784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7329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2018-11-27T15:52:06Z</dcterms:modified>
</cp:coreProperties>
</file>