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Bindal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584786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0116059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0039445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46106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8477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95003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38592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2018-11-27T15:50:13Z</dcterms:modified>
</cp:coreProperties>
</file>