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Aukra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94726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28056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8902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5741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8480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0272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1289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2018-11-27T15:48:33Z</dcterms:modified>
</cp:coreProperties>
</file>