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Sykkylven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31757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53169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85668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366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1533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3063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9542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2018-11-27T15:46:26Z</dcterms:modified>
</cp:coreProperties>
</file>