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Kristiansund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68373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72820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03262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8951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2941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4125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7613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2018-11-27T15:45:30Z</dcterms:modified>
</cp:coreProperties>
</file>