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Randaberg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406416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55701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664185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31768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36006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3995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0126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2018-11-27T15:37:27Z</dcterms:modified>
</cp:coreProperties>
</file>