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Haugesund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37988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58432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44383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0876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1638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3279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4 897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48973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624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2018-11-27T15:37:12Z</dcterms:modified>
</cp:coreProperties>
</file>