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80152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73524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920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3814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08157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2414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2942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297312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9726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15390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1517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D1CAE-A8F5-46A7-A1FB-9FFB466E5201}" type="datetimeFigureOut">
              <a:rPr lang="nb-NO" smtClean="0"/>
              <a:t>03.02.2017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A34F4-EF56-453F-BA10-6A75FB20D586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9926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>
            <a:off x="3444875" y="0"/>
            <a:ext cx="5302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4" name="Freeform 5"/>
          <p:cNvSpPr>
            <a:spLocks/>
          </p:cNvSpPr>
          <p:nvPr/>
        </p:nvSpPr>
        <p:spPr bwMode="auto">
          <a:xfrm>
            <a:off x="4243388" y="6224588"/>
            <a:ext cx="22225" cy="23813"/>
          </a:xfrm>
          <a:custGeom>
            <a:avLst/>
            <a:gdLst>
              <a:gd name="T0" fmla="*/ 6 w 14"/>
              <a:gd name="T1" fmla="*/ 6 h 15"/>
              <a:gd name="T2" fmla="*/ 5 w 14"/>
              <a:gd name="T3" fmla="*/ 8 h 15"/>
              <a:gd name="T4" fmla="*/ 2 w 14"/>
              <a:gd name="T5" fmla="*/ 8 h 15"/>
              <a:gd name="T6" fmla="*/ 0 w 14"/>
              <a:gd name="T7" fmla="*/ 1 h 15"/>
              <a:gd name="T8" fmla="*/ 2 w 14"/>
              <a:gd name="T9" fmla="*/ 0 h 15"/>
              <a:gd name="T10" fmla="*/ 11 w 14"/>
              <a:gd name="T11" fmla="*/ 4 h 15"/>
              <a:gd name="T12" fmla="*/ 14 w 14"/>
              <a:gd name="T13" fmla="*/ 8 h 15"/>
              <a:gd name="T14" fmla="*/ 14 w 14"/>
              <a:gd name="T15" fmla="*/ 15 h 15"/>
              <a:gd name="T16" fmla="*/ 6 w 14"/>
              <a:gd name="T17" fmla="*/ 10 h 15"/>
              <a:gd name="T18" fmla="*/ 6 w 14"/>
              <a:gd name="T19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6" y="6"/>
                </a:moveTo>
                <a:lnTo>
                  <a:pt x="5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1" y="4"/>
                </a:lnTo>
                <a:lnTo>
                  <a:pt x="14" y="8"/>
                </a:lnTo>
                <a:lnTo>
                  <a:pt x="14" y="15"/>
                </a:lnTo>
                <a:lnTo>
                  <a:pt x="6" y="10"/>
                </a:lnTo>
                <a:lnTo>
                  <a:pt x="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5" name="Freeform 6"/>
          <p:cNvSpPr>
            <a:spLocks/>
          </p:cNvSpPr>
          <p:nvPr/>
        </p:nvSpPr>
        <p:spPr bwMode="auto">
          <a:xfrm>
            <a:off x="4111625" y="6118225"/>
            <a:ext cx="23813" cy="19050"/>
          </a:xfrm>
          <a:custGeom>
            <a:avLst/>
            <a:gdLst>
              <a:gd name="T0" fmla="*/ 7 w 15"/>
              <a:gd name="T1" fmla="*/ 4 h 12"/>
              <a:gd name="T2" fmla="*/ 2 w 15"/>
              <a:gd name="T3" fmla="*/ 5 h 12"/>
              <a:gd name="T4" fmla="*/ 0 w 15"/>
              <a:gd name="T5" fmla="*/ 5 h 12"/>
              <a:gd name="T6" fmla="*/ 0 w 15"/>
              <a:gd name="T7" fmla="*/ 0 h 12"/>
              <a:gd name="T8" fmla="*/ 13 w 15"/>
              <a:gd name="T9" fmla="*/ 0 h 12"/>
              <a:gd name="T10" fmla="*/ 15 w 15"/>
              <a:gd name="T11" fmla="*/ 12 h 12"/>
              <a:gd name="T12" fmla="*/ 8 w 15"/>
              <a:gd name="T13" fmla="*/ 11 h 12"/>
              <a:gd name="T14" fmla="*/ 7 w 15"/>
              <a:gd name="T15" fmla="*/ 4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7" y="4"/>
                </a:move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13" y="0"/>
                </a:lnTo>
                <a:lnTo>
                  <a:pt x="15" y="12"/>
                </a:lnTo>
                <a:lnTo>
                  <a:pt x="8" y="11"/>
                </a:lnTo>
                <a:lnTo>
                  <a:pt x="7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6" name="Freeform 7"/>
          <p:cNvSpPr>
            <a:spLocks/>
          </p:cNvSpPr>
          <p:nvPr/>
        </p:nvSpPr>
        <p:spPr bwMode="auto">
          <a:xfrm>
            <a:off x="5249863" y="5957888"/>
            <a:ext cx="25400" cy="31750"/>
          </a:xfrm>
          <a:custGeom>
            <a:avLst/>
            <a:gdLst>
              <a:gd name="T0" fmla="*/ 0 w 16"/>
              <a:gd name="T1" fmla="*/ 9 h 20"/>
              <a:gd name="T2" fmla="*/ 0 w 16"/>
              <a:gd name="T3" fmla="*/ 4 h 20"/>
              <a:gd name="T4" fmla="*/ 6 w 16"/>
              <a:gd name="T5" fmla="*/ 1 h 20"/>
              <a:gd name="T6" fmla="*/ 8 w 16"/>
              <a:gd name="T7" fmla="*/ 0 h 20"/>
              <a:gd name="T8" fmla="*/ 8 w 16"/>
              <a:gd name="T9" fmla="*/ 1 h 20"/>
              <a:gd name="T10" fmla="*/ 9 w 16"/>
              <a:gd name="T11" fmla="*/ 7 h 20"/>
              <a:gd name="T12" fmla="*/ 12 w 16"/>
              <a:gd name="T13" fmla="*/ 5 h 20"/>
              <a:gd name="T14" fmla="*/ 13 w 16"/>
              <a:gd name="T15" fmla="*/ 3 h 20"/>
              <a:gd name="T16" fmla="*/ 15 w 16"/>
              <a:gd name="T17" fmla="*/ 4 h 20"/>
              <a:gd name="T18" fmla="*/ 16 w 16"/>
              <a:gd name="T19" fmla="*/ 5 h 20"/>
              <a:gd name="T20" fmla="*/ 15 w 16"/>
              <a:gd name="T21" fmla="*/ 7 h 20"/>
              <a:gd name="T22" fmla="*/ 10 w 16"/>
              <a:gd name="T23" fmla="*/ 13 h 20"/>
              <a:gd name="T24" fmla="*/ 9 w 16"/>
              <a:gd name="T25" fmla="*/ 16 h 20"/>
              <a:gd name="T26" fmla="*/ 5 w 16"/>
              <a:gd name="T27" fmla="*/ 20 h 20"/>
              <a:gd name="T28" fmla="*/ 2 w 16"/>
              <a:gd name="T29" fmla="*/ 20 h 20"/>
              <a:gd name="T30" fmla="*/ 1 w 16"/>
              <a:gd name="T31" fmla="*/ 19 h 20"/>
              <a:gd name="T32" fmla="*/ 1 w 16"/>
              <a:gd name="T33" fmla="*/ 18 h 20"/>
              <a:gd name="T34" fmla="*/ 1 w 16"/>
              <a:gd name="T35" fmla="*/ 16 h 20"/>
              <a:gd name="T36" fmla="*/ 0 w 16"/>
              <a:gd name="T37" fmla="*/ 16 h 20"/>
              <a:gd name="T38" fmla="*/ 0 w 16"/>
              <a:gd name="T39" fmla="*/ 11 h 20"/>
              <a:gd name="T40" fmla="*/ 0 w 16"/>
              <a:gd name="T41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20">
                <a:moveTo>
                  <a:pt x="0" y="9"/>
                </a:moveTo>
                <a:lnTo>
                  <a:pt x="0" y="4"/>
                </a:lnTo>
                <a:lnTo>
                  <a:pt x="6" y="1"/>
                </a:lnTo>
                <a:lnTo>
                  <a:pt x="8" y="0"/>
                </a:lnTo>
                <a:lnTo>
                  <a:pt x="8" y="1"/>
                </a:lnTo>
                <a:lnTo>
                  <a:pt x="9" y="7"/>
                </a:lnTo>
                <a:lnTo>
                  <a:pt x="12" y="5"/>
                </a:lnTo>
                <a:lnTo>
                  <a:pt x="13" y="3"/>
                </a:lnTo>
                <a:lnTo>
                  <a:pt x="15" y="4"/>
                </a:lnTo>
                <a:lnTo>
                  <a:pt x="16" y="5"/>
                </a:lnTo>
                <a:lnTo>
                  <a:pt x="15" y="7"/>
                </a:lnTo>
                <a:lnTo>
                  <a:pt x="10" y="13"/>
                </a:lnTo>
                <a:lnTo>
                  <a:pt x="9" y="16"/>
                </a:lnTo>
                <a:lnTo>
                  <a:pt x="5" y="20"/>
                </a:lnTo>
                <a:lnTo>
                  <a:pt x="2" y="20"/>
                </a:lnTo>
                <a:lnTo>
                  <a:pt x="1" y="19"/>
                </a:lnTo>
                <a:lnTo>
                  <a:pt x="1" y="18"/>
                </a:lnTo>
                <a:lnTo>
                  <a:pt x="1" y="16"/>
                </a:lnTo>
                <a:lnTo>
                  <a:pt x="0" y="16"/>
                </a:lnTo>
                <a:lnTo>
                  <a:pt x="0" y="11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7" name="Freeform 8"/>
          <p:cNvSpPr>
            <a:spLocks/>
          </p:cNvSpPr>
          <p:nvPr/>
        </p:nvSpPr>
        <p:spPr bwMode="auto">
          <a:xfrm>
            <a:off x="5116513" y="5929313"/>
            <a:ext cx="20638" cy="36513"/>
          </a:xfrm>
          <a:custGeom>
            <a:avLst/>
            <a:gdLst>
              <a:gd name="T0" fmla="*/ 7 w 13"/>
              <a:gd name="T1" fmla="*/ 14 h 23"/>
              <a:gd name="T2" fmla="*/ 7 w 13"/>
              <a:gd name="T3" fmla="*/ 15 h 23"/>
              <a:gd name="T4" fmla="*/ 7 w 13"/>
              <a:gd name="T5" fmla="*/ 21 h 23"/>
              <a:gd name="T6" fmla="*/ 6 w 13"/>
              <a:gd name="T7" fmla="*/ 23 h 23"/>
              <a:gd name="T8" fmla="*/ 3 w 13"/>
              <a:gd name="T9" fmla="*/ 22 h 23"/>
              <a:gd name="T10" fmla="*/ 2 w 13"/>
              <a:gd name="T11" fmla="*/ 14 h 23"/>
              <a:gd name="T12" fmla="*/ 0 w 13"/>
              <a:gd name="T13" fmla="*/ 8 h 23"/>
              <a:gd name="T14" fmla="*/ 2 w 13"/>
              <a:gd name="T15" fmla="*/ 6 h 23"/>
              <a:gd name="T16" fmla="*/ 3 w 13"/>
              <a:gd name="T17" fmla="*/ 3 h 23"/>
              <a:gd name="T18" fmla="*/ 3 w 13"/>
              <a:gd name="T19" fmla="*/ 1 h 23"/>
              <a:gd name="T20" fmla="*/ 3 w 13"/>
              <a:gd name="T21" fmla="*/ 0 h 23"/>
              <a:gd name="T22" fmla="*/ 10 w 13"/>
              <a:gd name="T23" fmla="*/ 0 h 23"/>
              <a:gd name="T24" fmla="*/ 8 w 13"/>
              <a:gd name="T25" fmla="*/ 8 h 23"/>
              <a:gd name="T26" fmla="*/ 11 w 13"/>
              <a:gd name="T27" fmla="*/ 12 h 23"/>
              <a:gd name="T28" fmla="*/ 13 w 13"/>
              <a:gd name="T29" fmla="*/ 15 h 23"/>
              <a:gd name="T30" fmla="*/ 13 w 13"/>
              <a:gd name="T31" fmla="*/ 18 h 23"/>
              <a:gd name="T32" fmla="*/ 13 w 13"/>
              <a:gd name="T33" fmla="*/ 22 h 23"/>
              <a:gd name="T34" fmla="*/ 11 w 13"/>
              <a:gd name="T35" fmla="*/ 22 h 23"/>
              <a:gd name="T36" fmla="*/ 8 w 13"/>
              <a:gd name="T37" fmla="*/ 18 h 23"/>
              <a:gd name="T38" fmla="*/ 7 w 13"/>
              <a:gd name="T39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3">
                <a:moveTo>
                  <a:pt x="7" y="14"/>
                </a:moveTo>
                <a:lnTo>
                  <a:pt x="7" y="15"/>
                </a:lnTo>
                <a:lnTo>
                  <a:pt x="7" y="21"/>
                </a:lnTo>
                <a:lnTo>
                  <a:pt x="6" y="23"/>
                </a:lnTo>
                <a:lnTo>
                  <a:pt x="3" y="22"/>
                </a:lnTo>
                <a:lnTo>
                  <a:pt x="2" y="14"/>
                </a:lnTo>
                <a:lnTo>
                  <a:pt x="0" y="8"/>
                </a:lnTo>
                <a:lnTo>
                  <a:pt x="2" y="6"/>
                </a:lnTo>
                <a:lnTo>
                  <a:pt x="3" y="3"/>
                </a:lnTo>
                <a:lnTo>
                  <a:pt x="3" y="1"/>
                </a:lnTo>
                <a:lnTo>
                  <a:pt x="3" y="0"/>
                </a:lnTo>
                <a:lnTo>
                  <a:pt x="10" y="0"/>
                </a:lnTo>
                <a:lnTo>
                  <a:pt x="8" y="8"/>
                </a:lnTo>
                <a:lnTo>
                  <a:pt x="11" y="12"/>
                </a:lnTo>
                <a:lnTo>
                  <a:pt x="13" y="15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8" y="18"/>
                </a:lnTo>
                <a:lnTo>
                  <a:pt x="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8" name="Freeform 9"/>
          <p:cNvSpPr>
            <a:spLocks/>
          </p:cNvSpPr>
          <p:nvPr/>
        </p:nvSpPr>
        <p:spPr bwMode="auto">
          <a:xfrm>
            <a:off x="5119688" y="5876925"/>
            <a:ext cx="20638" cy="44450"/>
          </a:xfrm>
          <a:custGeom>
            <a:avLst/>
            <a:gdLst>
              <a:gd name="T0" fmla="*/ 2 w 13"/>
              <a:gd name="T1" fmla="*/ 26 h 28"/>
              <a:gd name="T2" fmla="*/ 1 w 13"/>
              <a:gd name="T3" fmla="*/ 26 h 28"/>
              <a:gd name="T4" fmla="*/ 0 w 13"/>
              <a:gd name="T5" fmla="*/ 17 h 28"/>
              <a:gd name="T6" fmla="*/ 4 w 13"/>
              <a:gd name="T7" fmla="*/ 14 h 28"/>
              <a:gd name="T8" fmla="*/ 4 w 13"/>
              <a:gd name="T9" fmla="*/ 13 h 28"/>
              <a:gd name="T10" fmla="*/ 4 w 13"/>
              <a:gd name="T11" fmla="*/ 6 h 28"/>
              <a:gd name="T12" fmla="*/ 5 w 13"/>
              <a:gd name="T13" fmla="*/ 2 h 28"/>
              <a:gd name="T14" fmla="*/ 5 w 13"/>
              <a:gd name="T15" fmla="*/ 0 h 28"/>
              <a:gd name="T16" fmla="*/ 8 w 13"/>
              <a:gd name="T17" fmla="*/ 3 h 28"/>
              <a:gd name="T18" fmla="*/ 11 w 13"/>
              <a:gd name="T19" fmla="*/ 6 h 28"/>
              <a:gd name="T20" fmla="*/ 12 w 13"/>
              <a:gd name="T21" fmla="*/ 11 h 28"/>
              <a:gd name="T22" fmla="*/ 13 w 13"/>
              <a:gd name="T23" fmla="*/ 19 h 28"/>
              <a:gd name="T24" fmla="*/ 13 w 13"/>
              <a:gd name="T25" fmla="*/ 22 h 28"/>
              <a:gd name="T26" fmla="*/ 12 w 13"/>
              <a:gd name="T27" fmla="*/ 26 h 28"/>
              <a:gd name="T28" fmla="*/ 9 w 13"/>
              <a:gd name="T29" fmla="*/ 28 h 28"/>
              <a:gd name="T30" fmla="*/ 2 w 13"/>
              <a:gd name="T31" fmla="*/ 26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8">
                <a:moveTo>
                  <a:pt x="2" y="26"/>
                </a:moveTo>
                <a:lnTo>
                  <a:pt x="1" y="26"/>
                </a:lnTo>
                <a:lnTo>
                  <a:pt x="0" y="17"/>
                </a:lnTo>
                <a:lnTo>
                  <a:pt x="4" y="14"/>
                </a:lnTo>
                <a:lnTo>
                  <a:pt x="4" y="13"/>
                </a:lnTo>
                <a:lnTo>
                  <a:pt x="4" y="6"/>
                </a:lnTo>
                <a:lnTo>
                  <a:pt x="5" y="2"/>
                </a:lnTo>
                <a:lnTo>
                  <a:pt x="5" y="0"/>
                </a:lnTo>
                <a:lnTo>
                  <a:pt x="8" y="3"/>
                </a:lnTo>
                <a:lnTo>
                  <a:pt x="11" y="6"/>
                </a:lnTo>
                <a:lnTo>
                  <a:pt x="12" y="11"/>
                </a:lnTo>
                <a:lnTo>
                  <a:pt x="13" y="19"/>
                </a:lnTo>
                <a:lnTo>
                  <a:pt x="13" y="22"/>
                </a:lnTo>
                <a:lnTo>
                  <a:pt x="12" y="26"/>
                </a:lnTo>
                <a:lnTo>
                  <a:pt x="9" y="28"/>
                </a:lnTo>
                <a:lnTo>
                  <a:pt x="2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9" name="Freeform 10"/>
          <p:cNvSpPr>
            <a:spLocks/>
          </p:cNvSpPr>
          <p:nvPr/>
        </p:nvSpPr>
        <p:spPr bwMode="auto">
          <a:xfrm>
            <a:off x="4003675" y="5700713"/>
            <a:ext cx="39688" cy="109538"/>
          </a:xfrm>
          <a:custGeom>
            <a:avLst/>
            <a:gdLst>
              <a:gd name="T0" fmla="*/ 1 w 25"/>
              <a:gd name="T1" fmla="*/ 66 h 69"/>
              <a:gd name="T2" fmla="*/ 0 w 25"/>
              <a:gd name="T3" fmla="*/ 66 h 69"/>
              <a:gd name="T4" fmla="*/ 1 w 25"/>
              <a:gd name="T5" fmla="*/ 61 h 69"/>
              <a:gd name="T6" fmla="*/ 1 w 25"/>
              <a:gd name="T7" fmla="*/ 60 h 69"/>
              <a:gd name="T8" fmla="*/ 0 w 25"/>
              <a:gd name="T9" fmla="*/ 60 h 69"/>
              <a:gd name="T10" fmla="*/ 0 w 25"/>
              <a:gd name="T11" fmla="*/ 57 h 69"/>
              <a:gd name="T12" fmla="*/ 0 w 25"/>
              <a:gd name="T13" fmla="*/ 51 h 69"/>
              <a:gd name="T14" fmla="*/ 0 w 25"/>
              <a:gd name="T15" fmla="*/ 50 h 69"/>
              <a:gd name="T16" fmla="*/ 7 w 25"/>
              <a:gd name="T17" fmla="*/ 30 h 69"/>
              <a:gd name="T18" fmla="*/ 14 w 25"/>
              <a:gd name="T19" fmla="*/ 9 h 69"/>
              <a:gd name="T20" fmla="*/ 15 w 25"/>
              <a:gd name="T21" fmla="*/ 4 h 69"/>
              <a:gd name="T22" fmla="*/ 15 w 25"/>
              <a:gd name="T23" fmla="*/ 0 h 69"/>
              <a:gd name="T24" fmla="*/ 18 w 25"/>
              <a:gd name="T25" fmla="*/ 0 h 69"/>
              <a:gd name="T26" fmla="*/ 19 w 25"/>
              <a:gd name="T27" fmla="*/ 0 h 69"/>
              <a:gd name="T28" fmla="*/ 23 w 25"/>
              <a:gd name="T29" fmla="*/ 9 h 69"/>
              <a:gd name="T30" fmla="*/ 22 w 25"/>
              <a:gd name="T31" fmla="*/ 30 h 69"/>
              <a:gd name="T32" fmla="*/ 25 w 25"/>
              <a:gd name="T33" fmla="*/ 39 h 69"/>
              <a:gd name="T34" fmla="*/ 25 w 25"/>
              <a:gd name="T35" fmla="*/ 40 h 69"/>
              <a:gd name="T36" fmla="*/ 25 w 25"/>
              <a:gd name="T37" fmla="*/ 43 h 69"/>
              <a:gd name="T38" fmla="*/ 19 w 25"/>
              <a:gd name="T39" fmla="*/ 61 h 69"/>
              <a:gd name="T40" fmla="*/ 18 w 25"/>
              <a:gd name="T41" fmla="*/ 65 h 69"/>
              <a:gd name="T42" fmla="*/ 16 w 25"/>
              <a:gd name="T43" fmla="*/ 68 h 69"/>
              <a:gd name="T44" fmla="*/ 12 w 25"/>
              <a:gd name="T45" fmla="*/ 69 h 69"/>
              <a:gd name="T46" fmla="*/ 8 w 25"/>
              <a:gd name="T47" fmla="*/ 69 h 69"/>
              <a:gd name="T48" fmla="*/ 7 w 25"/>
              <a:gd name="T49" fmla="*/ 69 h 69"/>
              <a:gd name="T50" fmla="*/ 5 w 25"/>
              <a:gd name="T51" fmla="*/ 68 h 69"/>
              <a:gd name="T52" fmla="*/ 1 w 25"/>
              <a:gd name="T53" fmla="*/ 6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" h="69">
                <a:moveTo>
                  <a:pt x="1" y="66"/>
                </a:moveTo>
                <a:lnTo>
                  <a:pt x="0" y="66"/>
                </a:lnTo>
                <a:lnTo>
                  <a:pt x="1" y="61"/>
                </a:lnTo>
                <a:lnTo>
                  <a:pt x="1" y="60"/>
                </a:lnTo>
                <a:lnTo>
                  <a:pt x="0" y="60"/>
                </a:lnTo>
                <a:lnTo>
                  <a:pt x="0" y="57"/>
                </a:lnTo>
                <a:lnTo>
                  <a:pt x="0" y="51"/>
                </a:lnTo>
                <a:lnTo>
                  <a:pt x="0" y="50"/>
                </a:lnTo>
                <a:lnTo>
                  <a:pt x="7" y="30"/>
                </a:lnTo>
                <a:lnTo>
                  <a:pt x="14" y="9"/>
                </a:lnTo>
                <a:lnTo>
                  <a:pt x="15" y="4"/>
                </a:lnTo>
                <a:lnTo>
                  <a:pt x="15" y="0"/>
                </a:lnTo>
                <a:lnTo>
                  <a:pt x="18" y="0"/>
                </a:lnTo>
                <a:lnTo>
                  <a:pt x="19" y="0"/>
                </a:lnTo>
                <a:lnTo>
                  <a:pt x="23" y="9"/>
                </a:lnTo>
                <a:lnTo>
                  <a:pt x="22" y="30"/>
                </a:lnTo>
                <a:lnTo>
                  <a:pt x="25" y="39"/>
                </a:lnTo>
                <a:lnTo>
                  <a:pt x="25" y="40"/>
                </a:lnTo>
                <a:lnTo>
                  <a:pt x="25" y="43"/>
                </a:lnTo>
                <a:lnTo>
                  <a:pt x="19" y="61"/>
                </a:lnTo>
                <a:lnTo>
                  <a:pt x="18" y="65"/>
                </a:lnTo>
                <a:lnTo>
                  <a:pt x="16" y="68"/>
                </a:lnTo>
                <a:lnTo>
                  <a:pt x="12" y="69"/>
                </a:lnTo>
                <a:lnTo>
                  <a:pt x="8" y="69"/>
                </a:lnTo>
                <a:lnTo>
                  <a:pt x="7" y="69"/>
                </a:lnTo>
                <a:lnTo>
                  <a:pt x="5" y="68"/>
                </a:lnTo>
                <a:lnTo>
                  <a:pt x="1" y="6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0" name="Freeform 11"/>
          <p:cNvSpPr>
            <a:spLocks/>
          </p:cNvSpPr>
          <p:nvPr/>
        </p:nvSpPr>
        <p:spPr bwMode="auto">
          <a:xfrm>
            <a:off x="4025900" y="5505450"/>
            <a:ext cx="57150" cy="120650"/>
          </a:xfrm>
          <a:custGeom>
            <a:avLst/>
            <a:gdLst>
              <a:gd name="T0" fmla="*/ 1 w 36"/>
              <a:gd name="T1" fmla="*/ 24 h 76"/>
              <a:gd name="T2" fmla="*/ 0 w 36"/>
              <a:gd name="T3" fmla="*/ 24 h 76"/>
              <a:gd name="T4" fmla="*/ 1 w 36"/>
              <a:gd name="T5" fmla="*/ 0 h 76"/>
              <a:gd name="T6" fmla="*/ 11 w 36"/>
              <a:gd name="T7" fmla="*/ 0 h 76"/>
              <a:gd name="T8" fmla="*/ 15 w 36"/>
              <a:gd name="T9" fmla="*/ 0 h 76"/>
              <a:gd name="T10" fmla="*/ 20 w 36"/>
              <a:gd name="T11" fmla="*/ 5 h 76"/>
              <a:gd name="T12" fmla="*/ 23 w 36"/>
              <a:gd name="T13" fmla="*/ 8 h 76"/>
              <a:gd name="T14" fmla="*/ 23 w 36"/>
              <a:gd name="T15" fmla="*/ 13 h 76"/>
              <a:gd name="T16" fmla="*/ 27 w 36"/>
              <a:gd name="T17" fmla="*/ 19 h 76"/>
              <a:gd name="T18" fmla="*/ 28 w 36"/>
              <a:gd name="T19" fmla="*/ 19 h 76"/>
              <a:gd name="T20" fmla="*/ 28 w 36"/>
              <a:gd name="T21" fmla="*/ 22 h 76"/>
              <a:gd name="T22" fmla="*/ 30 w 36"/>
              <a:gd name="T23" fmla="*/ 27 h 76"/>
              <a:gd name="T24" fmla="*/ 31 w 36"/>
              <a:gd name="T25" fmla="*/ 28 h 76"/>
              <a:gd name="T26" fmla="*/ 32 w 36"/>
              <a:gd name="T27" fmla="*/ 30 h 76"/>
              <a:gd name="T28" fmla="*/ 32 w 36"/>
              <a:gd name="T29" fmla="*/ 31 h 76"/>
              <a:gd name="T30" fmla="*/ 32 w 36"/>
              <a:gd name="T31" fmla="*/ 33 h 76"/>
              <a:gd name="T32" fmla="*/ 32 w 36"/>
              <a:gd name="T33" fmla="*/ 35 h 76"/>
              <a:gd name="T34" fmla="*/ 36 w 36"/>
              <a:gd name="T35" fmla="*/ 48 h 76"/>
              <a:gd name="T36" fmla="*/ 32 w 36"/>
              <a:gd name="T37" fmla="*/ 52 h 76"/>
              <a:gd name="T38" fmla="*/ 24 w 36"/>
              <a:gd name="T39" fmla="*/ 54 h 76"/>
              <a:gd name="T40" fmla="*/ 24 w 36"/>
              <a:gd name="T41" fmla="*/ 53 h 76"/>
              <a:gd name="T42" fmla="*/ 24 w 36"/>
              <a:gd name="T43" fmla="*/ 45 h 76"/>
              <a:gd name="T44" fmla="*/ 24 w 36"/>
              <a:gd name="T45" fmla="*/ 39 h 76"/>
              <a:gd name="T46" fmla="*/ 23 w 36"/>
              <a:gd name="T47" fmla="*/ 33 h 76"/>
              <a:gd name="T48" fmla="*/ 12 w 36"/>
              <a:gd name="T49" fmla="*/ 52 h 76"/>
              <a:gd name="T50" fmla="*/ 11 w 36"/>
              <a:gd name="T51" fmla="*/ 65 h 76"/>
              <a:gd name="T52" fmla="*/ 11 w 36"/>
              <a:gd name="T53" fmla="*/ 73 h 76"/>
              <a:gd name="T54" fmla="*/ 5 w 36"/>
              <a:gd name="T55" fmla="*/ 76 h 76"/>
              <a:gd name="T56" fmla="*/ 5 w 36"/>
              <a:gd name="T57" fmla="*/ 61 h 76"/>
              <a:gd name="T58" fmla="*/ 5 w 36"/>
              <a:gd name="T59" fmla="*/ 60 h 76"/>
              <a:gd name="T60" fmla="*/ 5 w 36"/>
              <a:gd name="T61" fmla="*/ 43 h 76"/>
              <a:gd name="T62" fmla="*/ 5 w 36"/>
              <a:gd name="T63" fmla="*/ 39 h 76"/>
              <a:gd name="T64" fmla="*/ 8 w 36"/>
              <a:gd name="T65" fmla="*/ 38 h 76"/>
              <a:gd name="T66" fmla="*/ 12 w 36"/>
              <a:gd name="T67" fmla="*/ 35 h 76"/>
              <a:gd name="T68" fmla="*/ 8 w 36"/>
              <a:gd name="T69" fmla="*/ 27 h 76"/>
              <a:gd name="T70" fmla="*/ 8 w 36"/>
              <a:gd name="T71" fmla="*/ 26 h 76"/>
              <a:gd name="T72" fmla="*/ 1 w 36"/>
              <a:gd name="T73" fmla="*/ 2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" h="76">
                <a:moveTo>
                  <a:pt x="1" y="24"/>
                </a:moveTo>
                <a:lnTo>
                  <a:pt x="0" y="24"/>
                </a:lnTo>
                <a:lnTo>
                  <a:pt x="1" y="0"/>
                </a:lnTo>
                <a:lnTo>
                  <a:pt x="11" y="0"/>
                </a:lnTo>
                <a:lnTo>
                  <a:pt x="15" y="0"/>
                </a:lnTo>
                <a:lnTo>
                  <a:pt x="20" y="5"/>
                </a:lnTo>
                <a:lnTo>
                  <a:pt x="23" y="8"/>
                </a:lnTo>
                <a:lnTo>
                  <a:pt x="23" y="13"/>
                </a:lnTo>
                <a:lnTo>
                  <a:pt x="27" y="19"/>
                </a:lnTo>
                <a:lnTo>
                  <a:pt x="28" y="19"/>
                </a:lnTo>
                <a:lnTo>
                  <a:pt x="28" y="22"/>
                </a:lnTo>
                <a:lnTo>
                  <a:pt x="30" y="27"/>
                </a:lnTo>
                <a:lnTo>
                  <a:pt x="31" y="28"/>
                </a:lnTo>
                <a:lnTo>
                  <a:pt x="32" y="30"/>
                </a:lnTo>
                <a:lnTo>
                  <a:pt x="32" y="31"/>
                </a:lnTo>
                <a:lnTo>
                  <a:pt x="32" y="33"/>
                </a:lnTo>
                <a:lnTo>
                  <a:pt x="32" y="35"/>
                </a:lnTo>
                <a:lnTo>
                  <a:pt x="36" y="48"/>
                </a:lnTo>
                <a:lnTo>
                  <a:pt x="32" y="52"/>
                </a:lnTo>
                <a:lnTo>
                  <a:pt x="24" y="54"/>
                </a:lnTo>
                <a:lnTo>
                  <a:pt x="24" y="53"/>
                </a:lnTo>
                <a:lnTo>
                  <a:pt x="24" y="45"/>
                </a:lnTo>
                <a:lnTo>
                  <a:pt x="24" y="39"/>
                </a:lnTo>
                <a:lnTo>
                  <a:pt x="23" y="33"/>
                </a:lnTo>
                <a:lnTo>
                  <a:pt x="12" y="52"/>
                </a:lnTo>
                <a:lnTo>
                  <a:pt x="11" y="65"/>
                </a:lnTo>
                <a:lnTo>
                  <a:pt x="11" y="73"/>
                </a:lnTo>
                <a:lnTo>
                  <a:pt x="5" y="76"/>
                </a:lnTo>
                <a:lnTo>
                  <a:pt x="5" y="61"/>
                </a:lnTo>
                <a:lnTo>
                  <a:pt x="5" y="60"/>
                </a:lnTo>
                <a:lnTo>
                  <a:pt x="5" y="43"/>
                </a:lnTo>
                <a:lnTo>
                  <a:pt x="5" y="39"/>
                </a:lnTo>
                <a:lnTo>
                  <a:pt x="8" y="38"/>
                </a:lnTo>
                <a:lnTo>
                  <a:pt x="12" y="35"/>
                </a:lnTo>
                <a:lnTo>
                  <a:pt x="8" y="27"/>
                </a:lnTo>
                <a:lnTo>
                  <a:pt x="8" y="26"/>
                </a:lnTo>
                <a:lnTo>
                  <a:pt x="1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1" name="Freeform 12"/>
          <p:cNvSpPr>
            <a:spLocks/>
          </p:cNvSpPr>
          <p:nvPr/>
        </p:nvSpPr>
        <p:spPr bwMode="auto">
          <a:xfrm>
            <a:off x="4103688" y="5434013"/>
            <a:ext cx="61913" cy="82550"/>
          </a:xfrm>
          <a:custGeom>
            <a:avLst/>
            <a:gdLst>
              <a:gd name="T0" fmla="*/ 0 w 39"/>
              <a:gd name="T1" fmla="*/ 22 h 52"/>
              <a:gd name="T2" fmla="*/ 3 w 39"/>
              <a:gd name="T3" fmla="*/ 15 h 52"/>
              <a:gd name="T4" fmla="*/ 7 w 39"/>
              <a:gd name="T5" fmla="*/ 16 h 52"/>
              <a:gd name="T6" fmla="*/ 9 w 39"/>
              <a:gd name="T7" fmla="*/ 18 h 52"/>
              <a:gd name="T8" fmla="*/ 11 w 39"/>
              <a:gd name="T9" fmla="*/ 13 h 52"/>
              <a:gd name="T10" fmla="*/ 15 w 39"/>
              <a:gd name="T11" fmla="*/ 3 h 52"/>
              <a:gd name="T12" fmla="*/ 18 w 39"/>
              <a:gd name="T13" fmla="*/ 3 h 52"/>
              <a:gd name="T14" fmla="*/ 39 w 39"/>
              <a:gd name="T15" fmla="*/ 0 h 52"/>
              <a:gd name="T16" fmla="*/ 34 w 39"/>
              <a:gd name="T17" fmla="*/ 27 h 52"/>
              <a:gd name="T18" fmla="*/ 27 w 39"/>
              <a:gd name="T19" fmla="*/ 35 h 52"/>
              <a:gd name="T20" fmla="*/ 27 w 39"/>
              <a:gd name="T21" fmla="*/ 37 h 52"/>
              <a:gd name="T22" fmla="*/ 28 w 39"/>
              <a:gd name="T23" fmla="*/ 39 h 52"/>
              <a:gd name="T24" fmla="*/ 30 w 39"/>
              <a:gd name="T25" fmla="*/ 42 h 52"/>
              <a:gd name="T26" fmla="*/ 24 w 39"/>
              <a:gd name="T27" fmla="*/ 49 h 52"/>
              <a:gd name="T28" fmla="*/ 23 w 39"/>
              <a:gd name="T29" fmla="*/ 52 h 52"/>
              <a:gd name="T30" fmla="*/ 19 w 39"/>
              <a:gd name="T31" fmla="*/ 48 h 52"/>
              <a:gd name="T32" fmla="*/ 18 w 39"/>
              <a:gd name="T33" fmla="*/ 46 h 52"/>
              <a:gd name="T34" fmla="*/ 16 w 39"/>
              <a:gd name="T35" fmla="*/ 46 h 52"/>
              <a:gd name="T36" fmla="*/ 13 w 39"/>
              <a:gd name="T37" fmla="*/ 43 h 52"/>
              <a:gd name="T38" fmla="*/ 12 w 39"/>
              <a:gd name="T39" fmla="*/ 33 h 52"/>
              <a:gd name="T40" fmla="*/ 11 w 39"/>
              <a:gd name="T41" fmla="*/ 28 h 52"/>
              <a:gd name="T42" fmla="*/ 8 w 39"/>
              <a:gd name="T43" fmla="*/ 31 h 52"/>
              <a:gd name="T44" fmla="*/ 1 w 39"/>
              <a:gd name="T45" fmla="*/ 24 h 52"/>
              <a:gd name="T46" fmla="*/ 0 w 39"/>
              <a:gd name="T47" fmla="*/ 2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52">
                <a:moveTo>
                  <a:pt x="0" y="22"/>
                </a:moveTo>
                <a:lnTo>
                  <a:pt x="3" y="15"/>
                </a:lnTo>
                <a:lnTo>
                  <a:pt x="7" y="16"/>
                </a:lnTo>
                <a:lnTo>
                  <a:pt x="9" y="18"/>
                </a:lnTo>
                <a:lnTo>
                  <a:pt x="11" y="13"/>
                </a:lnTo>
                <a:lnTo>
                  <a:pt x="15" y="3"/>
                </a:lnTo>
                <a:lnTo>
                  <a:pt x="18" y="3"/>
                </a:lnTo>
                <a:lnTo>
                  <a:pt x="39" y="0"/>
                </a:lnTo>
                <a:lnTo>
                  <a:pt x="34" y="27"/>
                </a:lnTo>
                <a:lnTo>
                  <a:pt x="27" y="35"/>
                </a:lnTo>
                <a:lnTo>
                  <a:pt x="27" y="37"/>
                </a:lnTo>
                <a:lnTo>
                  <a:pt x="28" y="39"/>
                </a:lnTo>
                <a:lnTo>
                  <a:pt x="30" y="42"/>
                </a:lnTo>
                <a:lnTo>
                  <a:pt x="24" y="49"/>
                </a:lnTo>
                <a:lnTo>
                  <a:pt x="23" y="52"/>
                </a:lnTo>
                <a:lnTo>
                  <a:pt x="19" y="48"/>
                </a:lnTo>
                <a:lnTo>
                  <a:pt x="18" y="46"/>
                </a:lnTo>
                <a:lnTo>
                  <a:pt x="16" y="46"/>
                </a:lnTo>
                <a:lnTo>
                  <a:pt x="13" y="43"/>
                </a:lnTo>
                <a:lnTo>
                  <a:pt x="12" y="33"/>
                </a:lnTo>
                <a:lnTo>
                  <a:pt x="11" y="28"/>
                </a:lnTo>
                <a:lnTo>
                  <a:pt x="8" y="31"/>
                </a:lnTo>
                <a:lnTo>
                  <a:pt x="1" y="24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2" name="Freeform 13"/>
          <p:cNvSpPr>
            <a:spLocks/>
          </p:cNvSpPr>
          <p:nvPr/>
        </p:nvSpPr>
        <p:spPr bwMode="auto">
          <a:xfrm>
            <a:off x="4070350" y="5462588"/>
            <a:ext cx="50800" cy="101600"/>
          </a:xfrm>
          <a:custGeom>
            <a:avLst/>
            <a:gdLst>
              <a:gd name="T0" fmla="*/ 15 w 32"/>
              <a:gd name="T1" fmla="*/ 4 h 64"/>
              <a:gd name="T2" fmla="*/ 26 w 32"/>
              <a:gd name="T3" fmla="*/ 16 h 64"/>
              <a:gd name="T4" fmla="*/ 29 w 32"/>
              <a:gd name="T5" fmla="*/ 19 h 64"/>
              <a:gd name="T6" fmla="*/ 30 w 32"/>
              <a:gd name="T7" fmla="*/ 23 h 64"/>
              <a:gd name="T8" fmla="*/ 30 w 32"/>
              <a:gd name="T9" fmla="*/ 28 h 64"/>
              <a:gd name="T10" fmla="*/ 32 w 32"/>
              <a:gd name="T11" fmla="*/ 32 h 64"/>
              <a:gd name="T12" fmla="*/ 30 w 32"/>
              <a:gd name="T13" fmla="*/ 51 h 64"/>
              <a:gd name="T14" fmla="*/ 30 w 32"/>
              <a:gd name="T15" fmla="*/ 54 h 64"/>
              <a:gd name="T16" fmla="*/ 28 w 32"/>
              <a:gd name="T17" fmla="*/ 57 h 64"/>
              <a:gd name="T18" fmla="*/ 26 w 32"/>
              <a:gd name="T19" fmla="*/ 58 h 64"/>
              <a:gd name="T20" fmla="*/ 25 w 32"/>
              <a:gd name="T21" fmla="*/ 60 h 64"/>
              <a:gd name="T22" fmla="*/ 24 w 32"/>
              <a:gd name="T23" fmla="*/ 61 h 64"/>
              <a:gd name="T24" fmla="*/ 18 w 32"/>
              <a:gd name="T25" fmla="*/ 64 h 64"/>
              <a:gd name="T26" fmla="*/ 13 w 32"/>
              <a:gd name="T27" fmla="*/ 62 h 64"/>
              <a:gd name="T28" fmla="*/ 10 w 32"/>
              <a:gd name="T29" fmla="*/ 55 h 64"/>
              <a:gd name="T30" fmla="*/ 4 w 32"/>
              <a:gd name="T31" fmla="*/ 51 h 64"/>
              <a:gd name="T32" fmla="*/ 3 w 32"/>
              <a:gd name="T33" fmla="*/ 46 h 64"/>
              <a:gd name="T34" fmla="*/ 0 w 32"/>
              <a:gd name="T35" fmla="*/ 30 h 64"/>
              <a:gd name="T36" fmla="*/ 0 w 32"/>
              <a:gd name="T37" fmla="*/ 25 h 64"/>
              <a:gd name="T38" fmla="*/ 2 w 32"/>
              <a:gd name="T39" fmla="*/ 17 h 64"/>
              <a:gd name="T40" fmla="*/ 8 w 32"/>
              <a:gd name="T41" fmla="*/ 9 h 64"/>
              <a:gd name="T42" fmla="*/ 6 w 32"/>
              <a:gd name="T43" fmla="*/ 8 h 64"/>
              <a:gd name="T44" fmla="*/ 4 w 32"/>
              <a:gd name="T45" fmla="*/ 5 h 64"/>
              <a:gd name="T46" fmla="*/ 8 w 32"/>
              <a:gd name="T47" fmla="*/ 0 h 64"/>
              <a:gd name="T48" fmla="*/ 10 w 32"/>
              <a:gd name="T49" fmla="*/ 1 h 64"/>
              <a:gd name="T50" fmla="*/ 11 w 32"/>
              <a:gd name="T51" fmla="*/ 1 h 64"/>
              <a:gd name="T52" fmla="*/ 15 w 32"/>
              <a:gd name="T53" fmla="*/ 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2" h="64">
                <a:moveTo>
                  <a:pt x="15" y="4"/>
                </a:moveTo>
                <a:lnTo>
                  <a:pt x="26" y="16"/>
                </a:lnTo>
                <a:lnTo>
                  <a:pt x="29" y="19"/>
                </a:lnTo>
                <a:lnTo>
                  <a:pt x="30" y="23"/>
                </a:lnTo>
                <a:lnTo>
                  <a:pt x="30" y="28"/>
                </a:lnTo>
                <a:lnTo>
                  <a:pt x="32" y="32"/>
                </a:lnTo>
                <a:lnTo>
                  <a:pt x="30" y="51"/>
                </a:lnTo>
                <a:lnTo>
                  <a:pt x="30" y="54"/>
                </a:lnTo>
                <a:lnTo>
                  <a:pt x="28" y="57"/>
                </a:lnTo>
                <a:lnTo>
                  <a:pt x="26" y="58"/>
                </a:lnTo>
                <a:lnTo>
                  <a:pt x="25" y="60"/>
                </a:lnTo>
                <a:lnTo>
                  <a:pt x="24" y="61"/>
                </a:lnTo>
                <a:lnTo>
                  <a:pt x="18" y="64"/>
                </a:lnTo>
                <a:lnTo>
                  <a:pt x="13" y="62"/>
                </a:lnTo>
                <a:lnTo>
                  <a:pt x="10" y="55"/>
                </a:lnTo>
                <a:lnTo>
                  <a:pt x="4" y="51"/>
                </a:lnTo>
                <a:lnTo>
                  <a:pt x="3" y="46"/>
                </a:lnTo>
                <a:lnTo>
                  <a:pt x="0" y="30"/>
                </a:lnTo>
                <a:lnTo>
                  <a:pt x="0" y="25"/>
                </a:lnTo>
                <a:lnTo>
                  <a:pt x="2" y="17"/>
                </a:lnTo>
                <a:lnTo>
                  <a:pt x="8" y="9"/>
                </a:lnTo>
                <a:lnTo>
                  <a:pt x="6" y="8"/>
                </a:lnTo>
                <a:lnTo>
                  <a:pt x="4" y="5"/>
                </a:lnTo>
                <a:lnTo>
                  <a:pt x="8" y="0"/>
                </a:lnTo>
                <a:lnTo>
                  <a:pt x="10" y="1"/>
                </a:lnTo>
                <a:lnTo>
                  <a:pt x="11" y="1"/>
                </a:lnTo>
                <a:lnTo>
                  <a:pt x="15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3" name="Freeform 14"/>
          <p:cNvSpPr>
            <a:spLocks noEditPoints="1"/>
          </p:cNvSpPr>
          <p:nvPr/>
        </p:nvSpPr>
        <p:spPr bwMode="auto">
          <a:xfrm>
            <a:off x="4033838" y="5308600"/>
            <a:ext cx="374650" cy="620713"/>
          </a:xfrm>
          <a:custGeom>
            <a:avLst/>
            <a:gdLst>
              <a:gd name="T0" fmla="*/ 101 w 236"/>
              <a:gd name="T1" fmla="*/ 146 h 391"/>
              <a:gd name="T2" fmla="*/ 224 w 236"/>
              <a:gd name="T3" fmla="*/ 9 h 391"/>
              <a:gd name="T4" fmla="*/ 195 w 236"/>
              <a:gd name="T5" fmla="*/ 84 h 391"/>
              <a:gd name="T6" fmla="*/ 224 w 236"/>
              <a:gd name="T7" fmla="*/ 19 h 391"/>
              <a:gd name="T8" fmla="*/ 225 w 236"/>
              <a:gd name="T9" fmla="*/ 84 h 391"/>
              <a:gd name="T10" fmla="*/ 202 w 236"/>
              <a:gd name="T11" fmla="*/ 132 h 391"/>
              <a:gd name="T12" fmla="*/ 143 w 236"/>
              <a:gd name="T13" fmla="*/ 192 h 391"/>
              <a:gd name="T14" fmla="*/ 176 w 236"/>
              <a:gd name="T15" fmla="*/ 184 h 391"/>
              <a:gd name="T16" fmla="*/ 162 w 236"/>
              <a:gd name="T17" fmla="*/ 207 h 391"/>
              <a:gd name="T18" fmla="*/ 179 w 236"/>
              <a:gd name="T19" fmla="*/ 227 h 391"/>
              <a:gd name="T20" fmla="*/ 229 w 236"/>
              <a:gd name="T21" fmla="*/ 161 h 391"/>
              <a:gd name="T22" fmla="*/ 220 w 236"/>
              <a:gd name="T23" fmla="*/ 208 h 391"/>
              <a:gd name="T24" fmla="*/ 217 w 236"/>
              <a:gd name="T25" fmla="*/ 218 h 391"/>
              <a:gd name="T26" fmla="*/ 161 w 236"/>
              <a:gd name="T27" fmla="*/ 259 h 391"/>
              <a:gd name="T28" fmla="*/ 157 w 236"/>
              <a:gd name="T29" fmla="*/ 282 h 391"/>
              <a:gd name="T30" fmla="*/ 172 w 236"/>
              <a:gd name="T31" fmla="*/ 279 h 391"/>
              <a:gd name="T32" fmla="*/ 179 w 236"/>
              <a:gd name="T33" fmla="*/ 296 h 391"/>
              <a:gd name="T34" fmla="*/ 168 w 236"/>
              <a:gd name="T35" fmla="*/ 319 h 391"/>
              <a:gd name="T36" fmla="*/ 138 w 236"/>
              <a:gd name="T37" fmla="*/ 357 h 391"/>
              <a:gd name="T38" fmla="*/ 191 w 236"/>
              <a:gd name="T39" fmla="*/ 362 h 391"/>
              <a:gd name="T40" fmla="*/ 122 w 236"/>
              <a:gd name="T41" fmla="*/ 371 h 391"/>
              <a:gd name="T42" fmla="*/ 78 w 236"/>
              <a:gd name="T43" fmla="*/ 354 h 391"/>
              <a:gd name="T44" fmla="*/ 104 w 236"/>
              <a:gd name="T45" fmla="*/ 322 h 391"/>
              <a:gd name="T46" fmla="*/ 160 w 236"/>
              <a:gd name="T47" fmla="*/ 296 h 391"/>
              <a:gd name="T48" fmla="*/ 120 w 236"/>
              <a:gd name="T49" fmla="*/ 301 h 391"/>
              <a:gd name="T50" fmla="*/ 127 w 236"/>
              <a:gd name="T51" fmla="*/ 283 h 391"/>
              <a:gd name="T52" fmla="*/ 134 w 236"/>
              <a:gd name="T53" fmla="*/ 255 h 391"/>
              <a:gd name="T54" fmla="*/ 169 w 236"/>
              <a:gd name="T55" fmla="*/ 230 h 391"/>
              <a:gd name="T56" fmla="*/ 158 w 236"/>
              <a:gd name="T57" fmla="*/ 206 h 391"/>
              <a:gd name="T58" fmla="*/ 124 w 236"/>
              <a:gd name="T59" fmla="*/ 255 h 391"/>
              <a:gd name="T60" fmla="*/ 105 w 236"/>
              <a:gd name="T61" fmla="*/ 249 h 391"/>
              <a:gd name="T62" fmla="*/ 82 w 236"/>
              <a:gd name="T63" fmla="*/ 232 h 391"/>
              <a:gd name="T64" fmla="*/ 79 w 236"/>
              <a:gd name="T65" fmla="*/ 251 h 391"/>
              <a:gd name="T66" fmla="*/ 53 w 236"/>
              <a:gd name="T67" fmla="*/ 272 h 391"/>
              <a:gd name="T68" fmla="*/ 34 w 236"/>
              <a:gd name="T69" fmla="*/ 242 h 391"/>
              <a:gd name="T70" fmla="*/ 23 w 236"/>
              <a:gd name="T71" fmla="*/ 275 h 391"/>
              <a:gd name="T72" fmla="*/ 12 w 236"/>
              <a:gd name="T73" fmla="*/ 266 h 391"/>
              <a:gd name="T74" fmla="*/ 7 w 236"/>
              <a:gd name="T75" fmla="*/ 218 h 391"/>
              <a:gd name="T76" fmla="*/ 37 w 236"/>
              <a:gd name="T77" fmla="*/ 191 h 391"/>
              <a:gd name="T78" fmla="*/ 44 w 236"/>
              <a:gd name="T79" fmla="*/ 200 h 391"/>
              <a:gd name="T80" fmla="*/ 53 w 236"/>
              <a:gd name="T81" fmla="*/ 187 h 391"/>
              <a:gd name="T82" fmla="*/ 87 w 236"/>
              <a:gd name="T83" fmla="*/ 196 h 391"/>
              <a:gd name="T84" fmla="*/ 104 w 236"/>
              <a:gd name="T85" fmla="*/ 172 h 391"/>
              <a:gd name="T86" fmla="*/ 164 w 236"/>
              <a:gd name="T87" fmla="*/ 151 h 391"/>
              <a:gd name="T88" fmla="*/ 124 w 236"/>
              <a:gd name="T89" fmla="*/ 167 h 391"/>
              <a:gd name="T90" fmla="*/ 102 w 236"/>
              <a:gd name="T91" fmla="*/ 161 h 391"/>
              <a:gd name="T92" fmla="*/ 92 w 236"/>
              <a:gd name="T93" fmla="*/ 121 h 391"/>
              <a:gd name="T94" fmla="*/ 122 w 236"/>
              <a:gd name="T95" fmla="*/ 113 h 391"/>
              <a:gd name="T96" fmla="*/ 143 w 236"/>
              <a:gd name="T97" fmla="*/ 87 h 391"/>
              <a:gd name="T98" fmla="*/ 134 w 236"/>
              <a:gd name="T99" fmla="*/ 90 h 391"/>
              <a:gd name="T100" fmla="*/ 132 w 236"/>
              <a:gd name="T101" fmla="*/ 133 h 391"/>
              <a:gd name="T102" fmla="*/ 124 w 236"/>
              <a:gd name="T103" fmla="*/ 154 h 391"/>
              <a:gd name="T104" fmla="*/ 173 w 236"/>
              <a:gd name="T105" fmla="*/ 128 h 391"/>
              <a:gd name="T106" fmla="*/ 192 w 236"/>
              <a:gd name="T107" fmla="*/ 87 h 391"/>
              <a:gd name="T108" fmla="*/ 216 w 236"/>
              <a:gd name="T109" fmla="*/ 5 h 391"/>
              <a:gd name="T110" fmla="*/ 164 w 236"/>
              <a:gd name="T111" fmla="*/ 47 h 391"/>
              <a:gd name="T112" fmla="*/ 161 w 236"/>
              <a:gd name="T113" fmla="*/ 65 h 391"/>
              <a:gd name="T114" fmla="*/ 168 w 236"/>
              <a:gd name="T115" fmla="*/ 68 h 391"/>
              <a:gd name="T116" fmla="*/ 149 w 236"/>
              <a:gd name="T117" fmla="*/ 50 h 391"/>
              <a:gd name="T118" fmla="*/ 184 w 236"/>
              <a:gd name="T119" fmla="*/ 13 h 391"/>
              <a:gd name="T120" fmla="*/ 132 w 236"/>
              <a:gd name="T121" fmla="*/ 184 h 391"/>
              <a:gd name="T122" fmla="*/ 124 w 236"/>
              <a:gd name="T123" fmla="*/ 238 h 391"/>
              <a:gd name="T124" fmla="*/ 143 w 236"/>
              <a:gd name="T12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6" h="391">
                <a:moveTo>
                  <a:pt x="101" y="124"/>
                </a:moveTo>
                <a:lnTo>
                  <a:pt x="97" y="124"/>
                </a:lnTo>
                <a:lnTo>
                  <a:pt x="96" y="124"/>
                </a:lnTo>
                <a:lnTo>
                  <a:pt x="94" y="125"/>
                </a:lnTo>
                <a:lnTo>
                  <a:pt x="92" y="128"/>
                </a:lnTo>
                <a:lnTo>
                  <a:pt x="92" y="132"/>
                </a:lnTo>
                <a:lnTo>
                  <a:pt x="92" y="133"/>
                </a:lnTo>
                <a:lnTo>
                  <a:pt x="92" y="142"/>
                </a:lnTo>
                <a:lnTo>
                  <a:pt x="93" y="142"/>
                </a:lnTo>
                <a:lnTo>
                  <a:pt x="94" y="144"/>
                </a:lnTo>
                <a:lnTo>
                  <a:pt x="96" y="144"/>
                </a:lnTo>
                <a:lnTo>
                  <a:pt x="96" y="146"/>
                </a:lnTo>
                <a:lnTo>
                  <a:pt x="98" y="146"/>
                </a:lnTo>
                <a:lnTo>
                  <a:pt x="101" y="146"/>
                </a:lnTo>
                <a:lnTo>
                  <a:pt x="104" y="146"/>
                </a:lnTo>
                <a:lnTo>
                  <a:pt x="105" y="146"/>
                </a:lnTo>
                <a:lnTo>
                  <a:pt x="107" y="146"/>
                </a:lnTo>
                <a:lnTo>
                  <a:pt x="108" y="144"/>
                </a:lnTo>
                <a:lnTo>
                  <a:pt x="111" y="140"/>
                </a:lnTo>
                <a:lnTo>
                  <a:pt x="111" y="136"/>
                </a:lnTo>
                <a:lnTo>
                  <a:pt x="111" y="135"/>
                </a:lnTo>
                <a:lnTo>
                  <a:pt x="109" y="132"/>
                </a:lnTo>
                <a:lnTo>
                  <a:pt x="109" y="131"/>
                </a:lnTo>
                <a:lnTo>
                  <a:pt x="108" y="129"/>
                </a:lnTo>
                <a:lnTo>
                  <a:pt x="102" y="125"/>
                </a:lnTo>
                <a:lnTo>
                  <a:pt x="101" y="124"/>
                </a:lnTo>
                <a:close/>
                <a:moveTo>
                  <a:pt x="218" y="4"/>
                </a:moveTo>
                <a:lnTo>
                  <a:pt x="224" y="9"/>
                </a:lnTo>
                <a:lnTo>
                  <a:pt x="223" y="11"/>
                </a:lnTo>
                <a:lnTo>
                  <a:pt x="221" y="12"/>
                </a:lnTo>
                <a:lnTo>
                  <a:pt x="217" y="22"/>
                </a:lnTo>
                <a:lnTo>
                  <a:pt x="216" y="23"/>
                </a:lnTo>
                <a:lnTo>
                  <a:pt x="212" y="35"/>
                </a:lnTo>
                <a:lnTo>
                  <a:pt x="209" y="43"/>
                </a:lnTo>
                <a:lnTo>
                  <a:pt x="205" y="52"/>
                </a:lnTo>
                <a:lnTo>
                  <a:pt x="203" y="60"/>
                </a:lnTo>
                <a:lnTo>
                  <a:pt x="202" y="64"/>
                </a:lnTo>
                <a:lnTo>
                  <a:pt x="201" y="67"/>
                </a:lnTo>
                <a:lnTo>
                  <a:pt x="201" y="68"/>
                </a:lnTo>
                <a:lnTo>
                  <a:pt x="199" y="75"/>
                </a:lnTo>
                <a:lnTo>
                  <a:pt x="195" y="79"/>
                </a:lnTo>
                <a:lnTo>
                  <a:pt x="195" y="84"/>
                </a:lnTo>
                <a:lnTo>
                  <a:pt x="195" y="86"/>
                </a:lnTo>
                <a:lnTo>
                  <a:pt x="195" y="88"/>
                </a:lnTo>
                <a:lnTo>
                  <a:pt x="197" y="90"/>
                </a:lnTo>
                <a:lnTo>
                  <a:pt x="198" y="91"/>
                </a:lnTo>
                <a:lnTo>
                  <a:pt x="198" y="90"/>
                </a:lnTo>
                <a:lnTo>
                  <a:pt x="201" y="80"/>
                </a:lnTo>
                <a:lnTo>
                  <a:pt x="203" y="77"/>
                </a:lnTo>
                <a:lnTo>
                  <a:pt x="203" y="71"/>
                </a:lnTo>
                <a:lnTo>
                  <a:pt x="212" y="52"/>
                </a:lnTo>
                <a:lnTo>
                  <a:pt x="213" y="45"/>
                </a:lnTo>
                <a:lnTo>
                  <a:pt x="214" y="41"/>
                </a:lnTo>
                <a:lnTo>
                  <a:pt x="220" y="26"/>
                </a:lnTo>
                <a:lnTo>
                  <a:pt x="221" y="23"/>
                </a:lnTo>
                <a:lnTo>
                  <a:pt x="224" y="19"/>
                </a:lnTo>
                <a:lnTo>
                  <a:pt x="227" y="13"/>
                </a:lnTo>
                <a:lnTo>
                  <a:pt x="229" y="17"/>
                </a:lnTo>
                <a:lnTo>
                  <a:pt x="227" y="19"/>
                </a:lnTo>
                <a:lnTo>
                  <a:pt x="223" y="27"/>
                </a:lnTo>
                <a:lnTo>
                  <a:pt x="221" y="35"/>
                </a:lnTo>
                <a:lnTo>
                  <a:pt x="212" y="62"/>
                </a:lnTo>
                <a:lnTo>
                  <a:pt x="209" y="67"/>
                </a:lnTo>
                <a:lnTo>
                  <a:pt x="209" y="72"/>
                </a:lnTo>
                <a:lnTo>
                  <a:pt x="210" y="79"/>
                </a:lnTo>
                <a:lnTo>
                  <a:pt x="217" y="80"/>
                </a:lnTo>
                <a:lnTo>
                  <a:pt x="220" y="80"/>
                </a:lnTo>
                <a:lnTo>
                  <a:pt x="223" y="82"/>
                </a:lnTo>
                <a:lnTo>
                  <a:pt x="224" y="83"/>
                </a:lnTo>
                <a:lnTo>
                  <a:pt x="225" y="84"/>
                </a:lnTo>
                <a:lnTo>
                  <a:pt x="227" y="87"/>
                </a:lnTo>
                <a:lnTo>
                  <a:pt x="227" y="90"/>
                </a:lnTo>
                <a:lnTo>
                  <a:pt x="224" y="90"/>
                </a:lnTo>
                <a:lnTo>
                  <a:pt x="223" y="88"/>
                </a:lnTo>
                <a:lnTo>
                  <a:pt x="220" y="84"/>
                </a:lnTo>
                <a:lnTo>
                  <a:pt x="206" y="84"/>
                </a:lnTo>
                <a:lnTo>
                  <a:pt x="202" y="84"/>
                </a:lnTo>
                <a:lnTo>
                  <a:pt x="201" y="86"/>
                </a:lnTo>
                <a:lnTo>
                  <a:pt x="199" y="90"/>
                </a:lnTo>
                <a:lnTo>
                  <a:pt x="198" y="113"/>
                </a:lnTo>
                <a:lnTo>
                  <a:pt x="199" y="125"/>
                </a:lnTo>
                <a:lnTo>
                  <a:pt x="201" y="125"/>
                </a:lnTo>
                <a:lnTo>
                  <a:pt x="202" y="127"/>
                </a:lnTo>
                <a:lnTo>
                  <a:pt x="202" y="132"/>
                </a:lnTo>
                <a:lnTo>
                  <a:pt x="194" y="136"/>
                </a:lnTo>
                <a:lnTo>
                  <a:pt x="186" y="140"/>
                </a:lnTo>
                <a:lnTo>
                  <a:pt x="184" y="142"/>
                </a:lnTo>
                <a:lnTo>
                  <a:pt x="183" y="144"/>
                </a:lnTo>
                <a:lnTo>
                  <a:pt x="182" y="147"/>
                </a:lnTo>
                <a:lnTo>
                  <a:pt x="176" y="148"/>
                </a:lnTo>
                <a:lnTo>
                  <a:pt x="171" y="148"/>
                </a:lnTo>
                <a:lnTo>
                  <a:pt x="153" y="155"/>
                </a:lnTo>
                <a:lnTo>
                  <a:pt x="150" y="157"/>
                </a:lnTo>
                <a:lnTo>
                  <a:pt x="138" y="167"/>
                </a:lnTo>
                <a:lnTo>
                  <a:pt x="137" y="173"/>
                </a:lnTo>
                <a:lnTo>
                  <a:pt x="138" y="180"/>
                </a:lnTo>
                <a:lnTo>
                  <a:pt x="143" y="189"/>
                </a:lnTo>
                <a:lnTo>
                  <a:pt x="143" y="192"/>
                </a:lnTo>
                <a:lnTo>
                  <a:pt x="146" y="196"/>
                </a:lnTo>
                <a:lnTo>
                  <a:pt x="150" y="199"/>
                </a:lnTo>
                <a:lnTo>
                  <a:pt x="152" y="199"/>
                </a:lnTo>
                <a:lnTo>
                  <a:pt x="153" y="199"/>
                </a:lnTo>
                <a:lnTo>
                  <a:pt x="154" y="197"/>
                </a:lnTo>
                <a:lnTo>
                  <a:pt x="161" y="196"/>
                </a:lnTo>
                <a:lnTo>
                  <a:pt x="172" y="202"/>
                </a:lnTo>
                <a:lnTo>
                  <a:pt x="173" y="202"/>
                </a:lnTo>
                <a:lnTo>
                  <a:pt x="175" y="200"/>
                </a:lnTo>
                <a:lnTo>
                  <a:pt x="176" y="197"/>
                </a:lnTo>
                <a:lnTo>
                  <a:pt x="176" y="196"/>
                </a:lnTo>
                <a:lnTo>
                  <a:pt x="176" y="193"/>
                </a:lnTo>
                <a:lnTo>
                  <a:pt x="176" y="192"/>
                </a:lnTo>
                <a:lnTo>
                  <a:pt x="176" y="184"/>
                </a:lnTo>
                <a:lnTo>
                  <a:pt x="176" y="176"/>
                </a:lnTo>
                <a:lnTo>
                  <a:pt x="177" y="176"/>
                </a:lnTo>
                <a:lnTo>
                  <a:pt x="179" y="174"/>
                </a:lnTo>
                <a:lnTo>
                  <a:pt x="184" y="191"/>
                </a:lnTo>
                <a:lnTo>
                  <a:pt x="186" y="193"/>
                </a:lnTo>
                <a:lnTo>
                  <a:pt x="186" y="197"/>
                </a:lnTo>
                <a:lnTo>
                  <a:pt x="175" y="207"/>
                </a:lnTo>
                <a:lnTo>
                  <a:pt x="173" y="207"/>
                </a:lnTo>
                <a:lnTo>
                  <a:pt x="169" y="207"/>
                </a:lnTo>
                <a:lnTo>
                  <a:pt x="168" y="206"/>
                </a:lnTo>
                <a:lnTo>
                  <a:pt x="167" y="206"/>
                </a:lnTo>
                <a:lnTo>
                  <a:pt x="165" y="204"/>
                </a:lnTo>
                <a:lnTo>
                  <a:pt x="165" y="206"/>
                </a:lnTo>
                <a:lnTo>
                  <a:pt x="162" y="207"/>
                </a:lnTo>
                <a:lnTo>
                  <a:pt x="161" y="207"/>
                </a:lnTo>
                <a:lnTo>
                  <a:pt x="161" y="208"/>
                </a:lnTo>
                <a:lnTo>
                  <a:pt x="153" y="225"/>
                </a:lnTo>
                <a:lnTo>
                  <a:pt x="153" y="226"/>
                </a:lnTo>
                <a:lnTo>
                  <a:pt x="156" y="227"/>
                </a:lnTo>
                <a:lnTo>
                  <a:pt x="157" y="229"/>
                </a:lnTo>
                <a:lnTo>
                  <a:pt x="162" y="229"/>
                </a:lnTo>
                <a:lnTo>
                  <a:pt x="167" y="227"/>
                </a:lnTo>
                <a:lnTo>
                  <a:pt x="171" y="225"/>
                </a:lnTo>
                <a:lnTo>
                  <a:pt x="175" y="225"/>
                </a:lnTo>
                <a:lnTo>
                  <a:pt x="177" y="223"/>
                </a:lnTo>
                <a:lnTo>
                  <a:pt x="180" y="225"/>
                </a:lnTo>
                <a:lnTo>
                  <a:pt x="179" y="225"/>
                </a:lnTo>
                <a:lnTo>
                  <a:pt x="179" y="227"/>
                </a:lnTo>
                <a:lnTo>
                  <a:pt x="180" y="229"/>
                </a:lnTo>
                <a:lnTo>
                  <a:pt x="182" y="230"/>
                </a:lnTo>
                <a:lnTo>
                  <a:pt x="184" y="230"/>
                </a:lnTo>
                <a:lnTo>
                  <a:pt x="188" y="229"/>
                </a:lnTo>
                <a:lnTo>
                  <a:pt x="192" y="227"/>
                </a:lnTo>
                <a:lnTo>
                  <a:pt x="209" y="221"/>
                </a:lnTo>
                <a:lnTo>
                  <a:pt x="210" y="219"/>
                </a:lnTo>
                <a:lnTo>
                  <a:pt x="212" y="208"/>
                </a:lnTo>
                <a:lnTo>
                  <a:pt x="210" y="202"/>
                </a:lnTo>
                <a:lnTo>
                  <a:pt x="209" y="197"/>
                </a:lnTo>
                <a:lnTo>
                  <a:pt x="207" y="192"/>
                </a:lnTo>
                <a:lnTo>
                  <a:pt x="217" y="167"/>
                </a:lnTo>
                <a:lnTo>
                  <a:pt x="225" y="161"/>
                </a:lnTo>
                <a:lnTo>
                  <a:pt x="229" y="161"/>
                </a:lnTo>
                <a:lnTo>
                  <a:pt x="233" y="162"/>
                </a:lnTo>
                <a:lnTo>
                  <a:pt x="233" y="165"/>
                </a:lnTo>
                <a:lnTo>
                  <a:pt x="232" y="165"/>
                </a:lnTo>
                <a:lnTo>
                  <a:pt x="229" y="163"/>
                </a:lnTo>
                <a:lnTo>
                  <a:pt x="227" y="165"/>
                </a:lnTo>
                <a:lnTo>
                  <a:pt x="221" y="172"/>
                </a:lnTo>
                <a:lnTo>
                  <a:pt x="210" y="192"/>
                </a:lnTo>
                <a:lnTo>
                  <a:pt x="210" y="196"/>
                </a:lnTo>
                <a:lnTo>
                  <a:pt x="210" y="197"/>
                </a:lnTo>
                <a:lnTo>
                  <a:pt x="213" y="204"/>
                </a:lnTo>
                <a:lnTo>
                  <a:pt x="214" y="207"/>
                </a:lnTo>
                <a:lnTo>
                  <a:pt x="216" y="208"/>
                </a:lnTo>
                <a:lnTo>
                  <a:pt x="217" y="208"/>
                </a:lnTo>
                <a:lnTo>
                  <a:pt x="220" y="208"/>
                </a:lnTo>
                <a:lnTo>
                  <a:pt x="221" y="208"/>
                </a:lnTo>
                <a:lnTo>
                  <a:pt x="224" y="208"/>
                </a:lnTo>
                <a:lnTo>
                  <a:pt x="229" y="208"/>
                </a:lnTo>
                <a:lnTo>
                  <a:pt x="235" y="208"/>
                </a:lnTo>
                <a:lnTo>
                  <a:pt x="236" y="210"/>
                </a:lnTo>
                <a:lnTo>
                  <a:pt x="236" y="215"/>
                </a:lnTo>
                <a:lnTo>
                  <a:pt x="236" y="215"/>
                </a:lnTo>
                <a:lnTo>
                  <a:pt x="232" y="215"/>
                </a:lnTo>
                <a:lnTo>
                  <a:pt x="231" y="215"/>
                </a:lnTo>
                <a:lnTo>
                  <a:pt x="229" y="214"/>
                </a:lnTo>
                <a:lnTo>
                  <a:pt x="227" y="212"/>
                </a:lnTo>
                <a:lnTo>
                  <a:pt x="224" y="214"/>
                </a:lnTo>
                <a:lnTo>
                  <a:pt x="218" y="215"/>
                </a:lnTo>
                <a:lnTo>
                  <a:pt x="217" y="218"/>
                </a:lnTo>
                <a:lnTo>
                  <a:pt x="216" y="223"/>
                </a:lnTo>
                <a:lnTo>
                  <a:pt x="217" y="229"/>
                </a:lnTo>
                <a:lnTo>
                  <a:pt x="213" y="230"/>
                </a:lnTo>
                <a:lnTo>
                  <a:pt x="210" y="230"/>
                </a:lnTo>
                <a:lnTo>
                  <a:pt x="203" y="230"/>
                </a:lnTo>
                <a:lnTo>
                  <a:pt x="203" y="230"/>
                </a:lnTo>
                <a:lnTo>
                  <a:pt x="199" y="233"/>
                </a:lnTo>
                <a:lnTo>
                  <a:pt x="198" y="234"/>
                </a:lnTo>
                <a:lnTo>
                  <a:pt x="194" y="241"/>
                </a:lnTo>
                <a:lnTo>
                  <a:pt x="194" y="242"/>
                </a:lnTo>
                <a:lnTo>
                  <a:pt x="192" y="248"/>
                </a:lnTo>
                <a:lnTo>
                  <a:pt x="165" y="255"/>
                </a:lnTo>
                <a:lnTo>
                  <a:pt x="162" y="256"/>
                </a:lnTo>
                <a:lnTo>
                  <a:pt x="161" y="259"/>
                </a:lnTo>
                <a:lnTo>
                  <a:pt x="156" y="259"/>
                </a:lnTo>
                <a:lnTo>
                  <a:pt x="154" y="259"/>
                </a:lnTo>
                <a:lnTo>
                  <a:pt x="143" y="257"/>
                </a:lnTo>
                <a:lnTo>
                  <a:pt x="138" y="259"/>
                </a:lnTo>
                <a:lnTo>
                  <a:pt x="137" y="264"/>
                </a:lnTo>
                <a:lnTo>
                  <a:pt x="137" y="266"/>
                </a:lnTo>
                <a:lnTo>
                  <a:pt x="139" y="279"/>
                </a:lnTo>
                <a:lnTo>
                  <a:pt x="143" y="285"/>
                </a:lnTo>
                <a:lnTo>
                  <a:pt x="146" y="287"/>
                </a:lnTo>
                <a:lnTo>
                  <a:pt x="147" y="287"/>
                </a:lnTo>
                <a:lnTo>
                  <a:pt x="149" y="289"/>
                </a:lnTo>
                <a:lnTo>
                  <a:pt x="149" y="287"/>
                </a:lnTo>
                <a:lnTo>
                  <a:pt x="156" y="285"/>
                </a:lnTo>
                <a:lnTo>
                  <a:pt x="157" y="282"/>
                </a:lnTo>
                <a:lnTo>
                  <a:pt x="157" y="281"/>
                </a:lnTo>
                <a:lnTo>
                  <a:pt x="157" y="279"/>
                </a:lnTo>
                <a:lnTo>
                  <a:pt x="157" y="277"/>
                </a:lnTo>
                <a:lnTo>
                  <a:pt x="158" y="274"/>
                </a:lnTo>
                <a:lnTo>
                  <a:pt x="161" y="272"/>
                </a:lnTo>
                <a:lnTo>
                  <a:pt x="182" y="277"/>
                </a:lnTo>
                <a:lnTo>
                  <a:pt x="183" y="278"/>
                </a:lnTo>
                <a:lnTo>
                  <a:pt x="182" y="279"/>
                </a:lnTo>
                <a:lnTo>
                  <a:pt x="179" y="281"/>
                </a:lnTo>
                <a:lnTo>
                  <a:pt x="177" y="282"/>
                </a:lnTo>
                <a:lnTo>
                  <a:pt x="176" y="282"/>
                </a:lnTo>
                <a:lnTo>
                  <a:pt x="175" y="282"/>
                </a:lnTo>
                <a:lnTo>
                  <a:pt x="175" y="281"/>
                </a:lnTo>
                <a:lnTo>
                  <a:pt x="172" y="279"/>
                </a:lnTo>
                <a:lnTo>
                  <a:pt x="171" y="279"/>
                </a:lnTo>
                <a:lnTo>
                  <a:pt x="167" y="278"/>
                </a:lnTo>
                <a:lnTo>
                  <a:pt x="164" y="281"/>
                </a:lnTo>
                <a:lnTo>
                  <a:pt x="162" y="283"/>
                </a:lnTo>
                <a:lnTo>
                  <a:pt x="162" y="285"/>
                </a:lnTo>
                <a:lnTo>
                  <a:pt x="164" y="289"/>
                </a:lnTo>
                <a:lnTo>
                  <a:pt x="171" y="292"/>
                </a:lnTo>
                <a:lnTo>
                  <a:pt x="177" y="290"/>
                </a:lnTo>
                <a:lnTo>
                  <a:pt x="179" y="290"/>
                </a:lnTo>
                <a:lnTo>
                  <a:pt x="180" y="290"/>
                </a:lnTo>
                <a:lnTo>
                  <a:pt x="180" y="296"/>
                </a:lnTo>
                <a:lnTo>
                  <a:pt x="180" y="297"/>
                </a:lnTo>
                <a:lnTo>
                  <a:pt x="180" y="300"/>
                </a:lnTo>
                <a:lnTo>
                  <a:pt x="179" y="296"/>
                </a:lnTo>
                <a:lnTo>
                  <a:pt x="179" y="294"/>
                </a:lnTo>
                <a:lnTo>
                  <a:pt x="177" y="294"/>
                </a:lnTo>
                <a:lnTo>
                  <a:pt x="165" y="296"/>
                </a:lnTo>
                <a:lnTo>
                  <a:pt x="152" y="307"/>
                </a:lnTo>
                <a:lnTo>
                  <a:pt x="150" y="308"/>
                </a:lnTo>
                <a:lnTo>
                  <a:pt x="150" y="311"/>
                </a:lnTo>
                <a:lnTo>
                  <a:pt x="150" y="322"/>
                </a:lnTo>
                <a:lnTo>
                  <a:pt x="150" y="323"/>
                </a:lnTo>
                <a:lnTo>
                  <a:pt x="152" y="323"/>
                </a:lnTo>
                <a:lnTo>
                  <a:pt x="153" y="322"/>
                </a:lnTo>
                <a:lnTo>
                  <a:pt x="154" y="322"/>
                </a:lnTo>
                <a:lnTo>
                  <a:pt x="156" y="322"/>
                </a:lnTo>
                <a:lnTo>
                  <a:pt x="161" y="320"/>
                </a:lnTo>
                <a:lnTo>
                  <a:pt x="168" y="319"/>
                </a:lnTo>
                <a:lnTo>
                  <a:pt x="169" y="319"/>
                </a:lnTo>
                <a:lnTo>
                  <a:pt x="173" y="317"/>
                </a:lnTo>
                <a:lnTo>
                  <a:pt x="173" y="319"/>
                </a:lnTo>
                <a:lnTo>
                  <a:pt x="164" y="322"/>
                </a:lnTo>
                <a:lnTo>
                  <a:pt x="160" y="323"/>
                </a:lnTo>
                <a:lnTo>
                  <a:pt x="154" y="324"/>
                </a:lnTo>
                <a:lnTo>
                  <a:pt x="143" y="332"/>
                </a:lnTo>
                <a:lnTo>
                  <a:pt x="132" y="345"/>
                </a:lnTo>
                <a:lnTo>
                  <a:pt x="132" y="349"/>
                </a:lnTo>
                <a:lnTo>
                  <a:pt x="132" y="350"/>
                </a:lnTo>
                <a:lnTo>
                  <a:pt x="132" y="352"/>
                </a:lnTo>
                <a:lnTo>
                  <a:pt x="132" y="353"/>
                </a:lnTo>
                <a:lnTo>
                  <a:pt x="135" y="356"/>
                </a:lnTo>
                <a:lnTo>
                  <a:pt x="138" y="357"/>
                </a:lnTo>
                <a:lnTo>
                  <a:pt x="143" y="360"/>
                </a:lnTo>
                <a:lnTo>
                  <a:pt x="145" y="364"/>
                </a:lnTo>
                <a:lnTo>
                  <a:pt x="146" y="364"/>
                </a:lnTo>
                <a:lnTo>
                  <a:pt x="153" y="361"/>
                </a:lnTo>
                <a:lnTo>
                  <a:pt x="157" y="358"/>
                </a:lnTo>
                <a:lnTo>
                  <a:pt x="158" y="362"/>
                </a:lnTo>
                <a:lnTo>
                  <a:pt x="158" y="365"/>
                </a:lnTo>
                <a:lnTo>
                  <a:pt x="160" y="365"/>
                </a:lnTo>
                <a:lnTo>
                  <a:pt x="161" y="365"/>
                </a:lnTo>
                <a:lnTo>
                  <a:pt x="169" y="365"/>
                </a:lnTo>
                <a:lnTo>
                  <a:pt x="173" y="364"/>
                </a:lnTo>
                <a:lnTo>
                  <a:pt x="175" y="364"/>
                </a:lnTo>
                <a:lnTo>
                  <a:pt x="183" y="362"/>
                </a:lnTo>
                <a:lnTo>
                  <a:pt x="191" y="362"/>
                </a:lnTo>
                <a:lnTo>
                  <a:pt x="199" y="361"/>
                </a:lnTo>
                <a:lnTo>
                  <a:pt x="201" y="361"/>
                </a:lnTo>
                <a:lnTo>
                  <a:pt x="197" y="364"/>
                </a:lnTo>
                <a:lnTo>
                  <a:pt x="192" y="364"/>
                </a:lnTo>
                <a:lnTo>
                  <a:pt x="149" y="372"/>
                </a:lnTo>
                <a:lnTo>
                  <a:pt x="150" y="372"/>
                </a:lnTo>
                <a:lnTo>
                  <a:pt x="154" y="371"/>
                </a:lnTo>
                <a:lnTo>
                  <a:pt x="161" y="369"/>
                </a:lnTo>
                <a:lnTo>
                  <a:pt x="158" y="367"/>
                </a:lnTo>
                <a:lnTo>
                  <a:pt x="143" y="368"/>
                </a:lnTo>
                <a:lnTo>
                  <a:pt x="138" y="369"/>
                </a:lnTo>
                <a:lnTo>
                  <a:pt x="135" y="371"/>
                </a:lnTo>
                <a:lnTo>
                  <a:pt x="124" y="371"/>
                </a:lnTo>
                <a:lnTo>
                  <a:pt x="122" y="371"/>
                </a:lnTo>
                <a:lnTo>
                  <a:pt x="117" y="372"/>
                </a:lnTo>
                <a:lnTo>
                  <a:pt x="111" y="375"/>
                </a:lnTo>
                <a:lnTo>
                  <a:pt x="100" y="382"/>
                </a:lnTo>
                <a:lnTo>
                  <a:pt x="94" y="388"/>
                </a:lnTo>
                <a:lnTo>
                  <a:pt x="92" y="391"/>
                </a:lnTo>
                <a:lnTo>
                  <a:pt x="89" y="383"/>
                </a:lnTo>
                <a:lnTo>
                  <a:pt x="85" y="377"/>
                </a:lnTo>
                <a:lnTo>
                  <a:pt x="85" y="376"/>
                </a:lnTo>
                <a:lnTo>
                  <a:pt x="85" y="375"/>
                </a:lnTo>
                <a:lnTo>
                  <a:pt x="97" y="371"/>
                </a:lnTo>
                <a:lnTo>
                  <a:pt x="96" y="368"/>
                </a:lnTo>
                <a:lnTo>
                  <a:pt x="92" y="364"/>
                </a:lnTo>
                <a:lnTo>
                  <a:pt x="81" y="361"/>
                </a:lnTo>
                <a:lnTo>
                  <a:pt x="78" y="354"/>
                </a:lnTo>
                <a:lnTo>
                  <a:pt x="77" y="350"/>
                </a:lnTo>
                <a:lnTo>
                  <a:pt x="75" y="349"/>
                </a:lnTo>
                <a:lnTo>
                  <a:pt x="74" y="347"/>
                </a:lnTo>
                <a:lnTo>
                  <a:pt x="77" y="343"/>
                </a:lnTo>
                <a:lnTo>
                  <a:pt x="89" y="337"/>
                </a:lnTo>
                <a:lnTo>
                  <a:pt x="94" y="339"/>
                </a:lnTo>
                <a:lnTo>
                  <a:pt x="105" y="335"/>
                </a:lnTo>
                <a:lnTo>
                  <a:pt x="107" y="334"/>
                </a:lnTo>
                <a:lnTo>
                  <a:pt x="105" y="330"/>
                </a:lnTo>
                <a:lnTo>
                  <a:pt x="100" y="331"/>
                </a:lnTo>
                <a:lnTo>
                  <a:pt x="98" y="328"/>
                </a:lnTo>
                <a:lnTo>
                  <a:pt x="98" y="327"/>
                </a:lnTo>
                <a:lnTo>
                  <a:pt x="104" y="323"/>
                </a:lnTo>
                <a:lnTo>
                  <a:pt x="104" y="322"/>
                </a:lnTo>
                <a:lnTo>
                  <a:pt x="105" y="320"/>
                </a:lnTo>
                <a:lnTo>
                  <a:pt x="108" y="312"/>
                </a:lnTo>
                <a:lnTo>
                  <a:pt x="115" y="309"/>
                </a:lnTo>
                <a:lnTo>
                  <a:pt x="116" y="308"/>
                </a:lnTo>
                <a:lnTo>
                  <a:pt x="117" y="308"/>
                </a:lnTo>
                <a:lnTo>
                  <a:pt x="120" y="307"/>
                </a:lnTo>
                <a:lnTo>
                  <a:pt x="123" y="307"/>
                </a:lnTo>
                <a:lnTo>
                  <a:pt x="124" y="305"/>
                </a:lnTo>
                <a:lnTo>
                  <a:pt x="126" y="304"/>
                </a:lnTo>
                <a:lnTo>
                  <a:pt x="128" y="304"/>
                </a:lnTo>
                <a:lnTo>
                  <a:pt x="134" y="304"/>
                </a:lnTo>
                <a:lnTo>
                  <a:pt x="138" y="302"/>
                </a:lnTo>
                <a:lnTo>
                  <a:pt x="142" y="301"/>
                </a:lnTo>
                <a:lnTo>
                  <a:pt x="160" y="296"/>
                </a:lnTo>
                <a:lnTo>
                  <a:pt x="161" y="294"/>
                </a:lnTo>
                <a:lnTo>
                  <a:pt x="160" y="293"/>
                </a:lnTo>
                <a:lnTo>
                  <a:pt x="157" y="292"/>
                </a:lnTo>
                <a:lnTo>
                  <a:pt x="154" y="292"/>
                </a:lnTo>
                <a:lnTo>
                  <a:pt x="146" y="292"/>
                </a:lnTo>
                <a:lnTo>
                  <a:pt x="143" y="293"/>
                </a:lnTo>
                <a:lnTo>
                  <a:pt x="139" y="296"/>
                </a:lnTo>
                <a:lnTo>
                  <a:pt x="137" y="297"/>
                </a:lnTo>
                <a:lnTo>
                  <a:pt x="135" y="297"/>
                </a:lnTo>
                <a:lnTo>
                  <a:pt x="132" y="297"/>
                </a:lnTo>
                <a:lnTo>
                  <a:pt x="127" y="298"/>
                </a:lnTo>
                <a:lnTo>
                  <a:pt x="126" y="298"/>
                </a:lnTo>
                <a:lnTo>
                  <a:pt x="124" y="300"/>
                </a:lnTo>
                <a:lnTo>
                  <a:pt x="120" y="301"/>
                </a:lnTo>
                <a:lnTo>
                  <a:pt x="115" y="292"/>
                </a:lnTo>
                <a:lnTo>
                  <a:pt x="116" y="290"/>
                </a:lnTo>
                <a:lnTo>
                  <a:pt x="119" y="290"/>
                </a:lnTo>
                <a:lnTo>
                  <a:pt x="122" y="290"/>
                </a:lnTo>
                <a:lnTo>
                  <a:pt x="123" y="292"/>
                </a:lnTo>
                <a:lnTo>
                  <a:pt x="124" y="292"/>
                </a:lnTo>
                <a:lnTo>
                  <a:pt x="130" y="292"/>
                </a:lnTo>
                <a:lnTo>
                  <a:pt x="131" y="292"/>
                </a:lnTo>
                <a:lnTo>
                  <a:pt x="132" y="292"/>
                </a:lnTo>
                <a:lnTo>
                  <a:pt x="135" y="293"/>
                </a:lnTo>
                <a:lnTo>
                  <a:pt x="132" y="285"/>
                </a:lnTo>
                <a:lnTo>
                  <a:pt x="131" y="279"/>
                </a:lnTo>
                <a:lnTo>
                  <a:pt x="131" y="278"/>
                </a:lnTo>
                <a:lnTo>
                  <a:pt x="127" y="283"/>
                </a:lnTo>
                <a:lnTo>
                  <a:pt x="124" y="282"/>
                </a:lnTo>
                <a:lnTo>
                  <a:pt x="120" y="285"/>
                </a:lnTo>
                <a:lnTo>
                  <a:pt x="113" y="282"/>
                </a:lnTo>
                <a:lnTo>
                  <a:pt x="113" y="275"/>
                </a:lnTo>
                <a:lnTo>
                  <a:pt x="108" y="281"/>
                </a:lnTo>
                <a:lnTo>
                  <a:pt x="104" y="278"/>
                </a:lnTo>
                <a:lnTo>
                  <a:pt x="102" y="278"/>
                </a:lnTo>
                <a:lnTo>
                  <a:pt x="107" y="272"/>
                </a:lnTo>
                <a:lnTo>
                  <a:pt x="109" y="270"/>
                </a:lnTo>
                <a:lnTo>
                  <a:pt x="117" y="267"/>
                </a:lnTo>
                <a:lnTo>
                  <a:pt x="124" y="262"/>
                </a:lnTo>
                <a:lnTo>
                  <a:pt x="126" y="260"/>
                </a:lnTo>
                <a:lnTo>
                  <a:pt x="131" y="256"/>
                </a:lnTo>
                <a:lnTo>
                  <a:pt x="134" y="255"/>
                </a:lnTo>
                <a:lnTo>
                  <a:pt x="135" y="253"/>
                </a:lnTo>
                <a:lnTo>
                  <a:pt x="137" y="253"/>
                </a:lnTo>
                <a:lnTo>
                  <a:pt x="137" y="252"/>
                </a:lnTo>
                <a:lnTo>
                  <a:pt x="137" y="249"/>
                </a:lnTo>
                <a:lnTo>
                  <a:pt x="138" y="248"/>
                </a:lnTo>
                <a:lnTo>
                  <a:pt x="138" y="247"/>
                </a:lnTo>
                <a:lnTo>
                  <a:pt x="138" y="244"/>
                </a:lnTo>
                <a:lnTo>
                  <a:pt x="139" y="241"/>
                </a:lnTo>
                <a:lnTo>
                  <a:pt x="154" y="238"/>
                </a:lnTo>
                <a:lnTo>
                  <a:pt x="164" y="236"/>
                </a:lnTo>
                <a:lnTo>
                  <a:pt x="171" y="233"/>
                </a:lnTo>
                <a:lnTo>
                  <a:pt x="173" y="233"/>
                </a:lnTo>
                <a:lnTo>
                  <a:pt x="175" y="232"/>
                </a:lnTo>
                <a:lnTo>
                  <a:pt x="169" y="230"/>
                </a:lnTo>
                <a:lnTo>
                  <a:pt x="156" y="233"/>
                </a:lnTo>
                <a:lnTo>
                  <a:pt x="153" y="233"/>
                </a:lnTo>
                <a:lnTo>
                  <a:pt x="147" y="234"/>
                </a:lnTo>
                <a:lnTo>
                  <a:pt x="142" y="236"/>
                </a:lnTo>
                <a:lnTo>
                  <a:pt x="147" y="227"/>
                </a:lnTo>
                <a:lnTo>
                  <a:pt x="149" y="226"/>
                </a:lnTo>
                <a:lnTo>
                  <a:pt x="150" y="225"/>
                </a:lnTo>
                <a:lnTo>
                  <a:pt x="153" y="221"/>
                </a:lnTo>
                <a:lnTo>
                  <a:pt x="154" y="214"/>
                </a:lnTo>
                <a:lnTo>
                  <a:pt x="154" y="208"/>
                </a:lnTo>
                <a:lnTo>
                  <a:pt x="156" y="208"/>
                </a:lnTo>
                <a:lnTo>
                  <a:pt x="157" y="208"/>
                </a:lnTo>
                <a:lnTo>
                  <a:pt x="160" y="206"/>
                </a:lnTo>
                <a:lnTo>
                  <a:pt x="158" y="206"/>
                </a:lnTo>
                <a:lnTo>
                  <a:pt x="153" y="206"/>
                </a:lnTo>
                <a:lnTo>
                  <a:pt x="146" y="214"/>
                </a:lnTo>
                <a:lnTo>
                  <a:pt x="146" y="215"/>
                </a:lnTo>
                <a:lnTo>
                  <a:pt x="143" y="223"/>
                </a:lnTo>
                <a:lnTo>
                  <a:pt x="143" y="225"/>
                </a:lnTo>
                <a:lnTo>
                  <a:pt x="138" y="232"/>
                </a:lnTo>
                <a:lnTo>
                  <a:pt x="134" y="240"/>
                </a:lnTo>
                <a:lnTo>
                  <a:pt x="131" y="242"/>
                </a:lnTo>
                <a:lnTo>
                  <a:pt x="131" y="244"/>
                </a:lnTo>
                <a:lnTo>
                  <a:pt x="131" y="245"/>
                </a:lnTo>
                <a:lnTo>
                  <a:pt x="132" y="248"/>
                </a:lnTo>
                <a:lnTo>
                  <a:pt x="127" y="253"/>
                </a:lnTo>
                <a:lnTo>
                  <a:pt x="126" y="255"/>
                </a:lnTo>
                <a:lnTo>
                  <a:pt x="124" y="255"/>
                </a:lnTo>
                <a:lnTo>
                  <a:pt x="120" y="259"/>
                </a:lnTo>
                <a:lnTo>
                  <a:pt x="119" y="260"/>
                </a:lnTo>
                <a:lnTo>
                  <a:pt x="117" y="260"/>
                </a:lnTo>
                <a:lnTo>
                  <a:pt x="111" y="260"/>
                </a:lnTo>
                <a:lnTo>
                  <a:pt x="104" y="262"/>
                </a:lnTo>
                <a:lnTo>
                  <a:pt x="101" y="267"/>
                </a:lnTo>
                <a:lnTo>
                  <a:pt x="100" y="268"/>
                </a:lnTo>
                <a:lnTo>
                  <a:pt x="96" y="274"/>
                </a:lnTo>
                <a:lnTo>
                  <a:pt x="96" y="274"/>
                </a:lnTo>
                <a:lnTo>
                  <a:pt x="92" y="272"/>
                </a:lnTo>
                <a:lnTo>
                  <a:pt x="92" y="270"/>
                </a:lnTo>
                <a:lnTo>
                  <a:pt x="90" y="252"/>
                </a:lnTo>
                <a:lnTo>
                  <a:pt x="100" y="251"/>
                </a:lnTo>
                <a:lnTo>
                  <a:pt x="105" y="249"/>
                </a:lnTo>
                <a:lnTo>
                  <a:pt x="107" y="249"/>
                </a:lnTo>
                <a:lnTo>
                  <a:pt x="124" y="247"/>
                </a:lnTo>
                <a:lnTo>
                  <a:pt x="126" y="244"/>
                </a:lnTo>
                <a:lnTo>
                  <a:pt x="124" y="244"/>
                </a:lnTo>
                <a:lnTo>
                  <a:pt x="113" y="244"/>
                </a:lnTo>
                <a:lnTo>
                  <a:pt x="93" y="241"/>
                </a:lnTo>
                <a:lnTo>
                  <a:pt x="92" y="241"/>
                </a:lnTo>
                <a:lnTo>
                  <a:pt x="90" y="240"/>
                </a:lnTo>
                <a:lnTo>
                  <a:pt x="89" y="237"/>
                </a:lnTo>
                <a:lnTo>
                  <a:pt x="89" y="234"/>
                </a:lnTo>
                <a:lnTo>
                  <a:pt x="89" y="227"/>
                </a:lnTo>
                <a:lnTo>
                  <a:pt x="87" y="222"/>
                </a:lnTo>
                <a:lnTo>
                  <a:pt x="81" y="227"/>
                </a:lnTo>
                <a:lnTo>
                  <a:pt x="82" y="232"/>
                </a:lnTo>
                <a:lnTo>
                  <a:pt x="82" y="240"/>
                </a:lnTo>
                <a:lnTo>
                  <a:pt x="83" y="241"/>
                </a:lnTo>
                <a:lnTo>
                  <a:pt x="82" y="242"/>
                </a:lnTo>
                <a:lnTo>
                  <a:pt x="72" y="247"/>
                </a:lnTo>
                <a:lnTo>
                  <a:pt x="72" y="245"/>
                </a:lnTo>
                <a:lnTo>
                  <a:pt x="71" y="241"/>
                </a:lnTo>
                <a:lnTo>
                  <a:pt x="68" y="242"/>
                </a:lnTo>
                <a:lnTo>
                  <a:pt x="68" y="248"/>
                </a:lnTo>
                <a:lnTo>
                  <a:pt x="64" y="252"/>
                </a:lnTo>
                <a:lnTo>
                  <a:pt x="62" y="253"/>
                </a:lnTo>
                <a:lnTo>
                  <a:pt x="62" y="257"/>
                </a:lnTo>
                <a:lnTo>
                  <a:pt x="64" y="256"/>
                </a:lnTo>
                <a:lnTo>
                  <a:pt x="72" y="252"/>
                </a:lnTo>
                <a:lnTo>
                  <a:pt x="79" y="251"/>
                </a:lnTo>
                <a:lnTo>
                  <a:pt x="85" y="271"/>
                </a:lnTo>
                <a:lnTo>
                  <a:pt x="85" y="272"/>
                </a:lnTo>
                <a:lnTo>
                  <a:pt x="83" y="272"/>
                </a:lnTo>
                <a:lnTo>
                  <a:pt x="79" y="274"/>
                </a:lnTo>
                <a:lnTo>
                  <a:pt x="72" y="275"/>
                </a:lnTo>
                <a:lnTo>
                  <a:pt x="68" y="278"/>
                </a:lnTo>
                <a:lnTo>
                  <a:pt x="67" y="275"/>
                </a:lnTo>
                <a:lnTo>
                  <a:pt x="66" y="272"/>
                </a:lnTo>
                <a:lnTo>
                  <a:pt x="60" y="278"/>
                </a:lnTo>
                <a:lnTo>
                  <a:pt x="57" y="281"/>
                </a:lnTo>
                <a:lnTo>
                  <a:pt x="49" y="289"/>
                </a:lnTo>
                <a:lnTo>
                  <a:pt x="49" y="279"/>
                </a:lnTo>
                <a:lnTo>
                  <a:pt x="51" y="278"/>
                </a:lnTo>
                <a:lnTo>
                  <a:pt x="53" y="272"/>
                </a:lnTo>
                <a:lnTo>
                  <a:pt x="53" y="271"/>
                </a:lnTo>
                <a:lnTo>
                  <a:pt x="52" y="257"/>
                </a:lnTo>
                <a:lnTo>
                  <a:pt x="52" y="249"/>
                </a:lnTo>
                <a:lnTo>
                  <a:pt x="53" y="241"/>
                </a:lnTo>
                <a:lnTo>
                  <a:pt x="53" y="234"/>
                </a:lnTo>
                <a:lnTo>
                  <a:pt x="53" y="230"/>
                </a:lnTo>
                <a:lnTo>
                  <a:pt x="51" y="230"/>
                </a:lnTo>
                <a:lnTo>
                  <a:pt x="49" y="232"/>
                </a:lnTo>
                <a:lnTo>
                  <a:pt x="47" y="232"/>
                </a:lnTo>
                <a:lnTo>
                  <a:pt x="45" y="233"/>
                </a:lnTo>
                <a:lnTo>
                  <a:pt x="44" y="233"/>
                </a:lnTo>
                <a:lnTo>
                  <a:pt x="37" y="240"/>
                </a:lnTo>
                <a:lnTo>
                  <a:pt x="31" y="238"/>
                </a:lnTo>
                <a:lnTo>
                  <a:pt x="34" y="242"/>
                </a:lnTo>
                <a:lnTo>
                  <a:pt x="38" y="245"/>
                </a:lnTo>
                <a:lnTo>
                  <a:pt x="38" y="245"/>
                </a:lnTo>
                <a:lnTo>
                  <a:pt x="47" y="238"/>
                </a:lnTo>
                <a:lnTo>
                  <a:pt x="47" y="249"/>
                </a:lnTo>
                <a:lnTo>
                  <a:pt x="47" y="259"/>
                </a:lnTo>
                <a:lnTo>
                  <a:pt x="47" y="262"/>
                </a:lnTo>
                <a:lnTo>
                  <a:pt x="45" y="270"/>
                </a:lnTo>
                <a:lnTo>
                  <a:pt x="45" y="272"/>
                </a:lnTo>
                <a:lnTo>
                  <a:pt x="41" y="281"/>
                </a:lnTo>
                <a:lnTo>
                  <a:pt x="36" y="286"/>
                </a:lnTo>
                <a:lnTo>
                  <a:pt x="27" y="285"/>
                </a:lnTo>
                <a:lnTo>
                  <a:pt x="27" y="283"/>
                </a:lnTo>
                <a:lnTo>
                  <a:pt x="26" y="275"/>
                </a:lnTo>
                <a:lnTo>
                  <a:pt x="23" y="275"/>
                </a:lnTo>
                <a:lnTo>
                  <a:pt x="21" y="277"/>
                </a:lnTo>
                <a:lnTo>
                  <a:pt x="18" y="274"/>
                </a:lnTo>
                <a:lnTo>
                  <a:pt x="19" y="257"/>
                </a:lnTo>
                <a:lnTo>
                  <a:pt x="19" y="249"/>
                </a:lnTo>
                <a:lnTo>
                  <a:pt x="18" y="248"/>
                </a:lnTo>
                <a:lnTo>
                  <a:pt x="16" y="247"/>
                </a:lnTo>
                <a:lnTo>
                  <a:pt x="15" y="247"/>
                </a:lnTo>
                <a:lnTo>
                  <a:pt x="16" y="248"/>
                </a:lnTo>
                <a:lnTo>
                  <a:pt x="16" y="249"/>
                </a:lnTo>
                <a:lnTo>
                  <a:pt x="16" y="253"/>
                </a:lnTo>
                <a:lnTo>
                  <a:pt x="14" y="255"/>
                </a:lnTo>
                <a:lnTo>
                  <a:pt x="12" y="257"/>
                </a:lnTo>
                <a:lnTo>
                  <a:pt x="12" y="263"/>
                </a:lnTo>
                <a:lnTo>
                  <a:pt x="12" y="266"/>
                </a:lnTo>
                <a:lnTo>
                  <a:pt x="8" y="266"/>
                </a:lnTo>
                <a:lnTo>
                  <a:pt x="8" y="262"/>
                </a:lnTo>
                <a:lnTo>
                  <a:pt x="7" y="257"/>
                </a:lnTo>
                <a:lnTo>
                  <a:pt x="6" y="255"/>
                </a:lnTo>
                <a:lnTo>
                  <a:pt x="6" y="253"/>
                </a:lnTo>
                <a:lnTo>
                  <a:pt x="6" y="249"/>
                </a:lnTo>
                <a:lnTo>
                  <a:pt x="4" y="245"/>
                </a:lnTo>
                <a:lnTo>
                  <a:pt x="3" y="242"/>
                </a:lnTo>
                <a:lnTo>
                  <a:pt x="1" y="241"/>
                </a:lnTo>
                <a:lnTo>
                  <a:pt x="1" y="240"/>
                </a:lnTo>
                <a:lnTo>
                  <a:pt x="0" y="223"/>
                </a:lnTo>
                <a:lnTo>
                  <a:pt x="6" y="223"/>
                </a:lnTo>
                <a:lnTo>
                  <a:pt x="6" y="225"/>
                </a:lnTo>
                <a:lnTo>
                  <a:pt x="7" y="218"/>
                </a:lnTo>
                <a:lnTo>
                  <a:pt x="3" y="212"/>
                </a:lnTo>
                <a:lnTo>
                  <a:pt x="6" y="208"/>
                </a:lnTo>
                <a:lnTo>
                  <a:pt x="6" y="208"/>
                </a:lnTo>
                <a:lnTo>
                  <a:pt x="11" y="202"/>
                </a:lnTo>
                <a:lnTo>
                  <a:pt x="16" y="193"/>
                </a:lnTo>
                <a:lnTo>
                  <a:pt x="21" y="191"/>
                </a:lnTo>
                <a:lnTo>
                  <a:pt x="25" y="188"/>
                </a:lnTo>
                <a:lnTo>
                  <a:pt x="29" y="187"/>
                </a:lnTo>
                <a:lnTo>
                  <a:pt x="29" y="188"/>
                </a:lnTo>
                <a:lnTo>
                  <a:pt x="31" y="196"/>
                </a:lnTo>
                <a:lnTo>
                  <a:pt x="33" y="197"/>
                </a:lnTo>
                <a:lnTo>
                  <a:pt x="33" y="199"/>
                </a:lnTo>
                <a:lnTo>
                  <a:pt x="38" y="196"/>
                </a:lnTo>
                <a:lnTo>
                  <a:pt x="37" y="191"/>
                </a:lnTo>
                <a:lnTo>
                  <a:pt x="37" y="189"/>
                </a:lnTo>
                <a:lnTo>
                  <a:pt x="34" y="184"/>
                </a:lnTo>
                <a:lnTo>
                  <a:pt x="38" y="177"/>
                </a:lnTo>
                <a:lnTo>
                  <a:pt x="42" y="174"/>
                </a:lnTo>
                <a:lnTo>
                  <a:pt x="45" y="170"/>
                </a:lnTo>
                <a:lnTo>
                  <a:pt x="48" y="169"/>
                </a:lnTo>
                <a:lnTo>
                  <a:pt x="49" y="167"/>
                </a:lnTo>
                <a:lnTo>
                  <a:pt x="49" y="169"/>
                </a:lnTo>
                <a:lnTo>
                  <a:pt x="49" y="178"/>
                </a:lnTo>
                <a:lnTo>
                  <a:pt x="47" y="187"/>
                </a:lnTo>
                <a:lnTo>
                  <a:pt x="45" y="189"/>
                </a:lnTo>
                <a:lnTo>
                  <a:pt x="44" y="196"/>
                </a:lnTo>
                <a:lnTo>
                  <a:pt x="44" y="197"/>
                </a:lnTo>
                <a:lnTo>
                  <a:pt x="44" y="200"/>
                </a:lnTo>
                <a:lnTo>
                  <a:pt x="44" y="206"/>
                </a:lnTo>
                <a:lnTo>
                  <a:pt x="44" y="208"/>
                </a:lnTo>
                <a:lnTo>
                  <a:pt x="38" y="215"/>
                </a:lnTo>
                <a:lnTo>
                  <a:pt x="34" y="217"/>
                </a:lnTo>
                <a:lnTo>
                  <a:pt x="31" y="218"/>
                </a:lnTo>
                <a:lnTo>
                  <a:pt x="31" y="222"/>
                </a:lnTo>
                <a:lnTo>
                  <a:pt x="31" y="226"/>
                </a:lnTo>
                <a:lnTo>
                  <a:pt x="33" y="226"/>
                </a:lnTo>
                <a:lnTo>
                  <a:pt x="38" y="223"/>
                </a:lnTo>
                <a:lnTo>
                  <a:pt x="41" y="222"/>
                </a:lnTo>
                <a:lnTo>
                  <a:pt x="47" y="215"/>
                </a:lnTo>
                <a:lnTo>
                  <a:pt x="51" y="211"/>
                </a:lnTo>
                <a:lnTo>
                  <a:pt x="51" y="199"/>
                </a:lnTo>
                <a:lnTo>
                  <a:pt x="53" y="187"/>
                </a:lnTo>
                <a:lnTo>
                  <a:pt x="57" y="180"/>
                </a:lnTo>
                <a:lnTo>
                  <a:pt x="60" y="181"/>
                </a:lnTo>
                <a:lnTo>
                  <a:pt x="64" y="184"/>
                </a:lnTo>
                <a:lnTo>
                  <a:pt x="75" y="192"/>
                </a:lnTo>
                <a:lnTo>
                  <a:pt x="79" y="199"/>
                </a:lnTo>
                <a:lnTo>
                  <a:pt x="77" y="203"/>
                </a:lnTo>
                <a:lnTo>
                  <a:pt x="75" y="203"/>
                </a:lnTo>
                <a:lnTo>
                  <a:pt x="74" y="204"/>
                </a:lnTo>
                <a:lnTo>
                  <a:pt x="74" y="206"/>
                </a:lnTo>
                <a:lnTo>
                  <a:pt x="82" y="204"/>
                </a:lnTo>
                <a:lnTo>
                  <a:pt x="83" y="199"/>
                </a:lnTo>
                <a:lnTo>
                  <a:pt x="83" y="197"/>
                </a:lnTo>
                <a:lnTo>
                  <a:pt x="83" y="196"/>
                </a:lnTo>
                <a:lnTo>
                  <a:pt x="87" y="196"/>
                </a:lnTo>
                <a:lnTo>
                  <a:pt x="96" y="197"/>
                </a:lnTo>
                <a:lnTo>
                  <a:pt x="102" y="192"/>
                </a:lnTo>
                <a:lnTo>
                  <a:pt x="101" y="191"/>
                </a:lnTo>
                <a:lnTo>
                  <a:pt x="101" y="189"/>
                </a:lnTo>
                <a:lnTo>
                  <a:pt x="101" y="188"/>
                </a:lnTo>
                <a:lnTo>
                  <a:pt x="100" y="188"/>
                </a:lnTo>
                <a:lnTo>
                  <a:pt x="96" y="189"/>
                </a:lnTo>
                <a:lnTo>
                  <a:pt x="90" y="191"/>
                </a:lnTo>
                <a:lnTo>
                  <a:pt x="83" y="192"/>
                </a:lnTo>
                <a:lnTo>
                  <a:pt x="83" y="185"/>
                </a:lnTo>
                <a:lnTo>
                  <a:pt x="89" y="180"/>
                </a:lnTo>
                <a:lnTo>
                  <a:pt x="94" y="176"/>
                </a:lnTo>
                <a:lnTo>
                  <a:pt x="104" y="174"/>
                </a:lnTo>
                <a:lnTo>
                  <a:pt x="104" y="172"/>
                </a:lnTo>
                <a:lnTo>
                  <a:pt x="105" y="167"/>
                </a:lnTo>
                <a:lnTo>
                  <a:pt x="105" y="165"/>
                </a:lnTo>
                <a:lnTo>
                  <a:pt x="108" y="170"/>
                </a:lnTo>
                <a:lnTo>
                  <a:pt x="112" y="173"/>
                </a:lnTo>
                <a:lnTo>
                  <a:pt x="124" y="176"/>
                </a:lnTo>
                <a:lnTo>
                  <a:pt x="126" y="176"/>
                </a:lnTo>
                <a:lnTo>
                  <a:pt x="130" y="174"/>
                </a:lnTo>
                <a:lnTo>
                  <a:pt x="130" y="173"/>
                </a:lnTo>
                <a:lnTo>
                  <a:pt x="134" y="165"/>
                </a:lnTo>
                <a:lnTo>
                  <a:pt x="145" y="161"/>
                </a:lnTo>
                <a:lnTo>
                  <a:pt x="149" y="155"/>
                </a:lnTo>
                <a:lnTo>
                  <a:pt x="156" y="154"/>
                </a:lnTo>
                <a:lnTo>
                  <a:pt x="158" y="152"/>
                </a:lnTo>
                <a:lnTo>
                  <a:pt x="164" y="151"/>
                </a:lnTo>
                <a:lnTo>
                  <a:pt x="164" y="150"/>
                </a:lnTo>
                <a:lnTo>
                  <a:pt x="167" y="146"/>
                </a:lnTo>
                <a:lnTo>
                  <a:pt x="167" y="144"/>
                </a:lnTo>
                <a:lnTo>
                  <a:pt x="162" y="147"/>
                </a:lnTo>
                <a:lnTo>
                  <a:pt x="161" y="147"/>
                </a:lnTo>
                <a:lnTo>
                  <a:pt x="158" y="150"/>
                </a:lnTo>
                <a:lnTo>
                  <a:pt x="147" y="152"/>
                </a:lnTo>
                <a:lnTo>
                  <a:pt x="146" y="152"/>
                </a:lnTo>
                <a:lnTo>
                  <a:pt x="139" y="157"/>
                </a:lnTo>
                <a:lnTo>
                  <a:pt x="135" y="159"/>
                </a:lnTo>
                <a:lnTo>
                  <a:pt x="135" y="161"/>
                </a:lnTo>
                <a:lnTo>
                  <a:pt x="134" y="161"/>
                </a:lnTo>
                <a:lnTo>
                  <a:pt x="128" y="162"/>
                </a:lnTo>
                <a:lnTo>
                  <a:pt x="124" y="167"/>
                </a:lnTo>
                <a:lnTo>
                  <a:pt x="117" y="169"/>
                </a:lnTo>
                <a:lnTo>
                  <a:pt x="113" y="167"/>
                </a:lnTo>
                <a:lnTo>
                  <a:pt x="109" y="163"/>
                </a:lnTo>
                <a:lnTo>
                  <a:pt x="109" y="162"/>
                </a:lnTo>
                <a:lnTo>
                  <a:pt x="112" y="157"/>
                </a:lnTo>
                <a:lnTo>
                  <a:pt x="115" y="151"/>
                </a:lnTo>
                <a:lnTo>
                  <a:pt x="115" y="150"/>
                </a:lnTo>
                <a:lnTo>
                  <a:pt x="115" y="146"/>
                </a:lnTo>
                <a:lnTo>
                  <a:pt x="115" y="144"/>
                </a:lnTo>
                <a:lnTo>
                  <a:pt x="115" y="142"/>
                </a:lnTo>
                <a:lnTo>
                  <a:pt x="112" y="143"/>
                </a:lnTo>
                <a:lnTo>
                  <a:pt x="109" y="150"/>
                </a:lnTo>
                <a:lnTo>
                  <a:pt x="105" y="157"/>
                </a:lnTo>
                <a:lnTo>
                  <a:pt x="102" y="161"/>
                </a:lnTo>
                <a:lnTo>
                  <a:pt x="98" y="163"/>
                </a:lnTo>
                <a:lnTo>
                  <a:pt x="96" y="159"/>
                </a:lnTo>
                <a:lnTo>
                  <a:pt x="93" y="155"/>
                </a:lnTo>
                <a:lnTo>
                  <a:pt x="92" y="152"/>
                </a:lnTo>
                <a:lnTo>
                  <a:pt x="90" y="147"/>
                </a:lnTo>
                <a:lnTo>
                  <a:pt x="85" y="143"/>
                </a:lnTo>
                <a:lnTo>
                  <a:pt x="79" y="143"/>
                </a:lnTo>
                <a:lnTo>
                  <a:pt x="78" y="143"/>
                </a:lnTo>
                <a:lnTo>
                  <a:pt x="75" y="142"/>
                </a:lnTo>
                <a:lnTo>
                  <a:pt x="78" y="137"/>
                </a:lnTo>
                <a:lnTo>
                  <a:pt x="83" y="135"/>
                </a:lnTo>
                <a:lnTo>
                  <a:pt x="86" y="131"/>
                </a:lnTo>
                <a:lnTo>
                  <a:pt x="87" y="125"/>
                </a:lnTo>
                <a:lnTo>
                  <a:pt x="92" y="121"/>
                </a:lnTo>
                <a:lnTo>
                  <a:pt x="93" y="121"/>
                </a:lnTo>
                <a:lnTo>
                  <a:pt x="97" y="120"/>
                </a:lnTo>
                <a:lnTo>
                  <a:pt x="98" y="120"/>
                </a:lnTo>
                <a:lnTo>
                  <a:pt x="104" y="118"/>
                </a:lnTo>
                <a:lnTo>
                  <a:pt x="105" y="118"/>
                </a:lnTo>
                <a:lnTo>
                  <a:pt x="105" y="118"/>
                </a:lnTo>
                <a:lnTo>
                  <a:pt x="109" y="117"/>
                </a:lnTo>
                <a:lnTo>
                  <a:pt x="112" y="117"/>
                </a:lnTo>
                <a:lnTo>
                  <a:pt x="112" y="116"/>
                </a:lnTo>
                <a:lnTo>
                  <a:pt x="113" y="116"/>
                </a:lnTo>
                <a:lnTo>
                  <a:pt x="116" y="116"/>
                </a:lnTo>
                <a:lnTo>
                  <a:pt x="119" y="114"/>
                </a:lnTo>
                <a:lnTo>
                  <a:pt x="120" y="113"/>
                </a:lnTo>
                <a:lnTo>
                  <a:pt x="122" y="113"/>
                </a:lnTo>
                <a:lnTo>
                  <a:pt x="124" y="110"/>
                </a:lnTo>
                <a:lnTo>
                  <a:pt x="123" y="109"/>
                </a:lnTo>
                <a:lnTo>
                  <a:pt x="122" y="106"/>
                </a:lnTo>
                <a:lnTo>
                  <a:pt x="123" y="102"/>
                </a:lnTo>
                <a:lnTo>
                  <a:pt x="123" y="101"/>
                </a:lnTo>
                <a:lnTo>
                  <a:pt x="124" y="97"/>
                </a:lnTo>
                <a:lnTo>
                  <a:pt x="128" y="90"/>
                </a:lnTo>
                <a:lnTo>
                  <a:pt x="134" y="86"/>
                </a:lnTo>
                <a:lnTo>
                  <a:pt x="135" y="84"/>
                </a:lnTo>
                <a:lnTo>
                  <a:pt x="137" y="84"/>
                </a:lnTo>
                <a:lnTo>
                  <a:pt x="143" y="83"/>
                </a:lnTo>
                <a:lnTo>
                  <a:pt x="152" y="82"/>
                </a:lnTo>
                <a:lnTo>
                  <a:pt x="150" y="83"/>
                </a:lnTo>
                <a:lnTo>
                  <a:pt x="143" y="87"/>
                </a:lnTo>
                <a:lnTo>
                  <a:pt x="142" y="90"/>
                </a:lnTo>
                <a:lnTo>
                  <a:pt x="142" y="91"/>
                </a:lnTo>
                <a:lnTo>
                  <a:pt x="143" y="94"/>
                </a:lnTo>
                <a:lnTo>
                  <a:pt x="145" y="95"/>
                </a:lnTo>
                <a:lnTo>
                  <a:pt x="146" y="102"/>
                </a:lnTo>
                <a:lnTo>
                  <a:pt x="146" y="107"/>
                </a:lnTo>
                <a:lnTo>
                  <a:pt x="145" y="106"/>
                </a:lnTo>
                <a:lnTo>
                  <a:pt x="143" y="102"/>
                </a:lnTo>
                <a:lnTo>
                  <a:pt x="139" y="95"/>
                </a:lnTo>
                <a:lnTo>
                  <a:pt x="138" y="90"/>
                </a:lnTo>
                <a:lnTo>
                  <a:pt x="138" y="88"/>
                </a:lnTo>
                <a:lnTo>
                  <a:pt x="137" y="87"/>
                </a:lnTo>
                <a:lnTo>
                  <a:pt x="135" y="87"/>
                </a:lnTo>
                <a:lnTo>
                  <a:pt x="134" y="90"/>
                </a:lnTo>
                <a:lnTo>
                  <a:pt x="131" y="91"/>
                </a:lnTo>
                <a:lnTo>
                  <a:pt x="128" y="94"/>
                </a:lnTo>
                <a:lnTo>
                  <a:pt x="128" y="98"/>
                </a:lnTo>
                <a:lnTo>
                  <a:pt x="130" y="102"/>
                </a:lnTo>
                <a:lnTo>
                  <a:pt x="132" y="113"/>
                </a:lnTo>
                <a:lnTo>
                  <a:pt x="132" y="117"/>
                </a:lnTo>
                <a:lnTo>
                  <a:pt x="131" y="121"/>
                </a:lnTo>
                <a:lnTo>
                  <a:pt x="130" y="121"/>
                </a:lnTo>
                <a:lnTo>
                  <a:pt x="124" y="120"/>
                </a:lnTo>
                <a:lnTo>
                  <a:pt x="124" y="133"/>
                </a:lnTo>
                <a:lnTo>
                  <a:pt x="124" y="137"/>
                </a:lnTo>
                <a:lnTo>
                  <a:pt x="124" y="139"/>
                </a:lnTo>
                <a:lnTo>
                  <a:pt x="128" y="137"/>
                </a:lnTo>
                <a:lnTo>
                  <a:pt x="132" y="133"/>
                </a:lnTo>
                <a:lnTo>
                  <a:pt x="134" y="132"/>
                </a:lnTo>
                <a:lnTo>
                  <a:pt x="141" y="133"/>
                </a:lnTo>
                <a:lnTo>
                  <a:pt x="141" y="135"/>
                </a:lnTo>
                <a:lnTo>
                  <a:pt x="139" y="136"/>
                </a:lnTo>
                <a:lnTo>
                  <a:pt x="139" y="137"/>
                </a:lnTo>
                <a:lnTo>
                  <a:pt x="138" y="139"/>
                </a:lnTo>
                <a:lnTo>
                  <a:pt x="135" y="137"/>
                </a:lnTo>
                <a:lnTo>
                  <a:pt x="134" y="137"/>
                </a:lnTo>
                <a:lnTo>
                  <a:pt x="130" y="143"/>
                </a:lnTo>
                <a:lnTo>
                  <a:pt x="128" y="144"/>
                </a:lnTo>
                <a:lnTo>
                  <a:pt x="128" y="146"/>
                </a:lnTo>
                <a:lnTo>
                  <a:pt x="126" y="146"/>
                </a:lnTo>
                <a:lnTo>
                  <a:pt x="124" y="146"/>
                </a:lnTo>
                <a:lnTo>
                  <a:pt x="124" y="154"/>
                </a:lnTo>
                <a:lnTo>
                  <a:pt x="124" y="157"/>
                </a:lnTo>
                <a:lnTo>
                  <a:pt x="127" y="155"/>
                </a:lnTo>
                <a:lnTo>
                  <a:pt x="128" y="157"/>
                </a:lnTo>
                <a:lnTo>
                  <a:pt x="131" y="161"/>
                </a:lnTo>
                <a:lnTo>
                  <a:pt x="134" y="159"/>
                </a:lnTo>
                <a:lnTo>
                  <a:pt x="135" y="159"/>
                </a:lnTo>
                <a:lnTo>
                  <a:pt x="137" y="158"/>
                </a:lnTo>
                <a:lnTo>
                  <a:pt x="141" y="151"/>
                </a:lnTo>
                <a:lnTo>
                  <a:pt x="146" y="146"/>
                </a:lnTo>
                <a:lnTo>
                  <a:pt x="153" y="142"/>
                </a:lnTo>
                <a:lnTo>
                  <a:pt x="172" y="127"/>
                </a:lnTo>
                <a:lnTo>
                  <a:pt x="173" y="127"/>
                </a:lnTo>
                <a:lnTo>
                  <a:pt x="175" y="127"/>
                </a:lnTo>
                <a:lnTo>
                  <a:pt x="173" y="128"/>
                </a:lnTo>
                <a:lnTo>
                  <a:pt x="171" y="136"/>
                </a:lnTo>
                <a:lnTo>
                  <a:pt x="165" y="140"/>
                </a:lnTo>
                <a:lnTo>
                  <a:pt x="164" y="142"/>
                </a:lnTo>
                <a:lnTo>
                  <a:pt x="162" y="143"/>
                </a:lnTo>
                <a:lnTo>
                  <a:pt x="162" y="144"/>
                </a:lnTo>
                <a:lnTo>
                  <a:pt x="175" y="143"/>
                </a:lnTo>
                <a:lnTo>
                  <a:pt x="186" y="139"/>
                </a:lnTo>
                <a:lnTo>
                  <a:pt x="194" y="136"/>
                </a:lnTo>
                <a:lnTo>
                  <a:pt x="194" y="135"/>
                </a:lnTo>
                <a:lnTo>
                  <a:pt x="195" y="133"/>
                </a:lnTo>
                <a:lnTo>
                  <a:pt x="195" y="122"/>
                </a:lnTo>
                <a:lnTo>
                  <a:pt x="194" y="105"/>
                </a:lnTo>
                <a:lnTo>
                  <a:pt x="191" y="91"/>
                </a:lnTo>
                <a:lnTo>
                  <a:pt x="192" y="87"/>
                </a:lnTo>
                <a:lnTo>
                  <a:pt x="194" y="83"/>
                </a:lnTo>
                <a:lnTo>
                  <a:pt x="195" y="77"/>
                </a:lnTo>
                <a:lnTo>
                  <a:pt x="197" y="76"/>
                </a:lnTo>
                <a:lnTo>
                  <a:pt x="199" y="68"/>
                </a:lnTo>
                <a:lnTo>
                  <a:pt x="199" y="67"/>
                </a:lnTo>
                <a:lnTo>
                  <a:pt x="203" y="53"/>
                </a:lnTo>
                <a:lnTo>
                  <a:pt x="205" y="42"/>
                </a:lnTo>
                <a:lnTo>
                  <a:pt x="212" y="26"/>
                </a:lnTo>
                <a:lnTo>
                  <a:pt x="213" y="23"/>
                </a:lnTo>
                <a:lnTo>
                  <a:pt x="216" y="17"/>
                </a:lnTo>
                <a:lnTo>
                  <a:pt x="217" y="13"/>
                </a:lnTo>
                <a:lnTo>
                  <a:pt x="217" y="11"/>
                </a:lnTo>
                <a:lnTo>
                  <a:pt x="217" y="8"/>
                </a:lnTo>
                <a:lnTo>
                  <a:pt x="216" y="5"/>
                </a:lnTo>
                <a:lnTo>
                  <a:pt x="214" y="4"/>
                </a:lnTo>
                <a:lnTo>
                  <a:pt x="213" y="4"/>
                </a:lnTo>
                <a:lnTo>
                  <a:pt x="210" y="5"/>
                </a:lnTo>
                <a:lnTo>
                  <a:pt x="205" y="9"/>
                </a:lnTo>
                <a:lnTo>
                  <a:pt x="191" y="20"/>
                </a:lnTo>
                <a:lnTo>
                  <a:pt x="182" y="34"/>
                </a:lnTo>
                <a:lnTo>
                  <a:pt x="175" y="38"/>
                </a:lnTo>
                <a:lnTo>
                  <a:pt x="172" y="38"/>
                </a:lnTo>
                <a:lnTo>
                  <a:pt x="171" y="39"/>
                </a:lnTo>
                <a:lnTo>
                  <a:pt x="171" y="43"/>
                </a:lnTo>
                <a:lnTo>
                  <a:pt x="169" y="46"/>
                </a:lnTo>
                <a:lnTo>
                  <a:pt x="167" y="49"/>
                </a:lnTo>
                <a:lnTo>
                  <a:pt x="165" y="47"/>
                </a:lnTo>
                <a:lnTo>
                  <a:pt x="164" y="47"/>
                </a:lnTo>
                <a:lnTo>
                  <a:pt x="162" y="47"/>
                </a:lnTo>
                <a:lnTo>
                  <a:pt x="153" y="52"/>
                </a:lnTo>
                <a:lnTo>
                  <a:pt x="152" y="53"/>
                </a:lnTo>
                <a:lnTo>
                  <a:pt x="150" y="56"/>
                </a:lnTo>
                <a:lnTo>
                  <a:pt x="149" y="58"/>
                </a:lnTo>
                <a:lnTo>
                  <a:pt x="147" y="60"/>
                </a:lnTo>
                <a:lnTo>
                  <a:pt x="146" y="64"/>
                </a:lnTo>
                <a:lnTo>
                  <a:pt x="146" y="65"/>
                </a:lnTo>
                <a:lnTo>
                  <a:pt x="146" y="67"/>
                </a:lnTo>
                <a:lnTo>
                  <a:pt x="150" y="72"/>
                </a:lnTo>
                <a:lnTo>
                  <a:pt x="153" y="73"/>
                </a:lnTo>
                <a:lnTo>
                  <a:pt x="156" y="72"/>
                </a:lnTo>
                <a:lnTo>
                  <a:pt x="160" y="68"/>
                </a:lnTo>
                <a:lnTo>
                  <a:pt x="161" y="65"/>
                </a:lnTo>
                <a:lnTo>
                  <a:pt x="173" y="61"/>
                </a:lnTo>
                <a:lnTo>
                  <a:pt x="175" y="62"/>
                </a:lnTo>
                <a:lnTo>
                  <a:pt x="175" y="68"/>
                </a:lnTo>
                <a:lnTo>
                  <a:pt x="165" y="90"/>
                </a:lnTo>
                <a:lnTo>
                  <a:pt x="162" y="91"/>
                </a:lnTo>
                <a:lnTo>
                  <a:pt x="162" y="86"/>
                </a:lnTo>
                <a:lnTo>
                  <a:pt x="162" y="84"/>
                </a:lnTo>
                <a:lnTo>
                  <a:pt x="162" y="83"/>
                </a:lnTo>
                <a:lnTo>
                  <a:pt x="160" y="79"/>
                </a:lnTo>
                <a:lnTo>
                  <a:pt x="162" y="79"/>
                </a:lnTo>
                <a:lnTo>
                  <a:pt x="164" y="77"/>
                </a:lnTo>
                <a:lnTo>
                  <a:pt x="167" y="76"/>
                </a:lnTo>
                <a:lnTo>
                  <a:pt x="167" y="75"/>
                </a:lnTo>
                <a:lnTo>
                  <a:pt x="168" y="68"/>
                </a:lnTo>
                <a:lnTo>
                  <a:pt x="167" y="67"/>
                </a:lnTo>
                <a:lnTo>
                  <a:pt x="164" y="65"/>
                </a:lnTo>
                <a:lnTo>
                  <a:pt x="162" y="68"/>
                </a:lnTo>
                <a:lnTo>
                  <a:pt x="161" y="72"/>
                </a:lnTo>
                <a:lnTo>
                  <a:pt x="149" y="77"/>
                </a:lnTo>
                <a:lnTo>
                  <a:pt x="147" y="76"/>
                </a:lnTo>
                <a:lnTo>
                  <a:pt x="147" y="75"/>
                </a:lnTo>
                <a:lnTo>
                  <a:pt x="143" y="69"/>
                </a:lnTo>
                <a:lnTo>
                  <a:pt x="143" y="68"/>
                </a:lnTo>
                <a:lnTo>
                  <a:pt x="141" y="58"/>
                </a:lnTo>
                <a:lnTo>
                  <a:pt x="141" y="57"/>
                </a:lnTo>
                <a:lnTo>
                  <a:pt x="141" y="56"/>
                </a:lnTo>
                <a:lnTo>
                  <a:pt x="143" y="50"/>
                </a:lnTo>
                <a:lnTo>
                  <a:pt x="149" y="50"/>
                </a:lnTo>
                <a:lnTo>
                  <a:pt x="150" y="50"/>
                </a:lnTo>
                <a:lnTo>
                  <a:pt x="156" y="47"/>
                </a:lnTo>
                <a:lnTo>
                  <a:pt x="158" y="46"/>
                </a:lnTo>
                <a:lnTo>
                  <a:pt x="158" y="42"/>
                </a:lnTo>
                <a:lnTo>
                  <a:pt x="162" y="38"/>
                </a:lnTo>
                <a:lnTo>
                  <a:pt x="164" y="37"/>
                </a:lnTo>
                <a:lnTo>
                  <a:pt x="167" y="31"/>
                </a:lnTo>
                <a:lnTo>
                  <a:pt x="173" y="28"/>
                </a:lnTo>
                <a:lnTo>
                  <a:pt x="177" y="26"/>
                </a:lnTo>
                <a:lnTo>
                  <a:pt x="180" y="23"/>
                </a:lnTo>
                <a:lnTo>
                  <a:pt x="182" y="22"/>
                </a:lnTo>
                <a:lnTo>
                  <a:pt x="182" y="17"/>
                </a:lnTo>
                <a:lnTo>
                  <a:pt x="182" y="13"/>
                </a:lnTo>
                <a:lnTo>
                  <a:pt x="184" y="13"/>
                </a:lnTo>
                <a:lnTo>
                  <a:pt x="186" y="13"/>
                </a:lnTo>
                <a:lnTo>
                  <a:pt x="191" y="15"/>
                </a:lnTo>
                <a:lnTo>
                  <a:pt x="192" y="15"/>
                </a:lnTo>
                <a:lnTo>
                  <a:pt x="194" y="13"/>
                </a:lnTo>
                <a:lnTo>
                  <a:pt x="199" y="12"/>
                </a:lnTo>
                <a:lnTo>
                  <a:pt x="203" y="8"/>
                </a:lnTo>
                <a:lnTo>
                  <a:pt x="210" y="1"/>
                </a:lnTo>
                <a:lnTo>
                  <a:pt x="212" y="0"/>
                </a:lnTo>
                <a:lnTo>
                  <a:pt x="216" y="2"/>
                </a:lnTo>
                <a:lnTo>
                  <a:pt x="217" y="2"/>
                </a:lnTo>
                <a:lnTo>
                  <a:pt x="218" y="4"/>
                </a:lnTo>
                <a:close/>
                <a:moveTo>
                  <a:pt x="135" y="181"/>
                </a:moveTo>
                <a:lnTo>
                  <a:pt x="134" y="182"/>
                </a:lnTo>
                <a:lnTo>
                  <a:pt x="132" y="184"/>
                </a:lnTo>
                <a:lnTo>
                  <a:pt x="128" y="187"/>
                </a:lnTo>
                <a:lnTo>
                  <a:pt x="124" y="187"/>
                </a:lnTo>
                <a:lnTo>
                  <a:pt x="124" y="189"/>
                </a:lnTo>
                <a:lnTo>
                  <a:pt x="124" y="193"/>
                </a:lnTo>
                <a:lnTo>
                  <a:pt x="126" y="202"/>
                </a:lnTo>
                <a:lnTo>
                  <a:pt x="124" y="203"/>
                </a:lnTo>
                <a:lnTo>
                  <a:pt x="124" y="211"/>
                </a:lnTo>
                <a:lnTo>
                  <a:pt x="124" y="214"/>
                </a:lnTo>
                <a:lnTo>
                  <a:pt x="126" y="218"/>
                </a:lnTo>
                <a:lnTo>
                  <a:pt x="124" y="218"/>
                </a:lnTo>
                <a:lnTo>
                  <a:pt x="124" y="225"/>
                </a:lnTo>
                <a:lnTo>
                  <a:pt x="124" y="232"/>
                </a:lnTo>
                <a:lnTo>
                  <a:pt x="124" y="237"/>
                </a:lnTo>
                <a:lnTo>
                  <a:pt x="124" y="238"/>
                </a:lnTo>
                <a:lnTo>
                  <a:pt x="126" y="238"/>
                </a:lnTo>
                <a:lnTo>
                  <a:pt x="128" y="236"/>
                </a:lnTo>
                <a:lnTo>
                  <a:pt x="134" y="230"/>
                </a:lnTo>
                <a:lnTo>
                  <a:pt x="141" y="222"/>
                </a:lnTo>
                <a:lnTo>
                  <a:pt x="143" y="219"/>
                </a:lnTo>
                <a:lnTo>
                  <a:pt x="143" y="218"/>
                </a:lnTo>
                <a:lnTo>
                  <a:pt x="143" y="211"/>
                </a:lnTo>
                <a:lnTo>
                  <a:pt x="142" y="210"/>
                </a:lnTo>
                <a:lnTo>
                  <a:pt x="141" y="210"/>
                </a:lnTo>
                <a:lnTo>
                  <a:pt x="139" y="211"/>
                </a:lnTo>
                <a:lnTo>
                  <a:pt x="138" y="208"/>
                </a:lnTo>
                <a:lnTo>
                  <a:pt x="138" y="208"/>
                </a:lnTo>
                <a:lnTo>
                  <a:pt x="139" y="206"/>
                </a:lnTo>
                <a:lnTo>
                  <a:pt x="143" y="206"/>
                </a:lnTo>
                <a:lnTo>
                  <a:pt x="143" y="202"/>
                </a:lnTo>
                <a:lnTo>
                  <a:pt x="145" y="197"/>
                </a:lnTo>
                <a:lnTo>
                  <a:pt x="142" y="191"/>
                </a:lnTo>
                <a:lnTo>
                  <a:pt x="139" y="184"/>
                </a:lnTo>
                <a:lnTo>
                  <a:pt x="135" y="18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4" name="Freeform 15"/>
          <p:cNvSpPr>
            <a:spLocks/>
          </p:cNvSpPr>
          <p:nvPr/>
        </p:nvSpPr>
        <p:spPr bwMode="auto">
          <a:xfrm>
            <a:off x="4029075" y="5249863"/>
            <a:ext cx="44450" cy="125413"/>
          </a:xfrm>
          <a:custGeom>
            <a:avLst/>
            <a:gdLst>
              <a:gd name="T0" fmla="*/ 9 w 28"/>
              <a:gd name="T1" fmla="*/ 3 h 79"/>
              <a:gd name="T2" fmla="*/ 10 w 28"/>
              <a:gd name="T3" fmla="*/ 8 h 79"/>
              <a:gd name="T4" fmla="*/ 11 w 28"/>
              <a:gd name="T5" fmla="*/ 11 h 79"/>
              <a:gd name="T6" fmla="*/ 18 w 28"/>
              <a:gd name="T7" fmla="*/ 23 h 79"/>
              <a:gd name="T8" fmla="*/ 28 w 28"/>
              <a:gd name="T9" fmla="*/ 29 h 79"/>
              <a:gd name="T10" fmla="*/ 28 w 28"/>
              <a:gd name="T11" fmla="*/ 35 h 79"/>
              <a:gd name="T12" fmla="*/ 24 w 28"/>
              <a:gd name="T13" fmla="*/ 39 h 79"/>
              <a:gd name="T14" fmla="*/ 25 w 28"/>
              <a:gd name="T15" fmla="*/ 45 h 79"/>
              <a:gd name="T16" fmla="*/ 25 w 28"/>
              <a:gd name="T17" fmla="*/ 48 h 79"/>
              <a:gd name="T18" fmla="*/ 24 w 28"/>
              <a:gd name="T19" fmla="*/ 49 h 79"/>
              <a:gd name="T20" fmla="*/ 21 w 28"/>
              <a:gd name="T21" fmla="*/ 52 h 79"/>
              <a:gd name="T22" fmla="*/ 18 w 28"/>
              <a:gd name="T23" fmla="*/ 52 h 79"/>
              <a:gd name="T24" fmla="*/ 17 w 28"/>
              <a:gd name="T25" fmla="*/ 52 h 79"/>
              <a:gd name="T26" fmla="*/ 17 w 28"/>
              <a:gd name="T27" fmla="*/ 56 h 79"/>
              <a:gd name="T28" fmla="*/ 21 w 28"/>
              <a:gd name="T29" fmla="*/ 56 h 79"/>
              <a:gd name="T30" fmla="*/ 24 w 28"/>
              <a:gd name="T31" fmla="*/ 65 h 79"/>
              <a:gd name="T32" fmla="*/ 25 w 28"/>
              <a:gd name="T33" fmla="*/ 69 h 79"/>
              <a:gd name="T34" fmla="*/ 24 w 28"/>
              <a:gd name="T35" fmla="*/ 72 h 79"/>
              <a:gd name="T36" fmla="*/ 18 w 28"/>
              <a:gd name="T37" fmla="*/ 79 h 79"/>
              <a:gd name="T38" fmla="*/ 17 w 28"/>
              <a:gd name="T39" fmla="*/ 79 h 79"/>
              <a:gd name="T40" fmla="*/ 15 w 28"/>
              <a:gd name="T41" fmla="*/ 79 h 79"/>
              <a:gd name="T42" fmla="*/ 13 w 28"/>
              <a:gd name="T43" fmla="*/ 78 h 79"/>
              <a:gd name="T44" fmla="*/ 10 w 28"/>
              <a:gd name="T45" fmla="*/ 63 h 79"/>
              <a:gd name="T46" fmla="*/ 9 w 28"/>
              <a:gd name="T47" fmla="*/ 64 h 79"/>
              <a:gd name="T48" fmla="*/ 6 w 28"/>
              <a:gd name="T49" fmla="*/ 67 h 79"/>
              <a:gd name="T50" fmla="*/ 0 w 28"/>
              <a:gd name="T51" fmla="*/ 61 h 79"/>
              <a:gd name="T52" fmla="*/ 2 w 28"/>
              <a:gd name="T53" fmla="*/ 44 h 79"/>
              <a:gd name="T54" fmla="*/ 2 w 28"/>
              <a:gd name="T55" fmla="*/ 42 h 79"/>
              <a:gd name="T56" fmla="*/ 9 w 28"/>
              <a:gd name="T57" fmla="*/ 45 h 79"/>
              <a:gd name="T58" fmla="*/ 7 w 28"/>
              <a:gd name="T59" fmla="*/ 35 h 79"/>
              <a:gd name="T60" fmla="*/ 6 w 28"/>
              <a:gd name="T61" fmla="*/ 26 h 79"/>
              <a:gd name="T62" fmla="*/ 6 w 28"/>
              <a:gd name="T63" fmla="*/ 14 h 79"/>
              <a:gd name="T64" fmla="*/ 6 w 28"/>
              <a:gd name="T65" fmla="*/ 9 h 79"/>
              <a:gd name="T66" fmla="*/ 4 w 28"/>
              <a:gd name="T67" fmla="*/ 4 h 79"/>
              <a:gd name="T68" fmla="*/ 4 w 28"/>
              <a:gd name="T69" fmla="*/ 3 h 79"/>
              <a:gd name="T70" fmla="*/ 6 w 28"/>
              <a:gd name="T71" fmla="*/ 0 h 79"/>
              <a:gd name="T72" fmla="*/ 9 w 28"/>
              <a:gd name="T73" fmla="*/ 1 h 79"/>
              <a:gd name="T74" fmla="*/ 9 w 28"/>
              <a:gd name="T75" fmla="*/ 1 h 79"/>
              <a:gd name="T76" fmla="*/ 9 w 28"/>
              <a:gd name="T77" fmla="*/ 3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" h="79">
                <a:moveTo>
                  <a:pt x="9" y="3"/>
                </a:moveTo>
                <a:lnTo>
                  <a:pt x="10" y="8"/>
                </a:lnTo>
                <a:lnTo>
                  <a:pt x="11" y="11"/>
                </a:lnTo>
                <a:lnTo>
                  <a:pt x="18" y="23"/>
                </a:lnTo>
                <a:lnTo>
                  <a:pt x="28" y="29"/>
                </a:lnTo>
                <a:lnTo>
                  <a:pt x="28" y="35"/>
                </a:lnTo>
                <a:lnTo>
                  <a:pt x="24" y="39"/>
                </a:lnTo>
                <a:lnTo>
                  <a:pt x="25" y="45"/>
                </a:lnTo>
                <a:lnTo>
                  <a:pt x="25" y="48"/>
                </a:lnTo>
                <a:lnTo>
                  <a:pt x="24" y="49"/>
                </a:lnTo>
                <a:lnTo>
                  <a:pt x="21" y="52"/>
                </a:lnTo>
                <a:lnTo>
                  <a:pt x="18" y="52"/>
                </a:lnTo>
                <a:lnTo>
                  <a:pt x="17" y="52"/>
                </a:lnTo>
                <a:lnTo>
                  <a:pt x="17" y="56"/>
                </a:lnTo>
                <a:lnTo>
                  <a:pt x="21" y="56"/>
                </a:lnTo>
                <a:lnTo>
                  <a:pt x="24" y="65"/>
                </a:lnTo>
                <a:lnTo>
                  <a:pt x="25" y="69"/>
                </a:lnTo>
                <a:lnTo>
                  <a:pt x="24" y="72"/>
                </a:lnTo>
                <a:lnTo>
                  <a:pt x="18" y="79"/>
                </a:lnTo>
                <a:lnTo>
                  <a:pt x="17" y="79"/>
                </a:lnTo>
                <a:lnTo>
                  <a:pt x="15" y="79"/>
                </a:lnTo>
                <a:lnTo>
                  <a:pt x="13" y="78"/>
                </a:lnTo>
                <a:lnTo>
                  <a:pt x="10" y="63"/>
                </a:lnTo>
                <a:lnTo>
                  <a:pt x="9" y="64"/>
                </a:lnTo>
                <a:lnTo>
                  <a:pt x="6" y="67"/>
                </a:lnTo>
                <a:lnTo>
                  <a:pt x="0" y="61"/>
                </a:lnTo>
                <a:lnTo>
                  <a:pt x="2" y="44"/>
                </a:lnTo>
                <a:lnTo>
                  <a:pt x="2" y="42"/>
                </a:lnTo>
                <a:lnTo>
                  <a:pt x="9" y="45"/>
                </a:lnTo>
                <a:lnTo>
                  <a:pt x="7" y="35"/>
                </a:lnTo>
                <a:lnTo>
                  <a:pt x="6" y="26"/>
                </a:lnTo>
                <a:lnTo>
                  <a:pt x="6" y="14"/>
                </a:lnTo>
                <a:lnTo>
                  <a:pt x="6" y="9"/>
                </a:lnTo>
                <a:lnTo>
                  <a:pt x="4" y="4"/>
                </a:lnTo>
                <a:lnTo>
                  <a:pt x="4" y="3"/>
                </a:lnTo>
                <a:lnTo>
                  <a:pt x="6" y="0"/>
                </a:lnTo>
                <a:lnTo>
                  <a:pt x="9" y="1"/>
                </a:lnTo>
                <a:lnTo>
                  <a:pt x="9" y="1"/>
                </a:lnTo>
                <a:lnTo>
                  <a:pt x="9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5" name="Freeform 16"/>
          <p:cNvSpPr>
            <a:spLocks/>
          </p:cNvSpPr>
          <p:nvPr/>
        </p:nvSpPr>
        <p:spPr bwMode="auto">
          <a:xfrm>
            <a:off x="4397375" y="5292725"/>
            <a:ext cx="115888" cy="52388"/>
          </a:xfrm>
          <a:custGeom>
            <a:avLst/>
            <a:gdLst>
              <a:gd name="T0" fmla="*/ 39 w 73"/>
              <a:gd name="T1" fmla="*/ 6 h 33"/>
              <a:gd name="T2" fmla="*/ 19 w 73"/>
              <a:gd name="T3" fmla="*/ 8 h 33"/>
              <a:gd name="T4" fmla="*/ 17 w 73"/>
              <a:gd name="T5" fmla="*/ 10 h 33"/>
              <a:gd name="T6" fmla="*/ 9 w 73"/>
              <a:gd name="T7" fmla="*/ 15 h 33"/>
              <a:gd name="T8" fmla="*/ 2 w 73"/>
              <a:gd name="T9" fmla="*/ 25 h 33"/>
              <a:gd name="T10" fmla="*/ 0 w 73"/>
              <a:gd name="T11" fmla="*/ 22 h 33"/>
              <a:gd name="T12" fmla="*/ 4 w 73"/>
              <a:gd name="T13" fmla="*/ 18 h 33"/>
              <a:gd name="T14" fmla="*/ 7 w 73"/>
              <a:gd name="T15" fmla="*/ 14 h 33"/>
              <a:gd name="T16" fmla="*/ 18 w 73"/>
              <a:gd name="T17" fmla="*/ 4 h 33"/>
              <a:gd name="T18" fmla="*/ 19 w 73"/>
              <a:gd name="T19" fmla="*/ 4 h 33"/>
              <a:gd name="T20" fmla="*/ 21 w 73"/>
              <a:gd name="T21" fmla="*/ 4 h 33"/>
              <a:gd name="T22" fmla="*/ 26 w 73"/>
              <a:gd name="T23" fmla="*/ 6 h 33"/>
              <a:gd name="T24" fmla="*/ 28 w 73"/>
              <a:gd name="T25" fmla="*/ 6 h 33"/>
              <a:gd name="T26" fmla="*/ 40 w 73"/>
              <a:gd name="T27" fmla="*/ 4 h 33"/>
              <a:gd name="T28" fmla="*/ 44 w 73"/>
              <a:gd name="T29" fmla="*/ 7 h 33"/>
              <a:gd name="T30" fmla="*/ 45 w 73"/>
              <a:gd name="T31" fmla="*/ 7 h 33"/>
              <a:gd name="T32" fmla="*/ 48 w 73"/>
              <a:gd name="T33" fmla="*/ 10 h 33"/>
              <a:gd name="T34" fmla="*/ 48 w 73"/>
              <a:gd name="T35" fmla="*/ 11 h 33"/>
              <a:gd name="T36" fmla="*/ 54 w 73"/>
              <a:gd name="T37" fmla="*/ 7 h 33"/>
              <a:gd name="T38" fmla="*/ 58 w 73"/>
              <a:gd name="T39" fmla="*/ 4 h 33"/>
              <a:gd name="T40" fmla="*/ 56 w 73"/>
              <a:gd name="T41" fmla="*/ 2 h 33"/>
              <a:gd name="T42" fmla="*/ 59 w 73"/>
              <a:gd name="T43" fmla="*/ 0 h 33"/>
              <a:gd name="T44" fmla="*/ 63 w 73"/>
              <a:gd name="T45" fmla="*/ 0 h 33"/>
              <a:gd name="T46" fmla="*/ 64 w 73"/>
              <a:gd name="T47" fmla="*/ 0 h 33"/>
              <a:gd name="T48" fmla="*/ 67 w 73"/>
              <a:gd name="T49" fmla="*/ 0 h 33"/>
              <a:gd name="T50" fmla="*/ 73 w 73"/>
              <a:gd name="T51" fmla="*/ 2 h 33"/>
              <a:gd name="T52" fmla="*/ 71 w 73"/>
              <a:gd name="T53" fmla="*/ 4 h 33"/>
              <a:gd name="T54" fmla="*/ 67 w 73"/>
              <a:gd name="T55" fmla="*/ 4 h 33"/>
              <a:gd name="T56" fmla="*/ 63 w 73"/>
              <a:gd name="T57" fmla="*/ 4 h 33"/>
              <a:gd name="T58" fmla="*/ 62 w 73"/>
              <a:gd name="T59" fmla="*/ 4 h 33"/>
              <a:gd name="T60" fmla="*/ 60 w 73"/>
              <a:gd name="T61" fmla="*/ 4 h 33"/>
              <a:gd name="T62" fmla="*/ 58 w 73"/>
              <a:gd name="T63" fmla="*/ 6 h 33"/>
              <a:gd name="T64" fmla="*/ 56 w 73"/>
              <a:gd name="T65" fmla="*/ 6 h 33"/>
              <a:gd name="T66" fmla="*/ 54 w 73"/>
              <a:gd name="T67" fmla="*/ 8 h 33"/>
              <a:gd name="T68" fmla="*/ 52 w 73"/>
              <a:gd name="T69" fmla="*/ 8 h 33"/>
              <a:gd name="T70" fmla="*/ 58 w 73"/>
              <a:gd name="T71" fmla="*/ 21 h 33"/>
              <a:gd name="T72" fmla="*/ 60 w 73"/>
              <a:gd name="T73" fmla="*/ 22 h 33"/>
              <a:gd name="T74" fmla="*/ 63 w 73"/>
              <a:gd name="T75" fmla="*/ 22 h 33"/>
              <a:gd name="T76" fmla="*/ 67 w 73"/>
              <a:gd name="T77" fmla="*/ 22 h 33"/>
              <a:gd name="T78" fmla="*/ 66 w 73"/>
              <a:gd name="T79" fmla="*/ 26 h 33"/>
              <a:gd name="T80" fmla="*/ 56 w 73"/>
              <a:gd name="T81" fmla="*/ 33 h 33"/>
              <a:gd name="T82" fmla="*/ 54 w 73"/>
              <a:gd name="T83" fmla="*/ 27 h 33"/>
              <a:gd name="T84" fmla="*/ 52 w 73"/>
              <a:gd name="T85" fmla="*/ 26 h 33"/>
              <a:gd name="T86" fmla="*/ 52 w 73"/>
              <a:gd name="T87" fmla="*/ 22 h 33"/>
              <a:gd name="T88" fmla="*/ 52 w 73"/>
              <a:gd name="T89" fmla="*/ 21 h 33"/>
              <a:gd name="T90" fmla="*/ 51 w 73"/>
              <a:gd name="T91" fmla="*/ 15 h 33"/>
              <a:gd name="T92" fmla="*/ 49 w 73"/>
              <a:gd name="T93" fmla="*/ 14 h 33"/>
              <a:gd name="T94" fmla="*/ 44 w 73"/>
              <a:gd name="T95" fmla="*/ 8 h 33"/>
              <a:gd name="T96" fmla="*/ 43 w 73"/>
              <a:gd name="T97" fmla="*/ 7 h 33"/>
              <a:gd name="T98" fmla="*/ 41 w 73"/>
              <a:gd name="T99" fmla="*/ 7 h 33"/>
              <a:gd name="T100" fmla="*/ 39 w 73"/>
              <a:gd name="T101" fmla="*/ 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3" h="33">
                <a:moveTo>
                  <a:pt x="39" y="6"/>
                </a:moveTo>
                <a:lnTo>
                  <a:pt x="19" y="8"/>
                </a:lnTo>
                <a:lnTo>
                  <a:pt x="17" y="10"/>
                </a:lnTo>
                <a:lnTo>
                  <a:pt x="9" y="15"/>
                </a:lnTo>
                <a:lnTo>
                  <a:pt x="2" y="25"/>
                </a:lnTo>
                <a:lnTo>
                  <a:pt x="0" y="22"/>
                </a:lnTo>
                <a:lnTo>
                  <a:pt x="4" y="18"/>
                </a:lnTo>
                <a:lnTo>
                  <a:pt x="7" y="14"/>
                </a:lnTo>
                <a:lnTo>
                  <a:pt x="18" y="4"/>
                </a:lnTo>
                <a:lnTo>
                  <a:pt x="19" y="4"/>
                </a:lnTo>
                <a:lnTo>
                  <a:pt x="21" y="4"/>
                </a:lnTo>
                <a:lnTo>
                  <a:pt x="26" y="6"/>
                </a:lnTo>
                <a:lnTo>
                  <a:pt x="28" y="6"/>
                </a:lnTo>
                <a:lnTo>
                  <a:pt x="40" y="4"/>
                </a:lnTo>
                <a:lnTo>
                  <a:pt x="44" y="7"/>
                </a:lnTo>
                <a:lnTo>
                  <a:pt x="45" y="7"/>
                </a:lnTo>
                <a:lnTo>
                  <a:pt x="48" y="10"/>
                </a:lnTo>
                <a:lnTo>
                  <a:pt x="48" y="11"/>
                </a:lnTo>
                <a:lnTo>
                  <a:pt x="54" y="7"/>
                </a:lnTo>
                <a:lnTo>
                  <a:pt x="58" y="4"/>
                </a:lnTo>
                <a:lnTo>
                  <a:pt x="56" y="2"/>
                </a:lnTo>
                <a:lnTo>
                  <a:pt x="59" y="0"/>
                </a:lnTo>
                <a:lnTo>
                  <a:pt x="63" y="0"/>
                </a:lnTo>
                <a:lnTo>
                  <a:pt x="64" y="0"/>
                </a:lnTo>
                <a:lnTo>
                  <a:pt x="67" y="0"/>
                </a:lnTo>
                <a:lnTo>
                  <a:pt x="73" y="2"/>
                </a:lnTo>
                <a:lnTo>
                  <a:pt x="71" y="4"/>
                </a:lnTo>
                <a:lnTo>
                  <a:pt x="67" y="4"/>
                </a:lnTo>
                <a:lnTo>
                  <a:pt x="63" y="4"/>
                </a:lnTo>
                <a:lnTo>
                  <a:pt x="62" y="4"/>
                </a:lnTo>
                <a:lnTo>
                  <a:pt x="60" y="4"/>
                </a:lnTo>
                <a:lnTo>
                  <a:pt x="58" y="6"/>
                </a:lnTo>
                <a:lnTo>
                  <a:pt x="56" y="6"/>
                </a:lnTo>
                <a:lnTo>
                  <a:pt x="54" y="8"/>
                </a:lnTo>
                <a:lnTo>
                  <a:pt x="52" y="8"/>
                </a:lnTo>
                <a:lnTo>
                  <a:pt x="58" y="21"/>
                </a:lnTo>
                <a:lnTo>
                  <a:pt x="60" y="22"/>
                </a:lnTo>
                <a:lnTo>
                  <a:pt x="63" y="22"/>
                </a:lnTo>
                <a:lnTo>
                  <a:pt x="67" y="22"/>
                </a:lnTo>
                <a:lnTo>
                  <a:pt x="66" y="26"/>
                </a:lnTo>
                <a:lnTo>
                  <a:pt x="56" y="33"/>
                </a:lnTo>
                <a:lnTo>
                  <a:pt x="54" y="27"/>
                </a:lnTo>
                <a:lnTo>
                  <a:pt x="52" y="26"/>
                </a:lnTo>
                <a:lnTo>
                  <a:pt x="52" y="22"/>
                </a:lnTo>
                <a:lnTo>
                  <a:pt x="52" y="21"/>
                </a:lnTo>
                <a:lnTo>
                  <a:pt x="51" y="15"/>
                </a:lnTo>
                <a:lnTo>
                  <a:pt x="49" y="14"/>
                </a:lnTo>
                <a:lnTo>
                  <a:pt x="44" y="8"/>
                </a:lnTo>
                <a:lnTo>
                  <a:pt x="43" y="7"/>
                </a:lnTo>
                <a:lnTo>
                  <a:pt x="41" y="7"/>
                </a:lnTo>
                <a:lnTo>
                  <a:pt x="39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6" name="Freeform 17"/>
          <p:cNvSpPr>
            <a:spLocks noEditPoints="1"/>
          </p:cNvSpPr>
          <p:nvPr/>
        </p:nvSpPr>
        <p:spPr bwMode="auto">
          <a:xfrm>
            <a:off x="4046538" y="4525963"/>
            <a:ext cx="1644650" cy="1824038"/>
          </a:xfrm>
          <a:custGeom>
            <a:avLst/>
            <a:gdLst>
              <a:gd name="T0" fmla="*/ 425 w 1036"/>
              <a:gd name="T1" fmla="*/ 885 h 1149"/>
              <a:gd name="T2" fmla="*/ 818 w 1036"/>
              <a:gd name="T3" fmla="*/ 228 h 1149"/>
              <a:gd name="T4" fmla="*/ 749 w 1036"/>
              <a:gd name="T5" fmla="*/ 553 h 1149"/>
              <a:gd name="T6" fmla="*/ 399 w 1036"/>
              <a:gd name="T7" fmla="*/ 891 h 1149"/>
              <a:gd name="T8" fmla="*/ 348 w 1036"/>
              <a:gd name="T9" fmla="*/ 734 h 1149"/>
              <a:gd name="T10" fmla="*/ 775 w 1036"/>
              <a:gd name="T11" fmla="*/ 44 h 1149"/>
              <a:gd name="T12" fmla="*/ 767 w 1036"/>
              <a:gd name="T13" fmla="*/ 104 h 1149"/>
              <a:gd name="T14" fmla="*/ 824 w 1036"/>
              <a:gd name="T15" fmla="*/ 178 h 1149"/>
              <a:gd name="T16" fmla="*/ 939 w 1036"/>
              <a:gd name="T17" fmla="*/ 292 h 1149"/>
              <a:gd name="T18" fmla="*/ 919 w 1036"/>
              <a:gd name="T19" fmla="*/ 190 h 1149"/>
              <a:gd name="T20" fmla="*/ 994 w 1036"/>
              <a:gd name="T21" fmla="*/ 276 h 1149"/>
              <a:gd name="T22" fmla="*/ 955 w 1036"/>
              <a:gd name="T23" fmla="*/ 422 h 1149"/>
              <a:gd name="T24" fmla="*/ 980 w 1036"/>
              <a:gd name="T25" fmla="*/ 613 h 1149"/>
              <a:gd name="T26" fmla="*/ 887 w 1036"/>
              <a:gd name="T27" fmla="*/ 714 h 1149"/>
              <a:gd name="T28" fmla="*/ 871 w 1036"/>
              <a:gd name="T29" fmla="*/ 828 h 1149"/>
              <a:gd name="T30" fmla="*/ 850 w 1036"/>
              <a:gd name="T31" fmla="*/ 950 h 1149"/>
              <a:gd name="T32" fmla="*/ 801 w 1036"/>
              <a:gd name="T33" fmla="*/ 900 h 1149"/>
              <a:gd name="T34" fmla="*/ 737 w 1036"/>
              <a:gd name="T35" fmla="*/ 840 h 1149"/>
              <a:gd name="T36" fmla="*/ 730 w 1036"/>
              <a:gd name="T37" fmla="*/ 695 h 1149"/>
              <a:gd name="T38" fmla="*/ 700 w 1036"/>
              <a:gd name="T39" fmla="*/ 786 h 1149"/>
              <a:gd name="T40" fmla="*/ 669 w 1036"/>
              <a:gd name="T41" fmla="*/ 779 h 1149"/>
              <a:gd name="T42" fmla="*/ 662 w 1036"/>
              <a:gd name="T43" fmla="*/ 898 h 1149"/>
              <a:gd name="T44" fmla="*/ 576 w 1036"/>
              <a:gd name="T45" fmla="*/ 884 h 1149"/>
              <a:gd name="T46" fmla="*/ 498 w 1036"/>
              <a:gd name="T47" fmla="*/ 981 h 1149"/>
              <a:gd name="T48" fmla="*/ 360 w 1036"/>
              <a:gd name="T49" fmla="*/ 1127 h 1149"/>
              <a:gd name="T50" fmla="*/ 190 w 1036"/>
              <a:gd name="T51" fmla="*/ 1147 h 1149"/>
              <a:gd name="T52" fmla="*/ 153 w 1036"/>
              <a:gd name="T53" fmla="*/ 1109 h 1149"/>
              <a:gd name="T54" fmla="*/ 58 w 1036"/>
              <a:gd name="T55" fmla="*/ 999 h 1149"/>
              <a:gd name="T56" fmla="*/ 44 w 1036"/>
              <a:gd name="T57" fmla="*/ 865 h 1149"/>
              <a:gd name="T58" fmla="*/ 133 w 1036"/>
              <a:gd name="T59" fmla="*/ 887 h 1149"/>
              <a:gd name="T60" fmla="*/ 124 w 1036"/>
              <a:gd name="T61" fmla="*/ 940 h 1149"/>
              <a:gd name="T62" fmla="*/ 180 w 1036"/>
              <a:gd name="T63" fmla="*/ 936 h 1149"/>
              <a:gd name="T64" fmla="*/ 232 w 1036"/>
              <a:gd name="T65" fmla="*/ 1014 h 1149"/>
              <a:gd name="T66" fmla="*/ 291 w 1036"/>
              <a:gd name="T67" fmla="*/ 974 h 1149"/>
              <a:gd name="T68" fmla="*/ 291 w 1036"/>
              <a:gd name="T69" fmla="*/ 847 h 1149"/>
              <a:gd name="T70" fmla="*/ 313 w 1036"/>
              <a:gd name="T71" fmla="*/ 926 h 1149"/>
              <a:gd name="T72" fmla="*/ 377 w 1036"/>
              <a:gd name="T73" fmla="*/ 937 h 1149"/>
              <a:gd name="T74" fmla="*/ 341 w 1036"/>
              <a:gd name="T75" fmla="*/ 835 h 1149"/>
              <a:gd name="T76" fmla="*/ 336 w 1036"/>
              <a:gd name="T77" fmla="*/ 770 h 1149"/>
              <a:gd name="T78" fmla="*/ 427 w 1036"/>
              <a:gd name="T79" fmla="*/ 779 h 1149"/>
              <a:gd name="T80" fmla="*/ 487 w 1036"/>
              <a:gd name="T81" fmla="*/ 659 h 1149"/>
              <a:gd name="T82" fmla="*/ 515 w 1036"/>
              <a:gd name="T83" fmla="*/ 673 h 1149"/>
              <a:gd name="T84" fmla="*/ 476 w 1036"/>
              <a:gd name="T85" fmla="*/ 570 h 1149"/>
              <a:gd name="T86" fmla="*/ 573 w 1036"/>
              <a:gd name="T87" fmla="*/ 598 h 1149"/>
              <a:gd name="T88" fmla="*/ 470 w 1036"/>
              <a:gd name="T89" fmla="*/ 471 h 1149"/>
              <a:gd name="T90" fmla="*/ 572 w 1036"/>
              <a:gd name="T91" fmla="*/ 531 h 1149"/>
              <a:gd name="T92" fmla="*/ 640 w 1036"/>
              <a:gd name="T93" fmla="*/ 486 h 1149"/>
              <a:gd name="T94" fmla="*/ 460 w 1036"/>
              <a:gd name="T95" fmla="*/ 325 h 1149"/>
              <a:gd name="T96" fmla="*/ 592 w 1036"/>
              <a:gd name="T97" fmla="*/ 408 h 1149"/>
              <a:gd name="T98" fmla="*/ 605 w 1036"/>
              <a:gd name="T99" fmla="*/ 390 h 1149"/>
              <a:gd name="T100" fmla="*/ 697 w 1036"/>
              <a:gd name="T101" fmla="*/ 407 h 1149"/>
              <a:gd name="T102" fmla="*/ 682 w 1036"/>
              <a:gd name="T103" fmla="*/ 318 h 1149"/>
              <a:gd name="T104" fmla="*/ 617 w 1036"/>
              <a:gd name="T105" fmla="*/ 202 h 1149"/>
              <a:gd name="T106" fmla="*/ 490 w 1036"/>
              <a:gd name="T107" fmla="*/ 145 h 1149"/>
              <a:gd name="T108" fmla="*/ 621 w 1036"/>
              <a:gd name="T109" fmla="*/ 175 h 1149"/>
              <a:gd name="T110" fmla="*/ 603 w 1036"/>
              <a:gd name="T111" fmla="*/ 141 h 1149"/>
              <a:gd name="T112" fmla="*/ 673 w 1036"/>
              <a:gd name="T113" fmla="*/ 208 h 1149"/>
              <a:gd name="T114" fmla="*/ 751 w 1036"/>
              <a:gd name="T115" fmla="*/ 363 h 1149"/>
              <a:gd name="T116" fmla="*/ 768 w 1036"/>
              <a:gd name="T117" fmla="*/ 258 h 1149"/>
              <a:gd name="T118" fmla="*/ 758 w 1036"/>
              <a:gd name="T119" fmla="*/ 90 h 1149"/>
              <a:gd name="T120" fmla="*/ 547 w 1036"/>
              <a:gd name="T121" fmla="*/ 801 h 1149"/>
              <a:gd name="T122" fmla="*/ 657 w 1036"/>
              <a:gd name="T123" fmla="*/ 564 h 1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6" h="1149">
                <a:moveTo>
                  <a:pt x="467" y="827"/>
                </a:moveTo>
                <a:lnTo>
                  <a:pt x="464" y="827"/>
                </a:lnTo>
                <a:lnTo>
                  <a:pt x="461" y="832"/>
                </a:lnTo>
                <a:lnTo>
                  <a:pt x="461" y="832"/>
                </a:lnTo>
                <a:lnTo>
                  <a:pt x="463" y="836"/>
                </a:lnTo>
                <a:lnTo>
                  <a:pt x="466" y="847"/>
                </a:lnTo>
                <a:lnTo>
                  <a:pt x="468" y="853"/>
                </a:lnTo>
                <a:lnTo>
                  <a:pt x="476" y="851"/>
                </a:lnTo>
                <a:lnTo>
                  <a:pt x="481" y="850"/>
                </a:lnTo>
                <a:lnTo>
                  <a:pt x="479" y="839"/>
                </a:lnTo>
                <a:lnTo>
                  <a:pt x="478" y="838"/>
                </a:lnTo>
                <a:lnTo>
                  <a:pt x="475" y="832"/>
                </a:lnTo>
                <a:lnTo>
                  <a:pt x="474" y="832"/>
                </a:lnTo>
                <a:lnTo>
                  <a:pt x="470" y="830"/>
                </a:lnTo>
                <a:lnTo>
                  <a:pt x="467" y="827"/>
                </a:lnTo>
                <a:close/>
                <a:moveTo>
                  <a:pt x="916" y="328"/>
                </a:moveTo>
                <a:lnTo>
                  <a:pt x="912" y="328"/>
                </a:lnTo>
                <a:lnTo>
                  <a:pt x="909" y="328"/>
                </a:lnTo>
                <a:lnTo>
                  <a:pt x="906" y="329"/>
                </a:lnTo>
                <a:lnTo>
                  <a:pt x="906" y="330"/>
                </a:lnTo>
                <a:lnTo>
                  <a:pt x="909" y="337"/>
                </a:lnTo>
                <a:lnTo>
                  <a:pt x="917" y="351"/>
                </a:lnTo>
                <a:lnTo>
                  <a:pt x="919" y="351"/>
                </a:lnTo>
                <a:lnTo>
                  <a:pt x="923" y="352"/>
                </a:lnTo>
                <a:lnTo>
                  <a:pt x="928" y="352"/>
                </a:lnTo>
                <a:lnTo>
                  <a:pt x="929" y="352"/>
                </a:lnTo>
                <a:lnTo>
                  <a:pt x="929" y="351"/>
                </a:lnTo>
                <a:lnTo>
                  <a:pt x="928" y="345"/>
                </a:lnTo>
                <a:lnTo>
                  <a:pt x="927" y="344"/>
                </a:lnTo>
                <a:lnTo>
                  <a:pt x="917" y="330"/>
                </a:lnTo>
                <a:lnTo>
                  <a:pt x="916" y="328"/>
                </a:lnTo>
                <a:close/>
                <a:moveTo>
                  <a:pt x="816" y="251"/>
                </a:moveTo>
                <a:lnTo>
                  <a:pt x="812" y="253"/>
                </a:lnTo>
                <a:lnTo>
                  <a:pt x="812" y="254"/>
                </a:lnTo>
                <a:lnTo>
                  <a:pt x="808" y="275"/>
                </a:lnTo>
                <a:lnTo>
                  <a:pt x="808" y="276"/>
                </a:lnTo>
                <a:lnTo>
                  <a:pt x="820" y="292"/>
                </a:lnTo>
                <a:lnTo>
                  <a:pt x="822" y="292"/>
                </a:lnTo>
                <a:lnTo>
                  <a:pt x="828" y="281"/>
                </a:lnTo>
                <a:lnTo>
                  <a:pt x="830" y="280"/>
                </a:lnTo>
                <a:lnTo>
                  <a:pt x="831" y="277"/>
                </a:lnTo>
                <a:lnTo>
                  <a:pt x="823" y="264"/>
                </a:lnTo>
                <a:lnTo>
                  <a:pt x="818" y="253"/>
                </a:lnTo>
                <a:lnTo>
                  <a:pt x="816" y="251"/>
                </a:lnTo>
                <a:close/>
                <a:moveTo>
                  <a:pt x="437" y="835"/>
                </a:moveTo>
                <a:lnTo>
                  <a:pt x="434" y="835"/>
                </a:lnTo>
                <a:lnTo>
                  <a:pt x="433" y="835"/>
                </a:lnTo>
                <a:lnTo>
                  <a:pt x="431" y="835"/>
                </a:lnTo>
                <a:lnTo>
                  <a:pt x="430" y="835"/>
                </a:lnTo>
                <a:lnTo>
                  <a:pt x="426" y="839"/>
                </a:lnTo>
                <a:lnTo>
                  <a:pt x="426" y="840"/>
                </a:lnTo>
                <a:lnTo>
                  <a:pt x="427" y="847"/>
                </a:lnTo>
                <a:lnTo>
                  <a:pt x="429" y="866"/>
                </a:lnTo>
                <a:lnTo>
                  <a:pt x="429" y="869"/>
                </a:lnTo>
                <a:lnTo>
                  <a:pt x="427" y="881"/>
                </a:lnTo>
                <a:lnTo>
                  <a:pt x="425" y="885"/>
                </a:lnTo>
                <a:lnTo>
                  <a:pt x="425" y="887"/>
                </a:lnTo>
                <a:lnTo>
                  <a:pt x="425" y="888"/>
                </a:lnTo>
                <a:lnTo>
                  <a:pt x="425" y="891"/>
                </a:lnTo>
                <a:lnTo>
                  <a:pt x="427" y="892"/>
                </a:lnTo>
                <a:lnTo>
                  <a:pt x="431" y="894"/>
                </a:lnTo>
                <a:lnTo>
                  <a:pt x="445" y="890"/>
                </a:lnTo>
                <a:lnTo>
                  <a:pt x="448" y="890"/>
                </a:lnTo>
                <a:lnTo>
                  <a:pt x="449" y="884"/>
                </a:lnTo>
                <a:lnTo>
                  <a:pt x="451" y="873"/>
                </a:lnTo>
                <a:lnTo>
                  <a:pt x="452" y="869"/>
                </a:lnTo>
                <a:lnTo>
                  <a:pt x="452" y="868"/>
                </a:lnTo>
                <a:lnTo>
                  <a:pt x="453" y="866"/>
                </a:lnTo>
                <a:lnTo>
                  <a:pt x="453" y="862"/>
                </a:lnTo>
                <a:lnTo>
                  <a:pt x="453" y="861"/>
                </a:lnTo>
                <a:lnTo>
                  <a:pt x="453" y="858"/>
                </a:lnTo>
                <a:lnTo>
                  <a:pt x="449" y="857"/>
                </a:lnTo>
                <a:lnTo>
                  <a:pt x="449" y="855"/>
                </a:lnTo>
                <a:lnTo>
                  <a:pt x="448" y="850"/>
                </a:lnTo>
                <a:lnTo>
                  <a:pt x="446" y="847"/>
                </a:lnTo>
                <a:lnTo>
                  <a:pt x="446" y="846"/>
                </a:lnTo>
                <a:lnTo>
                  <a:pt x="440" y="838"/>
                </a:lnTo>
                <a:lnTo>
                  <a:pt x="438" y="836"/>
                </a:lnTo>
                <a:lnTo>
                  <a:pt x="437" y="835"/>
                </a:lnTo>
                <a:close/>
                <a:moveTo>
                  <a:pt x="797" y="134"/>
                </a:moveTo>
                <a:lnTo>
                  <a:pt x="796" y="134"/>
                </a:lnTo>
                <a:lnTo>
                  <a:pt x="796" y="135"/>
                </a:lnTo>
                <a:lnTo>
                  <a:pt x="797" y="144"/>
                </a:lnTo>
                <a:lnTo>
                  <a:pt x="797" y="149"/>
                </a:lnTo>
                <a:lnTo>
                  <a:pt x="797" y="171"/>
                </a:lnTo>
                <a:lnTo>
                  <a:pt x="796" y="175"/>
                </a:lnTo>
                <a:lnTo>
                  <a:pt x="793" y="178"/>
                </a:lnTo>
                <a:lnTo>
                  <a:pt x="788" y="187"/>
                </a:lnTo>
                <a:lnTo>
                  <a:pt x="785" y="194"/>
                </a:lnTo>
                <a:lnTo>
                  <a:pt x="785" y="200"/>
                </a:lnTo>
                <a:lnTo>
                  <a:pt x="785" y="204"/>
                </a:lnTo>
                <a:lnTo>
                  <a:pt x="786" y="205"/>
                </a:lnTo>
                <a:lnTo>
                  <a:pt x="788" y="206"/>
                </a:lnTo>
                <a:lnTo>
                  <a:pt x="789" y="205"/>
                </a:lnTo>
                <a:lnTo>
                  <a:pt x="793" y="219"/>
                </a:lnTo>
                <a:lnTo>
                  <a:pt x="790" y="227"/>
                </a:lnTo>
                <a:lnTo>
                  <a:pt x="790" y="228"/>
                </a:lnTo>
                <a:lnTo>
                  <a:pt x="790" y="232"/>
                </a:lnTo>
                <a:lnTo>
                  <a:pt x="792" y="234"/>
                </a:lnTo>
                <a:lnTo>
                  <a:pt x="800" y="236"/>
                </a:lnTo>
                <a:lnTo>
                  <a:pt x="801" y="236"/>
                </a:lnTo>
                <a:lnTo>
                  <a:pt x="801" y="235"/>
                </a:lnTo>
                <a:lnTo>
                  <a:pt x="800" y="232"/>
                </a:lnTo>
                <a:lnTo>
                  <a:pt x="800" y="230"/>
                </a:lnTo>
                <a:lnTo>
                  <a:pt x="801" y="223"/>
                </a:lnTo>
                <a:lnTo>
                  <a:pt x="804" y="221"/>
                </a:lnTo>
                <a:lnTo>
                  <a:pt x="807" y="221"/>
                </a:lnTo>
                <a:lnTo>
                  <a:pt x="808" y="221"/>
                </a:lnTo>
                <a:lnTo>
                  <a:pt x="809" y="223"/>
                </a:lnTo>
                <a:lnTo>
                  <a:pt x="811" y="224"/>
                </a:lnTo>
                <a:lnTo>
                  <a:pt x="813" y="225"/>
                </a:lnTo>
                <a:lnTo>
                  <a:pt x="818" y="228"/>
                </a:lnTo>
                <a:lnTo>
                  <a:pt x="818" y="228"/>
                </a:lnTo>
                <a:lnTo>
                  <a:pt x="819" y="228"/>
                </a:lnTo>
                <a:lnTo>
                  <a:pt x="822" y="217"/>
                </a:lnTo>
                <a:lnTo>
                  <a:pt x="823" y="215"/>
                </a:lnTo>
                <a:lnTo>
                  <a:pt x="823" y="205"/>
                </a:lnTo>
                <a:lnTo>
                  <a:pt x="823" y="204"/>
                </a:lnTo>
                <a:lnTo>
                  <a:pt x="819" y="198"/>
                </a:lnTo>
                <a:lnTo>
                  <a:pt x="818" y="178"/>
                </a:lnTo>
                <a:lnTo>
                  <a:pt x="815" y="163"/>
                </a:lnTo>
                <a:lnTo>
                  <a:pt x="811" y="156"/>
                </a:lnTo>
                <a:lnTo>
                  <a:pt x="811" y="155"/>
                </a:lnTo>
                <a:lnTo>
                  <a:pt x="801" y="140"/>
                </a:lnTo>
                <a:lnTo>
                  <a:pt x="798" y="135"/>
                </a:lnTo>
                <a:lnTo>
                  <a:pt x="797" y="134"/>
                </a:lnTo>
                <a:close/>
                <a:moveTo>
                  <a:pt x="431" y="810"/>
                </a:moveTo>
                <a:lnTo>
                  <a:pt x="430" y="812"/>
                </a:lnTo>
                <a:lnTo>
                  <a:pt x="429" y="813"/>
                </a:lnTo>
                <a:lnTo>
                  <a:pt x="429" y="816"/>
                </a:lnTo>
                <a:lnTo>
                  <a:pt x="433" y="830"/>
                </a:lnTo>
                <a:lnTo>
                  <a:pt x="438" y="832"/>
                </a:lnTo>
                <a:lnTo>
                  <a:pt x="440" y="834"/>
                </a:lnTo>
                <a:lnTo>
                  <a:pt x="441" y="834"/>
                </a:lnTo>
                <a:lnTo>
                  <a:pt x="451" y="834"/>
                </a:lnTo>
                <a:lnTo>
                  <a:pt x="456" y="834"/>
                </a:lnTo>
                <a:lnTo>
                  <a:pt x="457" y="834"/>
                </a:lnTo>
                <a:lnTo>
                  <a:pt x="457" y="832"/>
                </a:lnTo>
                <a:lnTo>
                  <a:pt x="456" y="832"/>
                </a:lnTo>
                <a:lnTo>
                  <a:pt x="455" y="832"/>
                </a:lnTo>
                <a:lnTo>
                  <a:pt x="453" y="831"/>
                </a:lnTo>
                <a:lnTo>
                  <a:pt x="449" y="830"/>
                </a:lnTo>
                <a:lnTo>
                  <a:pt x="449" y="828"/>
                </a:lnTo>
                <a:lnTo>
                  <a:pt x="446" y="827"/>
                </a:lnTo>
                <a:lnTo>
                  <a:pt x="444" y="821"/>
                </a:lnTo>
                <a:lnTo>
                  <a:pt x="441" y="816"/>
                </a:lnTo>
                <a:lnTo>
                  <a:pt x="438" y="820"/>
                </a:lnTo>
                <a:lnTo>
                  <a:pt x="436" y="815"/>
                </a:lnTo>
                <a:lnTo>
                  <a:pt x="433" y="812"/>
                </a:lnTo>
                <a:lnTo>
                  <a:pt x="431" y="810"/>
                </a:lnTo>
                <a:close/>
                <a:moveTo>
                  <a:pt x="734" y="527"/>
                </a:moveTo>
                <a:lnTo>
                  <a:pt x="733" y="527"/>
                </a:lnTo>
                <a:lnTo>
                  <a:pt x="730" y="528"/>
                </a:lnTo>
                <a:lnTo>
                  <a:pt x="726" y="532"/>
                </a:lnTo>
                <a:lnTo>
                  <a:pt x="726" y="534"/>
                </a:lnTo>
                <a:lnTo>
                  <a:pt x="726" y="536"/>
                </a:lnTo>
                <a:lnTo>
                  <a:pt x="736" y="568"/>
                </a:lnTo>
                <a:lnTo>
                  <a:pt x="736" y="561"/>
                </a:lnTo>
                <a:lnTo>
                  <a:pt x="744" y="560"/>
                </a:lnTo>
                <a:lnTo>
                  <a:pt x="745" y="558"/>
                </a:lnTo>
                <a:lnTo>
                  <a:pt x="745" y="557"/>
                </a:lnTo>
                <a:lnTo>
                  <a:pt x="745" y="555"/>
                </a:lnTo>
                <a:lnTo>
                  <a:pt x="745" y="554"/>
                </a:lnTo>
                <a:lnTo>
                  <a:pt x="745" y="551"/>
                </a:lnTo>
                <a:lnTo>
                  <a:pt x="747" y="549"/>
                </a:lnTo>
                <a:lnTo>
                  <a:pt x="748" y="549"/>
                </a:lnTo>
                <a:lnTo>
                  <a:pt x="751" y="550"/>
                </a:lnTo>
                <a:lnTo>
                  <a:pt x="749" y="553"/>
                </a:lnTo>
                <a:lnTo>
                  <a:pt x="748" y="553"/>
                </a:lnTo>
                <a:lnTo>
                  <a:pt x="748" y="555"/>
                </a:lnTo>
                <a:lnTo>
                  <a:pt x="749" y="557"/>
                </a:lnTo>
                <a:lnTo>
                  <a:pt x="751" y="560"/>
                </a:lnTo>
                <a:lnTo>
                  <a:pt x="755" y="561"/>
                </a:lnTo>
                <a:lnTo>
                  <a:pt x="759" y="557"/>
                </a:lnTo>
                <a:lnTo>
                  <a:pt x="760" y="555"/>
                </a:lnTo>
                <a:lnTo>
                  <a:pt x="760" y="551"/>
                </a:lnTo>
                <a:lnTo>
                  <a:pt x="760" y="550"/>
                </a:lnTo>
                <a:lnTo>
                  <a:pt x="759" y="549"/>
                </a:lnTo>
                <a:lnTo>
                  <a:pt x="759" y="547"/>
                </a:lnTo>
                <a:lnTo>
                  <a:pt x="758" y="547"/>
                </a:lnTo>
                <a:lnTo>
                  <a:pt x="753" y="546"/>
                </a:lnTo>
                <a:lnTo>
                  <a:pt x="749" y="545"/>
                </a:lnTo>
                <a:lnTo>
                  <a:pt x="745" y="543"/>
                </a:lnTo>
                <a:lnTo>
                  <a:pt x="744" y="542"/>
                </a:lnTo>
                <a:lnTo>
                  <a:pt x="736" y="536"/>
                </a:lnTo>
                <a:lnTo>
                  <a:pt x="734" y="530"/>
                </a:lnTo>
                <a:lnTo>
                  <a:pt x="734" y="527"/>
                </a:lnTo>
                <a:close/>
                <a:moveTo>
                  <a:pt x="890" y="340"/>
                </a:moveTo>
                <a:lnTo>
                  <a:pt x="889" y="341"/>
                </a:lnTo>
                <a:lnTo>
                  <a:pt x="883" y="348"/>
                </a:lnTo>
                <a:lnTo>
                  <a:pt x="884" y="351"/>
                </a:lnTo>
                <a:lnTo>
                  <a:pt x="887" y="355"/>
                </a:lnTo>
                <a:lnTo>
                  <a:pt x="890" y="359"/>
                </a:lnTo>
                <a:lnTo>
                  <a:pt x="891" y="360"/>
                </a:lnTo>
                <a:lnTo>
                  <a:pt x="893" y="362"/>
                </a:lnTo>
                <a:lnTo>
                  <a:pt x="901" y="369"/>
                </a:lnTo>
                <a:lnTo>
                  <a:pt x="905" y="371"/>
                </a:lnTo>
                <a:lnTo>
                  <a:pt x="908" y="371"/>
                </a:lnTo>
                <a:lnTo>
                  <a:pt x="905" y="356"/>
                </a:lnTo>
                <a:lnTo>
                  <a:pt x="902" y="350"/>
                </a:lnTo>
                <a:lnTo>
                  <a:pt x="898" y="343"/>
                </a:lnTo>
                <a:lnTo>
                  <a:pt x="897" y="341"/>
                </a:lnTo>
                <a:lnTo>
                  <a:pt x="890" y="340"/>
                </a:lnTo>
                <a:close/>
                <a:moveTo>
                  <a:pt x="400" y="855"/>
                </a:moveTo>
                <a:lnTo>
                  <a:pt x="397" y="857"/>
                </a:lnTo>
                <a:lnTo>
                  <a:pt x="388" y="861"/>
                </a:lnTo>
                <a:lnTo>
                  <a:pt x="380" y="861"/>
                </a:lnTo>
                <a:lnTo>
                  <a:pt x="378" y="858"/>
                </a:lnTo>
                <a:lnTo>
                  <a:pt x="377" y="860"/>
                </a:lnTo>
                <a:lnTo>
                  <a:pt x="376" y="864"/>
                </a:lnTo>
                <a:lnTo>
                  <a:pt x="374" y="865"/>
                </a:lnTo>
                <a:lnTo>
                  <a:pt x="382" y="872"/>
                </a:lnTo>
                <a:lnTo>
                  <a:pt x="385" y="872"/>
                </a:lnTo>
                <a:lnTo>
                  <a:pt x="386" y="872"/>
                </a:lnTo>
                <a:lnTo>
                  <a:pt x="391" y="879"/>
                </a:lnTo>
                <a:lnTo>
                  <a:pt x="391" y="880"/>
                </a:lnTo>
                <a:lnTo>
                  <a:pt x="391" y="881"/>
                </a:lnTo>
                <a:lnTo>
                  <a:pt x="391" y="883"/>
                </a:lnTo>
                <a:lnTo>
                  <a:pt x="391" y="888"/>
                </a:lnTo>
                <a:lnTo>
                  <a:pt x="391" y="890"/>
                </a:lnTo>
                <a:lnTo>
                  <a:pt x="392" y="894"/>
                </a:lnTo>
                <a:lnTo>
                  <a:pt x="392" y="896"/>
                </a:lnTo>
                <a:lnTo>
                  <a:pt x="395" y="895"/>
                </a:lnTo>
                <a:lnTo>
                  <a:pt x="399" y="891"/>
                </a:lnTo>
                <a:lnTo>
                  <a:pt x="400" y="887"/>
                </a:lnTo>
                <a:lnTo>
                  <a:pt x="400" y="884"/>
                </a:lnTo>
                <a:lnTo>
                  <a:pt x="399" y="883"/>
                </a:lnTo>
                <a:lnTo>
                  <a:pt x="397" y="883"/>
                </a:lnTo>
                <a:lnTo>
                  <a:pt x="397" y="880"/>
                </a:lnTo>
                <a:lnTo>
                  <a:pt x="399" y="880"/>
                </a:lnTo>
                <a:lnTo>
                  <a:pt x="403" y="880"/>
                </a:lnTo>
                <a:lnTo>
                  <a:pt x="403" y="881"/>
                </a:lnTo>
                <a:lnTo>
                  <a:pt x="403" y="885"/>
                </a:lnTo>
                <a:lnTo>
                  <a:pt x="401" y="891"/>
                </a:lnTo>
                <a:lnTo>
                  <a:pt x="401" y="892"/>
                </a:lnTo>
                <a:lnTo>
                  <a:pt x="404" y="895"/>
                </a:lnTo>
                <a:lnTo>
                  <a:pt x="407" y="896"/>
                </a:lnTo>
                <a:lnTo>
                  <a:pt x="412" y="899"/>
                </a:lnTo>
                <a:lnTo>
                  <a:pt x="414" y="900"/>
                </a:lnTo>
                <a:lnTo>
                  <a:pt x="416" y="898"/>
                </a:lnTo>
                <a:lnTo>
                  <a:pt x="416" y="896"/>
                </a:lnTo>
                <a:lnTo>
                  <a:pt x="414" y="890"/>
                </a:lnTo>
                <a:lnTo>
                  <a:pt x="414" y="888"/>
                </a:lnTo>
                <a:lnTo>
                  <a:pt x="412" y="887"/>
                </a:lnTo>
                <a:lnTo>
                  <a:pt x="414" y="885"/>
                </a:lnTo>
                <a:lnTo>
                  <a:pt x="414" y="884"/>
                </a:lnTo>
                <a:lnTo>
                  <a:pt x="416" y="880"/>
                </a:lnTo>
                <a:lnTo>
                  <a:pt x="416" y="879"/>
                </a:lnTo>
                <a:lnTo>
                  <a:pt x="406" y="865"/>
                </a:lnTo>
                <a:lnTo>
                  <a:pt x="400" y="855"/>
                </a:lnTo>
                <a:close/>
                <a:moveTo>
                  <a:pt x="345" y="731"/>
                </a:moveTo>
                <a:lnTo>
                  <a:pt x="343" y="731"/>
                </a:lnTo>
                <a:lnTo>
                  <a:pt x="341" y="731"/>
                </a:lnTo>
                <a:lnTo>
                  <a:pt x="341" y="733"/>
                </a:lnTo>
                <a:lnTo>
                  <a:pt x="341" y="734"/>
                </a:lnTo>
                <a:lnTo>
                  <a:pt x="343" y="734"/>
                </a:lnTo>
                <a:lnTo>
                  <a:pt x="344" y="738"/>
                </a:lnTo>
                <a:lnTo>
                  <a:pt x="344" y="742"/>
                </a:lnTo>
                <a:lnTo>
                  <a:pt x="344" y="745"/>
                </a:lnTo>
                <a:lnTo>
                  <a:pt x="344" y="746"/>
                </a:lnTo>
                <a:lnTo>
                  <a:pt x="343" y="750"/>
                </a:lnTo>
                <a:lnTo>
                  <a:pt x="343" y="755"/>
                </a:lnTo>
                <a:lnTo>
                  <a:pt x="343" y="757"/>
                </a:lnTo>
                <a:lnTo>
                  <a:pt x="344" y="761"/>
                </a:lnTo>
                <a:lnTo>
                  <a:pt x="344" y="763"/>
                </a:lnTo>
                <a:lnTo>
                  <a:pt x="345" y="763"/>
                </a:lnTo>
                <a:lnTo>
                  <a:pt x="352" y="767"/>
                </a:lnTo>
                <a:lnTo>
                  <a:pt x="356" y="764"/>
                </a:lnTo>
                <a:lnTo>
                  <a:pt x="358" y="763"/>
                </a:lnTo>
                <a:lnTo>
                  <a:pt x="359" y="763"/>
                </a:lnTo>
                <a:lnTo>
                  <a:pt x="359" y="761"/>
                </a:lnTo>
                <a:lnTo>
                  <a:pt x="360" y="757"/>
                </a:lnTo>
                <a:lnTo>
                  <a:pt x="359" y="756"/>
                </a:lnTo>
                <a:lnTo>
                  <a:pt x="356" y="753"/>
                </a:lnTo>
                <a:lnTo>
                  <a:pt x="355" y="752"/>
                </a:lnTo>
                <a:lnTo>
                  <a:pt x="355" y="750"/>
                </a:lnTo>
                <a:lnTo>
                  <a:pt x="355" y="742"/>
                </a:lnTo>
                <a:lnTo>
                  <a:pt x="355" y="741"/>
                </a:lnTo>
                <a:lnTo>
                  <a:pt x="350" y="734"/>
                </a:lnTo>
                <a:lnTo>
                  <a:pt x="348" y="734"/>
                </a:lnTo>
                <a:lnTo>
                  <a:pt x="345" y="731"/>
                </a:lnTo>
                <a:close/>
                <a:moveTo>
                  <a:pt x="781" y="501"/>
                </a:moveTo>
                <a:lnTo>
                  <a:pt x="779" y="504"/>
                </a:lnTo>
                <a:lnTo>
                  <a:pt x="779" y="508"/>
                </a:lnTo>
                <a:lnTo>
                  <a:pt x="781" y="513"/>
                </a:lnTo>
                <a:lnTo>
                  <a:pt x="783" y="516"/>
                </a:lnTo>
                <a:lnTo>
                  <a:pt x="783" y="517"/>
                </a:lnTo>
                <a:lnTo>
                  <a:pt x="793" y="523"/>
                </a:lnTo>
                <a:lnTo>
                  <a:pt x="794" y="523"/>
                </a:lnTo>
                <a:lnTo>
                  <a:pt x="798" y="519"/>
                </a:lnTo>
                <a:lnTo>
                  <a:pt x="800" y="515"/>
                </a:lnTo>
                <a:lnTo>
                  <a:pt x="800" y="513"/>
                </a:lnTo>
                <a:lnTo>
                  <a:pt x="800" y="512"/>
                </a:lnTo>
                <a:lnTo>
                  <a:pt x="797" y="504"/>
                </a:lnTo>
                <a:lnTo>
                  <a:pt x="796" y="504"/>
                </a:lnTo>
                <a:lnTo>
                  <a:pt x="789" y="502"/>
                </a:lnTo>
                <a:lnTo>
                  <a:pt x="781" y="501"/>
                </a:lnTo>
                <a:close/>
                <a:moveTo>
                  <a:pt x="385" y="804"/>
                </a:moveTo>
                <a:lnTo>
                  <a:pt x="384" y="804"/>
                </a:lnTo>
                <a:lnTo>
                  <a:pt x="382" y="805"/>
                </a:lnTo>
                <a:lnTo>
                  <a:pt x="370" y="827"/>
                </a:lnTo>
                <a:lnTo>
                  <a:pt x="370" y="830"/>
                </a:lnTo>
                <a:lnTo>
                  <a:pt x="370" y="835"/>
                </a:lnTo>
                <a:lnTo>
                  <a:pt x="370" y="836"/>
                </a:lnTo>
                <a:lnTo>
                  <a:pt x="371" y="836"/>
                </a:lnTo>
                <a:lnTo>
                  <a:pt x="370" y="847"/>
                </a:lnTo>
                <a:lnTo>
                  <a:pt x="369" y="851"/>
                </a:lnTo>
                <a:lnTo>
                  <a:pt x="369" y="853"/>
                </a:lnTo>
                <a:lnTo>
                  <a:pt x="370" y="854"/>
                </a:lnTo>
                <a:lnTo>
                  <a:pt x="377" y="855"/>
                </a:lnTo>
                <a:lnTo>
                  <a:pt x="380" y="855"/>
                </a:lnTo>
                <a:lnTo>
                  <a:pt x="386" y="854"/>
                </a:lnTo>
                <a:lnTo>
                  <a:pt x="391" y="851"/>
                </a:lnTo>
                <a:lnTo>
                  <a:pt x="395" y="851"/>
                </a:lnTo>
                <a:lnTo>
                  <a:pt x="406" y="853"/>
                </a:lnTo>
                <a:lnTo>
                  <a:pt x="407" y="853"/>
                </a:lnTo>
                <a:lnTo>
                  <a:pt x="410" y="854"/>
                </a:lnTo>
                <a:lnTo>
                  <a:pt x="411" y="855"/>
                </a:lnTo>
                <a:lnTo>
                  <a:pt x="411" y="857"/>
                </a:lnTo>
                <a:lnTo>
                  <a:pt x="412" y="855"/>
                </a:lnTo>
                <a:lnTo>
                  <a:pt x="415" y="846"/>
                </a:lnTo>
                <a:lnTo>
                  <a:pt x="418" y="831"/>
                </a:lnTo>
                <a:lnTo>
                  <a:pt x="419" y="823"/>
                </a:lnTo>
                <a:lnTo>
                  <a:pt x="419" y="821"/>
                </a:lnTo>
                <a:lnTo>
                  <a:pt x="418" y="820"/>
                </a:lnTo>
                <a:lnTo>
                  <a:pt x="415" y="819"/>
                </a:lnTo>
                <a:lnTo>
                  <a:pt x="414" y="817"/>
                </a:lnTo>
                <a:lnTo>
                  <a:pt x="406" y="817"/>
                </a:lnTo>
                <a:lnTo>
                  <a:pt x="403" y="816"/>
                </a:lnTo>
                <a:lnTo>
                  <a:pt x="400" y="812"/>
                </a:lnTo>
                <a:lnTo>
                  <a:pt x="396" y="810"/>
                </a:lnTo>
                <a:lnTo>
                  <a:pt x="385" y="804"/>
                </a:lnTo>
                <a:close/>
                <a:moveTo>
                  <a:pt x="777" y="55"/>
                </a:moveTo>
                <a:lnTo>
                  <a:pt x="777" y="52"/>
                </a:lnTo>
                <a:lnTo>
                  <a:pt x="777" y="45"/>
                </a:lnTo>
                <a:lnTo>
                  <a:pt x="775" y="44"/>
                </a:lnTo>
                <a:lnTo>
                  <a:pt x="774" y="41"/>
                </a:lnTo>
                <a:lnTo>
                  <a:pt x="771" y="36"/>
                </a:lnTo>
                <a:lnTo>
                  <a:pt x="771" y="35"/>
                </a:lnTo>
                <a:lnTo>
                  <a:pt x="773" y="36"/>
                </a:lnTo>
                <a:lnTo>
                  <a:pt x="782" y="48"/>
                </a:lnTo>
                <a:lnTo>
                  <a:pt x="782" y="51"/>
                </a:lnTo>
                <a:lnTo>
                  <a:pt x="783" y="54"/>
                </a:lnTo>
                <a:lnTo>
                  <a:pt x="785" y="55"/>
                </a:lnTo>
                <a:lnTo>
                  <a:pt x="786" y="54"/>
                </a:lnTo>
                <a:lnTo>
                  <a:pt x="788" y="54"/>
                </a:lnTo>
                <a:lnTo>
                  <a:pt x="792" y="51"/>
                </a:lnTo>
                <a:lnTo>
                  <a:pt x="792" y="48"/>
                </a:lnTo>
                <a:lnTo>
                  <a:pt x="792" y="45"/>
                </a:lnTo>
                <a:lnTo>
                  <a:pt x="792" y="44"/>
                </a:lnTo>
                <a:lnTo>
                  <a:pt x="796" y="41"/>
                </a:lnTo>
                <a:lnTo>
                  <a:pt x="800" y="37"/>
                </a:lnTo>
                <a:lnTo>
                  <a:pt x="807" y="30"/>
                </a:lnTo>
                <a:lnTo>
                  <a:pt x="811" y="26"/>
                </a:lnTo>
                <a:lnTo>
                  <a:pt x="823" y="22"/>
                </a:lnTo>
                <a:lnTo>
                  <a:pt x="827" y="20"/>
                </a:lnTo>
                <a:lnTo>
                  <a:pt x="828" y="18"/>
                </a:lnTo>
                <a:lnTo>
                  <a:pt x="835" y="10"/>
                </a:lnTo>
                <a:lnTo>
                  <a:pt x="838" y="6"/>
                </a:lnTo>
                <a:lnTo>
                  <a:pt x="837" y="5"/>
                </a:lnTo>
                <a:lnTo>
                  <a:pt x="835" y="3"/>
                </a:lnTo>
                <a:lnTo>
                  <a:pt x="834" y="2"/>
                </a:lnTo>
                <a:lnTo>
                  <a:pt x="834" y="0"/>
                </a:lnTo>
                <a:lnTo>
                  <a:pt x="835" y="0"/>
                </a:lnTo>
                <a:lnTo>
                  <a:pt x="838" y="2"/>
                </a:lnTo>
                <a:lnTo>
                  <a:pt x="839" y="3"/>
                </a:lnTo>
                <a:lnTo>
                  <a:pt x="841" y="5"/>
                </a:lnTo>
                <a:lnTo>
                  <a:pt x="838" y="9"/>
                </a:lnTo>
                <a:lnTo>
                  <a:pt x="830" y="18"/>
                </a:lnTo>
                <a:lnTo>
                  <a:pt x="828" y="20"/>
                </a:lnTo>
                <a:lnTo>
                  <a:pt x="827" y="21"/>
                </a:lnTo>
                <a:lnTo>
                  <a:pt x="818" y="26"/>
                </a:lnTo>
                <a:lnTo>
                  <a:pt x="808" y="35"/>
                </a:lnTo>
                <a:lnTo>
                  <a:pt x="804" y="41"/>
                </a:lnTo>
                <a:lnTo>
                  <a:pt x="798" y="47"/>
                </a:lnTo>
                <a:lnTo>
                  <a:pt x="797" y="52"/>
                </a:lnTo>
                <a:lnTo>
                  <a:pt x="796" y="59"/>
                </a:lnTo>
                <a:lnTo>
                  <a:pt x="794" y="62"/>
                </a:lnTo>
                <a:lnTo>
                  <a:pt x="793" y="62"/>
                </a:lnTo>
                <a:lnTo>
                  <a:pt x="790" y="63"/>
                </a:lnTo>
                <a:lnTo>
                  <a:pt x="788" y="65"/>
                </a:lnTo>
                <a:lnTo>
                  <a:pt x="786" y="65"/>
                </a:lnTo>
                <a:lnTo>
                  <a:pt x="785" y="65"/>
                </a:lnTo>
                <a:lnTo>
                  <a:pt x="783" y="65"/>
                </a:lnTo>
                <a:lnTo>
                  <a:pt x="778" y="66"/>
                </a:lnTo>
                <a:lnTo>
                  <a:pt x="774" y="67"/>
                </a:lnTo>
                <a:lnTo>
                  <a:pt x="773" y="69"/>
                </a:lnTo>
                <a:lnTo>
                  <a:pt x="771" y="73"/>
                </a:lnTo>
                <a:lnTo>
                  <a:pt x="764" y="86"/>
                </a:lnTo>
                <a:lnTo>
                  <a:pt x="764" y="92"/>
                </a:lnTo>
                <a:lnTo>
                  <a:pt x="766" y="101"/>
                </a:lnTo>
                <a:lnTo>
                  <a:pt x="767" y="104"/>
                </a:lnTo>
                <a:lnTo>
                  <a:pt x="775" y="114"/>
                </a:lnTo>
                <a:lnTo>
                  <a:pt x="777" y="115"/>
                </a:lnTo>
                <a:lnTo>
                  <a:pt x="794" y="133"/>
                </a:lnTo>
                <a:lnTo>
                  <a:pt x="796" y="133"/>
                </a:lnTo>
                <a:lnTo>
                  <a:pt x="796" y="131"/>
                </a:lnTo>
                <a:lnTo>
                  <a:pt x="796" y="130"/>
                </a:lnTo>
                <a:lnTo>
                  <a:pt x="794" y="126"/>
                </a:lnTo>
                <a:lnTo>
                  <a:pt x="793" y="125"/>
                </a:lnTo>
                <a:lnTo>
                  <a:pt x="788" y="115"/>
                </a:lnTo>
                <a:lnTo>
                  <a:pt x="785" y="104"/>
                </a:lnTo>
                <a:lnTo>
                  <a:pt x="783" y="103"/>
                </a:lnTo>
                <a:lnTo>
                  <a:pt x="783" y="97"/>
                </a:lnTo>
                <a:lnTo>
                  <a:pt x="783" y="92"/>
                </a:lnTo>
                <a:lnTo>
                  <a:pt x="783" y="88"/>
                </a:lnTo>
                <a:lnTo>
                  <a:pt x="785" y="89"/>
                </a:lnTo>
                <a:lnTo>
                  <a:pt x="785" y="93"/>
                </a:lnTo>
                <a:lnTo>
                  <a:pt x="786" y="95"/>
                </a:lnTo>
                <a:lnTo>
                  <a:pt x="786" y="99"/>
                </a:lnTo>
                <a:lnTo>
                  <a:pt x="798" y="125"/>
                </a:lnTo>
                <a:lnTo>
                  <a:pt x="800" y="126"/>
                </a:lnTo>
                <a:lnTo>
                  <a:pt x="803" y="131"/>
                </a:lnTo>
                <a:lnTo>
                  <a:pt x="808" y="142"/>
                </a:lnTo>
                <a:lnTo>
                  <a:pt x="809" y="144"/>
                </a:lnTo>
                <a:lnTo>
                  <a:pt x="811" y="145"/>
                </a:lnTo>
                <a:lnTo>
                  <a:pt x="812" y="146"/>
                </a:lnTo>
                <a:lnTo>
                  <a:pt x="813" y="148"/>
                </a:lnTo>
                <a:lnTo>
                  <a:pt x="815" y="148"/>
                </a:lnTo>
                <a:lnTo>
                  <a:pt x="815" y="146"/>
                </a:lnTo>
                <a:lnTo>
                  <a:pt x="816" y="145"/>
                </a:lnTo>
                <a:lnTo>
                  <a:pt x="816" y="141"/>
                </a:lnTo>
                <a:lnTo>
                  <a:pt x="816" y="134"/>
                </a:lnTo>
                <a:lnTo>
                  <a:pt x="816" y="129"/>
                </a:lnTo>
                <a:lnTo>
                  <a:pt x="816" y="122"/>
                </a:lnTo>
                <a:lnTo>
                  <a:pt x="812" y="107"/>
                </a:lnTo>
                <a:lnTo>
                  <a:pt x="809" y="103"/>
                </a:lnTo>
                <a:lnTo>
                  <a:pt x="808" y="100"/>
                </a:lnTo>
                <a:lnTo>
                  <a:pt x="807" y="92"/>
                </a:lnTo>
                <a:lnTo>
                  <a:pt x="807" y="70"/>
                </a:lnTo>
                <a:lnTo>
                  <a:pt x="807" y="67"/>
                </a:lnTo>
                <a:lnTo>
                  <a:pt x="808" y="66"/>
                </a:lnTo>
                <a:lnTo>
                  <a:pt x="816" y="92"/>
                </a:lnTo>
                <a:lnTo>
                  <a:pt x="816" y="95"/>
                </a:lnTo>
                <a:lnTo>
                  <a:pt x="816" y="97"/>
                </a:lnTo>
                <a:lnTo>
                  <a:pt x="818" y="103"/>
                </a:lnTo>
                <a:lnTo>
                  <a:pt x="816" y="108"/>
                </a:lnTo>
                <a:lnTo>
                  <a:pt x="816" y="111"/>
                </a:lnTo>
                <a:lnTo>
                  <a:pt x="818" y="115"/>
                </a:lnTo>
                <a:lnTo>
                  <a:pt x="820" y="129"/>
                </a:lnTo>
                <a:lnTo>
                  <a:pt x="822" y="130"/>
                </a:lnTo>
                <a:lnTo>
                  <a:pt x="823" y="133"/>
                </a:lnTo>
                <a:lnTo>
                  <a:pt x="823" y="135"/>
                </a:lnTo>
                <a:lnTo>
                  <a:pt x="823" y="138"/>
                </a:lnTo>
                <a:lnTo>
                  <a:pt x="822" y="145"/>
                </a:lnTo>
                <a:lnTo>
                  <a:pt x="820" y="150"/>
                </a:lnTo>
                <a:lnTo>
                  <a:pt x="819" y="153"/>
                </a:lnTo>
                <a:lnTo>
                  <a:pt x="824" y="178"/>
                </a:lnTo>
                <a:lnTo>
                  <a:pt x="828" y="193"/>
                </a:lnTo>
                <a:lnTo>
                  <a:pt x="835" y="212"/>
                </a:lnTo>
                <a:lnTo>
                  <a:pt x="839" y="224"/>
                </a:lnTo>
                <a:lnTo>
                  <a:pt x="843" y="231"/>
                </a:lnTo>
                <a:lnTo>
                  <a:pt x="848" y="243"/>
                </a:lnTo>
                <a:lnTo>
                  <a:pt x="846" y="242"/>
                </a:lnTo>
                <a:lnTo>
                  <a:pt x="843" y="242"/>
                </a:lnTo>
                <a:lnTo>
                  <a:pt x="842" y="243"/>
                </a:lnTo>
                <a:lnTo>
                  <a:pt x="839" y="245"/>
                </a:lnTo>
                <a:lnTo>
                  <a:pt x="837" y="250"/>
                </a:lnTo>
                <a:lnTo>
                  <a:pt x="837" y="253"/>
                </a:lnTo>
                <a:lnTo>
                  <a:pt x="839" y="255"/>
                </a:lnTo>
                <a:lnTo>
                  <a:pt x="842" y="261"/>
                </a:lnTo>
                <a:lnTo>
                  <a:pt x="842" y="269"/>
                </a:lnTo>
                <a:lnTo>
                  <a:pt x="848" y="288"/>
                </a:lnTo>
                <a:lnTo>
                  <a:pt x="849" y="298"/>
                </a:lnTo>
                <a:lnTo>
                  <a:pt x="850" y="306"/>
                </a:lnTo>
                <a:lnTo>
                  <a:pt x="860" y="322"/>
                </a:lnTo>
                <a:lnTo>
                  <a:pt x="860" y="325"/>
                </a:lnTo>
                <a:lnTo>
                  <a:pt x="876" y="325"/>
                </a:lnTo>
                <a:lnTo>
                  <a:pt x="880" y="321"/>
                </a:lnTo>
                <a:lnTo>
                  <a:pt x="882" y="318"/>
                </a:lnTo>
                <a:lnTo>
                  <a:pt x="880" y="314"/>
                </a:lnTo>
                <a:lnTo>
                  <a:pt x="872" y="300"/>
                </a:lnTo>
                <a:lnTo>
                  <a:pt x="864" y="284"/>
                </a:lnTo>
                <a:lnTo>
                  <a:pt x="871" y="287"/>
                </a:lnTo>
                <a:lnTo>
                  <a:pt x="874" y="287"/>
                </a:lnTo>
                <a:lnTo>
                  <a:pt x="882" y="285"/>
                </a:lnTo>
                <a:lnTo>
                  <a:pt x="883" y="284"/>
                </a:lnTo>
                <a:lnTo>
                  <a:pt x="883" y="275"/>
                </a:lnTo>
                <a:lnTo>
                  <a:pt x="883" y="272"/>
                </a:lnTo>
                <a:lnTo>
                  <a:pt x="883" y="266"/>
                </a:lnTo>
                <a:lnTo>
                  <a:pt x="883" y="255"/>
                </a:lnTo>
                <a:lnTo>
                  <a:pt x="882" y="250"/>
                </a:lnTo>
                <a:lnTo>
                  <a:pt x="882" y="249"/>
                </a:lnTo>
                <a:lnTo>
                  <a:pt x="880" y="247"/>
                </a:lnTo>
                <a:lnTo>
                  <a:pt x="880" y="246"/>
                </a:lnTo>
                <a:lnTo>
                  <a:pt x="883" y="249"/>
                </a:lnTo>
                <a:lnTo>
                  <a:pt x="883" y="253"/>
                </a:lnTo>
                <a:lnTo>
                  <a:pt x="886" y="260"/>
                </a:lnTo>
                <a:lnTo>
                  <a:pt x="887" y="261"/>
                </a:lnTo>
                <a:lnTo>
                  <a:pt x="890" y="273"/>
                </a:lnTo>
                <a:lnTo>
                  <a:pt x="891" y="277"/>
                </a:lnTo>
                <a:lnTo>
                  <a:pt x="895" y="287"/>
                </a:lnTo>
                <a:lnTo>
                  <a:pt x="898" y="303"/>
                </a:lnTo>
                <a:lnTo>
                  <a:pt x="899" y="306"/>
                </a:lnTo>
                <a:lnTo>
                  <a:pt x="902" y="307"/>
                </a:lnTo>
                <a:lnTo>
                  <a:pt x="905" y="307"/>
                </a:lnTo>
                <a:lnTo>
                  <a:pt x="906" y="307"/>
                </a:lnTo>
                <a:lnTo>
                  <a:pt x="908" y="307"/>
                </a:lnTo>
                <a:lnTo>
                  <a:pt x="910" y="302"/>
                </a:lnTo>
                <a:lnTo>
                  <a:pt x="916" y="296"/>
                </a:lnTo>
                <a:lnTo>
                  <a:pt x="925" y="292"/>
                </a:lnTo>
                <a:lnTo>
                  <a:pt x="931" y="294"/>
                </a:lnTo>
                <a:lnTo>
                  <a:pt x="934" y="294"/>
                </a:lnTo>
                <a:lnTo>
                  <a:pt x="939" y="292"/>
                </a:lnTo>
                <a:lnTo>
                  <a:pt x="939" y="291"/>
                </a:lnTo>
                <a:lnTo>
                  <a:pt x="940" y="283"/>
                </a:lnTo>
                <a:lnTo>
                  <a:pt x="940" y="280"/>
                </a:lnTo>
                <a:lnTo>
                  <a:pt x="939" y="276"/>
                </a:lnTo>
                <a:lnTo>
                  <a:pt x="939" y="275"/>
                </a:lnTo>
                <a:lnTo>
                  <a:pt x="936" y="270"/>
                </a:lnTo>
                <a:lnTo>
                  <a:pt x="935" y="269"/>
                </a:lnTo>
                <a:lnTo>
                  <a:pt x="934" y="269"/>
                </a:lnTo>
                <a:lnTo>
                  <a:pt x="931" y="269"/>
                </a:lnTo>
                <a:lnTo>
                  <a:pt x="929" y="269"/>
                </a:lnTo>
                <a:lnTo>
                  <a:pt x="927" y="268"/>
                </a:lnTo>
                <a:lnTo>
                  <a:pt x="920" y="255"/>
                </a:lnTo>
                <a:lnTo>
                  <a:pt x="919" y="250"/>
                </a:lnTo>
                <a:lnTo>
                  <a:pt x="917" y="246"/>
                </a:lnTo>
                <a:lnTo>
                  <a:pt x="916" y="242"/>
                </a:lnTo>
                <a:lnTo>
                  <a:pt x="910" y="238"/>
                </a:lnTo>
                <a:lnTo>
                  <a:pt x="909" y="236"/>
                </a:lnTo>
                <a:lnTo>
                  <a:pt x="901" y="231"/>
                </a:lnTo>
                <a:lnTo>
                  <a:pt x="899" y="228"/>
                </a:lnTo>
                <a:lnTo>
                  <a:pt x="895" y="224"/>
                </a:lnTo>
                <a:lnTo>
                  <a:pt x="891" y="220"/>
                </a:lnTo>
                <a:lnTo>
                  <a:pt x="891" y="219"/>
                </a:lnTo>
                <a:lnTo>
                  <a:pt x="883" y="201"/>
                </a:lnTo>
                <a:lnTo>
                  <a:pt x="883" y="198"/>
                </a:lnTo>
                <a:lnTo>
                  <a:pt x="883" y="197"/>
                </a:lnTo>
                <a:lnTo>
                  <a:pt x="884" y="195"/>
                </a:lnTo>
                <a:lnTo>
                  <a:pt x="884" y="197"/>
                </a:lnTo>
                <a:lnTo>
                  <a:pt x="886" y="200"/>
                </a:lnTo>
                <a:lnTo>
                  <a:pt x="893" y="215"/>
                </a:lnTo>
                <a:lnTo>
                  <a:pt x="894" y="217"/>
                </a:lnTo>
                <a:lnTo>
                  <a:pt x="897" y="221"/>
                </a:lnTo>
                <a:lnTo>
                  <a:pt x="899" y="224"/>
                </a:lnTo>
                <a:lnTo>
                  <a:pt x="904" y="228"/>
                </a:lnTo>
                <a:lnTo>
                  <a:pt x="910" y="234"/>
                </a:lnTo>
                <a:lnTo>
                  <a:pt x="910" y="235"/>
                </a:lnTo>
                <a:lnTo>
                  <a:pt x="916" y="242"/>
                </a:lnTo>
                <a:lnTo>
                  <a:pt x="919" y="243"/>
                </a:lnTo>
                <a:lnTo>
                  <a:pt x="920" y="246"/>
                </a:lnTo>
                <a:lnTo>
                  <a:pt x="920" y="247"/>
                </a:lnTo>
                <a:lnTo>
                  <a:pt x="921" y="251"/>
                </a:lnTo>
                <a:lnTo>
                  <a:pt x="921" y="254"/>
                </a:lnTo>
                <a:lnTo>
                  <a:pt x="928" y="265"/>
                </a:lnTo>
                <a:lnTo>
                  <a:pt x="929" y="268"/>
                </a:lnTo>
                <a:lnTo>
                  <a:pt x="931" y="268"/>
                </a:lnTo>
                <a:lnTo>
                  <a:pt x="932" y="268"/>
                </a:lnTo>
                <a:lnTo>
                  <a:pt x="934" y="265"/>
                </a:lnTo>
                <a:lnTo>
                  <a:pt x="935" y="265"/>
                </a:lnTo>
                <a:lnTo>
                  <a:pt x="934" y="262"/>
                </a:lnTo>
                <a:lnTo>
                  <a:pt x="932" y="260"/>
                </a:lnTo>
                <a:lnTo>
                  <a:pt x="929" y="255"/>
                </a:lnTo>
                <a:lnTo>
                  <a:pt x="929" y="245"/>
                </a:lnTo>
                <a:lnTo>
                  <a:pt x="928" y="236"/>
                </a:lnTo>
                <a:lnTo>
                  <a:pt x="928" y="235"/>
                </a:lnTo>
                <a:lnTo>
                  <a:pt x="924" y="213"/>
                </a:lnTo>
                <a:lnTo>
                  <a:pt x="919" y="197"/>
                </a:lnTo>
                <a:lnTo>
                  <a:pt x="919" y="190"/>
                </a:lnTo>
                <a:lnTo>
                  <a:pt x="919" y="187"/>
                </a:lnTo>
                <a:lnTo>
                  <a:pt x="920" y="187"/>
                </a:lnTo>
                <a:lnTo>
                  <a:pt x="920" y="190"/>
                </a:lnTo>
                <a:lnTo>
                  <a:pt x="927" y="208"/>
                </a:lnTo>
                <a:lnTo>
                  <a:pt x="934" y="242"/>
                </a:lnTo>
                <a:lnTo>
                  <a:pt x="935" y="243"/>
                </a:lnTo>
                <a:lnTo>
                  <a:pt x="938" y="257"/>
                </a:lnTo>
                <a:lnTo>
                  <a:pt x="939" y="266"/>
                </a:lnTo>
                <a:lnTo>
                  <a:pt x="943" y="275"/>
                </a:lnTo>
                <a:lnTo>
                  <a:pt x="944" y="277"/>
                </a:lnTo>
                <a:lnTo>
                  <a:pt x="946" y="284"/>
                </a:lnTo>
                <a:lnTo>
                  <a:pt x="946" y="285"/>
                </a:lnTo>
                <a:lnTo>
                  <a:pt x="946" y="290"/>
                </a:lnTo>
                <a:lnTo>
                  <a:pt x="949" y="298"/>
                </a:lnTo>
                <a:lnTo>
                  <a:pt x="949" y="299"/>
                </a:lnTo>
                <a:lnTo>
                  <a:pt x="953" y="303"/>
                </a:lnTo>
                <a:lnTo>
                  <a:pt x="954" y="302"/>
                </a:lnTo>
                <a:lnTo>
                  <a:pt x="955" y="299"/>
                </a:lnTo>
                <a:lnTo>
                  <a:pt x="957" y="294"/>
                </a:lnTo>
                <a:lnTo>
                  <a:pt x="959" y="296"/>
                </a:lnTo>
                <a:lnTo>
                  <a:pt x="964" y="307"/>
                </a:lnTo>
                <a:lnTo>
                  <a:pt x="964" y="310"/>
                </a:lnTo>
                <a:lnTo>
                  <a:pt x="962" y="311"/>
                </a:lnTo>
                <a:lnTo>
                  <a:pt x="961" y="315"/>
                </a:lnTo>
                <a:lnTo>
                  <a:pt x="961" y="320"/>
                </a:lnTo>
                <a:lnTo>
                  <a:pt x="961" y="321"/>
                </a:lnTo>
                <a:lnTo>
                  <a:pt x="961" y="324"/>
                </a:lnTo>
                <a:lnTo>
                  <a:pt x="962" y="325"/>
                </a:lnTo>
                <a:lnTo>
                  <a:pt x="972" y="325"/>
                </a:lnTo>
                <a:lnTo>
                  <a:pt x="972" y="318"/>
                </a:lnTo>
                <a:lnTo>
                  <a:pt x="973" y="314"/>
                </a:lnTo>
                <a:lnTo>
                  <a:pt x="973" y="311"/>
                </a:lnTo>
                <a:lnTo>
                  <a:pt x="977" y="314"/>
                </a:lnTo>
                <a:lnTo>
                  <a:pt x="983" y="325"/>
                </a:lnTo>
                <a:lnTo>
                  <a:pt x="985" y="325"/>
                </a:lnTo>
                <a:lnTo>
                  <a:pt x="988" y="321"/>
                </a:lnTo>
                <a:lnTo>
                  <a:pt x="989" y="320"/>
                </a:lnTo>
                <a:lnTo>
                  <a:pt x="988" y="317"/>
                </a:lnTo>
                <a:lnTo>
                  <a:pt x="989" y="317"/>
                </a:lnTo>
                <a:lnTo>
                  <a:pt x="992" y="318"/>
                </a:lnTo>
                <a:lnTo>
                  <a:pt x="994" y="321"/>
                </a:lnTo>
                <a:lnTo>
                  <a:pt x="998" y="325"/>
                </a:lnTo>
                <a:lnTo>
                  <a:pt x="1014" y="325"/>
                </a:lnTo>
                <a:lnTo>
                  <a:pt x="1015" y="325"/>
                </a:lnTo>
                <a:lnTo>
                  <a:pt x="1011" y="313"/>
                </a:lnTo>
                <a:lnTo>
                  <a:pt x="1003" y="307"/>
                </a:lnTo>
                <a:lnTo>
                  <a:pt x="995" y="300"/>
                </a:lnTo>
                <a:lnTo>
                  <a:pt x="989" y="279"/>
                </a:lnTo>
                <a:lnTo>
                  <a:pt x="988" y="275"/>
                </a:lnTo>
                <a:lnTo>
                  <a:pt x="988" y="266"/>
                </a:lnTo>
                <a:lnTo>
                  <a:pt x="988" y="257"/>
                </a:lnTo>
                <a:lnTo>
                  <a:pt x="989" y="257"/>
                </a:lnTo>
                <a:lnTo>
                  <a:pt x="991" y="257"/>
                </a:lnTo>
                <a:lnTo>
                  <a:pt x="991" y="258"/>
                </a:lnTo>
                <a:lnTo>
                  <a:pt x="992" y="275"/>
                </a:lnTo>
                <a:lnTo>
                  <a:pt x="994" y="276"/>
                </a:lnTo>
                <a:lnTo>
                  <a:pt x="995" y="279"/>
                </a:lnTo>
                <a:lnTo>
                  <a:pt x="998" y="281"/>
                </a:lnTo>
                <a:lnTo>
                  <a:pt x="1006" y="290"/>
                </a:lnTo>
                <a:lnTo>
                  <a:pt x="1013" y="296"/>
                </a:lnTo>
                <a:lnTo>
                  <a:pt x="1015" y="295"/>
                </a:lnTo>
                <a:lnTo>
                  <a:pt x="1022" y="307"/>
                </a:lnTo>
                <a:lnTo>
                  <a:pt x="1024" y="309"/>
                </a:lnTo>
                <a:lnTo>
                  <a:pt x="1025" y="309"/>
                </a:lnTo>
                <a:lnTo>
                  <a:pt x="1026" y="307"/>
                </a:lnTo>
                <a:lnTo>
                  <a:pt x="1028" y="307"/>
                </a:lnTo>
                <a:lnTo>
                  <a:pt x="1029" y="306"/>
                </a:lnTo>
                <a:lnTo>
                  <a:pt x="1032" y="309"/>
                </a:lnTo>
                <a:lnTo>
                  <a:pt x="1033" y="310"/>
                </a:lnTo>
                <a:lnTo>
                  <a:pt x="1036" y="314"/>
                </a:lnTo>
                <a:lnTo>
                  <a:pt x="1034" y="322"/>
                </a:lnTo>
                <a:lnTo>
                  <a:pt x="1033" y="325"/>
                </a:lnTo>
                <a:lnTo>
                  <a:pt x="1033" y="328"/>
                </a:lnTo>
                <a:lnTo>
                  <a:pt x="1032" y="332"/>
                </a:lnTo>
                <a:lnTo>
                  <a:pt x="1032" y="333"/>
                </a:lnTo>
                <a:lnTo>
                  <a:pt x="1030" y="339"/>
                </a:lnTo>
                <a:lnTo>
                  <a:pt x="1029" y="340"/>
                </a:lnTo>
                <a:lnTo>
                  <a:pt x="1028" y="344"/>
                </a:lnTo>
                <a:lnTo>
                  <a:pt x="1026" y="351"/>
                </a:lnTo>
                <a:lnTo>
                  <a:pt x="1024" y="356"/>
                </a:lnTo>
                <a:lnTo>
                  <a:pt x="1021" y="360"/>
                </a:lnTo>
                <a:lnTo>
                  <a:pt x="1018" y="363"/>
                </a:lnTo>
                <a:lnTo>
                  <a:pt x="1017" y="366"/>
                </a:lnTo>
                <a:lnTo>
                  <a:pt x="1013" y="371"/>
                </a:lnTo>
                <a:lnTo>
                  <a:pt x="1013" y="375"/>
                </a:lnTo>
                <a:lnTo>
                  <a:pt x="1011" y="381"/>
                </a:lnTo>
                <a:lnTo>
                  <a:pt x="1010" y="388"/>
                </a:lnTo>
                <a:lnTo>
                  <a:pt x="1009" y="393"/>
                </a:lnTo>
                <a:lnTo>
                  <a:pt x="1007" y="393"/>
                </a:lnTo>
                <a:lnTo>
                  <a:pt x="1007" y="395"/>
                </a:lnTo>
                <a:lnTo>
                  <a:pt x="1006" y="395"/>
                </a:lnTo>
                <a:lnTo>
                  <a:pt x="1004" y="395"/>
                </a:lnTo>
                <a:lnTo>
                  <a:pt x="999" y="396"/>
                </a:lnTo>
                <a:lnTo>
                  <a:pt x="998" y="396"/>
                </a:lnTo>
                <a:lnTo>
                  <a:pt x="992" y="396"/>
                </a:lnTo>
                <a:lnTo>
                  <a:pt x="989" y="395"/>
                </a:lnTo>
                <a:lnTo>
                  <a:pt x="983" y="395"/>
                </a:lnTo>
                <a:lnTo>
                  <a:pt x="981" y="395"/>
                </a:lnTo>
                <a:lnTo>
                  <a:pt x="979" y="395"/>
                </a:lnTo>
                <a:lnTo>
                  <a:pt x="976" y="395"/>
                </a:lnTo>
                <a:lnTo>
                  <a:pt x="972" y="396"/>
                </a:lnTo>
                <a:lnTo>
                  <a:pt x="969" y="397"/>
                </a:lnTo>
                <a:lnTo>
                  <a:pt x="968" y="397"/>
                </a:lnTo>
                <a:lnTo>
                  <a:pt x="965" y="399"/>
                </a:lnTo>
                <a:lnTo>
                  <a:pt x="958" y="400"/>
                </a:lnTo>
                <a:lnTo>
                  <a:pt x="953" y="401"/>
                </a:lnTo>
                <a:lnTo>
                  <a:pt x="951" y="401"/>
                </a:lnTo>
                <a:lnTo>
                  <a:pt x="949" y="404"/>
                </a:lnTo>
                <a:lnTo>
                  <a:pt x="950" y="405"/>
                </a:lnTo>
                <a:lnTo>
                  <a:pt x="953" y="412"/>
                </a:lnTo>
                <a:lnTo>
                  <a:pt x="954" y="416"/>
                </a:lnTo>
                <a:lnTo>
                  <a:pt x="955" y="422"/>
                </a:lnTo>
                <a:lnTo>
                  <a:pt x="958" y="427"/>
                </a:lnTo>
                <a:lnTo>
                  <a:pt x="959" y="431"/>
                </a:lnTo>
                <a:lnTo>
                  <a:pt x="961" y="434"/>
                </a:lnTo>
                <a:lnTo>
                  <a:pt x="962" y="437"/>
                </a:lnTo>
                <a:lnTo>
                  <a:pt x="962" y="438"/>
                </a:lnTo>
                <a:lnTo>
                  <a:pt x="962" y="438"/>
                </a:lnTo>
                <a:lnTo>
                  <a:pt x="961" y="445"/>
                </a:lnTo>
                <a:lnTo>
                  <a:pt x="962" y="448"/>
                </a:lnTo>
                <a:lnTo>
                  <a:pt x="962" y="449"/>
                </a:lnTo>
                <a:lnTo>
                  <a:pt x="964" y="456"/>
                </a:lnTo>
                <a:lnTo>
                  <a:pt x="965" y="463"/>
                </a:lnTo>
                <a:lnTo>
                  <a:pt x="966" y="468"/>
                </a:lnTo>
                <a:lnTo>
                  <a:pt x="966" y="471"/>
                </a:lnTo>
                <a:lnTo>
                  <a:pt x="968" y="474"/>
                </a:lnTo>
                <a:lnTo>
                  <a:pt x="968" y="476"/>
                </a:lnTo>
                <a:lnTo>
                  <a:pt x="969" y="478"/>
                </a:lnTo>
                <a:lnTo>
                  <a:pt x="970" y="480"/>
                </a:lnTo>
                <a:lnTo>
                  <a:pt x="972" y="483"/>
                </a:lnTo>
                <a:lnTo>
                  <a:pt x="973" y="485"/>
                </a:lnTo>
                <a:lnTo>
                  <a:pt x="977" y="491"/>
                </a:lnTo>
                <a:lnTo>
                  <a:pt x="977" y="493"/>
                </a:lnTo>
                <a:lnTo>
                  <a:pt x="980" y="495"/>
                </a:lnTo>
                <a:lnTo>
                  <a:pt x="981" y="500"/>
                </a:lnTo>
                <a:lnTo>
                  <a:pt x="981" y="504"/>
                </a:lnTo>
                <a:lnTo>
                  <a:pt x="981" y="506"/>
                </a:lnTo>
                <a:lnTo>
                  <a:pt x="981" y="513"/>
                </a:lnTo>
                <a:lnTo>
                  <a:pt x="984" y="517"/>
                </a:lnTo>
                <a:lnTo>
                  <a:pt x="987" y="520"/>
                </a:lnTo>
                <a:lnTo>
                  <a:pt x="988" y="524"/>
                </a:lnTo>
                <a:lnTo>
                  <a:pt x="991" y="527"/>
                </a:lnTo>
                <a:lnTo>
                  <a:pt x="992" y="535"/>
                </a:lnTo>
                <a:lnTo>
                  <a:pt x="994" y="536"/>
                </a:lnTo>
                <a:lnTo>
                  <a:pt x="994" y="542"/>
                </a:lnTo>
                <a:lnTo>
                  <a:pt x="994" y="546"/>
                </a:lnTo>
                <a:lnTo>
                  <a:pt x="992" y="549"/>
                </a:lnTo>
                <a:lnTo>
                  <a:pt x="992" y="555"/>
                </a:lnTo>
                <a:lnTo>
                  <a:pt x="992" y="560"/>
                </a:lnTo>
                <a:lnTo>
                  <a:pt x="992" y="566"/>
                </a:lnTo>
                <a:lnTo>
                  <a:pt x="989" y="570"/>
                </a:lnTo>
                <a:lnTo>
                  <a:pt x="987" y="573"/>
                </a:lnTo>
                <a:lnTo>
                  <a:pt x="987" y="575"/>
                </a:lnTo>
                <a:lnTo>
                  <a:pt x="984" y="579"/>
                </a:lnTo>
                <a:lnTo>
                  <a:pt x="984" y="580"/>
                </a:lnTo>
                <a:lnTo>
                  <a:pt x="983" y="581"/>
                </a:lnTo>
                <a:lnTo>
                  <a:pt x="981" y="581"/>
                </a:lnTo>
                <a:lnTo>
                  <a:pt x="981" y="584"/>
                </a:lnTo>
                <a:lnTo>
                  <a:pt x="979" y="585"/>
                </a:lnTo>
                <a:lnTo>
                  <a:pt x="979" y="587"/>
                </a:lnTo>
                <a:lnTo>
                  <a:pt x="979" y="591"/>
                </a:lnTo>
                <a:lnTo>
                  <a:pt x="979" y="594"/>
                </a:lnTo>
                <a:lnTo>
                  <a:pt x="979" y="599"/>
                </a:lnTo>
                <a:lnTo>
                  <a:pt x="979" y="600"/>
                </a:lnTo>
                <a:lnTo>
                  <a:pt x="980" y="605"/>
                </a:lnTo>
                <a:lnTo>
                  <a:pt x="980" y="606"/>
                </a:lnTo>
                <a:lnTo>
                  <a:pt x="980" y="610"/>
                </a:lnTo>
                <a:lnTo>
                  <a:pt x="980" y="613"/>
                </a:lnTo>
                <a:lnTo>
                  <a:pt x="981" y="613"/>
                </a:lnTo>
                <a:lnTo>
                  <a:pt x="981" y="617"/>
                </a:lnTo>
                <a:lnTo>
                  <a:pt x="981" y="622"/>
                </a:lnTo>
                <a:lnTo>
                  <a:pt x="981" y="629"/>
                </a:lnTo>
                <a:lnTo>
                  <a:pt x="980" y="633"/>
                </a:lnTo>
                <a:lnTo>
                  <a:pt x="979" y="636"/>
                </a:lnTo>
                <a:lnTo>
                  <a:pt x="977" y="643"/>
                </a:lnTo>
                <a:lnTo>
                  <a:pt x="976" y="645"/>
                </a:lnTo>
                <a:lnTo>
                  <a:pt x="976" y="647"/>
                </a:lnTo>
                <a:lnTo>
                  <a:pt x="973" y="654"/>
                </a:lnTo>
                <a:lnTo>
                  <a:pt x="970" y="659"/>
                </a:lnTo>
                <a:lnTo>
                  <a:pt x="969" y="660"/>
                </a:lnTo>
                <a:lnTo>
                  <a:pt x="968" y="662"/>
                </a:lnTo>
                <a:lnTo>
                  <a:pt x="965" y="666"/>
                </a:lnTo>
                <a:lnTo>
                  <a:pt x="961" y="669"/>
                </a:lnTo>
                <a:lnTo>
                  <a:pt x="958" y="671"/>
                </a:lnTo>
                <a:lnTo>
                  <a:pt x="957" y="674"/>
                </a:lnTo>
                <a:lnTo>
                  <a:pt x="955" y="677"/>
                </a:lnTo>
                <a:lnTo>
                  <a:pt x="954" y="677"/>
                </a:lnTo>
                <a:lnTo>
                  <a:pt x="953" y="681"/>
                </a:lnTo>
                <a:lnTo>
                  <a:pt x="950" y="682"/>
                </a:lnTo>
                <a:lnTo>
                  <a:pt x="946" y="686"/>
                </a:lnTo>
                <a:lnTo>
                  <a:pt x="940" y="689"/>
                </a:lnTo>
                <a:lnTo>
                  <a:pt x="939" y="689"/>
                </a:lnTo>
                <a:lnTo>
                  <a:pt x="938" y="690"/>
                </a:lnTo>
                <a:lnTo>
                  <a:pt x="935" y="695"/>
                </a:lnTo>
                <a:lnTo>
                  <a:pt x="932" y="697"/>
                </a:lnTo>
                <a:lnTo>
                  <a:pt x="929" y="700"/>
                </a:lnTo>
                <a:lnTo>
                  <a:pt x="927" y="701"/>
                </a:lnTo>
                <a:lnTo>
                  <a:pt x="923" y="699"/>
                </a:lnTo>
                <a:lnTo>
                  <a:pt x="920" y="700"/>
                </a:lnTo>
                <a:lnTo>
                  <a:pt x="914" y="701"/>
                </a:lnTo>
                <a:lnTo>
                  <a:pt x="913" y="700"/>
                </a:lnTo>
                <a:lnTo>
                  <a:pt x="912" y="700"/>
                </a:lnTo>
                <a:lnTo>
                  <a:pt x="910" y="700"/>
                </a:lnTo>
                <a:lnTo>
                  <a:pt x="908" y="697"/>
                </a:lnTo>
                <a:lnTo>
                  <a:pt x="905" y="697"/>
                </a:lnTo>
                <a:lnTo>
                  <a:pt x="905" y="696"/>
                </a:lnTo>
                <a:lnTo>
                  <a:pt x="899" y="699"/>
                </a:lnTo>
                <a:lnTo>
                  <a:pt x="898" y="700"/>
                </a:lnTo>
                <a:lnTo>
                  <a:pt x="897" y="700"/>
                </a:lnTo>
                <a:lnTo>
                  <a:pt x="897" y="701"/>
                </a:lnTo>
                <a:lnTo>
                  <a:pt x="897" y="701"/>
                </a:lnTo>
                <a:lnTo>
                  <a:pt x="895" y="703"/>
                </a:lnTo>
                <a:lnTo>
                  <a:pt x="894" y="703"/>
                </a:lnTo>
                <a:lnTo>
                  <a:pt x="893" y="703"/>
                </a:lnTo>
                <a:lnTo>
                  <a:pt x="891" y="703"/>
                </a:lnTo>
                <a:lnTo>
                  <a:pt x="890" y="703"/>
                </a:lnTo>
                <a:lnTo>
                  <a:pt x="890" y="704"/>
                </a:lnTo>
                <a:lnTo>
                  <a:pt x="891" y="705"/>
                </a:lnTo>
                <a:lnTo>
                  <a:pt x="891" y="707"/>
                </a:lnTo>
                <a:lnTo>
                  <a:pt x="889" y="708"/>
                </a:lnTo>
                <a:lnTo>
                  <a:pt x="884" y="711"/>
                </a:lnTo>
                <a:lnTo>
                  <a:pt x="886" y="712"/>
                </a:lnTo>
                <a:lnTo>
                  <a:pt x="886" y="714"/>
                </a:lnTo>
                <a:lnTo>
                  <a:pt x="887" y="714"/>
                </a:lnTo>
                <a:lnTo>
                  <a:pt x="889" y="714"/>
                </a:lnTo>
                <a:lnTo>
                  <a:pt x="890" y="715"/>
                </a:lnTo>
                <a:lnTo>
                  <a:pt x="891" y="718"/>
                </a:lnTo>
                <a:lnTo>
                  <a:pt x="893" y="719"/>
                </a:lnTo>
                <a:lnTo>
                  <a:pt x="893" y="720"/>
                </a:lnTo>
                <a:lnTo>
                  <a:pt x="894" y="722"/>
                </a:lnTo>
                <a:lnTo>
                  <a:pt x="894" y="723"/>
                </a:lnTo>
                <a:lnTo>
                  <a:pt x="895" y="725"/>
                </a:lnTo>
                <a:lnTo>
                  <a:pt x="895" y="726"/>
                </a:lnTo>
                <a:lnTo>
                  <a:pt x="895" y="729"/>
                </a:lnTo>
                <a:lnTo>
                  <a:pt x="897" y="730"/>
                </a:lnTo>
                <a:lnTo>
                  <a:pt x="897" y="734"/>
                </a:lnTo>
                <a:lnTo>
                  <a:pt x="895" y="734"/>
                </a:lnTo>
                <a:lnTo>
                  <a:pt x="895" y="734"/>
                </a:lnTo>
                <a:lnTo>
                  <a:pt x="895" y="735"/>
                </a:lnTo>
                <a:lnTo>
                  <a:pt x="895" y="738"/>
                </a:lnTo>
                <a:lnTo>
                  <a:pt x="895" y="741"/>
                </a:lnTo>
                <a:lnTo>
                  <a:pt x="897" y="741"/>
                </a:lnTo>
                <a:lnTo>
                  <a:pt x="895" y="745"/>
                </a:lnTo>
                <a:lnTo>
                  <a:pt x="897" y="746"/>
                </a:lnTo>
                <a:lnTo>
                  <a:pt x="897" y="748"/>
                </a:lnTo>
                <a:lnTo>
                  <a:pt x="897" y="749"/>
                </a:lnTo>
                <a:lnTo>
                  <a:pt x="897" y="750"/>
                </a:lnTo>
                <a:lnTo>
                  <a:pt x="895" y="750"/>
                </a:lnTo>
                <a:lnTo>
                  <a:pt x="890" y="750"/>
                </a:lnTo>
                <a:lnTo>
                  <a:pt x="887" y="753"/>
                </a:lnTo>
                <a:lnTo>
                  <a:pt x="887" y="756"/>
                </a:lnTo>
                <a:lnTo>
                  <a:pt x="886" y="759"/>
                </a:lnTo>
                <a:lnTo>
                  <a:pt x="884" y="761"/>
                </a:lnTo>
                <a:lnTo>
                  <a:pt x="884" y="763"/>
                </a:lnTo>
                <a:lnTo>
                  <a:pt x="883" y="763"/>
                </a:lnTo>
                <a:lnTo>
                  <a:pt x="882" y="763"/>
                </a:lnTo>
                <a:lnTo>
                  <a:pt x="879" y="763"/>
                </a:lnTo>
                <a:lnTo>
                  <a:pt x="876" y="763"/>
                </a:lnTo>
                <a:lnTo>
                  <a:pt x="875" y="764"/>
                </a:lnTo>
                <a:lnTo>
                  <a:pt x="874" y="764"/>
                </a:lnTo>
                <a:lnTo>
                  <a:pt x="872" y="764"/>
                </a:lnTo>
                <a:lnTo>
                  <a:pt x="872" y="765"/>
                </a:lnTo>
                <a:lnTo>
                  <a:pt x="868" y="767"/>
                </a:lnTo>
                <a:lnTo>
                  <a:pt x="867" y="767"/>
                </a:lnTo>
                <a:lnTo>
                  <a:pt x="865" y="767"/>
                </a:lnTo>
                <a:lnTo>
                  <a:pt x="864" y="770"/>
                </a:lnTo>
                <a:lnTo>
                  <a:pt x="863" y="771"/>
                </a:lnTo>
                <a:lnTo>
                  <a:pt x="863" y="774"/>
                </a:lnTo>
                <a:lnTo>
                  <a:pt x="861" y="776"/>
                </a:lnTo>
                <a:lnTo>
                  <a:pt x="863" y="780"/>
                </a:lnTo>
                <a:lnTo>
                  <a:pt x="863" y="783"/>
                </a:lnTo>
                <a:lnTo>
                  <a:pt x="864" y="790"/>
                </a:lnTo>
                <a:lnTo>
                  <a:pt x="865" y="798"/>
                </a:lnTo>
                <a:lnTo>
                  <a:pt x="867" y="801"/>
                </a:lnTo>
                <a:lnTo>
                  <a:pt x="868" y="802"/>
                </a:lnTo>
                <a:lnTo>
                  <a:pt x="869" y="805"/>
                </a:lnTo>
                <a:lnTo>
                  <a:pt x="869" y="812"/>
                </a:lnTo>
                <a:lnTo>
                  <a:pt x="869" y="820"/>
                </a:lnTo>
                <a:lnTo>
                  <a:pt x="871" y="824"/>
                </a:lnTo>
                <a:lnTo>
                  <a:pt x="871" y="828"/>
                </a:lnTo>
                <a:lnTo>
                  <a:pt x="871" y="831"/>
                </a:lnTo>
                <a:lnTo>
                  <a:pt x="872" y="834"/>
                </a:lnTo>
                <a:lnTo>
                  <a:pt x="872" y="835"/>
                </a:lnTo>
                <a:lnTo>
                  <a:pt x="875" y="839"/>
                </a:lnTo>
                <a:lnTo>
                  <a:pt x="876" y="842"/>
                </a:lnTo>
                <a:lnTo>
                  <a:pt x="876" y="845"/>
                </a:lnTo>
                <a:lnTo>
                  <a:pt x="876" y="849"/>
                </a:lnTo>
                <a:lnTo>
                  <a:pt x="876" y="851"/>
                </a:lnTo>
                <a:lnTo>
                  <a:pt x="876" y="853"/>
                </a:lnTo>
                <a:lnTo>
                  <a:pt x="876" y="854"/>
                </a:lnTo>
                <a:lnTo>
                  <a:pt x="876" y="864"/>
                </a:lnTo>
                <a:lnTo>
                  <a:pt x="876" y="869"/>
                </a:lnTo>
                <a:lnTo>
                  <a:pt x="876" y="870"/>
                </a:lnTo>
                <a:lnTo>
                  <a:pt x="874" y="872"/>
                </a:lnTo>
                <a:lnTo>
                  <a:pt x="872" y="873"/>
                </a:lnTo>
                <a:lnTo>
                  <a:pt x="869" y="877"/>
                </a:lnTo>
                <a:lnTo>
                  <a:pt x="869" y="879"/>
                </a:lnTo>
                <a:lnTo>
                  <a:pt x="869" y="880"/>
                </a:lnTo>
                <a:lnTo>
                  <a:pt x="869" y="881"/>
                </a:lnTo>
                <a:lnTo>
                  <a:pt x="868" y="883"/>
                </a:lnTo>
                <a:lnTo>
                  <a:pt x="868" y="885"/>
                </a:lnTo>
                <a:lnTo>
                  <a:pt x="868" y="887"/>
                </a:lnTo>
                <a:lnTo>
                  <a:pt x="868" y="888"/>
                </a:lnTo>
                <a:lnTo>
                  <a:pt x="868" y="890"/>
                </a:lnTo>
                <a:lnTo>
                  <a:pt x="868" y="891"/>
                </a:lnTo>
                <a:lnTo>
                  <a:pt x="868" y="892"/>
                </a:lnTo>
                <a:lnTo>
                  <a:pt x="868" y="895"/>
                </a:lnTo>
                <a:lnTo>
                  <a:pt x="868" y="896"/>
                </a:lnTo>
                <a:lnTo>
                  <a:pt x="868" y="898"/>
                </a:lnTo>
                <a:lnTo>
                  <a:pt x="867" y="899"/>
                </a:lnTo>
                <a:lnTo>
                  <a:pt x="865" y="900"/>
                </a:lnTo>
                <a:lnTo>
                  <a:pt x="865" y="902"/>
                </a:lnTo>
                <a:lnTo>
                  <a:pt x="867" y="905"/>
                </a:lnTo>
                <a:lnTo>
                  <a:pt x="867" y="906"/>
                </a:lnTo>
                <a:lnTo>
                  <a:pt x="867" y="909"/>
                </a:lnTo>
                <a:lnTo>
                  <a:pt x="867" y="910"/>
                </a:lnTo>
                <a:lnTo>
                  <a:pt x="863" y="914"/>
                </a:lnTo>
                <a:lnTo>
                  <a:pt x="863" y="915"/>
                </a:lnTo>
                <a:lnTo>
                  <a:pt x="861" y="920"/>
                </a:lnTo>
                <a:lnTo>
                  <a:pt x="858" y="922"/>
                </a:lnTo>
                <a:lnTo>
                  <a:pt x="857" y="924"/>
                </a:lnTo>
                <a:lnTo>
                  <a:pt x="856" y="929"/>
                </a:lnTo>
                <a:lnTo>
                  <a:pt x="856" y="930"/>
                </a:lnTo>
                <a:lnTo>
                  <a:pt x="854" y="932"/>
                </a:lnTo>
                <a:lnTo>
                  <a:pt x="853" y="933"/>
                </a:lnTo>
                <a:lnTo>
                  <a:pt x="853" y="935"/>
                </a:lnTo>
                <a:lnTo>
                  <a:pt x="852" y="935"/>
                </a:lnTo>
                <a:lnTo>
                  <a:pt x="852" y="936"/>
                </a:lnTo>
                <a:lnTo>
                  <a:pt x="853" y="936"/>
                </a:lnTo>
                <a:lnTo>
                  <a:pt x="853" y="937"/>
                </a:lnTo>
                <a:lnTo>
                  <a:pt x="853" y="939"/>
                </a:lnTo>
                <a:lnTo>
                  <a:pt x="852" y="939"/>
                </a:lnTo>
                <a:lnTo>
                  <a:pt x="853" y="944"/>
                </a:lnTo>
                <a:lnTo>
                  <a:pt x="852" y="945"/>
                </a:lnTo>
                <a:lnTo>
                  <a:pt x="850" y="948"/>
                </a:lnTo>
                <a:lnTo>
                  <a:pt x="850" y="950"/>
                </a:lnTo>
                <a:lnTo>
                  <a:pt x="850" y="950"/>
                </a:lnTo>
                <a:lnTo>
                  <a:pt x="849" y="951"/>
                </a:lnTo>
                <a:lnTo>
                  <a:pt x="849" y="952"/>
                </a:lnTo>
                <a:lnTo>
                  <a:pt x="848" y="958"/>
                </a:lnTo>
                <a:lnTo>
                  <a:pt x="845" y="956"/>
                </a:lnTo>
                <a:lnTo>
                  <a:pt x="845" y="958"/>
                </a:lnTo>
                <a:lnTo>
                  <a:pt x="843" y="958"/>
                </a:lnTo>
                <a:lnTo>
                  <a:pt x="842" y="959"/>
                </a:lnTo>
                <a:lnTo>
                  <a:pt x="841" y="959"/>
                </a:lnTo>
                <a:lnTo>
                  <a:pt x="839" y="960"/>
                </a:lnTo>
                <a:lnTo>
                  <a:pt x="839" y="962"/>
                </a:lnTo>
                <a:lnTo>
                  <a:pt x="838" y="960"/>
                </a:lnTo>
                <a:lnTo>
                  <a:pt x="837" y="959"/>
                </a:lnTo>
                <a:lnTo>
                  <a:pt x="837" y="962"/>
                </a:lnTo>
                <a:lnTo>
                  <a:pt x="835" y="962"/>
                </a:lnTo>
                <a:lnTo>
                  <a:pt x="834" y="959"/>
                </a:lnTo>
                <a:lnTo>
                  <a:pt x="833" y="960"/>
                </a:lnTo>
                <a:lnTo>
                  <a:pt x="831" y="962"/>
                </a:lnTo>
                <a:lnTo>
                  <a:pt x="831" y="963"/>
                </a:lnTo>
                <a:lnTo>
                  <a:pt x="831" y="963"/>
                </a:lnTo>
                <a:lnTo>
                  <a:pt x="830" y="963"/>
                </a:lnTo>
                <a:lnTo>
                  <a:pt x="828" y="963"/>
                </a:lnTo>
                <a:lnTo>
                  <a:pt x="827" y="963"/>
                </a:lnTo>
                <a:lnTo>
                  <a:pt x="827" y="962"/>
                </a:lnTo>
                <a:lnTo>
                  <a:pt x="826" y="960"/>
                </a:lnTo>
                <a:lnTo>
                  <a:pt x="824" y="960"/>
                </a:lnTo>
                <a:lnTo>
                  <a:pt x="823" y="960"/>
                </a:lnTo>
                <a:lnTo>
                  <a:pt x="820" y="960"/>
                </a:lnTo>
                <a:lnTo>
                  <a:pt x="820" y="954"/>
                </a:lnTo>
                <a:lnTo>
                  <a:pt x="822" y="948"/>
                </a:lnTo>
                <a:lnTo>
                  <a:pt x="822" y="947"/>
                </a:lnTo>
                <a:lnTo>
                  <a:pt x="822" y="945"/>
                </a:lnTo>
                <a:lnTo>
                  <a:pt x="822" y="943"/>
                </a:lnTo>
                <a:lnTo>
                  <a:pt x="822" y="937"/>
                </a:lnTo>
                <a:lnTo>
                  <a:pt x="822" y="936"/>
                </a:lnTo>
                <a:lnTo>
                  <a:pt x="820" y="935"/>
                </a:lnTo>
                <a:lnTo>
                  <a:pt x="822" y="935"/>
                </a:lnTo>
                <a:lnTo>
                  <a:pt x="822" y="933"/>
                </a:lnTo>
                <a:lnTo>
                  <a:pt x="823" y="935"/>
                </a:lnTo>
                <a:lnTo>
                  <a:pt x="824" y="935"/>
                </a:lnTo>
                <a:lnTo>
                  <a:pt x="824" y="933"/>
                </a:lnTo>
                <a:lnTo>
                  <a:pt x="824" y="932"/>
                </a:lnTo>
                <a:lnTo>
                  <a:pt x="824" y="930"/>
                </a:lnTo>
                <a:lnTo>
                  <a:pt x="822" y="926"/>
                </a:lnTo>
                <a:lnTo>
                  <a:pt x="819" y="920"/>
                </a:lnTo>
                <a:lnTo>
                  <a:pt x="818" y="918"/>
                </a:lnTo>
                <a:lnTo>
                  <a:pt x="818" y="917"/>
                </a:lnTo>
                <a:lnTo>
                  <a:pt x="818" y="911"/>
                </a:lnTo>
                <a:lnTo>
                  <a:pt x="815" y="903"/>
                </a:lnTo>
                <a:lnTo>
                  <a:pt x="815" y="900"/>
                </a:lnTo>
                <a:lnTo>
                  <a:pt x="813" y="899"/>
                </a:lnTo>
                <a:lnTo>
                  <a:pt x="813" y="898"/>
                </a:lnTo>
                <a:lnTo>
                  <a:pt x="809" y="898"/>
                </a:lnTo>
                <a:lnTo>
                  <a:pt x="808" y="898"/>
                </a:lnTo>
                <a:lnTo>
                  <a:pt x="803" y="899"/>
                </a:lnTo>
                <a:lnTo>
                  <a:pt x="801" y="900"/>
                </a:lnTo>
                <a:lnTo>
                  <a:pt x="800" y="900"/>
                </a:lnTo>
                <a:lnTo>
                  <a:pt x="796" y="902"/>
                </a:lnTo>
                <a:lnTo>
                  <a:pt x="794" y="903"/>
                </a:lnTo>
                <a:lnTo>
                  <a:pt x="793" y="905"/>
                </a:lnTo>
                <a:lnTo>
                  <a:pt x="792" y="905"/>
                </a:lnTo>
                <a:lnTo>
                  <a:pt x="790" y="905"/>
                </a:lnTo>
                <a:lnTo>
                  <a:pt x="789" y="905"/>
                </a:lnTo>
                <a:lnTo>
                  <a:pt x="789" y="898"/>
                </a:lnTo>
                <a:lnTo>
                  <a:pt x="785" y="895"/>
                </a:lnTo>
                <a:lnTo>
                  <a:pt x="785" y="895"/>
                </a:lnTo>
                <a:lnTo>
                  <a:pt x="785" y="894"/>
                </a:lnTo>
                <a:lnTo>
                  <a:pt x="786" y="887"/>
                </a:lnTo>
                <a:lnTo>
                  <a:pt x="786" y="883"/>
                </a:lnTo>
                <a:lnTo>
                  <a:pt x="788" y="879"/>
                </a:lnTo>
                <a:lnTo>
                  <a:pt x="788" y="877"/>
                </a:lnTo>
                <a:lnTo>
                  <a:pt x="783" y="877"/>
                </a:lnTo>
                <a:lnTo>
                  <a:pt x="783" y="885"/>
                </a:lnTo>
                <a:lnTo>
                  <a:pt x="782" y="887"/>
                </a:lnTo>
                <a:lnTo>
                  <a:pt x="778" y="888"/>
                </a:lnTo>
                <a:lnTo>
                  <a:pt x="778" y="890"/>
                </a:lnTo>
                <a:lnTo>
                  <a:pt x="773" y="896"/>
                </a:lnTo>
                <a:lnTo>
                  <a:pt x="771" y="896"/>
                </a:lnTo>
                <a:lnTo>
                  <a:pt x="770" y="895"/>
                </a:lnTo>
                <a:lnTo>
                  <a:pt x="767" y="891"/>
                </a:lnTo>
                <a:lnTo>
                  <a:pt x="766" y="890"/>
                </a:lnTo>
                <a:lnTo>
                  <a:pt x="764" y="883"/>
                </a:lnTo>
                <a:lnTo>
                  <a:pt x="762" y="880"/>
                </a:lnTo>
                <a:lnTo>
                  <a:pt x="756" y="880"/>
                </a:lnTo>
                <a:lnTo>
                  <a:pt x="753" y="885"/>
                </a:lnTo>
                <a:lnTo>
                  <a:pt x="752" y="888"/>
                </a:lnTo>
                <a:lnTo>
                  <a:pt x="752" y="891"/>
                </a:lnTo>
                <a:lnTo>
                  <a:pt x="749" y="890"/>
                </a:lnTo>
                <a:lnTo>
                  <a:pt x="749" y="885"/>
                </a:lnTo>
                <a:lnTo>
                  <a:pt x="749" y="884"/>
                </a:lnTo>
                <a:lnTo>
                  <a:pt x="749" y="879"/>
                </a:lnTo>
                <a:lnTo>
                  <a:pt x="749" y="875"/>
                </a:lnTo>
                <a:lnTo>
                  <a:pt x="748" y="875"/>
                </a:lnTo>
                <a:lnTo>
                  <a:pt x="747" y="876"/>
                </a:lnTo>
                <a:lnTo>
                  <a:pt x="745" y="877"/>
                </a:lnTo>
                <a:lnTo>
                  <a:pt x="745" y="879"/>
                </a:lnTo>
                <a:lnTo>
                  <a:pt x="743" y="881"/>
                </a:lnTo>
                <a:lnTo>
                  <a:pt x="740" y="883"/>
                </a:lnTo>
                <a:lnTo>
                  <a:pt x="737" y="880"/>
                </a:lnTo>
                <a:lnTo>
                  <a:pt x="736" y="879"/>
                </a:lnTo>
                <a:lnTo>
                  <a:pt x="736" y="875"/>
                </a:lnTo>
                <a:lnTo>
                  <a:pt x="736" y="873"/>
                </a:lnTo>
                <a:lnTo>
                  <a:pt x="733" y="868"/>
                </a:lnTo>
                <a:lnTo>
                  <a:pt x="733" y="866"/>
                </a:lnTo>
                <a:lnTo>
                  <a:pt x="729" y="865"/>
                </a:lnTo>
                <a:lnTo>
                  <a:pt x="726" y="865"/>
                </a:lnTo>
                <a:lnTo>
                  <a:pt x="726" y="857"/>
                </a:lnTo>
                <a:lnTo>
                  <a:pt x="728" y="854"/>
                </a:lnTo>
                <a:lnTo>
                  <a:pt x="730" y="849"/>
                </a:lnTo>
                <a:lnTo>
                  <a:pt x="732" y="846"/>
                </a:lnTo>
                <a:lnTo>
                  <a:pt x="733" y="845"/>
                </a:lnTo>
                <a:lnTo>
                  <a:pt x="737" y="840"/>
                </a:lnTo>
                <a:lnTo>
                  <a:pt x="733" y="840"/>
                </a:lnTo>
                <a:lnTo>
                  <a:pt x="732" y="840"/>
                </a:lnTo>
                <a:lnTo>
                  <a:pt x="730" y="838"/>
                </a:lnTo>
                <a:lnTo>
                  <a:pt x="728" y="835"/>
                </a:lnTo>
                <a:lnTo>
                  <a:pt x="728" y="836"/>
                </a:lnTo>
                <a:lnTo>
                  <a:pt x="721" y="843"/>
                </a:lnTo>
                <a:lnTo>
                  <a:pt x="719" y="845"/>
                </a:lnTo>
                <a:lnTo>
                  <a:pt x="719" y="842"/>
                </a:lnTo>
                <a:lnTo>
                  <a:pt x="719" y="834"/>
                </a:lnTo>
                <a:lnTo>
                  <a:pt x="719" y="823"/>
                </a:lnTo>
                <a:lnTo>
                  <a:pt x="719" y="821"/>
                </a:lnTo>
                <a:lnTo>
                  <a:pt x="719" y="820"/>
                </a:lnTo>
                <a:lnTo>
                  <a:pt x="719" y="815"/>
                </a:lnTo>
                <a:lnTo>
                  <a:pt x="719" y="813"/>
                </a:lnTo>
                <a:lnTo>
                  <a:pt x="722" y="810"/>
                </a:lnTo>
                <a:lnTo>
                  <a:pt x="722" y="809"/>
                </a:lnTo>
                <a:lnTo>
                  <a:pt x="725" y="801"/>
                </a:lnTo>
                <a:lnTo>
                  <a:pt x="726" y="800"/>
                </a:lnTo>
                <a:lnTo>
                  <a:pt x="726" y="798"/>
                </a:lnTo>
                <a:lnTo>
                  <a:pt x="726" y="795"/>
                </a:lnTo>
                <a:lnTo>
                  <a:pt x="725" y="791"/>
                </a:lnTo>
                <a:lnTo>
                  <a:pt x="725" y="790"/>
                </a:lnTo>
                <a:lnTo>
                  <a:pt x="723" y="787"/>
                </a:lnTo>
                <a:lnTo>
                  <a:pt x="723" y="786"/>
                </a:lnTo>
                <a:lnTo>
                  <a:pt x="722" y="785"/>
                </a:lnTo>
                <a:lnTo>
                  <a:pt x="719" y="779"/>
                </a:lnTo>
                <a:lnTo>
                  <a:pt x="721" y="772"/>
                </a:lnTo>
                <a:lnTo>
                  <a:pt x="721" y="771"/>
                </a:lnTo>
                <a:lnTo>
                  <a:pt x="722" y="770"/>
                </a:lnTo>
                <a:lnTo>
                  <a:pt x="722" y="768"/>
                </a:lnTo>
                <a:lnTo>
                  <a:pt x="723" y="767"/>
                </a:lnTo>
                <a:lnTo>
                  <a:pt x="722" y="764"/>
                </a:lnTo>
                <a:lnTo>
                  <a:pt x="722" y="761"/>
                </a:lnTo>
                <a:lnTo>
                  <a:pt x="722" y="759"/>
                </a:lnTo>
                <a:lnTo>
                  <a:pt x="721" y="756"/>
                </a:lnTo>
                <a:lnTo>
                  <a:pt x="721" y="755"/>
                </a:lnTo>
                <a:lnTo>
                  <a:pt x="721" y="752"/>
                </a:lnTo>
                <a:lnTo>
                  <a:pt x="721" y="750"/>
                </a:lnTo>
                <a:lnTo>
                  <a:pt x="721" y="746"/>
                </a:lnTo>
                <a:lnTo>
                  <a:pt x="719" y="746"/>
                </a:lnTo>
                <a:lnTo>
                  <a:pt x="718" y="738"/>
                </a:lnTo>
                <a:lnTo>
                  <a:pt x="717" y="733"/>
                </a:lnTo>
                <a:lnTo>
                  <a:pt x="717" y="731"/>
                </a:lnTo>
                <a:lnTo>
                  <a:pt x="717" y="729"/>
                </a:lnTo>
                <a:lnTo>
                  <a:pt x="717" y="727"/>
                </a:lnTo>
                <a:lnTo>
                  <a:pt x="717" y="726"/>
                </a:lnTo>
                <a:lnTo>
                  <a:pt x="717" y="725"/>
                </a:lnTo>
                <a:lnTo>
                  <a:pt x="717" y="720"/>
                </a:lnTo>
                <a:lnTo>
                  <a:pt x="718" y="719"/>
                </a:lnTo>
                <a:lnTo>
                  <a:pt x="719" y="710"/>
                </a:lnTo>
                <a:lnTo>
                  <a:pt x="721" y="708"/>
                </a:lnTo>
                <a:lnTo>
                  <a:pt x="723" y="704"/>
                </a:lnTo>
                <a:lnTo>
                  <a:pt x="725" y="700"/>
                </a:lnTo>
                <a:lnTo>
                  <a:pt x="726" y="695"/>
                </a:lnTo>
                <a:lnTo>
                  <a:pt x="728" y="695"/>
                </a:lnTo>
                <a:lnTo>
                  <a:pt x="730" y="695"/>
                </a:lnTo>
                <a:lnTo>
                  <a:pt x="732" y="697"/>
                </a:lnTo>
                <a:lnTo>
                  <a:pt x="733" y="703"/>
                </a:lnTo>
                <a:lnTo>
                  <a:pt x="732" y="704"/>
                </a:lnTo>
                <a:lnTo>
                  <a:pt x="732" y="708"/>
                </a:lnTo>
                <a:lnTo>
                  <a:pt x="732" y="710"/>
                </a:lnTo>
                <a:lnTo>
                  <a:pt x="732" y="719"/>
                </a:lnTo>
                <a:lnTo>
                  <a:pt x="732" y="720"/>
                </a:lnTo>
                <a:lnTo>
                  <a:pt x="732" y="727"/>
                </a:lnTo>
                <a:lnTo>
                  <a:pt x="732" y="734"/>
                </a:lnTo>
                <a:lnTo>
                  <a:pt x="734" y="734"/>
                </a:lnTo>
                <a:lnTo>
                  <a:pt x="736" y="734"/>
                </a:lnTo>
                <a:lnTo>
                  <a:pt x="736" y="734"/>
                </a:lnTo>
                <a:lnTo>
                  <a:pt x="737" y="729"/>
                </a:lnTo>
                <a:lnTo>
                  <a:pt x="736" y="725"/>
                </a:lnTo>
                <a:lnTo>
                  <a:pt x="736" y="723"/>
                </a:lnTo>
                <a:lnTo>
                  <a:pt x="736" y="722"/>
                </a:lnTo>
                <a:lnTo>
                  <a:pt x="737" y="719"/>
                </a:lnTo>
                <a:lnTo>
                  <a:pt x="737" y="712"/>
                </a:lnTo>
                <a:lnTo>
                  <a:pt x="741" y="707"/>
                </a:lnTo>
                <a:lnTo>
                  <a:pt x="741" y="704"/>
                </a:lnTo>
                <a:lnTo>
                  <a:pt x="743" y="701"/>
                </a:lnTo>
                <a:lnTo>
                  <a:pt x="744" y="700"/>
                </a:lnTo>
                <a:lnTo>
                  <a:pt x="741" y="692"/>
                </a:lnTo>
                <a:lnTo>
                  <a:pt x="741" y="688"/>
                </a:lnTo>
                <a:lnTo>
                  <a:pt x="734" y="685"/>
                </a:lnTo>
                <a:lnTo>
                  <a:pt x="730" y="684"/>
                </a:lnTo>
                <a:lnTo>
                  <a:pt x="730" y="682"/>
                </a:lnTo>
                <a:lnTo>
                  <a:pt x="726" y="686"/>
                </a:lnTo>
                <a:lnTo>
                  <a:pt x="722" y="692"/>
                </a:lnTo>
                <a:lnTo>
                  <a:pt x="719" y="689"/>
                </a:lnTo>
                <a:lnTo>
                  <a:pt x="718" y="689"/>
                </a:lnTo>
                <a:lnTo>
                  <a:pt x="713" y="690"/>
                </a:lnTo>
                <a:lnTo>
                  <a:pt x="710" y="692"/>
                </a:lnTo>
                <a:lnTo>
                  <a:pt x="708" y="692"/>
                </a:lnTo>
                <a:lnTo>
                  <a:pt x="707" y="695"/>
                </a:lnTo>
                <a:lnTo>
                  <a:pt x="706" y="697"/>
                </a:lnTo>
                <a:lnTo>
                  <a:pt x="704" y="701"/>
                </a:lnTo>
                <a:lnTo>
                  <a:pt x="704" y="703"/>
                </a:lnTo>
                <a:lnTo>
                  <a:pt x="703" y="705"/>
                </a:lnTo>
                <a:lnTo>
                  <a:pt x="703" y="708"/>
                </a:lnTo>
                <a:lnTo>
                  <a:pt x="704" y="716"/>
                </a:lnTo>
                <a:lnTo>
                  <a:pt x="706" y="719"/>
                </a:lnTo>
                <a:lnTo>
                  <a:pt x="707" y="719"/>
                </a:lnTo>
                <a:lnTo>
                  <a:pt x="708" y="720"/>
                </a:lnTo>
                <a:lnTo>
                  <a:pt x="707" y="729"/>
                </a:lnTo>
                <a:lnTo>
                  <a:pt x="707" y="734"/>
                </a:lnTo>
                <a:lnTo>
                  <a:pt x="707" y="738"/>
                </a:lnTo>
                <a:lnTo>
                  <a:pt x="707" y="742"/>
                </a:lnTo>
                <a:lnTo>
                  <a:pt x="713" y="746"/>
                </a:lnTo>
                <a:lnTo>
                  <a:pt x="715" y="749"/>
                </a:lnTo>
                <a:lnTo>
                  <a:pt x="717" y="750"/>
                </a:lnTo>
                <a:lnTo>
                  <a:pt x="718" y="763"/>
                </a:lnTo>
                <a:lnTo>
                  <a:pt x="718" y="772"/>
                </a:lnTo>
                <a:lnTo>
                  <a:pt x="715" y="776"/>
                </a:lnTo>
                <a:lnTo>
                  <a:pt x="713" y="780"/>
                </a:lnTo>
                <a:lnTo>
                  <a:pt x="700" y="786"/>
                </a:lnTo>
                <a:lnTo>
                  <a:pt x="696" y="786"/>
                </a:lnTo>
                <a:lnTo>
                  <a:pt x="693" y="785"/>
                </a:lnTo>
                <a:lnTo>
                  <a:pt x="691" y="785"/>
                </a:lnTo>
                <a:lnTo>
                  <a:pt x="689" y="783"/>
                </a:lnTo>
                <a:lnTo>
                  <a:pt x="689" y="782"/>
                </a:lnTo>
                <a:lnTo>
                  <a:pt x="689" y="778"/>
                </a:lnTo>
                <a:lnTo>
                  <a:pt x="691" y="774"/>
                </a:lnTo>
                <a:lnTo>
                  <a:pt x="692" y="768"/>
                </a:lnTo>
                <a:lnTo>
                  <a:pt x="693" y="767"/>
                </a:lnTo>
                <a:lnTo>
                  <a:pt x="693" y="761"/>
                </a:lnTo>
                <a:lnTo>
                  <a:pt x="693" y="760"/>
                </a:lnTo>
                <a:lnTo>
                  <a:pt x="693" y="755"/>
                </a:lnTo>
                <a:lnTo>
                  <a:pt x="693" y="748"/>
                </a:lnTo>
                <a:lnTo>
                  <a:pt x="692" y="744"/>
                </a:lnTo>
                <a:lnTo>
                  <a:pt x="691" y="740"/>
                </a:lnTo>
                <a:lnTo>
                  <a:pt x="689" y="737"/>
                </a:lnTo>
                <a:lnTo>
                  <a:pt x="687" y="735"/>
                </a:lnTo>
                <a:lnTo>
                  <a:pt x="684" y="734"/>
                </a:lnTo>
                <a:lnTo>
                  <a:pt x="682" y="733"/>
                </a:lnTo>
                <a:lnTo>
                  <a:pt x="681" y="730"/>
                </a:lnTo>
                <a:lnTo>
                  <a:pt x="680" y="730"/>
                </a:lnTo>
                <a:lnTo>
                  <a:pt x="680" y="729"/>
                </a:lnTo>
                <a:lnTo>
                  <a:pt x="678" y="727"/>
                </a:lnTo>
                <a:lnTo>
                  <a:pt x="677" y="725"/>
                </a:lnTo>
                <a:lnTo>
                  <a:pt x="672" y="723"/>
                </a:lnTo>
                <a:lnTo>
                  <a:pt x="670" y="723"/>
                </a:lnTo>
                <a:lnTo>
                  <a:pt x="669" y="723"/>
                </a:lnTo>
                <a:lnTo>
                  <a:pt x="665" y="726"/>
                </a:lnTo>
                <a:lnTo>
                  <a:pt x="666" y="726"/>
                </a:lnTo>
                <a:lnTo>
                  <a:pt x="666" y="727"/>
                </a:lnTo>
                <a:lnTo>
                  <a:pt x="669" y="730"/>
                </a:lnTo>
                <a:lnTo>
                  <a:pt x="676" y="735"/>
                </a:lnTo>
                <a:lnTo>
                  <a:pt x="677" y="737"/>
                </a:lnTo>
                <a:lnTo>
                  <a:pt x="680" y="738"/>
                </a:lnTo>
                <a:lnTo>
                  <a:pt x="680" y="740"/>
                </a:lnTo>
                <a:lnTo>
                  <a:pt x="684" y="740"/>
                </a:lnTo>
                <a:lnTo>
                  <a:pt x="687" y="742"/>
                </a:lnTo>
                <a:lnTo>
                  <a:pt x="688" y="749"/>
                </a:lnTo>
                <a:lnTo>
                  <a:pt x="689" y="757"/>
                </a:lnTo>
                <a:lnTo>
                  <a:pt x="689" y="759"/>
                </a:lnTo>
                <a:lnTo>
                  <a:pt x="687" y="771"/>
                </a:lnTo>
                <a:lnTo>
                  <a:pt x="687" y="778"/>
                </a:lnTo>
                <a:lnTo>
                  <a:pt x="687" y="778"/>
                </a:lnTo>
                <a:lnTo>
                  <a:pt x="687" y="779"/>
                </a:lnTo>
                <a:lnTo>
                  <a:pt x="685" y="782"/>
                </a:lnTo>
                <a:lnTo>
                  <a:pt x="684" y="782"/>
                </a:lnTo>
                <a:lnTo>
                  <a:pt x="681" y="782"/>
                </a:lnTo>
                <a:lnTo>
                  <a:pt x="680" y="780"/>
                </a:lnTo>
                <a:lnTo>
                  <a:pt x="674" y="776"/>
                </a:lnTo>
                <a:lnTo>
                  <a:pt x="670" y="774"/>
                </a:lnTo>
                <a:lnTo>
                  <a:pt x="666" y="770"/>
                </a:lnTo>
                <a:lnTo>
                  <a:pt x="666" y="768"/>
                </a:lnTo>
                <a:lnTo>
                  <a:pt x="663" y="771"/>
                </a:lnTo>
                <a:lnTo>
                  <a:pt x="666" y="776"/>
                </a:lnTo>
                <a:lnTo>
                  <a:pt x="667" y="779"/>
                </a:lnTo>
                <a:lnTo>
                  <a:pt x="669" y="779"/>
                </a:lnTo>
                <a:lnTo>
                  <a:pt x="670" y="782"/>
                </a:lnTo>
                <a:lnTo>
                  <a:pt x="673" y="786"/>
                </a:lnTo>
                <a:lnTo>
                  <a:pt x="676" y="790"/>
                </a:lnTo>
                <a:lnTo>
                  <a:pt x="677" y="794"/>
                </a:lnTo>
                <a:lnTo>
                  <a:pt x="678" y="797"/>
                </a:lnTo>
                <a:lnTo>
                  <a:pt x="680" y="800"/>
                </a:lnTo>
                <a:lnTo>
                  <a:pt x="680" y="800"/>
                </a:lnTo>
                <a:lnTo>
                  <a:pt x="680" y="801"/>
                </a:lnTo>
                <a:lnTo>
                  <a:pt x="681" y="802"/>
                </a:lnTo>
                <a:lnTo>
                  <a:pt x="682" y="804"/>
                </a:lnTo>
                <a:lnTo>
                  <a:pt x="684" y="804"/>
                </a:lnTo>
                <a:lnTo>
                  <a:pt x="685" y="805"/>
                </a:lnTo>
                <a:lnTo>
                  <a:pt x="687" y="805"/>
                </a:lnTo>
                <a:lnTo>
                  <a:pt x="691" y="808"/>
                </a:lnTo>
                <a:lnTo>
                  <a:pt x="696" y="809"/>
                </a:lnTo>
                <a:lnTo>
                  <a:pt x="696" y="810"/>
                </a:lnTo>
                <a:lnTo>
                  <a:pt x="697" y="812"/>
                </a:lnTo>
                <a:lnTo>
                  <a:pt x="697" y="813"/>
                </a:lnTo>
                <a:lnTo>
                  <a:pt x="697" y="815"/>
                </a:lnTo>
                <a:lnTo>
                  <a:pt x="696" y="816"/>
                </a:lnTo>
                <a:lnTo>
                  <a:pt x="695" y="819"/>
                </a:lnTo>
                <a:lnTo>
                  <a:pt x="693" y="823"/>
                </a:lnTo>
                <a:lnTo>
                  <a:pt x="693" y="825"/>
                </a:lnTo>
                <a:lnTo>
                  <a:pt x="693" y="830"/>
                </a:lnTo>
                <a:lnTo>
                  <a:pt x="693" y="831"/>
                </a:lnTo>
                <a:lnTo>
                  <a:pt x="693" y="832"/>
                </a:lnTo>
                <a:lnTo>
                  <a:pt x="695" y="834"/>
                </a:lnTo>
                <a:lnTo>
                  <a:pt x="695" y="835"/>
                </a:lnTo>
                <a:lnTo>
                  <a:pt x="696" y="836"/>
                </a:lnTo>
                <a:lnTo>
                  <a:pt x="697" y="839"/>
                </a:lnTo>
                <a:lnTo>
                  <a:pt x="699" y="842"/>
                </a:lnTo>
                <a:lnTo>
                  <a:pt x="695" y="849"/>
                </a:lnTo>
                <a:lnTo>
                  <a:pt x="695" y="850"/>
                </a:lnTo>
                <a:lnTo>
                  <a:pt x="692" y="858"/>
                </a:lnTo>
                <a:lnTo>
                  <a:pt x="691" y="858"/>
                </a:lnTo>
                <a:lnTo>
                  <a:pt x="687" y="854"/>
                </a:lnTo>
                <a:lnTo>
                  <a:pt x="685" y="853"/>
                </a:lnTo>
                <a:lnTo>
                  <a:pt x="681" y="849"/>
                </a:lnTo>
                <a:lnTo>
                  <a:pt x="681" y="847"/>
                </a:lnTo>
                <a:lnTo>
                  <a:pt x="680" y="849"/>
                </a:lnTo>
                <a:lnTo>
                  <a:pt x="678" y="853"/>
                </a:lnTo>
                <a:lnTo>
                  <a:pt x="677" y="857"/>
                </a:lnTo>
                <a:lnTo>
                  <a:pt x="676" y="864"/>
                </a:lnTo>
                <a:lnTo>
                  <a:pt x="674" y="865"/>
                </a:lnTo>
                <a:lnTo>
                  <a:pt x="673" y="866"/>
                </a:lnTo>
                <a:lnTo>
                  <a:pt x="670" y="876"/>
                </a:lnTo>
                <a:lnTo>
                  <a:pt x="669" y="884"/>
                </a:lnTo>
                <a:lnTo>
                  <a:pt x="666" y="888"/>
                </a:lnTo>
                <a:lnTo>
                  <a:pt x="667" y="896"/>
                </a:lnTo>
                <a:lnTo>
                  <a:pt x="667" y="898"/>
                </a:lnTo>
                <a:lnTo>
                  <a:pt x="667" y="903"/>
                </a:lnTo>
                <a:lnTo>
                  <a:pt x="667" y="906"/>
                </a:lnTo>
                <a:lnTo>
                  <a:pt x="666" y="906"/>
                </a:lnTo>
                <a:lnTo>
                  <a:pt x="665" y="902"/>
                </a:lnTo>
                <a:lnTo>
                  <a:pt x="662" y="895"/>
                </a:lnTo>
                <a:lnTo>
                  <a:pt x="662" y="898"/>
                </a:lnTo>
                <a:lnTo>
                  <a:pt x="663" y="907"/>
                </a:lnTo>
                <a:lnTo>
                  <a:pt x="661" y="909"/>
                </a:lnTo>
                <a:lnTo>
                  <a:pt x="659" y="905"/>
                </a:lnTo>
                <a:lnTo>
                  <a:pt x="659" y="903"/>
                </a:lnTo>
                <a:lnTo>
                  <a:pt x="657" y="891"/>
                </a:lnTo>
                <a:lnTo>
                  <a:pt x="657" y="890"/>
                </a:lnTo>
                <a:lnTo>
                  <a:pt x="657" y="888"/>
                </a:lnTo>
                <a:lnTo>
                  <a:pt x="657" y="887"/>
                </a:lnTo>
                <a:lnTo>
                  <a:pt x="652" y="896"/>
                </a:lnTo>
                <a:lnTo>
                  <a:pt x="652" y="898"/>
                </a:lnTo>
                <a:lnTo>
                  <a:pt x="652" y="902"/>
                </a:lnTo>
                <a:lnTo>
                  <a:pt x="654" y="903"/>
                </a:lnTo>
                <a:lnTo>
                  <a:pt x="654" y="906"/>
                </a:lnTo>
                <a:lnTo>
                  <a:pt x="654" y="910"/>
                </a:lnTo>
                <a:lnTo>
                  <a:pt x="651" y="914"/>
                </a:lnTo>
                <a:lnTo>
                  <a:pt x="651" y="915"/>
                </a:lnTo>
                <a:lnTo>
                  <a:pt x="644" y="917"/>
                </a:lnTo>
                <a:lnTo>
                  <a:pt x="642" y="914"/>
                </a:lnTo>
                <a:lnTo>
                  <a:pt x="643" y="913"/>
                </a:lnTo>
                <a:lnTo>
                  <a:pt x="644" y="913"/>
                </a:lnTo>
                <a:lnTo>
                  <a:pt x="643" y="910"/>
                </a:lnTo>
                <a:lnTo>
                  <a:pt x="639" y="910"/>
                </a:lnTo>
                <a:lnTo>
                  <a:pt x="633" y="914"/>
                </a:lnTo>
                <a:lnTo>
                  <a:pt x="632" y="907"/>
                </a:lnTo>
                <a:lnTo>
                  <a:pt x="631" y="907"/>
                </a:lnTo>
                <a:lnTo>
                  <a:pt x="625" y="906"/>
                </a:lnTo>
                <a:lnTo>
                  <a:pt x="629" y="917"/>
                </a:lnTo>
                <a:lnTo>
                  <a:pt x="629" y="920"/>
                </a:lnTo>
                <a:lnTo>
                  <a:pt x="628" y="921"/>
                </a:lnTo>
                <a:lnTo>
                  <a:pt x="627" y="924"/>
                </a:lnTo>
                <a:lnTo>
                  <a:pt x="612" y="926"/>
                </a:lnTo>
                <a:lnTo>
                  <a:pt x="603" y="928"/>
                </a:lnTo>
                <a:lnTo>
                  <a:pt x="598" y="924"/>
                </a:lnTo>
                <a:lnTo>
                  <a:pt x="603" y="915"/>
                </a:lnTo>
                <a:lnTo>
                  <a:pt x="599" y="906"/>
                </a:lnTo>
                <a:lnTo>
                  <a:pt x="598" y="905"/>
                </a:lnTo>
                <a:lnTo>
                  <a:pt x="598" y="902"/>
                </a:lnTo>
                <a:lnTo>
                  <a:pt x="598" y="898"/>
                </a:lnTo>
                <a:lnTo>
                  <a:pt x="594" y="898"/>
                </a:lnTo>
                <a:lnTo>
                  <a:pt x="592" y="898"/>
                </a:lnTo>
                <a:lnTo>
                  <a:pt x="591" y="898"/>
                </a:lnTo>
                <a:lnTo>
                  <a:pt x="590" y="898"/>
                </a:lnTo>
                <a:lnTo>
                  <a:pt x="588" y="892"/>
                </a:lnTo>
                <a:lnTo>
                  <a:pt x="588" y="890"/>
                </a:lnTo>
                <a:lnTo>
                  <a:pt x="588" y="887"/>
                </a:lnTo>
                <a:lnTo>
                  <a:pt x="587" y="887"/>
                </a:lnTo>
                <a:lnTo>
                  <a:pt x="586" y="887"/>
                </a:lnTo>
                <a:lnTo>
                  <a:pt x="583" y="887"/>
                </a:lnTo>
                <a:lnTo>
                  <a:pt x="584" y="900"/>
                </a:lnTo>
                <a:lnTo>
                  <a:pt x="579" y="899"/>
                </a:lnTo>
                <a:lnTo>
                  <a:pt x="577" y="898"/>
                </a:lnTo>
                <a:lnTo>
                  <a:pt x="577" y="898"/>
                </a:lnTo>
                <a:lnTo>
                  <a:pt x="577" y="890"/>
                </a:lnTo>
                <a:lnTo>
                  <a:pt x="577" y="888"/>
                </a:lnTo>
                <a:lnTo>
                  <a:pt x="577" y="887"/>
                </a:lnTo>
                <a:lnTo>
                  <a:pt x="576" y="884"/>
                </a:lnTo>
                <a:lnTo>
                  <a:pt x="573" y="880"/>
                </a:lnTo>
                <a:lnTo>
                  <a:pt x="571" y="880"/>
                </a:lnTo>
                <a:lnTo>
                  <a:pt x="567" y="880"/>
                </a:lnTo>
                <a:lnTo>
                  <a:pt x="561" y="880"/>
                </a:lnTo>
                <a:lnTo>
                  <a:pt x="565" y="885"/>
                </a:lnTo>
                <a:lnTo>
                  <a:pt x="567" y="887"/>
                </a:lnTo>
                <a:lnTo>
                  <a:pt x="571" y="892"/>
                </a:lnTo>
                <a:lnTo>
                  <a:pt x="571" y="898"/>
                </a:lnTo>
                <a:lnTo>
                  <a:pt x="576" y="902"/>
                </a:lnTo>
                <a:lnTo>
                  <a:pt x="580" y="903"/>
                </a:lnTo>
                <a:lnTo>
                  <a:pt x="583" y="903"/>
                </a:lnTo>
                <a:lnTo>
                  <a:pt x="587" y="910"/>
                </a:lnTo>
                <a:lnTo>
                  <a:pt x="588" y="915"/>
                </a:lnTo>
                <a:lnTo>
                  <a:pt x="588" y="917"/>
                </a:lnTo>
                <a:lnTo>
                  <a:pt x="582" y="917"/>
                </a:lnTo>
                <a:lnTo>
                  <a:pt x="579" y="920"/>
                </a:lnTo>
                <a:lnTo>
                  <a:pt x="577" y="922"/>
                </a:lnTo>
                <a:lnTo>
                  <a:pt x="576" y="924"/>
                </a:lnTo>
                <a:lnTo>
                  <a:pt x="572" y="926"/>
                </a:lnTo>
                <a:lnTo>
                  <a:pt x="571" y="928"/>
                </a:lnTo>
                <a:lnTo>
                  <a:pt x="567" y="930"/>
                </a:lnTo>
                <a:lnTo>
                  <a:pt x="560" y="932"/>
                </a:lnTo>
                <a:lnTo>
                  <a:pt x="556" y="930"/>
                </a:lnTo>
                <a:lnTo>
                  <a:pt x="554" y="930"/>
                </a:lnTo>
                <a:lnTo>
                  <a:pt x="553" y="932"/>
                </a:lnTo>
                <a:lnTo>
                  <a:pt x="552" y="932"/>
                </a:lnTo>
                <a:lnTo>
                  <a:pt x="546" y="939"/>
                </a:lnTo>
                <a:lnTo>
                  <a:pt x="542" y="936"/>
                </a:lnTo>
                <a:lnTo>
                  <a:pt x="542" y="940"/>
                </a:lnTo>
                <a:lnTo>
                  <a:pt x="542" y="945"/>
                </a:lnTo>
                <a:lnTo>
                  <a:pt x="541" y="947"/>
                </a:lnTo>
                <a:lnTo>
                  <a:pt x="539" y="948"/>
                </a:lnTo>
                <a:lnTo>
                  <a:pt x="534" y="948"/>
                </a:lnTo>
                <a:lnTo>
                  <a:pt x="531" y="945"/>
                </a:lnTo>
                <a:lnTo>
                  <a:pt x="524" y="943"/>
                </a:lnTo>
                <a:lnTo>
                  <a:pt x="521" y="954"/>
                </a:lnTo>
                <a:lnTo>
                  <a:pt x="531" y="954"/>
                </a:lnTo>
                <a:lnTo>
                  <a:pt x="541" y="952"/>
                </a:lnTo>
                <a:lnTo>
                  <a:pt x="542" y="952"/>
                </a:lnTo>
                <a:lnTo>
                  <a:pt x="542" y="954"/>
                </a:lnTo>
                <a:lnTo>
                  <a:pt x="542" y="959"/>
                </a:lnTo>
                <a:lnTo>
                  <a:pt x="531" y="969"/>
                </a:lnTo>
                <a:lnTo>
                  <a:pt x="530" y="971"/>
                </a:lnTo>
                <a:lnTo>
                  <a:pt x="524" y="975"/>
                </a:lnTo>
                <a:lnTo>
                  <a:pt x="516" y="977"/>
                </a:lnTo>
                <a:lnTo>
                  <a:pt x="505" y="975"/>
                </a:lnTo>
                <a:lnTo>
                  <a:pt x="496" y="974"/>
                </a:lnTo>
                <a:lnTo>
                  <a:pt x="494" y="974"/>
                </a:lnTo>
                <a:lnTo>
                  <a:pt x="491" y="974"/>
                </a:lnTo>
                <a:lnTo>
                  <a:pt x="490" y="974"/>
                </a:lnTo>
                <a:lnTo>
                  <a:pt x="490" y="978"/>
                </a:lnTo>
                <a:lnTo>
                  <a:pt x="489" y="980"/>
                </a:lnTo>
                <a:lnTo>
                  <a:pt x="498" y="984"/>
                </a:lnTo>
                <a:lnTo>
                  <a:pt x="500" y="984"/>
                </a:lnTo>
                <a:lnTo>
                  <a:pt x="498" y="984"/>
                </a:lnTo>
                <a:lnTo>
                  <a:pt x="498" y="981"/>
                </a:lnTo>
                <a:lnTo>
                  <a:pt x="500" y="981"/>
                </a:lnTo>
                <a:lnTo>
                  <a:pt x="506" y="981"/>
                </a:lnTo>
                <a:lnTo>
                  <a:pt x="515" y="982"/>
                </a:lnTo>
                <a:lnTo>
                  <a:pt x="512" y="988"/>
                </a:lnTo>
                <a:lnTo>
                  <a:pt x="504" y="989"/>
                </a:lnTo>
                <a:lnTo>
                  <a:pt x="508" y="993"/>
                </a:lnTo>
                <a:lnTo>
                  <a:pt x="501" y="999"/>
                </a:lnTo>
                <a:lnTo>
                  <a:pt x="500" y="999"/>
                </a:lnTo>
                <a:lnTo>
                  <a:pt x="489" y="1004"/>
                </a:lnTo>
                <a:lnTo>
                  <a:pt x="482" y="1010"/>
                </a:lnTo>
                <a:lnTo>
                  <a:pt x="475" y="1011"/>
                </a:lnTo>
                <a:lnTo>
                  <a:pt x="470" y="1005"/>
                </a:lnTo>
                <a:lnTo>
                  <a:pt x="470" y="1016"/>
                </a:lnTo>
                <a:lnTo>
                  <a:pt x="470" y="1022"/>
                </a:lnTo>
                <a:lnTo>
                  <a:pt x="464" y="1027"/>
                </a:lnTo>
                <a:lnTo>
                  <a:pt x="459" y="1030"/>
                </a:lnTo>
                <a:lnTo>
                  <a:pt x="457" y="1033"/>
                </a:lnTo>
                <a:lnTo>
                  <a:pt x="452" y="1040"/>
                </a:lnTo>
                <a:lnTo>
                  <a:pt x="446" y="1044"/>
                </a:lnTo>
                <a:lnTo>
                  <a:pt x="445" y="1045"/>
                </a:lnTo>
                <a:lnTo>
                  <a:pt x="442" y="1048"/>
                </a:lnTo>
                <a:lnTo>
                  <a:pt x="438" y="1048"/>
                </a:lnTo>
                <a:lnTo>
                  <a:pt x="434" y="1049"/>
                </a:lnTo>
                <a:lnTo>
                  <a:pt x="431" y="1053"/>
                </a:lnTo>
                <a:lnTo>
                  <a:pt x="433" y="1060"/>
                </a:lnTo>
                <a:lnTo>
                  <a:pt x="433" y="1063"/>
                </a:lnTo>
                <a:lnTo>
                  <a:pt x="433" y="1065"/>
                </a:lnTo>
                <a:lnTo>
                  <a:pt x="429" y="1068"/>
                </a:lnTo>
                <a:lnTo>
                  <a:pt x="421" y="1075"/>
                </a:lnTo>
                <a:lnTo>
                  <a:pt x="414" y="1078"/>
                </a:lnTo>
                <a:lnTo>
                  <a:pt x="411" y="1080"/>
                </a:lnTo>
                <a:lnTo>
                  <a:pt x="410" y="1083"/>
                </a:lnTo>
                <a:lnTo>
                  <a:pt x="410" y="1085"/>
                </a:lnTo>
                <a:lnTo>
                  <a:pt x="408" y="1086"/>
                </a:lnTo>
                <a:lnTo>
                  <a:pt x="407" y="1086"/>
                </a:lnTo>
                <a:lnTo>
                  <a:pt x="401" y="1089"/>
                </a:lnTo>
                <a:lnTo>
                  <a:pt x="403" y="1090"/>
                </a:lnTo>
                <a:lnTo>
                  <a:pt x="404" y="1093"/>
                </a:lnTo>
                <a:lnTo>
                  <a:pt x="399" y="1097"/>
                </a:lnTo>
                <a:lnTo>
                  <a:pt x="392" y="1097"/>
                </a:lnTo>
                <a:lnTo>
                  <a:pt x="391" y="1097"/>
                </a:lnTo>
                <a:lnTo>
                  <a:pt x="386" y="1097"/>
                </a:lnTo>
                <a:lnTo>
                  <a:pt x="385" y="1095"/>
                </a:lnTo>
                <a:lnTo>
                  <a:pt x="385" y="1097"/>
                </a:lnTo>
                <a:lnTo>
                  <a:pt x="382" y="1100"/>
                </a:lnTo>
                <a:lnTo>
                  <a:pt x="377" y="1102"/>
                </a:lnTo>
                <a:lnTo>
                  <a:pt x="376" y="1102"/>
                </a:lnTo>
                <a:lnTo>
                  <a:pt x="371" y="1104"/>
                </a:lnTo>
                <a:lnTo>
                  <a:pt x="365" y="1106"/>
                </a:lnTo>
                <a:lnTo>
                  <a:pt x="367" y="1109"/>
                </a:lnTo>
                <a:lnTo>
                  <a:pt x="370" y="1112"/>
                </a:lnTo>
                <a:lnTo>
                  <a:pt x="367" y="1115"/>
                </a:lnTo>
                <a:lnTo>
                  <a:pt x="363" y="1119"/>
                </a:lnTo>
                <a:lnTo>
                  <a:pt x="359" y="1116"/>
                </a:lnTo>
                <a:lnTo>
                  <a:pt x="362" y="1127"/>
                </a:lnTo>
                <a:lnTo>
                  <a:pt x="360" y="1127"/>
                </a:lnTo>
                <a:lnTo>
                  <a:pt x="356" y="1127"/>
                </a:lnTo>
                <a:lnTo>
                  <a:pt x="356" y="1125"/>
                </a:lnTo>
                <a:lnTo>
                  <a:pt x="355" y="1119"/>
                </a:lnTo>
                <a:lnTo>
                  <a:pt x="352" y="1120"/>
                </a:lnTo>
                <a:lnTo>
                  <a:pt x="351" y="1123"/>
                </a:lnTo>
                <a:lnTo>
                  <a:pt x="347" y="1131"/>
                </a:lnTo>
                <a:lnTo>
                  <a:pt x="335" y="1125"/>
                </a:lnTo>
                <a:lnTo>
                  <a:pt x="333" y="1120"/>
                </a:lnTo>
                <a:lnTo>
                  <a:pt x="337" y="1116"/>
                </a:lnTo>
                <a:lnTo>
                  <a:pt x="340" y="1112"/>
                </a:lnTo>
                <a:lnTo>
                  <a:pt x="340" y="1109"/>
                </a:lnTo>
                <a:lnTo>
                  <a:pt x="340" y="1108"/>
                </a:lnTo>
                <a:lnTo>
                  <a:pt x="339" y="1102"/>
                </a:lnTo>
                <a:lnTo>
                  <a:pt x="339" y="1101"/>
                </a:lnTo>
                <a:lnTo>
                  <a:pt x="333" y="1094"/>
                </a:lnTo>
                <a:lnTo>
                  <a:pt x="333" y="1095"/>
                </a:lnTo>
                <a:lnTo>
                  <a:pt x="333" y="1097"/>
                </a:lnTo>
                <a:lnTo>
                  <a:pt x="332" y="1101"/>
                </a:lnTo>
                <a:lnTo>
                  <a:pt x="333" y="1110"/>
                </a:lnTo>
                <a:lnTo>
                  <a:pt x="330" y="1115"/>
                </a:lnTo>
                <a:lnTo>
                  <a:pt x="326" y="1123"/>
                </a:lnTo>
                <a:lnTo>
                  <a:pt x="322" y="1123"/>
                </a:lnTo>
                <a:lnTo>
                  <a:pt x="322" y="1131"/>
                </a:lnTo>
                <a:lnTo>
                  <a:pt x="324" y="1132"/>
                </a:lnTo>
                <a:lnTo>
                  <a:pt x="324" y="1134"/>
                </a:lnTo>
                <a:lnTo>
                  <a:pt x="322" y="1136"/>
                </a:lnTo>
                <a:lnTo>
                  <a:pt x="318" y="1136"/>
                </a:lnTo>
                <a:lnTo>
                  <a:pt x="317" y="1136"/>
                </a:lnTo>
                <a:lnTo>
                  <a:pt x="305" y="1134"/>
                </a:lnTo>
                <a:lnTo>
                  <a:pt x="302" y="1134"/>
                </a:lnTo>
                <a:lnTo>
                  <a:pt x="295" y="1134"/>
                </a:lnTo>
                <a:lnTo>
                  <a:pt x="292" y="1134"/>
                </a:lnTo>
                <a:lnTo>
                  <a:pt x="291" y="1134"/>
                </a:lnTo>
                <a:lnTo>
                  <a:pt x="281" y="1136"/>
                </a:lnTo>
                <a:lnTo>
                  <a:pt x="277" y="1143"/>
                </a:lnTo>
                <a:lnTo>
                  <a:pt x="277" y="1145"/>
                </a:lnTo>
                <a:lnTo>
                  <a:pt x="275" y="1147"/>
                </a:lnTo>
                <a:lnTo>
                  <a:pt x="275" y="1149"/>
                </a:lnTo>
                <a:lnTo>
                  <a:pt x="273" y="1147"/>
                </a:lnTo>
                <a:lnTo>
                  <a:pt x="270" y="1142"/>
                </a:lnTo>
                <a:lnTo>
                  <a:pt x="266" y="1149"/>
                </a:lnTo>
                <a:lnTo>
                  <a:pt x="257" y="1147"/>
                </a:lnTo>
                <a:lnTo>
                  <a:pt x="251" y="1146"/>
                </a:lnTo>
                <a:lnTo>
                  <a:pt x="249" y="1145"/>
                </a:lnTo>
                <a:lnTo>
                  <a:pt x="247" y="1143"/>
                </a:lnTo>
                <a:lnTo>
                  <a:pt x="246" y="1143"/>
                </a:lnTo>
                <a:lnTo>
                  <a:pt x="240" y="1143"/>
                </a:lnTo>
                <a:lnTo>
                  <a:pt x="238" y="1143"/>
                </a:lnTo>
                <a:lnTo>
                  <a:pt x="236" y="1143"/>
                </a:lnTo>
                <a:lnTo>
                  <a:pt x="230" y="1140"/>
                </a:lnTo>
                <a:lnTo>
                  <a:pt x="220" y="1135"/>
                </a:lnTo>
                <a:lnTo>
                  <a:pt x="210" y="1134"/>
                </a:lnTo>
                <a:lnTo>
                  <a:pt x="202" y="1135"/>
                </a:lnTo>
                <a:lnTo>
                  <a:pt x="199" y="1139"/>
                </a:lnTo>
                <a:lnTo>
                  <a:pt x="198" y="1140"/>
                </a:lnTo>
                <a:lnTo>
                  <a:pt x="190" y="1147"/>
                </a:lnTo>
                <a:lnTo>
                  <a:pt x="187" y="1146"/>
                </a:lnTo>
                <a:lnTo>
                  <a:pt x="186" y="1145"/>
                </a:lnTo>
                <a:lnTo>
                  <a:pt x="189" y="1138"/>
                </a:lnTo>
                <a:lnTo>
                  <a:pt x="193" y="1132"/>
                </a:lnTo>
                <a:lnTo>
                  <a:pt x="195" y="1130"/>
                </a:lnTo>
                <a:lnTo>
                  <a:pt x="198" y="1130"/>
                </a:lnTo>
                <a:lnTo>
                  <a:pt x="204" y="1128"/>
                </a:lnTo>
                <a:lnTo>
                  <a:pt x="206" y="1128"/>
                </a:lnTo>
                <a:lnTo>
                  <a:pt x="209" y="1124"/>
                </a:lnTo>
                <a:lnTo>
                  <a:pt x="210" y="1117"/>
                </a:lnTo>
                <a:lnTo>
                  <a:pt x="212" y="1116"/>
                </a:lnTo>
                <a:lnTo>
                  <a:pt x="212" y="1113"/>
                </a:lnTo>
                <a:lnTo>
                  <a:pt x="210" y="1113"/>
                </a:lnTo>
                <a:lnTo>
                  <a:pt x="205" y="1119"/>
                </a:lnTo>
                <a:lnTo>
                  <a:pt x="204" y="1124"/>
                </a:lnTo>
                <a:lnTo>
                  <a:pt x="197" y="1125"/>
                </a:lnTo>
                <a:lnTo>
                  <a:pt x="194" y="1127"/>
                </a:lnTo>
                <a:lnTo>
                  <a:pt x="189" y="1131"/>
                </a:lnTo>
                <a:lnTo>
                  <a:pt x="182" y="1132"/>
                </a:lnTo>
                <a:lnTo>
                  <a:pt x="183" y="1128"/>
                </a:lnTo>
                <a:lnTo>
                  <a:pt x="184" y="1127"/>
                </a:lnTo>
                <a:lnTo>
                  <a:pt x="191" y="1119"/>
                </a:lnTo>
                <a:lnTo>
                  <a:pt x="187" y="1121"/>
                </a:lnTo>
                <a:lnTo>
                  <a:pt x="184" y="1123"/>
                </a:lnTo>
                <a:lnTo>
                  <a:pt x="182" y="1124"/>
                </a:lnTo>
                <a:lnTo>
                  <a:pt x="179" y="1127"/>
                </a:lnTo>
                <a:lnTo>
                  <a:pt x="174" y="1127"/>
                </a:lnTo>
                <a:lnTo>
                  <a:pt x="178" y="1116"/>
                </a:lnTo>
                <a:lnTo>
                  <a:pt x="175" y="1115"/>
                </a:lnTo>
                <a:lnTo>
                  <a:pt x="171" y="1119"/>
                </a:lnTo>
                <a:lnTo>
                  <a:pt x="163" y="1115"/>
                </a:lnTo>
                <a:lnTo>
                  <a:pt x="163" y="1115"/>
                </a:lnTo>
                <a:lnTo>
                  <a:pt x="174" y="1108"/>
                </a:lnTo>
                <a:lnTo>
                  <a:pt x="178" y="1109"/>
                </a:lnTo>
                <a:lnTo>
                  <a:pt x="180" y="1110"/>
                </a:lnTo>
                <a:lnTo>
                  <a:pt x="193" y="1109"/>
                </a:lnTo>
                <a:lnTo>
                  <a:pt x="193" y="1104"/>
                </a:lnTo>
                <a:lnTo>
                  <a:pt x="191" y="1104"/>
                </a:lnTo>
                <a:lnTo>
                  <a:pt x="182" y="1106"/>
                </a:lnTo>
                <a:lnTo>
                  <a:pt x="176" y="1104"/>
                </a:lnTo>
                <a:lnTo>
                  <a:pt x="169" y="1101"/>
                </a:lnTo>
                <a:lnTo>
                  <a:pt x="168" y="1100"/>
                </a:lnTo>
                <a:lnTo>
                  <a:pt x="167" y="1095"/>
                </a:lnTo>
                <a:lnTo>
                  <a:pt x="165" y="1094"/>
                </a:lnTo>
                <a:lnTo>
                  <a:pt x="164" y="1090"/>
                </a:lnTo>
                <a:lnTo>
                  <a:pt x="163" y="1089"/>
                </a:lnTo>
                <a:lnTo>
                  <a:pt x="163" y="1090"/>
                </a:lnTo>
                <a:lnTo>
                  <a:pt x="160" y="1091"/>
                </a:lnTo>
                <a:lnTo>
                  <a:pt x="160" y="1093"/>
                </a:lnTo>
                <a:lnTo>
                  <a:pt x="160" y="1094"/>
                </a:lnTo>
                <a:lnTo>
                  <a:pt x="161" y="1097"/>
                </a:lnTo>
                <a:lnTo>
                  <a:pt x="163" y="1100"/>
                </a:lnTo>
                <a:lnTo>
                  <a:pt x="167" y="1104"/>
                </a:lnTo>
                <a:lnTo>
                  <a:pt x="164" y="1108"/>
                </a:lnTo>
                <a:lnTo>
                  <a:pt x="157" y="1109"/>
                </a:lnTo>
                <a:lnTo>
                  <a:pt x="153" y="1109"/>
                </a:lnTo>
                <a:lnTo>
                  <a:pt x="152" y="1109"/>
                </a:lnTo>
                <a:lnTo>
                  <a:pt x="154" y="1112"/>
                </a:lnTo>
                <a:lnTo>
                  <a:pt x="157" y="1113"/>
                </a:lnTo>
                <a:lnTo>
                  <a:pt x="159" y="1115"/>
                </a:lnTo>
                <a:lnTo>
                  <a:pt x="159" y="1121"/>
                </a:lnTo>
                <a:lnTo>
                  <a:pt x="141" y="1120"/>
                </a:lnTo>
                <a:lnTo>
                  <a:pt x="131" y="1113"/>
                </a:lnTo>
                <a:lnTo>
                  <a:pt x="130" y="1113"/>
                </a:lnTo>
                <a:lnTo>
                  <a:pt x="127" y="1113"/>
                </a:lnTo>
                <a:lnTo>
                  <a:pt x="126" y="1105"/>
                </a:lnTo>
                <a:lnTo>
                  <a:pt x="124" y="1102"/>
                </a:lnTo>
                <a:lnTo>
                  <a:pt x="127" y="1102"/>
                </a:lnTo>
                <a:lnTo>
                  <a:pt x="130" y="1100"/>
                </a:lnTo>
                <a:lnTo>
                  <a:pt x="131" y="1095"/>
                </a:lnTo>
                <a:lnTo>
                  <a:pt x="135" y="1089"/>
                </a:lnTo>
                <a:lnTo>
                  <a:pt x="138" y="1090"/>
                </a:lnTo>
                <a:lnTo>
                  <a:pt x="145" y="1090"/>
                </a:lnTo>
                <a:lnTo>
                  <a:pt x="144" y="1086"/>
                </a:lnTo>
                <a:lnTo>
                  <a:pt x="154" y="1082"/>
                </a:lnTo>
                <a:lnTo>
                  <a:pt x="159" y="1079"/>
                </a:lnTo>
                <a:lnTo>
                  <a:pt x="160" y="1079"/>
                </a:lnTo>
                <a:lnTo>
                  <a:pt x="163" y="1078"/>
                </a:lnTo>
                <a:lnTo>
                  <a:pt x="169" y="1072"/>
                </a:lnTo>
                <a:lnTo>
                  <a:pt x="171" y="1071"/>
                </a:lnTo>
                <a:lnTo>
                  <a:pt x="175" y="1070"/>
                </a:lnTo>
                <a:lnTo>
                  <a:pt x="174" y="1067"/>
                </a:lnTo>
                <a:lnTo>
                  <a:pt x="168" y="1068"/>
                </a:lnTo>
                <a:lnTo>
                  <a:pt x="163" y="1070"/>
                </a:lnTo>
                <a:lnTo>
                  <a:pt x="152" y="1078"/>
                </a:lnTo>
                <a:lnTo>
                  <a:pt x="150" y="1078"/>
                </a:lnTo>
                <a:lnTo>
                  <a:pt x="146" y="1067"/>
                </a:lnTo>
                <a:lnTo>
                  <a:pt x="145" y="1061"/>
                </a:lnTo>
                <a:lnTo>
                  <a:pt x="142" y="1063"/>
                </a:lnTo>
                <a:lnTo>
                  <a:pt x="141" y="1064"/>
                </a:lnTo>
                <a:lnTo>
                  <a:pt x="142" y="1071"/>
                </a:lnTo>
                <a:lnTo>
                  <a:pt x="135" y="1070"/>
                </a:lnTo>
                <a:lnTo>
                  <a:pt x="133" y="1070"/>
                </a:lnTo>
                <a:lnTo>
                  <a:pt x="127" y="1067"/>
                </a:lnTo>
                <a:lnTo>
                  <a:pt x="122" y="1064"/>
                </a:lnTo>
                <a:lnTo>
                  <a:pt x="118" y="1063"/>
                </a:lnTo>
                <a:lnTo>
                  <a:pt x="116" y="1063"/>
                </a:lnTo>
                <a:lnTo>
                  <a:pt x="109" y="1061"/>
                </a:lnTo>
                <a:lnTo>
                  <a:pt x="105" y="1059"/>
                </a:lnTo>
                <a:lnTo>
                  <a:pt x="104" y="1057"/>
                </a:lnTo>
                <a:lnTo>
                  <a:pt x="99" y="1050"/>
                </a:lnTo>
                <a:lnTo>
                  <a:pt x="96" y="1048"/>
                </a:lnTo>
                <a:lnTo>
                  <a:pt x="85" y="1040"/>
                </a:lnTo>
                <a:lnTo>
                  <a:pt x="78" y="1035"/>
                </a:lnTo>
                <a:lnTo>
                  <a:pt x="73" y="1031"/>
                </a:lnTo>
                <a:lnTo>
                  <a:pt x="64" y="1027"/>
                </a:lnTo>
                <a:lnTo>
                  <a:pt x="62" y="1023"/>
                </a:lnTo>
                <a:lnTo>
                  <a:pt x="59" y="1015"/>
                </a:lnTo>
                <a:lnTo>
                  <a:pt x="58" y="1005"/>
                </a:lnTo>
                <a:lnTo>
                  <a:pt x="58" y="1004"/>
                </a:lnTo>
                <a:lnTo>
                  <a:pt x="58" y="1001"/>
                </a:lnTo>
                <a:lnTo>
                  <a:pt x="58" y="999"/>
                </a:lnTo>
                <a:lnTo>
                  <a:pt x="55" y="999"/>
                </a:lnTo>
                <a:lnTo>
                  <a:pt x="51" y="999"/>
                </a:lnTo>
                <a:lnTo>
                  <a:pt x="48" y="997"/>
                </a:lnTo>
                <a:lnTo>
                  <a:pt x="41" y="996"/>
                </a:lnTo>
                <a:lnTo>
                  <a:pt x="37" y="996"/>
                </a:lnTo>
                <a:lnTo>
                  <a:pt x="36" y="996"/>
                </a:lnTo>
                <a:lnTo>
                  <a:pt x="34" y="996"/>
                </a:lnTo>
                <a:lnTo>
                  <a:pt x="32" y="993"/>
                </a:lnTo>
                <a:lnTo>
                  <a:pt x="30" y="990"/>
                </a:lnTo>
                <a:lnTo>
                  <a:pt x="30" y="989"/>
                </a:lnTo>
                <a:lnTo>
                  <a:pt x="32" y="984"/>
                </a:lnTo>
                <a:lnTo>
                  <a:pt x="32" y="982"/>
                </a:lnTo>
                <a:lnTo>
                  <a:pt x="30" y="981"/>
                </a:lnTo>
                <a:lnTo>
                  <a:pt x="26" y="978"/>
                </a:lnTo>
                <a:lnTo>
                  <a:pt x="19" y="975"/>
                </a:lnTo>
                <a:lnTo>
                  <a:pt x="15" y="973"/>
                </a:lnTo>
                <a:lnTo>
                  <a:pt x="14" y="970"/>
                </a:lnTo>
                <a:lnTo>
                  <a:pt x="11" y="960"/>
                </a:lnTo>
                <a:lnTo>
                  <a:pt x="10" y="955"/>
                </a:lnTo>
                <a:lnTo>
                  <a:pt x="8" y="951"/>
                </a:lnTo>
                <a:lnTo>
                  <a:pt x="6" y="943"/>
                </a:lnTo>
                <a:lnTo>
                  <a:pt x="3" y="935"/>
                </a:lnTo>
                <a:lnTo>
                  <a:pt x="3" y="933"/>
                </a:lnTo>
                <a:lnTo>
                  <a:pt x="3" y="930"/>
                </a:lnTo>
                <a:lnTo>
                  <a:pt x="2" y="924"/>
                </a:lnTo>
                <a:lnTo>
                  <a:pt x="0" y="917"/>
                </a:lnTo>
                <a:lnTo>
                  <a:pt x="7" y="905"/>
                </a:lnTo>
                <a:lnTo>
                  <a:pt x="11" y="898"/>
                </a:lnTo>
                <a:lnTo>
                  <a:pt x="11" y="896"/>
                </a:lnTo>
                <a:lnTo>
                  <a:pt x="15" y="887"/>
                </a:lnTo>
                <a:lnTo>
                  <a:pt x="17" y="880"/>
                </a:lnTo>
                <a:lnTo>
                  <a:pt x="15" y="873"/>
                </a:lnTo>
                <a:lnTo>
                  <a:pt x="17" y="865"/>
                </a:lnTo>
                <a:lnTo>
                  <a:pt x="17" y="866"/>
                </a:lnTo>
                <a:lnTo>
                  <a:pt x="19" y="868"/>
                </a:lnTo>
                <a:lnTo>
                  <a:pt x="25" y="876"/>
                </a:lnTo>
                <a:lnTo>
                  <a:pt x="29" y="873"/>
                </a:lnTo>
                <a:lnTo>
                  <a:pt x="30" y="872"/>
                </a:lnTo>
                <a:lnTo>
                  <a:pt x="28" y="870"/>
                </a:lnTo>
                <a:lnTo>
                  <a:pt x="25" y="865"/>
                </a:lnTo>
                <a:lnTo>
                  <a:pt x="22" y="864"/>
                </a:lnTo>
                <a:lnTo>
                  <a:pt x="22" y="862"/>
                </a:lnTo>
                <a:lnTo>
                  <a:pt x="22" y="861"/>
                </a:lnTo>
                <a:lnTo>
                  <a:pt x="21" y="858"/>
                </a:lnTo>
                <a:lnTo>
                  <a:pt x="21" y="857"/>
                </a:lnTo>
                <a:lnTo>
                  <a:pt x="23" y="845"/>
                </a:lnTo>
                <a:lnTo>
                  <a:pt x="28" y="847"/>
                </a:lnTo>
                <a:lnTo>
                  <a:pt x="29" y="849"/>
                </a:lnTo>
                <a:lnTo>
                  <a:pt x="30" y="849"/>
                </a:lnTo>
                <a:lnTo>
                  <a:pt x="32" y="853"/>
                </a:lnTo>
                <a:lnTo>
                  <a:pt x="32" y="854"/>
                </a:lnTo>
                <a:lnTo>
                  <a:pt x="39" y="862"/>
                </a:lnTo>
                <a:lnTo>
                  <a:pt x="40" y="862"/>
                </a:lnTo>
                <a:lnTo>
                  <a:pt x="41" y="862"/>
                </a:lnTo>
                <a:lnTo>
                  <a:pt x="44" y="864"/>
                </a:lnTo>
                <a:lnTo>
                  <a:pt x="44" y="865"/>
                </a:lnTo>
                <a:lnTo>
                  <a:pt x="43" y="866"/>
                </a:lnTo>
                <a:lnTo>
                  <a:pt x="43" y="873"/>
                </a:lnTo>
                <a:lnTo>
                  <a:pt x="40" y="880"/>
                </a:lnTo>
                <a:lnTo>
                  <a:pt x="39" y="885"/>
                </a:lnTo>
                <a:lnTo>
                  <a:pt x="39" y="887"/>
                </a:lnTo>
                <a:lnTo>
                  <a:pt x="43" y="888"/>
                </a:lnTo>
                <a:lnTo>
                  <a:pt x="44" y="884"/>
                </a:lnTo>
                <a:lnTo>
                  <a:pt x="47" y="875"/>
                </a:lnTo>
                <a:lnTo>
                  <a:pt x="54" y="876"/>
                </a:lnTo>
                <a:lnTo>
                  <a:pt x="59" y="870"/>
                </a:lnTo>
                <a:lnTo>
                  <a:pt x="60" y="869"/>
                </a:lnTo>
                <a:lnTo>
                  <a:pt x="64" y="870"/>
                </a:lnTo>
                <a:lnTo>
                  <a:pt x="70" y="875"/>
                </a:lnTo>
                <a:lnTo>
                  <a:pt x="73" y="879"/>
                </a:lnTo>
                <a:lnTo>
                  <a:pt x="75" y="880"/>
                </a:lnTo>
                <a:lnTo>
                  <a:pt x="81" y="890"/>
                </a:lnTo>
                <a:lnTo>
                  <a:pt x="82" y="891"/>
                </a:lnTo>
                <a:lnTo>
                  <a:pt x="86" y="898"/>
                </a:lnTo>
                <a:lnTo>
                  <a:pt x="89" y="903"/>
                </a:lnTo>
                <a:lnTo>
                  <a:pt x="96" y="906"/>
                </a:lnTo>
                <a:lnTo>
                  <a:pt x="97" y="907"/>
                </a:lnTo>
                <a:lnTo>
                  <a:pt x="99" y="907"/>
                </a:lnTo>
                <a:lnTo>
                  <a:pt x="103" y="909"/>
                </a:lnTo>
                <a:lnTo>
                  <a:pt x="109" y="909"/>
                </a:lnTo>
                <a:lnTo>
                  <a:pt x="109" y="907"/>
                </a:lnTo>
                <a:lnTo>
                  <a:pt x="108" y="905"/>
                </a:lnTo>
                <a:lnTo>
                  <a:pt x="107" y="905"/>
                </a:lnTo>
                <a:lnTo>
                  <a:pt x="105" y="903"/>
                </a:lnTo>
                <a:lnTo>
                  <a:pt x="101" y="903"/>
                </a:lnTo>
                <a:lnTo>
                  <a:pt x="97" y="902"/>
                </a:lnTo>
                <a:lnTo>
                  <a:pt x="92" y="896"/>
                </a:lnTo>
                <a:lnTo>
                  <a:pt x="89" y="894"/>
                </a:lnTo>
                <a:lnTo>
                  <a:pt x="88" y="891"/>
                </a:lnTo>
                <a:lnTo>
                  <a:pt x="89" y="888"/>
                </a:lnTo>
                <a:lnTo>
                  <a:pt x="94" y="881"/>
                </a:lnTo>
                <a:lnTo>
                  <a:pt x="101" y="875"/>
                </a:lnTo>
                <a:lnTo>
                  <a:pt x="112" y="869"/>
                </a:lnTo>
                <a:lnTo>
                  <a:pt x="115" y="869"/>
                </a:lnTo>
                <a:lnTo>
                  <a:pt x="116" y="869"/>
                </a:lnTo>
                <a:lnTo>
                  <a:pt x="116" y="880"/>
                </a:lnTo>
                <a:lnTo>
                  <a:pt x="116" y="881"/>
                </a:lnTo>
                <a:lnTo>
                  <a:pt x="118" y="880"/>
                </a:lnTo>
                <a:lnTo>
                  <a:pt x="120" y="879"/>
                </a:lnTo>
                <a:lnTo>
                  <a:pt x="122" y="876"/>
                </a:lnTo>
                <a:lnTo>
                  <a:pt x="122" y="875"/>
                </a:lnTo>
                <a:lnTo>
                  <a:pt x="122" y="872"/>
                </a:lnTo>
                <a:lnTo>
                  <a:pt x="124" y="870"/>
                </a:lnTo>
                <a:lnTo>
                  <a:pt x="124" y="879"/>
                </a:lnTo>
                <a:lnTo>
                  <a:pt x="124" y="880"/>
                </a:lnTo>
                <a:lnTo>
                  <a:pt x="120" y="883"/>
                </a:lnTo>
                <a:lnTo>
                  <a:pt x="119" y="884"/>
                </a:lnTo>
                <a:lnTo>
                  <a:pt x="123" y="887"/>
                </a:lnTo>
                <a:lnTo>
                  <a:pt x="129" y="885"/>
                </a:lnTo>
                <a:lnTo>
                  <a:pt x="130" y="887"/>
                </a:lnTo>
                <a:lnTo>
                  <a:pt x="131" y="887"/>
                </a:lnTo>
                <a:lnTo>
                  <a:pt x="133" y="887"/>
                </a:lnTo>
                <a:lnTo>
                  <a:pt x="135" y="888"/>
                </a:lnTo>
                <a:lnTo>
                  <a:pt x="131" y="890"/>
                </a:lnTo>
                <a:lnTo>
                  <a:pt x="130" y="890"/>
                </a:lnTo>
                <a:lnTo>
                  <a:pt x="124" y="888"/>
                </a:lnTo>
                <a:lnTo>
                  <a:pt x="119" y="890"/>
                </a:lnTo>
                <a:lnTo>
                  <a:pt x="119" y="891"/>
                </a:lnTo>
                <a:lnTo>
                  <a:pt x="120" y="894"/>
                </a:lnTo>
                <a:lnTo>
                  <a:pt x="119" y="892"/>
                </a:lnTo>
                <a:lnTo>
                  <a:pt x="116" y="892"/>
                </a:lnTo>
                <a:lnTo>
                  <a:pt x="116" y="896"/>
                </a:lnTo>
                <a:lnTo>
                  <a:pt x="118" y="895"/>
                </a:lnTo>
                <a:lnTo>
                  <a:pt x="119" y="898"/>
                </a:lnTo>
                <a:lnTo>
                  <a:pt x="122" y="898"/>
                </a:lnTo>
                <a:lnTo>
                  <a:pt x="122" y="900"/>
                </a:lnTo>
                <a:lnTo>
                  <a:pt x="123" y="903"/>
                </a:lnTo>
                <a:lnTo>
                  <a:pt x="124" y="903"/>
                </a:lnTo>
                <a:lnTo>
                  <a:pt x="126" y="902"/>
                </a:lnTo>
                <a:lnTo>
                  <a:pt x="129" y="900"/>
                </a:lnTo>
                <a:lnTo>
                  <a:pt x="130" y="899"/>
                </a:lnTo>
                <a:lnTo>
                  <a:pt x="137" y="895"/>
                </a:lnTo>
                <a:lnTo>
                  <a:pt x="142" y="892"/>
                </a:lnTo>
                <a:lnTo>
                  <a:pt x="144" y="892"/>
                </a:lnTo>
                <a:lnTo>
                  <a:pt x="134" y="898"/>
                </a:lnTo>
                <a:lnTo>
                  <a:pt x="126" y="906"/>
                </a:lnTo>
                <a:lnTo>
                  <a:pt x="127" y="906"/>
                </a:lnTo>
                <a:lnTo>
                  <a:pt x="129" y="906"/>
                </a:lnTo>
                <a:lnTo>
                  <a:pt x="131" y="906"/>
                </a:lnTo>
                <a:lnTo>
                  <a:pt x="134" y="905"/>
                </a:lnTo>
                <a:lnTo>
                  <a:pt x="133" y="909"/>
                </a:lnTo>
                <a:lnTo>
                  <a:pt x="130" y="910"/>
                </a:lnTo>
                <a:lnTo>
                  <a:pt x="124" y="910"/>
                </a:lnTo>
                <a:lnTo>
                  <a:pt x="120" y="910"/>
                </a:lnTo>
                <a:lnTo>
                  <a:pt x="119" y="910"/>
                </a:lnTo>
                <a:lnTo>
                  <a:pt x="118" y="910"/>
                </a:lnTo>
                <a:lnTo>
                  <a:pt x="116" y="909"/>
                </a:lnTo>
                <a:lnTo>
                  <a:pt x="116" y="921"/>
                </a:lnTo>
                <a:lnTo>
                  <a:pt x="130" y="915"/>
                </a:lnTo>
                <a:lnTo>
                  <a:pt x="146" y="907"/>
                </a:lnTo>
                <a:lnTo>
                  <a:pt x="149" y="906"/>
                </a:lnTo>
                <a:lnTo>
                  <a:pt x="154" y="905"/>
                </a:lnTo>
                <a:lnTo>
                  <a:pt x="144" y="911"/>
                </a:lnTo>
                <a:lnTo>
                  <a:pt x="141" y="913"/>
                </a:lnTo>
                <a:lnTo>
                  <a:pt x="137" y="915"/>
                </a:lnTo>
                <a:lnTo>
                  <a:pt x="130" y="918"/>
                </a:lnTo>
                <a:lnTo>
                  <a:pt x="122" y="920"/>
                </a:lnTo>
                <a:lnTo>
                  <a:pt x="118" y="922"/>
                </a:lnTo>
                <a:lnTo>
                  <a:pt x="116" y="924"/>
                </a:lnTo>
                <a:lnTo>
                  <a:pt x="116" y="925"/>
                </a:lnTo>
                <a:lnTo>
                  <a:pt x="116" y="929"/>
                </a:lnTo>
                <a:lnTo>
                  <a:pt x="116" y="937"/>
                </a:lnTo>
                <a:lnTo>
                  <a:pt x="116" y="940"/>
                </a:lnTo>
                <a:lnTo>
                  <a:pt x="119" y="939"/>
                </a:lnTo>
                <a:lnTo>
                  <a:pt x="127" y="937"/>
                </a:lnTo>
                <a:lnTo>
                  <a:pt x="130" y="939"/>
                </a:lnTo>
                <a:lnTo>
                  <a:pt x="129" y="939"/>
                </a:lnTo>
                <a:lnTo>
                  <a:pt x="124" y="940"/>
                </a:lnTo>
                <a:lnTo>
                  <a:pt x="123" y="941"/>
                </a:lnTo>
                <a:lnTo>
                  <a:pt x="118" y="947"/>
                </a:lnTo>
                <a:lnTo>
                  <a:pt x="116" y="948"/>
                </a:lnTo>
                <a:lnTo>
                  <a:pt x="118" y="950"/>
                </a:lnTo>
                <a:lnTo>
                  <a:pt x="122" y="948"/>
                </a:lnTo>
                <a:lnTo>
                  <a:pt x="133" y="943"/>
                </a:lnTo>
                <a:lnTo>
                  <a:pt x="141" y="940"/>
                </a:lnTo>
                <a:lnTo>
                  <a:pt x="142" y="939"/>
                </a:lnTo>
                <a:lnTo>
                  <a:pt x="146" y="935"/>
                </a:lnTo>
                <a:lnTo>
                  <a:pt x="148" y="933"/>
                </a:lnTo>
                <a:lnTo>
                  <a:pt x="149" y="933"/>
                </a:lnTo>
                <a:lnTo>
                  <a:pt x="153" y="930"/>
                </a:lnTo>
                <a:lnTo>
                  <a:pt x="156" y="929"/>
                </a:lnTo>
                <a:lnTo>
                  <a:pt x="157" y="929"/>
                </a:lnTo>
                <a:lnTo>
                  <a:pt x="156" y="930"/>
                </a:lnTo>
                <a:lnTo>
                  <a:pt x="150" y="933"/>
                </a:lnTo>
                <a:lnTo>
                  <a:pt x="149" y="935"/>
                </a:lnTo>
                <a:lnTo>
                  <a:pt x="148" y="936"/>
                </a:lnTo>
                <a:lnTo>
                  <a:pt x="144" y="940"/>
                </a:lnTo>
                <a:lnTo>
                  <a:pt x="139" y="941"/>
                </a:lnTo>
                <a:lnTo>
                  <a:pt x="137" y="943"/>
                </a:lnTo>
                <a:lnTo>
                  <a:pt x="134" y="944"/>
                </a:lnTo>
                <a:lnTo>
                  <a:pt x="133" y="945"/>
                </a:lnTo>
                <a:lnTo>
                  <a:pt x="134" y="950"/>
                </a:lnTo>
                <a:lnTo>
                  <a:pt x="135" y="951"/>
                </a:lnTo>
                <a:lnTo>
                  <a:pt x="142" y="950"/>
                </a:lnTo>
                <a:lnTo>
                  <a:pt x="150" y="950"/>
                </a:lnTo>
                <a:lnTo>
                  <a:pt x="152" y="948"/>
                </a:lnTo>
                <a:lnTo>
                  <a:pt x="168" y="943"/>
                </a:lnTo>
                <a:lnTo>
                  <a:pt x="178" y="920"/>
                </a:lnTo>
                <a:lnTo>
                  <a:pt x="178" y="918"/>
                </a:lnTo>
                <a:lnTo>
                  <a:pt x="176" y="918"/>
                </a:lnTo>
                <a:lnTo>
                  <a:pt x="168" y="921"/>
                </a:lnTo>
                <a:lnTo>
                  <a:pt x="174" y="915"/>
                </a:lnTo>
                <a:lnTo>
                  <a:pt x="184" y="909"/>
                </a:lnTo>
                <a:lnTo>
                  <a:pt x="190" y="905"/>
                </a:lnTo>
                <a:lnTo>
                  <a:pt x="198" y="898"/>
                </a:lnTo>
                <a:lnTo>
                  <a:pt x="199" y="895"/>
                </a:lnTo>
                <a:lnTo>
                  <a:pt x="201" y="888"/>
                </a:lnTo>
                <a:lnTo>
                  <a:pt x="202" y="877"/>
                </a:lnTo>
                <a:lnTo>
                  <a:pt x="205" y="872"/>
                </a:lnTo>
                <a:lnTo>
                  <a:pt x="206" y="873"/>
                </a:lnTo>
                <a:lnTo>
                  <a:pt x="202" y="892"/>
                </a:lnTo>
                <a:lnTo>
                  <a:pt x="199" y="896"/>
                </a:lnTo>
                <a:lnTo>
                  <a:pt x="198" y="898"/>
                </a:lnTo>
                <a:lnTo>
                  <a:pt x="195" y="906"/>
                </a:lnTo>
                <a:lnTo>
                  <a:pt x="193" y="907"/>
                </a:lnTo>
                <a:lnTo>
                  <a:pt x="191" y="909"/>
                </a:lnTo>
                <a:lnTo>
                  <a:pt x="184" y="915"/>
                </a:lnTo>
                <a:lnTo>
                  <a:pt x="180" y="921"/>
                </a:lnTo>
                <a:lnTo>
                  <a:pt x="172" y="933"/>
                </a:lnTo>
                <a:lnTo>
                  <a:pt x="172" y="935"/>
                </a:lnTo>
                <a:lnTo>
                  <a:pt x="172" y="937"/>
                </a:lnTo>
                <a:lnTo>
                  <a:pt x="174" y="940"/>
                </a:lnTo>
                <a:lnTo>
                  <a:pt x="176" y="939"/>
                </a:lnTo>
                <a:lnTo>
                  <a:pt x="180" y="936"/>
                </a:lnTo>
                <a:lnTo>
                  <a:pt x="183" y="933"/>
                </a:lnTo>
                <a:lnTo>
                  <a:pt x="184" y="932"/>
                </a:lnTo>
                <a:lnTo>
                  <a:pt x="184" y="930"/>
                </a:lnTo>
                <a:lnTo>
                  <a:pt x="187" y="933"/>
                </a:lnTo>
                <a:lnTo>
                  <a:pt x="180" y="940"/>
                </a:lnTo>
                <a:lnTo>
                  <a:pt x="171" y="948"/>
                </a:lnTo>
                <a:lnTo>
                  <a:pt x="169" y="951"/>
                </a:lnTo>
                <a:lnTo>
                  <a:pt x="169" y="952"/>
                </a:lnTo>
                <a:lnTo>
                  <a:pt x="171" y="966"/>
                </a:lnTo>
                <a:lnTo>
                  <a:pt x="174" y="966"/>
                </a:lnTo>
                <a:lnTo>
                  <a:pt x="174" y="965"/>
                </a:lnTo>
                <a:lnTo>
                  <a:pt x="178" y="965"/>
                </a:lnTo>
                <a:lnTo>
                  <a:pt x="179" y="965"/>
                </a:lnTo>
                <a:lnTo>
                  <a:pt x="179" y="975"/>
                </a:lnTo>
                <a:lnTo>
                  <a:pt x="178" y="980"/>
                </a:lnTo>
                <a:lnTo>
                  <a:pt x="180" y="981"/>
                </a:lnTo>
                <a:lnTo>
                  <a:pt x="191" y="970"/>
                </a:lnTo>
                <a:lnTo>
                  <a:pt x="193" y="967"/>
                </a:lnTo>
                <a:lnTo>
                  <a:pt x="193" y="966"/>
                </a:lnTo>
                <a:lnTo>
                  <a:pt x="194" y="960"/>
                </a:lnTo>
                <a:lnTo>
                  <a:pt x="194" y="958"/>
                </a:lnTo>
                <a:lnTo>
                  <a:pt x="194" y="956"/>
                </a:lnTo>
                <a:lnTo>
                  <a:pt x="195" y="945"/>
                </a:lnTo>
                <a:lnTo>
                  <a:pt x="195" y="944"/>
                </a:lnTo>
                <a:lnTo>
                  <a:pt x="198" y="943"/>
                </a:lnTo>
                <a:lnTo>
                  <a:pt x="205" y="940"/>
                </a:lnTo>
                <a:lnTo>
                  <a:pt x="209" y="941"/>
                </a:lnTo>
                <a:lnTo>
                  <a:pt x="208" y="943"/>
                </a:lnTo>
                <a:lnTo>
                  <a:pt x="206" y="944"/>
                </a:lnTo>
                <a:lnTo>
                  <a:pt x="205" y="944"/>
                </a:lnTo>
                <a:lnTo>
                  <a:pt x="202" y="947"/>
                </a:lnTo>
                <a:lnTo>
                  <a:pt x="201" y="947"/>
                </a:lnTo>
                <a:lnTo>
                  <a:pt x="198" y="948"/>
                </a:lnTo>
                <a:lnTo>
                  <a:pt x="197" y="950"/>
                </a:lnTo>
                <a:lnTo>
                  <a:pt x="197" y="951"/>
                </a:lnTo>
                <a:lnTo>
                  <a:pt x="197" y="958"/>
                </a:lnTo>
                <a:lnTo>
                  <a:pt x="197" y="959"/>
                </a:lnTo>
                <a:lnTo>
                  <a:pt x="204" y="963"/>
                </a:lnTo>
                <a:lnTo>
                  <a:pt x="205" y="967"/>
                </a:lnTo>
                <a:lnTo>
                  <a:pt x="198" y="973"/>
                </a:lnTo>
                <a:lnTo>
                  <a:pt x="195" y="985"/>
                </a:lnTo>
                <a:lnTo>
                  <a:pt x="195" y="986"/>
                </a:lnTo>
                <a:lnTo>
                  <a:pt x="201" y="990"/>
                </a:lnTo>
                <a:lnTo>
                  <a:pt x="205" y="988"/>
                </a:lnTo>
                <a:lnTo>
                  <a:pt x="208" y="985"/>
                </a:lnTo>
                <a:lnTo>
                  <a:pt x="212" y="981"/>
                </a:lnTo>
                <a:lnTo>
                  <a:pt x="213" y="982"/>
                </a:lnTo>
                <a:lnTo>
                  <a:pt x="223" y="997"/>
                </a:lnTo>
                <a:lnTo>
                  <a:pt x="224" y="1003"/>
                </a:lnTo>
                <a:lnTo>
                  <a:pt x="224" y="1004"/>
                </a:lnTo>
                <a:lnTo>
                  <a:pt x="224" y="1008"/>
                </a:lnTo>
                <a:lnTo>
                  <a:pt x="224" y="1010"/>
                </a:lnTo>
                <a:lnTo>
                  <a:pt x="227" y="1015"/>
                </a:lnTo>
                <a:lnTo>
                  <a:pt x="228" y="1016"/>
                </a:lnTo>
                <a:lnTo>
                  <a:pt x="231" y="1015"/>
                </a:lnTo>
                <a:lnTo>
                  <a:pt x="232" y="1014"/>
                </a:lnTo>
                <a:lnTo>
                  <a:pt x="242" y="1010"/>
                </a:lnTo>
                <a:lnTo>
                  <a:pt x="245" y="1008"/>
                </a:lnTo>
                <a:lnTo>
                  <a:pt x="247" y="1005"/>
                </a:lnTo>
                <a:lnTo>
                  <a:pt x="249" y="1003"/>
                </a:lnTo>
                <a:lnTo>
                  <a:pt x="258" y="981"/>
                </a:lnTo>
                <a:lnTo>
                  <a:pt x="260" y="974"/>
                </a:lnTo>
                <a:lnTo>
                  <a:pt x="260" y="970"/>
                </a:lnTo>
                <a:lnTo>
                  <a:pt x="260" y="963"/>
                </a:lnTo>
                <a:lnTo>
                  <a:pt x="260" y="955"/>
                </a:lnTo>
                <a:lnTo>
                  <a:pt x="258" y="952"/>
                </a:lnTo>
                <a:lnTo>
                  <a:pt x="257" y="948"/>
                </a:lnTo>
                <a:lnTo>
                  <a:pt x="255" y="944"/>
                </a:lnTo>
                <a:lnTo>
                  <a:pt x="254" y="940"/>
                </a:lnTo>
                <a:lnTo>
                  <a:pt x="254" y="939"/>
                </a:lnTo>
                <a:lnTo>
                  <a:pt x="257" y="937"/>
                </a:lnTo>
                <a:lnTo>
                  <a:pt x="261" y="955"/>
                </a:lnTo>
                <a:lnTo>
                  <a:pt x="261" y="960"/>
                </a:lnTo>
                <a:lnTo>
                  <a:pt x="261" y="962"/>
                </a:lnTo>
                <a:lnTo>
                  <a:pt x="261" y="963"/>
                </a:lnTo>
                <a:lnTo>
                  <a:pt x="261" y="978"/>
                </a:lnTo>
                <a:lnTo>
                  <a:pt x="262" y="977"/>
                </a:lnTo>
                <a:lnTo>
                  <a:pt x="275" y="954"/>
                </a:lnTo>
                <a:lnTo>
                  <a:pt x="275" y="944"/>
                </a:lnTo>
                <a:lnTo>
                  <a:pt x="275" y="941"/>
                </a:lnTo>
                <a:lnTo>
                  <a:pt x="272" y="939"/>
                </a:lnTo>
                <a:lnTo>
                  <a:pt x="272" y="937"/>
                </a:lnTo>
                <a:lnTo>
                  <a:pt x="270" y="933"/>
                </a:lnTo>
                <a:lnTo>
                  <a:pt x="273" y="930"/>
                </a:lnTo>
                <a:lnTo>
                  <a:pt x="275" y="928"/>
                </a:lnTo>
                <a:lnTo>
                  <a:pt x="276" y="926"/>
                </a:lnTo>
                <a:lnTo>
                  <a:pt x="277" y="925"/>
                </a:lnTo>
                <a:lnTo>
                  <a:pt x="279" y="922"/>
                </a:lnTo>
                <a:lnTo>
                  <a:pt x="279" y="911"/>
                </a:lnTo>
                <a:lnTo>
                  <a:pt x="279" y="906"/>
                </a:lnTo>
                <a:lnTo>
                  <a:pt x="277" y="905"/>
                </a:lnTo>
                <a:lnTo>
                  <a:pt x="277" y="903"/>
                </a:lnTo>
                <a:lnTo>
                  <a:pt x="277" y="899"/>
                </a:lnTo>
                <a:lnTo>
                  <a:pt x="277" y="898"/>
                </a:lnTo>
                <a:lnTo>
                  <a:pt x="281" y="898"/>
                </a:lnTo>
                <a:lnTo>
                  <a:pt x="283" y="898"/>
                </a:lnTo>
                <a:lnTo>
                  <a:pt x="283" y="899"/>
                </a:lnTo>
                <a:lnTo>
                  <a:pt x="284" y="911"/>
                </a:lnTo>
                <a:lnTo>
                  <a:pt x="283" y="915"/>
                </a:lnTo>
                <a:lnTo>
                  <a:pt x="281" y="921"/>
                </a:lnTo>
                <a:lnTo>
                  <a:pt x="281" y="924"/>
                </a:lnTo>
                <a:lnTo>
                  <a:pt x="284" y="932"/>
                </a:lnTo>
                <a:lnTo>
                  <a:pt x="285" y="936"/>
                </a:lnTo>
                <a:lnTo>
                  <a:pt x="287" y="944"/>
                </a:lnTo>
                <a:lnTo>
                  <a:pt x="287" y="945"/>
                </a:lnTo>
                <a:lnTo>
                  <a:pt x="283" y="954"/>
                </a:lnTo>
                <a:lnTo>
                  <a:pt x="281" y="956"/>
                </a:lnTo>
                <a:lnTo>
                  <a:pt x="281" y="958"/>
                </a:lnTo>
                <a:lnTo>
                  <a:pt x="285" y="966"/>
                </a:lnTo>
                <a:lnTo>
                  <a:pt x="288" y="970"/>
                </a:lnTo>
                <a:lnTo>
                  <a:pt x="290" y="973"/>
                </a:lnTo>
                <a:lnTo>
                  <a:pt x="291" y="974"/>
                </a:lnTo>
                <a:lnTo>
                  <a:pt x="292" y="974"/>
                </a:lnTo>
                <a:lnTo>
                  <a:pt x="294" y="974"/>
                </a:lnTo>
                <a:lnTo>
                  <a:pt x="294" y="973"/>
                </a:lnTo>
                <a:lnTo>
                  <a:pt x="296" y="965"/>
                </a:lnTo>
                <a:lnTo>
                  <a:pt x="296" y="963"/>
                </a:lnTo>
                <a:lnTo>
                  <a:pt x="295" y="963"/>
                </a:lnTo>
                <a:lnTo>
                  <a:pt x="294" y="962"/>
                </a:lnTo>
                <a:lnTo>
                  <a:pt x="294" y="962"/>
                </a:lnTo>
                <a:lnTo>
                  <a:pt x="292" y="960"/>
                </a:lnTo>
                <a:lnTo>
                  <a:pt x="291" y="958"/>
                </a:lnTo>
                <a:lnTo>
                  <a:pt x="292" y="956"/>
                </a:lnTo>
                <a:lnTo>
                  <a:pt x="298" y="950"/>
                </a:lnTo>
                <a:lnTo>
                  <a:pt x="299" y="948"/>
                </a:lnTo>
                <a:lnTo>
                  <a:pt x="302" y="948"/>
                </a:lnTo>
                <a:lnTo>
                  <a:pt x="305" y="948"/>
                </a:lnTo>
                <a:lnTo>
                  <a:pt x="311" y="945"/>
                </a:lnTo>
                <a:lnTo>
                  <a:pt x="313" y="936"/>
                </a:lnTo>
                <a:lnTo>
                  <a:pt x="313" y="935"/>
                </a:lnTo>
                <a:lnTo>
                  <a:pt x="313" y="933"/>
                </a:lnTo>
                <a:lnTo>
                  <a:pt x="310" y="929"/>
                </a:lnTo>
                <a:lnTo>
                  <a:pt x="306" y="929"/>
                </a:lnTo>
                <a:lnTo>
                  <a:pt x="303" y="929"/>
                </a:lnTo>
                <a:lnTo>
                  <a:pt x="299" y="930"/>
                </a:lnTo>
                <a:lnTo>
                  <a:pt x="298" y="930"/>
                </a:lnTo>
                <a:lnTo>
                  <a:pt x="295" y="933"/>
                </a:lnTo>
                <a:lnTo>
                  <a:pt x="294" y="936"/>
                </a:lnTo>
                <a:lnTo>
                  <a:pt x="294" y="937"/>
                </a:lnTo>
                <a:lnTo>
                  <a:pt x="294" y="939"/>
                </a:lnTo>
                <a:lnTo>
                  <a:pt x="295" y="940"/>
                </a:lnTo>
                <a:lnTo>
                  <a:pt x="296" y="943"/>
                </a:lnTo>
                <a:lnTo>
                  <a:pt x="295" y="941"/>
                </a:lnTo>
                <a:lnTo>
                  <a:pt x="294" y="941"/>
                </a:lnTo>
                <a:lnTo>
                  <a:pt x="294" y="937"/>
                </a:lnTo>
                <a:lnTo>
                  <a:pt x="294" y="936"/>
                </a:lnTo>
                <a:lnTo>
                  <a:pt x="294" y="932"/>
                </a:lnTo>
                <a:lnTo>
                  <a:pt x="294" y="925"/>
                </a:lnTo>
                <a:lnTo>
                  <a:pt x="296" y="920"/>
                </a:lnTo>
                <a:lnTo>
                  <a:pt x="298" y="918"/>
                </a:lnTo>
                <a:lnTo>
                  <a:pt x="299" y="918"/>
                </a:lnTo>
                <a:lnTo>
                  <a:pt x="300" y="915"/>
                </a:lnTo>
                <a:lnTo>
                  <a:pt x="302" y="911"/>
                </a:lnTo>
                <a:lnTo>
                  <a:pt x="303" y="906"/>
                </a:lnTo>
                <a:lnTo>
                  <a:pt x="303" y="905"/>
                </a:lnTo>
                <a:lnTo>
                  <a:pt x="302" y="896"/>
                </a:lnTo>
                <a:lnTo>
                  <a:pt x="299" y="895"/>
                </a:lnTo>
                <a:lnTo>
                  <a:pt x="295" y="895"/>
                </a:lnTo>
                <a:lnTo>
                  <a:pt x="294" y="898"/>
                </a:lnTo>
                <a:lnTo>
                  <a:pt x="294" y="898"/>
                </a:lnTo>
                <a:lnTo>
                  <a:pt x="290" y="896"/>
                </a:lnTo>
                <a:lnTo>
                  <a:pt x="288" y="896"/>
                </a:lnTo>
                <a:lnTo>
                  <a:pt x="285" y="894"/>
                </a:lnTo>
                <a:lnTo>
                  <a:pt x="285" y="885"/>
                </a:lnTo>
                <a:lnTo>
                  <a:pt x="285" y="880"/>
                </a:lnTo>
                <a:lnTo>
                  <a:pt x="288" y="862"/>
                </a:lnTo>
                <a:lnTo>
                  <a:pt x="291" y="849"/>
                </a:lnTo>
                <a:lnTo>
                  <a:pt x="291" y="847"/>
                </a:lnTo>
                <a:lnTo>
                  <a:pt x="291" y="842"/>
                </a:lnTo>
                <a:lnTo>
                  <a:pt x="288" y="828"/>
                </a:lnTo>
                <a:lnTo>
                  <a:pt x="284" y="820"/>
                </a:lnTo>
                <a:lnTo>
                  <a:pt x="281" y="817"/>
                </a:lnTo>
                <a:lnTo>
                  <a:pt x="277" y="815"/>
                </a:lnTo>
                <a:lnTo>
                  <a:pt x="273" y="812"/>
                </a:lnTo>
                <a:lnTo>
                  <a:pt x="268" y="804"/>
                </a:lnTo>
                <a:lnTo>
                  <a:pt x="268" y="802"/>
                </a:lnTo>
                <a:lnTo>
                  <a:pt x="268" y="801"/>
                </a:lnTo>
                <a:lnTo>
                  <a:pt x="266" y="795"/>
                </a:lnTo>
                <a:lnTo>
                  <a:pt x="265" y="795"/>
                </a:lnTo>
                <a:lnTo>
                  <a:pt x="261" y="793"/>
                </a:lnTo>
                <a:lnTo>
                  <a:pt x="257" y="794"/>
                </a:lnTo>
                <a:lnTo>
                  <a:pt x="255" y="794"/>
                </a:lnTo>
                <a:lnTo>
                  <a:pt x="253" y="795"/>
                </a:lnTo>
                <a:lnTo>
                  <a:pt x="242" y="798"/>
                </a:lnTo>
                <a:lnTo>
                  <a:pt x="238" y="798"/>
                </a:lnTo>
                <a:lnTo>
                  <a:pt x="228" y="798"/>
                </a:lnTo>
                <a:lnTo>
                  <a:pt x="231" y="797"/>
                </a:lnTo>
                <a:lnTo>
                  <a:pt x="260" y="791"/>
                </a:lnTo>
                <a:lnTo>
                  <a:pt x="262" y="790"/>
                </a:lnTo>
                <a:lnTo>
                  <a:pt x="265" y="790"/>
                </a:lnTo>
                <a:lnTo>
                  <a:pt x="269" y="793"/>
                </a:lnTo>
                <a:lnTo>
                  <a:pt x="275" y="801"/>
                </a:lnTo>
                <a:lnTo>
                  <a:pt x="275" y="806"/>
                </a:lnTo>
                <a:lnTo>
                  <a:pt x="279" y="812"/>
                </a:lnTo>
                <a:lnTo>
                  <a:pt x="280" y="813"/>
                </a:lnTo>
                <a:lnTo>
                  <a:pt x="281" y="813"/>
                </a:lnTo>
                <a:lnTo>
                  <a:pt x="285" y="812"/>
                </a:lnTo>
                <a:lnTo>
                  <a:pt x="288" y="813"/>
                </a:lnTo>
                <a:lnTo>
                  <a:pt x="298" y="824"/>
                </a:lnTo>
                <a:lnTo>
                  <a:pt x="299" y="825"/>
                </a:lnTo>
                <a:lnTo>
                  <a:pt x="299" y="827"/>
                </a:lnTo>
                <a:lnTo>
                  <a:pt x="298" y="828"/>
                </a:lnTo>
                <a:lnTo>
                  <a:pt x="295" y="832"/>
                </a:lnTo>
                <a:lnTo>
                  <a:pt x="294" y="835"/>
                </a:lnTo>
                <a:lnTo>
                  <a:pt x="294" y="838"/>
                </a:lnTo>
                <a:lnTo>
                  <a:pt x="294" y="839"/>
                </a:lnTo>
                <a:lnTo>
                  <a:pt x="292" y="857"/>
                </a:lnTo>
                <a:lnTo>
                  <a:pt x="294" y="861"/>
                </a:lnTo>
                <a:lnTo>
                  <a:pt x="295" y="866"/>
                </a:lnTo>
                <a:lnTo>
                  <a:pt x="295" y="872"/>
                </a:lnTo>
                <a:lnTo>
                  <a:pt x="295" y="875"/>
                </a:lnTo>
                <a:lnTo>
                  <a:pt x="294" y="880"/>
                </a:lnTo>
                <a:lnTo>
                  <a:pt x="292" y="883"/>
                </a:lnTo>
                <a:lnTo>
                  <a:pt x="291" y="890"/>
                </a:lnTo>
                <a:lnTo>
                  <a:pt x="291" y="891"/>
                </a:lnTo>
                <a:lnTo>
                  <a:pt x="291" y="892"/>
                </a:lnTo>
                <a:lnTo>
                  <a:pt x="294" y="892"/>
                </a:lnTo>
                <a:lnTo>
                  <a:pt x="300" y="888"/>
                </a:lnTo>
                <a:lnTo>
                  <a:pt x="302" y="887"/>
                </a:lnTo>
                <a:lnTo>
                  <a:pt x="317" y="906"/>
                </a:lnTo>
                <a:lnTo>
                  <a:pt x="317" y="913"/>
                </a:lnTo>
                <a:lnTo>
                  <a:pt x="313" y="920"/>
                </a:lnTo>
                <a:lnTo>
                  <a:pt x="313" y="925"/>
                </a:lnTo>
                <a:lnTo>
                  <a:pt x="313" y="926"/>
                </a:lnTo>
                <a:lnTo>
                  <a:pt x="314" y="926"/>
                </a:lnTo>
                <a:lnTo>
                  <a:pt x="318" y="926"/>
                </a:lnTo>
                <a:lnTo>
                  <a:pt x="324" y="924"/>
                </a:lnTo>
                <a:lnTo>
                  <a:pt x="325" y="921"/>
                </a:lnTo>
                <a:lnTo>
                  <a:pt x="322" y="917"/>
                </a:lnTo>
                <a:lnTo>
                  <a:pt x="322" y="915"/>
                </a:lnTo>
                <a:lnTo>
                  <a:pt x="330" y="925"/>
                </a:lnTo>
                <a:lnTo>
                  <a:pt x="333" y="928"/>
                </a:lnTo>
                <a:lnTo>
                  <a:pt x="336" y="930"/>
                </a:lnTo>
                <a:lnTo>
                  <a:pt x="337" y="930"/>
                </a:lnTo>
                <a:lnTo>
                  <a:pt x="337" y="933"/>
                </a:lnTo>
                <a:lnTo>
                  <a:pt x="336" y="932"/>
                </a:lnTo>
                <a:lnTo>
                  <a:pt x="335" y="930"/>
                </a:lnTo>
                <a:lnTo>
                  <a:pt x="332" y="930"/>
                </a:lnTo>
                <a:lnTo>
                  <a:pt x="330" y="930"/>
                </a:lnTo>
                <a:lnTo>
                  <a:pt x="328" y="930"/>
                </a:lnTo>
                <a:lnTo>
                  <a:pt x="326" y="933"/>
                </a:lnTo>
                <a:lnTo>
                  <a:pt x="325" y="936"/>
                </a:lnTo>
                <a:lnTo>
                  <a:pt x="325" y="937"/>
                </a:lnTo>
                <a:lnTo>
                  <a:pt x="322" y="947"/>
                </a:lnTo>
                <a:lnTo>
                  <a:pt x="322" y="950"/>
                </a:lnTo>
                <a:lnTo>
                  <a:pt x="326" y="955"/>
                </a:lnTo>
                <a:lnTo>
                  <a:pt x="326" y="956"/>
                </a:lnTo>
                <a:lnTo>
                  <a:pt x="328" y="956"/>
                </a:lnTo>
                <a:lnTo>
                  <a:pt x="341" y="950"/>
                </a:lnTo>
                <a:lnTo>
                  <a:pt x="351" y="947"/>
                </a:lnTo>
                <a:lnTo>
                  <a:pt x="351" y="945"/>
                </a:lnTo>
                <a:lnTo>
                  <a:pt x="354" y="944"/>
                </a:lnTo>
                <a:lnTo>
                  <a:pt x="354" y="943"/>
                </a:lnTo>
                <a:lnTo>
                  <a:pt x="355" y="941"/>
                </a:lnTo>
                <a:lnTo>
                  <a:pt x="356" y="937"/>
                </a:lnTo>
                <a:lnTo>
                  <a:pt x="356" y="935"/>
                </a:lnTo>
                <a:lnTo>
                  <a:pt x="356" y="933"/>
                </a:lnTo>
                <a:lnTo>
                  <a:pt x="356" y="932"/>
                </a:lnTo>
                <a:lnTo>
                  <a:pt x="355" y="930"/>
                </a:lnTo>
                <a:lnTo>
                  <a:pt x="352" y="930"/>
                </a:lnTo>
                <a:lnTo>
                  <a:pt x="344" y="915"/>
                </a:lnTo>
                <a:lnTo>
                  <a:pt x="341" y="911"/>
                </a:lnTo>
                <a:lnTo>
                  <a:pt x="339" y="906"/>
                </a:lnTo>
                <a:lnTo>
                  <a:pt x="339" y="899"/>
                </a:lnTo>
                <a:lnTo>
                  <a:pt x="340" y="899"/>
                </a:lnTo>
                <a:lnTo>
                  <a:pt x="344" y="910"/>
                </a:lnTo>
                <a:lnTo>
                  <a:pt x="345" y="911"/>
                </a:lnTo>
                <a:lnTo>
                  <a:pt x="354" y="925"/>
                </a:lnTo>
                <a:lnTo>
                  <a:pt x="362" y="940"/>
                </a:lnTo>
                <a:lnTo>
                  <a:pt x="365" y="941"/>
                </a:lnTo>
                <a:lnTo>
                  <a:pt x="366" y="943"/>
                </a:lnTo>
                <a:lnTo>
                  <a:pt x="374" y="948"/>
                </a:lnTo>
                <a:lnTo>
                  <a:pt x="385" y="951"/>
                </a:lnTo>
                <a:lnTo>
                  <a:pt x="385" y="948"/>
                </a:lnTo>
                <a:lnTo>
                  <a:pt x="385" y="947"/>
                </a:lnTo>
                <a:lnTo>
                  <a:pt x="384" y="947"/>
                </a:lnTo>
                <a:lnTo>
                  <a:pt x="381" y="947"/>
                </a:lnTo>
                <a:lnTo>
                  <a:pt x="378" y="943"/>
                </a:lnTo>
                <a:lnTo>
                  <a:pt x="378" y="940"/>
                </a:lnTo>
                <a:lnTo>
                  <a:pt x="377" y="937"/>
                </a:lnTo>
                <a:lnTo>
                  <a:pt x="377" y="936"/>
                </a:lnTo>
                <a:lnTo>
                  <a:pt x="378" y="933"/>
                </a:lnTo>
                <a:lnTo>
                  <a:pt x="380" y="930"/>
                </a:lnTo>
                <a:lnTo>
                  <a:pt x="377" y="920"/>
                </a:lnTo>
                <a:lnTo>
                  <a:pt x="374" y="914"/>
                </a:lnTo>
                <a:lnTo>
                  <a:pt x="374" y="913"/>
                </a:lnTo>
                <a:lnTo>
                  <a:pt x="373" y="913"/>
                </a:lnTo>
                <a:lnTo>
                  <a:pt x="371" y="911"/>
                </a:lnTo>
                <a:lnTo>
                  <a:pt x="370" y="910"/>
                </a:lnTo>
                <a:lnTo>
                  <a:pt x="363" y="914"/>
                </a:lnTo>
                <a:lnTo>
                  <a:pt x="360" y="911"/>
                </a:lnTo>
                <a:lnTo>
                  <a:pt x="359" y="907"/>
                </a:lnTo>
                <a:lnTo>
                  <a:pt x="355" y="899"/>
                </a:lnTo>
                <a:lnTo>
                  <a:pt x="350" y="877"/>
                </a:lnTo>
                <a:lnTo>
                  <a:pt x="350" y="876"/>
                </a:lnTo>
                <a:lnTo>
                  <a:pt x="351" y="876"/>
                </a:lnTo>
                <a:lnTo>
                  <a:pt x="355" y="873"/>
                </a:lnTo>
                <a:lnTo>
                  <a:pt x="356" y="873"/>
                </a:lnTo>
                <a:lnTo>
                  <a:pt x="358" y="875"/>
                </a:lnTo>
                <a:lnTo>
                  <a:pt x="362" y="879"/>
                </a:lnTo>
                <a:lnTo>
                  <a:pt x="363" y="879"/>
                </a:lnTo>
                <a:lnTo>
                  <a:pt x="363" y="884"/>
                </a:lnTo>
                <a:lnTo>
                  <a:pt x="363" y="888"/>
                </a:lnTo>
                <a:lnTo>
                  <a:pt x="363" y="890"/>
                </a:lnTo>
                <a:lnTo>
                  <a:pt x="362" y="892"/>
                </a:lnTo>
                <a:lnTo>
                  <a:pt x="360" y="894"/>
                </a:lnTo>
                <a:lnTo>
                  <a:pt x="367" y="900"/>
                </a:lnTo>
                <a:lnTo>
                  <a:pt x="369" y="903"/>
                </a:lnTo>
                <a:lnTo>
                  <a:pt x="373" y="903"/>
                </a:lnTo>
                <a:lnTo>
                  <a:pt x="373" y="905"/>
                </a:lnTo>
                <a:lnTo>
                  <a:pt x="374" y="905"/>
                </a:lnTo>
                <a:lnTo>
                  <a:pt x="380" y="911"/>
                </a:lnTo>
                <a:lnTo>
                  <a:pt x="384" y="917"/>
                </a:lnTo>
                <a:lnTo>
                  <a:pt x="382" y="918"/>
                </a:lnTo>
                <a:lnTo>
                  <a:pt x="382" y="921"/>
                </a:lnTo>
                <a:lnTo>
                  <a:pt x="385" y="924"/>
                </a:lnTo>
                <a:lnTo>
                  <a:pt x="389" y="921"/>
                </a:lnTo>
                <a:lnTo>
                  <a:pt x="391" y="920"/>
                </a:lnTo>
                <a:lnTo>
                  <a:pt x="389" y="915"/>
                </a:lnTo>
                <a:lnTo>
                  <a:pt x="389" y="914"/>
                </a:lnTo>
                <a:lnTo>
                  <a:pt x="386" y="911"/>
                </a:lnTo>
                <a:lnTo>
                  <a:pt x="381" y="907"/>
                </a:lnTo>
                <a:lnTo>
                  <a:pt x="380" y="895"/>
                </a:lnTo>
                <a:lnTo>
                  <a:pt x="384" y="894"/>
                </a:lnTo>
                <a:lnTo>
                  <a:pt x="382" y="887"/>
                </a:lnTo>
                <a:lnTo>
                  <a:pt x="380" y="883"/>
                </a:lnTo>
                <a:lnTo>
                  <a:pt x="378" y="881"/>
                </a:lnTo>
                <a:lnTo>
                  <a:pt x="370" y="872"/>
                </a:lnTo>
                <a:lnTo>
                  <a:pt x="365" y="866"/>
                </a:lnTo>
                <a:lnTo>
                  <a:pt x="360" y="865"/>
                </a:lnTo>
                <a:lnTo>
                  <a:pt x="355" y="861"/>
                </a:lnTo>
                <a:lnTo>
                  <a:pt x="352" y="858"/>
                </a:lnTo>
                <a:lnTo>
                  <a:pt x="341" y="847"/>
                </a:lnTo>
                <a:lnTo>
                  <a:pt x="335" y="836"/>
                </a:lnTo>
                <a:lnTo>
                  <a:pt x="337" y="835"/>
                </a:lnTo>
                <a:lnTo>
                  <a:pt x="341" y="835"/>
                </a:lnTo>
                <a:lnTo>
                  <a:pt x="347" y="836"/>
                </a:lnTo>
                <a:lnTo>
                  <a:pt x="348" y="836"/>
                </a:lnTo>
                <a:lnTo>
                  <a:pt x="351" y="836"/>
                </a:lnTo>
                <a:lnTo>
                  <a:pt x="355" y="835"/>
                </a:lnTo>
                <a:lnTo>
                  <a:pt x="356" y="835"/>
                </a:lnTo>
                <a:lnTo>
                  <a:pt x="356" y="834"/>
                </a:lnTo>
                <a:lnTo>
                  <a:pt x="347" y="831"/>
                </a:lnTo>
                <a:lnTo>
                  <a:pt x="341" y="828"/>
                </a:lnTo>
                <a:lnTo>
                  <a:pt x="336" y="831"/>
                </a:lnTo>
                <a:lnTo>
                  <a:pt x="336" y="830"/>
                </a:lnTo>
                <a:lnTo>
                  <a:pt x="339" y="828"/>
                </a:lnTo>
                <a:lnTo>
                  <a:pt x="341" y="827"/>
                </a:lnTo>
                <a:lnTo>
                  <a:pt x="343" y="827"/>
                </a:lnTo>
                <a:lnTo>
                  <a:pt x="347" y="827"/>
                </a:lnTo>
                <a:lnTo>
                  <a:pt x="358" y="832"/>
                </a:lnTo>
                <a:lnTo>
                  <a:pt x="359" y="832"/>
                </a:lnTo>
                <a:lnTo>
                  <a:pt x="362" y="828"/>
                </a:lnTo>
                <a:lnTo>
                  <a:pt x="363" y="825"/>
                </a:lnTo>
                <a:lnTo>
                  <a:pt x="363" y="824"/>
                </a:lnTo>
                <a:lnTo>
                  <a:pt x="363" y="823"/>
                </a:lnTo>
                <a:lnTo>
                  <a:pt x="362" y="823"/>
                </a:lnTo>
                <a:lnTo>
                  <a:pt x="359" y="823"/>
                </a:lnTo>
                <a:lnTo>
                  <a:pt x="359" y="821"/>
                </a:lnTo>
                <a:lnTo>
                  <a:pt x="350" y="812"/>
                </a:lnTo>
                <a:lnTo>
                  <a:pt x="347" y="806"/>
                </a:lnTo>
                <a:lnTo>
                  <a:pt x="348" y="806"/>
                </a:lnTo>
                <a:lnTo>
                  <a:pt x="350" y="808"/>
                </a:lnTo>
                <a:lnTo>
                  <a:pt x="351" y="808"/>
                </a:lnTo>
                <a:lnTo>
                  <a:pt x="351" y="810"/>
                </a:lnTo>
                <a:lnTo>
                  <a:pt x="351" y="812"/>
                </a:lnTo>
                <a:lnTo>
                  <a:pt x="352" y="812"/>
                </a:lnTo>
                <a:lnTo>
                  <a:pt x="360" y="819"/>
                </a:lnTo>
                <a:lnTo>
                  <a:pt x="362" y="819"/>
                </a:lnTo>
                <a:lnTo>
                  <a:pt x="367" y="817"/>
                </a:lnTo>
                <a:lnTo>
                  <a:pt x="373" y="813"/>
                </a:lnTo>
                <a:lnTo>
                  <a:pt x="373" y="812"/>
                </a:lnTo>
                <a:lnTo>
                  <a:pt x="373" y="810"/>
                </a:lnTo>
                <a:lnTo>
                  <a:pt x="373" y="808"/>
                </a:lnTo>
                <a:lnTo>
                  <a:pt x="369" y="805"/>
                </a:lnTo>
                <a:lnTo>
                  <a:pt x="367" y="801"/>
                </a:lnTo>
                <a:lnTo>
                  <a:pt x="367" y="800"/>
                </a:lnTo>
                <a:lnTo>
                  <a:pt x="363" y="798"/>
                </a:lnTo>
                <a:lnTo>
                  <a:pt x="360" y="793"/>
                </a:lnTo>
                <a:lnTo>
                  <a:pt x="362" y="786"/>
                </a:lnTo>
                <a:lnTo>
                  <a:pt x="362" y="783"/>
                </a:lnTo>
                <a:lnTo>
                  <a:pt x="360" y="778"/>
                </a:lnTo>
                <a:lnTo>
                  <a:pt x="351" y="776"/>
                </a:lnTo>
                <a:lnTo>
                  <a:pt x="347" y="776"/>
                </a:lnTo>
                <a:lnTo>
                  <a:pt x="340" y="776"/>
                </a:lnTo>
                <a:lnTo>
                  <a:pt x="336" y="776"/>
                </a:lnTo>
                <a:lnTo>
                  <a:pt x="333" y="774"/>
                </a:lnTo>
                <a:lnTo>
                  <a:pt x="332" y="774"/>
                </a:lnTo>
                <a:lnTo>
                  <a:pt x="332" y="771"/>
                </a:lnTo>
                <a:lnTo>
                  <a:pt x="333" y="771"/>
                </a:lnTo>
                <a:lnTo>
                  <a:pt x="335" y="767"/>
                </a:lnTo>
                <a:lnTo>
                  <a:pt x="336" y="770"/>
                </a:lnTo>
                <a:lnTo>
                  <a:pt x="336" y="771"/>
                </a:lnTo>
                <a:lnTo>
                  <a:pt x="336" y="772"/>
                </a:lnTo>
                <a:lnTo>
                  <a:pt x="337" y="772"/>
                </a:lnTo>
                <a:lnTo>
                  <a:pt x="337" y="774"/>
                </a:lnTo>
                <a:lnTo>
                  <a:pt x="340" y="772"/>
                </a:lnTo>
                <a:lnTo>
                  <a:pt x="341" y="772"/>
                </a:lnTo>
                <a:lnTo>
                  <a:pt x="341" y="767"/>
                </a:lnTo>
                <a:lnTo>
                  <a:pt x="339" y="748"/>
                </a:lnTo>
                <a:lnTo>
                  <a:pt x="339" y="734"/>
                </a:lnTo>
                <a:lnTo>
                  <a:pt x="339" y="726"/>
                </a:lnTo>
                <a:lnTo>
                  <a:pt x="340" y="722"/>
                </a:lnTo>
                <a:lnTo>
                  <a:pt x="340" y="720"/>
                </a:lnTo>
                <a:lnTo>
                  <a:pt x="341" y="719"/>
                </a:lnTo>
                <a:lnTo>
                  <a:pt x="343" y="718"/>
                </a:lnTo>
                <a:lnTo>
                  <a:pt x="344" y="707"/>
                </a:lnTo>
                <a:lnTo>
                  <a:pt x="344" y="705"/>
                </a:lnTo>
                <a:lnTo>
                  <a:pt x="320" y="695"/>
                </a:lnTo>
                <a:lnTo>
                  <a:pt x="315" y="693"/>
                </a:lnTo>
                <a:lnTo>
                  <a:pt x="311" y="693"/>
                </a:lnTo>
                <a:lnTo>
                  <a:pt x="310" y="695"/>
                </a:lnTo>
                <a:lnTo>
                  <a:pt x="309" y="695"/>
                </a:lnTo>
                <a:lnTo>
                  <a:pt x="305" y="695"/>
                </a:lnTo>
                <a:lnTo>
                  <a:pt x="306" y="693"/>
                </a:lnTo>
                <a:lnTo>
                  <a:pt x="314" y="692"/>
                </a:lnTo>
                <a:lnTo>
                  <a:pt x="325" y="696"/>
                </a:lnTo>
                <a:lnTo>
                  <a:pt x="326" y="697"/>
                </a:lnTo>
                <a:lnTo>
                  <a:pt x="329" y="699"/>
                </a:lnTo>
                <a:lnTo>
                  <a:pt x="332" y="699"/>
                </a:lnTo>
                <a:lnTo>
                  <a:pt x="337" y="701"/>
                </a:lnTo>
                <a:lnTo>
                  <a:pt x="344" y="704"/>
                </a:lnTo>
                <a:lnTo>
                  <a:pt x="345" y="705"/>
                </a:lnTo>
                <a:lnTo>
                  <a:pt x="347" y="707"/>
                </a:lnTo>
                <a:lnTo>
                  <a:pt x="345" y="712"/>
                </a:lnTo>
                <a:lnTo>
                  <a:pt x="344" y="718"/>
                </a:lnTo>
                <a:lnTo>
                  <a:pt x="343" y="722"/>
                </a:lnTo>
                <a:lnTo>
                  <a:pt x="343" y="725"/>
                </a:lnTo>
                <a:lnTo>
                  <a:pt x="343" y="726"/>
                </a:lnTo>
                <a:lnTo>
                  <a:pt x="359" y="740"/>
                </a:lnTo>
                <a:lnTo>
                  <a:pt x="360" y="741"/>
                </a:lnTo>
                <a:lnTo>
                  <a:pt x="362" y="741"/>
                </a:lnTo>
                <a:lnTo>
                  <a:pt x="366" y="746"/>
                </a:lnTo>
                <a:lnTo>
                  <a:pt x="371" y="752"/>
                </a:lnTo>
                <a:lnTo>
                  <a:pt x="358" y="770"/>
                </a:lnTo>
                <a:lnTo>
                  <a:pt x="358" y="771"/>
                </a:lnTo>
                <a:lnTo>
                  <a:pt x="358" y="772"/>
                </a:lnTo>
                <a:lnTo>
                  <a:pt x="359" y="772"/>
                </a:lnTo>
                <a:lnTo>
                  <a:pt x="380" y="778"/>
                </a:lnTo>
                <a:lnTo>
                  <a:pt x="380" y="767"/>
                </a:lnTo>
                <a:lnTo>
                  <a:pt x="381" y="767"/>
                </a:lnTo>
                <a:lnTo>
                  <a:pt x="391" y="764"/>
                </a:lnTo>
                <a:lnTo>
                  <a:pt x="403" y="765"/>
                </a:lnTo>
                <a:lnTo>
                  <a:pt x="408" y="767"/>
                </a:lnTo>
                <a:lnTo>
                  <a:pt x="421" y="768"/>
                </a:lnTo>
                <a:lnTo>
                  <a:pt x="425" y="774"/>
                </a:lnTo>
                <a:lnTo>
                  <a:pt x="425" y="779"/>
                </a:lnTo>
                <a:lnTo>
                  <a:pt x="427" y="779"/>
                </a:lnTo>
                <a:lnTo>
                  <a:pt x="436" y="778"/>
                </a:lnTo>
                <a:lnTo>
                  <a:pt x="438" y="778"/>
                </a:lnTo>
                <a:lnTo>
                  <a:pt x="445" y="771"/>
                </a:lnTo>
                <a:lnTo>
                  <a:pt x="448" y="768"/>
                </a:lnTo>
                <a:lnTo>
                  <a:pt x="449" y="767"/>
                </a:lnTo>
                <a:lnTo>
                  <a:pt x="449" y="765"/>
                </a:lnTo>
                <a:lnTo>
                  <a:pt x="448" y="761"/>
                </a:lnTo>
                <a:lnTo>
                  <a:pt x="441" y="756"/>
                </a:lnTo>
                <a:lnTo>
                  <a:pt x="440" y="755"/>
                </a:lnTo>
                <a:lnTo>
                  <a:pt x="431" y="752"/>
                </a:lnTo>
                <a:lnTo>
                  <a:pt x="430" y="750"/>
                </a:lnTo>
                <a:lnTo>
                  <a:pt x="427" y="746"/>
                </a:lnTo>
                <a:lnTo>
                  <a:pt x="423" y="734"/>
                </a:lnTo>
                <a:lnTo>
                  <a:pt x="430" y="741"/>
                </a:lnTo>
                <a:lnTo>
                  <a:pt x="442" y="745"/>
                </a:lnTo>
                <a:lnTo>
                  <a:pt x="445" y="744"/>
                </a:lnTo>
                <a:lnTo>
                  <a:pt x="455" y="740"/>
                </a:lnTo>
                <a:lnTo>
                  <a:pt x="464" y="741"/>
                </a:lnTo>
                <a:lnTo>
                  <a:pt x="468" y="741"/>
                </a:lnTo>
                <a:lnTo>
                  <a:pt x="490" y="738"/>
                </a:lnTo>
                <a:lnTo>
                  <a:pt x="490" y="738"/>
                </a:lnTo>
                <a:lnTo>
                  <a:pt x="490" y="735"/>
                </a:lnTo>
                <a:lnTo>
                  <a:pt x="485" y="734"/>
                </a:lnTo>
                <a:lnTo>
                  <a:pt x="482" y="734"/>
                </a:lnTo>
                <a:lnTo>
                  <a:pt x="481" y="733"/>
                </a:lnTo>
                <a:lnTo>
                  <a:pt x="482" y="729"/>
                </a:lnTo>
                <a:lnTo>
                  <a:pt x="483" y="726"/>
                </a:lnTo>
                <a:lnTo>
                  <a:pt x="485" y="723"/>
                </a:lnTo>
                <a:lnTo>
                  <a:pt x="483" y="719"/>
                </a:lnTo>
                <a:lnTo>
                  <a:pt x="474" y="712"/>
                </a:lnTo>
                <a:lnTo>
                  <a:pt x="468" y="705"/>
                </a:lnTo>
                <a:lnTo>
                  <a:pt x="467" y="704"/>
                </a:lnTo>
                <a:lnTo>
                  <a:pt x="475" y="701"/>
                </a:lnTo>
                <a:lnTo>
                  <a:pt x="483" y="705"/>
                </a:lnTo>
                <a:lnTo>
                  <a:pt x="483" y="707"/>
                </a:lnTo>
                <a:lnTo>
                  <a:pt x="485" y="708"/>
                </a:lnTo>
                <a:lnTo>
                  <a:pt x="489" y="715"/>
                </a:lnTo>
                <a:lnTo>
                  <a:pt x="487" y="716"/>
                </a:lnTo>
                <a:lnTo>
                  <a:pt x="486" y="716"/>
                </a:lnTo>
                <a:lnTo>
                  <a:pt x="487" y="720"/>
                </a:lnTo>
                <a:lnTo>
                  <a:pt x="489" y="723"/>
                </a:lnTo>
                <a:lnTo>
                  <a:pt x="490" y="726"/>
                </a:lnTo>
                <a:lnTo>
                  <a:pt x="490" y="729"/>
                </a:lnTo>
                <a:lnTo>
                  <a:pt x="491" y="729"/>
                </a:lnTo>
                <a:lnTo>
                  <a:pt x="493" y="729"/>
                </a:lnTo>
                <a:lnTo>
                  <a:pt x="494" y="727"/>
                </a:lnTo>
                <a:lnTo>
                  <a:pt x="496" y="726"/>
                </a:lnTo>
                <a:lnTo>
                  <a:pt x="497" y="726"/>
                </a:lnTo>
                <a:lnTo>
                  <a:pt x="501" y="716"/>
                </a:lnTo>
                <a:lnTo>
                  <a:pt x="504" y="711"/>
                </a:lnTo>
                <a:lnTo>
                  <a:pt x="505" y="705"/>
                </a:lnTo>
                <a:lnTo>
                  <a:pt x="504" y="699"/>
                </a:lnTo>
                <a:lnTo>
                  <a:pt x="504" y="696"/>
                </a:lnTo>
                <a:lnTo>
                  <a:pt x="496" y="675"/>
                </a:lnTo>
                <a:lnTo>
                  <a:pt x="493" y="670"/>
                </a:lnTo>
                <a:lnTo>
                  <a:pt x="487" y="659"/>
                </a:lnTo>
                <a:lnTo>
                  <a:pt x="486" y="659"/>
                </a:lnTo>
                <a:lnTo>
                  <a:pt x="475" y="662"/>
                </a:lnTo>
                <a:lnTo>
                  <a:pt x="474" y="663"/>
                </a:lnTo>
                <a:lnTo>
                  <a:pt x="472" y="666"/>
                </a:lnTo>
                <a:lnTo>
                  <a:pt x="467" y="670"/>
                </a:lnTo>
                <a:lnTo>
                  <a:pt x="466" y="671"/>
                </a:lnTo>
                <a:lnTo>
                  <a:pt x="457" y="671"/>
                </a:lnTo>
                <a:lnTo>
                  <a:pt x="456" y="671"/>
                </a:lnTo>
                <a:lnTo>
                  <a:pt x="438" y="670"/>
                </a:lnTo>
                <a:lnTo>
                  <a:pt x="440" y="669"/>
                </a:lnTo>
                <a:lnTo>
                  <a:pt x="441" y="669"/>
                </a:lnTo>
                <a:lnTo>
                  <a:pt x="442" y="669"/>
                </a:lnTo>
                <a:lnTo>
                  <a:pt x="448" y="669"/>
                </a:lnTo>
                <a:lnTo>
                  <a:pt x="451" y="669"/>
                </a:lnTo>
                <a:lnTo>
                  <a:pt x="455" y="669"/>
                </a:lnTo>
                <a:lnTo>
                  <a:pt x="461" y="669"/>
                </a:lnTo>
                <a:lnTo>
                  <a:pt x="464" y="669"/>
                </a:lnTo>
                <a:lnTo>
                  <a:pt x="466" y="667"/>
                </a:lnTo>
                <a:lnTo>
                  <a:pt x="474" y="658"/>
                </a:lnTo>
                <a:lnTo>
                  <a:pt x="481" y="658"/>
                </a:lnTo>
                <a:lnTo>
                  <a:pt x="482" y="658"/>
                </a:lnTo>
                <a:lnTo>
                  <a:pt x="485" y="654"/>
                </a:lnTo>
                <a:lnTo>
                  <a:pt x="485" y="652"/>
                </a:lnTo>
                <a:lnTo>
                  <a:pt x="483" y="650"/>
                </a:lnTo>
                <a:lnTo>
                  <a:pt x="472" y="645"/>
                </a:lnTo>
                <a:lnTo>
                  <a:pt x="471" y="644"/>
                </a:lnTo>
                <a:lnTo>
                  <a:pt x="460" y="635"/>
                </a:lnTo>
                <a:lnTo>
                  <a:pt x="464" y="636"/>
                </a:lnTo>
                <a:lnTo>
                  <a:pt x="468" y="637"/>
                </a:lnTo>
                <a:lnTo>
                  <a:pt x="471" y="639"/>
                </a:lnTo>
                <a:lnTo>
                  <a:pt x="474" y="640"/>
                </a:lnTo>
                <a:lnTo>
                  <a:pt x="485" y="641"/>
                </a:lnTo>
                <a:lnTo>
                  <a:pt x="486" y="640"/>
                </a:lnTo>
                <a:lnTo>
                  <a:pt x="486" y="639"/>
                </a:lnTo>
                <a:lnTo>
                  <a:pt x="487" y="637"/>
                </a:lnTo>
                <a:lnTo>
                  <a:pt x="487" y="636"/>
                </a:lnTo>
                <a:lnTo>
                  <a:pt x="487" y="636"/>
                </a:lnTo>
                <a:lnTo>
                  <a:pt x="486" y="628"/>
                </a:lnTo>
                <a:lnTo>
                  <a:pt x="483" y="625"/>
                </a:lnTo>
                <a:lnTo>
                  <a:pt x="482" y="622"/>
                </a:lnTo>
                <a:lnTo>
                  <a:pt x="481" y="618"/>
                </a:lnTo>
                <a:lnTo>
                  <a:pt x="481" y="614"/>
                </a:lnTo>
                <a:lnTo>
                  <a:pt x="489" y="626"/>
                </a:lnTo>
                <a:lnTo>
                  <a:pt x="491" y="636"/>
                </a:lnTo>
                <a:lnTo>
                  <a:pt x="493" y="645"/>
                </a:lnTo>
                <a:lnTo>
                  <a:pt x="491" y="650"/>
                </a:lnTo>
                <a:lnTo>
                  <a:pt x="491" y="651"/>
                </a:lnTo>
                <a:lnTo>
                  <a:pt x="494" y="656"/>
                </a:lnTo>
                <a:lnTo>
                  <a:pt x="504" y="673"/>
                </a:lnTo>
                <a:lnTo>
                  <a:pt x="504" y="674"/>
                </a:lnTo>
                <a:lnTo>
                  <a:pt x="506" y="675"/>
                </a:lnTo>
                <a:lnTo>
                  <a:pt x="512" y="680"/>
                </a:lnTo>
                <a:lnTo>
                  <a:pt x="513" y="680"/>
                </a:lnTo>
                <a:lnTo>
                  <a:pt x="513" y="678"/>
                </a:lnTo>
                <a:lnTo>
                  <a:pt x="515" y="674"/>
                </a:lnTo>
                <a:lnTo>
                  <a:pt x="515" y="673"/>
                </a:lnTo>
                <a:lnTo>
                  <a:pt x="515" y="671"/>
                </a:lnTo>
                <a:lnTo>
                  <a:pt x="519" y="666"/>
                </a:lnTo>
                <a:lnTo>
                  <a:pt x="520" y="666"/>
                </a:lnTo>
                <a:lnTo>
                  <a:pt x="523" y="673"/>
                </a:lnTo>
                <a:lnTo>
                  <a:pt x="523" y="675"/>
                </a:lnTo>
                <a:lnTo>
                  <a:pt x="523" y="682"/>
                </a:lnTo>
                <a:lnTo>
                  <a:pt x="523" y="693"/>
                </a:lnTo>
                <a:lnTo>
                  <a:pt x="523" y="697"/>
                </a:lnTo>
                <a:lnTo>
                  <a:pt x="521" y="700"/>
                </a:lnTo>
                <a:lnTo>
                  <a:pt x="521" y="701"/>
                </a:lnTo>
                <a:lnTo>
                  <a:pt x="521" y="701"/>
                </a:lnTo>
                <a:lnTo>
                  <a:pt x="523" y="701"/>
                </a:lnTo>
                <a:lnTo>
                  <a:pt x="523" y="704"/>
                </a:lnTo>
                <a:lnTo>
                  <a:pt x="527" y="710"/>
                </a:lnTo>
                <a:lnTo>
                  <a:pt x="527" y="711"/>
                </a:lnTo>
                <a:lnTo>
                  <a:pt x="528" y="711"/>
                </a:lnTo>
                <a:lnTo>
                  <a:pt x="542" y="716"/>
                </a:lnTo>
                <a:lnTo>
                  <a:pt x="552" y="716"/>
                </a:lnTo>
                <a:lnTo>
                  <a:pt x="561" y="718"/>
                </a:lnTo>
                <a:lnTo>
                  <a:pt x="562" y="718"/>
                </a:lnTo>
                <a:lnTo>
                  <a:pt x="565" y="718"/>
                </a:lnTo>
                <a:lnTo>
                  <a:pt x="569" y="718"/>
                </a:lnTo>
                <a:lnTo>
                  <a:pt x="571" y="714"/>
                </a:lnTo>
                <a:lnTo>
                  <a:pt x="571" y="712"/>
                </a:lnTo>
                <a:lnTo>
                  <a:pt x="569" y="710"/>
                </a:lnTo>
                <a:lnTo>
                  <a:pt x="558" y="700"/>
                </a:lnTo>
                <a:lnTo>
                  <a:pt x="556" y="697"/>
                </a:lnTo>
                <a:lnTo>
                  <a:pt x="552" y="695"/>
                </a:lnTo>
                <a:lnTo>
                  <a:pt x="552" y="693"/>
                </a:lnTo>
                <a:lnTo>
                  <a:pt x="546" y="688"/>
                </a:lnTo>
                <a:lnTo>
                  <a:pt x="546" y="685"/>
                </a:lnTo>
                <a:lnTo>
                  <a:pt x="546" y="681"/>
                </a:lnTo>
                <a:lnTo>
                  <a:pt x="546" y="678"/>
                </a:lnTo>
                <a:lnTo>
                  <a:pt x="547" y="675"/>
                </a:lnTo>
                <a:lnTo>
                  <a:pt x="547" y="671"/>
                </a:lnTo>
                <a:lnTo>
                  <a:pt x="547" y="669"/>
                </a:lnTo>
                <a:lnTo>
                  <a:pt x="547" y="663"/>
                </a:lnTo>
                <a:lnTo>
                  <a:pt x="543" y="645"/>
                </a:lnTo>
                <a:lnTo>
                  <a:pt x="542" y="643"/>
                </a:lnTo>
                <a:lnTo>
                  <a:pt x="541" y="640"/>
                </a:lnTo>
                <a:lnTo>
                  <a:pt x="534" y="641"/>
                </a:lnTo>
                <a:lnTo>
                  <a:pt x="531" y="641"/>
                </a:lnTo>
                <a:lnTo>
                  <a:pt x="527" y="633"/>
                </a:lnTo>
                <a:lnTo>
                  <a:pt x="527" y="630"/>
                </a:lnTo>
                <a:lnTo>
                  <a:pt x="524" y="625"/>
                </a:lnTo>
                <a:lnTo>
                  <a:pt x="524" y="624"/>
                </a:lnTo>
                <a:lnTo>
                  <a:pt x="516" y="609"/>
                </a:lnTo>
                <a:lnTo>
                  <a:pt x="511" y="603"/>
                </a:lnTo>
                <a:lnTo>
                  <a:pt x="511" y="599"/>
                </a:lnTo>
                <a:lnTo>
                  <a:pt x="513" y="585"/>
                </a:lnTo>
                <a:lnTo>
                  <a:pt x="515" y="581"/>
                </a:lnTo>
                <a:lnTo>
                  <a:pt x="516" y="577"/>
                </a:lnTo>
                <a:lnTo>
                  <a:pt x="516" y="576"/>
                </a:lnTo>
                <a:lnTo>
                  <a:pt x="511" y="573"/>
                </a:lnTo>
                <a:lnTo>
                  <a:pt x="490" y="572"/>
                </a:lnTo>
                <a:lnTo>
                  <a:pt x="476" y="570"/>
                </a:lnTo>
                <a:lnTo>
                  <a:pt x="467" y="570"/>
                </a:lnTo>
                <a:lnTo>
                  <a:pt x="466" y="570"/>
                </a:lnTo>
                <a:lnTo>
                  <a:pt x="464" y="569"/>
                </a:lnTo>
                <a:lnTo>
                  <a:pt x="463" y="568"/>
                </a:lnTo>
                <a:lnTo>
                  <a:pt x="463" y="566"/>
                </a:lnTo>
                <a:lnTo>
                  <a:pt x="482" y="568"/>
                </a:lnTo>
                <a:lnTo>
                  <a:pt x="496" y="570"/>
                </a:lnTo>
                <a:lnTo>
                  <a:pt x="501" y="570"/>
                </a:lnTo>
                <a:lnTo>
                  <a:pt x="513" y="570"/>
                </a:lnTo>
                <a:lnTo>
                  <a:pt x="515" y="569"/>
                </a:lnTo>
                <a:lnTo>
                  <a:pt x="513" y="565"/>
                </a:lnTo>
                <a:lnTo>
                  <a:pt x="513" y="562"/>
                </a:lnTo>
                <a:lnTo>
                  <a:pt x="515" y="564"/>
                </a:lnTo>
                <a:lnTo>
                  <a:pt x="519" y="570"/>
                </a:lnTo>
                <a:lnTo>
                  <a:pt x="519" y="572"/>
                </a:lnTo>
                <a:lnTo>
                  <a:pt x="523" y="580"/>
                </a:lnTo>
                <a:lnTo>
                  <a:pt x="521" y="590"/>
                </a:lnTo>
                <a:lnTo>
                  <a:pt x="519" y="594"/>
                </a:lnTo>
                <a:lnTo>
                  <a:pt x="519" y="600"/>
                </a:lnTo>
                <a:lnTo>
                  <a:pt x="519" y="603"/>
                </a:lnTo>
                <a:lnTo>
                  <a:pt x="520" y="605"/>
                </a:lnTo>
                <a:lnTo>
                  <a:pt x="526" y="603"/>
                </a:lnTo>
                <a:lnTo>
                  <a:pt x="528" y="599"/>
                </a:lnTo>
                <a:lnTo>
                  <a:pt x="528" y="598"/>
                </a:lnTo>
                <a:lnTo>
                  <a:pt x="530" y="594"/>
                </a:lnTo>
                <a:lnTo>
                  <a:pt x="530" y="592"/>
                </a:lnTo>
                <a:lnTo>
                  <a:pt x="531" y="592"/>
                </a:lnTo>
                <a:lnTo>
                  <a:pt x="534" y="607"/>
                </a:lnTo>
                <a:lnTo>
                  <a:pt x="534" y="610"/>
                </a:lnTo>
                <a:lnTo>
                  <a:pt x="535" y="620"/>
                </a:lnTo>
                <a:lnTo>
                  <a:pt x="541" y="626"/>
                </a:lnTo>
                <a:lnTo>
                  <a:pt x="554" y="645"/>
                </a:lnTo>
                <a:lnTo>
                  <a:pt x="556" y="656"/>
                </a:lnTo>
                <a:lnTo>
                  <a:pt x="562" y="654"/>
                </a:lnTo>
                <a:lnTo>
                  <a:pt x="565" y="640"/>
                </a:lnTo>
                <a:lnTo>
                  <a:pt x="568" y="633"/>
                </a:lnTo>
                <a:lnTo>
                  <a:pt x="568" y="632"/>
                </a:lnTo>
                <a:lnTo>
                  <a:pt x="568" y="629"/>
                </a:lnTo>
                <a:lnTo>
                  <a:pt x="564" y="621"/>
                </a:lnTo>
                <a:lnTo>
                  <a:pt x="562" y="613"/>
                </a:lnTo>
                <a:lnTo>
                  <a:pt x="564" y="609"/>
                </a:lnTo>
                <a:lnTo>
                  <a:pt x="561" y="592"/>
                </a:lnTo>
                <a:lnTo>
                  <a:pt x="560" y="587"/>
                </a:lnTo>
                <a:lnTo>
                  <a:pt x="558" y="585"/>
                </a:lnTo>
                <a:lnTo>
                  <a:pt x="554" y="584"/>
                </a:lnTo>
                <a:lnTo>
                  <a:pt x="552" y="583"/>
                </a:lnTo>
                <a:lnTo>
                  <a:pt x="554" y="575"/>
                </a:lnTo>
                <a:lnTo>
                  <a:pt x="564" y="577"/>
                </a:lnTo>
                <a:lnTo>
                  <a:pt x="565" y="579"/>
                </a:lnTo>
                <a:lnTo>
                  <a:pt x="568" y="581"/>
                </a:lnTo>
                <a:lnTo>
                  <a:pt x="571" y="587"/>
                </a:lnTo>
                <a:lnTo>
                  <a:pt x="571" y="590"/>
                </a:lnTo>
                <a:lnTo>
                  <a:pt x="571" y="591"/>
                </a:lnTo>
                <a:lnTo>
                  <a:pt x="571" y="592"/>
                </a:lnTo>
                <a:lnTo>
                  <a:pt x="572" y="596"/>
                </a:lnTo>
                <a:lnTo>
                  <a:pt x="573" y="598"/>
                </a:lnTo>
                <a:lnTo>
                  <a:pt x="580" y="602"/>
                </a:lnTo>
                <a:lnTo>
                  <a:pt x="590" y="598"/>
                </a:lnTo>
                <a:lnTo>
                  <a:pt x="591" y="591"/>
                </a:lnTo>
                <a:lnTo>
                  <a:pt x="592" y="590"/>
                </a:lnTo>
                <a:lnTo>
                  <a:pt x="592" y="587"/>
                </a:lnTo>
                <a:lnTo>
                  <a:pt x="592" y="572"/>
                </a:lnTo>
                <a:lnTo>
                  <a:pt x="592" y="570"/>
                </a:lnTo>
                <a:lnTo>
                  <a:pt x="592" y="569"/>
                </a:lnTo>
                <a:lnTo>
                  <a:pt x="592" y="555"/>
                </a:lnTo>
                <a:lnTo>
                  <a:pt x="586" y="550"/>
                </a:lnTo>
                <a:lnTo>
                  <a:pt x="572" y="543"/>
                </a:lnTo>
                <a:lnTo>
                  <a:pt x="564" y="539"/>
                </a:lnTo>
                <a:lnTo>
                  <a:pt x="553" y="531"/>
                </a:lnTo>
                <a:lnTo>
                  <a:pt x="549" y="527"/>
                </a:lnTo>
                <a:lnTo>
                  <a:pt x="545" y="521"/>
                </a:lnTo>
                <a:lnTo>
                  <a:pt x="545" y="520"/>
                </a:lnTo>
                <a:lnTo>
                  <a:pt x="542" y="513"/>
                </a:lnTo>
                <a:lnTo>
                  <a:pt x="542" y="510"/>
                </a:lnTo>
                <a:lnTo>
                  <a:pt x="542" y="505"/>
                </a:lnTo>
                <a:lnTo>
                  <a:pt x="542" y="504"/>
                </a:lnTo>
                <a:lnTo>
                  <a:pt x="539" y="500"/>
                </a:lnTo>
                <a:lnTo>
                  <a:pt x="538" y="498"/>
                </a:lnTo>
                <a:lnTo>
                  <a:pt x="534" y="491"/>
                </a:lnTo>
                <a:lnTo>
                  <a:pt x="530" y="471"/>
                </a:lnTo>
                <a:lnTo>
                  <a:pt x="528" y="467"/>
                </a:lnTo>
                <a:lnTo>
                  <a:pt x="527" y="464"/>
                </a:lnTo>
                <a:lnTo>
                  <a:pt x="526" y="460"/>
                </a:lnTo>
                <a:lnTo>
                  <a:pt x="524" y="460"/>
                </a:lnTo>
                <a:lnTo>
                  <a:pt x="502" y="465"/>
                </a:lnTo>
                <a:lnTo>
                  <a:pt x="475" y="471"/>
                </a:lnTo>
                <a:lnTo>
                  <a:pt x="472" y="471"/>
                </a:lnTo>
                <a:lnTo>
                  <a:pt x="463" y="476"/>
                </a:lnTo>
                <a:lnTo>
                  <a:pt x="459" y="479"/>
                </a:lnTo>
                <a:lnTo>
                  <a:pt x="455" y="482"/>
                </a:lnTo>
                <a:lnTo>
                  <a:pt x="453" y="485"/>
                </a:lnTo>
                <a:lnTo>
                  <a:pt x="449" y="486"/>
                </a:lnTo>
                <a:lnTo>
                  <a:pt x="448" y="485"/>
                </a:lnTo>
                <a:lnTo>
                  <a:pt x="446" y="485"/>
                </a:lnTo>
                <a:lnTo>
                  <a:pt x="440" y="482"/>
                </a:lnTo>
                <a:lnTo>
                  <a:pt x="438" y="480"/>
                </a:lnTo>
                <a:lnTo>
                  <a:pt x="437" y="480"/>
                </a:lnTo>
                <a:lnTo>
                  <a:pt x="438" y="478"/>
                </a:lnTo>
                <a:lnTo>
                  <a:pt x="422" y="471"/>
                </a:lnTo>
                <a:lnTo>
                  <a:pt x="421" y="470"/>
                </a:lnTo>
                <a:lnTo>
                  <a:pt x="421" y="468"/>
                </a:lnTo>
                <a:lnTo>
                  <a:pt x="422" y="468"/>
                </a:lnTo>
                <a:lnTo>
                  <a:pt x="434" y="471"/>
                </a:lnTo>
                <a:lnTo>
                  <a:pt x="436" y="471"/>
                </a:lnTo>
                <a:lnTo>
                  <a:pt x="437" y="472"/>
                </a:lnTo>
                <a:lnTo>
                  <a:pt x="440" y="475"/>
                </a:lnTo>
                <a:lnTo>
                  <a:pt x="442" y="478"/>
                </a:lnTo>
                <a:lnTo>
                  <a:pt x="448" y="482"/>
                </a:lnTo>
                <a:lnTo>
                  <a:pt x="453" y="479"/>
                </a:lnTo>
                <a:lnTo>
                  <a:pt x="455" y="478"/>
                </a:lnTo>
                <a:lnTo>
                  <a:pt x="457" y="476"/>
                </a:lnTo>
                <a:lnTo>
                  <a:pt x="470" y="471"/>
                </a:lnTo>
                <a:lnTo>
                  <a:pt x="472" y="467"/>
                </a:lnTo>
                <a:lnTo>
                  <a:pt x="472" y="465"/>
                </a:lnTo>
                <a:lnTo>
                  <a:pt x="474" y="465"/>
                </a:lnTo>
                <a:lnTo>
                  <a:pt x="478" y="464"/>
                </a:lnTo>
                <a:lnTo>
                  <a:pt x="485" y="463"/>
                </a:lnTo>
                <a:lnTo>
                  <a:pt x="491" y="461"/>
                </a:lnTo>
                <a:lnTo>
                  <a:pt x="496" y="460"/>
                </a:lnTo>
                <a:lnTo>
                  <a:pt x="498" y="461"/>
                </a:lnTo>
                <a:lnTo>
                  <a:pt x="500" y="461"/>
                </a:lnTo>
                <a:lnTo>
                  <a:pt x="501" y="461"/>
                </a:lnTo>
                <a:lnTo>
                  <a:pt x="506" y="459"/>
                </a:lnTo>
                <a:lnTo>
                  <a:pt x="515" y="456"/>
                </a:lnTo>
                <a:lnTo>
                  <a:pt x="516" y="455"/>
                </a:lnTo>
                <a:lnTo>
                  <a:pt x="515" y="452"/>
                </a:lnTo>
                <a:lnTo>
                  <a:pt x="513" y="448"/>
                </a:lnTo>
                <a:lnTo>
                  <a:pt x="511" y="444"/>
                </a:lnTo>
                <a:lnTo>
                  <a:pt x="505" y="441"/>
                </a:lnTo>
                <a:lnTo>
                  <a:pt x="494" y="434"/>
                </a:lnTo>
                <a:lnTo>
                  <a:pt x="487" y="429"/>
                </a:lnTo>
                <a:lnTo>
                  <a:pt x="483" y="422"/>
                </a:lnTo>
                <a:lnTo>
                  <a:pt x="481" y="418"/>
                </a:lnTo>
                <a:lnTo>
                  <a:pt x="482" y="415"/>
                </a:lnTo>
                <a:lnTo>
                  <a:pt x="483" y="415"/>
                </a:lnTo>
                <a:lnTo>
                  <a:pt x="485" y="418"/>
                </a:lnTo>
                <a:lnTo>
                  <a:pt x="496" y="431"/>
                </a:lnTo>
                <a:lnTo>
                  <a:pt x="497" y="431"/>
                </a:lnTo>
                <a:lnTo>
                  <a:pt x="519" y="450"/>
                </a:lnTo>
                <a:lnTo>
                  <a:pt x="520" y="452"/>
                </a:lnTo>
                <a:lnTo>
                  <a:pt x="521" y="452"/>
                </a:lnTo>
                <a:lnTo>
                  <a:pt x="523" y="452"/>
                </a:lnTo>
                <a:lnTo>
                  <a:pt x="527" y="453"/>
                </a:lnTo>
                <a:lnTo>
                  <a:pt x="536" y="456"/>
                </a:lnTo>
                <a:lnTo>
                  <a:pt x="536" y="457"/>
                </a:lnTo>
                <a:lnTo>
                  <a:pt x="534" y="460"/>
                </a:lnTo>
                <a:lnTo>
                  <a:pt x="532" y="461"/>
                </a:lnTo>
                <a:lnTo>
                  <a:pt x="532" y="463"/>
                </a:lnTo>
                <a:lnTo>
                  <a:pt x="532" y="464"/>
                </a:lnTo>
                <a:lnTo>
                  <a:pt x="532" y="465"/>
                </a:lnTo>
                <a:lnTo>
                  <a:pt x="536" y="471"/>
                </a:lnTo>
                <a:lnTo>
                  <a:pt x="538" y="472"/>
                </a:lnTo>
                <a:lnTo>
                  <a:pt x="538" y="474"/>
                </a:lnTo>
                <a:lnTo>
                  <a:pt x="539" y="475"/>
                </a:lnTo>
                <a:lnTo>
                  <a:pt x="542" y="475"/>
                </a:lnTo>
                <a:lnTo>
                  <a:pt x="547" y="482"/>
                </a:lnTo>
                <a:lnTo>
                  <a:pt x="550" y="494"/>
                </a:lnTo>
                <a:lnTo>
                  <a:pt x="550" y="495"/>
                </a:lnTo>
                <a:lnTo>
                  <a:pt x="552" y="500"/>
                </a:lnTo>
                <a:lnTo>
                  <a:pt x="550" y="502"/>
                </a:lnTo>
                <a:lnTo>
                  <a:pt x="550" y="505"/>
                </a:lnTo>
                <a:lnTo>
                  <a:pt x="550" y="510"/>
                </a:lnTo>
                <a:lnTo>
                  <a:pt x="550" y="513"/>
                </a:lnTo>
                <a:lnTo>
                  <a:pt x="557" y="521"/>
                </a:lnTo>
                <a:lnTo>
                  <a:pt x="558" y="524"/>
                </a:lnTo>
                <a:lnTo>
                  <a:pt x="560" y="524"/>
                </a:lnTo>
                <a:lnTo>
                  <a:pt x="567" y="531"/>
                </a:lnTo>
                <a:lnTo>
                  <a:pt x="572" y="531"/>
                </a:lnTo>
                <a:lnTo>
                  <a:pt x="573" y="531"/>
                </a:lnTo>
                <a:lnTo>
                  <a:pt x="575" y="530"/>
                </a:lnTo>
                <a:lnTo>
                  <a:pt x="576" y="527"/>
                </a:lnTo>
                <a:lnTo>
                  <a:pt x="579" y="524"/>
                </a:lnTo>
                <a:lnTo>
                  <a:pt x="582" y="524"/>
                </a:lnTo>
                <a:lnTo>
                  <a:pt x="588" y="531"/>
                </a:lnTo>
                <a:lnTo>
                  <a:pt x="592" y="539"/>
                </a:lnTo>
                <a:lnTo>
                  <a:pt x="597" y="543"/>
                </a:lnTo>
                <a:lnTo>
                  <a:pt x="599" y="543"/>
                </a:lnTo>
                <a:lnTo>
                  <a:pt x="607" y="540"/>
                </a:lnTo>
                <a:lnTo>
                  <a:pt x="627" y="539"/>
                </a:lnTo>
                <a:lnTo>
                  <a:pt x="628" y="539"/>
                </a:lnTo>
                <a:lnTo>
                  <a:pt x="629" y="539"/>
                </a:lnTo>
                <a:lnTo>
                  <a:pt x="629" y="538"/>
                </a:lnTo>
                <a:lnTo>
                  <a:pt x="629" y="536"/>
                </a:lnTo>
                <a:lnTo>
                  <a:pt x="629" y="536"/>
                </a:lnTo>
                <a:lnTo>
                  <a:pt x="629" y="532"/>
                </a:lnTo>
                <a:lnTo>
                  <a:pt x="629" y="531"/>
                </a:lnTo>
                <a:lnTo>
                  <a:pt x="629" y="523"/>
                </a:lnTo>
                <a:lnTo>
                  <a:pt x="627" y="517"/>
                </a:lnTo>
                <a:lnTo>
                  <a:pt x="621" y="510"/>
                </a:lnTo>
                <a:lnTo>
                  <a:pt x="621" y="510"/>
                </a:lnTo>
                <a:lnTo>
                  <a:pt x="614" y="512"/>
                </a:lnTo>
                <a:lnTo>
                  <a:pt x="603" y="509"/>
                </a:lnTo>
                <a:lnTo>
                  <a:pt x="592" y="509"/>
                </a:lnTo>
                <a:lnTo>
                  <a:pt x="590" y="508"/>
                </a:lnTo>
                <a:lnTo>
                  <a:pt x="584" y="504"/>
                </a:lnTo>
                <a:lnTo>
                  <a:pt x="592" y="505"/>
                </a:lnTo>
                <a:lnTo>
                  <a:pt x="606" y="505"/>
                </a:lnTo>
                <a:lnTo>
                  <a:pt x="612" y="506"/>
                </a:lnTo>
                <a:lnTo>
                  <a:pt x="613" y="508"/>
                </a:lnTo>
                <a:lnTo>
                  <a:pt x="614" y="508"/>
                </a:lnTo>
                <a:lnTo>
                  <a:pt x="614" y="506"/>
                </a:lnTo>
                <a:lnTo>
                  <a:pt x="616" y="505"/>
                </a:lnTo>
                <a:lnTo>
                  <a:pt x="617" y="495"/>
                </a:lnTo>
                <a:lnTo>
                  <a:pt x="612" y="489"/>
                </a:lnTo>
                <a:lnTo>
                  <a:pt x="610" y="487"/>
                </a:lnTo>
                <a:lnTo>
                  <a:pt x="607" y="483"/>
                </a:lnTo>
                <a:lnTo>
                  <a:pt x="609" y="482"/>
                </a:lnTo>
                <a:lnTo>
                  <a:pt x="612" y="482"/>
                </a:lnTo>
                <a:lnTo>
                  <a:pt x="620" y="483"/>
                </a:lnTo>
                <a:lnTo>
                  <a:pt x="620" y="485"/>
                </a:lnTo>
                <a:lnTo>
                  <a:pt x="621" y="486"/>
                </a:lnTo>
                <a:lnTo>
                  <a:pt x="624" y="494"/>
                </a:lnTo>
                <a:lnTo>
                  <a:pt x="622" y="497"/>
                </a:lnTo>
                <a:lnTo>
                  <a:pt x="621" y="501"/>
                </a:lnTo>
                <a:lnTo>
                  <a:pt x="621" y="502"/>
                </a:lnTo>
                <a:lnTo>
                  <a:pt x="622" y="504"/>
                </a:lnTo>
                <a:lnTo>
                  <a:pt x="625" y="504"/>
                </a:lnTo>
                <a:lnTo>
                  <a:pt x="627" y="504"/>
                </a:lnTo>
                <a:lnTo>
                  <a:pt x="632" y="502"/>
                </a:lnTo>
                <a:lnTo>
                  <a:pt x="635" y="501"/>
                </a:lnTo>
                <a:lnTo>
                  <a:pt x="640" y="498"/>
                </a:lnTo>
                <a:lnTo>
                  <a:pt x="640" y="490"/>
                </a:lnTo>
                <a:lnTo>
                  <a:pt x="642" y="487"/>
                </a:lnTo>
                <a:lnTo>
                  <a:pt x="640" y="486"/>
                </a:lnTo>
                <a:lnTo>
                  <a:pt x="636" y="483"/>
                </a:lnTo>
                <a:lnTo>
                  <a:pt x="635" y="483"/>
                </a:lnTo>
                <a:lnTo>
                  <a:pt x="632" y="483"/>
                </a:lnTo>
                <a:lnTo>
                  <a:pt x="629" y="485"/>
                </a:lnTo>
                <a:lnTo>
                  <a:pt x="621" y="482"/>
                </a:lnTo>
                <a:lnTo>
                  <a:pt x="621" y="480"/>
                </a:lnTo>
                <a:lnTo>
                  <a:pt x="617" y="474"/>
                </a:lnTo>
                <a:lnTo>
                  <a:pt x="614" y="471"/>
                </a:lnTo>
                <a:lnTo>
                  <a:pt x="616" y="468"/>
                </a:lnTo>
                <a:lnTo>
                  <a:pt x="618" y="464"/>
                </a:lnTo>
                <a:lnTo>
                  <a:pt x="616" y="456"/>
                </a:lnTo>
                <a:lnTo>
                  <a:pt x="613" y="452"/>
                </a:lnTo>
                <a:lnTo>
                  <a:pt x="601" y="438"/>
                </a:lnTo>
                <a:lnTo>
                  <a:pt x="592" y="423"/>
                </a:lnTo>
                <a:lnTo>
                  <a:pt x="591" y="422"/>
                </a:lnTo>
                <a:lnTo>
                  <a:pt x="588" y="416"/>
                </a:lnTo>
                <a:lnTo>
                  <a:pt x="584" y="410"/>
                </a:lnTo>
                <a:lnTo>
                  <a:pt x="569" y="395"/>
                </a:lnTo>
                <a:lnTo>
                  <a:pt x="565" y="392"/>
                </a:lnTo>
                <a:lnTo>
                  <a:pt x="564" y="392"/>
                </a:lnTo>
                <a:lnTo>
                  <a:pt x="561" y="392"/>
                </a:lnTo>
                <a:lnTo>
                  <a:pt x="560" y="392"/>
                </a:lnTo>
                <a:lnTo>
                  <a:pt x="558" y="392"/>
                </a:lnTo>
                <a:lnTo>
                  <a:pt x="556" y="390"/>
                </a:lnTo>
                <a:lnTo>
                  <a:pt x="552" y="389"/>
                </a:lnTo>
                <a:lnTo>
                  <a:pt x="549" y="388"/>
                </a:lnTo>
                <a:lnTo>
                  <a:pt x="547" y="386"/>
                </a:lnTo>
                <a:lnTo>
                  <a:pt x="542" y="378"/>
                </a:lnTo>
                <a:lnTo>
                  <a:pt x="541" y="375"/>
                </a:lnTo>
                <a:lnTo>
                  <a:pt x="536" y="369"/>
                </a:lnTo>
                <a:lnTo>
                  <a:pt x="530" y="355"/>
                </a:lnTo>
                <a:lnTo>
                  <a:pt x="519" y="345"/>
                </a:lnTo>
                <a:lnTo>
                  <a:pt x="512" y="340"/>
                </a:lnTo>
                <a:lnTo>
                  <a:pt x="505" y="337"/>
                </a:lnTo>
                <a:lnTo>
                  <a:pt x="504" y="337"/>
                </a:lnTo>
                <a:lnTo>
                  <a:pt x="501" y="336"/>
                </a:lnTo>
                <a:lnTo>
                  <a:pt x="498" y="335"/>
                </a:lnTo>
                <a:lnTo>
                  <a:pt x="496" y="335"/>
                </a:lnTo>
                <a:lnTo>
                  <a:pt x="493" y="335"/>
                </a:lnTo>
                <a:lnTo>
                  <a:pt x="491" y="339"/>
                </a:lnTo>
                <a:lnTo>
                  <a:pt x="490" y="340"/>
                </a:lnTo>
                <a:lnTo>
                  <a:pt x="487" y="341"/>
                </a:lnTo>
                <a:lnTo>
                  <a:pt x="486" y="341"/>
                </a:lnTo>
                <a:lnTo>
                  <a:pt x="481" y="341"/>
                </a:lnTo>
                <a:lnTo>
                  <a:pt x="478" y="340"/>
                </a:lnTo>
                <a:lnTo>
                  <a:pt x="478" y="339"/>
                </a:lnTo>
                <a:lnTo>
                  <a:pt x="478" y="337"/>
                </a:lnTo>
                <a:lnTo>
                  <a:pt x="476" y="337"/>
                </a:lnTo>
                <a:lnTo>
                  <a:pt x="474" y="333"/>
                </a:lnTo>
                <a:lnTo>
                  <a:pt x="472" y="333"/>
                </a:lnTo>
                <a:lnTo>
                  <a:pt x="471" y="332"/>
                </a:lnTo>
                <a:lnTo>
                  <a:pt x="468" y="332"/>
                </a:lnTo>
                <a:lnTo>
                  <a:pt x="466" y="330"/>
                </a:lnTo>
                <a:lnTo>
                  <a:pt x="460" y="328"/>
                </a:lnTo>
                <a:lnTo>
                  <a:pt x="460" y="326"/>
                </a:lnTo>
                <a:lnTo>
                  <a:pt x="460" y="325"/>
                </a:lnTo>
                <a:lnTo>
                  <a:pt x="460" y="322"/>
                </a:lnTo>
                <a:lnTo>
                  <a:pt x="461" y="322"/>
                </a:lnTo>
                <a:lnTo>
                  <a:pt x="461" y="324"/>
                </a:lnTo>
                <a:lnTo>
                  <a:pt x="463" y="325"/>
                </a:lnTo>
                <a:lnTo>
                  <a:pt x="466" y="325"/>
                </a:lnTo>
                <a:lnTo>
                  <a:pt x="482" y="332"/>
                </a:lnTo>
                <a:lnTo>
                  <a:pt x="483" y="333"/>
                </a:lnTo>
                <a:lnTo>
                  <a:pt x="489" y="333"/>
                </a:lnTo>
                <a:lnTo>
                  <a:pt x="493" y="332"/>
                </a:lnTo>
                <a:lnTo>
                  <a:pt x="497" y="330"/>
                </a:lnTo>
                <a:lnTo>
                  <a:pt x="498" y="330"/>
                </a:lnTo>
                <a:lnTo>
                  <a:pt x="512" y="335"/>
                </a:lnTo>
                <a:lnTo>
                  <a:pt x="513" y="335"/>
                </a:lnTo>
                <a:lnTo>
                  <a:pt x="521" y="339"/>
                </a:lnTo>
                <a:lnTo>
                  <a:pt x="528" y="341"/>
                </a:lnTo>
                <a:lnTo>
                  <a:pt x="530" y="341"/>
                </a:lnTo>
                <a:lnTo>
                  <a:pt x="532" y="344"/>
                </a:lnTo>
                <a:lnTo>
                  <a:pt x="534" y="345"/>
                </a:lnTo>
                <a:lnTo>
                  <a:pt x="539" y="359"/>
                </a:lnTo>
                <a:lnTo>
                  <a:pt x="547" y="374"/>
                </a:lnTo>
                <a:lnTo>
                  <a:pt x="553" y="384"/>
                </a:lnTo>
                <a:lnTo>
                  <a:pt x="560" y="386"/>
                </a:lnTo>
                <a:lnTo>
                  <a:pt x="562" y="386"/>
                </a:lnTo>
                <a:lnTo>
                  <a:pt x="562" y="385"/>
                </a:lnTo>
                <a:lnTo>
                  <a:pt x="561" y="380"/>
                </a:lnTo>
                <a:lnTo>
                  <a:pt x="560" y="375"/>
                </a:lnTo>
                <a:lnTo>
                  <a:pt x="558" y="375"/>
                </a:lnTo>
                <a:lnTo>
                  <a:pt x="556" y="373"/>
                </a:lnTo>
                <a:lnTo>
                  <a:pt x="556" y="373"/>
                </a:lnTo>
                <a:lnTo>
                  <a:pt x="550" y="365"/>
                </a:lnTo>
                <a:lnTo>
                  <a:pt x="550" y="363"/>
                </a:lnTo>
                <a:lnTo>
                  <a:pt x="549" y="360"/>
                </a:lnTo>
                <a:lnTo>
                  <a:pt x="547" y="359"/>
                </a:lnTo>
                <a:lnTo>
                  <a:pt x="543" y="348"/>
                </a:lnTo>
                <a:lnTo>
                  <a:pt x="541" y="344"/>
                </a:lnTo>
                <a:lnTo>
                  <a:pt x="536" y="340"/>
                </a:lnTo>
                <a:lnTo>
                  <a:pt x="531" y="337"/>
                </a:lnTo>
                <a:lnTo>
                  <a:pt x="531" y="333"/>
                </a:lnTo>
                <a:lnTo>
                  <a:pt x="535" y="330"/>
                </a:lnTo>
                <a:lnTo>
                  <a:pt x="536" y="329"/>
                </a:lnTo>
                <a:lnTo>
                  <a:pt x="538" y="329"/>
                </a:lnTo>
                <a:lnTo>
                  <a:pt x="547" y="337"/>
                </a:lnTo>
                <a:lnTo>
                  <a:pt x="550" y="339"/>
                </a:lnTo>
                <a:lnTo>
                  <a:pt x="552" y="341"/>
                </a:lnTo>
                <a:lnTo>
                  <a:pt x="552" y="347"/>
                </a:lnTo>
                <a:lnTo>
                  <a:pt x="554" y="358"/>
                </a:lnTo>
                <a:lnTo>
                  <a:pt x="554" y="359"/>
                </a:lnTo>
                <a:lnTo>
                  <a:pt x="557" y="367"/>
                </a:lnTo>
                <a:lnTo>
                  <a:pt x="567" y="382"/>
                </a:lnTo>
                <a:lnTo>
                  <a:pt x="568" y="385"/>
                </a:lnTo>
                <a:lnTo>
                  <a:pt x="577" y="395"/>
                </a:lnTo>
                <a:lnTo>
                  <a:pt x="582" y="399"/>
                </a:lnTo>
                <a:lnTo>
                  <a:pt x="583" y="400"/>
                </a:lnTo>
                <a:lnTo>
                  <a:pt x="586" y="401"/>
                </a:lnTo>
                <a:lnTo>
                  <a:pt x="587" y="403"/>
                </a:lnTo>
                <a:lnTo>
                  <a:pt x="592" y="408"/>
                </a:lnTo>
                <a:lnTo>
                  <a:pt x="599" y="419"/>
                </a:lnTo>
                <a:lnTo>
                  <a:pt x="602" y="422"/>
                </a:lnTo>
                <a:lnTo>
                  <a:pt x="603" y="423"/>
                </a:lnTo>
                <a:lnTo>
                  <a:pt x="603" y="425"/>
                </a:lnTo>
                <a:lnTo>
                  <a:pt x="622" y="449"/>
                </a:lnTo>
                <a:lnTo>
                  <a:pt x="624" y="452"/>
                </a:lnTo>
                <a:lnTo>
                  <a:pt x="625" y="453"/>
                </a:lnTo>
                <a:lnTo>
                  <a:pt x="629" y="456"/>
                </a:lnTo>
                <a:lnTo>
                  <a:pt x="632" y="456"/>
                </a:lnTo>
                <a:lnTo>
                  <a:pt x="635" y="460"/>
                </a:lnTo>
                <a:lnTo>
                  <a:pt x="636" y="463"/>
                </a:lnTo>
                <a:lnTo>
                  <a:pt x="637" y="464"/>
                </a:lnTo>
                <a:lnTo>
                  <a:pt x="639" y="465"/>
                </a:lnTo>
                <a:lnTo>
                  <a:pt x="643" y="468"/>
                </a:lnTo>
                <a:lnTo>
                  <a:pt x="643" y="470"/>
                </a:lnTo>
                <a:lnTo>
                  <a:pt x="646" y="470"/>
                </a:lnTo>
                <a:lnTo>
                  <a:pt x="648" y="467"/>
                </a:lnTo>
                <a:lnTo>
                  <a:pt x="647" y="465"/>
                </a:lnTo>
                <a:lnTo>
                  <a:pt x="648" y="464"/>
                </a:lnTo>
                <a:lnTo>
                  <a:pt x="650" y="465"/>
                </a:lnTo>
                <a:lnTo>
                  <a:pt x="657" y="471"/>
                </a:lnTo>
                <a:lnTo>
                  <a:pt x="657" y="472"/>
                </a:lnTo>
                <a:lnTo>
                  <a:pt x="658" y="472"/>
                </a:lnTo>
                <a:lnTo>
                  <a:pt x="659" y="479"/>
                </a:lnTo>
                <a:lnTo>
                  <a:pt x="659" y="482"/>
                </a:lnTo>
                <a:lnTo>
                  <a:pt x="658" y="483"/>
                </a:lnTo>
                <a:lnTo>
                  <a:pt x="657" y="487"/>
                </a:lnTo>
                <a:lnTo>
                  <a:pt x="657" y="489"/>
                </a:lnTo>
                <a:lnTo>
                  <a:pt x="657" y="494"/>
                </a:lnTo>
                <a:lnTo>
                  <a:pt x="659" y="502"/>
                </a:lnTo>
                <a:lnTo>
                  <a:pt x="659" y="504"/>
                </a:lnTo>
                <a:lnTo>
                  <a:pt x="662" y="505"/>
                </a:lnTo>
                <a:lnTo>
                  <a:pt x="663" y="505"/>
                </a:lnTo>
                <a:lnTo>
                  <a:pt x="665" y="505"/>
                </a:lnTo>
                <a:lnTo>
                  <a:pt x="666" y="504"/>
                </a:lnTo>
                <a:lnTo>
                  <a:pt x="669" y="498"/>
                </a:lnTo>
                <a:lnTo>
                  <a:pt x="669" y="497"/>
                </a:lnTo>
                <a:lnTo>
                  <a:pt x="672" y="490"/>
                </a:lnTo>
                <a:lnTo>
                  <a:pt x="676" y="474"/>
                </a:lnTo>
                <a:lnTo>
                  <a:pt x="677" y="460"/>
                </a:lnTo>
                <a:lnTo>
                  <a:pt x="673" y="452"/>
                </a:lnTo>
                <a:lnTo>
                  <a:pt x="666" y="445"/>
                </a:lnTo>
                <a:lnTo>
                  <a:pt x="659" y="438"/>
                </a:lnTo>
                <a:lnTo>
                  <a:pt x="657" y="437"/>
                </a:lnTo>
                <a:lnTo>
                  <a:pt x="655" y="437"/>
                </a:lnTo>
                <a:lnTo>
                  <a:pt x="635" y="438"/>
                </a:lnTo>
                <a:lnTo>
                  <a:pt x="633" y="438"/>
                </a:lnTo>
                <a:lnTo>
                  <a:pt x="632" y="438"/>
                </a:lnTo>
                <a:lnTo>
                  <a:pt x="627" y="438"/>
                </a:lnTo>
                <a:lnTo>
                  <a:pt x="624" y="437"/>
                </a:lnTo>
                <a:lnTo>
                  <a:pt x="613" y="414"/>
                </a:lnTo>
                <a:lnTo>
                  <a:pt x="612" y="401"/>
                </a:lnTo>
                <a:lnTo>
                  <a:pt x="610" y="395"/>
                </a:lnTo>
                <a:lnTo>
                  <a:pt x="607" y="392"/>
                </a:lnTo>
                <a:lnTo>
                  <a:pt x="606" y="392"/>
                </a:lnTo>
                <a:lnTo>
                  <a:pt x="605" y="390"/>
                </a:lnTo>
                <a:lnTo>
                  <a:pt x="603" y="385"/>
                </a:lnTo>
                <a:lnTo>
                  <a:pt x="602" y="381"/>
                </a:lnTo>
                <a:lnTo>
                  <a:pt x="602" y="378"/>
                </a:lnTo>
                <a:lnTo>
                  <a:pt x="606" y="381"/>
                </a:lnTo>
                <a:lnTo>
                  <a:pt x="613" y="386"/>
                </a:lnTo>
                <a:lnTo>
                  <a:pt x="613" y="388"/>
                </a:lnTo>
                <a:lnTo>
                  <a:pt x="614" y="389"/>
                </a:lnTo>
                <a:lnTo>
                  <a:pt x="614" y="392"/>
                </a:lnTo>
                <a:lnTo>
                  <a:pt x="616" y="393"/>
                </a:lnTo>
                <a:lnTo>
                  <a:pt x="616" y="399"/>
                </a:lnTo>
                <a:lnTo>
                  <a:pt x="617" y="401"/>
                </a:lnTo>
                <a:lnTo>
                  <a:pt x="617" y="405"/>
                </a:lnTo>
                <a:lnTo>
                  <a:pt x="617" y="407"/>
                </a:lnTo>
                <a:lnTo>
                  <a:pt x="617" y="411"/>
                </a:lnTo>
                <a:lnTo>
                  <a:pt x="618" y="412"/>
                </a:lnTo>
                <a:lnTo>
                  <a:pt x="620" y="414"/>
                </a:lnTo>
                <a:lnTo>
                  <a:pt x="629" y="429"/>
                </a:lnTo>
                <a:lnTo>
                  <a:pt x="631" y="429"/>
                </a:lnTo>
                <a:lnTo>
                  <a:pt x="632" y="430"/>
                </a:lnTo>
                <a:lnTo>
                  <a:pt x="635" y="429"/>
                </a:lnTo>
                <a:lnTo>
                  <a:pt x="639" y="427"/>
                </a:lnTo>
                <a:lnTo>
                  <a:pt x="640" y="423"/>
                </a:lnTo>
                <a:lnTo>
                  <a:pt x="640" y="422"/>
                </a:lnTo>
                <a:lnTo>
                  <a:pt x="633" y="412"/>
                </a:lnTo>
                <a:lnTo>
                  <a:pt x="632" y="411"/>
                </a:lnTo>
                <a:lnTo>
                  <a:pt x="631" y="410"/>
                </a:lnTo>
                <a:lnTo>
                  <a:pt x="632" y="408"/>
                </a:lnTo>
                <a:lnTo>
                  <a:pt x="633" y="410"/>
                </a:lnTo>
                <a:lnTo>
                  <a:pt x="635" y="410"/>
                </a:lnTo>
                <a:lnTo>
                  <a:pt x="636" y="411"/>
                </a:lnTo>
                <a:lnTo>
                  <a:pt x="642" y="419"/>
                </a:lnTo>
                <a:lnTo>
                  <a:pt x="644" y="426"/>
                </a:lnTo>
                <a:lnTo>
                  <a:pt x="647" y="427"/>
                </a:lnTo>
                <a:lnTo>
                  <a:pt x="648" y="427"/>
                </a:lnTo>
                <a:lnTo>
                  <a:pt x="658" y="429"/>
                </a:lnTo>
                <a:lnTo>
                  <a:pt x="662" y="425"/>
                </a:lnTo>
                <a:lnTo>
                  <a:pt x="672" y="405"/>
                </a:lnTo>
                <a:lnTo>
                  <a:pt x="672" y="404"/>
                </a:lnTo>
                <a:lnTo>
                  <a:pt x="666" y="393"/>
                </a:lnTo>
                <a:lnTo>
                  <a:pt x="667" y="385"/>
                </a:lnTo>
                <a:lnTo>
                  <a:pt x="669" y="385"/>
                </a:lnTo>
                <a:lnTo>
                  <a:pt x="670" y="380"/>
                </a:lnTo>
                <a:lnTo>
                  <a:pt x="670" y="377"/>
                </a:lnTo>
                <a:lnTo>
                  <a:pt x="670" y="374"/>
                </a:lnTo>
                <a:lnTo>
                  <a:pt x="669" y="373"/>
                </a:lnTo>
                <a:lnTo>
                  <a:pt x="669" y="373"/>
                </a:lnTo>
                <a:lnTo>
                  <a:pt x="666" y="371"/>
                </a:lnTo>
                <a:lnTo>
                  <a:pt x="669" y="371"/>
                </a:lnTo>
                <a:lnTo>
                  <a:pt x="673" y="373"/>
                </a:lnTo>
                <a:lnTo>
                  <a:pt x="673" y="375"/>
                </a:lnTo>
                <a:lnTo>
                  <a:pt x="674" y="385"/>
                </a:lnTo>
                <a:lnTo>
                  <a:pt x="684" y="400"/>
                </a:lnTo>
                <a:lnTo>
                  <a:pt x="684" y="401"/>
                </a:lnTo>
                <a:lnTo>
                  <a:pt x="684" y="407"/>
                </a:lnTo>
                <a:lnTo>
                  <a:pt x="685" y="407"/>
                </a:lnTo>
                <a:lnTo>
                  <a:pt x="697" y="407"/>
                </a:lnTo>
                <a:lnTo>
                  <a:pt x="700" y="408"/>
                </a:lnTo>
                <a:lnTo>
                  <a:pt x="706" y="410"/>
                </a:lnTo>
                <a:lnTo>
                  <a:pt x="710" y="412"/>
                </a:lnTo>
                <a:lnTo>
                  <a:pt x="714" y="414"/>
                </a:lnTo>
                <a:lnTo>
                  <a:pt x="714" y="415"/>
                </a:lnTo>
                <a:lnTo>
                  <a:pt x="714" y="416"/>
                </a:lnTo>
                <a:lnTo>
                  <a:pt x="719" y="419"/>
                </a:lnTo>
                <a:lnTo>
                  <a:pt x="723" y="422"/>
                </a:lnTo>
                <a:lnTo>
                  <a:pt x="732" y="422"/>
                </a:lnTo>
                <a:lnTo>
                  <a:pt x="733" y="422"/>
                </a:lnTo>
                <a:lnTo>
                  <a:pt x="737" y="420"/>
                </a:lnTo>
                <a:lnTo>
                  <a:pt x="736" y="420"/>
                </a:lnTo>
                <a:lnTo>
                  <a:pt x="725" y="411"/>
                </a:lnTo>
                <a:lnTo>
                  <a:pt x="707" y="400"/>
                </a:lnTo>
                <a:lnTo>
                  <a:pt x="696" y="388"/>
                </a:lnTo>
                <a:lnTo>
                  <a:pt x="706" y="393"/>
                </a:lnTo>
                <a:lnTo>
                  <a:pt x="710" y="396"/>
                </a:lnTo>
                <a:lnTo>
                  <a:pt x="711" y="397"/>
                </a:lnTo>
                <a:lnTo>
                  <a:pt x="713" y="397"/>
                </a:lnTo>
                <a:lnTo>
                  <a:pt x="717" y="397"/>
                </a:lnTo>
                <a:lnTo>
                  <a:pt x="718" y="397"/>
                </a:lnTo>
                <a:lnTo>
                  <a:pt x="718" y="396"/>
                </a:lnTo>
                <a:lnTo>
                  <a:pt x="717" y="392"/>
                </a:lnTo>
                <a:lnTo>
                  <a:pt x="717" y="390"/>
                </a:lnTo>
                <a:lnTo>
                  <a:pt x="717" y="389"/>
                </a:lnTo>
                <a:lnTo>
                  <a:pt x="715" y="388"/>
                </a:lnTo>
                <a:lnTo>
                  <a:pt x="710" y="381"/>
                </a:lnTo>
                <a:lnTo>
                  <a:pt x="699" y="369"/>
                </a:lnTo>
                <a:lnTo>
                  <a:pt x="693" y="363"/>
                </a:lnTo>
                <a:lnTo>
                  <a:pt x="689" y="360"/>
                </a:lnTo>
                <a:lnTo>
                  <a:pt x="687" y="358"/>
                </a:lnTo>
                <a:lnTo>
                  <a:pt x="684" y="351"/>
                </a:lnTo>
                <a:lnTo>
                  <a:pt x="681" y="340"/>
                </a:lnTo>
                <a:lnTo>
                  <a:pt x="680" y="337"/>
                </a:lnTo>
                <a:lnTo>
                  <a:pt x="680" y="336"/>
                </a:lnTo>
                <a:lnTo>
                  <a:pt x="673" y="325"/>
                </a:lnTo>
                <a:lnTo>
                  <a:pt x="670" y="322"/>
                </a:lnTo>
                <a:lnTo>
                  <a:pt x="654" y="307"/>
                </a:lnTo>
                <a:lnTo>
                  <a:pt x="651" y="306"/>
                </a:lnTo>
                <a:lnTo>
                  <a:pt x="650" y="306"/>
                </a:lnTo>
                <a:lnTo>
                  <a:pt x="647" y="306"/>
                </a:lnTo>
                <a:lnTo>
                  <a:pt x="646" y="306"/>
                </a:lnTo>
                <a:lnTo>
                  <a:pt x="643" y="303"/>
                </a:lnTo>
                <a:lnTo>
                  <a:pt x="640" y="300"/>
                </a:lnTo>
                <a:lnTo>
                  <a:pt x="637" y="295"/>
                </a:lnTo>
                <a:lnTo>
                  <a:pt x="637" y="292"/>
                </a:lnTo>
                <a:lnTo>
                  <a:pt x="637" y="291"/>
                </a:lnTo>
                <a:lnTo>
                  <a:pt x="640" y="295"/>
                </a:lnTo>
                <a:lnTo>
                  <a:pt x="644" y="300"/>
                </a:lnTo>
                <a:lnTo>
                  <a:pt x="647" y="303"/>
                </a:lnTo>
                <a:lnTo>
                  <a:pt x="658" y="307"/>
                </a:lnTo>
                <a:lnTo>
                  <a:pt x="666" y="311"/>
                </a:lnTo>
                <a:lnTo>
                  <a:pt x="667" y="311"/>
                </a:lnTo>
                <a:lnTo>
                  <a:pt x="677" y="325"/>
                </a:lnTo>
                <a:lnTo>
                  <a:pt x="685" y="325"/>
                </a:lnTo>
                <a:lnTo>
                  <a:pt x="682" y="318"/>
                </a:lnTo>
                <a:lnTo>
                  <a:pt x="687" y="313"/>
                </a:lnTo>
                <a:lnTo>
                  <a:pt x="693" y="307"/>
                </a:lnTo>
                <a:lnTo>
                  <a:pt x="695" y="309"/>
                </a:lnTo>
                <a:lnTo>
                  <a:pt x="696" y="309"/>
                </a:lnTo>
                <a:lnTo>
                  <a:pt x="696" y="310"/>
                </a:lnTo>
                <a:lnTo>
                  <a:pt x="697" y="310"/>
                </a:lnTo>
                <a:lnTo>
                  <a:pt x="702" y="310"/>
                </a:lnTo>
                <a:lnTo>
                  <a:pt x="703" y="310"/>
                </a:lnTo>
                <a:lnTo>
                  <a:pt x="703" y="309"/>
                </a:lnTo>
                <a:lnTo>
                  <a:pt x="703" y="307"/>
                </a:lnTo>
                <a:lnTo>
                  <a:pt x="702" y="294"/>
                </a:lnTo>
                <a:lnTo>
                  <a:pt x="700" y="294"/>
                </a:lnTo>
                <a:lnTo>
                  <a:pt x="699" y="292"/>
                </a:lnTo>
                <a:lnTo>
                  <a:pt x="692" y="275"/>
                </a:lnTo>
                <a:lnTo>
                  <a:pt x="692" y="268"/>
                </a:lnTo>
                <a:lnTo>
                  <a:pt x="691" y="260"/>
                </a:lnTo>
                <a:lnTo>
                  <a:pt x="688" y="254"/>
                </a:lnTo>
                <a:lnTo>
                  <a:pt x="687" y="253"/>
                </a:lnTo>
                <a:lnTo>
                  <a:pt x="681" y="250"/>
                </a:lnTo>
                <a:lnTo>
                  <a:pt x="659" y="242"/>
                </a:lnTo>
                <a:lnTo>
                  <a:pt x="655" y="242"/>
                </a:lnTo>
                <a:lnTo>
                  <a:pt x="651" y="240"/>
                </a:lnTo>
                <a:lnTo>
                  <a:pt x="648" y="240"/>
                </a:lnTo>
                <a:lnTo>
                  <a:pt x="635" y="238"/>
                </a:lnTo>
                <a:lnTo>
                  <a:pt x="631" y="234"/>
                </a:lnTo>
                <a:lnTo>
                  <a:pt x="633" y="235"/>
                </a:lnTo>
                <a:lnTo>
                  <a:pt x="635" y="234"/>
                </a:lnTo>
                <a:lnTo>
                  <a:pt x="636" y="230"/>
                </a:lnTo>
                <a:lnTo>
                  <a:pt x="640" y="213"/>
                </a:lnTo>
                <a:lnTo>
                  <a:pt x="639" y="213"/>
                </a:lnTo>
                <a:lnTo>
                  <a:pt x="633" y="213"/>
                </a:lnTo>
                <a:lnTo>
                  <a:pt x="628" y="215"/>
                </a:lnTo>
                <a:lnTo>
                  <a:pt x="624" y="213"/>
                </a:lnTo>
                <a:lnTo>
                  <a:pt x="620" y="210"/>
                </a:lnTo>
                <a:lnTo>
                  <a:pt x="617" y="209"/>
                </a:lnTo>
                <a:lnTo>
                  <a:pt x="614" y="208"/>
                </a:lnTo>
                <a:lnTo>
                  <a:pt x="613" y="205"/>
                </a:lnTo>
                <a:lnTo>
                  <a:pt x="592" y="186"/>
                </a:lnTo>
                <a:lnTo>
                  <a:pt x="590" y="185"/>
                </a:lnTo>
                <a:lnTo>
                  <a:pt x="586" y="183"/>
                </a:lnTo>
                <a:lnTo>
                  <a:pt x="584" y="183"/>
                </a:lnTo>
                <a:lnTo>
                  <a:pt x="582" y="185"/>
                </a:lnTo>
                <a:lnTo>
                  <a:pt x="577" y="189"/>
                </a:lnTo>
                <a:lnTo>
                  <a:pt x="575" y="194"/>
                </a:lnTo>
                <a:lnTo>
                  <a:pt x="573" y="191"/>
                </a:lnTo>
                <a:lnTo>
                  <a:pt x="573" y="189"/>
                </a:lnTo>
                <a:lnTo>
                  <a:pt x="573" y="187"/>
                </a:lnTo>
                <a:lnTo>
                  <a:pt x="588" y="178"/>
                </a:lnTo>
                <a:lnTo>
                  <a:pt x="591" y="180"/>
                </a:lnTo>
                <a:lnTo>
                  <a:pt x="592" y="180"/>
                </a:lnTo>
                <a:lnTo>
                  <a:pt x="594" y="182"/>
                </a:lnTo>
                <a:lnTo>
                  <a:pt x="606" y="194"/>
                </a:lnTo>
                <a:lnTo>
                  <a:pt x="613" y="202"/>
                </a:lnTo>
                <a:lnTo>
                  <a:pt x="614" y="202"/>
                </a:lnTo>
                <a:lnTo>
                  <a:pt x="616" y="204"/>
                </a:lnTo>
                <a:lnTo>
                  <a:pt x="617" y="202"/>
                </a:lnTo>
                <a:lnTo>
                  <a:pt x="618" y="202"/>
                </a:lnTo>
                <a:lnTo>
                  <a:pt x="620" y="200"/>
                </a:lnTo>
                <a:lnTo>
                  <a:pt x="620" y="197"/>
                </a:lnTo>
                <a:lnTo>
                  <a:pt x="620" y="191"/>
                </a:lnTo>
                <a:lnTo>
                  <a:pt x="620" y="183"/>
                </a:lnTo>
                <a:lnTo>
                  <a:pt x="618" y="182"/>
                </a:lnTo>
                <a:lnTo>
                  <a:pt x="610" y="178"/>
                </a:lnTo>
                <a:lnTo>
                  <a:pt x="606" y="178"/>
                </a:lnTo>
                <a:lnTo>
                  <a:pt x="602" y="178"/>
                </a:lnTo>
                <a:lnTo>
                  <a:pt x="601" y="176"/>
                </a:lnTo>
                <a:lnTo>
                  <a:pt x="598" y="176"/>
                </a:lnTo>
                <a:lnTo>
                  <a:pt x="597" y="176"/>
                </a:lnTo>
                <a:lnTo>
                  <a:pt x="592" y="174"/>
                </a:lnTo>
                <a:lnTo>
                  <a:pt x="590" y="172"/>
                </a:lnTo>
                <a:lnTo>
                  <a:pt x="590" y="171"/>
                </a:lnTo>
                <a:lnTo>
                  <a:pt x="587" y="167"/>
                </a:lnTo>
                <a:lnTo>
                  <a:pt x="587" y="165"/>
                </a:lnTo>
                <a:lnTo>
                  <a:pt x="587" y="164"/>
                </a:lnTo>
                <a:lnTo>
                  <a:pt x="587" y="163"/>
                </a:lnTo>
                <a:lnTo>
                  <a:pt x="573" y="150"/>
                </a:lnTo>
                <a:lnTo>
                  <a:pt x="568" y="153"/>
                </a:lnTo>
                <a:lnTo>
                  <a:pt x="564" y="153"/>
                </a:lnTo>
                <a:lnTo>
                  <a:pt x="561" y="155"/>
                </a:lnTo>
                <a:lnTo>
                  <a:pt x="552" y="156"/>
                </a:lnTo>
                <a:lnTo>
                  <a:pt x="550" y="156"/>
                </a:lnTo>
                <a:lnTo>
                  <a:pt x="549" y="156"/>
                </a:lnTo>
                <a:lnTo>
                  <a:pt x="539" y="155"/>
                </a:lnTo>
                <a:lnTo>
                  <a:pt x="536" y="155"/>
                </a:lnTo>
                <a:lnTo>
                  <a:pt x="530" y="153"/>
                </a:lnTo>
                <a:lnTo>
                  <a:pt x="517" y="150"/>
                </a:lnTo>
                <a:lnTo>
                  <a:pt x="516" y="149"/>
                </a:lnTo>
                <a:lnTo>
                  <a:pt x="515" y="149"/>
                </a:lnTo>
                <a:lnTo>
                  <a:pt x="509" y="150"/>
                </a:lnTo>
                <a:lnTo>
                  <a:pt x="500" y="153"/>
                </a:lnTo>
                <a:lnTo>
                  <a:pt x="489" y="160"/>
                </a:lnTo>
                <a:lnTo>
                  <a:pt x="483" y="167"/>
                </a:lnTo>
                <a:lnTo>
                  <a:pt x="479" y="174"/>
                </a:lnTo>
                <a:lnTo>
                  <a:pt x="474" y="179"/>
                </a:lnTo>
                <a:lnTo>
                  <a:pt x="468" y="182"/>
                </a:lnTo>
                <a:lnTo>
                  <a:pt x="466" y="182"/>
                </a:lnTo>
                <a:lnTo>
                  <a:pt x="466" y="180"/>
                </a:lnTo>
                <a:lnTo>
                  <a:pt x="467" y="180"/>
                </a:lnTo>
                <a:lnTo>
                  <a:pt x="471" y="178"/>
                </a:lnTo>
                <a:lnTo>
                  <a:pt x="475" y="175"/>
                </a:lnTo>
                <a:lnTo>
                  <a:pt x="483" y="164"/>
                </a:lnTo>
                <a:lnTo>
                  <a:pt x="485" y="160"/>
                </a:lnTo>
                <a:lnTo>
                  <a:pt x="486" y="159"/>
                </a:lnTo>
                <a:lnTo>
                  <a:pt x="486" y="157"/>
                </a:lnTo>
                <a:lnTo>
                  <a:pt x="487" y="157"/>
                </a:lnTo>
                <a:lnTo>
                  <a:pt x="490" y="156"/>
                </a:lnTo>
                <a:lnTo>
                  <a:pt x="494" y="155"/>
                </a:lnTo>
                <a:lnTo>
                  <a:pt x="497" y="152"/>
                </a:lnTo>
                <a:lnTo>
                  <a:pt x="497" y="150"/>
                </a:lnTo>
                <a:lnTo>
                  <a:pt x="496" y="150"/>
                </a:lnTo>
                <a:lnTo>
                  <a:pt x="493" y="148"/>
                </a:lnTo>
                <a:lnTo>
                  <a:pt x="490" y="145"/>
                </a:lnTo>
                <a:lnTo>
                  <a:pt x="489" y="144"/>
                </a:lnTo>
                <a:lnTo>
                  <a:pt x="487" y="144"/>
                </a:lnTo>
                <a:lnTo>
                  <a:pt x="459" y="134"/>
                </a:lnTo>
                <a:lnTo>
                  <a:pt x="448" y="130"/>
                </a:lnTo>
                <a:lnTo>
                  <a:pt x="431" y="127"/>
                </a:lnTo>
                <a:lnTo>
                  <a:pt x="421" y="114"/>
                </a:lnTo>
                <a:lnTo>
                  <a:pt x="419" y="112"/>
                </a:lnTo>
                <a:lnTo>
                  <a:pt x="421" y="111"/>
                </a:lnTo>
                <a:lnTo>
                  <a:pt x="422" y="111"/>
                </a:lnTo>
                <a:lnTo>
                  <a:pt x="423" y="111"/>
                </a:lnTo>
                <a:lnTo>
                  <a:pt x="431" y="115"/>
                </a:lnTo>
                <a:lnTo>
                  <a:pt x="436" y="116"/>
                </a:lnTo>
                <a:lnTo>
                  <a:pt x="437" y="118"/>
                </a:lnTo>
                <a:lnTo>
                  <a:pt x="442" y="123"/>
                </a:lnTo>
                <a:lnTo>
                  <a:pt x="446" y="123"/>
                </a:lnTo>
                <a:lnTo>
                  <a:pt x="448" y="123"/>
                </a:lnTo>
                <a:lnTo>
                  <a:pt x="451" y="125"/>
                </a:lnTo>
                <a:lnTo>
                  <a:pt x="461" y="130"/>
                </a:lnTo>
                <a:lnTo>
                  <a:pt x="472" y="134"/>
                </a:lnTo>
                <a:lnTo>
                  <a:pt x="475" y="134"/>
                </a:lnTo>
                <a:lnTo>
                  <a:pt x="476" y="134"/>
                </a:lnTo>
                <a:lnTo>
                  <a:pt x="490" y="138"/>
                </a:lnTo>
                <a:lnTo>
                  <a:pt x="490" y="140"/>
                </a:lnTo>
                <a:lnTo>
                  <a:pt x="494" y="141"/>
                </a:lnTo>
                <a:lnTo>
                  <a:pt x="496" y="142"/>
                </a:lnTo>
                <a:lnTo>
                  <a:pt x="498" y="144"/>
                </a:lnTo>
                <a:lnTo>
                  <a:pt x="501" y="146"/>
                </a:lnTo>
                <a:lnTo>
                  <a:pt x="502" y="146"/>
                </a:lnTo>
                <a:lnTo>
                  <a:pt x="508" y="145"/>
                </a:lnTo>
                <a:lnTo>
                  <a:pt x="520" y="144"/>
                </a:lnTo>
                <a:lnTo>
                  <a:pt x="523" y="144"/>
                </a:lnTo>
                <a:lnTo>
                  <a:pt x="524" y="144"/>
                </a:lnTo>
                <a:lnTo>
                  <a:pt x="527" y="144"/>
                </a:lnTo>
                <a:lnTo>
                  <a:pt x="531" y="145"/>
                </a:lnTo>
                <a:lnTo>
                  <a:pt x="532" y="146"/>
                </a:lnTo>
                <a:lnTo>
                  <a:pt x="534" y="148"/>
                </a:lnTo>
                <a:lnTo>
                  <a:pt x="536" y="149"/>
                </a:lnTo>
                <a:lnTo>
                  <a:pt x="539" y="149"/>
                </a:lnTo>
                <a:lnTo>
                  <a:pt x="550" y="149"/>
                </a:lnTo>
                <a:lnTo>
                  <a:pt x="554" y="149"/>
                </a:lnTo>
                <a:lnTo>
                  <a:pt x="564" y="148"/>
                </a:lnTo>
                <a:lnTo>
                  <a:pt x="565" y="148"/>
                </a:lnTo>
                <a:lnTo>
                  <a:pt x="568" y="145"/>
                </a:lnTo>
                <a:lnTo>
                  <a:pt x="576" y="146"/>
                </a:lnTo>
                <a:lnTo>
                  <a:pt x="577" y="146"/>
                </a:lnTo>
                <a:lnTo>
                  <a:pt x="580" y="148"/>
                </a:lnTo>
                <a:lnTo>
                  <a:pt x="584" y="150"/>
                </a:lnTo>
                <a:lnTo>
                  <a:pt x="590" y="159"/>
                </a:lnTo>
                <a:lnTo>
                  <a:pt x="591" y="161"/>
                </a:lnTo>
                <a:lnTo>
                  <a:pt x="592" y="168"/>
                </a:lnTo>
                <a:lnTo>
                  <a:pt x="601" y="174"/>
                </a:lnTo>
                <a:lnTo>
                  <a:pt x="602" y="174"/>
                </a:lnTo>
                <a:lnTo>
                  <a:pt x="603" y="175"/>
                </a:lnTo>
                <a:lnTo>
                  <a:pt x="620" y="179"/>
                </a:lnTo>
                <a:lnTo>
                  <a:pt x="621" y="176"/>
                </a:lnTo>
                <a:lnTo>
                  <a:pt x="621" y="175"/>
                </a:lnTo>
                <a:lnTo>
                  <a:pt x="621" y="174"/>
                </a:lnTo>
                <a:lnTo>
                  <a:pt x="621" y="172"/>
                </a:lnTo>
                <a:lnTo>
                  <a:pt x="617" y="167"/>
                </a:lnTo>
                <a:lnTo>
                  <a:pt x="613" y="165"/>
                </a:lnTo>
                <a:lnTo>
                  <a:pt x="602" y="161"/>
                </a:lnTo>
                <a:lnTo>
                  <a:pt x="597" y="160"/>
                </a:lnTo>
                <a:lnTo>
                  <a:pt x="592" y="157"/>
                </a:lnTo>
                <a:lnTo>
                  <a:pt x="592" y="156"/>
                </a:lnTo>
                <a:lnTo>
                  <a:pt x="592" y="149"/>
                </a:lnTo>
                <a:lnTo>
                  <a:pt x="595" y="148"/>
                </a:lnTo>
                <a:lnTo>
                  <a:pt x="594" y="146"/>
                </a:lnTo>
                <a:lnTo>
                  <a:pt x="592" y="141"/>
                </a:lnTo>
                <a:lnTo>
                  <a:pt x="592" y="135"/>
                </a:lnTo>
                <a:lnTo>
                  <a:pt x="590" y="133"/>
                </a:lnTo>
                <a:lnTo>
                  <a:pt x="588" y="131"/>
                </a:lnTo>
                <a:lnTo>
                  <a:pt x="588" y="130"/>
                </a:lnTo>
                <a:lnTo>
                  <a:pt x="588" y="125"/>
                </a:lnTo>
                <a:lnTo>
                  <a:pt x="587" y="122"/>
                </a:lnTo>
                <a:lnTo>
                  <a:pt x="586" y="116"/>
                </a:lnTo>
                <a:lnTo>
                  <a:pt x="580" y="111"/>
                </a:lnTo>
                <a:lnTo>
                  <a:pt x="569" y="99"/>
                </a:lnTo>
                <a:lnTo>
                  <a:pt x="568" y="97"/>
                </a:lnTo>
                <a:lnTo>
                  <a:pt x="561" y="89"/>
                </a:lnTo>
                <a:lnTo>
                  <a:pt x="554" y="88"/>
                </a:lnTo>
                <a:lnTo>
                  <a:pt x="547" y="86"/>
                </a:lnTo>
                <a:lnTo>
                  <a:pt x="530" y="84"/>
                </a:lnTo>
                <a:lnTo>
                  <a:pt x="526" y="82"/>
                </a:lnTo>
                <a:lnTo>
                  <a:pt x="524" y="82"/>
                </a:lnTo>
                <a:lnTo>
                  <a:pt x="517" y="78"/>
                </a:lnTo>
                <a:lnTo>
                  <a:pt x="519" y="70"/>
                </a:lnTo>
                <a:lnTo>
                  <a:pt x="527" y="77"/>
                </a:lnTo>
                <a:lnTo>
                  <a:pt x="528" y="78"/>
                </a:lnTo>
                <a:lnTo>
                  <a:pt x="531" y="78"/>
                </a:lnTo>
                <a:lnTo>
                  <a:pt x="532" y="78"/>
                </a:lnTo>
                <a:lnTo>
                  <a:pt x="543" y="81"/>
                </a:lnTo>
                <a:lnTo>
                  <a:pt x="549" y="81"/>
                </a:lnTo>
                <a:lnTo>
                  <a:pt x="552" y="81"/>
                </a:lnTo>
                <a:lnTo>
                  <a:pt x="554" y="82"/>
                </a:lnTo>
                <a:lnTo>
                  <a:pt x="557" y="84"/>
                </a:lnTo>
                <a:lnTo>
                  <a:pt x="564" y="89"/>
                </a:lnTo>
                <a:lnTo>
                  <a:pt x="572" y="96"/>
                </a:lnTo>
                <a:lnTo>
                  <a:pt x="573" y="96"/>
                </a:lnTo>
                <a:lnTo>
                  <a:pt x="587" y="111"/>
                </a:lnTo>
                <a:lnTo>
                  <a:pt x="590" y="116"/>
                </a:lnTo>
                <a:lnTo>
                  <a:pt x="591" y="118"/>
                </a:lnTo>
                <a:lnTo>
                  <a:pt x="591" y="120"/>
                </a:lnTo>
                <a:lnTo>
                  <a:pt x="591" y="122"/>
                </a:lnTo>
                <a:lnTo>
                  <a:pt x="592" y="123"/>
                </a:lnTo>
                <a:lnTo>
                  <a:pt x="592" y="126"/>
                </a:lnTo>
                <a:lnTo>
                  <a:pt x="594" y="129"/>
                </a:lnTo>
                <a:lnTo>
                  <a:pt x="597" y="133"/>
                </a:lnTo>
                <a:lnTo>
                  <a:pt x="598" y="134"/>
                </a:lnTo>
                <a:lnTo>
                  <a:pt x="599" y="137"/>
                </a:lnTo>
                <a:lnTo>
                  <a:pt x="601" y="137"/>
                </a:lnTo>
                <a:lnTo>
                  <a:pt x="602" y="138"/>
                </a:lnTo>
                <a:lnTo>
                  <a:pt x="603" y="141"/>
                </a:lnTo>
                <a:lnTo>
                  <a:pt x="606" y="144"/>
                </a:lnTo>
                <a:lnTo>
                  <a:pt x="606" y="145"/>
                </a:lnTo>
                <a:lnTo>
                  <a:pt x="607" y="145"/>
                </a:lnTo>
                <a:lnTo>
                  <a:pt x="607" y="146"/>
                </a:lnTo>
                <a:lnTo>
                  <a:pt x="609" y="149"/>
                </a:lnTo>
                <a:lnTo>
                  <a:pt x="610" y="150"/>
                </a:lnTo>
                <a:lnTo>
                  <a:pt x="610" y="159"/>
                </a:lnTo>
                <a:lnTo>
                  <a:pt x="616" y="161"/>
                </a:lnTo>
                <a:lnTo>
                  <a:pt x="620" y="163"/>
                </a:lnTo>
                <a:lnTo>
                  <a:pt x="621" y="164"/>
                </a:lnTo>
                <a:lnTo>
                  <a:pt x="624" y="168"/>
                </a:lnTo>
                <a:lnTo>
                  <a:pt x="624" y="170"/>
                </a:lnTo>
                <a:lnTo>
                  <a:pt x="627" y="172"/>
                </a:lnTo>
                <a:lnTo>
                  <a:pt x="627" y="174"/>
                </a:lnTo>
                <a:lnTo>
                  <a:pt x="622" y="200"/>
                </a:lnTo>
                <a:lnTo>
                  <a:pt x="622" y="201"/>
                </a:lnTo>
                <a:lnTo>
                  <a:pt x="621" y="202"/>
                </a:lnTo>
                <a:lnTo>
                  <a:pt x="621" y="204"/>
                </a:lnTo>
                <a:lnTo>
                  <a:pt x="622" y="205"/>
                </a:lnTo>
                <a:lnTo>
                  <a:pt x="624" y="206"/>
                </a:lnTo>
                <a:lnTo>
                  <a:pt x="628" y="209"/>
                </a:lnTo>
                <a:lnTo>
                  <a:pt x="629" y="209"/>
                </a:lnTo>
                <a:lnTo>
                  <a:pt x="633" y="209"/>
                </a:lnTo>
                <a:lnTo>
                  <a:pt x="635" y="208"/>
                </a:lnTo>
                <a:lnTo>
                  <a:pt x="637" y="206"/>
                </a:lnTo>
                <a:lnTo>
                  <a:pt x="643" y="209"/>
                </a:lnTo>
                <a:lnTo>
                  <a:pt x="644" y="209"/>
                </a:lnTo>
                <a:lnTo>
                  <a:pt x="646" y="209"/>
                </a:lnTo>
                <a:lnTo>
                  <a:pt x="646" y="210"/>
                </a:lnTo>
                <a:lnTo>
                  <a:pt x="646" y="212"/>
                </a:lnTo>
                <a:lnTo>
                  <a:pt x="646" y="213"/>
                </a:lnTo>
                <a:lnTo>
                  <a:pt x="646" y="215"/>
                </a:lnTo>
                <a:lnTo>
                  <a:pt x="644" y="219"/>
                </a:lnTo>
                <a:lnTo>
                  <a:pt x="643" y="219"/>
                </a:lnTo>
                <a:lnTo>
                  <a:pt x="643" y="221"/>
                </a:lnTo>
                <a:lnTo>
                  <a:pt x="644" y="223"/>
                </a:lnTo>
                <a:lnTo>
                  <a:pt x="644" y="224"/>
                </a:lnTo>
                <a:lnTo>
                  <a:pt x="646" y="227"/>
                </a:lnTo>
                <a:lnTo>
                  <a:pt x="647" y="228"/>
                </a:lnTo>
                <a:lnTo>
                  <a:pt x="652" y="231"/>
                </a:lnTo>
                <a:lnTo>
                  <a:pt x="654" y="232"/>
                </a:lnTo>
                <a:lnTo>
                  <a:pt x="676" y="242"/>
                </a:lnTo>
                <a:lnTo>
                  <a:pt x="677" y="242"/>
                </a:lnTo>
                <a:lnTo>
                  <a:pt x="678" y="242"/>
                </a:lnTo>
                <a:lnTo>
                  <a:pt x="680" y="242"/>
                </a:lnTo>
                <a:lnTo>
                  <a:pt x="680" y="240"/>
                </a:lnTo>
                <a:lnTo>
                  <a:pt x="680" y="239"/>
                </a:lnTo>
                <a:lnTo>
                  <a:pt x="677" y="234"/>
                </a:lnTo>
                <a:lnTo>
                  <a:pt x="676" y="231"/>
                </a:lnTo>
                <a:lnTo>
                  <a:pt x="673" y="228"/>
                </a:lnTo>
                <a:lnTo>
                  <a:pt x="673" y="227"/>
                </a:lnTo>
                <a:lnTo>
                  <a:pt x="672" y="224"/>
                </a:lnTo>
                <a:lnTo>
                  <a:pt x="672" y="223"/>
                </a:lnTo>
                <a:lnTo>
                  <a:pt x="672" y="210"/>
                </a:lnTo>
                <a:lnTo>
                  <a:pt x="672" y="209"/>
                </a:lnTo>
                <a:lnTo>
                  <a:pt x="673" y="208"/>
                </a:lnTo>
                <a:lnTo>
                  <a:pt x="674" y="208"/>
                </a:lnTo>
                <a:lnTo>
                  <a:pt x="674" y="209"/>
                </a:lnTo>
                <a:lnTo>
                  <a:pt x="673" y="209"/>
                </a:lnTo>
                <a:lnTo>
                  <a:pt x="674" y="223"/>
                </a:lnTo>
                <a:lnTo>
                  <a:pt x="674" y="224"/>
                </a:lnTo>
                <a:lnTo>
                  <a:pt x="676" y="227"/>
                </a:lnTo>
                <a:lnTo>
                  <a:pt x="684" y="242"/>
                </a:lnTo>
                <a:lnTo>
                  <a:pt x="685" y="242"/>
                </a:lnTo>
                <a:lnTo>
                  <a:pt x="687" y="242"/>
                </a:lnTo>
                <a:lnTo>
                  <a:pt x="689" y="243"/>
                </a:lnTo>
                <a:lnTo>
                  <a:pt x="695" y="242"/>
                </a:lnTo>
                <a:lnTo>
                  <a:pt x="696" y="242"/>
                </a:lnTo>
                <a:lnTo>
                  <a:pt x="696" y="240"/>
                </a:lnTo>
                <a:lnTo>
                  <a:pt x="695" y="239"/>
                </a:lnTo>
                <a:lnTo>
                  <a:pt x="695" y="238"/>
                </a:lnTo>
                <a:lnTo>
                  <a:pt x="695" y="234"/>
                </a:lnTo>
                <a:lnTo>
                  <a:pt x="696" y="227"/>
                </a:lnTo>
                <a:lnTo>
                  <a:pt x="697" y="228"/>
                </a:lnTo>
                <a:lnTo>
                  <a:pt x="697" y="242"/>
                </a:lnTo>
                <a:lnTo>
                  <a:pt x="696" y="243"/>
                </a:lnTo>
                <a:lnTo>
                  <a:pt x="696" y="245"/>
                </a:lnTo>
                <a:lnTo>
                  <a:pt x="696" y="246"/>
                </a:lnTo>
                <a:lnTo>
                  <a:pt x="695" y="246"/>
                </a:lnTo>
                <a:lnTo>
                  <a:pt x="695" y="247"/>
                </a:lnTo>
                <a:lnTo>
                  <a:pt x="695" y="250"/>
                </a:lnTo>
                <a:lnTo>
                  <a:pt x="696" y="251"/>
                </a:lnTo>
                <a:lnTo>
                  <a:pt x="700" y="264"/>
                </a:lnTo>
                <a:lnTo>
                  <a:pt x="704" y="272"/>
                </a:lnTo>
                <a:lnTo>
                  <a:pt x="703" y="277"/>
                </a:lnTo>
                <a:lnTo>
                  <a:pt x="702" y="277"/>
                </a:lnTo>
                <a:lnTo>
                  <a:pt x="703" y="279"/>
                </a:lnTo>
                <a:lnTo>
                  <a:pt x="703" y="281"/>
                </a:lnTo>
                <a:lnTo>
                  <a:pt x="704" y="287"/>
                </a:lnTo>
                <a:lnTo>
                  <a:pt x="707" y="292"/>
                </a:lnTo>
                <a:lnTo>
                  <a:pt x="713" y="306"/>
                </a:lnTo>
                <a:lnTo>
                  <a:pt x="718" y="315"/>
                </a:lnTo>
                <a:lnTo>
                  <a:pt x="721" y="317"/>
                </a:lnTo>
                <a:lnTo>
                  <a:pt x="723" y="320"/>
                </a:lnTo>
                <a:lnTo>
                  <a:pt x="726" y="322"/>
                </a:lnTo>
                <a:lnTo>
                  <a:pt x="728" y="325"/>
                </a:lnTo>
                <a:lnTo>
                  <a:pt x="729" y="326"/>
                </a:lnTo>
                <a:lnTo>
                  <a:pt x="729" y="328"/>
                </a:lnTo>
                <a:lnTo>
                  <a:pt x="728" y="339"/>
                </a:lnTo>
                <a:lnTo>
                  <a:pt x="728" y="343"/>
                </a:lnTo>
                <a:lnTo>
                  <a:pt x="726" y="345"/>
                </a:lnTo>
                <a:lnTo>
                  <a:pt x="725" y="351"/>
                </a:lnTo>
                <a:lnTo>
                  <a:pt x="726" y="352"/>
                </a:lnTo>
                <a:lnTo>
                  <a:pt x="728" y="355"/>
                </a:lnTo>
                <a:lnTo>
                  <a:pt x="729" y="356"/>
                </a:lnTo>
                <a:lnTo>
                  <a:pt x="736" y="356"/>
                </a:lnTo>
                <a:lnTo>
                  <a:pt x="738" y="358"/>
                </a:lnTo>
                <a:lnTo>
                  <a:pt x="740" y="358"/>
                </a:lnTo>
                <a:lnTo>
                  <a:pt x="741" y="358"/>
                </a:lnTo>
                <a:lnTo>
                  <a:pt x="745" y="358"/>
                </a:lnTo>
                <a:lnTo>
                  <a:pt x="747" y="360"/>
                </a:lnTo>
                <a:lnTo>
                  <a:pt x="751" y="363"/>
                </a:lnTo>
                <a:lnTo>
                  <a:pt x="752" y="365"/>
                </a:lnTo>
                <a:lnTo>
                  <a:pt x="753" y="367"/>
                </a:lnTo>
                <a:lnTo>
                  <a:pt x="768" y="371"/>
                </a:lnTo>
                <a:lnTo>
                  <a:pt x="797" y="384"/>
                </a:lnTo>
                <a:lnTo>
                  <a:pt x="798" y="386"/>
                </a:lnTo>
                <a:lnTo>
                  <a:pt x="800" y="389"/>
                </a:lnTo>
                <a:lnTo>
                  <a:pt x="801" y="393"/>
                </a:lnTo>
                <a:lnTo>
                  <a:pt x="801" y="401"/>
                </a:lnTo>
                <a:lnTo>
                  <a:pt x="803" y="404"/>
                </a:lnTo>
                <a:lnTo>
                  <a:pt x="804" y="407"/>
                </a:lnTo>
                <a:lnTo>
                  <a:pt x="811" y="419"/>
                </a:lnTo>
                <a:lnTo>
                  <a:pt x="815" y="423"/>
                </a:lnTo>
                <a:lnTo>
                  <a:pt x="816" y="423"/>
                </a:lnTo>
                <a:lnTo>
                  <a:pt x="818" y="423"/>
                </a:lnTo>
                <a:lnTo>
                  <a:pt x="820" y="423"/>
                </a:lnTo>
                <a:lnTo>
                  <a:pt x="837" y="405"/>
                </a:lnTo>
                <a:lnTo>
                  <a:pt x="837" y="405"/>
                </a:lnTo>
                <a:lnTo>
                  <a:pt x="837" y="401"/>
                </a:lnTo>
                <a:lnTo>
                  <a:pt x="837" y="400"/>
                </a:lnTo>
                <a:lnTo>
                  <a:pt x="835" y="396"/>
                </a:lnTo>
                <a:lnTo>
                  <a:pt x="831" y="382"/>
                </a:lnTo>
                <a:lnTo>
                  <a:pt x="830" y="382"/>
                </a:lnTo>
                <a:lnTo>
                  <a:pt x="828" y="381"/>
                </a:lnTo>
                <a:lnTo>
                  <a:pt x="820" y="380"/>
                </a:lnTo>
                <a:lnTo>
                  <a:pt x="818" y="380"/>
                </a:lnTo>
                <a:lnTo>
                  <a:pt x="818" y="380"/>
                </a:lnTo>
                <a:lnTo>
                  <a:pt x="798" y="373"/>
                </a:lnTo>
                <a:lnTo>
                  <a:pt x="797" y="369"/>
                </a:lnTo>
                <a:lnTo>
                  <a:pt x="805" y="371"/>
                </a:lnTo>
                <a:lnTo>
                  <a:pt x="808" y="371"/>
                </a:lnTo>
                <a:lnTo>
                  <a:pt x="811" y="370"/>
                </a:lnTo>
                <a:lnTo>
                  <a:pt x="819" y="369"/>
                </a:lnTo>
                <a:lnTo>
                  <a:pt x="820" y="369"/>
                </a:lnTo>
                <a:lnTo>
                  <a:pt x="822" y="367"/>
                </a:lnTo>
                <a:lnTo>
                  <a:pt x="820" y="363"/>
                </a:lnTo>
                <a:lnTo>
                  <a:pt x="823" y="359"/>
                </a:lnTo>
                <a:lnTo>
                  <a:pt x="826" y="358"/>
                </a:lnTo>
                <a:lnTo>
                  <a:pt x="830" y="355"/>
                </a:lnTo>
                <a:lnTo>
                  <a:pt x="830" y="354"/>
                </a:lnTo>
                <a:lnTo>
                  <a:pt x="820" y="345"/>
                </a:lnTo>
                <a:lnTo>
                  <a:pt x="826" y="339"/>
                </a:lnTo>
                <a:lnTo>
                  <a:pt x="824" y="325"/>
                </a:lnTo>
                <a:lnTo>
                  <a:pt x="824" y="322"/>
                </a:lnTo>
                <a:lnTo>
                  <a:pt x="824" y="321"/>
                </a:lnTo>
                <a:lnTo>
                  <a:pt x="818" y="307"/>
                </a:lnTo>
                <a:lnTo>
                  <a:pt x="811" y="305"/>
                </a:lnTo>
                <a:lnTo>
                  <a:pt x="805" y="299"/>
                </a:lnTo>
                <a:lnTo>
                  <a:pt x="801" y="296"/>
                </a:lnTo>
                <a:lnTo>
                  <a:pt x="801" y="295"/>
                </a:lnTo>
                <a:lnTo>
                  <a:pt x="801" y="294"/>
                </a:lnTo>
                <a:lnTo>
                  <a:pt x="800" y="288"/>
                </a:lnTo>
                <a:lnTo>
                  <a:pt x="800" y="287"/>
                </a:lnTo>
                <a:lnTo>
                  <a:pt x="775" y="264"/>
                </a:lnTo>
                <a:lnTo>
                  <a:pt x="774" y="261"/>
                </a:lnTo>
                <a:lnTo>
                  <a:pt x="771" y="260"/>
                </a:lnTo>
                <a:lnTo>
                  <a:pt x="768" y="258"/>
                </a:lnTo>
                <a:lnTo>
                  <a:pt x="766" y="258"/>
                </a:lnTo>
                <a:lnTo>
                  <a:pt x="764" y="257"/>
                </a:lnTo>
                <a:lnTo>
                  <a:pt x="763" y="254"/>
                </a:lnTo>
                <a:lnTo>
                  <a:pt x="760" y="251"/>
                </a:lnTo>
                <a:lnTo>
                  <a:pt x="771" y="255"/>
                </a:lnTo>
                <a:lnTo>
                  <a:pt x="779" y="260"/>
                </a:lnTo>
                <a:lnTo>
                  <a:pt x="782" y="264"/>
                </a:lnTo>
                <a:lnTo>
                  <a:pt x="785" y="266"/>
                </a:lnTo>
                <a:lnTo>
                  <a:pt x="786" y="270"/>
                </a:lnTo>
                <a:lnTo>
                  <a:pt x="792" y="272"/>
                </a:lnTo>
                <a:lnTo>
                  <a:pt x="798" y="272"/>
                </a:lnTo>
                <a:lnTo>
                  <a:pt x="800" y="272"/>
                </a:lnTo>
                <a:lnTo>
                  <a:pt x="801" y="270"/>
                </a:lnTo>
                <a:lnTo>
                  <a:pt x="801" y="268"/>
                </a:lnTo>
                <a:lnTo>
                  <a:pt x="801" y="261"/>
                </a:lnTo>
                <a:lnTo>
                  <a:pt x="798" y="254"/>
                </a:lnTo>
                <a:lnTo>
                  <a:pt x="793" y="242"/>
                </a:lnTo>
                <a:lnTo>
                  <a:pt x="792" y="242"/>
                </a:lnTo>
                <a:lnTo>
                  <a:pt x="788" y="240"/>
                </a:lnTo>
                <a:lnTo>
                  <a:pt x="785" y="236"/>
                </a:lnTo>
                <a:lnTo>
                  <a:pt x="785" y="235"/>
                </a:lnTo>
                <a:lnTo>
                  <a:pt x="783" y="227"/>
                </a:lnTo>
                <a:lnTo>
                  <a:pt x="781" y="210"/>
                </a:lnTo>
                <a:lnTo>
                  <a:pt x="781" y="208"/>
                </a:lnTo>
                <a:lnTo>
                  <a:pt x="760" y="189"/>
                </a:lnTo>
                <a:lnTo>
                  <a:pt x="759" y="187"/>
                </a:lnTo>
                <a:lnTo>
                  <a:pt x="755" y="186"/>
                </a:lnTo>
                <a:lnTo>
                  <a:pt x="753" y="186"/>
                </a:lnTo>
                <a:lnTo>
                  <a:pt x="751" y="187"/>
                </a:lnTo>
                <a:lnTo>
                  <a:pt x="743" y="189"/>
                </a:lnTo>
                <a:lnTo>
                  <a:pt x="741" y="189"/>
                </a:lnTo>
                <a:lnTo>
                  <a:pt x="737" y="186"/>
                </a:lnTo>
                <a:lnTo>
                  <a:pt x="738" y="186"/>
                </a:lnTo>
                <a:lnTo>
                  <a:pt x="738" y="185"/>
                </a:lnTo>
                <a:lnTo>
                  <a:pt x="741" y="180"/>
                </a:lnTo>
                <a:lnTo>
                  <a:pt x="752" y="180"/>
                </a:lnTo>
                <a:lnTo>
                  <a:pt x="755" y="180"/>
                </a:lnTo>
                <a:lnTo>
                  <a:pt x="756" y="180"/>
                </a:lnTo>
                <a:lnTo>
                  <a:pt x="762" y="183"/>
                </a:lnTo>
                <a:lnTo>
                  <a:pt x="763" y="183"/>
                </a:lnTo>
                <a:lnTo>
                  <a:pt x="770" y="191"/>
                </a:lnTo>
                <a:lnTo>
                  <a:pt x="774" y="197"/>
                </a:lnTo>
                <a:lnTo>
                  <a:pt x="778" y="197"/>
                </a:lnTo>
                <a:lnTo>
                  <a:pt x="779" y="197"/>
                </a:lnTo>
                <a:lnTo>
                  <a:pt x="785" y="172"/>
                </a:lnTo>
                <a:lnTo>
                  <a:pt x="790" y="148"/>
                </a:lnTo>
                <a:lnTo>
                  <a:pt x="790" y="142"/>
                </a:lnTo>
                <a:lnTo>
                  <a:pt x="790" y="140"/>
                </a:lnTo>
                <a:lnTo>
                  <a:pt x="785" y="130"/>
                </a:lnTo>
                <a:lnTo>
                  <a:pt x="785" y="129"/>
                </a:lnTo>
                <a:lnTo>
                  <a:pt x="777" y="125"/>
                </a:lnTo>
                <a:lnTo>
                  <a:pt x="775" y="123"/>
                </a:lnTo>
                <a:lnTo>
                  <a:pt x="763" y="111"/>
                </a:lnTo>
                <a:lnTo>
                  <a:pt x="756" y="101"/>
                </a:lnTo>
                <a:lnTo>
                  <a:pt x="748" y="81"/>
                </a:lnTo>
                <a:lnTo>
                  <a:pt x="758" y="90"/>
                </a:lnTo>
                <a:lnTo>
                  <a:pt x="760" y="89"/>
                </a:lnTo>
                <a:lnTo>
                  <a:pt x="766" y="74"/>
                </a:lnTo>
                <a:lnTo>
                  <a:pt x="767" y="73"/>
                </a:lnTo>
                <a:lnTo>
                  <a:pt x="774" y="59"/>
                </a:lnTo>
                <a:lnTo>
                  <a:pt x="775" y="59"/>
                </a:lnTo>
                <a:lnTo>
                  <a:pt x="775" y="58"/>
                </a:lnTo>
                <a:lnTo>
                  <a:pt x="777" y="58"/>
                </a:lnTo>
                <a:lnTo>
                  <a:pt x="777" y="55"/>
                </a:lnTo>
                <a:close/>
                <a:moveTo>
                  <a:pt x="479" y="744"/>
                </a:moveTo>
                <a:lnTo>
                  <a:pt x="478" y="744"/>
                </a:lnTo>
                <a:lnTo>
                  <a:pt x="474" y="745"/>
                </a:lnTo>
                <a:lnTo>
                  <a:pt x="471" y="746"/>
                </a:lnTo>
                <a:lnTo>
                  <a:pt x="467" y="746"/>
                </a:lnTo>
                <a:lnTo>
                  <a:pt x="459" y="746"/>
                </a:lnTo>
                <a:lnTo>
                  <a:pt x="457" y="746"/>
                </a:lnTo>
                <a:lnTo>
                  <a:pt x="456" y="746"/>
                </a:lnTo>
                <a:lnTo>
                  <a:pt x="452" y="746"/>
                </a:lnTo>
                <a:lnTo>
                  <a:pt x="448" y="746"/>
                </a:lnTo>
                <a:lnTo>
                  <a:pt x="446" y="748"/>
                </a:lnTo>
                <a:lnTo>
                  <a:pt x="446" y="752"/>
                </a:lnTo>
                <a:lnTo>
                  <a:pt x="453" y="772"/>
                </a:lnTo>
                <a:lnTo>
                  <a:pt x="455" y="774"/>
                </a:lnTo>
                <a:lnTo>
                  <a:pt x="460" y="779"/>
                </a:lnTo>
                <a:lnTo>
                  <a:pt x="463" y="780"/>
                </a:lnTo>
                <a:lnTo>
                  <a:pt x="470" y="785"/>
                </a:lnTo>
                <a:lnTo>
                  <a:pt x="471" y="785"/>
                </a:lnTo>
                <a:lnTo>
                  <a:pt x="482" y="785"/>
                </a:lnTo>
                <a:lnTo>
                  <a:pt x="485" y="783"/>
                </a:lnTo>
                <a:lnTo>
                  <a:pt x="487" y="783"/>
                </a:lnTo>
                <a:lnTo>
                  <a:pt x="491" y="782"/>
                </a:lnTo>
                <a:lnTo>
                  <a:pt x="493" y="782"/>
                </a:lnTo>
                <a:lnTo>
                  <a:pt x="494" y="782"/>
                </a:lnTo>
                <a:lnTo>
                  <a:pt x="496" y="782"/>
                </a:lnTo>
                <a:lnTo>
                  <a:pt x="500" y="785"/>
                </a:lnTo>
                <a:lnTo>
                  <a:pt x="501" y="785"/>
                </a:lnTo>
                <a:lnTo>
                  <a:pt x="502" y="786"/>
                </a:lnTo>
                <a:lnTo>
                  <a:pt x="502" y="785"/>
                </a:lnTo>
                <a:lnTo>
                  <a:pt x="502" y="776"/>
                </a:lnTo>
                <a:lnTo>
                  <a:pt x="501" y="771"/>
                </a:lnTo>
                <a:lnTo>
                  <a:pt x="500" y="768"/>
                </a:lnTo>
                <a:lnTo>
                  <a:pt x="500" y="764"/>
                </a:lnTo>
                <a:lnTo>
                  <a:pt x="494" y="760"/>
                </a:lnTo>
                <a:lnTo>
                  <a:pt x="491" y="757"/>
                </a:lnTo>
                <a:lnTo>
                  <a:pt x="486" y="752"/>
                </a:lnTo>
                <a:lnTo>
                  <a:pt x="483" y="746"/>
                </a:lnTo>
                <a:lnTo>
                  <a:pt x="479" y="744"/>
                </a:lnTo>
                <a:close/>
                <a:moveTo>
                  <a:pt x="592" y="772"/>
                </a:moveTo>
                <a:lnTo>
                  <a:pt x="583" y="774"/>
                </a:lnTo>
                <a:lnTo>
                  <a:pt x="565" y="776"/>
                </a:lnTo>
                <a:lnTo>
                  <a:pt x="558" y="778"/>
                </a:lnTo>
                <a:lnTo>
                  <a:pt x="556" y="779"/>
                </a:lnTo>
                <a:lnTo>
                  <a:pt x="553" y="782"/>
                </a:lnTo>
                <a:lnTo>
                  <a:pt x="552" y="786"/>
                </a:lnTo>
                <a:lnTo>
                  <a:pt x="549" y="798"/>
                </a:lnTo>
                <a:lnTo>
                  <a:pt x="547" y="800"/>
                </a:lnTo>
                <a:lnTo>
                  <a:pt x="547" y="801"/>
                </a:lnTo>
                <a:lnTo>
                  <a:pt x="550" y="801"/>
                </a:lnTo>
                <a:lnTo>
                  <a:pt x="556" y="801"/>
                </a:lnTo>
                <a:lnTo>
                  <a:pt x="557" y="795"/>
                </a:lnTo>
                <a:lnTo>
                  <a:pt x="560" y="793"/>
                </a:lnTo>
                <a:lnTo>
                  <a:pt x="565" y="795"/>
                </a:lnTo>
                <a:lnTo>
                  <a:pt x="573" y="791"/>
                </a:lnTo>
                <a:lnTo>
                  <a:pt x="575" y="789"/>
                </a:lnTo>
                <a:lnTo>
                  <a:pt x="577" y="786"/>
                </a:lnTo>
                <a:lnTo>
                  <a:pt x="580" y="783"/>
                </a:lnTo>
                <a:lnTo>
                  <a:pt x="584" y="783"/>
                </a:lnTo>
                <a:lnTo>
                  <a:pt x="587" y="783"/>
                </a:lnTo>
                <a:lnTo>
                  <a:pt x="590" y="785"/>
                </a:lnTo>
                <a:lnTo>
                  <a:pt x="592" y="787"/>
                </a:lnTo>
                <a:lnTo>
                  <a:pt x="592" y="778"/>
                </a:lnTo>
                <a:lnTo>
                  <a:pt x="592" y="772"/>
                </a:lnTo>
                <a:close/>
                <a:moveTo>
                  <a:pt x="942" y="302"/>
                </a:moveTo>
                <a:lnTo>
                  <a:pt x="939" y="302"/>
                </a:lnTo>
                <a:lnTo>
                  <a:pt x="931" y="303"/>
                </a:lnTo>
                <a:lnTo>
                  <a:pt x="927" y="305"/>
                </a:lnTo>
                <a:lnTo>
                  <a:pt x="925" y="306"/>
                </a:lnTo>
                <a:lnTo>
                  <a:pt x="924" y="307"/>
                </a:lnTo>
                <a:lnTo>
                  <a:pt x="923" y="309"/>
                </a:lnTo>
                <a:lnTo>
                  <a:pt x="923" y="314"/>
                </a:lnTo>
                <a:lnTo>
                  <a:pt x="923" y="315"/>
                </a:lnTo>
                <a:lnTo>
                  <a:pt x="923" y="325"/>
                </a:lnTo>
                <a:lnTo>
                  <a:pt x="923" y="332"/>
                </a:lnTo>
                <a:lnTo>
                  <a:pt x="923" y="333"/>
                </a:lnTo>
                <a:lnTo>
                  <a:pt x="923" y="335"/>
                </a:lnTo>
                <a:lnTo>
                  <a:pt x="940" y="359"/>
                </a:lnTo>
                <a:lnTo>
                  <a:pt x="942" y="359"/>
                </a:lnTo>
                <a:lnTo>
                  <a:pt x="943" y="359"/>
                </a:lnTo>
                <a:lnTo>
                  <a:pt x="953" y="345"/>
                </a:lnTo>
                <a:lnTo>
                  <a:pt x="955" y="340"/>
                </a:lnTo>
                <a:lnTo>
                  <a:pt x="953" y="333"/>
                </a:lnTo>
                <a:lnTo>
                  <a:pt x="951" y="325"/>
                </a:lnTo>
                <a:lnTo>
                  <a:pt x="953" y="322"/>
                </a:lnTo>
                <a:lnTo>
                  <a:pt x="947" y="309"/>
                </a:lnTo>
                <a:lnTo>
                  <a:pt x="946" y="307"/>
                </a:lnTo>
                <a:lnTo>
                  <a:pt x="943" y="303"/>
                </a:lnTo>
                <a:lnTo>
                  <a:pt x="942" y="302"/>
                </a:lnTo>
                <a:close/>
                <a:moveTo>
                  <a:pt x="635" y="510"/>
                </a:moveTo>
                <a:lnTo>
                  <a:pt x="633" y="510"/>
                </a:lnTo>
                <a:lnTo>
                  <a:pt x="632" y="513"/>
                </a:lnTo>
                <a:lnTo>
                  <a:pt x="631" y="516"/>
                </a:lnTo>
                <a:lnTo>
                  <a:pt x="631" y="519"/>
                </a:lnTo>
                <a:lnTo>
                  <a:pt x="631" y="532"/>
                </a:lnTo>
                <a:lnTo>
                  <a:pt x="632" y="535"/>
                </a:lnTo>
                <a:lnTo>
                  <a:pt x="635" y="539"/>
                </a:lnTo>
                <a:lnTo>
                  <a:pt x="636" y="549"/>
                </a:lnTo>
                <a:lnTo>
                  <a:pt x="637" y="554"/>
                </a:lnTo>
                <a:lnTo>
                  <a:pt x="643" y="562"/>
                </a:lnTo>
                <a:lnTo>
                  <a:pt x="646" y="565"/>
                </a:lnTo>
                <a:lnTo>
                  <a:pt x="647" y="566"/>
                </a:lnTo>
                <a:lnTo>
                  <a:pt x="654" y="568"/>
                </a:lnTo>
                <a:lnTo>
                  <a:pt x="655" y="565"/>
                </a:lnTo>
                <a:lnTo>
                  <a:pt x="657" y="564"/>
                </a:lnTo>
                <a:lnTo>
                  <a:pt x="657" y="562"/>
                </a:lnTo>
                <a:lnTo>
                  <a:pt x="655" y="551"/>
                </a:lnTo>
                <a:lnTo>
                  <a:pt x="648" y="531"/>
                </a:lnTo>
                <a:lnTo>
                  <a:pt x="642" y="515"/>
                </a:lnTo>
                <a:lnTo>
                  <a:pt x="642" y="513"/>
                </a:lnTo>
                <a:lnTo>
                  <a:pt x="635" y="510"/>
                </a:lnTo>
                <a:close/>
                <a:moveTo>
                  <a:pt x="759" y="519"/>
                </a:moveTo>
                <a:lnTo>
                  <a:pt x="751" y="528"/>
                </a:lnTo>
                <a:lnTo>
                  <a:pt x="749" y="530"/>
                </a:lnTo>
                <a:lnTo>
                  <a:pt x="745" y="534"/>
                </a:lnTo>
                <a:lnTo>
                  <a:pt x="744" y="536"/>
                </a:lnTo>
                <a:lnTo>
                  <a:pt x="744" y="536"/>
                </a:lnTo>
                <a:lnTo>
                  <a:pt x="745" y="536"/>
                </a:lnTo>
                <a:lnTo>
                  <a:pt x="747" y="538"/>
                </a:lnTo>
                <a:lnTo>
                  <a:pt x="752" y="539"/>
                </a:lnTo>
                <a:lnTo>
                  <a:pt x="760" y="540"/>
                </a:lnTo>
                <a:lnTo>
                  <a:pt x="783" y="545"/>
                </a:lnTo>
                <a:lnTo>
                  <a:pt x="785" y="543"/>
                </a:lnTo>
                <a:lnTo>
                  <a:pt x="785" y="542"/>
                </a:lnTo>
                <a:lnTo>
                  <a:pt x="783" y="540"/>
                </a:lnTo>
                <a:lnTo>
                  <a:pt x="782" y="539"/>
                </a:lnTo>
                <a:lnTo>
                  <a:pt x="777" y="536"/>
                </a:lnTo>
                <a:lnTo>
                  <a:pt x="770" y="531"/>
                </a:lnTo>
                <a:lnTo>
                  <a:pt x="763" y="520"/>
                </a:lnTo>
                <a:lnTo>
                  <a:pt x="759" y="519"/>
                </a:lnTo>
                <a:close/>
                <a:moveTo>
                  <a:pt x="403" y="768"/>
                </a:moveTo>
                <a:lnTo>
                  <a:pt x="399" y="768"/>
                </a:lnTo>
                <a:lnTo>
                  <a:pt x="392" y="768"/>
                </a:lnTo>
                <a:lnTo>
                  <a:pt x="386" y="774"/>
                </a:lnTo>
                <a:lnTo>
                  <a:pt x="385" y="775"/>
                </a:lnTo>
                <a:lnTo>
                  <a:pt x="385" y="778"/>
                </a:lnTo>
                <a:lnTo>
                  <a:pt x="391" y="783"/>
                </a:lnTo>
                <a:lnTo>
                  <a:pt x="391" y="785"/>
                </a:lnTo>
                <a:lnTo>
                  <a:pt x="399" y="789"/>
                </a:lnTo>
                <a:lnTo>
                  <a:pt x="406" y="791"/>
                </a:lnTo>
                <a:lnTo>
                  <a:pt x="419" y="791"/>
                </a:lnTo>
                <a:lnTo>
                  <a:pt x="419" y="790"/>
                </a:lnTo>
                <a:lnTo>
                  <a:pt x="419" y="789"/>
                </a:lnTo>
                <a:lnTo>
                  <a:pt x="407" y="782"/>
                </a:lnTo>
                <a:lnTo>
                  <a:pt x="404" y="780"/>
                </a:lnTo>
                <a:lnTo>
                  <a:pt x="403" y="780"/>
                </a:lnTo>
                <a:lnTo>
                  <a:pt x="403" y="779"/>
                </a:lnTo>
                <a:lnTo>
                  <a:pt x="401" y="776"/>
                </a:lnTo>
                <a:lnTo>
                  <a:pt x="401" y="775"/>
                </a:lnTo>
                <a:lnTo>
                  <a:pt x="403" y="774"/>
                </a:lnTo>
                <a:lnTo>
                  <a:pt x="403" y="772"/>
                </a:lnTo>
                <a:lnTo>
                  <a:pt x="404" y="771"/>
                </a:lnTo>
                <a:lnTo>
                  <a:pt x="404" y="770"/>
                </a:lnTo>
                <a:lnTo>
                  <a:pt x="403" y="76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7" name="Freeform 18"/>
          <p:cNvSpPr>
            <a:spLocks/>
          </p:cNvSpPr>
          <p:nvPr/>
        </p:nvSpPr>
        <p:spPr bwMode="auto">
          <a:xfrm>
            <a:off x="4291013" y="5272088"/>
            <a:ext cx="14288" cy="25400"/>
          </a:xfrm>
          <a:custGeom>
            <a:avLst/>
            <a:gdLst>
              <a:gd name="T0" fmla="*/ 7 w 9"/>
              <a:gd name="T1" fmla="*/ 6 h 16"/>
              <a:gd name="T2" fmla="*/ 6 w 9"/>
              <a:gd name="T3" fmla="*/ 6 h 16"/>
              <a:gd name="T4" fmla="*/ 5 w 9"/>
              <a:gd name="T5" fmla="*/ 9 h 16"/>
              <a:gd name="T6" fmla="*/ 3 w 9"/>
              <a:gd name="T7" fmla="*/ 9 h 16"/>
              <a:gd name="T8" fmla="*/ 3 w 9"/>
              <a:gd name="T9" fmla="*/ 8 h 16"/>
              <a:gd name="T10" fmla="*/ 0 w 9"/>
              <a:gd name="T11" fmla="*/ 4 h 16"/>
              <a:gd name="T12" fmla="*/ 0 w 9"/>
              <a:gd name="T13" fmla="*/ 1 h 16"/>
              <a:gd name="T14" fmla="*/ 5 w 9"/>
              <a:gd name="T15" fmla="*/ 0 h 16"/>
              <a:gd name="T16" fmla="*/ 7 w 9"/>
              <a:gd name="T17" fmla="*/ 1 h 16"/>
              <a:gd name="T18" fmla="*/ 9 w 9"/>
              <a:gd name="T19" fmla="*/ 8 h 16"/>
              <a:gd name="T20" fmla="*/ 9 w 9"/>
              <a:gd name="T21" fmla="*/ 13 h 16"/>
              <a:gd name="T22" fmla="*/ 9 w 9"/>
              <a:gd name="T23" fmla="*/ 16 h 16"/>
              <a:gd name="T24" fmla="*/ 7 w 9"/>
              <a:gd name="T25" fmla="*/ 15 h 16"/>
              <a:gd name="T26" fmla="*/ 7 w 9"/>
              <a:gd name="T27" fmla="*/ 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6">
                <a:moveTo>
                  <a:pt x="7" y="6"/>
                </a:moveTo>
                <a:lnTo>
                  <a:pt x="6" y="6"/>
                </a:lnTo>
                <a:lnTo>
                  <a:pt x="5" y="9"/>
                </a:lnTo>
                <a:lnTo>
                  <a:pt x="3" y="9"/>
                </a:lnTo>
                <a:lnTo>
                  <a:pt x="3" y="8"/>
                </a:lnTo>
                <a:lnTo>
                  <a:pt x="0" y="4"/>
                </a:lnTo>
                <a:lnTo>
                  <a:pt x="0" y="1"/>
                </a:lnTo>
                <a:lnTo>
                  <a:pt x="5" y="0"/>
                </a:lnTo>
                <a:lnTo>
                  <a:pt x="7" y="1"/>
                </a:lnTo>
                <a:lnTo>
                  <a:pt x="9" y="8"/>
                </a:lnTo>
                <a:lnTo>
                  <a:pt x="9" y="13"/>
                </a:lnTo>
                <a:lnTo>
                  <a:pt x="9" y="16"/>
                </a:lnTo>
                <a:lnTo>
                  <a:pt x="7" y="15"/>
                </a:lnTo>
                <a:lnTo>
                  <a:pt x="7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8" name="Freeform 19"/>
          <p:cNvSpPr>
            <a:spLocks noEditPoints="1"/>
          </p:cNvSpPr>
          <p:nvPr/>
        </p:nvSpPr>
        <p:spPr bwMode="auto">
          <a:xfrm>
            <a:off x="4079875" y="5060950"/>
            <a:ext cx="400050" cy="415925"/>
          </a:xfrm>
          <a:custGeom>
            <a:avLst/>
            <a:gdLst>
              <a:gd name="T0" fmla="*/ 80 w 252"/>
              <a:gd name="T1" fmla="*/ 183 h 262"/>
              <a:gd name="T2" fmla="*/ 91 w 252"/>
              <a:gd name="T3" fmla="*/ 180 h 262"/>
              <a:gd name="T4" fmla="*/ 236 w 252"/>
              <a:gd name="T5" fmla="*/ 38 h 262"/>
              <a:gd name="T6" fmla="*/ 230 w 252"/>
              <a:gd name="T7" fmla="*/ 49 h 262"/>
              <a:gd name="T8" fmla="*/ 185 w 252"/>
              <a:gd name="T9" fmla="*/ 89 h 262"/>
              <a:gd name="T10" fmla="*/ 213 w 252"/>
              <a:gd name="T11" fmla="*/ 97 h 262"/>
              <a:gd name="T12" fmla="*/ 195 w 252"/>
              <a:gd name="T13" fmla="*/ 115 h 262"/>
              <a:gd name="T14" fmla="*/ 236 w 252"/>
              <a:gd name="T15" fmla="*/ 116 h 262"/>
              <a:gd name="T16" fmla="*/ 240 w 252"/>
              <a:gd name="T17" fmla="*/ 142 h 262"/>
              <a:gd name="T18" fmla="*/ 245 w 252"/>
              <a:gd name="T19" fmla="*/ 127 h 262"/>
              <a:gd name="T20" fmla="*/ 221 w 252"/>
              <a:gd name="T21" fmla="*/ 131 h 262"/>
              <a:gd name="T22" fmla="*/ 198 w 252"/>
              <a:gd name="T23" fmla="*/ 156 h 262"/>
              <a:gd name="T24" fmla="*/ 225 w 252"/>
              <a:gd name="T25" fmla="*/ 146 h 262"/>
              <a:gd name="T26" fmla="*/ 192 w 252"/>
              <a:gd name="T27" fmla="*/ 152 h 262"/>
              <a:gd name="T28" fmla="*/ 185 w 252"/>
              <a:gd name="T29" fmla="*/ 150 h 262"/>
              <a:gd name="T30" fmla="*/ 154 w 252"/>
              <a:gd name="T31" fmla="*/ 158 h 262"/>
              <a:gd name="T32" fmla="*/ 174 w 252"/>
              <a:gd name="T33" fmla="*/ 150 h 262"/>
              <a:gd name="T34" fmla="*/ 178 w 252"/>
              <a:gd name="T35" fmla="*/ 112 h 262"/>
              <a:gd name="T36" fmla="*/ 173 w 252"/>
              <a:gd name="T37" fmla="*/ 118 h 262"/>
              <a:gd name="T38" fmla="*/ 125 w 252"/>
              <a:gd name="T39" fmla="*/ 94 h 262"/>
              <a:gd name="T40" fmla="*/ 103 w 252"/>
              <a:gd name="T41" fmla="*/ 108 h 262"/>
              <a:gd name="T42" fmla="*/ 133 w 252"/>
              <a:gd name="T43" fmla="*/ 113 h 262"/>
              <a:gd name="T44" fmla="*/ 116 w 252"/>
              <a:gd name="T45" fmla="*/ 118 h 262"/>
              <a:gd name="T46" fmla="*/ 78 w 252"/>
              <a:gd name="T47" fmla="*/ 138 h 262"/>
              <a:gd name="T48" fmla="*/ 105 w 252"/>
              <a:gd name="T49" fmla="*/ 139 h 262"/>
              <a:gd name="T50" fmla="*/ 99 w 252"/>
              <a:gd name="T51" fmla="*/ 153 h 262"/>
              <a:gd name="T52" fmla="*/ 124 w 252"/>
              <a:gd name="T53" fmla="*/ 158 h 262"/>
              <a:gd name="T54" fmla="*/ 131 w 252"/>
              <a:gd name="T55" fmla="*/ 172 h 262"/>
              <a:gd name="T56" fmla="*/ 120 w 252"/>
              <a:gd name="T57" fmla="*/ 198 h 262"/>
              <a:gd name="T58" fmla="*/ 84 w 252"/>
              <a:gd name="T59" fmla="*/ 217 h 262"/>
              <a:gd name="T60" fmla="*/ 71 w 252"/>
              <a:gd name="T61" fmla="*/ 255 h 262"/>
              <a:gd name="T62" fmla="*/ 69 w 252"/>
              <a:gd name="T63" fmla="*/ 240 h 262"/>
              <a:gd name="T64" fmla="*/ 79 w 252"/>
              <a:gd name="T65" fmla="*/ 201 h 262"/>
              <a:gd name="T66" fmla="*/ 57 w 252"/>
              <a:gd name="T67" fmla="*/ 194 h 262"/>
              <a:gd name="T68" fmla="*/ 60 w 252"/>
              <a:gd name="T69" fmla="*/ 175 h 262"/>
              <a:gd name="T70" fmla="*/ 73 w 252"/>
              <a:gd name="T71" fmla="*/ 148 h 262"/>
              <a:gd name="T72" fmla="*/ 43 w 252"/>
              <a:gd name="T73" fmla="*/ 191 h 262"/>
              <a:gd name="T74" fmla="*/ 24 w 252"/>
              <a:gd name="T75" fmla="*/ 209 h 262"/>
              <a:gd name="T76" fmla="*/ 5 w 252"/>
              <a:gd name="T77" fmla="*/ 186 h 262"/>
              <a:gd name="T78" fmla="*/ 2 w 252"/>
              <a:gd name="T79" fmla="*/ 180 h 262"/>
              <a:gd name="T80" fmla="*/ 16 w 252"/>
              <a:gd name="T81" fmla="*/ 167 h 262"/>
              <a:gd name="T82" fmla="*/ 4 w 252"/>
              <a:gd name="T83" fmla="*/ 143 h 262"/>
              <a:gd name="T84" fmla="*/ 20 w 252"/>
              <a:gd name="T85" fmla="*/ 111 h 262"/>
              <a:gd name="T86" fmla="*/ 54 w 252"/>
              <a:gd name="T87" fmla="*/ 141 h 262"/>
              <a:gd name="T88" fmla="*/ 76 w 252"/>
              <a:gd name="T89" fmla="*/ 111 h 262"/>
              <a:gd name="T90" fmla="*/ 78 w 252"/>
              <a:gd name="T91" fmla="*/ 64 h 262"/>
              <a:gd name="T92" fmla="*/ 95 w 252"/>
              <a:gd name="T93" fmla="*/ 41 h 262"/>
              <a:gd name="T94" fmla="*/ 120 w 252"/>
              <a:gd name="T95" fmla="*/ 33 h 262"/>
              <a:gd name="T96" fmla="*/ 131 w 252"/>
              <a:gd name="T97" fmla="*/ 10 h 262"/>
              <a:gd name="T98" fmla="*/ 106 w 252"/>
              <a:gd name="T99" fmla="*/ 43 h 262"/>
              <a:gd name="T100" fmla="*/ 142 w 252"/>
              <a:gd name="T101" fmla="*/ 55 h 262"/>
              <a:gd name="T102" fmla="*/ 118 w 252"/>
              <a:gd name="T103" fmla="*/ 55 h 262"/>
              <a:gd name="T104" fmla="*/ 103 w 252"/>
              <a:gd name="T105" fmla="*/ 64 h 262"/>
              <a:gd name="T106" fmla="*/ 113 w 252"/>
              <a:gd name="T107" fmla="*/ 75 h 262"/>
              <a:gd name="T108" fmla="*/ 113 w 252"/>
              <a:gd name="T109" fmla="*/ 82 h 262"/>
              <a:gd name="T110" fmla="*/ 131 w 252"/>
              <a:gd name="T111" fmla="*/ 75 h 262"/>
              <a:gd name="T112" fmla="*/ 136 w 252"/>
              <a:gd name="T113" fmla="*/ 77 h 262"/>
              <a:gd name="T114" fmla="*/ 178 w 252"/>
              <a:gd name="T115" fmla="*/ 82 h 262"/>
              <a:gd name="T116" fmla="*/ 187 w 252"/>
              <a:gd name="T117" fmla="*/ 33 h 262"/>
              <a:gd name="T118" fmla="*/ 189 w 252"/>
              <a:gd name="T119" fmla="*/ 59 h 262"/>
              <a:gd name="T120" fmla="*/ 228 w 252"/>
              <a:gd name="T121" fmla="*/ 45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52" h="262">
                <a:moveTo>
                  <a:pt x="95" y="158"/>
                </a:moveTo>
                <a:lnTo>
                  <a:pt x="87" y="161"/>
                </a:lnTo>
                <a:lnTo>
                  <a:pt x="76" y="165"/>
                </a:lnTo>
                <a:lnTo>
                  <a:pt x="75" y="167"/>
                </a:lnTo>
                <a:lnTo>
                  <a:pt x="73" y="167"/>
                </a:lnTo>
                <a:lnTo>
                  <a:pt x="68" y="176"/>
                </a:lnTo>
                <a:lnTo>
                  <a:pt x="68" y="178"/>
                </a:lnTo>
                <a:lnTo>
                  <a:pt x="68" y="179"/>
                </a:lnTo>
                <a:lnTo>
                  <a:pt x="76" y="179"/>
                </a:lnTo>
                <a:lnTo>
                  <a:pt x="80" y="183"/>
                </a:lnTo>
                <a:lnTo>
                  <a:pt x="87" y="190"/>
                </a:lnTo>
                <a:lnTo>
                  <a:pt x="88" y="191"/>
                </a:lnTo>
                <a:lnTo>
                  <a:pt x="90" y="190"/>
                </a:lnTo>
                <a:lnTo>
                  <a:pt x="91" y="190"/>
                </a:lnTo>
                <a:lnTo>
                  <a:pt x="91" y="188"/>
                </a:lnTo>
                <a:lnTo>
                  <a:pt x="91" y="187"/>
                </a:lnTo>
                <a:lnTo>
                  <a:pt x="93" y="184"/>
                </a:lnTo>
                <a:lnTo>
                  <a:pt x="93" y="182"/>
                </a:lnTo>
                <a:lnTo>
                  <a:pt x="91" y="182"/>
                </a:lnTo>
                <a:lnTo>
                  <a:pt x="91" y="180"/>
                </a:lnTo>
                <a:lnTo>
                  <a:pt x="91" y="178"/>
                </a:lnTo>
                <a:lnTo>
                  <a:pt x="94" y="179"/>
                </a:lnTo>
                <a:lnTo>
                  <a:pt x="95" y="180"/>
                </a:lnTo>
                <a:lnTo>
                  <a:pt x="95" y="178"/>
                </a:lnTo>
                <a:lnTo>
                  <a:pt x="95" y="164"/>
                </a:lnTo>
                <a:lnTo>
                  <a:pt x="95" y="160"/>
                </a:lnTo>
                <a:lnTo>
                  <a:pt x="95" y="158"/>
                </a:lnTo>
                <a:close/>
                <a:moveTo>
                  <a:pt x="234" y="40"/>
                </a:moveTo>
                <a:lnTo>
                  <a:pt x="237" y="36"/>
                </a:lnTo>
                <a:lnTo>
                  <a:pt x="236" y="38"/>
                </a:lnTo>
                <a:lnTo>
                  <a:pt x="239" y="37"/>
                </a:lnTo>
                <a:lnTo>
                  <a:pt x="240" y="37"/>
                </a:lnTo>
                <a:lnTo>
                  <a:pt x="240" y="36"/>
                </a:lnTo>
                <a:lnTo>
                  <a:pt x="240" y="36"/>
                </a:lnTo>
                <a:lnTo>
                  <a:pt x="240" y="37"/>
                </a:lnTo>
                <a:lnTo>
                  <a:pt x="240" y="38"/>
                </a:lnTo>
                <a:lnTo>
                  <a:pt x="239" y="41"/>
                </a:lnTo>
                <a:lnTo>
                  <a:pt x="237" y="43"/>
                </a:lnTo>
                <a:lnTo>
                  <a:pt x="234" y="45"/>
                </a:lnTo>
                <a:lnTo>
                  <a:pt x="230" y="49"/>
                </a:lnTo>
                <a:lnTo>
                  <a:pt x="228" y="51"/>
                </a:lnTo>
                <a:lnTo>
                  <a:pt x="221" y="53"/>
                </a:lnTo>
                <a:lnTo>
                  <a:pt x="214" y="56"/>
                </a:lnTo>
                <a:lnTo>
                  <a:pt x="211" y="64"/>
                </a:lnTo>
                <a:lnTo>
                  <a:pt x="209" y="66"/>
                </a:lnTo>
                <a:lnTo>
                  <a:pt x="200" y="66"/>
                </a:lnTo>
                <a:lnTo>
                  <a:pt x="191" y="66"/>
                </a:lnTo>
                <a:lnTo>
                  <a:pt x="189" y="66"/>
                </a:lnTo>
                <a:lnTo>
                  <a:pt x="185" y="68"/>
                </a:lnTo>
                <a:lnTo>
                  <a:pt x="185" y="89"/>
                </a:lnTo>
                <a:lnTo>
                  <a:pt x="188" y="93"/>
                </a:lnTo>
                <a:lnTo>
                  <a:pt x="192" y="92"/>
                </a:lnTo>
                <a:lnTo>
                  <a:pt x="195" y="90"/>
                </a:lnTo>
                <a:lnTo>
                  <a:pt x="228" y="92"/>
                </a:lnTo>
                <a:lnTo>
                  <a:pt x="230" y="93"/>
                </a:lnTo>
                <a:lnTo>
                  <a:pt x="230" y="94"/>
                </a:lnTo>
                <a:lnTo>
                  <a:pt x="221" y="100"/>
                </a:lnTo>
                <a:lnTo>
                  <a:pt x="217" y="100"/>
                </a:lnTo>
                <a:lnTo>
                  <a:pt x="215" y="98"/>
                </a:lnTo>
                <a:lnTo>
                  <a:pt x="213" y="97"/>
                </a:lnTo>
                <a:lnTo>
                  <a:pt x="198" y="94"/>
                </a:lnTo>
                <a:lnTo>
                  <a:pt x="194" y="94"/>
                </a:lnTo>
                <a:lnTo>
                  <a:pt x="189" y="96"/>
                </a:lnTo>
                <a:lnTo>
                  <a:pt x="189" y="97"/>
                </a:lnTo>
                <a:lnTo>
                  <a:pt x="187" y="104"/>
                </a:lnTo>
                <a:lnTo>
                  <a:pt x="187" y="105"/>
                </a:lnTo>
                <a:lnTo>
                  <a:pt x="187" y="107"/>
                </a:lnTo>
                <a:lnTo>
                  <a:pt x="189" y="109"/>
                </a:lnTo>
                <a:lnTo>
                  <a:pt x="194" y="115"/>
                </a:lnTo>
                <a:lnTo>
                  <a:pt x="195" y="115"/>
                </a:lnTo>
                <a:lnTo>
                  <a:pt x="209" y="123"/>
                </a:lnTo>
                <a:lnTo>
                  <a:pt x="211" y="122"/>
                </a:lnTo>
                <a:lnTo>
                  <a:pt x="213" y="120"/>
                </a:lnTo>
                <a:lnTo>
                  <a:pt x="214" y="119"/>
                </a:lnTo>
                <a:lnTo>
                  <a:pt x="215" y="118"/>
                </a:lnTo>
                <a:lnTo>
                  <a:pt x="222" y="116"/>
                </a:lnTo>
                <a:lnTo>
                  <a:pt x="225" y="116"/>
                </a:lnTo>
                <a:lnTo>
                  <a:pt x="228" y="116"/>
                </a:lnTo>
                <a:lnTo>
                  <a:pt x="230" y="116"/>
                </a:lnTo>
                <a:lnTo>
                  <a:pt x="236" y="116"/>
                </a:lnTo>
                <a:lnTo>
                  <a:pt x="240" y="118"/>
                </a:lnTo>
                <a:lnTo>
                  <a:pt x="247" y="122"/>
                </a:lnTo>
                <a:lnTo>
                  <a:pt x="252" y="116"/>
                </a:lnTo>
                <a:lnTo>
                  <a:pt x="249" y="124"/>
                </a:lnTo>
                <a:lnTo>
                  <a:pt x="249" y="126"/>
                </a:lnTo>
                <a:lnTo>
                  <a:pt x="247" y="127"/>
                </a:lnTo>
                <a:lnTo>
                  <a:pt x="245" y="128"/>
                </a:lnTo>
                <a:lnTo>
                  <a:pt x="239" y="138"/>
                </a:lnTo>
                <a:lnTo>
                  <a:pt x="239" y="142"/>
                </a:lnTo>
                <a:lnTo>
                  <a:pt x="240" y="142"/>
                </a:lnTo>
                <a:lnTo>
                  <a:pt x="240" y="143"/>
                </a:lnTo>
                <a:lnTo>
                  <a:pt x="243" y="145"/>
                </a:lnTo>
                <a:lnTo>
                  <a:pt x="241" y="145"/>
                </a:lnTo>
                <a:lnTo>
                  <a:pt x="237" y="145"/>
                </a:lnTo>
                <a:lnTo>
                  <a:pt x="236" y="145"/>
                </a:lnTo>
                <a:lnTo>
                  <a:pt x="232" y="145"/>
                </a:lnTo>
                <a:lnTo>
                  <a:pt x="237" y="137"/>
                </a:lnTo>
                <a:lnTo>
                  <a:pt x="243" y="130"/>
                </a:lnTo>
                <a:lnTo>
                  <a:pt x="245" y="128"/>
                </a:lnTo>
                <a:lnTo>
                  <a:pt x="245" y="127"/>
                </a:lnTo>
                <a:lnTo>
                  <a:pt x="243" y="124"/>
                </a:lnTo>
                <a:lnTo>
                  <a:pt x="239" y="130"/>
                </a:lnTo>
                <a:lnTo>
                  <a:pt x="234" y="134"/>
                </a:lnTo>
                <a:lnTo>
                  <a:pt x="234" y="128"/>
                </a:lnTo>
                <a:lnTo>
                  <a:pt x="232" y="130"/>
                </a:lnTo>
                <a:lnTo>
                  <a:pt x="229" y="135"/>
                </a:lnTo>
                <a:lnTo>
                  <a:pt x="228" y="134"/>
                </a:lnTo>
                <a:lnTo>
                  <a:pt x="222" y="133"/>
                </a:lnTo>
                <a:lnTo>
                  <a:pt x="222" y="131"/>
                </a:lnTo>
                <a:lnTo>
                  <a:pt x="221" y="131"/>
                </a:lnTo>
                <a:lnTo>
                  <a:pt x="219" y="131"/>
                </a:lnTo>
                <a:lnTo>
                  <a:pt x="218" y="131"/>
                </a:lnTo>
                <a:lnTo>
                  <a:pt x="213" y="134"/>
                </a:lnTo>
                <a:lnTo>
                  <a:pt x="211" y="134"/>
                </a:lnTo>
                <a:lnTo>
                  <a:pt x="210" y="134"/>
                </a:lnTo>
                <a:lnTo>
                  <a:pt x="207" y="138"/>
                </a:lnTo>
                <a:lnTo>
                  <a:pt x="206" y="139"/>
                </a:lnTo>
                <a:lnTo>
                  <a:pt x="196" y="149"/>
                </a:lnTo>
                <a:lnTo>
                  <a:pt x="195" y="150"/>
                </a:lnTo>
                <a:lnTo>
                  <a:pt x="198" y="156"/>
                </a:lnTo>
                <a:lnTo>
                  <a:pt x="199" y="156"/>
                </a:lnTo>
                <a:lnTo>
                  <a:pt x="203" y="154"/>
                </a:lnTo>
                <a:lnTo>
                  <a:pt x="204" y="150"/>
                </a:lnTo>
                <a:lnTo>
                  <a:pt x="207" y="148"/>
                </a:lnTo>
                <a:lnTo>
                  <a:pt x="213" y="146"/>
                </a:lnTo>
                <a:lnTo>
                  <a:pt x="219" y="143"/>
                </a:lnTo>
                <a:lnTo>
                  <a:pt x="221" y="143"/>
                </a:lnTo>
                <a:lnTo>
                  <a:pt x="226" y="143"/>
                </a:lnTo>
                <a:lnTo>
                  <a:pt x="228" y="142"/>
                </a:lnTo>
                <a:lnTo>
                  <a:pt x="225" y="146"/>
                </a:lnTo>
                <a:lnTo>
                  <a:pt x="225" y="148"/>
                </a:lnTo>
                <a:lnTo>
                  <a:pt x="224" y="146"/>
                </a:lnTo>
                <a:lnTo>
                  <a:pt x="222" y="146"/>
                </a:lnTo>
                <a:lnTo>
                  <a:pt x="219" y="145"/>
                </a:lnTo>
                <a:lnTo>
                  <a:pt x="214" y="148"/>
                </a:lnTo>
                <a:lnTo>
                  <a:pt x="213" y="148"/>
                </a:lnTo>
                <a:lnTo>
                  <a:pt x="207" y="150"/>
                </a:lnTo>
                <a:lnTo>
                  <a:pt x="200" y="158"/>
                </a:lnTo>
                <a:lnTo>
                  <a:pt x="196" y="157"/>
                </a:lnTo>
                <a:lnTo>
                  <a:pt x="192" y="152"/>
                </a:lnTo>
                <a:lnTo>
                  <a:pt x="192" y="150"/>
                </a:lnTo>
                <a:lnTo>
                  <a:pt x="194" y="149"/>
                </a:lnTo>
                <a:lnTo>
                  <a:pt x="202" y="142"/>
                </a:lnTo>
                <a:lnTo>
                  <a:pt x="206" y="135"/>
                </a:lnTo>
                <a:lnTo>
                  <a:pt x="204" y="135"/>
                </a:lnTo>
                <a:lnTo>
                  <a:pt x="199" y="139"/>
                </a:lnTo>
                <a:lnTo>
                  <a:pt x="194" y="145"/>
                </a:lnTo>
                <a:lnTo>
                  <a:pt x="189" y="146"/>
                </a:lnTo>
                <a:lnTo>
                  <a:pt x="188" y="150"/>
                </a:lnTo>
                <a:lnTo>
                  <a:pt x="185" y="150"/>
                </a:lnTo>
                <a:lnTo>
                  <a:pt x="181" y="150"/>
                </a:lnTo>
                <a:lnTo>
                  <a:pt x="176" y="150"/>
                </a:lnTo>
                <a:lnTo>
                  <a:pt x="174" y="152"/>
                </a:lnTo>
                <a:lnTo>
                  <a:pt x="172" y="153"/>
                </a:lnTo>
                <a:lnTo>
                  <a:pt x="168" y="154"/>
                </a:lnTo>
                <a:lnTo>
                  <a:pt x="165" y="154"/>
                </a:lnTo>
                <a:lnTo>
                  <a:pt x="163" y="154"/>
                </a:lnTo>
                <a:lnTo>
                  <a:pt x="162" y="156"/>
                </a:lnTo>
                <a:lnTo>
                  <a:pt x="161" y="158"/>
                </a:lnTo>
                <a:lnTo>
                  <a:pt x="154" y="158"/>
                </a:lnTo>
                <a:lnTo>
                  <a:pt x="153" y="158"/>
                </a:lnTo>
                <a:lnTo>
                  <a:pt x="144" y="163"/>
                </a:lnTo>
                <a:lnTo>
                  <a:pt x="143" y="161"/>
                </a:lnTo>
                <a:lnTo>
                  <a:pt x="142" y="153"/>
                </a:lnTo>
                <a:lnTo>
                  <a:pt x="144" y="158"/>
                </a:lnTo>
                <a:lnTo>
                  <a:pt x="147" y="158"/>
                </a:lnTo>
                <a:lnTo>
                  <a:pt x="150" y="158"/>
                </a:lnTo>
                <a:lnTo>
                  <a:pt x="151" y="157"/>
                </a:lnTo>
                <a:lnTo>
                  <a:pt x="172" y="152"/>
                </a:lnTo>
                <a:lnTo>
                  <a:pt x="174" y="150"/>
                </a:lnTo>
                <a:lnTo>
                  <a:pt x="176" y="149"/>
                </a:lnTo>
                <a:lnTo>
                  <a:pt x="181" y="146"/>
                </a:lnTo>
                <a:lnTo>
                  <a:pt x="185" y="143"/>
                </a:lnTo>
                <a:lnTo>
                  <a:pt x="187" y="142"/>
                </a:lnTo>
                <a:lnTo>
                  <a:pt x="195" y="131"/>
                </a:lnTo>
                <a:lnTo>
                  <a:pt x="194" y="128"/>
                </a:lnTo>
                <a:lnTo>
                  <a:pt x="189" y="118"/>
                </a:lnTo>
                <a:lnTo>
                  <a:pt x="183" y="111"/>
                </a:lnTo>
                <a:lnTo>
                  <a:pt x="181" y="111"/>
                </a:lnTo>
                <a:lnTo>
                  <a:pt x="178" y="112"/>
                </a:lnTo>
                <a:lnTo>
                  <a:pt x="177" y="113"/>
                </a:lnTo>
                <a:lnTo>
                  <a:pt x="176" y="115"/>
                </a:lnTo>
                <a:lnTo>
                  <a:pt x="176" y="119"/>
                </a:lnTo>
                <a:lnTo>
                  <a:pt x="174" y="120"/>
                </a:lnTo>
                <a:lnTo>
                  <a:pt x="176" y="134"/>
                </a:lnTo>
                <a:lnTo>
                  <a:pt x="172" y="137"/>
                </a:lnTo>
                <a:lnTo>
                  <a:pt x="170" y="137"/>
                </a:lnTo>
                <a:lnTo>
                  <a:pt x="173" y="127"/>
                </a:lnTo>
                <a:lnTo>
                  <a:pt x="173" y="126"/>
                </a:lnTo>
                <a:lnTo>
                  <a:pt x="173" y="118"/>
                </a:lnTo>
                <a:lnTo>
                  <a:pt x="172" y="118"/>
                </a:lnTo>
                <a:lnTo>
                  <a:pt x="170" y="112"/>
                </a:lnTo>
                <a:lnTo>
                  <a:pt x="168" y="111"/>
                </a:lnTo>
                <a:lnTo>
                  <a:pt x="165" y="111"/>
                </a:lnTo>
                <a:lnTo>
                  <a:pt x="136" y="104"/>
                </a:lnTo>
                <a:lnTo>
                  <a:pt x="135" y="97"/>
                </a:lnTo>
                <a:lnTo>
                  <a:pt x="133" y="97"/>
                </a:lnTo>
                <a:lnTo>
                  <a:pt x="128" y="94"/>
                </a:lnTo>
                <a:lnTo>
                  <a:pt x="127" y="94"/>
                </a:lnTo>
                <a:lnTo>
                  <a:pt x="125" y="94"/>
                </a:lnTo>
                <a:lnTo>
                  <a:pt x="118" y="98"/>
                </a:lnTo>
                <a:lnTo>
                  <a:pt x="108" y="101"/>
                </a:lnTo>
                <a:lnTo>
                  <a:pt x="108" y="100"/>
                </a:lnTo>
                <a:lnTo>
                  <a:pt x="106" y="98"/>
                </a:lnTo>
                <a:lnTo>
                  <a:pt x="103" y="98"/>
                </a:lnTo>
                <a:lnTo>
                  <a:pt x="98" y="98"/>
                </a:lnTo>
                <a:lnTo>
                  <a:pt x="95" y="98"/>
                </a:lnTo>
                <a:lnTo>
                  <a:pt x="95" y="101"/>
                </a:lnTo>
                <a:lnTo>
                  <a:pt x="95" y="103"/>
                </a:lnTo>
                <a:lnTo>
                  <a:pt x="103" y="108"/>
                </a:lnTo>
                <a:lnTo>
                  <a:pt x="109" y="107"/>
                </a:lnTo>
                <a:lnTo>
                  <a:pt x="113" y="111"/>
                </a:lnTo>
                <a:lnTo>
                  <a:pt x="116" y="115"/>
                </a:lnTo>
                <a:lnTo>
                  <a:pt x="120" y="118"/>
                </a:lnTo>
                <a:lnTo>
                  <a:pt x="123" y="120"/>
                </a:lnTo>
                <a:lnTo>
                  <a:pt x="124" y="120"/>
                </a:lnTo>
                <a:lnTo>
                  <a:pt x="125" y="122"/>
                </a:lnTo>
                <a:lnTo>
                  <a:pt x="127" y="118"/>
                </a:lnTo>
                <a:lnTo>
                  <a:pt x="128" y="116"/>
                </a:lnTo>
                <a:lnTo>
                  <a:pt x="133" y="113"/>
                </a:lnTo>
                <a:lnTo>
                  <a:pt x="142" y="116"/>
                </a:lnTo>
                <a:lnTo>
                  <a:pt x="142" y="118"/>
                </a:lnTo>
                <a:lnTo>
                  <a:pt x="142" y="119"/>
                </a:lnTo>
                <a:lnTo>
                  <a:pt x="135" y="124"/>
                </a:lnTo>
                <a:lnTo>
                  <a:pt x="129" y="128"/>
                </a:lnTo>
                <a:lnTo>
                  <a:pt x="121" y="126"/>
                </a:lnTo>
                <a:lnTo>
                  <a:pt x="121" y="124"/>
                </a:lnTo>
                <a:lnTo>
                  <a:pt x="121" y="123"/>
                </a:lnTo>
                <a:lnTo>
                  <a:pt x="118" y="120"/>
                </a:lnTo>
                <a:lnTo>
                  <a:pt x="116" y="118"/>
                </a:lnTo>
                <a:lnTo>
                  <a:pt x="109" y="112"/>
                </a:lnTo>
                <a:lnTo>
                  <a:pt x="105" y="111"/>
                </a:lnTo>
                <a:lnTo>
                  <a:pt x="101" y="111"/>
                </a:lnTo>
                <a:lnTo>
                  <a:pt x="95" y="105"/>
                </a:lnTo>
                <a:lnTo>
                  <a:pt x="93" y="105"/>
                </a:lnTo>
                <a:lnTo>
                  <a:pt x="91" y="105"/>
                </a:lnTo>
                <a:lnTo>
                  <a:pt x="79" y="112"/>
                </a:lnTo>
                <a:lnTo>
                  <a:pt x="78" y="123"/>
                </a:lnTo>
                <a:lnTo>
                  <a:pt x="76" y="137"/>
                </a:lnTo>
                <a:lnTo>
                  <a:pt x="78" y="138"/>
                </a:lnTo>
                <a:lnTo>
                  <a:pt x="80" y="142"/>
                </a:lnTo>
                <a:lnTo>
                  <a:pt x="82" y="142"/>
                </a:lnTo>
                <a:lnTo>
                  <a:pt x="90" y="138"/>
                </a:lnTo>
                <a:lnTo>
                  <a:pt x="94" y="137"/>
                </a:lnTo>
                <a:lnTo>
                  <a:pt x="95" y="134"/>
                </a:lnTo>
                <a:lnTo>
                  <a:pt x="97" y="134"/>
                </a:lnTo>
                <a:lnTo>
                  <a:pt x="98" y="134"/>
                </a:lnTo>
                <a:lnTo>
                  <a:pt x="105" y="137"/>
                </a:lnTo>
                <a:lnTo>
                  <a:pt x="105" y="138"/>
                </a:lnTo>
                <a:lnTo>
                  <a:pt x="105" y="139"/>
                </a:lnTo>
                <a:lnTo>
                  <a:pt x="99" y="145"/>
                </a:lnTo>
                <a:lnTo>
                  <a:pt x="95" y="145"/>
                </a:lnTo>
                <a:lnTo>
                  <a:pt x="95" y="153"/>
                </a:lnTo>
                <a:lnTo>
                  <a:pt x="97" y="152"/>
                </a:lnTo>
                <a:lnTo>
                  <a:pt x="97" y="150"/>
                </a:lnTo>
                <a:lnTo>
                  <a:pt x="98" y="150"/>
                </a:lnTo>
                <a:lnTo>
                  <a:pt x="103" y="149"/>
                </a:lnTo>
                <a:lnTo>
                  <a:pt x="103" y="152"/>
                </a:lnTo>
                <a:lnTo>
                  <a:pt x="101" y="153"/>
                </a:lnTo>
                <a:lnTo>
                  <a:pt x="99" y="153"/>
                </a:lnTo>
                <a:lnTo>
                  <a:pt x="99" y="154"/>
                </a:lnTo>
                <a:lnTo>
                  <a:pt x="99" y="156"/>
                </a:lnTo>
                <a:lnTo>
                  <a:pt x="101" y="156"/>
                </a:lnTo>
                <a:lnTo>
                  <a:pt x="103" y="157"/>
                </a:lnTo>
                <a:lnTo>
                  <a:pt x="109" y="161"/>
                </a:lnTo>
                <a:lnTo>
                  <a:pt x="113" y="161"/>
                </a:lnTo>
                <a:lnTo>
                  <a:pt x="116" y="161"/>
                </a:lnTo>
                <a:lnTo>
                  <a:pt x="120" y="160"/>
                </a:lnTo>
                <a:lnTo>
                  <a:pt x="121" y="160"/>
                </a:lnTo>
                <a:lnTo>
                  <a:pt x="124" y="158"/>
                </a:lnTo>
                <a:lnTo>
                  <a:pt x="135" y="154"/>
                </a:lnTo>
                <a:lnTo>
                  <a:pt x="138" y="152"/>
                </a:lnTo>
                <a:lnTo>
                  <a:pt x="138" y="156"/>
                </a:lnTo>
                <a:lnTo>
                  <a:pt x="140" y="160"/>
                </a:lnTo>
                <a:lnTo>
                  <a:pt x="142" y="163"/>
                </a:lnTo>
                <a:lnTo>
                  <a:pt x="142" y="165"/>
                </a:lnTo>
                <a:lnTo>
                  <a:pt x="132" y="167"/>
                </a:lnTo>
                <a:lnTo>
                  <a:pt x="127" y="167"/>
                </a:lnTo>
                <a:lnTo>
                  <a:pt x="131" y="171"/>
                </a:lnTo>
                <a:lnTo>
                  <a:pt x="131" y="172"/>
                </a:lnTo>
                <a:lnTo>
                  <a:pt x="132" y="173"/>
                </a:lnTo>
                <a:lnTo>
                  <a:pt x="133" y="178"/>
                </a:lnTo>
                <a:lnTo>
                  <a:pt x="131" y="179"/>
                </a:lnTo>
                <a:lnTo>
                  <a:pt x="129" y="179"/>
                </a:lnTo>
                <a:lnTo>
                  <a:pt x="127" y="180"/>
                </a:lnTo>
                <a:lnTo>
                  <a:pt x="128" y="183"/>
                </a:lnTo>
                <a:lnTo>
                  <a:pt x="128" y="188"/>
                </a:lnTo>
                <a:lnTo>
                  <a:pt x="128" y="191"/>
                </a:lnTo>
                <a:lnTo>
                  <a:pt x="123" y="199"/>
                </a:lnTo>
                <a:lnTo>
                  <a:pt x="120" y="198"/>
                </a:lnTo>
                <a:lnTo>
                  <a:pt x="108" y="188"/>
                </a:lnTo>
                <a:lnTo>
                  <a:pt x="106" y="191"/>
                </a:lnTo>
                <a:lnTo>
                  <a:pt x="106" y="193"/>
                </a:lnTo>
                <a:lnTo>
                  <a:pt x="105" y="195"/>
                </a:lnTo>
                <a:lnTo>
                  <a:pt x="102" y="198"/>
                </a:lnTo>
                <a:lnTo>
                  <a:pt x="95" y="206"/>
                </a:lnTo>
                <a:lnTo>
                  <a:pt x="95" y="208"/>
                </a:lnTo>
                <a:lnTo>
                  <a:pt x="94" y="213"/>
                </a:lnTo>
                <a:lnTo>
                  <a:pt x="93" y="217"/>
                </a:lnTo>
                <a:lnTo>
                  <a:pt x="84" y="217"/>
                </a:lnTo>
                <a:lnTo>
                  <a:pt x="83" y="224"/>
                </a:lnTo>
                <a:lnTo>
                  <a:pt x="84" y="231"/>
                </a:lnTo>
                <a:lnTo>
                  <a:pt x="86" y="233"/>
                </a:lnTo>
                <a:lnTo>
                  <a:pt x="83" y="243"/>
                </a:lnTo>
                <a:lnTo>
                  <a:pt x="83" y="246"/>
                </a:lnTo>
                <a:lnTo>
                  <a:pt x="82" y="251"/>
                </a:lnTo>
                <a:lnTo>
                  <a:pt x="76" y="257"/>
                </a:lnTo>
                <a:lnTo>
                  <a:pt x="73" y="259"/>
                </a:lnTo>
                <a:lnTo>
                  <a:pt x="71" y="261"/>
                </a:lnTo>
                <a:lnTo>
                  <a:pt x="71" y="255"/>
                </a:lnTo>
                <a:lnTo>
                  <a:pt x="64" y="261"/>
                </a:lnTo>
                <a:lnTo>
                  <a:pt x="63" y="262"/>
                </a:lnTo>
                <a:lnTo>
                  <a:pt x="60" y="261"/>
                </a:lnTo>
                <a:lnTo>
                  <a:pt x="60" y="258"/>
                </a:lnTo>
                <a:lnTo>
                  <a:pt x="61" y="254"/>
                </a:lnTo>
                <a:lnTo>
                  <a:pt x="61" y="248"/>
                </a:lnTo>
                <a:lnTo>
                  <a:pt x="60" y="242"/>
                </a:lnTo>
                <a:lnTo>
                  <a:pt x="61" y="238"/>
                </a:lnTo>
                <a:lnTo>
                  <a:pt x="67" y="239"/>
                </a:lnTo>
                <a:lnTo>
                  <a:pt x="69" y="240"/>
                </a:lnTo>
                <a:lnTo>
                  <a:pt x="73" y="233"/>
                </a:lnTo>
                <a:lnTo>
                  <a:pt x="69" y="233"/>
                </a:lnTo>
                <a:lnTo>
                  <a:pt x="67" y="233"/>
                </a:lnTo>
                <a:lnTo>
                  <a:pt x="64" y="232"/>
                </a:lnTo>
                <a:lnTo>
                  <a:pt x="64" y="225"/>
                </a:lnTo>
                <a:lnTo>
                  <a:pt x="65" y="213"/>
                </a:lnTo>
                <a:lnTo>
                  <a:pt x="72" y="209"/>
                </a:lnTo>
                <a:lnTo>
                  <a:pt x="78" y="205"/>
                </a:lnTo>
                <a:lnTo>
                  <a:pt x="80" y="203"/>
                </a:lnTo>
                <a:lnTo>
                  <a:pt x="79" y="201"/>
                </a:lnTo>
                <a:lnTo>
                  <a:pt x="78" y="201"/>
                </a:lnTo>
                <a:lnTo>
                  <a:pt x="64" y="205"/>
                </a:lnTo>
                <a:lnTo>
                  <a:pt x="57" y="209"/>
                </a:lnTo>
                <a:lnTo>
                  <a:pt x="54" y="213"/>
                </a:lnTo>
                <a:lnTo>
                  <a:pt x="48" y="213"/>
                </a:lnTo>
                <a:lnTo>
                  <a:pt x="46" y="213"/>
                </a:lnTo>
                <a:lnTo>
                  <a:pt x="45" y="208"/>
                </a:lnTo>
                <a:lnTo>
                  <a:pt x="48" y="199"/>
                </a:lnTo>
                <a:lnTo>
                  <a:pt x="56" y="195"/>
                </a:lnTo>
                <a:lnTo>
                  <a:pt x="57" y="194"/>
                </a:lnTo>
                <a:lnTo>
                  <a:pt x="68" y="194"/>
                </a:lnTo>
                <a:lnTo>
                  <a:pt x="68" y="191"/>
                </a:lnTo>
                <a:lnTo>
                  <a:pt x="65" y="191"/>
                </a:lnTo>
                <a:lnTo>
                  <a:pt x="56" y="190"/>
                </a:lnTo>
                <a:lnTo>
                  <a:pt x="60" y="182"/>
                </a:lnTo>
                <a:lnTo>
                  <a:pt x="53" y="184"/>
                </a:lnTo>
                <a:lnTo>
                  <a:pt x="56" y="180"/>
                </a:lnTo>
                <a:lnTo>
                  <a:pt x="58" y="176"/>
                </a:lnTo>
                <a:lnTo>
                  <a:pt x="58" y="175"/>
                </a:lnTo>
                <a:lnTo>
                  <a:pt x="60" y="175"/>
                </a:lnTo>
                <a:lnTo>
                  <a:pt x="61" y="169"/>
                </a:lnTo>
                <a:lnTo>
                  <a:pt x="63" y="167"/>
                </a:lnTo>
                <a:lnTo>
                  <a:pt x="67" y="161"/>
                </a:lnTo>
                <a:lnTo>
                  <a:pt x="68" y="160"/>
                </a:lnTo>
                <a:lnTo>
                  <a:pt x="71" y="158"/>
                </a:lnTo>
                <a:lnTo>
                  <a:pt x="75" y="157"/>
                </a:lnTo>
                <a:lnTo>
                  <a:pt x="76" y="154"/>
                </a:lnTo>
                <a:lnTo>
                  <a:pt x="76" y="150"/>
                </a:lnTo>
                <a:lnTo>
                  <a:pt x="75" y="150"/>
                </a:lnTo>
                <a:lnTo>
                  <a:pt x="73" y="148"/>
                </a:lnTo>
                <a:lnTo>
                  <a:pt x="72" y="149"/>
                </a:lnTo>
                <a:lnTo>
                  <a:pt x="69" y="154"/>
                </a:lnTo>
                <a:lnTo>
                  <a:pt x="68" y="154"/>
                </a:lnTo>
                <a:lnTo>
                  <a:pt x="63" y="154"/>
                </a:lnTo>
                <a:lnTo>
                  <a:pt x="57" y="167"/>
                </a:lnTo>
                <a:lnTo>
                  <a:pt x="50" y="178"/>
                </a:lnTo>
                <a:lnTo>
                  <a:pt x="48" y="182"/>
                </a:lnTo>
                <a:lnTo>
                  <a:pt x="46" y="183"/>
                </a:lnTo>
                <a:lnTo>
                  <a:pt x="43" y="186"/>
                </a:lnTo>
                <a:lnTo>
                  <a:pt x="43" y="191"/>
                </a:lnTo>
                <a:lnTo>
                  <a:pt x="41" y="198"/>
                </a:lnTo>
                <a:lnTo>
                  <a:pt x="39" y="199"/>
                </a:lnTo>
                <a:lnTo>
                  <a:pt x="38" y="199"/>
                </a:lnTo>
                <a:lnTo>
                  <a:pt x="33" y="202"/>
                </a:lnTo>
                <a:lnTo>
                  <a:pt x="30" y="203"/>
                </a:lnTo>
                <a:lnTo>
                  <a:pt x="28" y="205"/>
                </a:lnTo>
                <a:lnTo>
                  <a:pt x="28" y="208"/>
                </a:lnTo>
                <a:lnTo>
                  <a:pt x="26" y="214"/>
                </a:lnTo>
                <a:lnTo>
                  <a:pt x="24" y="210"/>
                </a:lnTo>
                <a:lnTo>
                  <a:pt x="24" y="209"/>
                </a:lnTo>
                <a:lnTo>
                  <a:pt x="23" y="208"/>
                </a:lnTo>
                <a:lnTo>
                  <a:pt x="19" y="201"/>
                </a:lnTo>
                <a:lnTo>
                  <a:pt x="13" y="198"/>
                </a:lnTo>
                <a:lnTo>
                  <a:pt x="18" y="194"/>
                </a:lnTo>
                <a:lnTo>
                  <a:pt x="16" y="190"/>
                </a:lnTo>
                <a:lnTo>
                  <a:pt x="16" y="188"/>
                </a:lnTo>
                <a:lnTo>
                  <a:pt x="8" y="191"/>
                </a:lnTo>
                <a:lnTo>
                  <a:pt x="7" y="190"/>
                </a:lnTo>
                <a:lnTo>
                  <a:pt x="4" y="188"/>
                </a:lnTo>
                <a:lnTo>
                  <a:pt x="5" y="186"/>
                </a:lnTo>
                <a:lnTo>
                  <a:pt x="8" y="184"/>
                </a:lnTo>
                <a:lnTo>
                  <a:pt x="11" y="183"/>
                </a:lnTo>
                <a:lnTo>
                  <a:pt x="15" y="179"/>
                </a:lnTo>
                <a:lnTo>
                  <a:pt x="15" y="178"/>
                </a:lnTo>
                <a:lnTo>
                  <a:pt x="15" y="175"/>
                </a:lnTo>
                <a:lnTo>
                  <a:pt x="9" y="175"/>
                </a:lnTo>
                <a:lnTo>
                  <a:pt x="5" y="182"/>
                </a:lnTo>
                <a:lnTo>
                  <a:pt x="4" y="182"/>
                </a:lnTo>
                <a:lnTo>
                  <a:pt x="2" y="182"/>
                </a:lnTo>
                <a:lnTo>
                  <a:pt x="2" y="180"/>
                </a:lnTo>
                <a:lnTo>
                  <a:pt x="1" y="179"/>
                </a:lnTo>
                <a:lnTo>
                  <a:pt x="0" y="172"/>
                </a:lnTo>
                <a:lnTo>
                  <a:pt x="0" y="171"/>
                </a:lnTo>
                <a:lnTo>
                  <a:pt x="0" y="167"/>
                </a:lnTo>
                <a:lnTo>
                  <a:pt x="2" y="163"/>
                </a:lnTo>
                <a:lnTo>
                  <a:pt x="7" y="163"/>
                </a:lnTo>
                <a:lnTo>
                  <a:pt x="9" y="163"/>
                </a:lnTo>
                <a:lnTo>
                  <a:pt x="12" y="165"/>
                </a:lnTo>
                <a:lnTo>
                  <a:pt x="13" y="165"/>
                </a:lnTo>
                <a:lnTo>
                  <a:pt x="16" y="167"/>
                </a:lnTo>
                <a:lnTo>
                  <a:pt x="18" y="167"/>
                </a:lnTo>
                <a:lnTo>
                  <a:pt x="19" y="164"/>
                </a:lnTo>
                <a:lnTo>
                  <a:pt x="20" y="158"/>
                </a:lnTo>
                <a:lnTo>
                  <a:pt x="15" y="160"/>
                </a:lnTo>
                <a:lnTo>
                  <a:pt x="9" y="158"/>
                </a:lnTo>
                <a:lnTo>
                  <a:pt x="5" y="156"/>
                </a:lnTo>
                <a:lnTo>
                  <a:pt x="2" y="154"/>
                </a:lnTo>
                <a:lnTo>
                  <a:pt x="2" y="149"/>
                </a:lnTo>
                <a:lnTo>
                  <a:pt x="2" y="148"/>
                </a:lnTo>
                <a:lnTo>
                  <a:pt x="4" y="143"/>
                </a:lnTo>
                <a:lnTo>
                  <a:pt x="9" y="143"/>
                </a:lnTo>
                <a:lnTo>
                  <a:pt x="15" y="145"/>
                </a:lnTo>
                <a:lnTo>
                  <a:pt x="20" y="142"/>
                </a:lnTo>
                <a:lnTo>
                  <a:pt x="19" y="137"/>
                </a:lnTo>
                <a:lnTo>
                  <a:pt x="19" y="135"/>
                </a:lnTo>
                <a:lnTo>
                  <a:pt x="16" y="131"/>
                </a:lnTo>
                <a:lnTo>
                  <a:pt x="18" y="124"/>
                </a:lnTo>
                <a:lnTo>
                  <a:pt x="16" y="120"/>
                </a:lnTo>
                <a:lnTo>
                  <a:pt x="16" y="113"/>
                </a:lnTo>
                <a:lnTo>
                  <a:pt x="20" y="111"/>
                </a:lnTo>
                <a:lnTo>
                  <a:pt x="20" y="109"/>
                </a:lnTo>
                <a:lnTo>
                  <a:pt x="28" y="115"/>
                </a:lnTo>
                <a:lnTo>
                  <a:pt x="33" y="123"/>
                </a:lnTo>
                <a:lnTo>
                  <a:pt x="35" y="126"/>
                </a:lnTo>
                <a:lnTo>
                  <a:pt x="39" y="130"/>
                </a:lnTo>
                <a:lnTo>
                  <a:pt x="41" y="134"/>
                </a:lnTo>
                <a:lnTo>
                  <a:pt x="43" y="138"/>
                </a:lnTo>
                <a:lnTo>
                  <a:pt x="46" y="141"/>
                </a:lnTo>
                <a:lnTo>
                  <a:pt x="49" y="141"/>
                </a:lnTo>
                <a:lnTo>
                  <a:pt x="54" y="141"/>
                </a:lnTo>
                <a:lnTo>
                  <a:pt x="60" y="141"/>
                </a:lnTo>
                <a:lnTo>
                  <a:pt x="60" y="139"/>
                </a:lnTo>
                <a:lnTo>
                  <a:pt x="61" y="138"/>
                </a:lnTo>
                <a:lnTo>
                  <a:pt x="64" y="135"/>
                </a:lnTo>
                <a:lnTo>
                  <a:pt x="68" y="134"/>
                </a:lnTo>
                <a:lnTo>
                  <a:pt x="73" y="134"/>
                </a:lnTo>
                <a:lnTo>
                  <a:pt x="75" y="133"/>
                </a:lnTo>
                <a:lnTo>
                  <a:pt x="76" y="127"/>
                </a:lnTo>
                <a:lnTo>
                  <a:pt x="76" y="120"/>
                </a:lnTo>
                <a:lnTo>
                  <a:pt x="76" y="111"/>
                </a:lnTo>
                <a:lnTo>
                  <a:pt x="79" y="108"/>
                </a:lnTo>
                <a:lnTo>
                  <a:pt x="83" y="100"/>
                </a:lnTo>
                <a:lnTo>
                  <a:pt x="83" y="92"/>
                </a:lnTo>
                <a:lnTo>
                  <a:pt x="86" y="85"/>
                </a:lnTo>
                <a:lnTo>
                  <a:pt x="86" y="82"/>
                </a:lnTo>
                <a:lnTo>
                  <a:pt x="86" y="78"/>
                </a:lnTo>
                <a:lnTo>
                  <a:pt x="87" y="73"/>
                </a:lnTo>
                <a:lnTo>
                  <a:pt x="90" y="70"/>
                </a:lnTo>
                <a:lnTo>
                  <a:pt x="76" y="68"/>
                </a:lnTo>
                <a:lnTo>
                  <a:pt x="78" y="64"/>
                </a:lnTo>
                <a:lnTo>
                  <a:pt x="80" y="62"/>
                </a:lnTo>
                <a:lnTo>
                  <a:pt x="83" y="59"/>
                </a:lnTo>
                <a:lnTo>
                  <a:pt x="87" y="55"/>
                </a:lnTo>
                <a:lnTo>
                  <a:pt x="90" y="52"/>
                </a:lnTo>
                <a:lnTo>
                  <a:pt x="91" y="51"/>
                </a:lnTo>
                <a:lnTo>
                  <a:pt x="95" y="47"/>
                </a:lnTo>
                <a:lnTo>
                  <a:pt x="95" y="44"/>
                </a:lnTo>
                <a:lnTo>
                  <a:pt x="95" y="43"/>
                </a:lnTo>
                <a:lnTo>
                  <a:pt x="97" y="41"/>
                </a:lnTo>
                <a:lnTo>
                  <a:pt x="95" y="41"/>
                </a:lnTo>
                <a:lnTo>
                  <a:pt x="94" y="43"/>
                </a:lnTo>
                <a:lnTo>
                  <a:pt x="93" y="44"/>
                </a:lnTo>
                <a:lnTo>
                  <a:pt x="88" y="47"/>
                </a:lnTo>
                <a:lnTo>
                  <a:pt x="87" y="48"/>
                </a:lnTo>
                <a:lnTo>
                  <a:pt x="90" y="41"/>
                </a:lnTo>
                <a:lnTo>
                  <a:pt x="95" y="40"/>
                </a:lnTo>
                <a:lnTo>
                  <a:pt x="102" y="38"/>
                </a:lnTo>
                <a:lnTo>
                  <a:pt x="114" y="36"/>
                </a:lnTo>
                <a:lnTo>
                  <a:pt x="117" y="36"/>
                </a:lnTo>
                <a:lnTo>
                  <a:pt x="120" y="33"/>
                </a:lnTo>
                <a:lnTo>
                  <a:pt x="120" y="29"/>
                </a:lnTo>
                <a:lnTo>
                  <a:pt x="123" y="11"/>
                </a:lnTo>
                <a:lnTo>
                  <a:pt x="124" y="10"/>
                </a:lnTo>
                <a:lnTo>
                  <a:pt x="142" y="2"/>
                </a:lnTo>
                <a:lnTo>
                  <a:pt x="144" y="0"/>
                </a:lnTo>
                <a:lnTo>
                  <a:pt x="143" y="2"/>
                </a:lnTo>
                <a:lnTo>
                  <a:pt x="140" y="6"/>
                </a:lnTo>
                <a:lnTo>
                  <a:pt x="139" y="6"/>
                </a:lnTo>
                <a:lnTo>
                  <a:pt x="133" y="8"/>
                </a:lnTo>
                <a:lnTo>
                  <a:pt x="131" y="10"/>
                </a:lnTo>
                <a:lnTo>
                  <a:pt x="125" y="14"/>
                </a:lnTo>
                <a:lnTo>
                  <a:pt x="125" y="19"/>
                </a:lnTo>
                <a:lnTo>
                  <a:pt x="132" y="22"/>
                </a:lnTo>
                <a:lnTo>
                  <a:pt x="133" y="28"/>
                </a:lnTo>
                <a:lnTo>
                  <a:pt x="116" y="44"/>
                </a:lnTo>
                <a:lnTo>
                  <a:pt x="116" y="43"/>
                </a:lnTo>
                <a:lnTo>
                  <a:pt x="114" y="41"/>
                </a:lnTo>
                <a:lnTo>
                  <a:pt x="113" y="41"/>
                </a:lnTo>
                <a:lnTo>
                  <a:pt x="110" y="40"/>
                </a:lnTo>
                <a:lnTo>
                  <a:pt x="106" y="43"/>
                </a:lnTo>
                <a:lnTo>
                  <a:pt x="106" y="45"/>
                </a:lnTo>
                <a:lnTo>
                  <a:pt x="105" y="49"/>
                </a:lnTo>
                <a:lnTo>
                  <a:pt x="129" y="58"/>
                </a:lnTo>
                <a:lnTo>
                  <a:pt x="131" y="58"/>
                </a:lnTo>
                <a:lnTo>
                  <a:pt x="136" y="53"/>
                </a:lnTo>
                <a:lnTo>
                  <a:pt x="140" y="51"/>
                </a:lnTo>
                <a:lnTo>
                  <a:pt x="142" y="49"/>
                </a:lnTo>
                <a:lnTo>
                  <a:pt x="144" y="45"/>
                </a:lnTo>
                <a:lnTo>
                  <a:pt x="153" y="47"/>
                </a:lnTo>
                <a:lnTo>
                  <a:pt x="142" y="55"/>
                </a:lnTo>
                <a:lnTo>
                  <a:pt x="139" y="58"/>
                </a:lnTo>
                <a:lnTo>
                  <a:pt x="135" y="59"/>
                </a:lnTo>
                <a:lnTo>
                  <a:pt x="131" y="60"/>
                </a:lnTo>
                <a:lnTo>
                  <a:pt x="123" y="60"/>
                </a:lnTo>
                <a:lnTo>
                  <a:pt x="121" y="60"/>
                </a:lnTo>
                <a:lnTo>
                  <a:pt x="123" y="59"/>
                </a:lnTo>
                <a:lnTo>
                  <a:pt x="123" y="58"/>
                </a:lnTo>
                <a:lnTo>
                  <a:pt x="121" y="56"/>
                </a:lnTo>
                <a:lnTo>
                  <a:pt x="120" y="55"/>
                </a:lnTo>
                <a:lnTo>
                  <a:pt x="118" y="55"/>
                </a:lnTo>
                <a:lnTo>
                  <a:pt x="112" y="55"/>
                </a:lnTo>
                <a:lnTo>
                  <a:pt x="108" y="55"/>
                </a:lnTo>
                <a:lnTo>
                  <a:pt x="105" y="56"/>
                </a:lnTo>
                <a:lnTo>
                  <a:pt x="103" y="56"/>
                </a:lnTo>
                <a:lnTo>
                  <a:pt x="101" y="59"/>
                </a:lnTo>
                <a:lnTo>
                  <a:pt x="98" y="63"/>
                </a:lnTo>
                <a:lnTo>
                  <a:pt x="99" y="63"/>
                </a:lnTo>
                <a:lnTo>
                  <a:pt x="101" y="62"/>
                </a:lnTo>
                <a:lnTo>
                  <a:pt x="102" y="62"/>
                </a:lnTo>
                <a:lnTo>
                  <a:pt x="103" y="64"/>
                </a:lnTo>
                <a:lnTo>
                  <a:pt x="102" y="66"/>
                </a:lnTo>
                <a:lnTo>
                  <a:pt x="99" y="68"/>
                </a:lnTo>
                <a:lnTo>
                  <a:pt x="95" y="68"/>
                </a:lnTo>
                <a:lnTo>
                  <a:pt x="95" y="75"/>
                </a:lnTo>
                <a:lnTo>
                  <a:pt x="95" y="86"/>
                </a:lnTo>
                <a:lnTo>
                  <a:pt x="97" y="88"/>
                </a:lnTo>
                <a:lnTo>
                  <a:pt x="99" y="88"/>
                </a:lnTo>
                <a:lnTo>
                  <a:pt x="101" y="86"/>
                </a:lnTo>
                <a:lnTo>
                  <a:pt x="109" y="81"/>
                </a:lnTo>
                <a:lnTo>
                  <a:pt x="113" y="75"/>
                </a:lnTo>
                <a:lnTo>
                  <a:pt x="113" y="74"/>
                </a:lnTo>
                <a:lnTo>
                  <a:pt x="113" y="73"/>
                </a:lnTo>
                <a:lnTo>
                  <a:pt x="116" y="70"/>
                </a:lnTo>
                <a:lnTo>
                  <a:pt x="117" y="70"/>
                </a:lnTo>
                <a:lnTo>
                  <a:pt x="120" y="70"/>
                </a:lnTo>
                <a:lnTo>
                  <a:pt x="118" y="75"/>
                </a:lnTo>
                <a:lnTo>
                  <a:pt x="118" y="79"/>
                </a:lnTo>
                <a:lnTo>
                  <a:pt x="117" y="81"/>
                </a:lnTo>
                <a:lnTo>
                  <a:pt x="114" y="82"/>
                </a:lnTo>
                <a:lnTo>
                  <a:pt x="113" y="82"/>
                </a:lnTo>
                <a:lnTo>
                  <a:pt x="112" y="83"/>
                </a:lnTo>
                <a:lnTo>
                  <a:pt x="112" y="85"/>
                </a:lnTo>
                <a:lnTo>
                  <a:pt x="116" y="85"/>
                </a:lnTo>
                <a:lnTo>
                  <a:pt x="121" y="85"/>
                </a:lnTo>
                <a:lnTo>
                  <a:pt x="125" y="85"/>
                </a:lnTo>
                <a:lnTo>
                  <a:pt x="127" y="85"/>
                </a:lnTo>
                <a:lnTo>
                  <a:pt x="128" y="83"/>
                </a:lnTo>
                <a:lnTo>
                  <a:pt x="128" y="82"/>
                </a:lnTo>
                <a:lnTo>
                  <a:pt x="131" y="78"/>
                </a:lnTo>
                <a:lnTo>
                  <a:pt x="131" y="75"/>
                </a:lnTo>
                <a:lnTo>
                  <a:pt x="132" y="71"/>
                </a:lnTo>
                <a:lnTo>
                  <a:pt x="138" y="67"/>
                </a:lnTo>
                <a:lnTo>
                  <a:pt x="140" y="68"/>
                </a:lnTo>
                <a:lnTo>
                  <a:pt x="142" y="70"/>
                </a:lnTo>
                <a:lnTo>
                  <a:pt x="142" y="71"/>
                </a:lnTo>
                <a:lnTo>
                  <a:pt x="142" y="71"/>
                </a:lnTo>
                <a:lnTo>
                  <a:pt x="140" y="71"/>
                </a:lnTo>
                <a:lnTo>
                  <a:pt x="139" y="73"/>
                </a:lnTo>
                <a:lnTo>
                  <a:pt x="138" y="74"/>
                </a:lnTo>
                <a:lnTo>
                  <a:pt x="136" y="77"/>
                </a:lnTo>
                <a:lnTo>
                  <a:pt x="133" y="86"/>
                </a:lnTo>
                <a:lnTo>
                  <a:pt x="133" y="88"/>
                </a:lnTo>
                <a:lnTo>
                  <a:pt x="150" y="94"/>
                </a:lnTo>
                <a:lnTo>
                  <a:pt x="155" y="96"/>
                </a:lnTo>
                <a:lnTo>
                  <a:pt x="162" y="98"/>
                </a:lnTo>
                <a:lnTo>
                  <a:pt x="163" y="100"/>
                </a:lnTo>
                <a:lnTo>
                  <a:pt x="168" y="101"/>
                </a:lnTo>
                <a:lnTo>
                  <a:pt x="169" y="100"/>
                </a:lnTo>
                <a:lnTo>
                  <a:pt x="170" y="98"/>
                </a:lnTo>
                <a:lnTo>
                  <a:pt x="178" y="82"/>
                </a:lnTo>
                <a:lnTo>
                  <a:pt x="178" y="74"/>
                </a:lnTo>
                <a:lnTo>
                  <a:pt x="177" y="73"/>
                </a:lnTo>
                <a:lnTo>
                  <a:pt x="174" y="71"/>
                </a:lnTo>
                <a:lnTo>
                  <a:pt x="174" y="67"/>
                </a:lnTo>
                <a:lnTo>
                  <a:pt x="174" y="64"/>
                </a:lnTo>
                <a:lnTo>
                  <a:pt x="174" y="63"/>
                </a:lnTo>
                <a:lnTo>
                  <a:pt x="177" y="62"/>
                </a:lnTo>
                <a:lnTo>
                  <a:pt x="181" y="59"/>
                </a:lnTo>
                <a:lnTo>
                  <a:pt x="181" y="47"/>
                </a:lnTo>
                <a:lnTo>
                  <a:pt x="187" y="33"/>
                </a:lnTo>
                <a:lnTo>
                  <a:pt x="188" y="32"/>
                </a:lnTo>
                <a:lnTo>
                  <a:pt x="191" y="36"/>
                </a:lnTo>
                <a:lnTo>
                  <a:pt x="191" y="37"/>
                </a:lnTo>
                <a:lnTo>
                  <a:pt x="189" y="41"/>
                </a:lnTo>
                <a:lnTo>
                  <a:pt x="188" y="45"/>
                </a:lnTo>
                <a:lnTo>
                  <a:pt x="185" y="48"/>
                </a:lnTo>
                <a:lnTo>
                  <a:pt x="184" y="51"/>
                </a:lnTo>
                <a:lnTo>
                  <a:pt x="184" y="53"/>
                </a:lnTo>
                <a:lnTo>
                  <a:pt x="185" y="55"/>
                </a:lnTo>
                <a:lnTo>
                  <a:pt x="189" y="59"/>
                </a:lnTo>
                <a:lnTo>
                  <a:pt x="192" y="60"/>
                </a:lnTo>
                <a:lnTo>
                  <a:pt x="198" y="60"/>
                </a:lnTo>
                <a:lnTo>
                  <a:pt x="202" y="59"/>
                </a:lnTo>
                <a:lnTo>
                  <a:pt x="207" y="58"/>
                </a:lnTo>
                <a:lnTo>
                  <a:pt x="210" y="56"/>
                </a:lnTo>
                <a:lnTo>
                  <a:pt x="211" y="49"/>
                </a:lnTo>
                <a:lnTo>
                  <a:pt x="214" y="49"/>
                </a:lnTo>
                <a:lnTo>
                  <a:pt x="217" y="49"/>
                </a:lnTo>
                <a:lnTo>
                  <a:pt x="228" y="47"/>
                </a:lnTo>
                <a:lnTo>
                  <a:pt x="228" y="45"/>
                </a:lnTo>
                <a:lnTo>
                  <a:pt x="229" y="45"/>
                </a:lnTo>
                <a:lnTo>
                  <a:pt x="234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9" name="Freeform 20"/>
          <p:cNvSpPr>
            <a:spLocks/>
          </p:cNvSpPr>
          <p:nvPr/>
        </p:nvSpPr>
        <p:spPr bwMode="auto">
          <a:xfrm>
            <a:off x="4051300" y="5189538"/>
            <a:ext cx="52388" cy="47625"/>
          </a:xfrm>
          <a:custGeom>
            <a:avLst/>
            <a:gdLst>
              <a:gd name="T0" fmla="*/ 23 w 33"/>
              <a:gd name="T1" fmla="*/ 9 h 30"/>
              <a:gd name="T2" fmla="*/ 25 w 33"/>
              <a:gd name="T3" fmla="*/ 9 h 30"/>
              <a:gd name="T4" fmla="*/ 26 w 33"/>
              <a:gd name="T5" fmla="*/ 13 h 30"/>
              <a:gd name="T6" fmla="*/ 27 w 33"/>
              <a:gd name="T7" fmla="*/ 13 h 30"/>
              <a:gd name="T8" fmla="*/ 29 w 33"/>
              <a:gd name="T9" fmla="*/ 19 h 30"/>
              <a:gd name="T10" fmla="*/ 31 w 33"/>
              <a:gd name="T11" fmla="*/ 24 h 30"/>
              <a:gd name="T12" fmla="*/ 33 w 33"/>
              <a:gd name="T13" fmla="*/ 24 h 30"/>
              <a:gd name="T14" fmla="*/ 33 w 33"/>
              <a:gd name="T15" fmla="*/ 26 h 30"/>
              <a:gd name="T16" fmla="*/ 31 w 33"/>
              <a:gd name="T17" fmla="*/ 30 h 30"/>
              <a:gd name="T18" fmla="*/ 11 w 33"/>
              <a:gd name="T19" fmla="*/ 19 h 30"/>
              <a:gd name="T20" fmla="*/ 7 w 33"/>
              <a:gd name="T21" fmla="*/ 16 h 30"/>
              <a:gd name="T22" fmla="*/ 0 w 33"/>
              <a:gd name="T23" fmla="*/ 0 h 30"/>
              <a:gd name="T24" fmla="*/ 1 w 33"/>
              <a:gd name="T25" fmla="*/ 0 h 30"/>
              <a:gd name="T26" fmla="*/ 1 w 33"/>
              <a:gd name="T27" fmla="*/ 1 h 30"/>
              <a:gd name="T28" fmla="*/ 5 w 33"/>
              <a:gd name="T29" fmla="*/ 2 h 30"/>
              <a:gd name="T30" fmla="*/ 14 w 33"/>
              <a:gd name="T31" fmla="*/ 5 h 30"/>
              <a:gd name="T32" fmla="*/ 20 w 33"/>
              <a:gd name="T33" fmla="*/ 8 h 30"/>
              <a:gd name="T34" fmla="*/ 22 w 33"/>
              <a:gd name="T35" fmla="*/ 8 h 30"/>
              <a:gd name="T36" fmla="*/ 23 w 33"/>
              <a:gd name="T37" fmla="*/ 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0">
                <a:moveTo>
                  <a:pt x="23" y="9"/>
                </a:moveTo>
                <a:lnTo>
                  <a:pt x="25" y="9"/>
                </a:lnTo>
                <a:lnTo>
                  <a:pt x="26" y="13"/>
                </a:lnTo>
                <a:lnTo>
                  <a:pt x="27" y="13"/>
                </a:lnTo>
                <a:lnTo>
                  <a:pt x="29" y="19"/>
                </a:lnTo>
                <a:lnTo>
                  <a:pt x="31" y="24"/>
                </a:lnTo>
                <a:lnTo>
                  <a:pt x="33" y="24"/>
                </a:lnTo>
                <a:lnTo>
                  <a:pt x="33" y="26"/>
                </a:lnTo>
                <a:lnTo>
                  <a:pt x="31" y="30"/>
                </a:lnTo>
                <a:lnTo>
                  <a:pt x="11" y="19"/>
                </a:lnTo>
                <a:lnTo>
                  <a:pt x="7" y="16"/>
                </a:lnTo>
                <a:lnTo>
                  <a:pt x="0" y="0"/>
                </a:lnTo>
                <a:lnTo>
                  <a:pt x="1" y="0"/>
                </a:lnTo>
                <a:lnTo>
                  <a:pt x="1" y="1"/>
                </a:lnTo>
                <a:lnTo>
                  <a:pt x="5" y="2"/>
                </a:lnTo>
                <a:lnTo>
                  <a:pt x="14" y="5"/>
                </a:lnTo>
                <a:lnTo>
                  <a:pt x="20" y="8"/>
                </a:lnTo>
                <a:lnTo>
                  <a:pt x="22" y="8"/>
                </a:lnTo>
                <a:lnTo>
                  <a:pt x="2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0" name="Freeform 21"/>
          <p:cNvSpPr>
            <a:spLocks/>
          </p:cNvSpPr>
          <p:nvPr/>
        </p:nvSpPr>
        <p:spPr bwMode="auto">
          <a:xfrm>
            <a:off x="4062413" y="5060950"/>
            <a:ext cx="160338" cy="160338"/>
          </a:xfrm>
          <a:custGeom>
            <a:avLst/>
            <a:gdLst>
              <a:gd name="T0" fmla="*/ 78 w 101"/>
              <a:gd name="T1" fmla="*/ 13 h 101"/>
              <a:gd name="T2" fmla="*/ 80 w 101"/>
              <a:gd name="T3" fmla="*/ 19 h 101"/>
              <a:gd name="T4" fmla="*/ 90 w 101"/>
              <a:gd name="T5" fmla="*/ 13 h 101"/>
              <a:gd name="T6" fmla="*/ 99 w 101"/>
              <a:gd name="T7" fmla="*/ 3 h 101"/>
              <a:gd name="T8" fmla="*/ 99 w 101"/>
              <a:gd name="T9" fmla="*/ 8 h 101"/>
              <a:gd name="T10" fmla="*/ 83 w 101"/>
              <a:gd name="T11" fmla="*/ 29 h 101"/>
              <a:gd name="T12" fmla="*/ 87 w 101"/>
              <a:gd name="T13" fmla="*/ 49 h 101"/>
              <a:gd name="T14" fmla="*/ 95 w 101"/>
              <a:gd name="T15" fmla="*/ 51 h 101"/>
              <a:gd name="T16" fmla="*/ 89 w 101"/>
              <a:gd name="T17" fmla="*/ 60 h 101"/>
              <a:gd name="T18" fmla="*/ 79 w 101"/>
              <a:gd name="T19" fmla="*/ 68 h 101"/>
              <a:gd name="T20" fmla="*/ 72 w 101"/>
              <a:gd name="T21" fmla="*/ 68 h 101"/>
              <a:gd name="T22" fmla="*/ 64 w 101"/>
              <a:gd name="T23" fmla="*/ 85 h 101"/>
              <a:gd name="T24" fmla="*/ 45 w 101"/>
              <a:gd name="T25" fmla="*/ 92 h 101"/>
              <a:gd name="T26" fmla="*/ 39 w 101"/>
              <a:gd name="T27" fmla="*/ 101 h 101"/>
              <a:gd name="T28" fmla="*/ 29 w 101"/>
              <a:gd name="T29" fmla="*/ 98 h 101"/>
              <a:gd name="T30" fmla="*/ 22 w 101"/>
              <a:gd name="T31" fmla="*/ 77 h 101"/>
              <a:gd name="T32" fmla="*/ 22 w 101"/>
              <a:gd name="T33" fmla="*/ 70 h 101"/>
              <a:gd name="T34" fmla="*/ 29 w 101"/>
              <a:gd name="T35" fmla="*/ 75 h 101"/>
              <a:gd name="T36" fmla="*/ 20 w 101"/>
              <a:gd name="T37" fmla="*/ 58 h 101"/>
              <a:gd name="T38" fmla="*/ 22 w 101"/>
              <a:gd name="T39" fmla="*/ 52 h 101"/>
              <a:gd name="T40" fmla="*/ 12 w 101"/>
              <a:gd name="T41" fmla="*/ 45 h 101"/>
              <a:gd name="T42" fmla="*/ 0 w 101"/>
              <a:gd name="T43" fmla="*/ 29 h 101"/>
              <a:gd name="T44" fmla="*/ 9 w 101"/>
              <a:gd name="T45" fmla="*/ 28 h 101"/>
              <a:gd name="T46" fmla="*/ 19 w 101"/>
              <a:gd name="T47" fmla="*/ 38 h 101"/>
              <a:gd name="T48" fmla="*/ 30 w 101"/>
              <a:gd name="T49" fmla="*/ 45 h 101"/>
              <a:gd name="T50" fmla="*/ 45 w 101"/>
              <a:gd name="T51" fmla="*/ 56 h 101"/>
              <a:gd name="T52" fmla="*/ 45 w 101"/>
              <a:gd name="T53" fmla="*/ 70 h 101"/>
              <a:gd name="T54" fmla="*/ 53 w 101"/>
              <a:gd name="T55" fmla="*/ 66 h 101"/>
              <a:gd name="T56" fmla="*/ 60 w 101"/>
              <a:gd name="T57" fmla="*/ 71 h 101"/>
              <a:gd name="T58" fmla="*/ 54 w 101"/>
              <a:gd name="T59" fmla="*/ 58 h 101"/>
              <a:gd name="T60" fmla="*/ 39 w 101"/>
              <a:gd name="T61" fmla="*/ 43 h 101"/>
              <a:gd name="T62" fmla="*/ 46 w 101"/>
              <a:gd name="T63" fmla="*/ 36 h 101"/>
              <a:gd name="T64" fmla="*/ 54 w 101"/>
              <a:gd name="T65" fmla="*/ 26 h 101"/>
              <a:gd name="T66" fmla="*/ 59 w 101"/>
              <a:gd name="T67" fmla="*/ 22 h 101"/>
              <a:gd name="T68" fmla="*/ 60 w 101"/>
              <a:gd name="T69" fmla="*/ 26 h 101"/>
              <a:gd name="T70" fmla="*/ 61 w 101"/>
              <a:gd name="T71" fmla="*/ 37 h 101"/>
              <a:gd name="T72" fmla="*/ 65 w 101"/>
              <a:gd name="T73" fmla="*/ 48 h 101"/>
              <a:gd name="T74" fmla="*/ 82 w 101"/>
              <a:gd name="T75" fmla="*/ 49 h 101"/>
              <a:gd name="T76" fmla="*/ 84 w 101"/>
              <a:gd name="T77" fmla="*/ 40 h 101"/>
              <a:gd name="T78" fmla="*/ 75 w 101"/>
              <a:gd name="T79" fmla="*/ 34 h 101"/>
              <a:gd name="T80" fmla="*/ 71 w 101"/>
              <a:gd name="T81" fmla="*/ 26 h 101"/>
              <a:gd name="T82" fmla="*/ 72 w 101"/>
              <a:gd name="T83" fmla="*/ 26 h 101"/>
              <a:gd name="T84" fmla="*/ 83 w 101"/>
              <a:gd name="T85" fmla="*/ 26 h 101"/>
              <a:gd name="T86" fmla="*/ 84 w 101"/>
              <a:gd name="T87" fmla="*/ 22 h 101"/>
              <a:gd name="T88" fmla="*/ 79 w 101"/>
              <a:gd name="T89" fmla="*/ 2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" h="101">
                <a:moveTo>
                  <a:pt x="74" y="19"/>
                </a:moveTo>
                <a:lnTo>
                  <a:pt x="72" y="18"/>
                </a:lnTo>
                <a:lnTo>
                  <a:pt x="78" y="13"/>
                </a:lnTo>
                <a:lnTo>
                  <a:pt x="78" y="17"/>
                </a:lnTo>
                <a:lnTo>
                  <a:pt x="78" y="18"/>
                </a:lnTo>
                <a:lnTo>
                  <a:pt x="80" y="19"/>
                </a:lnTo>
                <a:lnTo>
                  <a:pt x="82" y="19"/>
                </a:lnTo>
                <a:lnTo>
                  <a:pt x="89" y="13"/>
                </a:lnTo>
                <a:lnTo>
                  <a:pt x="90" y="13"/>
                </a:lnTo>
                <a:lnTo>
                  <a:pt x="93" y="10"/>
                </a:lnTo>
                <a:lnTo>
                  <a:pt x="94" y="7"/>
                </a:lnTo>
                <a:lnTo>
                  <a:pt x="99" y="3"/>
                </a:lnTo>
                <a:lnTo>
                  <a:pt x="101" y="0"/>
                </a:lnTo>
                <a:lnTo>
                  <a:pt x="101" y="3"/>
                </a:lnTo>
                <a:lnTo>
                  <a:pt x="99" y="8"/>
                </a:lnTo>
                <a:lnTo>
                  <a:pt x="89" y="19"/>
                </a:lnTo>
                <a:lnTo>
                  <a:pt x="83" y="28"/>
                </a:lnTo>
                <a:lnTo>
                  <a:pt x="83" y="29"/>
                </a:lnTo>
                <a:lnTo>
                  <a:pt x="86" y="38"/>
                </a:lnTo>
                <a:lnTo>
                  <a:pt x="87" y="49"/>
                </a:lnTo>
                <a:lnTo>
                  <a:pt x="87" y="49"/>
                </a:lnTo>
                <a:lnTo>
                  <a:pt x="90" y="51"/>
                </a:lnTo>
                <a:lnTo>
                  <a:pt x="94" y="51"/>
                </a:lnTo>
                <a:lnTo>
                  <a:pt x="95" y="51"/>
                </a:lnTo>
                <a:lnTo>
                  <a:pt x="97" y="51"/>
                </a:lnTo>
                <a:lnTo>
                  <a:pt x="93" y="53"/>
                </a:lnTo>
                <a:lnTo>
                  <a:pt x="89" y="60"/>
                </a:lnTo>
                <a:lnTo>
                  <a:pt x="87" y="63"/>
                </a:lnTo>
                <a:lnTo>
                  <a:pt x="86" y="63"/>
                </a:lnTo>
                <a:lnTo>
                  <a:pt x="79" y="68"/>
                </a:lnTo>
                <a:lnTo>
                  <a:pt x="75" y="68"/>
                </a:lnTo>
                <a:lnTo>
                  <a:pt x="72" y="68"/>
                </a:lnTo>
                <a:lnTo>
                  <a:pt x="72" y="68"/>
                </a:lnTo>
                <a:lnTo>
                  <a:pt x="72" y="77"/>
                </a:lnTo>
                <a:lnTo>
                  <a:pt x="71" y="82"/>
                </a:lnTo>
                <a:lnTo>
                  <a:pt x="64" y="85"/>
                </a:lnTo>
                <a:lnTo>
                  <a:pt x="54" y="89"/>
                </a:lnTo>
                <a:lnTo>
                  <a:pt x="49" y="90"/>
                </a:lnTo>
                <a:lnTo>
                  <a:pt x="45" y="92"/>
                </a:lnTo>
                <a:lnTo>
                  <a:pt x="46" y="96"/>
                </a:lnTo>
                <a:lnTo>
                  <a:pt x="46" y="98"/>
                </a:lnTo>
                <a:lnTo>
                  <a:pt x="39" y="101"/>
                </a:lnTo>
                <a:lnTo>
                  <a:pt x="33" y="101"/>
                </a:lnTo>
                <a:lnTo>
                  <a:pt x="31" y="101"/>
                </a:lnTo>
                <a:lnTo>
                  <a:pt x="29" y="98"/>
                </a:lnTo>
                <a:lnTo>
                  <a:pt x="27" y="98"/>
                </a:lnTo>
                <a:lnTo>
                  <a:pt x="27" y="85"/>
                </a:lnTo>
                <a:lnTo>
                  <a:pt x="22" y="77"/>
                </a:lnTo>
                <a:lnTo>
                  <a:pt x="19" y="71"/>
                </a:lnTo>
                <a:lnTo>
                  <a:pt x="20" y="68"/>
                </a:lnTo>
                <a:lnTo>
                  <a:pt x="22" y="70"/>
                </a:lnTo>
                <a:lnTo>
                  <a:pt x="26" y="73"/>
                </a:lnTo>
                <a:lnTo>
                  <a:pt x="29" y="78"/>
                </a:lnTo>
                <a:lnTo>
                  <a:pt x="29" y="75"/>
                </a:lnTo>
                <a:lnTo>
                  <a:pt x="30" y="71"/>
                </a:lnTo>
                <a:lnTo>
                  <a:pt x="29" y="68"/>
                </a:lnTo>
                <a:lnTo>
                  <a:pt x="20" y="58"/>
                </a:lnTo>
                <a:lnTo>
                  <a:pt x="27" y="58"/>
                </a:lnTo>
                <a:lnTo>
                  <a:pt x="27" y="55"/>
                </a:lnTo>
                <a:lnTo>
                  <a:pt x="22" y="52"/>
                </a:lnTo>
                <a:lnTo>
                  <a:pt x="19" y="52"/>
                </a:lnTo>
                <a:lnTo>
                  <a:pt x="16" y="51"/>
                </a:lnTo>
                <a:lnTo>
                  <a:pt x="12" y="45"/>
                </a:lnTo>
                <a:lnTo>
                  <a:pt x="9" y="37"/>
                </a:lnTo>
                <a:lnTo>
                  <a:pt x="7" y="36"/>
                </a:lnTo>
                <a:lnTo>
                  <a:pt x="0" y="29"/>
                </a:lnTo>
                <a:lnTo>
                  <a:pt x="4" y="28"/>
                </a:lnTo>
                <a:lnTo>
                  <a:pt x="5" y="28"/>
                </a:lnTo>
                <a:lnTo>
                  <a:pt x="9" y="28"/>
                </a:lnTo>
                <a:lnTo>
                  <a:pt x="11" y="26"/>
                </a:lnTo>
                <a:lnTo>
                  <a:pt x="12" y="30"/>
                </a:lnTo>
                <a:lnTo>
                  <a:pt x="19" y="38"/>
                </a:lnTo>
                <a:lnTo>
                  <a:pt x="20" y="40"/>
                </a:lnTo>
                <a:lnTo>
                  <a:pt x="24" y="40"/>
                </a:lnTo>
                <a:lnTo>
                  <a:pt x="30" y="45"/>
                </a:lnTo>
                <a:lnTo>
                  <a:pt x="34" y="51"/>
                </a:lnTo>
                <a:lnTo>
                  <a:pt x="42" y="55"/>
                </a:lnTo>
                <a:lnTo>
                  <a:pt x="45" y="56"/>
                </a:lnTo>
                <a:lnTo>
                  <a:pt x="45" y="59"/>
                </a:lnTo>
                <a:lnTo>
                  <a:pt x="45" y="64"/>
                </a:lnTo>
                <a:lnTo>
                  <a:pt x="45" y="70"/>
                </a:lnTo>
                <a:lnTo>
                  <a:pt x="53" y="75"/>
                </a:lnTo>
                <a:lnTo>
                  <a:pt x="52" y="67"/>
                </a:lnTo>
                <a:lnTo>
                  <a:pt x="53" y="66"/>
                </a:lnTo>
                <a:lnTo>
                  <a:pt x="57" y="73"/>
                </a:lnTo>
                <a:lnTo>
                  <a:pt x="59" y="71"/>
                </a:lnTo>
                <a:lnTo>
                  <a:pt x="60" y="71"/>
                </a:lnTo>
                <a:lnTo>
                  <a:pt x="59" y="63"/>
                </a:lnTo>
                <a:lnTo>
                  <a:pt x="56" y="60"/>
                </a:lnTo>
                <a:lnTo>
                  <a:pt x="54" y="58"/>
                </a:lnTo>
                <a:lnTo>
                  <a:pt x="49" y="48"/>
                </a:lnTo>
                <a:lnTo>
                  <a:pt x="45" y="49"/>
                </a:lnTo>
                <a:lnTo>
                  <a:pt x="39" y="43"/>
                </a:lnTo>
                <a:lnTo>
                  <a:pt x="44" y="37"/>
                </a:lnTo>
                <a:lnTo>
                  <a:pt x="45" y="36"/>
                </a:lnTo>
                <a:lnTo>
                  <a:pt x="46" y="36"/>
                </a:lnTo>
                <a:lnTo>
                  <a:pt x="52" y="34"/>
                </a:lnTo>
                <a:lnTo>
                  <a:pt x="56" y="33"/>
                </a:lnTo>
                <a:lnTo>
                  <a:pt x="54" y="26"/>
                </a:lnTo>
                <a:lnTo>
                  <a:pt x="56" y="23"/>
                </a:lnTo>
                <a:lnTo>
                  <a:pt x="57" y="22"/>
                </a:lnTo>
                <a:lnTo>
                  <a:pt x="59" y="22"/>
                </a:lnTo>
                <a:lnTo>
                  <a:pt x="67" y="22"/>
                </a:lnTo>
                <a:lnTo>
                  <a:pt x="64" y="23"/>
                </a:lnTo>
                <a:lnTo>
                  <a:pt x="60" y="26"/>
                </a:lnTo>
                <a:lnTo>
                  <a:pt x="60" y="29"/>
                </a:lnTo>
                <a:lnTo>
                  <a:pt x="60" y="34"/>
                </a:lnTo>
                <a:lnTo>
                  <a:pt x="61" y="37"/>
                </a:lnTo>
                <a:lnTo>
                  <a:pt x="64" y="45"/>
                </a:lnTo>
                <a:lnTo>
                  <a:pt x="64" y="47"/>
                </a:lnTo>
                <a:lnTo>
                  <a:pt x="65" y="48"/>
                </a:lnTo>
                <a:lnTo>
                  <a:pt x="75" y="49"/>
                </a:lnTo>
                <a:lnTo>
                  <a:pt x="80" y="49"/>
                </a:lnTo>
                <a:lnTo>
                  <a:pt x="82" y="49"/>
                </a:lnTo>
                <a:lnTo>
                  <a:pt x="83" y="47"/>
                </a:lnTo>
                <a:lnTo>
                  <a:pt x="83" y="44"/>
                </a:lnTo>
                <a:lnTo>
                  <a:pt x="84" y="40"/>
                </a:lnTo>
                <a:lnTo>
                  <a:pt x="84" y="38"/>
                </a:lnTo>
                <a:lnTo>
                  <a:pt x="84" y="37"/>
                </a:lnTo>
                <a:lnTo>
                  <a:pt x="75" y="34"/>
                </a:lnTo>
                <a:lnTo>
                  <a:pt x="71" y="36"/>
                </a:lnTo>
                <a:lnTo>
                  <a:pt x="69" y="29"/>
                </a:lnTo>
                <a:lnTo>
                  <a:pt x="71" y="26"/>
                </a:lnTo>
                <a:lnTo>
                  <a:pt x="68" y="23"/>
                </a:lnTo>
                <a:lnTo>
                  <a:pt x="68" y="22"/>
                </a:lnTo>
                <a:lnTo>
                  <a:pt x="72" y="26"/>
                </a:lnTo>
                <a:lnTo>
                  <a:pt x="76" y="26"/>
                </a:lnTo>
                <a:lnTo>
                  <a:pt x="78" y="26"/>
                </a:lnTo>
                <a:lnTo>
                  <a:pt x="83" y="26"/>
                </a:lnTo>
                <a:lnTo>
                  <a:pt x="83" y="23"/>
                </a:lnTo>
                <a:lnTo>
                  <a:pt x="84" y="23"/>
                </a:lnTo>
                <a:lnTo>
                  <a:pt x="84" y="22"/>
                </a:lnTo>
                <a:lnTo>
                  <a:pt x="83" y="22"/>
                </a:lnTo>
                <a:lnTo>
                  <a:pt x="80" y="22"/>
                </a:lnTo>
                <a:lnTo>
                  <a:pt x="79" y="21"/>
                </a:lnTo>
                <a:lnTo>
                  <a:pt x="76" y="21"/>
                </a:lnTo>
                <a:lnTo>
                  <a:pt x="74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1" name="Freeform 22"/>
          <p:cNvSpPr>
            <a:spLocks/>
          </p:cNvSpPr>
          <p:nvPr/>
        </p:nvSpPr>
        <p:spPr bwMode="auto">
          <a:xfrm>
            <a:off x="4044950" y="5135563"/>
            <a:ext cx="52388" cy="68263"/>
          </a:xfrm>
          <a:custGeom>
            <a:avLst/>
            <a:gdLst>
              <a:gd name="T0" fmla="*/ 4 w 33"/>
              <a:gd name="T1" fmla="*/ 17 h 43"/>
              <a:gd name="T2" fmla="*/ 3 w 33"/>
              <a:gd name="T3" fmla="*/ 17 h 43"/>
              <a:gd name="T4" fmla="*/ 0 w 33"/>
              <a:gd name="T5" fmla="*/ 12 h 43"/>
              <a:gd name="T6" fmla="*/ 0 w 33"/>
              <a:gd name="T7" fmla="*/ 4 h 43"/>
              <a:gd name="T8" fmla="*/ 1 w 33"/>
              <a:gd name="T9" fmla="*/ 0 h 43"/>
              <a:gd name="T10" fmla="*/ 5 w 33"/>
              <a:gd name="T11" fmla="*/ 2 h 43"/>
              <a:gd name="T12" fmla="*/ 8 w 33"/>
              <a:gd name="T13" fmla="*/ 4 h 43"/>
              <a:gd name="T14" fmla="*/ 18 w 33"/>
              <a:gd name="T15" fmla="*/ 9 h 43"/>
              <a:gd name="T16" fmla="*/ 19 w 33"/>
              <a:gd name="T17" fmla="*/ 11 h 43"/>
              <a:gd name="T18" fmla="*/ 20 w 33"/>
              <a:gd name="T19" fmla="*/ 13 h 43"/>
              <a:gd name="T20" fmla="*/ 20 w 33"/>
              <a:gd name="T21" fmla="*/ 17 h 43"/>
              <a:gd name="T22" fmla="*/ 22 w 33"/>
              <a:gd name="T23" fmla="*/ 19 h 43"/>
              <a:gd name="T24" fmla="*/ 23 w 33"/>
              <a:gd name="T25" fmla="*/ 23 h 43"/>
              <a:gd name="T26" fmla="*/ 31 w 33"/>
              <a:gd name="T27" fmla="*/ 35 h 43"/>
              <a:gd name="T28" fmla="*/ 33 w 33"/>
              <a:gd name="T29" fmla="*/ 38 h 43"/>
              <a:gd name="T30" fmla="*/ 33 w 33"/>
              <a:gd name="T31" fmla="*/ 39 h 43"/>
              <a:gd name="T32" fmla="*/ 31 w 33"/>
              <a:gd name="T33" fmla="*/ 43 h 43"/>
              <a:gd name="T34" fmla="*/ 30 w 33"/>
              <a:gd name="T35" fmla="*/ 41 h 43"/>
              <a:gd name="T36" fmla="*/ 20 w 33"/>
              <a:gd name="T37" fmla="*/ 34 h 43"/>
              <a:gd name="T38" fmla="*/ 18 w 33"/>
              <a:gd name="T39" fmla="*/ 32 h 43"/>
              <a:gd name="T40" fmla="*/ 9 w 33"/>
              <a:gd name="T41" fmla="*/ 27 h 43"/>
              <a:gd name="T42" fmla="*/ 4 w 33"/>
              <a:gd name="T43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3" h="43">
                <a:moveTo>
                  <a:pt x="4" y="17"/>
                </a:moveTo>
                <a:lnTo>
                  <a:pt x="3" y="17"/>
                </a:lnTo>
                <a:lnTo>
                  <a:pt x="0" y="12"/>
                </a:lnTo>
                <a:lnTo>
                  <a:pt x="0" y="4"/>
                </a:lnTo>
                <a:lnTo>
                  <a:pt x="1" y="0"/>
                </a:lnTo>
                <a:lnTo>
                  <a:pt x="5" y="2"/>
                </a:lnTo>
                <a:lnTo>
                  <a:pt x="8" y="4"/>
                </a:lnTo>
                <a:lnTo>
                  <a:pt x="18" y="9"/>
                </a:lnTo>
                <a:lnTo>
                  <a:pt x="19" y="11"/>
                </a:lnTo>
                <a:lnTo>
                  <a:pt x="20" y="13"/>
                </a:lnTo>
                <a:lnTo>
                  <a:pt x="20" y="17"/>
                </a:lnTo>
                <a:lnTo>
                  <a:pt x="22" y="19"/>
                </a:lnTo>
                <a:lnTo>
                  <a:pt x="23" y="23"/>
                </a:lnTo>
                <a:lnTo>
                  <a:pt x="31" y="35"/>
                </a:lnTo>
                <a:lnTo>
                  <a:pt x="33" y="38"/>
                </a:lnTo>
                <a:lnTo>
                  <a:pt x="33" y="39"/>
                </a:lnTo>
                <a:lnTo>
                  <a:pt x="31" y="43"/>
                </a:lnTo>
                <a:lnTo>
                  <a:pt x="30" y="41"/>
                </a:lnTo>
                <a:lnTo>
                  <a:pt x="20" y="34"/>
                </a:lnTo>
                <a:lnTo>
                  <a:pt x="18" y="32"/>
                </a:lnTo>
                <a:lnTo>
                  <a:pt x="9" y="27"/>
                </a:lnTo>
                <a:lnTo>
                  <a:pt x="4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2" name="Freeform 23"/>
          <p:cNvSpPr>
            <a:spLocks/>
          </p:cNvSpPr>
          <p:nvPr/>
        </p:nvSpPr>
        <p:spPr bwMode="auto">
          <a:xfrm>
            <a:off x="4495800" y="5108575"/>
            <a:ext cx="68263" cy="84138"/>
          </a:xfrm>
          <a:custGeom>
            <a:avLst/>
            <a:gdLst>
              <a:gd name="T0" fmla="*/ 17 w 43"/>
              <a:gd name="T1" fmla="*/ 14 h 53"/>
              <a:gd name="T2" fmla="*/ 16 w 43"/>
              <a:gd name="T3" fmla="*/ 14 h 53"/>
              <a:gd name="T4" fmla="*/ 16 w 43"/>
              <a:gd name="T5" fmla="*/ 15 h 53"/>
              <a:gd name="T6" fmla="*/ 13 w 43"/>
              <a:gd name="T7" fmla="*/ 17 h 53"/>
              <a:gd name="T8" fmla="*/ 11 w 43"/>
              <a:gd name="T9" fmla="*/ 23 h 53"/>
              <a:gd name="T10" fmla="*/ 4 w 43"/>
              <a:gd name="T11" fmla="*/ 41 h 53"/>
              <a:gd name="T12" fmla="*/ 1 w 43"/>
              <a:gd name="T13" fmla="*/ 48 h 53"/>
              <a:gd name="T14" fmla="*/ 2 w 43"/>
              <a:gd name="T15" fmla="*/ 51 h 53"/>
              <a:gd name="T16" fmla="*/ 4 w 43"/>
              <a:gd name="T17" fmla="*/ 52 h 53"/>
              <a:gd name="T18" fmla="*/ 5 w 43"/>
              <a:gd name="T19" fmla="*/ 52 h 53"/>
              <a:gd name="T20" fmla="*/ 4 w 43"/>
              <a:gd name="T21" fmla="*/ 53 h 53"/>
              <a:gd name="T22" fmla="*/ 1 w 43"/>
              <a:gd name="T23" fmla="*/ 52 h 53"/>
              <a:gd name="T24" fmla="*/ 0 w 43"/>
              <a:gd name="T25" fmla="*/ 49 h 53"/>
              <a:gd name="T26" fmla="*/ 0 w 43"/>
              <a:gd name="T27" fmla="*/ 48 h 53"/>
              <a:gd name="T28" fmla="*/ 0 w 43"/>
              <a:gd name="T29" fmla="*/ 41 h 53"/>
              <a:gd name="T30" fmla="*/ 5 w 43"/>
              <a:gd name="T31" fmla="*/ 22 h 53"/>
              <a:gd name="T32" fmla="*/ 7 w 43"/>
              <a:gd name="T33" fmla="*/ 19 h 53"/>
              <a:gd name="T34" fmla="*/ 8 w 43"/>
              <a:gd name="T35" fmla="*/ 19 h 53"/>
              <a:gd name="T36" fmla="*/ 8 w 43"/>
              <a:gd name="T37" fmla="*/ 22 h 53"/>
              <a:gd name="T38" fmla="*/ 13 w 43"/>
              <a:gd name="T39" fmla="*/ 13 h 53"/>
              <a:gd name="T40" fmla="*/ 15 w 43"/>
              <a:gd name="T41" fmla="*/ 11 h 53"/>
              <a:gd name="T42" fmla="*/ 16 w 43"/>
              <a:gd name="T43" fmla="*/ 11 h 53"/>
              <a:gd name="T44" fmla="*/ 19 w 43"/>
              <a:gd name="T45" fmla="*/ 6 h 53"/>
              <a:gd name="T46" fmla="*/ 19 w 43"/>
              <a:gd name="T47" fmla="*/ 2 h 53"/>
              <a:gd name="T48" fmla="*/ 19 w 43"/>
              <a:gd name="T49" fmla="*/ 0 h 53"/>
              <a:gd name="T50" fmla="*/ 20 w 43"/>
              <a:gd name="T51" fmla="*/ 6 h 53"/>
              <a:gd name="T52" fmla="*/ 20 w 43"/>
              <a:gd name="T53" fmla="*/ 6 h 53"/>
              <a:gd name="T54" fmla="*/ 20 w 43"/>
              <a:gd name="T55" fmla="*/ 7 h 53"/>
              <a:gd name="T56" fmla="*/ 20 w 43"/>
              <a:gd name="T57" fmla="*/ 8 h 53"/>
              <a:gd name="T58" fmla="*/ 27 w 43"/>
              <a:gd name="T59" fmla="*/ 22 h 53"/>
              <a:gd name="T60" fmla="*/ 28 w 43"/>
              <a:gd name="T61" fmla="*/ 23 h 53"/>
              <a:gd name="T62" fmla="*/ 31 w 43"/>
              <a:gd name="T63" fmla="*/ 21 h 53"/>
              <a:gd name="T64" fmla="*/ 32 w 43"/>
              <a:gd name="T65" fmla="*/ 19 h 53"/>
              <a:gd name="T66" fmla="*/ 37 w 43"/>
              <a:gd name="T67" fmla="*/ 19 h 53"/>
              <a:gd name="T68" fmla="*/ 42 w 43"/>
              <a:gd name="T69" fmla="*/ 25 h 53"/>
              <a:gd name="T70" fmla="*/ 43 w 43"/>
              <a:gd name="T71" fmla="*/ 26 h 53"/>
              <a:gd name="T72" fmla="*/ 39 w 43"/>
              <a:gd name="T73" fmla="*/ 26 h 53"/>
              <a:gd name="T74" fmla="*/ 37 w 43"/>
              <a:gd name="T75" fmla="*/ 26 h 53"/>
              <a:gd name="T76" fmla="*/ 30 w 43"/>
              <a:gd name="T77" fmla="*/ 26 h 53"/>
              <a:gd name="T78" fmla="*/ 26 w 43"/>
              <a:gd name="T79" fmla="*/ 26 h 53"/>
              <a:gd name="T80" fmla="*/ 24 w 43"/>
              <a:gd name="T81" fmla="*/ 25 h 53"/>
              <a:gd name="T82" fmla="*/ 20 w 43"/>
              <a:gd name="T83" fmla="*/ 21 h 53"/>
              <a:gd name="T84" fmla="*/ 20 w 43"/>
              <a:gd name="T85" fmla="*/ 17 h 53"/>
              <a:gd name="T86" fmla="*/ 17 w 43"/>
              <a:gd name="T87" fmla="*/ 14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3" h="53">
                <a:moveTo>
                  <a:pt x="17" y="14"/>
                </a:moveTo>
                <a:lnTo>
                  <a:pt x="16" y="14"/>
                </a:lnTo>
                <a:lnTo>
                  <a:pt x="16" y="15"/>
                </a:lnTo>
                <a:lnTo>
                  <a:pt x="13" y="17"/>
                </a:lnTo>
                <a:lnTo>
                  <a:pt x="11" y="23"/>
                </a:lnTo>
                <a:lnTo>
                  <a:pt x="4" y="41"/>
                </a:lnTo>
                <a:lnTo>
                  <a:pt x="1" y="48"/>
                </a:lnTo>
                <a:lnTo>
                  <a:pt x="2" y="51"/>
                </a:lnTo>
                <a:lnTo>
                  <a:pt x="4" y="52"/>
                </a:lnTo>
                <a:lnTo>
                  <a:pt x="5" y="52"/>
                </a:lnTo>
                <a:lnTo>
                  <a:pt x="4" y="53"/>
                </a:lnTo>
                <a:lnTo>
                  <a:pt x="1" y="52"/>
                </a:lnTo>
                <a:lnTo>
                  <a:pt x="0" y="49"/>
                </a:lnTo>
                <a:lnTo>
                  <a:pt x="0" y="48"/>
                </a:lnTo>
                <a:lnTo>
                  <a:pt x="0" y="41"/>
                </a:lnTo>
                <a:lnTo>
                  <a:pt x="5" y="22"/>
                </a:lnTo>
                <a:lnTo>
                  <a:pt x="7" y="19"/>
                </a:lnTo>
                <a:lnTo>
                  <a:pt x="8" y="19"/>
                </a:lnTo>
                <a:lnTo>
                  <a:pt x="8" y="22"/>
                </a:lnTo>
                <a:lnTo>
                  <a:pt x="13" y="13"/>
                </a:lnTo>
                <a:lnTo>
                  <a:pt x="15" y="11"/>
                </a:lnTo>
                <a:lnTo>
                  <a:pt x="16" y="11"/>
                </a:lnTo>
                <a:lnTo>
                  <a:pt x="19" y="6"/>
                </a:lnTo>
                <a:lnTo>
                  <a:pt x="19" y="2"/>
                </a:lnTo>
                <a:lnTo>
                  <a:pt x="19" y="0"/>
                </a:lnTo>
                <a:lnTo>
                  <a:pt x="20" y="6"/>
                </a:lnTo>
                <a:lnTo>
                  <a:pt x="20" y="6"/>
                </a:lnTo>
                <a:lnTo>
                  <a:pt x="20" y="7"/>
                </a:lnTo>
                <a:lnTo>
                  <a:pt x="20" y="8"/>
                </a:lnTo>
                <a:lnTo>
                  <a:pt x="27" y="22"/>
                </a:lnTo>
                <a:lnTo>
                  <a:pt x="28" y="23"/>
                </a:lnTo>
                <a:lnTo>
                  <a:pt x="31" y="21"/>
                </a:lnTo>
                <a:lnTo>
                  <a:pt x="32" y="19"/>
                </a:lnTo>
                <a:lnTo>
                  <a:pt x="37" y="19"/>
                </a:lnTo>
                <a:lnTo>
                  <a:pt x="42" y="25"/>
                </a:lnTo>
                <a:lnTo>
                  <a:pt x="43" y="26"/>
                </a:lnTo>
                <a:lnTo>
                  <a:pt x="39" y="26"/>
                </a:lnTo>
                <a:lnTo>
                  <a:pt x="37" y="26"/>
                </a:lnTo>
                <a:lnTo>
                  <a:pt x="30" y="26"/>
                </a:lnTo>
                <a:lnTo>
                  <a:pt x="26" y="26"/>
                </a:lnTo>
                <a:lnTo>
                  <a:pt x="24" y="25"/>
                </a:lnTo>
                <a:lnTo>
                  <a:pt x="20" y="21"/>
                </a:lnTo>
                <a:lnTo>
                  <a:pt x="20" y="17"/>
                </a:lnTo>
                <a:lnTo>
                  <a:pt x="17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3" name="Freeform 24"/>
          <p:cNvSpPr>
            <a:spLocks/>
          </p:cNvSpPr>
          <p:nvPr/>
        </p:nvSpPr>
        <p:spPr bwMode="auto">
          <a:xfrm>
            <a:off x="4008438" y="5105400"/>
            <a:ext cx="11113" cy="15875"/>
          </a:xfrm>
          <a:custGeom>
            <a:avLst/>
            <a:gdLst>
              <a:gd name="T0" fmla="*/ 7 w 7"/>
              <a:gd name="T1" fmla="*/ 5 h 10"/>
              <a:gd name="T2" fmla="*/ 7 w 7"/>
              <a:gd name="T3" fmla="*/ 8 h 10"/>
              <a:gd name="T4" fmla="*/ 5 w 7"/>
              <a:gd name="T5" fmla="*/ 10 h 10"/>
              <a:gd name="T6" fmla="*/ 1 w 7"/>
              <a:gd name="T7" fmla="*/ 10 h 10"/>
              <a:gd name="T8" fmla="*/ 0 w 7"/>
              <a:gd name="T9" fmla="*/ 6 h 10"/>
              <a:gd name="T10" fmla="*/ 0 w 7"/>
              <a:gd name="T11" fmla="*/ 5 h 10"/>
              <a:gd name="T12" fmla="*/ 0 w 7"/>
              <a:gd name="T13" fmla="*/ 1 h 10"/>
              <a:gd name="T14" fmla="*/ 1 w 7"/>
              <a:gd name="T15" fmla="*/ 0 h 10"/>
              <a:gd name="T16" fmla="*/ 4 w 7"/>
              <a:gd name="T17" fmla="*/ 2 h 10"/>
              <a:gd name="T18" fmla="*/ 5 w 7"/>
              <a:gd name="T19" fmla="*/ 1 h 10"/>
              <a:gd name="T20" fmla="*/ 7 w 7"/>
              <a:gd name="T21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7" y="5"/>
                </a:moveTo>
                <a:lnTo>
                  <a:pt x="7" y="8"/>
                </a:lnTo>
                <a:lnTo>
                  <a:pt x="5" y="10"/>
                </a:lnTo>
                <a:lnTo>
                  <a:pt x="1" y="10"/>
                </a:lnTo>
                <a:lnTo>
                  <a:pt x="0" y="6"/>
                </a:lnTo>
                <a:lnTo>
                  <a:pt x="0" y="5"/>
                </a:lnTo>
                <a:lnTo>
                  <a:pt x="0" y="1"/>
                </a:lnTo>
                <a:lnTo>
                  <a:pt x="1" y="0"/>
                </a:lnTo>
                <a:lnTo>
                  <a:pt x="4" y="2"/>
                </a:lnTo>
                <a:lnTo>
                  <a:pt x="5" y="1"/>
                </a:lnTo>
                <a:lnTo>
                  <a:pt x="7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4" name="Freeform 25"/>
          <p:cNvSpPr>
            <a:spLocks/>
          </p:cNvSpPr>
          <p:nvPr/>
        </p:nvSpPr>
        <p:spPr bwMode="auto">
          <a:xfrm>
            <a:off x="4581525" y="5046663"/>
            <a:ext cx="95250" cy="42863"/>
          </a:xfrm>
          <a:custGeom>
            <a:avLst/>
            <a:gdLst>
              <a:gd name="T0" fmla="*/ 4 w 60"/>
              <a:gd name="T1" fmla="*/ 4 h 27"/>
              <a:gd name="T2" fmla="*/ 3 w 60"/>
              <a:gd name="T3" fmla="*/ 0 h 27"/>
              <a:gd name="T4" fmla="*/ 4 w 60"/>
              <a:gd name="T5" fmla="*/ 0 h 27"/>
              <a:gd name="T6" fmla="*/ 8 w 60"/>
              <a:gd name="T7" fmla="*/ 0 h 27"/>
              <a:gd name="T8" fmla="*/ 11 w 60"/>
              <a:gd name="T9" fmla="*/ 1 h 27"/>
              <a:gd name="T10" fmla="*/ 15 w 60"/>
              <a:gd name="T11" fmla="*/ 4 h 27"/>
              <a:gd name="T12" fmla="*/ 17 w 60"/>
              <a:gd name="T13" fmla="*/ 4 h 27"/>
              <a:gd name="T14" fmla="*/ 13 w 60"/>
              <a:gd name="T15" fmla="*/ 12 h 27"/>
              <a:gd name="T16" fmla="*/ 23 w 60"/>
              <a:gd name="T17" fmla="*/ 17 h 27"/>
              <a:gd name="T18" fmla="*/ 47 w 60"/>
              <a:gd name="T19" fmla="*/ 20 h 27"/>
              <a:gd name="T20" fmla="*/ 47 w 60"/>
              <a:gd name="T21" fmla="*/ 19 h 27"/>
              <a:gd name="T22" fmla="*/ 48 w 60"/>
              <a:gd name="T23" fmla="*/ 17 h 27"/>
              <a:gd name="T24" fmla="*/ 49 w 60"/>
              <a:gd name="T25" fmla="*/ 15 h 27"/>
              <a:gd name="T26" fmla="*/ 55 w 60"/>
              <a:gd name="T27" fmla="*/ 9 h 27"/>
              <a:gd name="T28" fmla="*/ 56 w 60"/>
              <a:gd name="T29" fmla="*/ 12 h 27"/>
              <a:gd name="T30" fmla="*/ 60 w 60"/>
              <a:gd name="T31" fmla="*/ 16 h 27"/>
              <a:gd name="T32" fmla="*/ 55 w 60"/>
              <a:gd name="T33" fmla="*/ 15 h 27"/>
              <a:gd name="T34" fmla="*/ 55 w 60"/>
              <a:gd name="T35" fmla="*/ 15 h 27"/>
              <a:gd name="T36" fmla="*/ 52 w 60"/>
              <a:gd name="T37" fmla="*/ 16 h 27"/>
              <a:gd name="T38" fmla="*/ 49 w 60"/>
              <a:gd name="T39" fmla="*/ 19 h 27"/>
              <a:gd name="T40" fmla="*/ 48 w 60"/>
              <a:gd name="T41" fmla="*/ 27 h 27"/>
              <a:gd name="T42" fmla="*/ 41 w 60"/>
              <a:gd name="T43" fmla="*/ 24 h 27"/>
              <a:gd name="T44" fmla="*/ 34 w 60"/>
              <a:gd name="T45" fmla="*/ 22 h 27"/>
              <a:gd name="T46" fmla="*/ 29 w 60"/>
              <a:gd name="T47" fmla="*/ 19 h 27"/>
              <a:gd name="T48" fmla="*/ 26 w 60"/>
              <a:gd name="T49" fmla="*/ 19 h 27"/>
              <a:gd name="T50" fmla="*/ 25 w 60"/>
              <a:gd name="T51" fmla="*/ 19 h 27"/>
              <a:gd name="T52" fmla="*/ 10 w 60"/>
              <a:gd name="T53" fmla="*/ 20 h 27"/>
              <a:gd name="T54" fmla="*/ 4 w 60"/>
              <a:gd name="T55" fmla="*/ 7 h 27"/>
              <a:gd name="T56" fmla="*/ 2 w 60"/>
              <a:gd name="T57" fmla="*/ 5 h 27"/>
              <a:gd name="T58" fmla="*/ 0 w 60"/>
              <a:gd name="T59" fmla="*/ 4 h 27"/>
              <a:gd name="T60" fmla="*/ 4 w 60"/>
              <a:gd name="T61" fmla="*/ 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0" h="27">
                <a:moveTo>
                  <a:pt x="4" y="4"/>
                </a:moveTo>
                <a:lnTo>
                  <a:pt x="3" y="0"/>
                </a:lnTo>
                <a:lnTo>
                  <a:pt x="4" y="0"/>
                </a:lnTo>
                <a:lnTo>
                  <a:pt x="8" y="0"/>
                </a:lnTo>
                <a:lnTo>
                  <a:pt x="11" y="1"/>
                </a:lnTo>
                <a:lnTo>
                  <a:pt x="15" y="4"/>
                </a:lnTo>
                <a:lnTo>
                  <a:pt x="17" y="4"/>
                </a:lnTo>
                <a:lnTo>
                  <a:pt x="13" y="12"/>
                </a:lnTo>
                <a:lnTo>
                  <a:pt x="23" y="17"/>
                </a:lnTo>
                <a:lnTo>
                  <a:pt x="47" y="20"/>
                </a:lnTo>
                <a:lnTo>
                  <a:pt x="47" y="19"/>
                </a:lnTo>
                <a:lnTo>
                  <a:pt x="48" y="17"/>
                </a:lnTo>
                <a:lnTo>
                  <a:pt x="49" y="15"/>
                </a:lnTo>
                <a:lnTo>
                  <a:pt x="55" y="9"/>
                </a:lnTo>
                <a:lnTo>
                  <a:pt x="56" y="12"/>
                </a:lnTo>
                <a:lnTo>
                  <a:pt x="60" y="16"/>
                </a:lnTo>
                <a:lnTo>
                  <a:pt x="55" y="15"/>
                </a:lnTo>
                <a:lnTo>
                  <a:pt x="55" y="15"/>
                </a:lnTo>
                <a:lnTo>
                  <a:pt x="52" y="16"/>
                </a:lnTo>
                <a:lnTo>
                  <a:pt x="49" y="19"/>
                </a:lnTo>
                <a:lnTo>
                  <a:pt x="48" y="27"/>
                </a:lnTo>
                <a:lnTo>
                  <a:pt x="41" y="24"/>
                </a:lnTo>
                <a:lnTo>
                  <a:pt x="34" y="22"/>
                </a:lnTo>
                <a:lnTo>
                  <a:pt x="29" y="19"/>
                </a:lnTo>
                <a:lnTo>
                  <a:pt x="26" y="19"/>
                </a:lnTo>
                <a:lnTo>
                  <a:pt x="25" y="19"/>
                </a:lnTo>
                <a:lnTo>
                  <a:pt x="10" y="20"/>
                </a:lnTo>
                <a:lnTo>
                  <a:pt x="4" y="7"/>
                </a:lnTo>
                <a:lnTo>
                  <a:pt x="2" y="5"/>
                </a:lnTo>
                <a:lnTo>
                  <a:pt x="0" y="4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5" name="Freeform 26"/>
          <p:cNvSpPr>
            <a:spLocks/>
          </p:cNvSpPr>
          <p:nvPr/>
        </p:nvSpPr>
        <p:spPr bwMode="auto">
          <a:xfrm>
            <a:off x="4352925" y="5054600"/>
            <a:ext cx="26988" cy="23813"/>
          </a:xfrm>
          <a:custGeom>
            <a:avLst/>
            <a:gdLst>
              <a:gd name="T0" fmla="*/ 0 w 17"/>
              <a:gd name="T1" fmla="*/ 4 h 15"/>
              <a:gd name="T2" fmla="*/ 0 w 17"/>
              <a:gd name="T3" fmla="*/ 3 h 15"/>
              <a:gd name="T4" fmla="*/ 2 w 17"/>
              <a:gd name="T5" fmla="*/ 3 h 15"/>
              <a:gd name="T6" fmla="*/ 4 w 17"/>
              <a:gd name="T7" fmla="*/ 3 h 15"/>
              <a:gd name="T8" fmla="*/ 4 w 17"/>
              <a:gd name="T9" fmla="*/ 2 h 15"/>
              <a:gd name="T10" fmla="*/ 5 w 17"/>
              <a:gd name="T11" fmla="*/ 0 h 15"/>
              <a:gd name="T12" fmla="*/ 5 w 17"/>
              <a:gd name="T13" fmla="*/ 2 h 15"/>
              <a:gd name="T14" fmla="*/ 9 w 17"/>
              <a:gd name="T15" fmla="*/ 4 h 15"/>
              <a:gd name="T16" fmla="*/ 11 w 17"/>
              <a:gd name="T17" fmla="*/ 3 h 15"/>
              <a:gd name="T18" fmla="*/ 12 w 17"/>
              <a:gd name="T19" fmla="*/ 7 h 15"/>
              <a:gd name="T20" fmla="*/ 13 w 17"/>
              <a:gd name="T21" fmla="*/ 10 h 15"/>
              <a:gd name="T22" fmla="*/ 15 w 17"/>
              <a:gd name="T23" fmla="*/ 11 h 15"/>
              <a:gd name="T24" fmla="*/ 16 w 17"/>
              <a:gd name="T25" fmla="*/ 12 h 15"/>
              <a:gd name="T26" fmla="*/ 16 w 17"/>
              <a:gd name="T27" fmla="*/ 11 h 15"/>
              <a:gd name="T28" fmla="*/ 17 w 17"/>
              <a:gd name="T29" fmla="*/ 11 h 15"/>
              <a:gd name="T30" fmla="*/ 15 w 17"/>
              <a:gd name="T31" fmla="*/ 15 h 15"/>
              <a:gd name="T32" fmla="*/ 11 w 17"/>
              <a:gd name="T33" fmla="*/ 14 h 15"/>
              <a:gd name="T34" fmla="*/ 8 w 17"/>
              <a:gd name="T35" fmla="*/ 12 h 15"/>
              <a:gd name="T36" fmla="*/ 2 w 17"/>
              <a:gd name="T37" fmla="*/ 10 h 15"/>
              <a:gd name="T38" fmla="*/ 0 w 17"/>
              <a:gd name="T39" fmla="*/ 6 h 15"/>
              <a:gd name="T40" fmla="*/ 0 w 17"/>
              <a:gd name="T41" fmla="*/ 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15">
                <a:moveTo>
                  <a:pt x="0" y="4"/>
                </a:moveTo>
                <a:lnTo>
                  <a:pt x="0" y="3"/>
                </a:lnTo>
                <a:lnTo>
                  <a:pt x="2" y="3"/>
                </a:lnTo>
                <a:lnTo>
                  <a:pt x="4" y="3"/>
                </a:lnTo>
                <a:lnTo>
                  <a:pt x="4" y="2"/>
                </a:lnTo>
                <a:lnTo>
                  <a:pt x="5" y="0"/>
                </a:lnTo>
                <a:lnTo>
                  <a:pt x="5" y="2"/>
                </a:lnTo>
                <a:lnTo>
                  <a:pt x="9" y="4"/>
                </a:lnTo>
                <a:lnTo>
                  <a:pt x="11" y="3"/>
                </a:lnTo>
                <a:lnTo>
                  <a:pt x="12" y="7"/>
                </a:lnTo>
                <a:lnTo>
                  <a:pt x="13" y="10"/>
                </a:lnTo>
                <a:lnTo>
                  <a:pt x="15" y="11"/>
                </a:lnTo>
                <a:lnTo>
                  <a:pt x="16" y="12"/>
                </a:lnTo>
                <a:lnTo>
                  <a:pt x="16" y="11"/>
                </a:lnTo>
                <a:lnTo>
                  <a:pt x="17" y="11"/>
                </a:lnTo>
                <a:lnTo>
                  <a:pt x="15" y="15"/>
                </a:lnTo>
                <a:lnTo>
                  <a:pt x="11" y="14"/>
                </a:lnTo>
                <a:lnTo>
                  <a:pt x="8" y="12"/>
                </a:lnTo>
                <a:lnTo>
                  <a:pt x="2" y="10"/>
                </a:lnTo>
                <a:lnTo>
                  <a:pt x="0" y="6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6" name="Freeform 27"/>
          <p:cNvSpPr>
            <a:spLocks/>
          </p:cNvSpPr>
          <p:nvPr/>
        </p:nvSpPr>
        <p:spPr bwMode="auto">
          <a:xfrm>
            <a:off x="4430713" y="5041900"/>
            <a:ext cx="14288" cy="17463"/>
          </a:xfrm>
          <a:custGeom>
            <a:avLst/>
            <a:gdLst>
              <a:gd name="T0" fmla="*/ 3 w 9"/>
              <a:gd name="T1" fmla="*/ 10 h 11"/>
              <a:gd name="T2" fmla="*/ 1 w 9"/>
              <a:gd name="T3" fmla="*/ 10 h 11"/>
              <a:gd name="T4" fmla="*/ 0 w 9"/>
              <a:gd name="T5" fmla="*/ 8 h 11"/>
              <a:gd name="T6" fmla="*/ 0 w 9"/>
              <a:gd name="T7" fmla="*/ 7 h 11"/>
              <a:gd name="T8" fmla="*/ 3 w 9"/>
              <a:gd name="T9" fmla="*/ 0 h 11"/>
              <a:gd name="T10" fmla="*/ 9 w 9"/>
              <a:gd name="T11" fmla="*/ 0 h 11"/>
              <a:gd name="T12" fmla="*/ 8 w 9"/>
              <a:gd name="T13" fmla="*/ 1 h 11"/>
              <a:gd name="T14" fmla="*/ 8 w 9"/>
              <a:gd name="T15" fmla="*/ 3 h 11"/>
              <a:gd name="T16" fmla="*/ 5 w 9"/>
              <a:gd name="T17" fmla="*/ 4 h 11"/>
              <a:gd name="T18" fmla="*/ 4 w 9"/>
              <a:gd name="T19" fmla="*/ 8 h 11"/>
              <a:gd name="T20" fmla="*/ 4 w 9"/>
              <a:gd name="T21" fmla="*/ 10 h 11"/>
              <a:gd name="T22" fmla="*/ 3 w 9"/>
              <a:gd name="T23" fmla="*/ 11 h 11"/>
              <a:gd name="T24" fmla="*/ 3 w 9"/>
              <a:gd name="T25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" h="11">
                <a:moveTo>
                  <a:pt x="3" y="10"/>
                </a:moveTo>
                <a:lnTo>
                  <a:pt x="1" y="10"/>
                </a:lnTo>
                <a:lnTo>
                  <a:pt x="0" y="8"/>
                </a:lnTo>
                <a:lnTo>
                  <a:pt x="0" y="7"/>
                </a:lnTo>
                <a:lnTo>
                  <a:pt x="3" y="0"/>
                </a:lnTo>
                <a:lnTo>
                  <a:pt x="9" y="0"/>
                </a:lnTo>
                <a:lnTo>
                  <a:pt x="8" y="1"/>
                </a:lnTo>
                <a:lnTo>
                  <a:pt x="8" y="3"/>
                </a:lnTo>
                <a:lnTo>
                  <a:pt x="5" y="4"/>
                </a:lnTo>
                <a:lnTo>
                  <a:pt x="4" y="8"/>
                </a:lnTo>
                <a:lnTo>
                  <a:pt x="4" y="10"/>
                </a:lnTo>
                <a:lnTo>
                  <a:pt x="3" y="11"/>
                </a:lnTo>
                <a:lnTo>
                  <a:pt x="3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7" name="Freeform 28"/>
          <p:cNvSpPr>
            <a:spLocks/>
          </p:cNvSpPr>
          <p:nvPr/>
        </p:nvSpPr>
        <p:spPr bwMode="auto">
          <a:xfrm>
            <a:off x="4335463" y="5040313"/>
            <a:ext cx="34925" cy="12700"/>
          </a:xfrm>
          <a:custGeom>
            <a:avLst/>
            <a:gdLst>
              <a:gd name="T0" fmla="*/ 11 w 22"/>
              <a:gd name="T1" fmla="*/ 6 h 8"/>
              <a:gd name="T2" fmla="*/ 8 w 22"/>
              <a:gd name="T3" fmla="*/ 8 h 8"/>
              <a:gd name="T4" fmla="*/ 5 w 22"/>
              <a:gd name="T5" fmla="*/ 8 h 8"/>
              <a:gd name="T6" fmla="*/ 1 w 22"/>
              <a:gd name="T7" fmla="*/ 8 h 8"/>
              <a:gd name="T8" fmla="*/ 0 w 22"/>
              <a:gd name="T9" fmla="*/ 8 h 8"/>
              <a:gd name="T10" fmla="*/ 0 w 22"/>
              <a:gd name="T11" fmla="*/ 6 h 8"/>
              <a:gd name="T12" fmla="*/ 1 w 22"/>
              <a:gd name="T13" fmla="*/ 6 h 8"/>
              <a:gd name="T14" fmla="*/ 2 w 22"/>
              <a:gd name="T15" fmla="*/ 4 h 8"/>
              <a:gd name="T16" fmla="*/ 2 w 22"/>
              <a:gd name="T17" fmla="*/ 2 h 8"/>
              <a:gd name="T18" fmla="*/ 7 w 22"/>
              <a:gd name="T19" fmla="*/ 1 h 8"/>
              <a:gd name="T20" fmla="*/ 7 w 22"/>
              <a:gd name="T21" fmla="*/ 4 h 8"/>
              <a:gd name="T22" fmla="*/ 9 w 22"/>
              <a:gd name="T23" fmla="*/ 5 h 8"/>
              <a:gd name="T24" fmla="*/ 13 w 22"/>
              <a:gd name="T25" fmla="*/ 1 h 8"/>
              <a:gd name="T26" fmla="*/ 13 w 22"/>
              <a:gd name="T27" fmla="*/ 0 h 8"/>
              <a:gd name="T28" fmla="*/ 22 w 22"/>
              <a:gd name="T29" fmla="*/ 0 h 8"/>
              <a:gd name="T30" fmla="*/ 20 w 22"/>
              <a:gd name="T31" fmla="*/ 1 h 8"/>
              <a:gd name="T32" fmla="*/ 15 w 22"/>
              <a:gd name="T33" fmla="*/ 1 h 8"/>
              <a:gd name="T34" fmla="*/ 13 w 22"/>
              <a:gd name="T35" fmla="*/ 1 h 8"/>
              <a:gd name="T36" fmla="*/ 11 w 22"/>
              <a:gd name="T37" fmla="*/ 5 h 8"/>
              <a:gd name="T38" fmla="*/ 11 w 22"/>
              <a:gd name="T39" fmla="*/ 6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8">
                <a:moveTo>
                  <a:pt x="11" y="6"/>
                </a:moveTo>
                <a:lnTo>
                  <a:pt x="8" y="8"/>
                </a:lnTo>
                <a:lnTo>
                  <a:pt x="5" y="8"/>
                </a:lnTo>
                <a:lnTo>
                  <a:pt x="1" y="8"/>
                </a:lnTo>
                <a:lnTo>
                  <a:pt x="0" y="8"/>
                </a:lnTo>
                <a:lnTo>
                  <a:pt x="0" y="6"/>
                </a:lnTo>
                <a:lnTo>
                  <a:pt x="1" y="6"/>
                </a:lnTo>
                <a:lnTo>
                  <a:pt x="2" y="4"/>
                </a:lnTo>
                <a:lnTo>
                  <a:pt x="2" y="2"/>
                </a:lnTo>
                <a:lnTo>
                  <a:pt x="7" y="1"/>
                </a:lnTo>
                <a:lnTo>
                  <a:pt x="7" y="4"/>
                </a:lnTo>
                <a:lnTo>
                  <a:pt x="9" y="5"/>
                </a:lnTo>
                <a:lnTo>
                  <a:pt x="13" y="1"/>
                </a:lnTo>
                <a:lnTo>
                  <a:pt x="13" y="0"/>
                </a:lnTo>
                <a:lnTo>
                  <a:pt x="22" y="0"/>
                </a:lnTo>
                <a:lnTo>
                  <a:pt x="20" y="1"/>
                </a:lnTo>
                <a:lnTo>
                  <a:pt x="15" y="1"/>
                </a:lnTo>
                <a:lnTo>
                  <a:pt x="13" y="1"/>
                </a:lnTo>
                <a:lnTo>
                  <a:pt x="11" y="5"/>
                </a:lnTo>
                <a:lnTo>
                  <a:pt x="1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8" name="Freeform 29"/>
          <p:cNvSpPr>
            <a:spLocks/>
          </p:cNvSpPr>
          <p:nvPr/>
        </p:nvSpPr>
        <p:spPr bwMode="auto">
          <a:xfrm>
            <a:off x="4376738" y="5002213"/>
            <a:ext cx="61913" cy="63500"/>
          </a:xfrm>
          <a:custGeom>
            <a:avLst/>
            <a:gdLst>
              <a:gd name="T0" fmla="*/ 34 w 39"/>
              <a:gd name="T1" fmla="*/ 7 h 40"/>
              <a:gd name="T2" fmla="*/ 32 w 39"/>
              <a:gd name="T3" fmla="*/ 7 h 40"/>
              <a:gd name="T4" fmla="*/ 30 w 39"/>
              <a:gd name="T5" fmla="*/ 9 h 40"/>
              <a:gd name="T6" fmla="*/ 28 w 39"/>
              <a:gd name="T7" fmla="*/ 10 h 40"/>
              <a:gd name="T8" fmla="*/ 24 w 39"/>
              <a:gd name="T9" fmla="*/ 14 h 40"/>
              <a:gd name="T10" fmla="*/ 23 w 39"/>
              <a:gd name="T11" fmla="*/ 17 h 40"/>
              <a:gd name="T12" fmla="*/ 23 w 39"/>
              <a:gd name="T13" fmla="*/ 25 h 40"/>
              <a:gd name="T14" fmla="*/ 23 w 39"/>
              <a:gd name="T15" fmla="*/ 29 h 40"/>
              <a:gd name="T16" fmla="*/ 26 w 39"/>
              <a:gd name="T17" fmla="*/ 32 h 40"/>
              <a:gd name="T18" fmla="*/ 23 w 39"/>
              <a:gd name="T19" fmla="*/ 35 h 40"/>
              <a:gd name="T20" fmla="*/ 17 w 39"/>
              <a:gd name="T21" fmla="*/ 40 h 40"/>
              <a:gd name="T22" fmla="*/ 11 w 39"/>
              <a:gd name="T23" fmla="*/ 36 h 40"/>
              <a:gd name="T24" fmla="*/ 11 w 39"/>
              <a:gd name="T25" fmla="*/ 29 h 40"/>
              <a:gd name="T26" fmla="*/ 12 w 39"/>
              <a:gd name="T27" fmla="*/ 26 h 40"/>
              <a:gd name="T28" fmla="*/ 12 w 39"/>
              <a:gd name="T29" fmla="*/ 25 h 40"/>
              <a:gd name="T30" fmla="*/ 2 w 39"/>
              <a:gd name="T31" fmla="*/ 25 h 40"/>
              <a:gd name="T32" fmla="*/ 0 w 39"/>
              <a:gd name="T33" fmla="*/ 30 h 40"/>
              <a:gd name="T34" fmla="*/ 1 w 39"/>
              <a:gd name="T35" fmla="*/ 25 h 40"/>
              <a:gd name="T36" fmla="*/ 9 w 39"/>
              <a:gd name="T37" fmla="*/ 21 h 40"/>
              <a:gd name="T38" fmla="*/ 16 w 39"/>
              <a:gd name="T39" fmla="*/ 15 h 40"/>
              <a:gd name="T40" fmla="*/ 19 w 39"/>
              <a:gd name="T41" fmla="*/ 20 h 40"/>
              <a:gd name="T42" fmla="*/ 20 w 39"/>
              <a:gd name="T43" fmla="*/ 21 h 40"/>
              <a:gd name="T44" fmla="*/ 22 w 39"/>
              <a:gd name="T45" fmla="*/ 17 h 40"/>
              <a:gd name="T46" fmla="*/ 24 w 39"/>
              <a:gd name="T47" fmla="*/ 13 h 40"/>
              <a:gd name="T48" fmla="*/ 28 w 39"/>
              <a:gd name="T49" fmla="*/ 3 h 40"/>
              <a:gd name="T50" fmla="*/ 30 w 39"/>
              <a:gd name="T51" fmla="*/ 0 h 40"/>
              <a:gd name="T52" fmla="*/ 32 w 39"/>
              <a:gd name="T53" fmla="*/ 3 h 40"/>
              <a:gd name="T54" fmla="*/ 34 w 39"/>
              <a:gd name="T55" fmla="*/ 5 h 40"/>
              <a:gd name="T56" fmla="*/ 39 w 39"/>
              <a:gd name="T57" fmla="*/ 9 h 40"/>
              <a:gd name="T58" fmla="*/ 39 w 39"/>
              <a:gd name="T59" fmla="*/ 9 h 40"/>
              <a:gd name="T60" fmla="*/ 34 w 39"/>
              <a:gd name="T61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9" h="40">
                <a:moveTo>
                  <a:pt x="34" y="7"/>
                </a:moveTo>
                <a:lnTo>
                  <a:pt x="32" y="7"/>
                </a:lnTo>
                <a:lnTo>
                  <a:pt x="30" y="9"/>
                </a:lnTo>
                <a:lnTo>
                  <a:pt x="28" y="10"/>
                </a:lnTo>
                <a:lnTo>
                  <a:pt x="24" y="14"/>
                </a:lnTo>
                <a:lnTo>
                  <a:pt x="23" y="17"/>
                </a:lnTo>
                <a:lnTo>
                  <a:pt x="23" y="25"/>
                </a:lnTo>
                <a:lnTo>
                  <a:pt x="23" y="29"/>
                </a:lnTo>
                <a:lnTo>
                  <a:pt x="26" y="32"/>
                </a:lnTo>
                <a:lnTo>
                  <a:pt x="23" y="35"/>
                </a:lnTo>
                <a:lnTo>
                  <a:pt x="17" y="40"/>
                </a:lnTo>
                <a:lnTo>
                  <a:pt x="11" y="36"/>
                </a:lnTo>
                <a:lnTo>
                  <a:pt x="11" y="29"/>
                </a:lnTo>
                <a:lnTo>
                  <a:pt x="12" y="26"/>
                </a:lnTo>
                <a:lnTo>
                  <a:pt x="12" y="25"/>
                </a:lnTo>
                <a:lnTo>
                  <a:pt x="2" y="25"/>
                </a:lnTo>
                <a:lnTo>
                  <a:pt x="0" y="30"/>
                </a:lnTo>
                <a:lnTo>
                  <a:pt x="1" y="25"/>
                </a:lnTo>
                <a:lnTo>
                  <a:pt x="9" y="21"/>
                </a:lnTo>
                <a:lnTo>
                  <a:pt x="16" y="15"/>
                </a:lnTo>
                <a:lnTo>
                  <a:pt x="19" y="20"/>
                </a:lnTo>
                <a:lnTo>
                  <a:pt x="20" y="21"/>
                </a:lnTo>
                <a:lnTo>
                  <a:pt x="22" y="17"/>
                </a:lnTo>
                <a:lnTo>
                  <a:pt x="24" y="13"/>
                </a:lnTo>
                <a:lnTo>
                  <a:pt x="28" y="3"/>
                </a:lnTo>
                <a:lnTo>
                  <a:pt x="30" y="0"/>
                </a:lnTo>
                <a:lnTo>
                  <a:pt x="32" y="3"/>
                </a:lnTo>
                <a:lnTo>
                  <a:pt x="34" y="5"/>
                </a:lnTo>
                <a:lnTo>
                  <a:pt x="39" y="9"/>
                </a:lnTo>
                <a:lnTo>
                  <a:pt x="39" y="9"/>
                </a:lnTo>
                <a:lnTo>
                  <a:pt x="3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9" name="Freeform 30"/>
          <p:cNvSpPr>
            <a:spLocks/>
          </p:cNvSpPr>
          <p:nvPr/>
        </p:nvSpPr>
        <p:spPr bwMode="auto">
          <a:xfrm>
            <a:off x="4533900" y="5030788"/>
            <a:ext cx="34925" cy="12700"/>
          </a:xfrm>
          <a:custGeom>
            <a:avLst/>
            <a:gdLst>
              <a:gd name="T0" fmla="*/ 4 w 22"/>
              <a:gd name="T1" fmla="*/ 4 h 8"/>
              <a:gd name="T2" fmla="*/ 8 w 22"/>
              <a:gd name="T3" fmla="*/ 0 h 8"/>
              <a:gd name="T4" fmla="*/ 13 w 22"/>
              <a:gd name="T5" fmla="*/ 2 h 8"/>
              <a:gd name="T6" fmla="*/ 15 w 22"/>
              <a:gd name="T7" fmla="*/ 3 h 8"/>
              <a:gd name="T8" fmla="*/ 17 w 22"/>
              <a:gd name="T9" fmla="*/ 3 h 8"/>
              <a:gd name="T10" fmla="*/ 19 w 22"/>
              <a:gd name="T11" fmla="*/ 6 h 8"/>
              <a:gd name="T12" fmla="*/ 21 w 22"/>
              <a:gd name="T13" fmla="*/ 6 h 8"/>
              <a:gd name="T14" fmla="*/ 22 w 22"/>
              <a:gd name="T15" fmla="*/ 7 h 8"/>
              <a:gd name="T16" fmla="*/ 22 w 22"/>
              <a:gd name="T17" fmla="*/ 8 h 8"/>
              <a:gd name="T18" fmla="*/ 21 w 22"/>
              <a:gd name="T19" fmla="*/ 7 h 8"/>
              <a:gd name="T20" fmla="*/ 0 w 22"/>
              <a:gd name="T21" fmla="*/ 7 h 8"/>
              <a:gd name="T22" fmla="*/ 3 w 22"/>
              <a:gd name="T23" fmla="*/ 6 h 8"/>
              <a:gd name="T24" fmla="*/ 4 w 22"/>
              <a:gd name="T25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8">
                <a:moveTo>
                  <a:pt x="4" y="4"/>
                </a:moveTo>
                <a:lnTo>
                  <a:pt x="8" y="0"/>
                </a:lnTo>
                <a:lnTo>
                  <a:pt x="13" y="2"/>
                </a:lnTo>
                <a:lnTo>
                  <a:pt x="15" y="3"/>
                </a:lnTo>
                <a:lnTo>
                  <a:pt x="17" y="3"/>
                </a:lnTo>
                <a:lnTo>
                  <a:pt x="19" y="6"/>
                </a:lnTo>
                <a:lnTo>
                  <a:pt x="21" y="6"/>
                </a:lnTo>
                <a:lnTo>
                  <a:pt x="22" y="7"/>
                </a:lnTo>
                <a:lnTo>
                  <a:pt x="22" y="8"/>
                </a:lnTo>
                <a:lnTo>
                  <a:pt x="21" y="7"/>
                </a:lnTo>
                <a:lnTo>
                  <a:pt x="0" y="7"/>
                </a:lnTo>
                <a:lnTo>
                  <a:pt x="3" y="6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0" name="Freeform 31"/>
          <p:cNvSpPr>
            <a:spLocks/>
          </p:cNvSpPr>
          <p:nvPr/>
        </p:nvSpPr>
        <p:spPr bwMode="auto">
          <a:xfrm>
            <a:off x="4335463" y="5019675"/>
            <a:ext cx="19050" cy="15875"/>
          </a:xfrm>
          <a:custGeom>
            <a:avLst/>
            <a:gdLst>
              <a:gd name="T0" fmla="*/ 7 w 12"/>
              <a:gd name="T1" fmla="*/ 4 h 10"/>
              <a:gd name="T2" fmla="*/ 0 w 12"/>
              <a:gd name="T3" fmla="*/ 0 h 10"/>
              <a:gd name="T4" fmla="*/ 5 w 12"/>
              <a:gd name="T5" fmla="*/ 2 h 10"/>
              <a:gd name="T6" fmla="*/ 8 w 12"/>
              <a:gd name="T7" fmla="*/ 2 h 10"/>
              <a:gd name="T8" fmla="*/ 11 w 12"/>
              <a:gd name="T9" fmla="*/ 2 h 10"/>
              <a:gd name="T10" fmla="*/ 12 w 12"/>
              <a:gd name="T11" fmla="*/ 6 h 10"/>
              <a:gd name="T12" fmla="*/ 12 w 12"/>
              <a:gd name="T13" fmla="*/ 7 h 10"/>
              <a:gd name="T14" fmla="*/ 11 w 12"/>
              <a:gd name="T15" fmla="*/ 10 h 10"/>
              <a:gd name="T16" fmla="*/ 9 w 12"/>
              <a:gd name="T17" fmla="*/ 9 h 10"/>
              <a:gd name="T18" fmla="*/ 9 w 12"/>
              <a:gd name="T19" fmla="*/ 6 h 10"/>
              <a:gd name="T20" fmla="*/ 7 w 12"/>
              <a:gd name="T21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10">
                <a:moveTo>
                  <a:pt x="7" y="4"/>
                </a:moveTo>
                <a:lnTo>
                  <a:pt x="0" y="0"/>
                </a:lnTo>
                <a:lnTo>
                  <a:pt x="5" y="2"/>
                </a:lnTo>
                <a:lnTo>
                  <a:pt x="8" y="2"/>
                </a:lnTo>
                <a:lnTo>
                  <a:pt x="11" y="2"/>
                </a:lnTo>
                <a:lnTo>
                  <a:pt x="12" y="6"/>
                </a:lnTo>
                <a:lnTo>
                  <a:pt x="12" y="7"/>
                </a:lnTo>
                <a:lnTo>
                  <a:pt x="11" y="10"/>
                </a:lnTo>
                <a:lnTo>
                  <a:pt x="9" y="9"/>
                </a:lnTo>
                <a:lnTo>
                  <a:pt x="9" y="6"/>
                </a:lnTo>
                <a:lnTo>
                  <a:pt x="7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1" name="Freeform 32"/>
          <p:cNvSpPr>
            <a:spLocks/>
          </p:cNvSpPr>
          <p:nvPr/>
        </p:nvSpPr>
        <p:spPr bwMode="auto">
          <a:xfrm>
            <a:off x="4483100" y="4987925"/>
            <a:ext cx="95250" cy="47625"/>
          </a:xfrm>
          <a:custGeom>
            <a:avLst/>
            <a:gdLst>
              <a:gd name="T0" fmla="*/ 38 w 60"/>
              <a:gd name="T1" fmla="*/ 7 h 30"/>
              <a:gd name="T2" fmla="*/ 43 w 60"/>
              <a:gd name="T3" fmla="*/ 14 h 30"/>
              <a:gd name="T4" fmla="*/ 45 w 60"/>
              <a:gd name="T5" fmla="*/ 14 h 30"/>
              <a:gd name="T6" fmla="*/ 53 w 60"/>
              <a:gd name="T7" fmla="*/ 15 h 30"/>
              <a:gd name="T8" fmla="*/ 51 w 60"/>
              <a:gd name="T9" fmla="*/ 9 h 30"/>
              <a:gd name="T10" fmla="*/ 51 w 60"/>
              <a:gd name="T11" fmla="*/ 7 h 30"/>
              <a:gd name="T12" fmla="*/ 51 w 60"/>
              <a:gd name="T13" fmla="*/ 1 h 30"/>
              <a:gd name="T14" fmla="*/ 53 w 60"/>
              <a:gd name="T15" fmla="*/ 0 h 30"/>
              <a:gd name="T16" fmla="*/ 53 w 60"/>
              <a:gd name="T17" fmla="*/ 8 h 30"/>
              <a:gd name="T18" fmla="*/ 54 w 60"/>
              <a:gd name="T19" fmla="*/ 11 h 30"/>
              <a:gd name="T20" fmla="*/ 54 w 60"/>
              <a:gd name="T21" fmla="*/ 14 h 30"/>
              <a:gd name="T22" fmla="*/ 54 w 60"/>
              <a:gd name="T23" fmla="*/ 15 h 30"/>
              <a:gd name="T24" fmla="*/ 57 w 60"/>
              <a:gd name="T25" fmla="*/ 16 h 30"/>
              <a:gd name="T26" fmla="*/ 58 w 60"/>
              <a:gd name="T27" fmla="*/ 18 h 30"/>
              <a:gd name="T28" fmla="*/ 60 w 60"/>
              <a:gd name="T29" fmla="*/ 19 h 30"/>
              <a:gd name="T30" fmla="*/ 58 w 60"/>
              <a:gd name="T31" fmla="*/ 19 h 30"/>
              <a:gd name="T32" fmla="*/ 57 w 60"/>
              <a:gd name="T33" fmla="*/ 19 h 30"/>
              <a:gd name="T34" fmla="*/ 53 w 60"/>
              <a:gd name="T35" fmla="*/ 20 h 30"/>
              <a:gd name="T36" fmla="*/ 51 w 60"/>
              <a:gd name="T37" fmla="*/ 22 h 30"/>
              <a:gd name="T38" fmla="*/ 49 w 60"/>
              <a:gd name="T39" fmla="*/ 22 h 30"/>
              <a:gd name="T40" fmla="*/ 47 w 60"/>
              <a:gd name="T41" fmla="*/ 22 h 30"/>
              <a:gd name="T42" fmla="*/ 46 w 60"/>
              <a:gd name="T43" fmla="*/ 22 h 30"/>
              <a:gd name="T44" fmla="*/ 40 w 60"/>
              <a:gd name="T45" fmla="*/ 16 h 30"/>
              <a:gd name="T46" fmla="*/ 39 w 60"/>
              <a:gd name="T47" fmla="*/ 16 h 30"/>
              <a:gd name="T48" fmla="*/ 35 w 60"/>
              <a:gd name="T49" fmla="*/ 16 h 30"/>
              <a:gd name="T50" fmla="*/ 34 w 60"/>
              <a:gd name="T51" fmla="*/ 18 h 30"/>
              <a:gd name="T52" fmla="*/ 30 w 60"/>
              <a:gd name="T53" fmla="*/ 20 h 30"/>
              <a:gd name="T54" fmla="*/ 28 w 60"/>
              <a:gd name="T55" fmla="*/ 24 h 30"/>
              <a:gd name="T56" fmla="*/ 21 w 60"/>
              <a:gd name="T57" fmla="*/ 23 h 30"/>
              <a:gd name="T58" fmla="*/ 19 w 60"/>
              <a:gd name="T59" fmla="*/ 23 h 30"/>
              <a:gd name="T60" fmla="*/ 17 w 60"/>
              <a:gd name="T61" fmla="*/ 23 h 30"/>
              <a:gd name="T62" fmla="*/ 13 w 60"/>
              <a:gd name="T63" fmla="*/ 24 h 30"/>
              <a:gd name="T64" fmla="*/ 13 w 60"/>
              <a:gd name="T65" fmla="*/ 26 h 30"/>
              <a:gd name="T66" fmla="*/ 6 w 60"/>
              <a:gd name="T67" fmla="*/ 30 h 30"/>
              <a:gd name="T68" fmla="*/ 5 w 60"/>
              <a:gd name="T69" fmla="*/ 30 h 30"/>
              <a:gd name="T70" fmla="*/ 1 w 60"/>
              <a:gd name="T71" fmla="*/ 27 h 30"/>
              <a:gd name="T72" fmla="*/ 0 w 60"/>
              <a:gd name="T73" fmla="*/ 20 h 30"/>
              <a:gd name="T74" fmla="*/ 1 w 60"/>
              <a:gd name="T75" fmla="*/ 20 h 30"/>
              <a:gd name="T76" fmla="*/ 8 w 60"/>
              <a:gd name="T77" fmla="*/ 20 h 30"/>
              <a:gd name="T78" fmla="*/ 9 w 60"/>
              <a:gd name="T79" fmla="*/ 19 h 30"/>
              <a:gd name="T80" fmla="*/ 13 w 60"/>
              <a:gd name="T81" fmla="*/ 16 h 30"/>
              <a:gd name="T82" fmla="*/ 19 w 60"/>
              <a:gd name="T83" fmla="*/ 11 h 30"/>
              <a:gd name="T84" fmla="*/ 24 w 60"/>
              <a:gd name="T85" fmla="*/ 11 h 30"/>
              <a:gd name="T86" fmla="*/ 30 w 60"/>
              <a:gd name="T87" fmla="*/ 9 h 30"/>
              <a:gd name="T88" fmla="*/ 31 w 60"/>
              <a:gd name="T89" fmla="*/ 9 h 30"/>
              <a:gd name="T90" fmla="*/ 25 w 60"/>
              <a:gd name="T91" fmla="*/ 7 h 30"/>
              <a:gd name="T92" fmla="*/ 25 w 60"/>
              <a:gd name="T93" fmla="*/ 4 h 30"/>
              <a:gd name="T94" fmla="*/ 27 w 60"/>
              <a:gd name="T95" fmla="*/ 3 h 30"/>
              <a:gd name="T96" fmla="*/ 28 w 60"/>
              <a:gd name="T97" fmla="*/ 1 h 30"/>
              <a:gd name="T98" fmla="*/ 28 w 60"/>
              <a:gd name="T99" fmla="*/ 3 h 30"/>
              <a:gd name="T100" fmla="*/ 28 w 60"/>
              <a:gd name="T101" fmla="*/ 4 h 30"/>
              <a:gd name="T102" fmla="*/ 30 w 60"/>
              <a:gd name="T103" fmla="*/ 5 h 30"/>
              <a:gd name="T104" fmla="*/ 32 w 60"/>
              <a:gd name="T105" fmla="*/ 5 h 30"/>
              <a:gd name="T106" fmla="*/ 38 w 60"/>
              <a:gd name="T107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0" h="30">
                <a:moveTo>
                  <a:pt x="38" y="7"/>
                </a:moveTo>
                <a:lnTo>
                  <a:pt x="43" y="14"/>
                </a:lnTo>
                <a:lnTo>
                  <a:pt x="45" y="14"/>
                </a:lnTo>
                <a:lnTo>
                  <a:pt x="53" y="15"/>
                </a:lnTo>
                <a:lnTo>
                  <a:pt x="51" y="9"/>
                </a:lnTo>
                <a:lnTo>
                  <a:pt x="51" y="7"/>
                </a:lnTo>
                <a:lnTo>
                  <a:pt x="51" y="1"/>
                </a:lnTo>
                <a:lnTo>
                  <a:pt x="53" y="0"/>
                </a:lnTo>
                <a:lnTo>
                  <a:pt x="53" y="8"/>
                </a:lnTo>
                <a:lnTo>
                  <a:pt x="54" y="11"/>
                </a:lnTo>
                <a:lnTo>
                  <a:pt x="54" y="14"/>
                </a:lnTo>
                <a:lnTo>
                  <a:pt x="54" y="15"/>
                </a:lnTo>
                <a:lnTo>
                  <a:pt x="57" y="16"/>
                </a:lnTo>
                <a:lnTo>
                  <a:pt x="58" y="18"/>
                </a:lnTo>
                <a:lnTo>
                  <a:pt x="60" y="19"/>
                </a:lnTo>
                <a:lnTo>
                  <a:pt x="58" y="19"/>
                </a:lnTo>
                <a:lnTo>
                  <a:pt x="57" y="19"/>
                </a:lnTo>
                <a:lnTo>
                  <a:pt x="53" y="20"/>
                </a:lnTo>
                <a:lnTo>
                  <a:pt x="51" y="22"/>
                </a:lnTo>
                <a:lnTo>
                  <a:pt x="49" y="22"/>
                </a:lnTo>
                <a:lnTo>
                  <a:pt x="47" y="22"/>
                </a:lnTo>
                <a:lnTo>
                  <a:pt x="46" y="22"/>
                </a:lnTo>
                <a:lnTo>
                  <a:pt x="40" y="16"/>
                </a:lnTo>
                <a:lnTo>
                  <a:pt x="39" y="16"/>
                </a:lnTo>
                <a:lnTo>
                  <a:pt x="35" y="16"/>
                </a:lnTo>
                <a:lnTo>
                  <a:pt x="34" y="18"/>
                </a:lnTo>
                <a:lnTo>
                  <a:pt x="30" y="20"/>
                </a:lnTo>
                <a:lnTo>
                  <a:pt x="28" y="24"/>
                </a:lnTo>
                <a:lnTo>
                  <a:pt x="21" y="23"/>
                </a:lnTo>
                <a:lnTo>
                  <a:pt x="19" y="23"/>
                </a:lnTo>
                <a:lnTo>
                  <a:pt x="17" y="23"/>
                </a:lnTo>
                <a:lnTo>
                  <a:pt x="13" y="24"/>
                </a:lnTo>
                <a:lnTo>
                  <a:pt x="13" y="26"/>
                </a:lnTo>
                <a:lnTo>
                  <a:pt x="6" y="30"/>
                </a:lnTo>
                <a:lnTo>
                  <a:pt x="5" y="30"/>
                </a:lnTo>
                <a:lnTo>
                  <a:pt x="1" y="27"/>
                </a:lnTo>
                <a:lnTo>
                  <a:pt x="0" y="20"/>
                </a:lnTo>
                <a:lnTo>
                  <a:pt x="1" y="20"/>
                </a:lnTo>
                <a:lnTo>
                  <a:pt x="8" y="20"/>
                </a:lnTo>
                <a:lnTo>
                  <a:pt x="9" y="19"/>
                </a:lnTo>
                <a:lnTo>
                  <a:pt x="13" y="16"/>
                </a:lnTo>
                <a:lnTo>
                  <a:pt x="19" y="11"/>
                </a:lnTo>
                <a:lnTo>
                  <a:pt x="24" y="11"/>
                </a:lnTo>
                <a:lnTo>
                  <a:pt x="30" y="9"/>
                </a:lnTo>
                <a:lnTo>
                  <a:pt x="31" y="9"/>
                </a:lnTo>
                <a:lnTo>
                  <a:pt x="25" y="7"/>
                </a:lnTo>
                <a:lnTo>
                  <a:pt x="25" y="4"/>
                </a:lnTo>
                <a:lnTo>
                  <a:pt x="27" y="3"/>
                </a:lnTo>
                <a:lnTo>
                  <a:pt x="28" y="1"/>
                </a:lnTo>
                <a:lnTo>
                  <a:pt x="28" y="3"/>
                </a:lnTo>
                <a:lnTo>
                  <a:pt x="28" y="4"/>
                </a:lnTo>
                <a:lnTo>
                  <a:pt x="30" y="5"/>
                </a:lnTo>
                <a:lnTo>
                  <a:pt x="32" y="5"/>
                </a:lnTo>
                <a:lnTo>
                  <a:pt x="38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2" name="Freeform 33"/>
          <p:cNvSpPr>
            <a:spLocks/>
          </p:cNvSpPr>
          <p:nvPr/>
        </p:nvSpPr>
        <p:spPr bwMode="auto">
          <a:xfrm>
            <a:off x="4427538" y="5016500"/>
            <a:ext cx="33338" cy="12700"/>
          </a:xfrm>
          <a:custGeom>
            <a:avLst/>
            <a:gdLst>
              <a:gd name="T0" fmla="*/ 21 w 21"/>
              <a:gd name="T1" fmla="*/ 2 h 8"/>
              <a:gd name="T2" fmla="*/ 20 w 21"/>
              <a:gd name="T3" fmla="*/ 2 h 8"/>
              <a:gd name="T4" fmla="*/ 15 w 21"/>
              <a:gd name="T5" fmla="*/ 2 h 8"/>
              <a:gd name="T6" fmla="*/ 14 w 21"/>
              <a:gd name="T7" fmla="*/ 2 h 8"/>
              <a:gd name="T8" fmla="*/ 2 w 21"/>
              <a:gd name="T9" fmla="*/ 8 h 8"/>
              <a:gd name="T10" fmla="*/ 0 w 21"/>
              <a:gd name="T11" fmla="*/ 6 h 8"/>
              <a:gd name="T12" fmla="*/ 2 w 21"/>
              <a:gd name="T13" fmla="*/ 5 h 8"/>
              <a:gd name="T14" fmla="*/ 5 w 21"/>
              <a:gd name="T15" fmla="*/ 4 h 8"/>
              <a:gd name="T16" fmla="*/ 7 w 21"/>
              <a:gd name="T17" fmla="*/ 2 h 8"/>
              <a:gd name="T18" fmla="*/ 7 w 21"/>
              <a:gd name="T19" fmla="*/ 0 h 8"/>
              <a:gd name="T20" fmla="*/ 10 w 21"/>
              <a:gd name="T21" fmla="*/ 0 h 8"/>
              <a:gd name="T22" fmla="*/ 13 w 21"/>
              <a:gd name="T23" fmla="*/ 0 h 8"/>
              <a:gd name="T24" fmla="*/ 15 w 21"/>
              <a:gd name="T25" fmla="*/ 1 h 8"/>
              <a:gd name="T26" fmla="*/ 21 w 21"/>
              <a:gd name="T27" fmla="*/ 1 h 8"/>
              <a:gd name="T28" fmla="*/ 21 w 21"/>
              <a:gd name="T29" fmla="*/ 2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8">
                <a:moveTo>
                  <a:pt x="21" y="2"/>
                </a:moveTo>
                <a:lnTo>
                  <a:pt x="20" y="2"/>
                </a:lnTo>
                <a:lnTo>
                  <a:pt x="15" y="2"/>
                </a:lnTo>
                <a:lnTo>
                  <a:pt x="14" y="2"/>
                </a:lnTo>
                <a:lnTo>
                  <a:pt x="2" y="8"/>
                </a:lnTo>
                <a:lnTo>
                  <a:pt x="0" y="6"/>
                </a:lnTo>
                <a:lnTo>
                  <a:pt x="2" y="5"/>
                </a:lnTo>
                <a:lnTo>
                  <a:pt x="5" y="4"/>
                </a:lnTo>
                <a:lnTo>
                  <a:pt x="7" y="2"/>
                </a:lnTo>
                <a:lnTo>
                  <a:pt x="7" y="0"/>
                </a:lnTo>
                <a:lnTo>
                  <a:pt x="10" y="0"/>
                </a:lnTo>
                <a:lnTo>
                  <a:pt x="13" y="0"/>
                </a:lnTo>
                <a:lnTo>
                  <a:pt x="15" y="1"/>
                </a:lnTo>
                <a:lnTo>
                  <a:pt x="21" y="1"/>
                </a:lnTo>
                <a:lnTo>
                  <a:pt x="2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3" name="Freeform 34"/>
          <p:cNvSpPr>
            <a:spLocks/>
          </p:cNvSpPr>
          <p:nvPr/>
        </p:nvSpPr>
        <p:spPr bwMode="auto">
          <a:xfrm>
            <a:off x="4570413" y="4918075"/>
            <a:ext cx="141288" cy="119063"/>
          </a:xfrm>
          <a:custGeom>
            <a:avLst/>
            <a:gdLst>
              <a:gd name="T0" fmla="*/ 67 w 89"/>
              <a:gd name="T1" fmla="*/ 33 h 75"/>
              <a:gd name="T2" fmla="*/ 66 w 89"/>
              <a:gd name="T3" fmla="*/ 33 h 75"/>
              <a:gd name="T4" fmla="*/ 63 w 89"/>
              <a:gd name="T5" fmla="*/ 34 h 75"/>
              <a:gd name="T6" fmla="*/ 61 w 89"/>
              <a:gd name="T7" fmla="*/ 37 h 75"/>
              <a:gd name="T8" fmla="*/ 58 w 89"/>
              <a:gd name="T9" fmla="*/ 38 h 75"/>
              <a:gd name="T10" fmla="*/ 56 w 89"/>
              <a:gd name="T11" fmla="*/ 41 h 75"/>
              <a:gd name="T12" fmla="*/ 52 w 89"/>
              <a:gd name="T13" fmla="*/ 48 h 75"/>
              <a:gd name="T14" fmla="*/ 47 w 89"/>
              <a:gd name="T15" fmla="*/ 58 h 75"/>
              <a:gd name="T16" fmla="*/ 41 w 89"/>
              <a:gd name="T17" fmla="*/ 59 h 75"/>
              <a:gd name="T18" fmla="*/ 37 w 89"/>
              <a:gd name="T19" fmla="*/ 64 h 75"/>
              <a:gd name="T20" fmla="*/ 35 w 89"/>
              <a:gd name="T21" fmla="*/ 67 h 75"/>
              <a:gd name="T22" fmla="*/ 30 w 89"/>
              <a:gd name="T23" fmla="*/ 63 h 75"/>
              <a:gd name="T24" fmla="*/ 29 w 89"/>
              <a:gd name="T25" fmla="*/ 63 h 75"/>
              <a:gd name="T26" fmla="*/ 25 w 89"/>
              <a:gd name="T27" fmla="*/ 63 h 75"/>
              <a:gd name="T28" fmla="*/ 17 w 89"/>
              <a:gd name="T29" fmla="*/ 64 h 75"/>
              <a:gd name="T30" fmla="*/ 14 w 89"/>
              <a:gd name="T31" fmla="*/ 66 h 75"/>
              <a:gd name="T32" fmla="*/ 13 w 89"/>
              <a:gd name="T33" fmla="*/ 66 h 75"/>
              <a:gd name="T34" fmla="*/ 7 w 89"/>
              <a:gd name="T35" fmla="*/ 71 h 75"/>
              <a:gd name="T36" fmla="*/ 6 w 89"/>
              <a:gd name="T37" fmla="*/ 73 h 75"/>
              <a:gd name="T38" fmla="*/ 6 w 89"/>
              <a:gd name="T39" fmla="*/ 74 h 75"/>
              <a:gd name="T40" fmla="*/ 6 w 89"/>
              <a:gd name="T41" fmla="*/ 75 h 75"/>
              <a:gd name="T42" fmla="*/ 3 w 89"/>
              <a:gd name="T43" fmla="*/ 73 h 75"/>
              <a:gd name="T44" fmla="*/ 0 w 89"/>
              <a:gd name="T45" fmla="*/ 71 h 75"/>
              <a:gd name="T46" fmla="*/ 0 w 89"/>
              <a:gd name="T47" fmla="*/ 70 h 75"/>
              <a:gd name="T48" fmla="*/ 5 w 89"/>
              <a:gd name="T49" fmla="*/ 68 h 75"/>
              <a:gd name="T50" fmla="*/ 10 w 89"/>
              <a:gd name="T51" fmla="*/ 67 h 75"/>
              <a:gd name="T52" fmla="*/ 14 w 89"/>
              <a:gd name="T53" fmla="*/ 64 h 75"/>
              <a:gd name="T54" fmla="*/ 17 w 89"/>
              <a:gd name="T55" fmla="*/ 64 h 75"/>
              <a:gd name="T56" fmla="*/ 26 w 89"/>
              <a:gd name="T57" fmla="*/ 62 h 75"/>
              <a:gd name="T58" fmla="*/ 32 w 89"/>
              <a:gd name="T59" fmla="*/ 63 h 75"/>
              <a:gd name="T60" fmla="*/ 35 w 89"/>
              <a:gd name="T61" fmla="*/ 62 h 75"/>
              <a:gd name="T62" fmla="*/ 35 w 89"/>
              <a:gd name="T63" fmla="*/ 60 h 75"/>
              <a:gd name="T64" fmla="*/ 40 w 89"/>
              <a:gd name="T65" fmla="*/ 58 h 75"/>
              <a:gd name="T66" fmla="*/ 46 w 89"/>
              <a:gd name="T67" fmla="*/ 56 h 75"/>
              <a:gd name="T68" fmla="*/ 46 w 89"/>
              <a:gd name="T69" fmla="*/ 55 h 75"/>
              <a:gd name="T70" fmla="*/ 44 w 89"/>
              <a:gd name="T71" fmla="*/ 52 h 75"/>
              <a:gd name="T72" fmla="*/ 43 w 89"/>
              <a:gd name="T73" fmla="*/ 51 h 75"/>
              <a:gd name="T74" fmla="*/ 47 w 89"/>
              <a:gd name="T75" fmla="*/ 48 h 75"/>
              <a:gd name="T76" fmla="*/ 48 w 89"/>
              <a:gd name="T77" fmla="*/ 44 h 75"/>
              <a:gd name="T78" fmla="*/ 50 w 89"/>
              <a:gd name="T79" fmla="*/ 41 h 75"/>
              <a:gd name="T80" fmla="*/ 56 w 89"/>
              <a:gd name="T81" fmla="*/ 30 h 75"/>
              <a:gd name="T82" fmla="*/ 61 w 89"/>
              <a:gd name="T83" fmla="*/ 32 h 75"/>
              <a:gd name="T84" fmla="*/ 66 w 89"/>
              <a:gd name="T85" fmla="*/ 29 h 75"/>
              <a:gd name="T86" fmla="*/ 69 w 89"/>
              <a:gd name="T87" fmla="*/ 28 h 75"/>
              <a:gd name="T88" fmla="*/ 82 w 89"/>
              <a:gd name="T89" fmla="*/ 13 h 75"/>
              <a:gd name="T90" fmla="*/ 86 w 89"/>
              <a:gd name="T91" fmla="*/ 7 h 75"/>
              <a:gd name="T92" fmla="*/ 86 w 89"/>
              <a:gd name="T93" fmla="*/ 6 h 75"/>
              <a:gd name="T94" fmla="*/ 86 w 89"/>
              <a:gd name="T95" fmla="*/ 4 h 75"/>
              <a:gd name="T96" fmla="*/ 88 w 89"/>
              <a:gd name="T97" fmla="*/ 3 h 75"/>
              <a:gd name="T98" fmla="*/ 88 w 89"/>
              <a:gd name="T99" fmla="*/ 2 h 75"/>
              <a:gd name="T100" fmla="*/ 89 w 89"/>
              <a:gd name="T101" fmla="*/ 0 h 75"/>
              <a:gd name="T102" fmla="*/ 89 w 89"/>
              <a:gd name="T103" fmla="*/ 2 h 75"/>
              <a:gd name="T104" fmla="*/ 88 w 89"/>
              <a:gd name="T105" fmla="*/ 6 h 75"/>
              <a:gd name="T106" fmla="*/ 88 w 89"/>
              <a:gd name="T107" fmla="*/ 7 h 75"/>
              <a:gd name="T108" fmla="*/ 86 w 89"/>
              <a:gd name="T109" fmla="*/ 11 h 75"/>
              <a:gd name="T110" fmla="*/ 73 w 89"/>
              <a:gd name="T111" fmla="*/ 28 h 75"/>
              <a:gd name="T112" fmla="*/ 67 w 89"/>
              <a:gd name="T113" fmla="*/ 33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75">
                <a:moveTo>
                  <a:pt x="67" y="33"/>
                </a:moveTo>
                <a:lnTo>
                  <a:pt x="66" y="33"/>
                </a:lnTo>
                <a:lnTo>
                  <a:pt x="63" y="34"/>
                </a:lnTo>
                <a:lnTo>
                  <a:pt x="61" y="37"/>
                </a:lnTo>
                <a:lnTo>
                  <a:pt x="58" y="38"/>
                </a:lnTo>
                <a:lnTo>
                  <a:pt x="56" y="41"/>
                </a:lnTo>
                <a:lnTo>
                  <a:pt x="52" y="48"/>
                </a:lnTo>
                <a:lnTo>
                  <a:pt x="47" y="58"/>
                </a:lnTo>
                <a:lnTo>
                  <a:pt x="41" y="59"/>
                </a:lnTo>
                <a:lnTo>
                  <a:pt x="37" y="64"/>
                </a:lnTo>
                <a:lnTo>
                  <a:pt x="35" y="67"/>
                </a:lnTo>
                <a:lnTo>
                  <a:pt x="30" y="63"/>
                </a:lnTo>
                <a:lnTo>
                  <a:pt x="29" y="63"/>
                </a:lnTo>
                <a:lnTo>
                  <a:pt x="25" y="63"/>
                </a:lnTo>
                <a:lnTo>
                  <a:pt x="17" y="64"/>
                </a:lnTo>
                <a:lnTo>
                  <a:pt x="14" y="66"/>
                </a:lnTo>
                <a:lnTo>
                  <a:pt x="13" y="66"/>
                </a:lnTo>
                <a:lnTo>
                  <a:pt x="7" y="71"/>
                </a:lnTo>
                <a:lnTo>
                  <a:pt x="6" y="73"/>
                </a:lnTo>
                <a:lnTo>
                  <a:pt x="6" y="74"/>
                </a:lnTo>
                <a:lnTo>
                  <a:pt x="6" y="75"/>
                </a:lnTo>
                <a:lnTo>
                  <a:pt x="3" y="73"/>
                </a:lnTo>
                <a:lnTo>
                  <a:pt x="0" y="71"/>
                </a:lnTo>
                <a:lnTo>
                  <a:pt x="0" y="70"/>
                </a:lnTo>
                <a:lnTo>
                  <a:pt x="5" y="68"/>
                </a:lnTo>
                <a:lnTo>
                  <a:pt x="10" y="67"/>
                </a:lnTo>
                <a:lnTo>
                  <a:pt x="14" y="64"/>
                </a:lnTo>
                <a:lnTo>
                  <a:pt x="17" y="64"/>
                </a:lnTo>
                <a:lnTo>
                  <a:pt x="26" y="62"/>
                </a:lnTo>
                <a:lnTo>
                  <a:pt x="32" y="63"/>
                </a:lnTo>
                <a:lnTo>
                  <a:pt x="35" y="62"/>
                </a:lnTo>
                <a:lnTo>
                  <a:pt x="35" y="60"/>
                </a:lnTo>
                <a:lnTo>
                  <a:pt x="40" y="58"/>
                </a:lnTo>
                <a:lnTo>
                  <a:pt x="46" y="56"/>
                </a:lnTo>
                <a:lnTo>
                  <a:pt x="46" y="55"/>
                </a:lnTo>
                <a:lnTo>
                  <a:pt x="44" y="52"/>
                </a:lnTo>
                <a:lnTo>
                  <a:pt x="43" y="51"/>
                </a:lnTo>
                <a:lnTo>
                  <a:pt x="47" y="48"/>
                </a:lnTo>
                <a:lnTo>
                  <a:pt x="48" y="44"/>
                </a:lnTo>
                <a:lnTo>
                  <a:pt x="50" y="41"/>
                </a:lnTo>
                <a:lnTo>
                  <a:pt x="56" y="30"/>
                </a:lnTo>
                <a:lnTo>
                  <a:pt x="61" y="32"/>
                </a:lnTo>
                <a:lnTo>
                  <a:pt x="66" y="29"/>
                </a:lnTo>
                <a:lnTo>
                  <a:pt x="69" y="28"/>
                </a:lnTo>
                <a:lnTo>
                  <a:pt x="82" y="13"/>
                </a:lnTo>
                <a:lnTo>
                  <a:pt x="86" y="7"/>
                </a:lnTo>
                <a:lnTo>
                  <a:pt x="86" y="6"/>
                </a:lnTo>
                <a:lnTo>
                  <a:pt x="86" y="4"/>
                </a:lnTo>
                <a:lnTo>
                  <a:pt x="88" y="3"/>
                </a:lnTo>
                <a:lnTo>
                  <a:pt x="88" y="2"/>
                </a:lnTo>
                <a:lnTo>
                  <a:pt x="89" y="0"/>
                </a:lnTo>
                <a:lnTo>
                  <a:pt x="89" y="2"/>
                </a:lnTo>
                <a:lnTo>
                  <a:pt x="88" y="6"/>
                </a:lnTo>
                <a:lnTo>
                  <a:pt x="88" y="7"/>
                </a:lnTo>
                <a:lnTo>
                  <a:pt x="86" y="11"/>
                </a:lnTo>
                <a:lnTo>
                  <a:pt x="73" y="28"/>
                </a:lnTo>
                <a:lnTo>
                  <a:pt x="67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4" name="Freeform 35"/>
          <p:cNvSpPr>
            <a:spLocks/>
          </p:cNvSpPr>
          <p:nvPr/>
        </p:nvSpPr>
        <p:spPr bwMode="auto">
          <a:xfrm>
            <a:off x="4086225" y="4995863"/>
            <a:ext cx="238125" cy="112713"/>
          </a:xfrm>
          <a:custGeom>
            <a:avLst/>
            <a:gdLst>
              <a:gd name="T0" fmla="*/ 116 w 150"/>
              <a:gd name="T1" fmla="*/ 13 h 71"/>
              <a:gd name="T2" fmla="*/ 119 w 150"/>
              <a:gd name="T3" fmla="*/ 21 h 71"/>
              <a:gd name="T4" fmla="*/ 112 w 150"/>
              <a:gd name="T5" fmla="*/ 30 h 71"/>
              <a:gd name="T6" fmla="*/ 91 w 150"/>
              <a:gd name="T7" fmla="*/ 30 h 71"/>
              <a:gd name="T8" fmla="*/ 74 w 150"/>
              <a:gd name="T9" fmla="*/ 29 h 71"/>
              <a:gd name="T10" fmla="*/ 69 w 150"/>
              <a:gd name="T11" fmla="*/ 29 h 71"/>
              <a:gd name="T12" fmla="*/ 61 w 150"/>
              <a:gd name="T13" fmla="*/ 39 h 71"/>
              <a:gd name="T14" fmla="*/ 59 w 150"/>
              <a:gd name="T15" fmla="*/ 52 h 71"/>
              <a:gd name="T16" fmla="*/ 39 w 150"/>
              <a:gd name="T17" fmla="*/ 59 h 71"/>
              <a:gd name="T18" fmla="*/ 35 w 150"/>
              <a:gd name="T19" fmla="*/ 67 h 71"/>
              <a:gd name="T20" fmla="*/ 19 w 150"/>
              <a:gd name="T21" fmla="*/ 70 h 71"/>
              <a:gd name="T22" fmla="*/ 7 w 150"/>
              <a:gd name="T23" fmla="*/ 66 h 71"/>
              <a:gd name="T24" fmla="*/ 1 w 150"/>
              <a:gd name="T25" fmla="*/ 60 h 71"/>
              <a:gd name="T26" fmla="*/ 0 w 150"/>
              <a:gd name="T27" fmla="*/ 36 h 71"/>
              <a:gd name="T28" fmla="*/ 11 w 150"/>
              <a:gd name="T29" fmla="*/ 40 h 71"/>
              <a:gd name="T30" fmla="*/ 14 w 150"/>
              <a:gd name="T31" fmla="*/ 36 h 71"/>
              <a:gd name="T32" fmla="*/ 19 w 150"/>
              <a:gd name="T33" fmla="*/ 33 h 71"/>
              <a:gd name="T34" fmla="*/ 24 w 150"/>
              <a:gd name="T35" fmla="*/ 30 h 71"/>
              <a:gd name="T36" fmla="*/ 22 w 150"/>
              <a:gd name="T37" fmla="*/ 26 h 71"/>
              <a:gd name="T38" fmla="*/ 11 w 150"/>
              <a:gd name="T39" fmla="*/ 25 h 71"/>
              <a:gd name="T40" fmla="*/ 5 w 150"/>
              <a:gd name="T41" fmla="*/ 26 h 71"/>
              <a:gd name="T42" fmla="*/ 5 w 150"/>
              <a:gd name="T43" fmla="*/ 13 h 71"/>
              <a:gd name="T44" fmla="*/ 8 w 150"/>
              <a:gd name="T45" fmla="*/ 4 h 71"/>
              <a:gd name="T46" fmla="*/ 23 w 150"/>
              <a:gd name="T47" fmla="*/ 0 h 71"/>
              <a:gd name="T48" fmla="*/ 35 w 150"/>
              <a:gd name="T49" fmla="*/ 7 h 71"/>
              <a:gd name="T50" fmla="*/ 39 w 150"/>
              <a:gd name="T51" fmla="*/ 11 h 71"/>
              <a:gd name="T52" fmla="*/ 52 w 150"/>
              <a:gd name="T53" fmla="*/ 21 h 71"/>
              <a:gd name="T54" fmla="*/ 59 w 150"/>
              <a:gd name="T55" fmla="*/ 22 h 71"/>
              <a:gd name="T56" fmla="*/ 61 w 150"/>
              <a:gd name="T57" fmla="*/ 30 h 71"/>
              <a:gd name="T58" fmla="*/ 64 w 150"/>
              <a:gd name="T59" fmla="*/ 14 h 71"/>
              <a:gd name="T60" fmla="*/ 72 w 150"/>
              <a:gd name="T61" fmla="*/ 11 h 71"/>
              <a:gd name="T62" fmla="*/ 82 w 150"/>
              <a:gd name="T63" fmla="*/ 13 h 71"/>
              <a:gd name="T64" fmla="*/ 84 w 150"/>
              <a:gd name="T65" fmla="*/ 11 h 71"/>
              <a:gd name="T66" fmla="*/ 90 w 150"/>
              <a:gd name="T67" fmla="*/ 7 h 71"/>
              <a:gd name="T68" fmla="*/ 99 w 150"/>
              <a:gd name="T69" fmla="*/ 7 h 71"/>
              <a:gd name="T70" fmla="*/ 106 w 150"/>
              <a:gd name="T71" fmla="*/ 4 h 71"/>
              <a:gd name="T72" fmla="*/ 104 w 150"/>
              <a:gd name="T73" fmla="*/ 18 h 71"/>
              <a:gd name="T74" fmla="*/ 112 w 150"/>
              <a:gd name="T75" fmla="*/ 11 h 71"/>
              <a:gd name="T76" fmla="*/ 117 w 150"/>
              <a:gd name="T77" fmla="*/ 3 h 71"/>
              <a:gd name="T78" fmla="*/ 129 w 150"/>
              <a:gd name="T79" fmla="*/ 6 h 71"/>
              <a:gd name="T80" fmla="*/ 138 w 150"/>
              <a:gd name="T81" fmla="*/ 11 h 71"/>
              <a:gd name="T82" fmla="*/ 150 w 150"/>
              <a:gd name="T83" fmla="*/ 11 h 71"/>
              <a:gd name="T84" fmla="*/ 142 w 150"/>
              <a:gd name="T85" fmla="*/ 17 h 71"/>
              <a:gd name="T86" fmla="*/ 128 w 150"/>
              <a:gd name="T87" fmla="*/ 11 h 71"/>
              <a:gd name="T88" fmla="*/ 127 w 150"/>
              <a:gd name="T89" fmla="*/ 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50" h="71">
                <a:moveTo>
                  <a:pt x="119" y="4"/>
                </a:moveTo>
                <a:lnTo>
                  <a:pt x="116" y="7"/>
                </a:lnTo>
                <a:lnTo>
                  <a:pt x="116" y="13"/>
                </a:lnTo>
                <a:lnTo>
                  <a:pt x="120" y="17"/>
                </a:lnTo>
                <a:lnTo>
                  <a:pt x="121" y="18"/>
                </a:lnTo>
                <a:lnTo>
                  <a:pt x="119" y="21"/>
                </a:lnTo>
                <a:lnTo>
                  <a:pt x="117" y="22"/>
                </a:lnTo>
                <a:lnTo>
                  <a:pt x="112" y="29"/>
                </a:lnTo>
                <a:lnTo>
                  <a:pt x="112" y="30"/>
                </a:lnTo>
                <a:lnTo>
                  <a:pt x="102" y="29"/>
                </a:lnTo>
                <a:lnTo>
                  <a:pt x="93" y="29"/>
                </a:lnTo>
                <a:lnTo>
                  <a:pt x="91" y="30"/>
                </a:lnTo>
                <a:lnTo>
                  <a:pt x="87" y="30"/>
                </a:lnTo>
                <a:lnTo>
                  <a:pt x="87" y="29"/>
                </a:lnTo>
                <a:lnTo>
                  <a:pt x="74" y="29"/>
                </a:lnTo>
                <a:lnTo>
                  <a:pt x="72" y="29"/>
                </a:lnTo>
                <a:lnTo>
                  <a:pt x="69" y="33"/>
                </a:lnTo>
                <a:lnTo>
                  <a:pt x="69" y="29"/>
                </a:lnTo>
                <a:lnTo>
                  <a:pt x="65" y="29"/>
                </a:lnTo>
                <a:lnTo>
                  <a:pt x="64" y="30"/>
                </a:lnTo>
                <a:lnTo>
                  <a:pt x="61" y="39"/>
                </a:lnTo>
                <a:lnTo>
                  <a:pt x="61" y="48"/>
                </a:lnTo>
                <a:lnTo>
                  <a:pt x="63" y="54"/>
                </a:lnTo>
                <a:lnTo>
                  <a:pt x="59" y="52"/>
                </a:lnTo>
                <a:lnTo>
                  <a:pt x="52" y="58"/>
                </a:lnTo>
                <a:lnTo>
                  <a:pt x="42" y="58"/>
                </a:lnTo>
                <a:lnTo>
                  <a:pt x="39" y="59"/>
                </a:lnTo>
                <a:lnTo>
                  <a:pt x="38" y="60"/>
                </a:lnTo>
                <a:lnTo>
                  <a:pt x="37" y="64"/>
                </a:lnTo>
                <a:lnTo>
                  <a:pt x="35" y="67"/>
                </a:lnTo>
                <a:lnTo>
                  <a:pt x="30" y="71"/>
                </a:lnTo>
                <a:lnTo>
                  <a:pt x="24" y="70"/>
                </a:lnTo>
                <a:lnTo>
                  <a:pt x="19" y="70"/>
                </a:lnTo>
                <a:lnTo>
                  <a:pt x="16" y="63"/>
                </a:lnTo>
                <a:lnTo>
                  <a:pt x="12" y="64"/>
                </a:lnTo>
                <a:lnTo>
                  <a:pt x="7" y="66"/>
                </a:lnTo>
                <a:lnTo>
                  <a:pt x="5" y="66"/>
                </a:lnTo>
                <a:lnTo>
                  <a:pt x="1" y="63"/>
                </a:lnTo>
                <a:lnTo>
                  <a:pt x="1" y="60"/>
                </a:lnTo>
                <a:lnTo>
                  <a:pt x="3" y="54"/>
                </a:lnTo>
                <a:lnTo>
                  <a:pt x="4" y="44"/>
                </a:lnTo>
                <a:lnTo>
                  <a:pt x="0" y="36"/>
                </a:lnTo>
                <a:lnTo>
                  <a:pt x="0" y="30"/>
                </a:lnTo>
                <a:lnTo>
                  <a:pt x="9" y="36"/>
                </a:lnTo>
                <a:lnTo>
                  <a:pt x="11" y="40"/>
                </a:lnTo>
                <a:lnTo>
                  <a:pt x="12" y="39"/>
                </a:lnTo>
                <a:lnTo>
                  <a:pt x="14" y="39"/>
                </a:lnTo>
                <a:lnTo>
                  <a:pt x="14" y="36"/>
                </a:lnTo>
                <a:lnTo>
                  <a:pt x="14" y="33"/>
                </a:lnTo>
                <a:lnTo>
                  <a:pt x="18" y="33"/>
                </a:lnTo>
                <a:lnTo>
                  <a:pt x="19" y="33"/>
                </a:lnTo>
                <a:lnTo>
                  <a:pt x="30" y="33"/>
                </a:lnTo>
                <a:lnTo>
                  <a:pt x="30" y="32"/>
                </a:lnTo>
                <a:lnTo>
                  <a:pt x="24" y="30"/>
                </a:lnTo>
                <a:lnTo>
                  <a:pt x="24" y="29"/>
                </a:lnTo>
                <a:lnTo>
                  <a:pt x="23" y="29"/>
                </a:lnTo>
                <a:lnTo>
                  <a:pt x="22" y="26"/>
                </a:lnTo>
                <a:lnTo>
                  <a:pt x="20" y="25"/>
                </a:lnTo>
                <a:lnTo>
                  <a:pt x="20" y="24"/>
                </a:lnTo>
                <a:lnTo>
                  <a:pt x="11" y="25"/>
                </a:lnTo>
                <a:lnTo>
                  <a:pt x="7" y="28"/>
                </a:lnTo>
                <a:lnTo>
                  <a:pt x="5" y="28"/>
                </a:lnTo>
                <a:lnTo>
                  <a:pt x="5" y="26"/>
                </a:lnTo>
                <a:lnTo>
                  <a:pt x="5" y="24"/>
                </a:lnTo>
                <a:lnTo>
                  <a:pt x="5" y="14"/>
                </a:lnTo>
                <a:lnTo>
                  <a:pt x="5" y="13"/>
                </a:lnTo>
                <a:lnTo>
                  <a:pt x="5" y="10"/>
                </a:lnTo>
                <a:lnTo>
                  <a:pt x="5" y="9"/>
                </a:lnTo>
                <a:lnTo>
                  <a:pt x="8" y="4"/>
                </a:lnTo>
                <a:lnTo>
                  <a:pt x="11" y="4"/>
                </a:lnTo>
                <a:lnTo>
                  <a:pt x="22" y="2"/>
                </a:lnTo>
                <a:lnTo>
                  <a:pt x="23" y="0"/>
                </a:lnTo>
                <a:lnTo>
                  <a:pt x="24" y="3"/>
                </a:lnTo>
                <a:lnTo>
                  <a:pt x="27" y="4"/>
                </a:lnTo>
                <a:lnTo>
                  <a:pt x="35" y="7"/>
                </a:lnTo>
                <a:lnTo>
                  <a:pt x="37" y="9"/>
                </a:lnTo>
                <a:lnTo>
                  <a:pt x="38" y="10"/>
                </a:lnTo>
                <a:lnTo>
                  <a:pt x="39" y="11"/>
                </a:lnTo>
                <a:lnTo>
                  <a:pt x="39" y="11"/>
                </a:lnTo>
                <a:lnTo>
                  <a:pt x="42" y="17"/>
                </a:lnTo>
                <a:lnTo>
                  <a:pt x="52" y="21"/>
                </a:lnTo>
                <a:lnTo>
                  <a:pt x="53" y="21"/>
                </a:lnTo>
                <a:lnTo>
                  <a:pt x="59" y="19"/>
                </a:lnTo>
                <a:lnTo>
                  <a:pt x="59" y="22"/>
                </a:lnTo>
                <a:lnTo>
                  <a:pt x="59" y="29"/>
                </a:lnTo>
                <a:lnTo>
                  <a:pt x="60" y="29"/>
                </a:lnTo>
                <a:lnTo>
                  <a:pt x="61" y="30"/>
                </a:lnTo>
                <a:lnTo>
                  <a:pt x="61" y="29"/>
                </a:lnTo>
                <a:lnTo>
                  <a:pt x="64" y="19"/>
                </a:lnTo>
                <a:lnTo>
                  <a:pt x="64" y="14"/>
                </a:lnTo>
                <a:lnTo>
                  <a:pt x="65" y="14"/>
                </a:lnTo>
                <a:lnTo>
                  <a:pt x="71" y="13"/>
                </a:lnTo>
                <a:lnTo>
                  <a:pt x="72" y="11"/>
                </a:lnTo>
                <a:lnTo>
                  <a:pt x="76" y="11"/>
                </a:lnTo>
                <a:lnTo>
                  <a:pt x="78" y="11"/>
                </a:lnTo>
                <a:lnTo>
                  <a:pt x="82" y="13"/>
                </a:lnTo>
                <a:lnTo>
                  <a:pt x="83" y="14"/>
                </a:lnTo>
                <a:lnTo>
                  <a:pt x="86" y="13"/>
                </a:lnTo>
                <a:lnTo>
                  <a:pt x="84" y="11"/>
                </a:lnTo>
                <a:lnTo>
                  <a:pt x="83" y="10"/>
                </a:lnTo>
                <a:lnTo>
                  <a:pt x="87" y="6"/>
                </a:lnTo>
                <a:lnTo>
                  <a:pt x="90" y="7"/>
                </a:lnTo>
                <a:lnTo>
                  <a:pt x="91" y="7"/>
                </a:lnTo>
                <a:lnTo>
                  <a:pt x="93" y="9"/>
                </a:lnTo>
                <a:lnTo>
                  <a:pt x="99" y="7"/>
                </a:lnTo>
                <a:lnTo>
                  <a:pt x="102" y="6"/>
                </a:lnTo>
                <a:lnTo>
                  <a:pt x="104" y="3"/>
                </a:lnTo>
                <a:lnTo>
                  <a:pt x="106" y="4"/>
                </a:lnTo>
                <a:lnTo>
                  <a:pt x="105" y="11"/>
                </a:lnTo>
                <a:lnTo>
                  <a:pt x="104" y="15"/>
                </a:lnTo>
                <a:lnTo>
                  <a:pt x="104" y="18"/>
                </a:lnTo>
                <a:lnTo>
                  <a:pt x="106" y="17"/>
                </a:lnTo>
                <a:lnTo>
                  <a:pt x="109" y="11"/>
                </a:lnTo>
                <a:lnTo>
                  <a:pt x="112" y="11"/>
                </a:lnTo>
                <a:lnTo>
                  <a:pt x="113" y="11"/>
                </a:lnTo>
                <a:lnTo>
                  <a:pt x="113" y="7"/>
                </a:lnTo>
                <a:lnTo>
                  <a:pt x="117" y="3"/>
                </a:lnTo>
                <a:lnTo>
                  <a:pt x="127" y="4"/>
                </a:lnTo>
                <a:lnTo>
                  <a:pt x="128" y="4"/>
                </a:lnTo>
                <a:lnTo>
                  <a:pt x="129" y="6"/>
                </a:lnTo>
                <a:lnTo>
                  <a:pt x="131" y="6"/>
                </a:lnTo>
                <a:lnTo>
                  <a:pt x="136" y="11"/>
                </a:lnTo>
                <a:lnTo>
                  <a:pt x="138" y="11"/>
                </a:lnTo>
                <a:lnTo>
                  <a:pt x="143" y="11"/>
                </a:lnTo>
                <a:lnTo>
                  <a:pt x="147" y="11"/>
                </a:lnTo>
                <a:lnTo>
                  <a:pt x="150" y="11"/>
                </a:lnTo>
                <a:lnTo>
                  <a:pt x="149" y="11"/>
                </a:lnTo>
                <a:lnTo>
                  <a:pt x="147" y="13"/>
                </a:lnTo>
                <a:lnTo>
                  <a:pt x="142" y="17"/>
                </a:lnTo>
                <a:lnTo>
                  <a:pt x="138" y="14"/>
                </a:lnTo>
                <a:lnTo>
                  <a:pt x="132" y="11"/>
                </a:lnTo>
                <a:lnTo>
                  <a:pt x="128" y="11"/>
                </a:lnTo>
                <a:lnTo>
                  <a:pt x="128" y="9"/>
                </a:lnTo>
                <a:lnTo>
                  <a:pt x="128" y="7"/>
                </a:lnTo>
                <a:lnTo>
                  <a:pt x="127" y="6"/>
                </a:lnTo>
                <a:lnTo>
                  <a:pt x="125" y="6"/>
                </a:lnTo>
                <a:lnTo>
                  <a:pt x="119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5" name="Freeform 36"/>
          <p:cNvSpPr>
            <a:spLocks/>
          </p:cNvSpPr>
          <p:nvPr/>
        </p:nvSpPr>
        <p:spPr bwMode="auto">
          <a:xfrm>
            <a:off x="4567238" y="4922838"/>
            <a:ext cx="38100" cy="88900"/>
          </a:xfrm>
          <a:custGeom>
            <a:avLst/>
            <a:gdLst>
              <a:gd name="T0" fmla="*/ 8 w 24"/>
              <a:gd name="T1" fmla="*/ 31 h 56"/>
              <a:gd name="T2" fmla="*/ 9 w 24"/>
              <a:gd name="T3" fmla="*/ 34 h 56"/>
              <a:gd name="T4" fmla="*/ 9 w 24"/>
              <a:gd name="T5" fmla="*/ 40 h 56"/>
              <a:gd name="T6" fmla="*/ 9 w 24"/>
              <a:gd name="T7" fmla="*/ 45 h 56"/>
              <a:gd name="T8" fmla="*/ 8 w 24"/>
              <a:gd name="T9" fmla="*/ 52 h 56"/>
              <a:gd name="T10" fmla="*/ 9 w 24"/>
              <a:gd name="T11" fmla="*/ 52 h 56"/>
              <a:gd name="T12" fmla="*/ 9 w 24"/>
              <a:gd name="T13" fmla="*/ 53 h 56"/>
              <a:gd name="T14" fmla="*/ 12 w 24"/>
              <a:gd name="T15" fmla="*/ 55 h 56"/>
              <a:gd name="T16" fmla="*/ 17 w 24"/>
              <a:gd name="T17" fmla="*/ 55 h 56"/>
              <a:gd name="T18" fmla="*/ 19 w 24"/>
              <a:gd name="T19" fmla="*/ 55 h 56"/>
              <a:gd name="T20" fmla="*/ 13 w 24"/>
              <a:gd name="T21" fmla="*/ 56 h 56"/>
              <a:gd name="T22" fmla="*/ 9 w 24"/>
              <a:gd name="T23" fmla="*/ 53 h 56"/>
              <a:gd name="T24" fmla="*/ 7 w 24"/>
              <a:gd name="T25" fmla="*/ 52 h 56"/>
              <a:gd name="T26" fmla="*/ 7 w 24"/>
              <a:gd name="T27" fmla="*/ 50 h 56"/>
              <a:gd name="T28" fmla="*/ 8 w 24"/>
              <a:gd name="T29" fmla="*/ 35 h 56"/>
              <a:gd name="T30" fmla="*/ 1 w 24"/>
              <a:gd name="T31" fmla="*/ 27 h 56"/>
              <a:gd name="T32" fmla="*/ 0 w 24"/>
              <a:gd name="T33" fmla="*/ 26 h 56"/>
              <a:gd name="T34" fmla="*/ 1 w 24"/>
              <a:gd name="T35" fmla="*/ 25 h 56"/>
              <a:gd name="T36" fmla="*/ 7 w 24"/>
              <a:gd name="T37" fmla="*/ 22 h 56"/>
              <a:gd name="T38" fmla="*/ 8 w 24"/>
              <a:gd name="T39" fmla="*/ 22 h 56"/>
              <a:gd name="T40" fmla="*/ 11 w 24"/>
              <a:gd name="T41" fmla="*/ 19 h 56"/>
              <a:gd name="T42" fmla="*/ 13 w 24"/>
              <a:gd name="T43" fmla="*/ 11 h 56"/>
              <a:gd name="T44" fmla="*/ 19 w 24"/>
              <a:gd name="T45" fmla="*/ 4 h 56"/>
              <a:gd name="T46" fmla="*/ 19 w 24"/>
              <a:gd name="T47" fmla="*/ 3 h 56"/>
              <a:gd name="T48" fmla="*/ 24 w 24"/>
              <a:gd name="T49" fmla="*/ 0 h 56"/>
              <a:gd name="T50" fmla="*/ 20 w 24"/>
              <a:gd name="T51" fmla="*/ 5 h 56"/>
              <a:gd name="T52" fmla="*/ 17 w 24"/>
              <a:gd name="T53" fmla="*/ 7 h 56"/>
              <a:gd name="T54" fmla="*/ 16 w 24"/>
              <a:gd name="T55" fmla="*/ 8 h 56"/>
              <a:gd name="T56" fmla="*/ 15 w 24"/>
              <a:gd name="T57" fmla="*/ 12 h 56"/>
              <a:gd name="T58" fmla="*/ 15 w 24"/>
              <a:gd name="T59" fmla="*/ 15 h 56"/>
              <a:gd name="T60" fmla="*/ 13 w 24"/>
              <a:gd name="T61" fmla="*/ 19 h 56"/>
              <a:gd name="T62" fmla="*/ 12 w 24"/>
              <a:gd name="T63" fmla="*/ 22 h 56"/>
              <a:gd name="T64" fmla="*/ 8 w 24"/>
              <a:gd name="T65" fmla="*/ 25 h 56"/>
              <a:gd name="T66" fmla="*/ 4 w 24"/>
              <a:gd name="T67" fmla="*/ 26 h 56"/>
              <a:gd name="T68" fmla="*/ 2 w 24"/>
              <a:gd name="T69" fmla="*/ 27 h 56"/>
              <a:gd name="T70" fmla="*/ 4 w 24"/>
              <a:gd name="T71" fmla="*/ 30 h 56"/>
              <a:gd name="T72" fmla="*/ 5 w 24"/>
              <a:gd name="T73" fmla="*/ 30 h 56"/>
              <a:gd name="T74" fmla="*/ 8 w 24"/>
              <a:gd name="T75" fmla="*/ 31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4" h="56">
                <a:moveTo>
                  <a:pt x="8" y="31"/>
                </a:moveTo>
                <a:lnTo>
                  <a:pt x="9" y="34"/>
                </a:lnTo>
                <a:lnTo>
                  <a:pt x="9" y="40"/>
                </a:lnTo>
                <a:lnTo>
                  <a:pt x="9" y="45"/>
                </a:lnTo>
                <a:lnTo>
                  <a:pt x="8" y="52"/>
                </a:lnTo>
                <a:lnTo>
                  <a:pt x="9" y="52"/>
                </a:lnTo>
                <a:lnTo>
                  <a:pt x="9" y="53"/>
                </a:lnTo>
                <a:lnTo>
                  <a:pt x="12" y="55"/>
                </a:lnTo>
                <a:lnTo>
                  <a:pt x="17" y="55"/>
                </a:lnTo>
                <a:lnTo>
                  <a:pt x="19" y="55"/>
                </a:lnTo>
                <a:lnTo>
                  <a:pt x="13" y="56"/>
                </a:lnTo>
                <a:lnTo>
                  <a:pt x="9" y="53"/>
                </a:lnTo>
                <a:lnTo>
                  <a:pt x="7" y="52"/>
                </a:lnTo>
                <a:lnTo>
                  <a:pt x="7" y="50"/>
                </a:lnTo>
                <a:lnTo>
                  <a:pt x="8" y="35"/>
                </a:lnTo>
                <a:lnTo>
                  <a:pt x="1" y="27"/>
                </a:lnTo>
                <a:lnTo>
                  <a:pt x="0" y="26"/>
                </a:lnTo>
                <a:lnTo>
                  <a:pt x="1" y="25"/>
                </a:lnTo>
                <a:lnTo>
                  <a:pt x="7" y="22"/>
                </a:lnTo>
                <a:lnTo>
                  <a:pt x="8" y="22"/>
                </a:lnTo>
                <a:lnTo>
                  <a:pt x="11" y="19"/>
                </a:lnTo>
                <a:lnTo>
                  <a:pt x="13" y="11"/>
                </a:lnTo>
                <a:lnTo>
                  <a:pt x="19" y="4"/>
                </a:lnTo>
                <a:lnTo>
                  <a:pt x="19" y="3"/>
                </a:lnTo>
                <a:lnTo>
                  <a:pt x="24" y="0"/>
                </a:lnTo>
                <a:lnTo>
                  <a:pt x="20" y="5"/>
                </a:lnTo>
                <a:lnTo>
                  <a:pt x="17" y="7"/>
                </a:lnTo>
                <a:lnTo>
                  <a:pt x="16" y="8"/>
                </a:lnTo>
                <a:lnTo>
                  <a:pt x="15" y="12"/>
                </a:lnTo>
                <a:lnTo>
                  <a:pt x="15" y="15"/>
                </a:lnTo>
                <a:lnTo>
                  <a:pt x="13" y="19"/>
                </a:lnTo>
                <a:lnTo>
                  <a:pt x="12" y="22"/>
                </a:lnTo>
                <a:lnTo>
                  <a:pt x="8" y="25"/>
                </a:lnTo>
                <a:lnTo>
                  <a:pt x="4" y="26"/>
                </a:lnTo>
                <a:lnTo>
                  <a:pt x="2" y="27"/>
                </a:lnTo>
                <a:lnTo>
                  <a:pt x="4" y="30"/>
                </a:lnTo>
                <a:lnTo>
                  <a:pt x="5" y="30"/>
                </a:lnTo>
                <a:lnTo>
                  <a:pt x="8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6" name="Freeform 37"/>
          <p:cNvSpPr>
            <a:spLocks/>
          </p:cNvSpPr>
          <p:nvPr/>
        </p:nvSpPr>
        <p:spPr bwMode="auto">
          <a:xfrm>
            <a:off x="4040188" y="4935538"/>
            <a:ext cx="57150" cy="71438"/>
          </a:xfrm>
          <a:custGeom>
            <a:avLst/>
            <a:gdLst>
              <a:gd name="T0" fmla="*/ 34 w 36"/>
              <a:gd name="T1" fmla="*/ 19 h 45"/>
              <a:gd name="T2" fmla="*/ 34 w 36"/>
              <a:gd name="T3" fmla="*/ 27 h 45"/>
              <a:gd name="T4" fmla="*/ 26 w 36"/>
              <a:gd name="T5" fmla="*/ 34 h 45"/>
              <a:gd name="T6" fmla="*/ 22 w 36"/>
              <a:gd name="T7" fmla="*/ 38 h 45"/>
              <a:gd name="T8" fmla="*/ 19 w 36"/>
              <a:gd name="T9" fmla="*/ 32 h 45"/>
              <a:gd name="T10" fmla="*/ 19 w 36"/>
              <a:gd name="T11" fmla="*/ 29 h 45"/>
              <a:gd name="T12" fmla="*/ 12 w 36"/>
              <a:gd name="T13" fmla="*/ 34 h 45"/>
              <a:gd name="T14" fmla="*/ 8 w 36"/>
              <a:gd name="T15" fmla="*/ 37 h 45"/>
              <a:gd name="T16" fmla="*/ 6 w 36"/>
              <a:gd name="T17" fmla="*/ 38 h 45"/>
              <a:gd name="T18" fmla="*/ 0 w 36"/>
              <a:gd name="T19" fmla="*/ 45 h 45"/>
              <a:gd name="T20" fmla="*/ 0 w 36"/>
              <a:gd name="T21" fmla="*/ 29 h 45"/>
              <a:gd name="T22" fmla="*/ 8 w 36"/>
              <a:gd name="T23" fmla="*/ 23 h 45"/>
              <a:gd name="T24" fmla="*/ 10 w 36"/>
              <a:gd name="T25" fmla="*/ 23 h 45"/>
              <a:gd name="T26" fmla="*/ 11 w 36"/>
              <a:gd name="T27" fmla="*/ 15 h 45"/>
              <a:gd name="T28" fmla="*/ 11 w 36"/>
              <a:gd name="T29" fmla="*/ 14 h 45"/>
              <a:gd name="T30" fmla="*/ 15 w 36"/>
              <a:gd name="T31" fmla="*/ 11 h 45"/>
              <a:gd name="T32" fmla="*/ 17 w 36"/>
              <a:gd name="T33" fmla="*/ 12 h 45"/>
              <a:gd name="T34" fmla="*/ 21 w 36"/>
              <a:gd name="T35" fmla="*/ 18 h 45"/>
              <a:gd name="T36" fmla="*/ 22 w 36"/>
              <a:gd name="T37" fmla="*/ 0 h 45"/>
              <a:gd name="T38" fmla="*/ 23 w 36"/>
              <a:gd name="T39" fmla="*/ 0 h 45"/>
              <a:gd name="T40" fmla="*/ 34 w 36"/>
              <a:gd name="T41" fmla="*/ 6 h 45"/>
              <a:gd name="T42" fmla="*/ 36 w 36"/>
              <a:gd name="T43" fmla="*/ 7 h 45"/>
              <a:gd name="T44" fmla="*/ 36 w 36"/>
              <a:gd name="T45" fmla="*/ 12 h 45"/>
              <a:gd name="T46" fmla="*/ 34 w 36"/>
              <a:gd name="T47" fmla="*/ 1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6" h="45">
                <a:moveTo>
                  <a:pt x="34" y="19"/>
                </a:moveTo>
                <a:lnTo>
                  <a:pt x="34" y="27"/>
                </a:lnTo>
                <a:lnTo>
                  <a:pt x="26" y="34"/>
                </a:lnTo>
                <a:lnTo>
                  <a:pt x="22" y="38"/>
                </a:lnTo>
                <a:lnTo>
                  <a:pt x="19" y="32"/>
                </a:lnTo>
                <a:lnTo>
                  <a:pt x="19" y="29"/>
                </a:lnTo>
                <a:lnTo>
                  <a:pt x="12" y="34"/>
                </a:lnTo>
                <a:lnTo>
                  <a:pt x="8" y="37"/>
                </a:lnTo>
                <a:lnTo>
                  <a:pt x="6" y="38"/>
                </a:lnTo>
                <a:lnTo>
                  <a:pt x="0" y="45"/>
                </a:lnTo>
                <a:lnTo>
                  <a:pt x="0" y="29"/>
                </a:lnTo>
                <a:lnTo>
                  <a:pt x="8" y="23"/>
                </a:lnTo>
                <a:lnTo>
                  <a:pt x="10" y="23"/>
                </a:lnTo>
                <a:lnTo>
                  <a:pt x="11" y="15"/>
                </a:lnTo>
                <a:lnTo>
                  <a:pt x="11" y="14"/>
                </a:lnTo>
                <a:lnTo>
                  <a:pt x="15" y="11"/>
                </a:lnTo>
                <a:lnTo>
                  <a:pt x="17" y="12"/>
                </a:lnTo>
                <a:lnTo>
                  <a:pt x="21" y="18"/>
                </a:lnTo>
                <a:lnTo>
                  <a:pt x="22" y="0"/>
                </a:lnTo>
                <a:lnTo>
                  <a:pt x="23" y="0"/>
                </a:lnTo>
                <a:lnTo>
                  <a:pt x="34" y="6"/>
                </a:lnTo>
                <a:lnTo>
                  <a:pt x="36" y="7"/>
                </a:lnTo>
                <a:lnTo>
                  <a:pt x="36" y="12"/>
                </a:lnTo>
                <a:lnTo>
                  <a:pt x="34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7" name="Freeform 38"/>
          <p:cNvSpPr>
            <a:spLocks/>
          </p:cNvSpPr>
          <p:nvPr/>
        </p:nvSpPr>
        <p:spPr bwMode="auto">
          <a:xfrm>
            <a:off x="4306888" y="4953000"/>
            <a:ext cx="34925" cy="17463"/>
          </a:xfrm>
          <a:custGeom>
            <a:avLst/>
            <a:gdLst>
              <a:gd name="T0" fmla="*/ 4 w 22"/>
              <a:gd name="T1" fmla="*/ 10 h 11"/>
              <a:gd name="T2" fmla="*/ 1 w 22"/>
              <a:gd name="T3" fmla="*/ 10 h 11"/>
              <a:gd name="T4" fmla="*/ 0 w 22"/>
              <a:gd name="T5" fmla="*/ 11 h 11"/>
              <a:gd name="T6" fmla="*/ 0 w 22"/>
              <a:gd name="T7" fmla="*/ 6 h 11"/>
              <a:gd name="T8" fmla="*/ 0 w 22"/>
              <a:gd name="T9" fmla="*/ 6 h 11"/>
              <a:gd name="T10" fmla="*/ 22 w 22"/>
              <a:gd name="T11" fmla="*/ 0 h 11"/>
              <a:gd name="T12" fmla="*/ 22 w 22"/>
              <a:gd name="T13" fmla="*/ 1 h 11"/>
              <a:gd name="T14" fmla="*/ 12 w 22"/>
              <a:gd name="T15" fmla="*/ 6 h 11"/>
              <a:gd name="T16" fmla="*/ 8 w 22"/>
              <a:gd name="T17" fmla="*/ 8 h 11"/>
              <a:gd name="T18" fmla="*/ 5 w 22"/>
              <a:gd name="T19" fmla="*/ 8 h 11"/>
              <a:gd name="T20" fmla="*/ 5 w 22"/>
              <a:gd name="T21" fmla="*/ 10 h 11"/>
              <a:gd name="T22" fmla="*/ 4 w 22"/>
              <a:gd name="T23" fmla="*/ 11 h 11"/>
              <a:gd name="T24" fmla="*/ 4 w 22"/>
              <a:gd name="T25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1">
                <a:moveTo>
                  <a:pt x="4" y="10"/>
                </a:moveTo>
                <a:lnTo>
                  <a:pt x="1" y="10"/>
                </a:lnTo>
                <a:lnTo>
                  <a:pt x="0" y="11"/>
                </a:lnTo>
                <a:lnTo>
                  <a:pt x="0" y="6"/>
                </a:lnTo>
                <a:lnTo>
                  <a:pt x="0" y="6"/>
                </a:lnTo>
                <a:lnTo>
                  <a:pt x="22" y="0"/>
                </a:lnTo>
                <a:lnTo>
                  <a:pt x="22" y="1"/>
                </a:lnTo>
                <a:lnTo>
                  <a:pt x="12" y="6"/>
                </a:lnTo>
                <a:lnTo>
                  <a:pt x="8" y="8"/>
                </a:lnTo>
                <a:lnTo>
                  <a:pt x="5" y="8"/>
                </a:lnTo>
                <a:lnTo>
                  <a:pt x="5" y="10"/>
                </a:lnTo>
                <a:lnTo>
                  <a:pt x="4" y="11"/>
                </a:lnTo>
                <a:lnTo>
                  <a:pt x="4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8" name="Freeform 39"/>
          <p:cNvSpPr>
            <a:spLocks/>
          </p:cNvSpPr>
          <p:nvPr/>
        </p:nvSpPr>
        <p:spPr bwMode="auto">
          <a:xfrm>
            <a:off x="4408488" y="4911725"/>
            <a:ext cx="12700" cy="46038"/>
          </a:xfrm>
          <a:custGeom>
            <a:avLst/>
            <a:gdLst>
              <a:gd name="T0" fmla="*/ 6 w 8"/>
              <a:gd name="T1" fmla="*/ 22 h 29"/>
              <a:gd name="T2" fmla="*/ 4 w 8"/>
              <a:gd name="T3" fmla="*/ 22 h 29"/>
              <a:gd name="T4" fmla="*/ 2 w 8"/>
              <a:gd name="T5" fmla="*/ 23 h 29"/>
              <a:gd name="T6" fmla="*/ 0 w 8"/>
              <a:gd name="T7" fmla="*/ 29 h 29"/>
              <a:gd name="T8" fmla="*/ 0 w 8"/>
              <a:gd name="T9" fmla="*/ 29 h 29"/>
              <a:gd name="T10" fmla="*/ 0 w 8"/>
              <a:gd name="T11" fmla="*/ 27 h 29"/>
              <a:gd name="T12" fmla="*/ 2 w 8"/>
              <a:gd name="T13" fmla="*/ 11 h 29"/>
              <a:gd name="T14" fmla="*/ 8 w 8"/>
              <a:gd name="T15" fmla="*/ 0 h 29"/>
              <a:gd name="T16" fmla="*/ 8 w 8"/>
              <a:gd name="T17" fmla="*/ 4 h 29"/>
              <a:gd name="T18" fmla="*/ 7 w 8"/>
              <a:gd name="T19" fmla="*/ 10 h 29"/>
              <a:gd name="T20" fmla="*/ 6 w 8"/>
              <a:gd name="T21" fmla="*/ 26 h 29"/>
              <a:gd name="T22" fmla="*/ 6 w 8"/>
              <a:gd name="T23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29">
                <a:moveTo>
                  <a:pt x="6" y="22"/>
                </a:moveTo>
                <a:lnTo>
                  <a:pt x="4" y="22"/>
                </a:lnTo>
                <a:lnTo>
                  <a:pt x="2" y="23"/>
                </a:lnTo>
                <a:lnTo>
                  <a:pt x="0" y="29"/>
                </a:lnTo>
                <a:lnTo>
                  <a:pt x="0" y="29"/>
                </a:lnTo>
                <a:lnTo>
                  <a:pt x="0" y="27"/>
                </a:lnTo>
                <a:lnTo>
                  <a:pt x="2" y="11"/>
                </a:lnTo>
                <a:lnTo>
                  <a:pt x="8" y="0"/>
                </a:lnTo>
                <a:lnTo>
                  <a:pt x="8" y="4"/>
                </a:lnTo>
                <a:lnTo>
                  <a:pt x="7" y="10"/>
                </a:lnTo>
                <a:lnTo>
                  <a:pt x="6" y="26"/>
                </a:lnTo>
                <a:lnTo>
                  <a:pt x="6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9" name="Freeform 40"/>
          <p:cNvSpPr>
            <a:spLocks/>
          </p:cNvSpPr>
          <p:nvPr/>
        </p:nvSpPr>
        <p:spPr bwMode="auto">
          <a:xfrm>
            <a:off x="4443413" y="4879975"/>
            <a:ext cx="34925" cy="47625"/>
          </a:xfrm>
          <a:custGeom>
            <a:avLst/>
            <a:gdLst>
              <a:gd name="T0" fmla="*/ 12 w 22"/>
              <a:gd name="T1" fmla="*/ 13 h 30"/>
              <a:gd name="T2" fmla="*/ 11 w 22"/>
              <a:gd name="T3" fmla="*/ 15 h 30"/>
              <a:gd name="T4" fmla="*/ 11 w 22"/>
              <a:gd name="T5" fmla="*/ 16 h 30"/>
              <a:gd name="T6" fmla="*/ 8 w 22"/>
              <a:gd name="T7" fmla="*/ 17 h 30"/>
              <a:gd name="T8" fmla="*/ 5 w 22"/>
              <a:gd name="T9" fmla="*/ 24 h 30"/>
              <a:gd name="T10" fmla="*/ 4 w 22"/>
              <a:gd name="T11" fmla="*/ 30 h 30"/>
              <a:gd name="T12" fmla="*/ 5 w 22"/>
              <a:gd name="T13" fmla="*/ 23 h 30"/>
              <a:gd name="T14" fmla="*/ 7 w 22"/>
              <a:gd name="T15" fmla="*/ 19 h 30"/>
              <a:gd name="T16" fmla="*/ 5 w 22"/>
              <a:gd name="T17" fmla="*/ 19 h 30"/>
              <a:gd name="T18" fmla="*/ 4 w 22"/>
              <a:gd name="T19" fmla="*/ 19 h 30"/>
              <a:gd name="T20" fmla="*/ 0 w 22"/>
              <a:gd name="T21" fmla="*/ 9 h 30"/>
              <a:gd name="T22" fmla="*/ 12 w 22"/>
              <a:gd name="T23" fmla="*/ 0 h 30"/>
              <a:gd name="T24" fmla="*/ 22 w 22"/>
              <a:gd name="T25" fmla="*/ 1 h 30"/>
              <a:gd name="T26" fmla="*/ 20 w 22"/>
              <a:gd name="T27" fmla="*/ 7 h 30"/>
              <a:gd name="T28" fmla="*/ 15 w 22"/>
              <a:gd name="T29" fmla="*/ 12 h 30"/>
              <a:gd name="T30" fmla="*/ 11 w 22"/>
              <a:gd name="T31" fmla="*/ 19 h 30"/>
              <a:gd name="T32" fmla="*/ 12 w 22"/>
              <a:gd name="T33" fmla="*/ 15 h 30"/>
              <a:gd name="T34" fmla="*/ 12 w 22"/>
              <a:gd name="T35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" h="30">
                <a:moveTo>
                  <a:pt x="12" y="13"/>
                </a:moveTo>
                <a:lnTo>
                  <a:pt x="11" y="15"/>
                </a:lnTo>
                <a:lnTo>
                  <a:pt x="11" y="16"/>
                </a:lnTo>
                <a:lnTo>
                  <a:pt x="8" y="17"/>
                </a:lnTo>
                <a:lnTo>
                  <a:pt x="5" y="24"/>
                </a:lnTo>
                <a:lnTo>
                  <a:pt x="4" y="30"/>
                </a:lnTo>
                <a:lnTo>
                  <a:pt x="5" y="23"/>
                </a:lnTo>
                <a:lnTo>
                  <a:pt x="7" y="19"/>
                </a:lnTo>
                <a:lnTo>
                  <a:pt x="5" y="19"/>
                </a:lnTo>
                <a:lnTo>
                  <a:pt x="4" y="19"/>
                </a:lnTo>
                <a:lnTo>
                  <a:pt x="0" y="9"/>
                </a:lnTo>
                <a:lnTo>
                  <a:pt x="12" y="0"/>
                </a:lnTo>
                <a:lnTo>
                  <a:pt x="22" y="1"/>
                </a:lnTo>
                <a:lnTo>
                  <a:pt x="20" y="7"/>
                </a:lnTo>
                <a:lnTo>
                  <a:pt x="15" y="12"/>
                </a:lnTo>
                <a:lnTo>
                  <a:pt x="11" y="19"/>
                </a:lnTo>
                <a:lnTo>
                  <a:pt x="12" y="15"/>
                </a:lnTo>
                <a:lnTo>
                  <a:pt x="12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0" name="Freeform 41"/>
          <p:cNvSpPr>
            <a:spLocks/>
          </p:cNvSpPr>
          <p:nvPr/>
        </p:nvSpPr>
        <p:spPr bwMode="auto">
          <a:xfrm>
            <a:off x="4418013" y="4778375"/>
            <a:ext cx="257175" cy="234950"/>
          </a:xfrm>
          <a:custGeom>
            <a:avLst/>
            <a:gdLst>
              <a:gd name="T0" fmla="*/ 61 w 162"/>
              <a:gd name="T1" fmla="*/ 34 h 148"/>
              <a:gd name="T2" fmla="*/ 62 w 162"/>
              <a:gd name="T3" fmla="*/ 47 h 148"/>
              <a:gd name="T4" fmla="*/ 64 w 162"/>
              <a:gd name="T5" fmla="*/ 62 h 148"/>
              <a:gd name="T6" fmla="*/ 73 w 162"/>
              <a:gd name="T7" fmla="*/ 81 h 148"/>
              <a:gd name="T8" fmla="*/ 75 w 162"/>
              <a:gd name="T9" fmla="*/ 110 h 148"/>
              <a:gd name="T10" fmla="*/ 92 w 162"/>
              <a:gd name="T11" fmla="*/ 94 h 148"/>
              <a:gd name="T12" fmla="*/ 87 w 162"/>
              <a:gd name="T13" fmla="*/ 88 h 148"/>
              <a:gd name="T14" fmla="*/ 83 w 162"/>
              <a:gd name="T15" fmla="*/ 64 h 148"/>
              <a:gd name="T16" fmla="*/ 79 w 162"/>
              <a:gd name="T17" fmla="*/ 54 h 148"/>
              <a:gd name="T18" fmla="*/ 86 w 162"/>
              <a:gd name="T19" fmla="*/ 60 h 148"/>
              <a:gd name="T20" fmla="*/ 91 w 162"/>
              <a:gd name="T21" fmla="*/ 68 h 148"/>
              <a:gd name="T22" fmla="*/ 96 w 162"/>
              <a:gd name="T23" fmla="*/ 32 h 148"/>
              <a:gd name="T24" fmla="*/ 111 w 162"/>
              <a:gd name="T25" fmla="*/ 8 h 148"/>
              <a:gd name="T26" fmla="*/ 111 w 162"/>
              <a:gd name="T27" fmla="*/ 0 h 148"/>
              <a:gd name="T28" fmla="*/ 114 w 162"/>
              <a:gd name="T29" fmla="*/ 9 h 148"/>
              <a:gd name="T30" fmla="*/ 107 w 162"/>
              <a:gd name="T31" fmla="*/ 21 h 148"/>
              <a:gd name="T32" fmla="*/ 102 w 162"/>
              <a:gd name="T33" fmla="*/ 39 h 148"/>
              <a:gd name="T34" fmla="*/ 92 w 162"/>
              <a:gd name="T35" fmla="*/ 73 h 148"/>
              <a:gd name="T36" fmla="*/ 99 w 162"/>
              <a:gd name="T37" fmla="*/ 92 h 148"/>
              <a:gd name="T38" fmla="*/ 111 w 162"/>
              <a:gd name="T39" fmla="*/ 86 h 148"/>
              <a:gd name="T40" fmla="*/ 106 w 162"/>
              <a:gd name="T41" fmla="*/ 64 h 148"/>
              <a:gd name="T42" fmla="*/ 118 w 162"/>
              <a:gd name="T43" fmla="*/ 73 h 148"/>
              <a:gd name="T44" fmla="*/ 135 w 162"/>
              <a:gd name="T45" fmla="*/ 66 h 148"/>
              <a:gd name="T46" fmla="*/ 142 w 162"/>
              <a:gd name="T47" fmla="*/ 38 h 148"/>
              <a:gd name="T48" fmla="*/ 143 w 162"/>
              <a:gd name="T49" fmla="*/ 58 h 148"/>
              <a:gd name="T50" fmla="*/ 140 w 162"/>
              <a:gd name="T51" fmla="*/ 72 h 148"/>
              <a:gd name="T52" fmla="*/ 158 w 162"/>
              <a:gd name="T53" fmla="*/ 50 h 148"/>
              <a:gd name="T54" fmla="*/ 157 w 162"/>
              <a:gd name="T55" fmla="*/ 61 h 148"/>
              <a:gd name="T56" fmla="*/ 147 w 162"/>
              <a:gd name="T57" fmla="*/ 76 h 148"/>
              <a:gd name="T58" fmla="*/ 126 w 162"/>
              <a:gd name="T59" fmla="*/ 83 h 148"/>
              <a:gd name="T60" fmla="*/ 135 w 162"/>
              <a:gd name="T61" fmla="*/ 71 h 148"/>
              <a:gd name="T62" fmla="*/ 114 w 162"/>
              <a:gd name="T63" fmla="*/ 83 h 148"/>
              <a:gd name="T64" fmla="*/ 111 w 162"/>
              <a:gd name="T65" fmla="*/ 91 h 148"/>
              <a:gd name="T66" fmla="*/ 98 w 162"/>
              <a:gd name="T67" fmla="*/ 94 h 148"/>
              <a:gd name="T68" fmla="*/ 94 w 162"/>
              <a:gd name="T69" fmla="*/ 96 h 148"/>
              <a:gd name="T70" fmla="*/ 87 w 162"/>
              <a:gd name="T71" fmla="*/ 116 h 148"/>
              <a:gd name="T72" fmla="*/ 86 w 162"/>
              <a:gd name="T73" fmla="*/ 121 h 148"/>
              <a:gd name="T74" fmla="*/ 75 w 162"/>
              <a:gd name="T75" fmla="*/ 125 h 148"/>
              <a:gd name="T76" fmla="*/ 61 w 162"/>
              <a:gd name="T77" fmla="*/ 136 h 148"/>
              <a:gd name="T78" fmla="*/ 35 w 162"/>
              <a:gd name="T79" fmla="*/ 144 h 148"/>
              <a:gd name="T80" fmla="*/ 17 w 162"/>
              <a:gd name="T81" fmla="*/ 140 h 148"/>
              <a:gd name="T82" fmla="*/ 2 w 162"/>
              <a:gd name="T83" fmla="*/ 129 h 148"/>
              <a:gd name="T84" fmla="*/ 5 w 162"/>
              <a:gd name="T85" fmla="*/ 120 h 148"/>
              <a:gd name="T86" fmla="*/ 21 w 162"/>
              <a:gd name="T87" fmla="*/ 99 h 148"/>
              <a:gd name="T88" fmla="*/ 26 w 162"/>
              <a:gd name="T89" fmla="*/ 94 h 148"/>
              <a:gd name="T90" fmla="*/ 12 w 162"/>
              <a:gd name="T91" fmla="*/ 116 h 148"/>
              <a:gd name="T92" fmla="*/ 1 w 162"/>
              <a:gd name="T93" fmla="*/ 125 h 148"/>
              <a:gd name="T94" fmla="*/ 26 w 162"/>
              <a:gd name="T95" fmla="*/ 135 h 148"/>
              <a:gd name="T96" fmla="*/ 41 w 162"/>
              <a:gd name="T97" fmla="*/ 147 h 148"/>
              <a:gd name="T98" fmla="*/ 60 w 162"/>
              <a:gd name="T99" fmla="*/ 136 h 148"/>
              <a:gd name="T100" fmla="*/ 53 w 162"/>
              <a:gd name="T101" fmla="*/ 109 h 148"/>
              <a:gd name="T102" fmla="*/ 43 w 162"/>
              <a:gd name="T103" fmla="*/ 98 h 148"/>
              <a:gd name="T104" fmla="*/ 57 w 162"/>
              <a:gd name="T105" fmla="*/ 114 h 148"/>
              <a:gd name="T106" fmla="*/ 60 w 162"/>
              <a:gd name="T107" fmla="*/ 126 h 148"/>
              <a:gd name="T108" fmla="*/ 71 w 162"/>
              <a:gd name="T109" fmla="*/ 118 h 148"/>
              <a:gd name="T110" fmla="*/ 66 w 162"/>
              <a:gd name="T111" fmla="*/ 84 h 148"/>
              <a:gd name="T112" fmla="*/ 57 w 162"/>
              <a:gd name="T113" fmla="*/ 64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148">
                <a:moveTo>
                  <a:pt x="57" y="64"/>
                </a:moveTo>
                <a:lnTo>
                  <a:pt x="57" y="61"/>
                </a:lnTo>
                <a:lnTo>
                  <a:pt x="57" y="51"/>
                </a:lnTo>
                <a:lnTo>
                  <a:pt x="60" y="34"/>
                </a:lnTo>
                <a:lnTo>
                  <a:pt x="61" y="34"/>
                </a:lnTo>
                <a:lnTo>
                  <a:pt x="62" y="34"/>
                </a:lnTo>
                <a:lnTo>
                  <a:pt x="64" y="36"/>
                </a:lnTo>
                <a:lnTo>
                  <a:pt x="65" y="38"/>
                </a:lnTo>
                <a:lnTo>
                  <a:pt x="64" y="45"/>
                </a:lnTo>
                <a:lnTo>
                  <a:pt x="62" y="47"/>
                </a:lnTo>
                <a:lnTo>
                  <a:pt x="61" y="49"/>
                </a:lnTo>
                <a:lnTo>
                  <a:pt x="60" y="50"/>
                </a:lnTo>
                <a:lnTo>
                  <a:pt x="60" y="60"/>
                </a:lnTo>
                <a:lnTo>
                  <a:pt x="61" y="61"/>
                </a:lnTo>
                <a:lnTo>
                  <a:pt x="64" y="62"/>
                </a:lnTo>
                <a:lnTo>
                  <a:pt x="65" y="62"/>
                </a:lnTo>
                <a:lnTo>
                  <a:pt x="66" y="65"/>
                </a:lnTo>
                <a:lnTo>
                  <a:pt x="71" y="73"/>
                </a:lnTo>
                <a:lnTo>
                  <a:pt x="73" y="79"/>
                </a:lnTo>
                <a:lnTo>
                  <a:pt x="73" y="81"/>
                </a:lnTo>
                <a:lnTo>
                  <a:pt x="69" y="90"/>
                </a:lnTo>
                <a:lnTo>
                  <a:pt x="69" y="92"/>
                </a:lnTo>
                <a:lnTo>
                  <a:pt x="69" y="105"/>
                </a:lnTo>
                <a:lnTo>
                  <a:pt x="72" y="109"/>
                </a:lnTo>
                <a:lnTo>
                  <a:pt x="75" y="110"/>
                </a:lnTo>
                <a:lnTo>
                  <a:pt x="79" y="110"/>
                </a:lnTo>
                <a:lnTo>
                  <a:pt x="79" y="109"/>
                </a:lnTo>
                <a:lnTo>
                  <a:pt x="80" y="109"/>
                </a:lnTo>
                <a:lnTo>
                  <a:pt x="84" y="105"/>
                </a:lnTo>
                <a:lnTo>
                  <a:pt x="92" y="94"/>
                </a:lnTo>
                <a:lnTo>
                  <a:pt x="92" y="91"/>
                </a:lnTo>
                <a:lnTo>
                  <a:pt x="92" y="90"/>
                </a:lnTo>
                <a:lnTo>
                  <a:pt x="91" y="90"/>
                </a:lnTo>
                <a:lnTo>
                  <a:pt x="90" y="90"/>
                </a:lnTo>
                <a:lnTo>
                  <a:pt x="87" y="88"/>
                </a:lnTo>
                <a:lnTo>
                  <a:pt x="81" y="73"/>
                </a:lnTo>
                <a:lnTo>
                  <a:pt x="80" y="69"/>
                </a:lnTo>
                <a:lnTo>
                  <a:pt x="81" y="66"/>
                </a:lnTo>
                <a:lnTo>
                  <a:pt x="81" y="65"/>
                </a:lnTo>
                <a:lnTo>
                  <a:pt x="83" y="64"/>
                </a:lnTo>
                <a:lnTo>
                  <a:pt x="83" y="62"/>
                </a:lnTo>
                <a:lnTo>
                  <a:pt x="80" y="60"/>
                </a:lnTo>
                <a:lnTo>
                  <a:pt x="79" y="58"/>
                </a:lnTo>
                <a:lnTo>
                  <a:pt x="77" y="57"/>
                </a:lnTo>
                <a:lnTo>
                  <a:pt x="79" y="54"/>
                </a:lnTo>
                <a:lnTo>
                  <a:pt x="79" y="53"/>
                </a:lnTo>
                <a:lnTo>
                  <a:pt x="80" y="53"/>
                </a:lnTo>
                <a:lnTo>
                  <a:pt x="81" y="56"/>
                </a:lnTo>
                <a:lnTo>
                  <a:pt x="84" y="58"/>
                </a:lnTo>
                <a:lnTo>
                  <a:pt x="86" y="60"/>
                </a:lnTo>
                <a:lnTo>
                  <a:pt x="87" y="62"/>
                </a:lnTo>
                <a:lnTo>
                  <a:pt x="87" y="64"/>
                </a:lnTo>
                <a:lnTo>
                  <a:pt x="84" y="71"/>
                </a:lnTo>
                <a:lnTo>
                  <a:pt x="90" y="69"/>
                </a:lnTo>
                <a:lnTo>
                  <a:pt x="91" y="68"/>
                </a:lnTo>
                <a:lnTo>
                  <a:pt x="92" y="65"/>
                </a:lnTo>
                <a:lnTo>
                  <a:pt x="95" y="54"/>
                </a:lnTo>
                <a:lnTo>
                  <a:pt x="98" y="50"/>
                </a:lnTo>
                <a:lnTo>
                  <a:pt x="96" y="34"/>
                </a:lnTo>
                <a:lnTo>
                  <a:pt x="96" y="32"/>
                </a:lnTo>
                <a:lnTo>
                  <a:pt x="94" y="31"/>
                </a:lnTo>
                <a:lnTo>
                  <a:pt x="95" y="20"/>
                </a:lnTo>
                <a:lnTo>
                  <a:pt x="103" y="17"/>
                </a:lnTo>
                <a:lnTo>
                  <a:pt x="110" y="9"/>
                </a:lnTo>
                <a:lnTo>
                  <a:pt x="111" y="8"/>
                </a:lnTo>
                <a:lnTo>
                  <a:pt x="111" y="6"/>
                </a:lnTo>
                <a:lnTo>
                  <a:pt x="111" y="5"/>
                </a:lnTo>
                <a:lnTo>
                  <a:pt x="111" y="2"/>
                </a:lnTo>
                <a:lnTo>
                  <a:pt x="109" y="0"/>
                </a:lnTo>
                <a:lnTo>
                  <a:pt x="111" y="0"/>
                </a:lnTo>
                <a:lnTo>
                  <a:pt x="113" y="2"/>
                </a:lnTo>
                <a:lnTo>
                  <a:pt x="114" y="4"/>
                </a:lnTo>
                <a:lnTo>
                  <a:pt x="114" y="6"/>
                </a:lnTo>
                <a:lnTo>
                  <a:pt x="114" y="8"/>
                </a:lnTo>
                <a:lnTo>
                  <a:pt x="114" y="9"/>
                </a:lnTo>
                <a:lnTo>
                  <a:pt x="113" y="11"/>
                </a:lnTo>
                <a:lnTo>
                  <a:pt x="109" y="15"/>
                </a:lnTo>
                <a:lnTo>
                  <a:pt x="107" y="15"/>
                </a:lnTo>
                <a:lnTo>
                  <a:pt x="110" y="19"/>
                </a:lnTo>
                <a:lnTo>
                  <a:pt x="107" y="21"/>
                </a:lnTo>
                <a:lnTo>
                  <a:pt x="106" y="23"/>
                </a:lnTo>
                <a:lnTo>
                  <a:pt x="103" y="26"/>
                </a:lnTo>
                <a:lnTo>
                  <a:pt x="101" y="28"/>
                </a:lnTo>
                <a:lnTo>
                  <a:pt x="101" y="30"/>
                </a:lnTo>
                <a:lnTo>
                  <a:pt x="102" y="39"/>
                </a:lnTo>
                <a:lnTo>
                  <a:pt x="102" y="49"/>
                </a:lnTo>
                <a:lnTo>
                  <a:pt x="102" y="51"/>
                </a:lnTo>
                <a:lnTo>
                  <a:pt x="96" y="64"/>
                </a:lnTo>
                <a:lnTo>
                  <a:pt x="94" y="69"/>
                </a:lnTo>
                <a:lnTo>
                  <a:pt x="92" y="73"/>
                </a:lnTo>
                <a:lnTo>
                  <a:pt x="92" y="83"/>
                </a:lnTo>
                <a:lnTo>
                  <a:pt x="92" y="83"/>
                </a:lnTo>
                <a:lnTo>
                  <a:pt x="92" y="84"/>
                </a:lnTo>
                <a:lnTo>
                  <a:pt x="98" y="91"/>
                </a:lnTo>
                <a:lnTo>
                  <a:pt x="99" y="92"/>
                </a:lnTo>
                <a:lnTo>
                  <a:pt x="102" y="92"/>
                </a:lnTo>
                <a:lnTo>
                  <a:pt x="106" y="90"/>
                </a:lnTo>
                <a:lnTo>
                  <a:pt x="107" y="88"/>
                </a:lnTo>
                <a:lnTo>
                  <a:pt x="110" y="87"/>
                </a:lnTo>
                <a:lnTo>
                  <a:pt x="111" y="86"/>
                </a:lnTo>
                <a:lnTo>
                  <a:pt x="116" y="79"/>
                </a:lnTo>
                <a:lnTo>
                  <a:pt x="114" y="75"/>
                </a:lnTo>
                <a:lnTo>
                  <a:pt x="113" y="69"/>
                </a:lnTo>
                <a:lnTo>
                  <a:pt x="106" y="65"/>
                </a:lnTo>
                <a:lnTo>
                  <a:pt x="106" y="64"/>
                </a:lnTo>
                <a:lnTo>
                  <a:pt x="107" y="64"/>
                </a:lnTo>
                <a:lnTo>
                  <a:pt x="113" y="65"/>
                </a:lnTo>
                <a:lnTo>
                  <a:pt x="118" y="68"/>
                </a:lnTo>
                <a:lnTo>
                  <a:pt x="118" y="71"/>
                </a:lnTo>
                <a:lnTo>
                  <a:pt x="118" y="73"/>
                </a:lnTo>
                <a:lnTo>
                  <a:pt x="120" y="80"/>
                </a:lnTo>
                <a:lnTo>
                  <a:pt x="121" y="79"/>
                </a:lnTo>
                <a:lnTo>
                  <a:pt x="125" y="77"/>
                </a:lnTo>
                <a:lnTo>
                  <a:pt x="135" y="68"/>
                </a:lnTo>
                <a:lnTo>
                  <a:pt x="135" y="66"/>
                </a:lnTo>
                <a:lnTo>
                  <a:pt x="140" y="51"/>
                </a:lnTo>
                <a:lnTo>
                  <a:pt x="140" y="41"/>
                </a:lnTo>
                <a:lnTo>
                  <a:pt x="140" y="39"/>
                </a:lnTo>
                <a:lnTo>
                  <a:pt x="140" y="38"/>
                </a:lnTo>
                <a:lnTo>
                  <a:pt x="142" y="38"/>
                </a:lnTo>
                <a:lnTo>
                  <a:pt x="142" y="39"/>
                </a:lnTo>
                <a:lnTo>
                  <a:pt x="146" y="47"/>
                </a:lnTo>
                <a:lnTo>
                  <a:pt x="146" y="50"/>
                </a:lnTo>
                <a:lnTo>
                  <a:pt x="146" y="50"/>
                </a:lnTo>
                <a:lnTo>
                  <a:pt x="143" y="58"/>
                </a:lnTo>
                <a:lnTo>
                  <a:pt x="142" y="61"/>
                </a:lnTo>
                <a:lnTo>
                  <a:pt x="140" y="62"/>
                </a:lnTo>
                <a:lnTo>
                  <a:pt x="139" y="66"/>
                </a:lnTo>
                <a:lnTo>
                  <a:pt x="139" y="71"/>
                </a:lnTo>
                <a:lnTo>
                  <a:pt x="140" y="72"/>
                </a:lnTo>
                <a:lnTo>
                  <a:pt x="142" y="72"/>
                </a:lnTo>
                <a:lnTo>
                  <a:pt x="146" y="69"/>
                </a:lnTo>
                <a:lnTo>
                  <a:pt x="148" y="64"/>
                </a:lnTo>
                <a:lnTo>
                  <a:pt x="152" y="57"/>
                </a:lnTo>
                <a:lnTo>
                  <a:pt x="158" y="50"/>
                </a:lnTo>
                <a:lnTo>
                  <a:pt x="159" y="47"/>
                </a:lnTo>
                <a:lnTo>
                  <a:pt x="161" y="50"/>
                </a:lnTo>
                <a:lnTo>
                  <a:pt x="162" y="50"/>
                </a:lnTo>
                <a:lnTo>
                  <a:pt x="162" y="57"/>
                </a:lnTo>
                <a:lnTo>
                  <a:pt x="157" y="61"/>
                </a:lnTo>
                <a:lnTo>
                  <a:pt x="155" y="62"/>
                </a:lnTo>
                <a:lnTo>
                  <a:pt x="154" y="64"/>
                </a:lnTo>
                <a:lnTo>
                  <a:pt x="152" y="65"/>
                </a:lnTo>
                <a:lnTo>
                  <a:pt x="151" y="69"/>
                </a:lnTo>
                <a:lnTo>
                  <a:pt x="147" y="76"/>
                </a:lnTo>
                <a:lnTo>
                  <a:pt x="142" y="76"/>
                </a:lnTo>
                <a:lnTo>
                  <a:pt x="140" y="76"/>
                </a:lnTo>
                <a:lnTo>
                  <a:pt x="137" y="75"/>
                </a:lnTo>
                <a:lnTo>
                  <a:pt x="136" y="75"/>
                </a:lnTo>
                <a:lnTo>
                  <a:pt x="126" y="83"/>
                </a:lnTo>
                <a:lnTo>
                  <a:pt x="122" y="88"/>
                </a:lnTo>
                <a:lnTo>
                  <a:pt x="125" y="84"/>
                </a:lnTo>
                <a:lnTo>
                  <a:pt x="132" y="77"/>
                </a:lnTo>
                <a:lnTo>
                  <a:pt x="136" y="73"/>
                </a:lnTo>
                <a:lnTo>
                  <a:pt x="135" y="71"/>
                </a:lnTo>
                <a:lnTo>
                  <a:pt x="132" y="72"/>
                </a:lnTo>
                <a:lnTo>
                  <a:pt x="124" y="79"/>
                </a:lnTo>
                <a:lnTo>
                  <a:pt x="120" y="80"/>
                </a:lnTo>
                <a:lnTo>
                  <a:pt x="116" y="81"/>
                </a:lnTo>
                <a:lnTo>
                  <a:pt x="114" y="83"/>
                </a:lnTo>
                <a:lnTo>
                  <a:pt x="114" y="86"/>
                </a:lnTo>
                <a:lnTo>
                  <a:pt x="114" y="87"/>
                </a:lnTo>
                <a:lnTo>
                  <a:pt x="114" y="88"/>
                </a:lnTo>
                <a:lnTo>
                  <a:pt x="113" y="88"/>
                </a:lnTo>
                <a:lnTo>
                  <a:pt x="111" y="91"/>
                </a:lnTo>
                <a:lnTo>
                  <a:pt x="105" y="94"/>
                </a:lnTo>
                <a:lnTo>
                  <a:pt x="103" y="94"/>
                </a:lnTo>
                <a:lnTo>
                  <a:pt x="103" y="95"/>
                </a:lnTo>
                <a:lnTo>
                  <a:pt x="102" y="95"/>
                </a:lnTo>
                <a:lnTo>
                  <a:pt x="98" y="94"/>
                </a:lnTo>
                <a:lnTo>
                  <a:pt x="98" y="92"/>
                </a:lnTo>
                <a:lnTo>
                  <a:pt x="94" y="91"/>
                </a:lnTo>
                <a:lnTo>
                  <a:pt x="94" y="92"/>
                </a:lnTo>
                <a:lnTo>
                  <a:pt x="92" y="96"/>
                </a:lnTo>
                <a:lnTo>
                  <a:pt x="94" y="96"/>
                </a:lnTo>
                <a:lnTo>
                  <a:pt x="94" y="98"/>
                </a:lnTo>
                <a:lnTo>
                  <a:pt x="99" y="102"/>
                </a:lnTo>
                <a:lnTo>
                  <a:pt x="96" y="109"/>
                </a:lnTo>
                <a:lnTo>
                  <a:pt x="88" y="116"/>
                </a:lnTo>
                <a:lnTo>
                  <a:pt x="87" y="116"/>
                </a:lnTo>
                <a:lnTo>
                  <a:pt x="87" y="118"/>
                </a:lnTo>
                <a:lnTo>
                  <a:pt x="94" y="128"/>
                </a:lnTo>
                <a:lnTo>
                  <a:pt x="94" y="131"/>
                </a:lnTo>
                <a:lnTo>
                  <a:pt x="92" y="128"/>
                </a:lnTo>
                <a:lnTo>
                  <a:pt x="86" y="121"/>
                </a:lnTo>
                <a:lnTo>
                  <a:pt x="81" y="118"/>
                </a:lnTo>
                <a:lnTo>
                  <a:pt x="80" y="118"/>
                </a:lnTo>
                <a:lnTo>
                  <a:pt x="77" y="122"/>
                </a:lnTo>
                <a:lnTo>
                  <a:pt x="75" y="126"/>
                </a:lnTo>
                <a:lnTo>
                  <a:pt x="75" y="125"/>
                </a:lnTo>
                <a:lnTo>
                  <a:pt x="75" y="122"/>
                </a:lnTo>
                <a:lnTo>
                  <a:pt x="68" y="128"/>
                </a:lnTo>
                <a:lnTo>
                  <a:pt x="66" y="131"/>
                </a:lnTo>
                <a:lnTo>
                  <a:pt x="65" y="132"/>
                </a:lnTo>
                <a:lnTo>
                  <a:pt x="61" y="136"/>
                </a:lnTo>
                <a:lnTo>
                  <a:pt x="57" y="140"/>
                </a:lnTo>
                <a:lnTo>
                  <a:pt x="50" y="147"/>
                </a:lnTo>
                <a:lnTo>
                  <a:pt x="45" y="148"/>
                </a:lnTo>
                <a:lnTo>
                  <a:pt x="36" y="146"/>
                </a:lnTo>
                <a:lnTo>
                  <a:pt x="35" y="144"/>
                </a:lnTo>
                <a:lnTo>
                  <a:pt x="34" y="144"/>
                </a:lnTo>
                <a:lnTo>
                  <a:pt x="28" y="141"/>
                </a:lnTo>
                <a:lnTo>
                  <a:pt x="27" y="140"/>
                </a:lnTo>
                <a:lnTo>
                  <a:pt x="27" y="139"/>
                </a:lnTo>
                <a:lnTo>
                  <a:pt x="17" y="140"/>
                </a:lnTo>
                <a:lnTo>
                  <a:pt x="15" y="140"/>
                </a:lnTo>
                <a:lnTo>
                  <a:pt x="13" y="139"/>
                </a:lnTo>
                <a:lnTo>
                  <a:pt x="12" y="136"/>
                </a:lnTo>
                <a:lnTo>
                  <a:pt x="11" y="133"/>
                </a:lnTo>
                <a:lnTo>
                  <a:pt x="2" y="129"/>
                </a:lnTo>
                <a:lnTo>
                  <a:pt x="1" y="129"/>
                </a:lnTo>
                <a:lnTo>
                  <a:pt x="0" y="126"/>
                </a:lnTo>
                <a:lnTo>
                  <a:pt x="0" y="125"/>
                </a:lnTo>
                <a:lnTo>
                  <a:pt x="2" y="121"/>
                </a:lnTo>
                <a:lnTo>
                  <a:pt x="5" y="120"/>
                </a:lnTo>
                <a:lnTo>
                  <a:pt x="11" y="116"/>
                </a:lnTo>
                <a:lnTo>
                  <a:pt x="15" y="114"/>
                </a:lnTo>
                <a:lnTo>
                  <a:pt x="16" y="111"/>
                </a:lnTo>
                <a:lnTo>
                  <a:pt x="21" y="101"/>
                </a:lnTo>
                <a:lnTo>
                  <a:pt x="21" y="99"/>
                </a:lnTo>
                <a:lnTo>
                  <a:pt x="26" y="91"/>
                </a:lnTo>
                <a:lnTo>
                  <a:pt x="27" y="87"/>
                </a:lnTo>
                <a:lnTo>
                  <a:pt x="27" y="86"/>
                </a:lnTo>
                <a:lnTo>
                  <a:pt x="27" y="90"/>
                </a:lnTo>
                <a:lnTo>
                  <a:pt x="26" y="94"/>
                </a:lnTo>
                <a:lnTo>
                  <a:pt x="23" y="103"/>
                </a:lnTo>
                <a:lnTo>
                  <a:pt x="21" y="107"/>
                </a:lnTo>
                <a:lnTo>
                  <a:pt x="19" y="111"/>
                </a:lnTo>
                <a:lnTo>
                  <a:pt x="17" y="113"/>
                </a:lnTo>
                <a:lnTo>
                  <a:pt x="12" y="116"/>
                </a:lnTo>
                <a:lnTo>
                  <a:pt x="9" y="120"/>
                </a:lnTo>
                <a:lnTo>
                  <a:pt x="6" y="121"/>
                </a:lnTo>
                <a:lnTo>
                  <a:pt x="4" y="122"/>
                </a:lnTo>
                <a:lnTo>
                  <a:pt x="2" y="122"/>
                </a:lnTo>
                <a:lnTo>
                  <a:pt x="1" y="125"/>
                </a:lnTo>
                <a:lnTo>
                  <a:pt x="1" y="126"/>
                </a:lnTo>
                <a:lnTo>
                  <a:pt x="1" y="128"/>
                </a:lnTo>
                <a:lnTo>
                  <a:pt x="16" y="135"/>
                </a:lnTo>
                <a:lnTo>
                  <a:pt x="20" y="135"/>
                </a:lnTo>
                <a:lnTo>
                  <a:pt x="26" y="135"/>
                </a:lnTo>
                <a:lnTo>
                  <a:pt x="35" y="140"/>
                </a:lnTo>
                <a:lnTo>
                  <a:pt x="35" y="141"/>
                </a:lnTo>
                <a:lnTo>
                  <a:pt x="36" y="143"/>
                </a:lnTo>
                <a:lnTo>
                  <a:pt x="38" y="146"/>
                </a:lnTo>
                <a:lnTo>
                  <a:pt x="41" y="147"/>
                </a:lnTo>
                <a:lnTo>
                  <a:pt x="43" y="146"/>
                </a:lnTo>
                <a:lnTo>
                  <a:pt x="49" y="146"/>
                </a:lnTo>
                <a:lnTo>
                  <a:pt x="50" y="144"/>
                </a:lnTo>
                <a:lnTo>
                  <a:pt x="51" y="144"/>
                </a:lnTo>
                <a:lnTo>
                  <a:pt x="60" y="136"/>
                </a:lnTo>
                <a:lnTo>
                  <a:pt x="51" y="121"/>
                </a:lnTo>
                <a:lnTo>
                  <a:pt x="53" y="116"/>
                </a:lnTo>
                <a:lnTo>
                  <a:pt x="53" y="114"/>
                </a:lnTo>
                <a:lnTo>
                  <a:pt x="53" y="111"/>
                </a:lnTo>
                <a:lnTo>
                  <a:pt x="53" y="109"/>
                </a:lnTo>
                <a:lnTo>
                  <a:pt x="51" y="109"/>
                </a:lnTo>
                <a:lnTo>
                  <a:pt x="45" y="106"/>
                </a:lnTo>
                <a:lnTo>
                  <a:pt x="41" y="105"/>
                </a:lnTo>
                <a:lnTo>
                  <a:pt x="43" y="99"/>
                </a:lnTo>
                <a:lnTo>
                  <a:pt x="43" y="98"/>
                </a:lnTo>
                <a:lnTo>
                  <a:pt x="46" y="98"/>
                </a:lnTo>
                <a:lnTo>
                  <a:pt x="54" y="106"/>
                </a:lnTo>
                <a:lnTo>
                  <a:pt x="56" y="107"/>
                </a:lnTo>
                <a:lnTo>
                  <a:pt x="57" y="110"/>
                </a:lnTo>
                <a:lnTo>
                  <a:pt x="57" y="114"/>
                </a:lnTo>
                <a:lnTo>
                  <a:pt x="57" y="116"/>
                </a:lnTo>
                <a:lnTo>
                  <a:pt x="57" y="117"/>
                </a:lnTo>
                <a:lnTo>
                  <a:pt x="57" y="118"/>
                </a:lnTo>
                <a:lnTo>
                  <a:pt x="58" y="125"/>
                </a:lnTo>
                <a:lnTo>
                  <a:pt x="60" y="126"/>
                </a:lnTo>
                <a:lnTo>
                  <a:pt x="60" y="128"/>
                </a:lnTo>
                <a:lnTo>
                  <a:pt x="61" y="129"/>
                </a:lnTo>
                <a:lnTo>
                  <a:pt x="64" y="129"/>
                </a:lnTo>
                <a:lnTo>
                  <a:pt x="71" y="122"/>
                </a:lnTo>
                <a:lnTo>
                  <a:pt x="71" y="118"/>
                </a:lnTo>
                <a:lnTo>
                  <a:pt x="69" y="117"/>
                </a:lnTo>
                <a:lnTo>
                  <a:pt x="64" y="110"/>
                </a:lnTo>
                <a:lnTo>
                  <a:pt x="62" y="94"/>
                </a:lnTo>
                <a:lnTo>
                  <a:pt x="65" y="87"/>
                </a:lnTo>
                <a:lnTo>
                  <a:pt x="66" y="84"/>
                </a:lnTo>
                <a:lnTo>
                  <a:pt x="66" y="80"/>
                </a:lnTo>
                <a:lnTo>
                  <a:pt x="66" y="79"/>
                </a:lnTo>
                <a:lnTo>
                  <a:pt x="61" y="66"/>
                </a:lnTo>
                <a:lnTo>
                  <a:pt x="60" y="65"/>
                </a:lnTo>
                <a:lnTo>
                  <a:pt x="57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1" name="Freeform 42"/>
          <p:cNvSpPr>
            <a:spLocks noEditPoints="1"/>
          </p:cNvSpPr>
          <p:nvPr/>
        </p:nvSpPr>
        <p:spPr bwMode="auto">
          <a:xfrm>
            <a:off x="4097338" y="4708525"/>
            <a:ext cx="377825" cy="298450"/>
          </a:xfrm>
          <a:custGeom>
            <a:avLst/>
            <a:gdLst>
              <a:gd name="T0" fmla="*/ 87 w 238"/>
              <a:gd name="T1" fmla="*/ 147 h 188"/>
              <a:gd name="T2" fmla="*/ 103 w 238"/>
              <a:gd name="T3" fmla="*/ 153 h 188"/>
              <a:gd name="T4" fmla="*/ 128 w 238"/>
              <a:gd name="T5" fmla="*/ 110 h 188"/>
              <a:gd name="T6" fmla="*/ 132 w 238"/>
              <a:gd name="T7" fmla="*/ 132 h 188"/>
              <a:gd name="T8" fmla="*/ 148 w 238"/>
              <a:gd name="T9" fmla="*/ 113 h 188"/>
              <a:gd name="T10" fmla="*/ 204 w 238"/>
              <a:gd name="T11" fmla="*/ 61 h 188"/>
              <a:gd name="T12" fmla="*/ 206 w 238"/>
              <a:gd name="T13" fmla="*/ 46 h 188"/>
              <a:gd name="T14" fmla="*/ 165 w 238"/>
              <a:gd name="T15" fmla="*/ 7 h 188"/>
              <a:gd name="T16" fmla="*/ 185 w 238"/>
              <a:gd name="T17" fmla="*/ 22 h 188"/>
              <a:gd name="T18" fmla="*/ 223 w 238"/>
              <a:gd name="T19" fmla="*/ 46 h 188"/>
              <a:gd name="T20" fmla="*/ 218 w 238"/>
              <a:gd name="T21" fmla="*/ 35 h 188"/>
              <a:gd name="T22" fmla="*/ 208 w 238"/>
              <a:gd name="T23" fmla="*/ 61 h 188"/>
              <a:gd name="T24" fmla="*/ 236 w 238"/>
              <a:gd name="T25" fmla="*/ 78 h 188"/>
              <a:gd name="T26" fmla="*/ 230 w 238"/>
              <a:gd name="T27" fmla="*/ 71 h 188"/>
              <a:gd name="T28" fmla="*/ 206 w 238"/>
              <a:gd name="T29" fmla="*/ 85 h 188"/>
              <a:gd name="T30" fmla="*/ 196 w 238"/>
              <a:gd name="T31" fmla="*/ 87 h 188"/>
              <a:gd name="T32" fmla="*/ 142 w 238"/>
              <a:gd name="T33" fmla="*/ 100 h 188"/>
              <a:gd name="T34" fmla="*/ 185 w 238"/>
              <a:gd name="T35" fmla="*/ 115 h 188"/>
              <a:gd name="T36" fmla="*/ 199 w 238"/>
              <a:gd name="T37" fmla="*/ 112 h 188"/>
              <a:gd name="T38" fmla="*/ 167 w 238"/>
              <a:gd name="T39" fmla="*/ 121 h 188"/>
              <a:gd name="T40" fmla="*/ 170 w 238"/>
              <a:gd name="T41" fmla="*/ 132 h 188"/>
              <a:gd name="T42" fmla="*/ 155 w 238"/>
              <a:gd name="T43" fmla="*/ 140 h 188"/>
              <a:gd name="T44" fmla="*/ 107 w 238"/>
              <a:gd name="T45" fmla="*/ 151 h 188"/>
              <a:gd name="T46" fmla="*/ 118 w 238"/>
              <a:gd name="T47" fmla="*/ 176 h 188"/>
              <a:gd name="T48" fmla="*/ 90 w 238"/>
              <a:gd name="T49" fmla="*/ 169 h 188"/>
              <a:gd name="T50" fmla="*/ 52 w 238"/>
              <a:gd name="T51" fmla="*/ 187 h 188"/>
              <a:gd name="T52" fmla="*/ 26 w 238"/>
              <a:gd name="T53" fmla="*/ 173 h 188"/>
              <a:gd name="T54" fmla="*/ 22 w 238"/>
              <a:gd name="T55" fmla="*/ 164 h 188"/>
              <a:gd name="T56" fmla="*/ 28 w 238"/>
              <a:gd name="T57" fmla="*/ 157 h 188"/>
              <a:gd name="T58" fmla="*/ 7 w 238"/>
              <a:gd name="T59" fmla="*/ 135 h 188"/>
              <a:gd name="T60" fmla="*/ 35 w 238"/>
              <a:gd name="T61" fmla="*/ 116 h 188"/>
              <a:gd name="T62" fmla="*/ 61 w 238"/>
              <a:gd name="T63" fmla="*/ 113 h 188"/>
              <a:gd name="T64" fmla="*/ 64 w 238"/>
              <a:gd name="T65" fmla="*/ 106 h 188"/>
              <a:gd name="T66" fmla="*/ 27 w 238"/>
              <a:gd name="T67" fmla="*/ 113 h 188"/>
              <a:gd name="T68" fmla="*/ 30 w 238"/>
              <a:gd name="T69" fmla="*/ 94 h 188"/>
              <a:gd name="T70" fmla="*/ 17 w 238"/>
              <a:gd name="T71" fmla="*/ 85 h 188"/>
              <a:gd name="T72" fmla="*/ 56 w 238"/>
              <a:gd name="T73" fmla="*/ 87 h 188"/>
              <a:gd name="T74" fmla="*/ 76 w 238"/>
              <a:gd name="T75" fmla="*/ 95 h 188"/>
              <a:gd name="T76" fmla="*/ 116 w 238"/>
              <a:gd name="T77" fmla="*/ 94 h 188"/>
              <a:gd name="T78" fmla="*/ 102 w 238"/>
              <a:gd name="T79" fmla="*/ 79 h 188"/>
              <a:gd name="T80" fmla="*/ 68 w 238"/>
              <a:gd name="T81" fmla="*/ 86 h 188"/>
              <a:gd name="T82" fmla="*/ 35 w 238"/>
              <a:gd name="T83" fmla="*/ 68 h 188"/>
              <a:gd name="T84" fmla="*/ 47 w 238"/>
              <a:gd name="T85" fmla="*/ 55 h 188"/>
              <a:gd name="T86" fmla="*/ 64 w 238"/>
              <a:gd name="T87" fmla="*/ 48 h 188"/>
              <a:gd name="T88" fmla="*/ 15 w 238"/>
              <a:gd name="T89" fmla="*/ 45 h 188"/>
              <a:gd name="T90" fmla="*/ 65 w 238"/>
              <a:gd name="T91" fmla="*/ 37 h 188"/>
              <a:gd name="T92" fmla="*/ 92 w 238"/>
              <a:gd name="T93" fmla="*/ 33 h 188"/>
              <a:gd name="T94" fmla="*/ 136 w 238"/>
              <a:gd name="T95" fmla="*/ 19 h 188"/>
              <a:gd name="T96" fmla="*/ 139 w 238"/>
              <a:gd name="T97" fmla="*/ 25 h 188"/>
              <a:gd name="T98" fmla="*/ 143 w 238"/>
              <a:gd name="T99" fmla="*/ 42 h 188"/>
              <a:gd name="T100" fmla="*/ 163 w 238"/>
              <a:gd name="T101" fmla="*/ 45 h 188"/>
              <a:gd name="T102" fmla="*/ 88 w 238"/>
              <a:gd name="T103" fmla="*/ 57 h 188"/>
              <a:gd name="T104" fmla="*/ 148 w 238"/>
              <a:gd name="T105" fmla="*/ 59 h 188"/>
              <a:gd name="T106" fmla="*/ 135 w 238"/>
              <a:gd name="T107" fmla="*/ 70 h 188"/>
              <a:gd name="T108" fmla="*/ 170 w 238"/>
              <a:gd name="T109" fmla="*/ 85 h 188"/>
              <a:gd name="T110" fmla="*/ 202 w 238"/>
              <a:gd name="T111" fmla="*/ 71 h 188"/>
              <a:gd name="T112" fmla="*/ 184 w 238"/>
              <a:gd name="T113" fmla="*/ 38 h 188"/>
              <a:gd name="T114" fmla="*/ 157 w 238"/>
              <a:gd name="T115" fmla="*/ 14 h 188"/>
              <a:gd name="T116" fmla="*/ 162 w 238"/>
              <a:gd name="T117" fmla="*/ 18 h 188"/>
              <a:gd name="T118" fmla="*/ 118 w 238"/>
              <a:gd name="T119" fmla="*/ 93 h 188"/>
              <a:gd name="T120" fmla="*/ 135 w 238"/>
              <a:gd name="T121" fmla="*/ 7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38" h="188">
                <a:moveTo>
                  <a:pt x="94" y="132"/>
                </a:moveTo>
                <a:lnTo>
                  <a:pt x="92" y="132"/>
                </a:lnTo>
                <a:lnTo>
                  <a:pt x="92" y="134"/>
                </a:lnTo>
                <a:lnTo>
                  <a:pt x="91" y="135"/>
                </a:lnTo>
                <a:lnTo>
                  <a:pt x="91" y="136"/>
                </a:lnTo>
                <a:lnTo>
                  <a:pt x="88" y="140"/>
                </a:lnTo>
                <a:lnTo>
                  <a:pt x="88" y="142"/>
                </a:lnTo>
                <a:lnTo>
                  <a:pt x="88" y="143"/>
                </a:lnTo>
                <a:lnTo>
                  <a:pt x="87" y="147"/>
                </a:lnTo>
                <a:lnTo>
                  <a:pt x="87" y="153"/>
                </a:lnTo>
                <a:lnTo>
                  <a:pt x="87" y="154"/>
                </a:lnTo>
                <a:lnTo>
                  <a:pt x="88" y="157"/>
                </a:lnTo>
                <a:lnTo>
                  <a:pt x="90" y="157"/>
                </a:lnTo>
                <a:lnTo>
                  <a:pt x="90" y="158"/>
                </a:lnTo>
                <a:lnTo>
                  <a:pt x="101" y="160"/>
                </a:lnTo>
                <a:lnTo>
                  <a:pt x="102" y="158"/>
                </a:lnTo>
                <a:lnTo>
                  <a:pt x="103" y="154"/>
                </a:lnTo>
                <a:lnTo>
                  <a:pt x="103" y="153"/>
                </a:lnTo>
                <a:lnTo>
                  <a:pt x="105" y="146"/>
                </a:lnTo>
                <a:lnTo>
                  <a:pt x="105" y="143"/>
                </a:lnTo>
                <a:lnTo>
                  <a:pt x="105" y="142"/>
                </a:lnTo>
                <a:lnTo>
                  <a:pt x="97" y="134"/>
                </a:lnTo>
                <a:lnTo>
                  <a:pt x="94" y="132"/>
                </a:lnTo>
                <a:close/>
                <a:moveTo>
                  <a:pt x="137" y="109"/>
                </a:moveTo>
                <a:lnTo>
                  <a:pt x="132" y="112"/>
                </a:lnTo>
                <a:lnTo>
                  <a:pt x="129" y="112"/>
                </a:lnTo>
                <a:lnTo>
                  <a:pt x="128" y="110"/>
                </a:lnTo>
                <a:lnTo>
                  <a:pt x="124" y="113"/>
                </a:lnTo>
                <a:lnTo>
                  <a:pt x="122" y="113"/>
                </a:lnTo>
                <a:lnTo>
                  <a:pt x="117" y="119"/>
                </a:lnTo>
                <a:lnTo>
                  <a:pt x="117" y="120"/>
                </a:lnTo>
                <a:lnTo>
                  <a:pt x="117" y="121"/>
                </a:lnTo>
                <a:lnTo>
                  <a:pt x="116" y="125"/>
                </a:lnTo>
                <a:lnTo>
                  <a:pt x="117" y="127"/>
                </a:lnTo>
                <a:lnTo>
                  <a:pt x="131" y="132"/>
                </a:lnTo>
                <a:lnTo>
                  <a:pt x="132" y="132"/>
                </a:lnTo>
                <a:lnTo>
                  <a:pt x="142" y="128"/>
                </a:lnTo>
                <a:lnTo>
                  <a:pt x="147" y="125"/>
                </a:lnTo>
                <a:lnTo>
                  <a:pt x="150" y="123"/>
                </a:lnTo>
                <a:lnTo>
                  <a:pt x="150" y="121"/>
                </a:lnTo>
                <a:lnTo>
                  <a:pt x="151" y="120"/>
                </a:lnTo>
                <a:lnTo>
                  <a:pt x="152" y="115"/>
                </a:lnTo>
                <a:lnTo>
                  <a:pt x="152" y="113"/>
                </a:lnTo>
                <a:lnTo>
                  <a:pt x="151" y="113"/>
                </a:lnTo>
                <a:lnTo>
                  <a:pt x="148" y="113"/>
                </a:lnTo>
                <a:lnTo>
                  <a:pt x="143" y="116"/>
                </a:lnTo>
                <a:lnTo>
                  <a:pt x="142" y="113"/>
                </a:lnTo>
                <a:lnTo>
                  <a:pt x="137" y="109"/>
                </a:lnTo>
                <a:close/>
                <a:moveTo>
                  <a:pt x="202" y="55"/>
                </a:moveTo>
                <a:lnTo>
                  <a:pt x="200" y="55"/>
                </a:lnTo>
                <a:lnTo>
                  <a:pt x="200" y="56"/>
                </a:lnTo>
                <a:lnTo>
                  <a:pt x="200" y="57"/>
                </a:lnTo>
                <a:lnTo>
                  <a:pt x="200" y="59"/>
                </a:lnTo>
                <a:lnTo>
                  <a:pt x="204" y="61"/>
                </a:lnTo>
                <a:lnTo>
                  <a:pt x="204" y="59"/>
                </a:lnTo>
                <a:lnTo>
                  <a:pt x="203" y="57"/>
                </a:lnTo>
                <a:lnTo>
                  <a:pt x="202" y="55"/>
                </a:lnTo>
                <a:close/>
                <a:moveTo>
                  <a:pt x="200" y="40"/>
                </a:moveTo>
                <a:lnTo>
                  <a:pt x="200" y="41"/>
                </a:lnTo>
                <a:lnTo>
                  <a:pt x="199" y="42"/>
                </a:lnTo>
                <a:lnTo>
                  <a:pt x="200" y="46"/>
                </a:lnTo>
                <a:lnTo>
                  <a:pt x="202" y="46"/>
                </a:lnTo>
                <a:lnTo>
                  <a:pt x="206" y="46"/>
                </a:lnTo>
                <a:lnTo>
                  <a:pt x="206" y="45"/>
                </a:lnTo>
                <a:lnTo>
                  <a:pt x="206" y="44"/>
                </a:lnTo>
                <a:lnTo>
                  <a:pt x="203" y="41"/>
                </a:lnTo>
                <a:lnTo>
                  <a:pt x="200" y="40"/>
                </a:lnTo>
                <a:close/>
                <a:moveTo>
                  <a:pt x="166" y="22"/>
                </a:moveTo>
                <a:lnTo>
                  <a:pt x="167" y="20"/>
                </a:lnTo>
                <a:lnTo>
                  <a:pt x="170" y="19"/>
                </a:lnTo>
                <a:lnTo>
                  <a:pt x="166" y="10"/>
                </a:lnTo>
                <a:lnTo>
                  <a:pt x="165" y="7"/>
                </a:lnTo>
                <a:lnTo>
                  <a:pt x="163" y="4"/>
                </a:lnTo>
                <a:lnTo>
                  <a:pt x="172" y="4"/>
                </a:lnTo>
                <a:lnTo>
                  <a:pt x="174" y="4"/>
                </a:lnTo>
                <a:lnTo>
                  <a:pt x="177" y="4"/>
                </a:lnTo>
                <a:lnTo>
                  <a:pt x="172" y="7"/>
                </a:lnTo>
                <a:lnTo>
                  <a:pt x="170" y="8"/>
                </a:lnTo>
                <a:lnTo>
                  <a:pt x="170" y="10"/>
                </a:lnTo>
                <a:lnTo>
                  <a:pt x="184" y="22"/>
                </a:lnTo>
                <a:lnTo>
                  <a:pt x="185" y="22"/>
                </a:lnTo>
                <a:lnTo>
                  <a:pt x="198" y="26"/>
                </a:lnTo>
                <a:lnTo>
                  <a:pt x="210" y="29"/>
                </a:lnTo>
                <a:lnTo>
                  <a:pt x="214" y="29"/>
                </a:lnTo>
                <a:lnTo>
                  <a:pt x="218" y="30"/>
                </a:lnTo>
                <a:lnTo>
                  <a:pt x="221" y="33"/>
                </a:lnTo>
                <a:lnTo>
                  <a:pt x="222" y="35"/>
                </a:lnTo>
                <a:lnTo>
                  <a:pt x="223" y="41"/>
                </a:lnTo>
                <a:lnTo>
                  <a:pt x="223" y="44"/>
                </a:lnTo>
                <a:lnTo>
                  <a:pt x="223" y="46"/>
                </a:lnTo>
                <a:lnTo>
                  <a:pt x="222" y="57"/>
                </a:lnTo>
                <a:lnTo>
                  <a:pt x="222" y="60"/>
                </a:lnTo>
                <a:lnTo>
                  <a:pt x="221" y="61"/>
                </a:lnTo>
                <a:lnTo>
                  <a:pt x="221" y="60"/>
                </a:lnTo>
                <a:lnTo>
                  <a:pt x="221" y="57"/>
                </a:lnTo>
                <a:lnTo>
                  <a:pt x="222" y="49"/>
                </a:lnTo>
                <a:lnTo>
                  <a:pt x="219" y="38"/>
                </a:lnTo>
                <a:lnTo>
                  <a:pt x="218" y="37"/>
                </a:lnTo>
                <a:lnTo>
                  <a:pt x="218" y="35"/>
                </a:lnTo>
                <a:lnTo>
                  <a:pt x="217" y="35"/>
                </a:lnTo>
                <a:lnTo>
                  <a:pt x="214" y="35"/>
                </a:lnTo>
                <a:lnTo>
                  <a:pt x="213" y="35"/>
                </a:lnTo>
                <a:lnTo>
                  <a:pt x="213" y="37"/>
                </a:lnTo>
                <a:lnTo>
                  <a:pt x="210" y="52"/>
                </a:lnTo>
                <a:lnTo>
                  <a:pt x="208" y="55"/>
                </a:lnTo>
                <a:lnTo>
                  <a:pt x="208" y="56"/>
                </a:lnTo>
                <a:lnTo>
                  <a:pt x="208" y="57"/>
                </a:lnTo>
                <a:lnTo>
                  <a:pt x="208" y="61"/>
                </a:lnTo>
                <a:lnTo>
                  <a:pt x="208" y="64"/>
                </a:lnTo>
                <a:lnTo>
                  <a:pt x="208" y="65"/>
                </a:lnTo>
                <a:lnTo>
                  <a:pt x="210" y="65"/>
                </a:lnTo>
                <a:lnTo>
                  <a:pt x="213" y="67"/>
                </a:lnTo>
                <a:lnTo>
                  <a:pt x="223" y="67"/>
                </a:lnTo>
                <a:lnTo>
                  <a:pt x="232" y="67"/>
                </a:lnTo>
                <a:lnTo>
                  <a:pt x="237" y="72"/>
                </a:lnTo>
                <a:lnTo>
                  <a:pt x="238" y="75"/>
                </a:lnTo>
                <a:lnTo>
                  <a:pt x="236" y="78"/>
                </a:lnTo>
                <a:lnTo>
                  <a:pt x="233" y="80"/>
                </a:lnTo>
                <a:lnTo>
                  <a:pt x="233" y="82"/>
                </a:lnTo>
                <a:lnTo>
                  <a:pt x="232" y="80"/>
                </a:lnTo>
                <a:lnTo>
                  <a:pt x="230" y="79"/>
                </a:lnTo>
                <a:lnTo>
                  <a:pt x="230" y="78"/>
                </a:lnTo>
                <a:lnTo>
                  <a:pt x="230" y="76"/>
                </a:lnTo>
                <a:lnTo>
                  <a:pt x="232" y="75"/>
                </a:lnTo>
                <a:lnTo>
                  <a:pt x="233" y="74"/>
                </a:lnTo>
                <a:lnTo>
                  <a:pt x="230" y="71"/>
                </a:lnTo>
                <a:lnTo>
                  <a:pt x="222" y="71"/>
                </a:lnTo>
                <a:lnTo>
                  <a:pt x="210" y="71"/>
                </a:lnTo>
                <a:lnTo>
                  <a:pt x="208" y="71"/>
                </a:lnTo>
                <a:lnTo>
                  <a:pt x="204" y="74"/>
                </a:lnTo>
                <a:lnTo>
                  <a:pt x="199" y="80"/>
                </a:lnTo>
                <a:lnTo>
                  <a:pt x="199" y="82"/>
                </a:lnTo>
                <a:lnTo>
                  <a:pt x="200" y="83"/>
                </a:lnTo>
                <a:lnTo>
                  <a:pt x="203" y="85"/>
                </a:lnTo>
                <a:lnTo>
                  <a:pt x="206" y="85"/>
                </a:lnTo>
                <a:lnTo>
                  <a:pt x="217" y="91"/>
                </a:lnTo>
                <a:lnTo>
                  <a:pt x="221" y="94"/>
                </a:lnTo>
                <a:lnTo>
                  <a:pt x="222" y="94"/>
                </a:lnTo>
                <a:lnTo>
                  <a:pt x="222" y="95"/>
                </a:lnTo>
                <a:lnTo>
                  <a:pt x="221" y="97"/>
                </a:lnTo>
                <a:lnTo>
                  <a:pt x="213" y="94"/>
                </a:lnTo>
                <a:lnTo>
                  <a:pt x="203" y="89"/>
                </a:lnTo>
                <a:lnTo>
                  <a:pt x="196" y="87"/>
                </a:lnTo>
                <a:lnTo>
                  <a:pt x="196" y="87"/>
                </a:lnTo>
                <a:lnTo>
                  <a:pt x="185" y="90"/>
                </a:lnTo>
                <a:lnTo>
                  <a:pt x="172" y="93"/>
                </a:lnTo>
                <a:lnTo>
                  <a:pt x="167" y="94"/>
                </a:lnTo>
                <a:lnTo>
                  <a:pt x="166" y="93"/>
                </a:lnTo>
                <a:lnTo>
                  <a:pt x="166" y="91"/>
                </a:lnTo>
                <a:lnTo>
                  <a:pt x="166" y="90"/>
                </a:lnTo>
                <a:lnTo>
                  <a:pt x="165" y="90"/>
                </a:lnTo>
                <a:lnTo>
                  <a:pt x="146" y="97"/>
                </a:lnTo>
                <a:lnTo>
                  <a:pt x="142" y="100"/>
                </a:lnTo>
                <a:lnTo>
                  <a:pt x="139" y="101"/>
                </a:lnTo>
                <a:lnTo>
                  <a:pt x="139" y="102"/>
                </a:lnTo>
                <a:lnTo>
                  <a:pt x="140" y="102"/>
                </a:lnTo>
                <a:lnTo>
                  <a:pt x="144" y="106"/>
                </a:lnTo>
                <a:lnTo>
                  <a:pt x="159" y="115"/>
                </a:lnTo>
                <a:lnTo>
                  <a:pt x="162" y="116"/>
                </a:lnTo>
                <a:lnTo>
                  <a:pt x="170" y="116"/>
                </a:lnTo>
                <a:lnTo>
                  <a:pt x="173" y="116"/>
                </a:lnTo>
                <a:lnTo>
                  <a:pt x="185" y="115"/>
                </a:lnTo>
                <a:lnTo>
                  <a:pt x="191" y="113"/>
                </a:lnTo>
                <a:lnTo>
                  <a:pt x="193" y="110"/>
                </a:lnTo>
                <a:lnTo>
                  <a:pt x="193" y="109"/>
                </a:lnTo>
                <a:lnTo>
                  <a:pt x="195" y="109"/>
                </a:lnTo>
                <a:lnTo>
                  <a:pt x="196" y="109"/>
                </a:lnTo>
                <a:lnTo>
                  <a:pt x="196" y="109"/>
                </a:lnTo>
                <a:lnTo>
                  <a:pt x="199" y="110"/>
                </a:lnTo>
                <a:lnTo>
                  <a:pt x="200" y="112"/>
                </a:lnTo>
                <a:lnTo>
                  <a:pt x="199" y="112"/>
                </a:lnTo>
                <a:lnTo>
                  <a:pt x="195" y="116"/>
                </a:lnTo>
                <a:lnTo>
                  <a:pt x="191" y="119"/>
                </a:lnTo>
                <a:lnTo>
                  <a:pt x="189" y="119"/>
                </a:lnTo>
                <a:lnTo>
                  <a:pt x="180" y="120"/>
                </a:lnTo>
                <a:lnTo>
                  <a:pt x="177" y="120"/>
                </a:lnTo>
                <a:lnTo>
                  <a:pt x="174" y="120"/>
                </a:lnTo>
                <a:lnTo>
                  <a:pt x="170" y="120"/>
                </a:lnTo>
                <a:lnTo>
                  <a:pt x="169" y="120"/>
                </a:lnTo>
                <a:lnTo>
                  <a:pt x="167" y="121"/>
                </a:lnTo>
                <a:lnTo>
                  <a:pt x="157" y="131"/>
                </a:lnTo>
                <a:lnTo>
                  <a:pt x="155" y="132"/>
                </a:lnTo>
                <a:lnTo>
                  <a:pt x="157" y="132"/>
                </a:lnTo>
                <a:lnTo>
                  <a:pt x="159" y="136"/>
                </a:lnTo>
                <a:lnTo>
                  <a:pt x="162" y="138"/>
                </a:lnTo>
                <a:lnTo>
                  <a:pt x="163" y="138"/>
                </a:lnTo>
                <a:lnTo>
                  <a:pt x="163" y="135"/>
                </a:lnTo>
                <a:lnTo>
                  <a:pt x="166" y="134"/>
                </a:lnTo>
                <a:lnTo>
                  <a:pt x="170" y="132"/>
                </a:lnTo>
                <a:lnTo>
                  <a:pt x="172" y="132"/>
                </a:lnTo>
                <a:lnTo>
                  <a:pt x="174" y="134"/>
                </a:lnTo>
                <a:lnTo>
                  <a:pt x="176" y="134"/>
                </a:lnTo>
                <a:lnTo>
                  <a:pt x="178" y="138"/>
                </a:lnTo>
                <a:lnTo>
                  <a:pt x="178" y="139"/>
                </a:lnTo>
                <a:lnTo>
                  <a:pt x="165" y="142"/>
                </a:lnTo>
                <a:lnTo>
                  <a:pt x="163" y="142"/>
                </a:lnTo>
                <a:lnTo>
                  <a:pt x="161" y="142"/>
                </a:lnTo>
                <a:lnTo>
                  <a:pt x="155" y="140"/>
                </a:lnTo>
                <a:lnTo>
                  <a:pt x="155" y="139"/>
                </a:lnTo>
                <a:lnTo>
                  <a:pt x="154" y="139"/>
                </a:lnTo>
                <a:lnTo>
                  <a:pt x="146" y="135"/>
                </a:lnTo>
                <a:lnTo>
                  <a:pt x="143" y="135"/>
                </a:lnTo>
                <a:lnTo>
                  <a:pt x="135" y="138"/>
                </a:lnTo>
                <a:lnTo>
                  <a:pt x="116" y="135"/>
                </a:lnTo>
                <a:lnTo>
                  <a:pt x="109" y="142"/>
                </a:lnTo>
                <a:lnTo>
                  <a:pt x="109" y="145"/>
                </a:lnTo>
                <a:lnTo>
                  <a:pt x="107" y="151"/>
                </a:lnTo>
                <a:lnTo>
                  <a:pt x="105" y="168"/>
                </a:lnTo>
                <a:lnTo>
                  <a:pt x="105" y="169"/>
                </a:lnTo>
                <a:lnTo>
                  <a:pt x="106" y="170"/>
                </a:lnTo>
                <a:lnTo>
                  <a:pt x="109" y="170"/>
                </a:lnTo>
                <a:lnTo>
                  <a:pt x="117" y="170"/>
                </a:lnTo>
                <a:lnTo>
                  <a:pt x="129" y="168"/>
                </a:lnTo>
                <a:lnTo>
                  <a:pt x="131" y="166"/>
                </a:lnTo>
                <a:lnTo>
                  <a:pt x="125" y="170"/>
                </a:lnTo>
                <a:lnTo>
                  <a:pt x="118" y="176"/>
                </a:lnTo>
                <a:lnTo>
                  <a:pt x="117" y="176"/>
                </a:lnTo>
                <a:lnTo>
                  <a:pt x="110" y="176"/>
                </a:lnTo>
                <a:lnTo>
                  <a:pt x="107" y="175"/>
                </a:lnTo>
                <a:lnTo>
                  <a:pt x="103" y="172"/>
                </a:lnTo>
                <a:lnTo>
                  <a:pt x="103" y="166"/>
                </a:lnTo>
                <a:lnTo>
                  <a:pt x="103" y="161"/>
                </a:lnTo>
                <a:lnTo>
                  <a:pt x="98" y="168"/>
                </a:lnTo>
                <a:lnTo>
                  <a:pt x="98" y="172"/>
                </a:lnTo>
                <a:lnTo>
                  <a:pt x="90" y="169"/>
                </a:lnTo>
                <a:lnTo>
                  <a:pt x="87" y="176"/>
                </a:lnTo>
                <a:lnTo>
                  <a:pt x="84" y="175"/>
                </a:lnTo>
                <a:lnTo>
                  <a:pt x="76" y="172"/>
                </a:lnTo>
                <a:lnTo>
                  <a:pt x="75" y="175"/>
                </a:lnTo>
                <a:lnTo>
                  <a:pt x="72" y="179"/>
                </a:lnTo>
                <a:lnTo>
                  <a:pt x="61" y="187"/>
                </a:lnTo>
                <a:lnTo>
                  <a:pt x="60" y="187"/>
                </a:lnTo>
                <a:lnTo>
                  <a:pt x="56" y="187"/>
                </a:lnTo>
                <a:lnTo>
                  <a:pt x="52" y="187"/>
                </a:lnTo>
                <a:lnTo>
                  <a:pt x="50" y="187"/>
                </a:lnTo>
                <a:lnTo>
                  <a:pt x="46" y="188"/>
                </a:lnTo>
                <a:lnTo>
                  <a:pt x="43" y="177"/>
                </a:lnTo>
                <a:lnTo>
                  <a:pt x="42" y="169"/>
                </a:lnTo>
                <a:lnTo>
                  <a:pt x="37" y="172"/>
                </a:lnTo>
                <a:lnTo>
                  <a:pt x="30" y="177"/>
                </a:lnTo>
                <a:lnTo>
                  <a:pt x="27" y="177"/>
                </a:lnTo>
                <a:lnTo>
                  <a:pt x="24" y="176"/>
                </a:lnTo>
                <a:lnTo>
                  <a:pt x="26" y="173"/>
                </a:lnTo>
                <a:lnTo>
                  <a:pt x="27" y="170"/>
                </a:lnTo>
                <a:lnTo>
                  <a:pt x="30" y="170"/>
                </a:lnTo>
                <a:lnTo>
                  <a:pt x="31" y="169"/>
                </a:lnTo>
                <a:lnTo>
                  <a:pt x="31" y="168"/>
                </a:lnTo>
                <a:lnTo>
                  <a:pt x="32" y="166"/>
                </a:lnTo>
                <a:lnTo>
                  <a:pt x="31" y="165"/>
                </a:lnTo>
                <a:lnTo>
                  <a:pt x="27" y="161"/>
                </a:lnTo>
                <a:lnTo>
                  <a:pt x="26" y="161"/>
                </a:lnTo>
                <a:lnTo>
                  <a:pt x="22" y="164"/>
                </a:lnTo>
                <a:lnTo>
                  <a:pt x="20" y="162"/>
                </a:lnTo>
                <a:lnTo>
                  <a:pt x="15" y="160"/>
                </a:lnTo>
                <a:lnTo>
                  <a:pt x="11" y="157"/>
                </a:lnTo>
                <a:lnTo>
                  <a:pt x="13" y="151"/>
                </a:lnTo>
                <a:lnTo>
                  <a:pt x="15" y="150"/>
                </a:lnTo>
                <a:lnTo>
                  <a:pt x="19" y="151"/>
                </a:lnTo>
                <a:lnTo>
                  <a:pt x="22" y="151"/>
                </a:lnTo>
                <a:lnTo>
                  <a:pt x="27" y="155"/>
                </a:lnTo>
                <a:lnTo>
                  <a:pt x="28" y="157"/>
                </a:lnTo>
                <a:lnTo>
                  <a:pt x="32" y="160"/>
                </a:lnTo>
                <a:lnTo>
                  <a:pt x="35" y="155"/>
                </a:lnTo>
                <a:lnTo>
                  <a:pt x="28" y="147"/>
                </a:lnTo>
                <a:lnTo>
                  <a:pt x="24" y="145"/>
                </a:lnTo>
                <a:lnTo>
                  <a:pt x="17" y="143"/>
                </a:lnTo>
                <a:lnTo>
                  <a:pt x="2" y="142"/>
                </a:lnTo>
                <a:lnTo>
                  <a:pt x="9" y="138"/>
                </a:lnTo>
                <a:lnTo>
                  <a:pt x="8" y="136"/>
                </a:lnTo>
                <a:lnTo>
                  <a:pt x="7" y="135"/>
                </a:lnTo>
                <a:lnTo>
                  <a:pt x="0" y="127"/>
                </a:lnTo>
                <a:lnTo>
                  <a:pt x="13" y="124"/>
                </a:lnTo>
                <a:lnTo>
                  <a:pt x="17" y="124"/>
                </a:lnTo>
                <a:lnTo>
                  <a:pt x="26" y="123"/>
                </a:lnTo>
                <a:lnTo>
                  <a:pt x="32" y="124"/>
                </a:lnTo>
                <a:lnTo>
                  <a:pt x="32" y="120"/>
                </a:lnTo>
                <a:lnTo>
                  <a:pt x="32" y="119"/>
                </a:lnTo>
                <a:lnTo>
                  <a:pt x="34" y="116"/>
                </a:lnTo>
                <a:lnTo>
                  <a:pt x="35" y="116"/>
                </a:lnTo>
                <a:lnTo>
                  <a:pt x="42" y="117"/>
                </a:lnTo>
                <a:lnTo>
                  <a:pt x="42" y="119"/>
                </a:lnTo>
                <a:lnTo>
                  <a:pt x="45" y="123"/>
                </a:lnTo>
                <a:lnTo>
                  <a:pt x="46" y="121"/>
                </a:lnTo>
                <a:lnTo>
                  <a:pt x="46" y="119"/>
                </a:lnTo>
                <a:lnTo>
                  <a:pt x="45" y="116"/>
                </a:lnTo>
                <a:lnTo>
                  <a:pt x="54" y="113"/>
                </a:lnTo>
                <a:lnTo>
                  <a:pt x="57" y="112"/>
                </a:lnTo>
                <a:lnTo>
                  <a:pt x="61" y="113"/>
                </a:lnTo>
                <a:lnTo>
                  <a:pt x="71" y="115"/>
                </a:lnTo>
                <a:lnTo>
                  <a:pt x="75" y="116"/>
                </a:lnTo>
                <a:lnTo>
                  <a:pt x="77" y="117"/>
                </a:lnTo>
                <a:lnTo>
                  <a:pt x="84" y="117"/>
                </a:lnTo>
                <a:lnTo>
                  <a:pt x="90" y="117"/>
                </a:lnTo>
                <a:lnTo>
                  <a:pt x="90" y="115"/>
                </a:lnTo>
                <a:lnTo>
                  <a:pt x="84" y="113"/>
                </a:lnTo>
                <a:lnTo>
                  <a:pt x="82" y="110"/>
                </a:lnTo>
                <a:lnTo>
                  <a:pt x="64" y="106"/>
                </a:lnTo>
                <a:lnTo>
                  <a:pt x="60" y="105"/>
                </a:lnTo>
                <a:lnTo>
                  <a:pt x="58" y="105"/>
                </a:lnTo>
                <a:lnTo>
                  <a:pt x="50" y="108"/>
                </a:lnTo>
                <a:lnTo>
                  <a:pt x="47" y="108"/>
                </a:lnTo>
                <a:lnTo>
                  <a:pt x="41" y="108"/>
                </a:lnTo>
                <a:lnTo>
                  <a:pt x="30" y="109"/>
                </a:lnTo>
                <a:lnTo>
                  <a:pt x="30" y="110"/>
                </a:lnTo>
                <a:lnTo>
                  <a:pt x="28" y="113"/>
                </a:lnTo>
                <a:lnTo>
                  <a:pt x="27" y="113"/>
                </a:lnTo>
                <a:lnTo>
                  <a:pt x="20" y="116"/>
                </a:lnTo>
                <a:lnTo>
                  <a:pt x="16" y="115"/>
                </a:lnTo>
                <a:lnTo>
                  <a:pt x="19" y="110"/>
                </a:lnTo>
                <a:lnTo>
                  <a:pt x="11" y="112"/>
                </a:lnTo>
                <a:lnTo>
                  <a:pt x="11" y="110"/>
                </a:lnTo>
                <a:lnTo>
                  <a:pt x="12" y="98"/>
                </a:lnTo>
                <a:lnTo>
                  <a:pt x="22" y="102"/>
                </a:lnTo>
                <a:lnTo>
                  <a:pt x="23" y="94"/>
                </a:lnTo>
                <a:lnTo>
                  <a:pt x="30" y="94"/>
                </a:lnTo>
                <a:lnTo>
                  <a:pt x="30" y="93"/>
                </a:lnTo>
                <a:lnTo>
                  <a:pt x="30" y="91"/>
                </a:lnTo>
                <a:lnTo>
                  <a:pt x="28" y="90"/>
                </a:lnTo>
                <a:lnTo>
                  <a:pt x="24" y="91"/>
                </a:lnTo>
                <a:lnTo>
                  <a:pt x="23" y="91"/>
                </a:lnTo>
                <a:lnTo>
                  <a:pt x="16" y="93"/>
                </a:lnTo>
                <a:lnTo>
                  <a:pt x="9" y="94"/>
                </a:lnTo>
                <a:lnTo>
                  <a:pt x="8" y="89"/>
                </a:lnTo>
                <a:lnTo>
                  <a:pt x="17" y="85"/>
                </a:lnTo>
                <a:lnTo>
                  <a:pt x="19" y="85"/>
                </a:lnTo>
                <a:lnTo>
                  <a:pt x="24" y="85"/>
                </a:lnTo>
                <a:lnTo>
                  <a:pt x="26" y="85"/>
                </a:lnTo>
                <a:lnTo>
                  <a:pt x="32" y="85"/>
                </a:lnTo>
                <a:lnTo>
                  <a:pt x="32" y="85"/>
                </a:lnTo>
                <a:lnTo>
                  <a:pt x="39" y="86"/>
                </a:lnTo>
                <a:lnTo>
                  <a:pt x="39" y="85"/>
                </a:lnTo>
                <a:lnTo>
                  <a:pt x="42" y="79"/>
                </a:lnTo>
                <a:lnTo>
                  <a:pt x="56" y="87"/>
                </a:lnTo>
                <a:lnTo>
                  <a:pt x="56" y="82"/>
                </a:lnTo>
                <a:lnTo>
                  <a:pt x="61" y="83"/>
                </a:lnTo>
                <a:lnTo>
                  <a:pt x="65" y="85"/>
                </a:lnTo>
                <a:lnTo>
                  <a:pt x="64" y="86"/>
                </a:lnTo>
                <a:lnTo>
                  <a:pt x="64" y="90"/>
                </a:lnTo>
                <a:lnTo>
                  <a:pt x="64" y="91"/>
                </a:lnTo>
                <a:lnTo>
                  <a:pt x="69" y="94"/>
                </a:lnTo>
                <a:lnTo>
                  <a:pt x="75" y="94"/>
                </a:lnTo>
                <a:lnTo>
                  <a:pt x="76" y="95"/>
                </a:lnTo>
                <a:lnTo>
                  <a:pt x="84" y="95"/>
                </a:lnTo>
                <a:lnTo>
                  <a:pt x="91" y="94"/>
                </a:lnTo>
                <a:lnTo>
                  <a:pt x="98" y="89"/>
                </a:lnTo>
                <a:lnTo>
                  <a:pt x="106" y="91"/>
                </a:lnTo>
                <a:lnTo>
                  <a:pt x="107" y="93"/>
                </a:lnTo>
                <a:lnTo>
                  <a:pt x="114" y="95"/>
                </a:lnTo>
                <a:lnTo>
                  <a:pt x="116" y="95"/>
                </a:lnTo>
                <a:lnTo>
                  <a:pt x="116" y="94"/>
                </a:lnTo>
                <a:lnTo>
                  <a:pt x="116" y="94"/>
                </a:lnTo>
                <a:lnTo>
                  <a:pt x="117" y="93"/>
                </a:lnTo>
                <a:lnTo>
                  <a:pt x="116" y="93"/>
                </a:lnTo>
                <a:lnTo>
                  <a:pt x="113" y="91"/>
                </a:lnTo>
                <a:lnTo>
                  <a:pt x="113" y="89"/>
                </a:lnTo>
                <a:lnTo>
                  <a:pt x="113" y="87"/>
                </a:lnTo>
                <a:lnTo>
                  <a:pt x="109" y="82"/>
                </a:lnTo>
                <a:lnTo>
                  <a:pt x="107" y="82"/>
                </a:lnTo>
                <a:lnTo>
                  <a:pt x="105" y="80"/>
                </a:lnTo>
                <a:lnTo>
                  <a:pt x="102" y="79"/>
                </a:lnTo>
                <a:lnTo>
                  <a:pt x="101" y="79"/>
                </a:lnTo>
                <a:lnTo>
                  <a:pt x="91" y="85"/>
                </a:lnTo>
                <a:lnTo>
                  <a:pt x="90" y="85"/>
                </a:lnTo>
                <a:lnTo>
                  <a:pt x="88" y="87"/>
                </a:lnTo>
                <a:lnTo>
                  <a:pt x="87" y="90"/>
                </a:lnTo>
                <a:lnTo>
                  <a:pt x="84" y="90"/>
                </a:lnTo>
                <a:lnTo>
                  <a:pt x="77" y="89"/>
                </a:lnTo>
                <a:lnTo>
                  <a:pt x="72" y="89"/>
                </a:lnTo>
                <a:lnTo>
                  <a:pt x="68" y="86"/>
                </a:lnTo>
                <a:lnTo>
                  <a:pt x="73" y="80"/>
                </a:lnTo>
                <a:lnTo>
                  <a:pt x="75" y="80"/>
                </a:lnTo>
                <a:lnTo>
                  <a:pt x="68" y="79"/>
                </a:lnTo>
                <a:lnTo>
                  <a:pt x="61" y="78"/>
                </a:lnTo>
                <a:lnTo>
                  <a:pt x="50" y="75"/>
                </a:lnTo>
                <a:lnTo>
                  <a:pt x="45" y="72"/>
                </a:lnTo>
                <a:lnTo>
                  <a:pt x="41" y="72"/>
                </a:lnTo>
                <a:lnTo>
                  <a:pt x="37" y="70"/>
                </a:lnTo>
                <a:lnTo>
                  <a:pt x="35" y="68"/>
                </a:lnTo>
                <a:lnTo>
                  <a:pt x="35" y="64"/>
                </a:lnTo>
                <a:lnTo>
                  <a:pt x="37" y="63"/>
                </a:lnTo>
                <a:lnTo>
                  <a:pt x="38" y="59"/>
                </a:lnTo>
                <a:lnTo>
                  <a:pt x="41" y="61"/>
                </a:lnTo>
                <a:lnTo>
                  <a:pt x="47" y="63"/>
                </a:lnTo>
                <a:lnTo>
                  <a:pt x="47" y="64"/>
                </a:lnTo>
                <a:lnTo>
                  <a:pt x="53" y="63"/>
                </a:lnTo>
                <a:lnTo>
                  <a:pt x="54" y="60"/>
                </a:lnTo>
                <a:lnTo>
                  <a:pt x="47" y="55"/>
                </a:lnTo>
                <a:lnTo>
                  <a:pt x="46" y="53"/>
                </a:lnTo>
                <a:lnTo>
                  <a:pt x="43" y="52"/>
                </a:lnTo>
                <a:lnTo>
                  <a:pt x="61" y="55"/>
                </a:lnTo>
                <a:lnTo>
                  <a:pt x="62" y="55"/>
                </a:lnTo>
                <a:lnTo>
                  <a:pt x="62" y="53"/>
                </a:lnTo>
                <a:lnTo>
                  <a:pt x="64" y="52"/>
                </a:lnTo>
                <a:lnTo>
                  <a:pt x="65" y="49"/>
                </a:lnTo>
                <a:lnTo>
                  <a:pt x="65" y="48"/>
                </a:lnTo>
                <a:lnTo>
                  <a:pt x="64" y="48"/>
                </a:lnTo>
                <a:lnTo>
                  <a:pt x="56" y="48"/>
                </a:lnTo>
                <a:lnTo>
                  <a:pt x="54" y="48"/>
                </a:lnTo>
                <a:lnTo>
                  <a:pt x="47" y="46"/>
                </a:lnTo>
                <a:lnTo>
                  <a:pt x="46" y="46"/>
                </a:lnTo>
                <a:lnTo>
                  <a:pt x="35" y="46"/>
                </a:lnTo>
                <a:lnTo>
                  <a:pt x="16" y="50"/>
                </a:lnTo>
                <a:lnTo>
                  <a:pt x="13" y="49"/>
                </a:lnTo>
                <a:lnTo>
                  <a:pt x="15" y="46"/>
                </a:lnTo>
                <a:lnTo>
                  <a:pt x="15" y="45"/>
                </a:lnTo>
                <a:lnTo>
                  <a:pt x="17" y="42"/>
                </a:lnTo>
                <a:lnTo>
                  <a:pt x="20" y="41"/>
                </a:lnTo>
                <a:lnTo>
                  <a:pt x="35" y="41"/>
                </a:lnTo>
                <a:lnTo>
                  <a:pt x="42" y="41"/>
                </a:lnTo>
                <a:lnTo>
                  <a:pt x="52" y="42"/>
                </a:lnTo>
                <a:lnTo>
                  <a:pt x="58" y="42"/>
                </a:lnTo>
                <a:lnTo>
                  <a:pt x="62" y="42"/>
                </a:lnTo>
                <a:lnTo>
                  <a:pt x="65" y="40"/>
                </a:lnTo>
                <a:lnTo>
                  <a:pt x="65" y="37"/>
                </a:lnTo>
                <a:lnTo>
                  <a:pt x="54" y="33"/>
                </a:lnTo>
                <a:lnTo>
                  <a:pt x="65" y="30"/>
                </a:lnTo>
                <a:lnTo>
                  <a:pt x="67" y="29"/>
                </a:lnTo>
                <a:lnTo>
                  <a:pt x="71" y="23"/>
                </a:lnTo>
                <a:lnTo>
                  <a:pt x="73" y="20"/>
                </a:lnTo>
                <a:lnTo>
                  <a:pt x="84" y="16"/>
                </a:lnTo>
                <a:lnTo>
                  <a:pt x="84" y="19"/>
                </a:lnTo>
                <a:lnTo>
                  <a:pt x="84" y="33"/>
                </a:lnTo>
                <a:lnTo>
                  <a:pt x="92" y="33"/>
                </a:lnTo>
                <a:lnTo>
                  <a:pt x="99" y="34"/>
                </a:lnTo>
                <a:lnTo>
                  <a:pt x="102" y="34"/>
                </a:lnTo>
                <a:lnTo>
                  <a:pt x="105" y="34"/>
                </a:lnTo>
                <a:lnTo>
                  <a:pt x="106" y="35"/>
                </a:lnTo>
                <a:lnTo>
                  <a:pt x="114" y="34"/>
                </a:lnTo>
                <a:lnTo>
                  <a:pt x="116" y="33"/>
                </a:lnTo>
                <a:lnTo>
                  <a:pt x="120" y="27"/>
                </a:lnTo>
                <a:lnTo>
                  <a:pt x="132" y="22"/>
                </a:lnTo>
                <a:lnTo>
                  <a:pt x="136" y="19"/>
                </a:lnTo>
                <a:lnTo>
                  <a:pt x="135" y="22"/>
                </a:lnTo>
                <a:lnTo>
                  <a:pt x="140" y="22"/>
                </a:lnTo>
                <a:lnTo>
                  <a:pt x="144" y="14"/>
                </a:lnTo>
                <a:lnTo>
                  <a:pt x="146" y="12"/>
                </a:lnTo>
                <a:lnTo>
                  <a:pt x="147" y="14"/>
                </a:lnTo>
                <a:lnTo>
                  <a:pt x="147" y="16"/>
                </a:lnTo>
                <a:lnTo>
                  <a:pt x="142" y="22"/>
                </a:lnTo>
                <a:lnTo>
                  <a:pt x="140" y="23"/>
                </a:lnTo>
                <a:lnTo>
                  <a:pt x="139" y="25"/>
                </a:lnTo>
                <a:lnTo>
                  <a:pt x="137" y="26"/>
                </a:lnTo>
                <a:lnTo>
                  <a:pt x="136" y="29"/>
                </a:lnTo>
                <a:lnTo>
                  <a:pt x="136" y="31"/>
                </a:lnTo>
                <a:lnTo>
                  <a:pt x="133" y="41"/>
                </a:lnTo>
                <a:lnTo>
                  <a:pt x="135" y="41"/>
                </a:lnTo>
                <a:lnTo>
                  <a:pt x="136" y="42"/>
                </a:lnTo>
                <a:lnTo>
                  <a:pt x="140" y="44"/>
                </a:lnTo>
                <a:lnTo>
                  <a:pt x="142" y="44"/>
                </a:lnTo>
                <a:lnTo>
                  <a:pt x="143" y="42"/>
                </a:lnTo>
                <a:lnTo>
                  <a:pt x="146" y="42"/>
                </a:lnTo>
                <a:lnTo>
                  <a:pt x="147" y="41"/>
                </a:lnTo>
                <a:lnTo>
                  <a:pt x="147" y="40"/>
                </a:lnTo>
                <a:lnTo>
                  <a:pt x="155" y="37"/>
                </a:lnTo>
                <a:lnTo>
                  <a:pt x="158" y="37"/>
                </a:lnTo>
                <a:lnTo>
                  <a:pt x="159" y="37"/>
                </a:lnTo>
                <a:lnTo>
                  <a:pt x="159" y="38"/>
                </a:lnTo>
                <a:lnTo>
                  <a:pt x="163" y="44"/>
                </a:lnTo>
                <a:lnTo>
                  <a:pt x="163" y="45"/>
                </a:lnTo>
                <a:lnTo>
                  <a:pt x="150" y="50"/>
                </a:lnTo>
                <a:lnTo>
                  <a:pt x="143" y="50"/>
                </a:lnTo>
                <a:lnTo>
                  <a:pt x="139" y="50"/>
                </a:lnTo>
                <a:lnTo>
                  <a:pt x="137" y="50"/>
                </a:lnTo>
                <a:lnTo>
                  <a:pt x="124" y="50"/>
                </a:lnTo>
                <a:lnTo>
                  <a:pt x="113" y="52"/>
                </a:lnTo>
                <a:lnTo>
                  <a:pt x="98" y="55"/>
                </a:lnTo>
                <a:lnTo>
                  <a:pt x="88" y="56"/>
                </a:lnTo>
                <a:lnTo>
                  <a:pt x="88" y="57"/>
                </a:lnTo>
                <a:lnTo>
                  <a:pt x="98" y="61"/>
                </a:lnTo>
                <a:lnTo>
                  <a:pt x="99" y="61"/>
                </a:lnTo>
                <a:lnTo>
                  <a:pt x="101" y="61"/>
                </a:lnTo>
                <a:lnTo>
                  <a:pt x="103" y="61"/>
                </a:lnTo>
                <a:lnTo>
                  <a:pt x="105" y="61"/>
                </a:lnTo>
                <a:lnTo>
                  <a:pt x="128" y="61"/>
                </a:lnTo>
                <a:lnTo>
                  <a:pt x="133" y="60"/>
                </a:lnTo>
                <a:lnTo>
                  <a:pt x="143" y="57"/>
                </a:lnTo>
                <a:lnTo>
                  <a:pt x="148" y="59"/>
                </a:lnTo>
                <a:lnTo>
                  <a:pt x="157" y="61"/>
                </a:lnTo>
                <a:lnTo>
                  <a:pt x="158" y="63"/>
                </a:lnTo>
                <a:lnTo>
                  <a:pt x="154" y="64"/>
                </a:lnTo>
                <a:lnTo>
                  <a:pt x="151" y="64"/>
                </a:lnTo>
                <a:lnTo>
                  <a:pt x="148" y="64"/>
                </a:lnTo>
                <a:lnTo>
                  <a:pt x="146" y="64"/>
                </a:lnTo>
                <a:lnTo>
                  <a:pt x="144" y="65"/>
                </a:lnTo>
                <a:lnTo>
                  <a:pt x="140" y="67"/>
                </a:lnTo>
                <a:lnTo>
                  <a:pt x="135" y="70"/>
                </a:lnTo>
                <a:lnTo>
                  <a:pt x="135" y="74"/>
                </a:lnTo>
                <a:lnTo>
                  <a:pt x="136" y="76"/>
                </a:lnTo>
                <a:lnTo>
                  <a:pt x="137" y="79"/>
                </a:lnTo>
                <a:lnTo>
                  <a:pt x="142" y="85"/>
                </a:lnTo>
                <a:lnTo>
                  <a:pt x="146" y="90"/>
                </a:lnTo>
                <a:lnTo>
                  <a:pt x="147" y="90"/>
                </a:lnTo>
                <a:lnTo>
                  <a:pt x="148" y="90"/>
                </a:lnTo>
                <a:lnTo>
                  <a:pt x="163" y="83"/>
                </a:lnTo>
                <a:lnTo>
                  <a:pt x="170" y="85"/>
                </a:lnTo>
                <a:lnTo>
                  <a:pt x="172" y="85"/>
                </a:lnTo>
                <a:lnTo>
                  <a:pt x="173" y="85"/>
                </a:lnTo>
                <a:lnTo>
                  <a:pt x="174" y="86"/>
                </a:lnTo>
                <a:lnTo>
                  <a:pt x="176" y="85"/>
                </a:lnTo>
                <a:lnTo>
                  <a:pt x="195" y="78"/>
                </a:lnTo>
                <a:lnTo>
                  <a:pt x="196" y="76"/>
                </a:lnTo>
                <a:lnTo>
                  <a:pt x="198" y="75"/>
                </a:lnTo>
                <a:lnTo>
                  <a:pt x="199" y="74"/>
                </a:lnTo>
                <a:lnTo>
                  <a:pt x="202" y="71"/>
                </a:lnTo>
                <a:lnTo>
                  <a:pt x="202" y="70"/>
                </a:lnTo>
                <a:lnTo>
                  <a:pt x="202" y="68"/>
                </a:lnTo>
                <a:lnTo>
                  <a:pt x="196" y="57"/>
                </a:lnTo>
                <a:lnTo>
                  <a:pt x="195" y="56"/>
                </a:lnTo>
                <a:lnTo>
                  <a:pt x="195" y="55"/>
                </a:lnTo>
                <a:lnTo>
                  <a:pt x="192" y="53"/>
                </a:lnTo>
                <a:lnTo>
                  <a:pt x="191" y="53"/>
                </a:lnTo>
                <a:lnTo>
                  <a:pt x="188" y="52"/>
                </a:lnTo>
                <a:lnTo>
                  <a:pt x="184" y="38"/>
                </a:lnTo>
                <a:lnTo>
                  <a:pt x="181" y="33"/>
                </a:lnTo>
                <a:lnTo>
                  <a:pt x="177" y="29"/>
                </a:lnTo>
                <a:lnTo>
                  <a:pt x="176" y="29"/>
                </a:lnTo>
                <a:lnTo>
                  <a:pt x="163" y="27"/>
                </a:lnTo>
                <a:lnTo>
                  <a:pt x="154" y="29"/>
                </a:lnTo>
                <a:lnTo>
                  <a:pt x="152" y="25"/>
                </a:lnTo>
                <a:lnTo>
                  <a:pt x="155" y="20"/>
                </a:lnTo>
                <a:lnTo>
                  <a:pt x="157" y="19"/>
                </a:lnTo>
                <a:lnTo>
                  <a:pt x="157" y="14"/>
                </a:lnTo>
                <a:lnTo>
                  <a:pt x="155" y="11"/>
                </a:lnTo>
                <a:lnTo>
                  <a:pt x="154" y="8"/>
                </a:lnTo>
                <a:lnTo>
                  <a:pt x="151" y="5"/>
                </a:lnTo>
                <a:lnTo>
                  <a:pt x="150" y="4"/>
                </a:lnTo>
                <a:lnTo>
                  <a:pt x="154" y="0"/>
                </a:lnTo>
                <a:lnTo>
                  <a:pt x="154" y="1"/>
                </a:lnTo>
                <a:lnTo>
                  <a:pt x="157" y="4"/>
                </a:lnTo>
                <a:lnTo>
                  <a:pt x="158" y="12"/>
                </a:lnTo>
                <a:lnTo>
                  <a:pt x="162" y="18"/>
                </a:lnTo>
                <a:lnTo>
                  <a:pt x="166" y="22"/>
                </a:lnTo>
                <a:close/>
                <a:moveTo>
                  <a:pt x="132" y="68"/>
                </a:moveTo>
                <a:lnTo>
                  <a:pt x="131" y="68"/>
                </a:lnTo>
                <a:lnTo>
                  <a:pt x="131" y="68"/>
                </a:lnTo>
                <a:lnTo>
                  <a:pt x="127" y="70"/>
                </a:lnTo>
                <a:lnTo>
                  <a:pt x="122" y="72"/>
                </a:lnTo>
                <a:lnTo>
                  <a:pt x="120" y="82"/>
                </a:lnTo>
                <a:lnTo>
                  <a:pt x="117" y="91"/>
                </a:lnTo>
                <a:lnTo>
                  <a:pt x="118" y="93"/>
                </a:lnTo>
                <a:lnTo>
                  <a:pt x="120" y="93"/>
                </a:lnTo>
                <a:lnTo>
                  <a:pt x="122" y="94"/>
                </a:lnTo>
                <a:lnTo>
                  <a:pt x="125" y="93"/>
                </a:lnTo>
                <a:lnTo>
                  <a:pt x="128" y="90"/>
                </a:lnTo>
                <a:lnTo>
                  <a:pt x="129" y="90"/>
                </a:lnTo>
                <a:lnTo>
                  <a:pt x="132" y="86"/>
                </a:lnTo>
                <a:lnTo>
                  <a:pt x="132" y="85"/>
                </a:lnTo>
                <a:lnTo>
                  <a:pt x="135" y="79"/>
                </a:lnTo>
                <a:lnTo>
                  <a:pt x="135" y="78"/>
                </a:lnTo>
                <a:lnTo>
                  <a:pt x="133" y="74"/>
                </a:lnTo>
                <a:lnTo>
                  <a:pt x="133" y="71"/>
                </a:lnTo>
                <a:lnTo>
                  <a:pt x="132" y="6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2" name="Freeform 43"/>
          <p:cNvSpPr>
            <a:spLocks/>
          </p:cNvSpPr>
          <p:nvPr/>
        </p:nvSpPr>
        <p:spPr bwMode="auto">
          <a:xfrm>
            <a:off x="4391025" y="4710113"/>
            <a:ext cx="77788" cy="34925"/>
          </a:xfrm>
          <a:custGeom>
            <a:avLst/>
            <a:gdLst>
              <a:gd name="T0" fmla="*/ 33 w 49"/>
              <a:gd name="T1" fmla="*/ 18 h 22"/>
              <a:gd name="T2" fmla="*/ 34 w 49"/>
              <a:gd name="T3" fmla="*/ 22 h 22"/>
              <a:gd name="T4" fmla="*/ 32 w 49"/>
              <a:gd name="T5" fmla="*/ 22 h 22"/>
              <a:gd name="T6" fmla="*/ 29 w 49"/>
              <a:gd name="T7" fmla="*/ 22 h 22"/>
              <a:gd name="T8" fmla="*/ 26 w 49"/>
              <a:gd name="T9" fmla="*/ 22 h 22"/>
              <a:gd name="T10" fmla="*/ 25 w 49"/>
              <a:gd name="T11" fmla="*/ 22 h 22"/>
              <a:gd name="T12" fmla="*/ 23 w 49"/>
              <a:gd name="T13" fmla="*/ 22 h 22"/>
              <a:gd name="T14" fmla="*/ 23 w 49"/>
              <a:gd name="T15" fmla="*/ 21 h 22"/>
              <a:gd name="T16" fmla="*/ 21 w 49"/>
              <a:gd name="T17" fmla="*/ 21 h 22"/>
              <a:gd name="T18" fmla="*/ 19 w 49"/>
              <a:gd name="T19" fmla="*/ 19 h 22"/>
              <a:gd name="T20" fmla="*/ 11 w 49"/>
              <a:gd name="T21" fmla="*/ 13 h 22"/>
              <a:gd name="T22" fmla="*/ 2 w 49"/>
              <a:gd name="T23" fmla="*/ 6 h 22"/>
              <a:gd name="T24" fmla="*/ 0 w 49"/>
              <a:gd name="T25" fmla="*/ 3 h 22"/>
              <a:gd name="T26" fmla="*/ 2 w 49"/>
              <a:gd name="T27" fmla="*/ 3 h 22"/>
              <a:gd name="T28" fmla="*/ 11 w 49"/>
              <a:gd name="T29" fmla="*/ 13 h 22"/>
              <a:gd name="T30" fmla="*/ 19 w 49"/>
              <a:gd name="T31" fmla="*/ 15 h 22"/>
              <a:gd name="T32" fmla="*/ 25 w 49"/>
              <a:gd name="T33" fmla="*/ 17 h 22"/>
              <a:gd name="T34" fmla="*/ 28 w 49"/>
              <a:gd name="T35" fmla="*/ 15 h 22"/>
              <a:gd name="T36" fmla="*/ 36 w 49"/>
              <a:gd name="T37" fmla="*/ 10 h 22"/>
              <a:gd name="T38" fmla="*/ 37 w 49"/>
              <a:gd name="T39" fmla="*/ 9 h 22"/>
              <a:gd name="T40" fmla="*/ 44 w 49"/>
              <a:gd name="T41" fmla="*/ 6 h 22"/>
              <a:gd name="T42" fmla="*/ 44 w 49"/>
              <a:gd name="T43" fmla="*/ 4 h 22"/>
              <a:gd name="T44" fmla="*/ 43 w 49"/>
              <a:gd name="T45" fmla="*/ 3 h 22"/>
              <a:gd name="T46" fmla="*/ 40 w 49"/>
              <a:gd name="T47" fmla="*/ 0 h 22"/>
              <a:gd name="T48" fmla="*/ 49 w 49"/>
              <a:gd name="T49" fmla="*/ 2 h 22"/>
              <a:gd name="T50" fmla="*/ 47 w 49"/>
              <a:gd name="T51" fmla="*/ 2 h 22"/>
              <a:gd name="T52" fmla="*/ 45 w 49"/>
              <a:gd name="T53" fmla="*/ 2 h 22"/>
              <a:gd name="T54" fmla="*/ 45 w 49"/>
              <a:gd name="T55" fmla="*/ 9 h 22"/>
              <a:gd name="T56" fmla="*/ 43 w 49"/>
              <a:gd name="T57" fmla="*/ 13 h 22"/>
              <a:gd name="T58" fmla="*/ 37 w 49"/>
              <a:gd name="T59" fmla="*/ 13 h 22"/>
              <a:gd name="T60" fmla="*/ 36 w 49"/>
              <a:gd name="T61" fmla="*/ 14 h 22"/>
              <a:gd name="T62" fmla="*/ 34 w 49"/>
              <a:gd name="T63" fmla="*/ 15 h 22"/>
              <a:gd name="T64" fmla="*/ 33 w 49"/>
              <a:gd name="T65" fmla="*/ 17 h 22"/>
              <a:gd name="T66" fmla="*/ 33 w 49"/>
              <a:gd name="T67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" h="22">
                <a:moveTo>
                  <a:pt x="33" y="18"/>
                </a:moveTo>
                <a:lnTo>
                  <a:pt x="34" y="22"/>
                </a:lnTo>
                <a:lnTo>
                  <a:pt x="32" y="22"/>
                </a:lnTo>
                <a:lnTo>
                  <a:pt x="29" y="22"/>
                </a:lnTo>
                <a:lnTo>
                  <a:pt x="26" y="22"/>
                </a:lnTo>
                <a:lnTo>
                  <a:pt x="25" y="22"/>
                </a:lnTo>
                <a:lnTo>
                  <a:pt x="23" y="22"/>
                </a:lnTo>
                <a:lnTo>
                  <a:pt x="23" y="21"/>
                </a:lnTo>
                <a:lnTo>
                  <a:pt x="21" y="21"/>
                </a:lnTo>
                <a:lnTo>
                  <a:pt x="19" y="19"/>
                </a:lnTo>
                <a:lnTo>
                  <a:pt x="11" y="13"/>
                </a:lnTo>
                <a:lnTo>
                  <a:pt x="2" y="6"/>
                </a:lnTo>
                <a:lnTo>
                  <a:pt x="0" y="3"/>
                </a:lnTo>
                <a:lnTo>
                  <a:pt x="2" y="3"/>
                </a:lnTo>
                <a:lnTo>
                  <a:pt x="11" y="13"/>
                </a:lnTo>
                <a:lnTo>
                  <a:pt x="19" y="15"/>
                </a:lnTo>
                <a:lnTo>
                  <a:pt x="25" y="17"/>
                </a:lnTo>
                <a:lnTo>
                  <a:pt x="28" y="15"/>
                </a:lnTo>
                <a:lnTo>
                  <a:pt x="36" y="10"/>
                </a:lnTo>
                <a:lnTo>
                  <a:pt x="37" y="9"/>
                </a:lnTo>
                <a:lnTo>
                  <a:pt x="44" y="6"/>
                </a:lnTo>
                <a:lnTo>
                  <a:pt x="44" y="4"/>
                </a:lnTo>
                <a:lnTo>
                  <a:pt x="43" y="3"/>
                </a:lnTo>
                <a:lnTo>
                  <a:pt x="40" y="0"/>
                </a:lnTo>
                <a:lnTo>
                  <a:pt x="49" y="2"/>
                </a:lnTo>
                <a:lnTo>
                  <a:pt x="47" y="2"/>
                </a:lnTo>
                <a:lnTo>
                  <a:pt x="45" y="2"/>
                </a:lnTo>
                <a:lnTo>
                  <a:pt x="45" y="9"/>
                </a:lnTo>
                <a:lnTo>
                  <a:pt x="43" y="13"/>
                </a:lnTo>
                <a:lnTo>
                  <a:pt x="37" y="13"/>
                </a:lnTo>
                <a:lnTo>
                  <a:pt x="36" y="14"/>
                </a:lnTo>
                <a:lnTo>
                  <a:pt x="34" y="15"/>
                </a:lnTo>
                <a:lnTo>
                  <a:pt x="33" y="17"/>
                </a:lnTo>
                <a:lnTo>
                  <a:pt x="33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3" name="Freeform 44"/>
          <p:cNvSpPr>
            <a:spLocks/>
          </p:cNvSpPr>
          <p:nvPr/>
        </p:nvSpPr>
        <p:spPr bwMode="auto">
          <a:xfrm>
            <a:off x="4124325" y="4660900"/>
            <a:ext cx="153988" cy="96838"/>
          </a:xfrm>
          <a:custGeom>
            <a:avLst/>
            <a:gdLst>
              <a:gd name="T0" fmla="*/ 29 w 97"/>
              <a:gd name="T1" fmla="*/ 22 h 61"/>
              <a:gd name="T2" fmla="*/ 29 w 97"/>
              <a:gd name="T3" fmla="*/ 20 h 61"/>
              <a:gd name="T4" fmla="*/ 33 w 97"/>
              <a:gd name="T5" fmla="*/ 20 h 61"/>
              <a:gd name="T6" fmla="*/ 39 w 97"/>
              <a:gd name="T7" fmla="*/ 22 h 61"/>
              <a:gd name="T8" fmla="*/ 45 w 97"/>
              <a:gd name="T9" fmla="*/ 22 h 61"/>
              <a:gd name="T10" fmla="*/ 50 w 97"/>
              <a:gd name="T11" fmla="*/ 22 h 61"/>
              <a:gd name="T12" fmla="*/ 51 w 97"/>
              <a:gd name="T13" fmla="*/ 19 h 61"/>
              <a:gd name="T14" fmla="*/ 52 w 97"/>
              <a:gd name="T15" fmla="*/ 15 h 61"/>
              <a:gd name="T16" fmla="*/ 50 w 97"/>
              <a:gd name="T17" fmla="*/ 11 h 61"/>
              <a:gd name="T18" fmla="*/ 54 w 97"/>
              <a:gd name="T19" fmla="*/ 5 h 61"/>
              <a:gd name="T20" fmla="*/ 60 w 97"/>
              <a:gd name="T21" fmla="*/ 1 h 61"/>
              <a:gd name="T22" fmla="*/ 67 w 97"/>
              <a:gd name="T23" fmla="*/ 0 h 61"/>
              <a:gd name="T24" fmla="*/ 67 w 97"/>
              <a:gd name="T25" fmla="*/ 1 h 61"/>
              <a:gd name="T26" fmla="*/ 73 w 97"/>
              <a:gd name="T27" fmla="*/ 4 h 61"/>
              <a:gd name="T28" fmla="*/ 81 w 97"/>
              <a:gd name="T29" fmla="*/ 8 h 61"/>
              <a:gd name="T30" fmla="*/ 89 w 97"/>
              <a:gd name="T31" fmla="*/ 11 h 61"/>
              <a:gd name="T32" fmla="*/ 95 w 97"/>
              <a:gd name="T33" fmla="*/ 12 h 61"/>
              <a:gd name="T34" fmla="*/ 96 w 97"/>
              <a:gd name="T35" fmla="*/ 18 h 61"/>
              <a:gd name="T36" fmla="*/ 97 w 97"/>
              <a:gd name="T37" fmla="*/ 20 h 61"/>
              <a:gd name="T38" fmla="*/ 90 w 97"/>
              <a:gd name="T39" fmla="*/ 23 h 61"/>
              <a:gd name="T40" fmla="*/ 82 w 97"/>
              <a:gd name="T41" fmla="*/ 27 h 61"/>
              <a:gd name="T42" fmla="*/ 84 w 97"/>
              <a:gd name="T43" fmla="*/ 27 h 61"/>
              <a:gd name="T44" fmla="*/ 77 w 97"/>
              <a:gd name="T45" fmla="*/ 29 h 61"/>
              <a:gd name="T46" fmla="*/ 67 w 97"/>
              <a:gd name="T47" fmla="*/ 30 h 61"/>
              <a:gd name="T48" fmla="*/ 63 w 97"/>
              <a:gd name="T49" fmla="*/ 31 h 61"/>
              <a:gd name="T50" fmla="*/ 60 w 97"/>
              <a:gd name="T51" fmla="*/ 33 h 61"/>
              <a:gd name="T52" fmla="*/ 58 w 97"/>
              <a:gd name="T53" fmla="*/ 31 h 61"/>
              <a:gd name="T54" fmla="*/ 51 w 97"/>
              <a:gd name="T55" fmla="*/ 31 h 61"/>
              <a:gd name="T56" fmla="*/ 50 w 97"/>
              <a:gd name="T57" fmla="*/ 31 h 61"/>
              <a:gd name="T58" fmla="*/ 47 w 97"/>
              <a:gd name="T59" fmla="*/ 34 h 61"/>
              <a:gd name="T60" fmla="*/ 36 w 97"/>
              <a:gd name="T61" fmla="*/ 44 h 61"/>
              <a:gd name="T62" fmla="*/ 26 w 97"/>
              <a:gd name="T63" fmla="*/ 53 h 61"/>
              <a:gd name="T64" fmla="*/ 25 w 97"/>
              <a:gd name="T65" fmla="*/ 59 h 61"/>
              <a:gd name="T66" fmla="*/ 26 w 97"/>
              <a:gd name="T67" fmla="*/ 61 h 61"/>
              <a:gd name="T68" fmla="*/ 17 w 97"/>
              <a:gd name="T69" fmla="*/ 61 h 61"/>
              <a:gd name="T70" fmla="*/ 9 w 97"/>
              <a:gd name="T71" fmla="*/ 61 h 61"/>
              <a:gd name="T72" fmla="*/ 5 w 97"/>
              <a:gd name="T73" fmla="*/ 60 h 61"/>
              <a:gd name="T74" fmla="*/ 2 w 97"/>
              <a:gd name="T75" fmla="*/ 59 h 61"/>
              <a:gd name="T76" fmla="*/ 0 w 97"/>
              <a:gd name="T77" fmla="*/ 53 h 61"/>
              <a:gd name="T78" fmla="*/ 3 w 97"/>
              <a:gd name="T79" fmla="*/ 49 h 61"/>
              <a:gd name="T80" fmla="*/ 5 w 97"/>
              <a:gd name="T81" fmla="*/ 42 h 61"/>
              <a:gd name="T82" fmla="*/ 6 w 97"/>
              <a:gd name="T83" fmla="*/ 37 h 61"/>
              <a:gd name="T84" fmla="*/ 6 w 97"/>
              <a:gd name="T85" fmla="*/ 35 h 61"/>
              <a:gd name="T86" fmla="*/ 13 w 97"/>
              <a:gd name="T87" fmla="*/ 33 h 61"/>
              <a:gd name="T88" fmla="*/ 15 w 97"/>
              <a:gd name="T89" fmla="*/ 37 h 61"/>
              <a:gd name="T90" fmla="*/ 17 w 97"/>
              <a:gd name="T91" fmla="*/ 40 h 61"/>
              <a:gd name="T92" fmla="*/ 18 w 97"/>
              <a:gd name="T93" fmla="*/ 42 h 61"/>
              <a:gd name="T94" fmla="*/ 24 w 97"/>
              <a:gd name="T95" fmla="*/ 46 h 61"/>
              <a:gd name="T96" fmla="*/ 25 w 97"/>
              <a:gd name="T97" fmla="*/ 46 h 61"/>
              <a:gd name="T98" fmla="*/ 30 w 97"/>
              <a:gd name="T99" fmla="*/ 44 h 61"/>
              <a:gd name="T100" fmla="*/ 25 w 97"/>
              <a:gd name="T101" fmla="*/ 40 h 61"/>
              <a:gd name="T102" fmla="*/ 25 w 97"/>
              <a:gd name="T103" fmla="*/ 35 h 61"/>
              <a:gd name="T104" fmla="*/ 32 w 97"/>
              <a:gd name="T105" fmla="*/ 34 h 61"/>
              <a:gd name="T106" fmla="*/ 36 w 97"/>
              <a:gd name="T107" fmla="*/ 34 h 61"/>
              <a:gd name="T108" fmla="*/ 36 w 97"/>
              <a:gd name="T109" fmla="*/ 31 h 61"/>
              <a:gd name="T110" fmla="*/ 29 w 97"/>
              <a:gd name="T111" fmla="*/ 31 h 61"/>
              <a:gd name="T112" fmla="*/ 24 w 97"/>
              <a:gd name="T113" fmla="*/ 30 h 61"/>
              <a:gd name="T114" fmla="*/ 21 w 97"/>
              <a:gd name="T115" fmla="*/ 30 h 61"/>
              <a:gd name="T116" fmla="*/ 18 w 97"/>
              <a:gd name="T117" fmla="*/ 30 h 61"/>
              <a:gd name="T118" fmla="*/ 17 w 97"/>
              <a:gd name="T119" fmla="*/ 30 h 61"/>
              <a:gd name="T120" fmla="*/ 18 w 97"/>
              <a:gd name="T121" fmla="*/ 29 h 61"/>
              <a:gd name="T122" fmla="*/ 25 w 97"/>
              <a:gd name="T123" fmla="*/ 25 h 61"/>
              <a:gd name="T124" fmla="*/ 29 w 97"/>
              <a:gd name="T125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7" h="61">
                <a:moveTo>
                  <a:pt x="29" y="22"/>
                </a:moveTo>
                <a:lnTo>
                  <a:pt x="29" y="20"/>
                </a:lnTo>
                <a:lnTo>
                  <a:pt x="33" y="20"/>
                </a:lnTo>
                <a:lnTo>
                  <a:pt x="39" y="22"/>
                </a:lnTo>
                <a:lnTo>
                  <a:pt x="45" y="22"/>
                </a:lnTo>
                <a:lnTo>
                  <a:pt x="50" y="22"/>
                </a:lnTo>
                <a:lnTo>
                  <a:pt x="51" y="19"/>
                </a:lnTo>
                <a:lnTo>
                  <a:pt x="52" y="15"/>
                </a:lnTo>
                <a:lnTo>
                  <a:pt x="50" y="11"/>
                </a:lnTo>
                <a:lnTo>
                  <a:pt x="54" y="5"/>
                </a:lnTo>
                <a:lnTo>
                  <a:pt x="60" y="1"/>
                </a:lnTo>
                <a:lnTo>
                  <a:pt x="67" y="0"/>
                </a:lnTo>
                <a:lnTo>
                  <a:pt x="67" y="1"/>
                </a:lnTo>
                <a:lnTo>
                  <a:pt x="73" y="4"/>
                </a:lnTo>
                <a:lnTo>
                  <a:pt x="81" y="8"/>
                </a:lnTo>
                <a:lnTo>
                  <a:pt x="89" y="11"/>
                </a:lnTo>
                <a:lnTo>
                  <a:pt x="95" y="12"/>
                </a:lnTo>
                <a:lnTo>
                  <a:pt x="96" y="18"/>
                </a:lnTo>
                <a:lnTo>
                  <a:pt x="97" y="20"/>
                </a:lnTo>
                <a:lnTo>
                  <a:pt x="90" y="23"/>
                </a:lnTo>
                <a:lnTo>
                  <a:pt x="82" y="27"/>
                </a:lnTo>
                <a:lnTo>
                  <a:pt x="84" y="27"/>
                </a:lnTo>
                <a:lnTo>
                  <a:pt x="77" y="29"/>
                </a:lnTo>
                <a:lnTo>
                  <a:pt x="67" y="30"/>
                </a:lnTo>
                <a:lnTo>
                  <a:pt x="63" y="31"/>
                </a:lnTo>
                <a:lnTo>
                  <a:pt x="60" y="33"/>
                </a:lnTo>
                <a:lnTo>
                  <a:pt x="58" y="31"/>
                </a:lnTo>
                <a:lnTo>
                  <a:pt x="51" y="31"/>
                </a:lnTo>
                <a:lnTo>
                  <a:pt x="50" y="31"/>
                </a:lnTo>
                <a:lnTo>
                  <a:pt x="47" y="34"/>
                </a:lnTo>
                <a:lnTo>
                  <a:pt x="36" y="44"/>
                </a:lnTo>
                <a:lnTo>
                  <a:pt x="26" y="53"/>
                </a:lnTo>
                <a:lnTo>
                  <a:pt x="25" y="59"/>
                </a:lnTo>
                <a:lnTo>
                  <a:pt x="26" y="61"/>
                </a:lnTo>
                <a:lnTo>
                  <a:pt x="17" y="61"/>
                </a:lnTo>
                <a:lnTo>
                  <a:pt x="9" y="61"/>
                </a:lnTo>
                <a:lnTo>
                  <a:pt x="5" y="60"/>
                </a:lnTo>
                <a:lnTo>
                  <a:pt x="2" y="59"/>
                </a:lnTo>
                <a:lnTo>
                  <a:pt x="0" y="53"/>
                </a:lnTo>
                <a:lnTo>
                  <a:pt x="3" y="49"/>
                </a:lnTo>
                <a:lnTo>
                  <a:pt x="5" y="42"/>
                </a:lnTo>
                <a:lnTo>
                  <a:pt x="6" y="37"/>
                </a:lnTo>
                <a:lnTo>
                  <a:pt x="6" y="35"/>
                </a:lnTo>
                <a:lnTo>
                  <a:pt x="13" y="33"/>
                </a:lnTo>
                <a:lnTo>
                  <a:pt x="15" y="37"/>
                </a:lnTo>
                <a:lnTo>
                  <a:pt x="17" y="40"/>
                </a:lnTo>
                <a:lnTo>
                  <a:pt x="18" y="42"/>
                </a:lnTo>
                <a:lnTo>
                  <a:pt x="24" y="46"/>
                </a:lnTo>
                <a:lnTo>
                  <a:pt x="25" y="46"/>
                </a:lnTo>
                <a:lnTo>
                  <a:pt x="30" y="44"/>
                </a:lnTo>
                <a:lnTo>
                  <a:pt x="25" y="40"/>
                </a:lnTo>
                <a:lnTo>
                  <a:pt x="25" y="35"/>
                </a:lnTo>
                <a:lnTo>
                  <a:pt x="32" y="34"/>
                </a:lnTo>
                <a:lnTo>
                  <a:pt x="36" y="34"/>
                </a:lnTo>
                <a:lnTo>
                  <a:pt x="36" y="31"/>
                </a:lnTo>
                <a:lnTo>
                  <a:pt x="29" y="31"/>
                </a:lnTo>
                <a:lnTo>
                  <a:pt x="24" y="30"/>
                </a:lnTo>
                <a:lnTo>
                  <a:pt x="21" y="30"/>
                </a:lnTo>
                <a:lnTo>
                  <a:pt x="18" y="30"/>
                </a:lnTo>
                <a:lnTo>
                  <a:pt x="17" y="30"/>
                </a:lnTo>
                <a:lnTo>
                  <a:pt x="18" y="29"/>
                </a:lnTo>
                <a:lnTo>
                  <a:pt x="25" y="25"/>
                </a:lnTo>
                <a:lnTo>
                  <a:pt x="29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4" name="Freeform 45"/>
          <p:cNvSpPr>
            <a:spLocks/>
          </p:cNvSpPr>
          <p:nvPr/>
        </p:nvSpPr>
        <p:spPr bwMode="auto">
          <a:xfrm>
            <a:off x="4105275" y="4648200"/>
            <a:ext cx="80963" cy="53975"/>
          </a:xfrm>
          <a:custGeom>
            <a:avLst/>
            <a:gdLst>
              <a:gd name="T0" fmla="*/ 36 w 51"/>
              <a:gd name="T1" fmla="*/ 24 h 34"/>
              <a:gd name="T2" fmla="*/ 34 w 51"/>
              <a:gd name="T3" fmla="*/ 24 h 34"/>
              <a:gd name="T4" fmla="*/ 27 w 51"/>
              <a:gd name="T5" fmla="*/ 28 h 34"/>
              <a:gd name="T6" fmla="*/ 15 w 51"/>
              <a:gd name="T7" fmla="*/ 34 h 34"/>
              <a:gd name="T8" fmla="*/ 14 w 51"/>
              <a:gd name="T9" fmla="*/ 34 h 34"/>
              <a:gd name="T10" fmla="*/ 12 w 51"/>
              <a:gd name="T11" fmla="*/ 30 h 34"/>
              <a:gd name="T12" fmla="*/ 8 w 51"/>
              <a:gd name="T13" fmla="*/ 26 h 34"/>
              <a:gd name="T14" fmla="*/ 10 w 51"/>
              <a:gd name="T15" fmla="*/ 24 h 34"/>
              <a:gd name="T16" fmla="*/ 18 w 51"/>
              <a:gd name="T17" fmla="*/ 19 h 34"/>
              <a:gd name="T18" fmla="*/ 0 w 51"/>
              <a:gd name="T19" fmla="*/ 11 h 34"/>
              <a:gd name="T20" fmla="*/ 12 w 51"/>
              <a:gd name="T21" fmla="*/ 8 h 34"/>
              <a:gd name="T22" fmla="*/ 8 w 51"/>
              <a:gd name="T23" fmla="*/ 3 h 34"/>
              <a:gd name="T24" fmla="*/ 8 w 51"/>
              <a:gd name="T25" fmla="*/ 1 h 34"/>
              <a:gd name="T26" fmla="*/ 10 w 51"/>
              <a:gd name="T27" fmla="*/ 1 h 34"/>
              <a:gd name="T28" fmla="*/ 17 w 51"/>
              <a:gd name="T29" fmla="*/ 0 h 34"/>
              <a:gd name="T30" fmla="*/ 32 w 51"/>
              <a:gd name="T31" fmla="*/ 13 h 34"/>
              <a:gd name="T32" fmla="*/ 51 w 51"/>
              <a:gd name="T33" fmla="*/ 16 h 34"/>
              <a:gd name="T34" fmla="*/ 51 w 51"/>
              <a:gd name="T35" fmla="*/ 24 h 34"/>
              <a:gd name="T36" fmla="*/ 51 w 51"/>
              <a:gd name="T37" fmla="*/ 26 h 34"/>
              <a:gd name="T38" fmla="*/ 36 w 51"/>
              <a:gd name="T39" fmla="*/ 2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" h="34">
                <a:moveTo>
                  <a:pt x="36" y="24"/>
                </a:moveTo>
                <a:lnTo>
                  <a:pt x="34" y="24"/>
                </a:lnTo>
                <a:lnTo>
                  <a:pt x="27" y="28"/>
                </a:lnTo>
                <a:lnTo>
                  <a:pt x="15" y="34"/>
                </a:lnTo>
                <a:lnTo>
                  <a:pt x="14" y="34"/>
                </a:lnTo>
                <a:lnTo>
                  <a:pt x="12" y="30"/>
                </a:lnTo>
                <a:lnTo>
                  <a:pt x="8" y="26"/>
                </a:lnTo>
                <a:lnTo>
                  <a:pt x="10" y="24"/>
                </a:lnTo>
                <a:lnTo>
                  <a:pt x="18" y="19"/>
                </a:lnTo>
                <a:lnTo>
                  <a:pt x="0" y="11"/>
                </a:lnTo>
                <a:lnTo>
                  <a:pt x="12" y="8"/>
                </a:lnTo>
                <a:lnTo>
                  <a:pt x="8" y="3"/>
                </a:lnTo>
                <a:lnTo>
                  <a:pt x="8" y="1"/>
                </a:lnTo>
                <a:lnTo>
                  <a:pt x="10" y="1"/>
                </a:lnTo>
                <a:lnTo>
                  <a:pt x="17" y="0"/>
                </a:lnTo>
                <a:lnTo>
                  <a:pt x="32" y="13"/>
                </a:lnTo>
                <a:lnTo>
                  <a:pt x="51" y="16"/>
                </a:lnTo>
                <a:lnTo>
                  <a:pt x="51" y="24"/>
                </a:lnTo>
                <a:lnTo>
                  <a:pt x="51" y="26"/>
                </a:lnTo>
                <a:lnTo>
                  <a:pt x="36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5" name="Freeform 46"/>
          <p:cNvSpPr>
            <a:spLocks/>
          </p:cNvSpPr>
          <p:nvPr/>
        </p:nvSpPr>
        <p:spPr bwMode="auto">
          <a:xfrm>
            <a:off x="4538663" y="4624388"/>
            <a:ext cx="15875" cy="7938"/>
          </a:xfrm>
          <a:custGeom>
            <a:avLst/>
            <a:gdLst>
              <a:gd name="T0" fmla="*/ 4 w 10"/>
              <a:gd name="T1" fmla="*/ 4 h 5"/>
              <a:gd name="T2" fmla="*/ 3 w 10"/>
              <a:gd name="T3" fmla="*/ 4 h 5"/>
              <a:gd name="T4" fmla="*/ 1 w 10"/>
              <a:gd name="T5" fmla="*/ 1 h 5"/>
              <a:gd name="T6" fmla="*/ 0 w 10"/>
              <a:gd name="T7" fmla="*/ 0 h 5"/>
              <a:gd name="T8" fmla="*/ 3 w 10"/>
              <a:gd name="T9" fmla="*/ 0 h 5"/>
              <a:gd name="T10" fmla="*/ 5 w 10"/>
              <a:gd name="T11" fmla="*/ 4 h 5"/>
              <a:gd name="T12" fmla="*/ 10 w 10"/>
              <a:gd name="T13" fmla="*/ 5 h 5"/>
              <a:gd name="T14" fmla="*/ 8 w 10"/>
              <a:gd name="T15" fmla="*/ 5 h 5"/>
              <a:gd name="T16" fmla="*/ 4 w 10"/>
              <a:gd name="T17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5">
                <a:moveTo>
                  <a:pt x="4" y="4"/>
                </a:moveTo>
                <a:lnTo>
                  <a:pt x="3" y="4"/>
                </a:lnTo>
                <a:lnTo>
                  <a:pt x="1" y="1"/>
                </a:lnTo>
                <a:lnTo>
                  <a:pt x="0" y="0"/>
                </a:lnTo>
                <a:lnTo>
                  <a:pt x="3" y="0"/>
                </a:lnTo>
                <a:lnTo>
                  <a:pt x="5" y="4"/>
                </a:lnTo>
                <a:lnTo>
                  <a:pt x="10" y="5"/>
                </a:lnTo>
                <a:lnTo>
                  <a:pt x="8" y="5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6" name="Freeform 47"/>
          <p:cNvSpPr>
            <a:spLocks/>
          </p:cNvSpPr>
          <p:nvPr/>
        </p:nvSpPr>
        <p:spPr bwMode="auto">
          <a:xfrm>
            <a:off x="4144963" y="4595813"/>
            <a:ext cx="31750" cy="52388"/>
          </a:xfrm>
          <a:custGeom>
            <a:avLst/>
            <a:gdLst>
              <a:gd name="T0" fmla="*/ 5 w 20"/>
              <a:gd name="T1" fmla="*/ 10 h 33"/>
              <a:gd name="T2" fmla="*/ 0 w 20"/>
              <a:gd name="T3" fmla="*/ 10 h 33"/>
              <a:gd name="T4" fmla="*/ 2 w 20"/>
              <a:gd name="T5" fmla="*/ 0 h 33"/>
              <a:gd name="T6" fmla="*/ 9 w 20"/>
              <a:gd name="T7" fmla="*/ 1 h 33"/>
              <a:gd name="T8" fmla="*/ 9 w 20"/>
              <a:gd name="T9" fmla="*/ 1 h 33"/>
              <a:gd name="T10" fmla="*/ 13 w 20"/>
              <a:gd name="T11" fmla="*/ 7 h 33"/>
              <a:gd name="T12" fmla="*/ 17 w 20"/>
              <a:gd name="T13" fmla="*/ 6 h 33"/>
              <a:gd name="T14" fmla="*/ 20 w 20"/>
              <a:gd name="T15" fmla="*/ 6 h 33"/>
              <a:gd name="T16" fmla="*/ 20 w 20"/>
              <a:gd name="T17" fmla="*/ 11 h 33"/>
              <a:gd name="T18" fmla="*/ 20 w 20"/>
              <a:gd name="T19" fmla="*/ 16 h 33"/>
              <a:gd name="T20" fmla="*/ 15 w 20"/>
              <a:gd name="T21" fmla="*/ 26 h 33"/>
              <a:gd name="T22" fmla="*/ 12 w 20"/>
              <a:gd name="T23" fmla="*/ 29 h 33"/>
              <a:gd name="T24" fmla="*/ 11 w 20"/>
              <a:gd name="T25" fmla="*/ 31 h 33"/>
              <a:gd name="T26" fmla="*/ 9 w 20"/>
              <a:gd name="T27" fmla="*/ 33 h 33"/>
              <a:gd name="T28" fmla="*/ 7 w 20"/>
              <a:gd name="T29" fmla="*/ 31 h 33"/>
              <a:gd name="T30" fmla="*/ 2 w 20"/>
              <a:gd name="T31" fmla="*/ 29 h 33"/>
              <a:gd name="T32" fmla="*/ 1 w 20"/>
              <a:gd name="T33" fmla="*/ 25 h 33"/>
              <a:gd name="T34" fmla="*/ 2 w 20"/>
              <a:gd name="T35" fmla="*/ 22 h 33"/>
              <a:gd name="T36" fmla="*/ 4 w 20"/>
              <a:gd name="T37" fmla="*/ 19 h 33"/>
              <a:gd name="T38" fmla="*/ 5 w 20"/>
              <a:gd name="T39" fmla="*/ 1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3">
                <a:moveTo>
                  <a:pt x="5" y="10"/>
                </a:moveTo>
                <a:lnTo>
                  <a:pt x="0" y="10"/>
                </a:lnTo>
                <a:lnTo>
                  <a:pt x="2" y="0"/>
                </a:lnTo>
                <a:lnTo>
                  <a:pt x="9" y="1"/>
                </a:lnTo>
                <a:lnTo>
                  <a:pt x="9" y="1"/>
                </a:lnTo>
                <a:lnTo>
                  <a:pt x="13" y="7"/>
                </a:lnTo>
                <a:lnTo>
                  <a:pt x="17" y="6"/>
                </a:lnTo>
                <a:lnTo>
                  <a:pt x="20" y="6"/>
                </a:lnTo>
                <a:lnTo>
                  <a:pt x="20" y="11"/>
                </a:lnTo>
                <a:lnTo>
                  <a:pt x="20" y="16"/>
                </a:lnTo>
                <a:lnTo>
                  <a:pt x="15" y="26"/>
                </a:lnTo>
                <a:lnTo>
                  <a:pt x="12" y="29"/>
                </a:lnTo>
                <a:lnTo>
                  <a:pt x="11" y="31"/>
                </a:lnTo>
                <a:lnTo>
                  <a:pt x="9" y="33"/>
                </a:lnTo>
                <a:lnTo>
                  <a:pt x="7" y="31"/>
                </a:lnTo>
                <a:lnTo>
                  <a:pt x="2" y="29"/>
                </a:lnTo>
                <a:lnTo>
                  <a:pt x="1" y="25"/>
                </a:lnTo>
                <a:lnTo>
                  <a:pt x="2" y="22"/>
                </a:lnTo>
                <a:lnTo>
                  <a:pt x="4" y="19"/>
                </a:lnTo>
                <a:lnTo>
                  <a:pt x="5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7" name="Freeform 48"/>
          <p:cNvSpPr>
            <a:spLocks/>
          </p:cNvSpPr>
          <p:nvPr/>
        </p:nvSpPr>
        <p:spPr bwMode="auto">
          <a:xfrm>
            <a:off x="4706938" y="4468813"/>
            <a:ext cx="103188" cy="128588"/>
          </a:xfrm>
          <a:custGeom>
            <a:avLst/>
            <a:gdLst>
              <a:gd name="T0" fmla="*/ 10 w 65"/>
              <a:gd name="T1" fmla="*/ 21 h 81"/>
              <a:gd name="T2" fmla="*/ 9 w 65"/>
              <a:gd name="T3" fmla="*/ 20 h 81"/>
              <a:gd name="T4" fmla="*/ 5 w 65"/>
              <a:gd name="T5" fmla="*/ 13 h 81"/>
              <a:gd name="T6" fmla="*/ 0 w 65"/>
              <a:gd name="T7" fmla="*/ 5 h 81"/>
              <a:gd name="T8" fmla="*/ 2 w 65"/>
              <a:gd name="T9" fmla="*/ 4 h 81"/>
              <a:gd name="T10" fmla="*/ 2 w 65"/>
              <a:gd name="T11" fmla="*/ 1 h 81"/>
              <a:gd name="T12" fmla="*/ 3 w 65"/>
              <a:gd name="T13" fmla="*/ 0 h 81"/>
              <a:gd name="T14" fmla="*/ 5 w 65"/>
              <a:gd name="T15" fmla="*/ 8 h 81"/>
              <a:gd name="T16" fmla="*/ 14 w 65"/>
              <a:gd name="T17" fmla="*/ 19 h 81"/>
              <a:gd name="T18" fmla="*/ 24 w 65"/>
              <a:gd name="T19" fmla="*/ 21 h 81"/>
              <a:gd name="T20" fmla="*/ 25 w 65"/>
              <a:gd name="T21" fmla="*/ 21 h 81"/>
              <a:gd name="T22" fmla="*/ 26 w 65"/>
              <a:gd name="T23" fmla="*/ 21 h 81"/>
              <a:gd name="T24" fmla="*/ 32 w 65"/>
              <a:gd name="T25" fmla="*/ 24 h 81"/>
              <a:gd name="T26" fmla="*/ 33 w 65"/>
              <a:gd name="T27" fmla="*/ 26 h 81"/>
              <a:gd name="T28" fmla="*/ 33 w 65"/>
              <a:gd name="T29" fmla="*/ 27 h 81"/>
              <a:gd name="T30" fmla="*/ 36 w 65"/>
              <a:gd name="T31" fmla="*/ 35 h 81"/>
              <a:gd name="T32" fmla="*/ 36 w 65"/>
              <a:gd name="T33" fmla="*/ 39 h 81"/>
              <a:gd name="T34" fmla="*/ 36 w 65"/>
              <a:gd name="T35" fmla="*/ 42 h 81"/>
              <a:gd name="T36" fmla="*/ 37 w 65"/>
              <a:gd name="T37" fmla="*/ 43 h 81"/>
              <a:gd name="T38" fmla="*/ 37 w 65"/>
              <a:gd name="T39" fmla="*/ 46 h 81"/>
              <a:gd name="T40" fmla="*/ 39 w 65"/>
              <a:gd name="T41" fmla="*/ 49 h 81"/>
              <a:gd name="T42" fmla="*/ 43 w 65"/>
              <a:gd name="T43" fmla="*/ 62 h 81"/>
              <a:gd name="T44" fmla="*/ 43 w 65"/>
              <a:gd name="T45" fmla="*/ 64 h 81"/>
              <a:gd name="T46" fmla="*/ 44 w 65"/>
              <a:gd name="T47" fmla="*/ 64 h 81"/>
              <a:gd name="T48" fmla="*/ 48 w 65"/>
              <a:gd name="T49" fmla="*/ 71 h 81"/>
              <a:gd name="T50" fmla="*/ 55 w 65"/>
              <a:gd name="T51" fmla="*/ 77 h 81"/>
              <a:gd name="T52" fmla="*/ 56 w 65"/>
              <a:gd name="T53" fmla="*/ 79 h 81"/>
              <a:gd name="T54" fmla="*/ 58 w 65"/>
              <a:gd name="T55" fmla="*/ 79 h 81"/>
              <a:gd name="T56" fmla="*/ 62 w 65"/>
              <a:gd name="T57" fmla="*/ 80 h 81"/>
              <a:gd name="T58" fmla="*/ 65 w 65"/>
              <a:gd name="T59" fmla="*/ 80 h 81"/>
              <a:gd name="T60" fmla="*/ 65 w 65"/>
              <a:gd name="T61" fmla="*/ 81 h 81"/>
              <a:gd name="T62" fmla="*/ 63 w 65"/>
              <a:gd name="T63" fmla="*/ 81 h 81"/>
              <a:gd name="T64" fmla="*/ 62 w 65"/>
              <a:gd name="T65" fmla="*/ 81 h 81"/>
              <a:gd name="T66" fmla="*/ 56 w 65"/>
              <a:gd name="T67" fmla="*/ 81 h 81"/>
              <a:gd name="T68" fmla="*/ 55 w 65"/>
              <a:gd name="T69" fmla="*/ 81 h 81"/>
              <a:gd name="T70" fmla="*/ 52 w 65"/>
              <a:gd name="T71" fmla="*/ 80 h 81"/>
              <a:gd name="T72" fmla="*/ 45 w 65"/>
              <a:gd name="T73" fmla="*/ 71 h 81"/>
              <a:gd name="T74" fmla="*/ 43 w 65"/>
              <a:gd name="T75" fmla="*/ 66 h 81"/>
              <a:gd name="T76" fmla="*/ 41 w 65"/>
              <a:gd name="T77" fmla="*/ 62 h 81"/>
              <a:gd name="T78" fmla="*/ 33 w 65"/>
              <a:gd name="T79" fmla="*/ 41 h 81"/>
              <a:gd name="T80" fmla="*/ 29 w 65"/>
              <a:gd name="T81" fmla="*/ 27 h 81"/>
              <a:gd name="T82" fmla="*/ 26 w 65"/>
              <a:gd name="T83" fmla="*/ 26 h 81"/>
              <a:gd name="T84" fmla="*/ 15 w 65"/>
              <a:gd name="T85" fmla="*/ 23 h 81"/>
              <a:gd name="T86" fmla="*/ 15 w 65"/>
              <a:gd name="T87" fmla="*/ 24 h 81"/>
              <a:gd name="T88" fmla="*/ 13 w 65"/>
              <a:gd name="T89" fmla="*/ 24 h 81"/>
              <a:gd name="T90" fmla="*/ 10 w 65"/>
              <a:gd name="T91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5" h="81">
                <a:moveTo>
                  <a:pt x="10" y="21"/>
                </a:moveTo>
                <a:lnTo>
                  <a:pt x="9" y="20"/>
                </a:lnTo>
                <a:lnTo>
                  <a:pt x="5" y="13"/>
                </a:lnTo>
                <a:lnTo>
                  <a:pt x="0" y="5"/>
                </a:lnTo>
                <a:lnTo>
                  <a:pt x="2" y="4"/>
                </a:lnTo>
                <a:lnTo>
                  <a:pt x="2" y="1"/>
                </a:lnTo>
                <a:lnTo>
                  <a:pt x="3" y="0"/>
                </a:lnTo>
                <a:lnTo>
                  <a:pt x="5" y="8"/>
                </a:lnTo>
                <a:lnTo>
                  <a:pt x="14" y="19"/>
                </a:lnTo>
                <a:lnTo>
                  <a:pt x="24" y="21"/>
                </a:lnTo>
                <a:lnTo>
                  <a:pt x="25" y="21"/>
                </a:lnTo>
                <a:lnTo>
                  <a:pt x="26" y="21"/>
                </a:lnTo>
                <a:lnTo>
                  <a:pt x="32" y="24"/>
                </a:lnTo>
                <a:lnTo>
                  <a:pt x="33" y="26"/>
                </a:lnTo>
                <a:lnTo>
                  <a:pt x="33" y="27"/>
                </a:lnTo>
                <a:lnTo>
                  <a:pt x="36" y="35"/>
                </a:lnTo>
                <a:lnTo>
                  <a:pt x="36" y="39"/>
                </a:lnTo>
                <a:lnTo>
                  <a:pt x="36" y="42"/>
                </a:lnTo>
                <a:lnTo>
                  <a:pt x="37" y="43"/>
                </a:lnTo>
                <a:lnTo>
                  <a:pt x="37" y="46"/>
                </a:lnTo>
                <a:lnTo>
                  <a:pt x="39" y="49"/>
                </a:lnTo>
                <a:lnTo>
                  <a:pt x="43" y="62"/>
                </a:lnTo>
                <a:lnTo>
                  <a:pt x="43" y="64"/>
                </a:lnTo>
                <a:lnTo>
                  <a:pt x="44" y="64"/>
                </a:lnTo>
                <a:lnTo>
                  <a:pt x="48" y="71"/>
                </a:lnTo>
                <a:lnTo>
                  <a:pt x="55" y="77"/>
                </a:lnTo>
                <a:lnTo>
                  <a:pt x="56" y="79"/>
                </a:lnTo>
                <a:lnTo>
                  <a:pt x="58" y="79"/>
                </a:lnTo>
                <a:lnTo>
                  <a:pt x="62" y="80"/>
                </a:lnTo>
                <a:lnTo>
                  <a:pt x="65" y="80"/>
                </a:lnTo>
                <a:lnTo>
                  <a:pt x="65" y="81"/>
                </a:lnTo>
                <a:lnTo>
                  <a:pt x="63" y="81"/>
                </a:lnTo>
                <a:lnTo>
                  <a:pt x="62" y="81"/>
                </a:lnTo>
                <a:lnTo>
                  <a:pt x="56" y="81"/>
                </a:lnTo>
                <a:lnTo>
                  <a:pt x="55" y="81"/>
                </a:lnTo>
                <a:lnTo>
                  <a:pt x="52" y="80"/>
                </a:lnTo>
                <a:lnTo>
                  <a:pt x="45" y="71"/>
                </a:lnTo>
                <a:lnTo>
                  <a:pt x="43" y="66"/>
                </a:lnTo>
                <a:lnTo>
                  <a:pt x="41" y="62"/>
                </a:lnTo>
                <a:lnTo>
                  <a:pt x="33" y="41"/>
                </a:lnTo>
                <a:lnTo>
                  <a:pt x="29" y="27"/>
                </a:lnTo>
                <a:lnTo>
                  <a:pt x="26" y="26"/>
                </a:lnTo>
                <a:lnTo>
                  <a:pt x="15" y="23"/>
                </a:lnTo>
                <a:lnTo>
                  <a:pt x="15" y="24"/>
                </a:lnTo>
                <a:lnTo>
                  <a:pt x="13" y="24"/>
                </a:lnTo>
                <a:lnTo>
                  <a:pt x="10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8" name="Freeform 49"/>
          <p:cNvSpPr>
            <a:spLocks/>
          </p:cNvSpPr>
          <p:nvPr/>
        </p:nvSpPr>
        <p:spPr bwMode="auto">
          <a:xfrm>
            <a:off x="4629150" y="4567238"/>
            <a:ext cx="14288" cy="23813"/>
          </a:xfrm>
          <a:custGeom>
            <a:avLst/>
            <a:gdLst>
              <a:gd name="T0" fmla="*/ 9 w 9"/>
              <a:gd name="T1" fmla="*/ 13 h 15"/>
              <a:gd name="T2" fmla="*/ 7 w 9"/>
              <a:gd name="T3" fmla="*/ 15 h 15"/>
              <a:gd name="T4" fmla="*/ 4 w 9"/>
              <a:gd name="T5" fmla="*/ 15 h 15"/>
              <a:gd name="T6" fmla="*/ 2 w 9"/>
              <a:gd name="T7" fmla="*/ 15 h 15"/>
              <a:gd name="T8" fmla="*/ 2 w 9"/>
              <a:gd name="T9" fmla="*/ 14 h 15"/>
              <a:gd name="T10" fmla="*/ 0 w 9"/>
              <a:gd name="T11" fmla="*/ 6 h 15"/>
              <a:gd name="T12" fmla="*/ 3 w 9"/>
              <a:gd name="T13" fmla="*/ 9 h 15"/>
              <a:gd name="T14" fmla="*/ 4 w 9"/>
              <a:gd name="T15" fmla="*/ 6 h 15"/>
              <a:gd name="T16" fmla="*/ 4 w 9"/>
              <a:gd name="T17" fmla="*/ 4 h 15"/>
              <a:gd name="T18" fmla="*/ 4 w 9"/>
              <a:gd name="T19" fmla="*/ 3 h 15"/>
              <a:gd name="T20" fmla="*/ 6 w 9"/>
              <a:gd name="T21" fmla="*/ 2 h 15"/>
              <a:gd name="T22" fmla="*/ 6 w 9"/>
              <a:gd name="T23" fmla="*/ 0 h 15"/>
              <a:gd name="T24" fmla="*/ 7 w 9"/>
              <a:gd name="T25" fmla="*/ 2 h 15"/>
              <a:gd name="T26" fmla="*/ 9 w 9"/>
              <a:gd name="T27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5">
                <a:moveTo>
                  <a:pt x="9" y="13"/>
                </a:moveTo>
                <a:lnTo>
                  <a:pt x="7" y="15"/>
                </a:lnTo>
                <a:lnTo>
                  <a:pt x="4" y="15"/>
                </a:lnTo>
                <a:lnTo>
                  <a:pt x="2" y="15"/>
                </a:lnTo>
                <a:lnTo>
                  <a:pt x="2" y="14"/>
                </a:lnTo>
                <a:lnTo>
                  <a:pt x="0" y="6"/>
                </a:lnTo>
                <a:lnTo>
                  <a:pt x="3" y="9"/>
                </a:lnTo>
                <a:lnTo>
                  <a:pt x="4" y="6"/>
                </a:lnTo>
                <a:lnTo>
                  <a:pt x="4" y="4"/>
                </a:lnTo>
                <a:lnTo>
                  <a:pt x="4" y="3"/>
                </a:lnTo>
                <a:lnTo>
                  <a:pt x="6" y="2"/>
                </a:lnTo>
                <a:lnTo>
                  <a:pt x="6" y="0"/>
                </a:lnTo>
                <a:lnTo>
                  <a:pt x="7" y="2"/>
                </a:lnTo>
                <a:lnTo>
                  <a:pt x="9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9" name="Freeform 50"/>
          <p:cNvSpPr>
            <a:spLocks noEditPoints="1"/>
          </p:cNvSpPr>
          <p:nvPr/>
        </p:nvSpPr>
        <p:spPr bwMode="auto">
          <a:xfrm>
            <a:off x="4175125" y="4494213"/>
            <a:ext cx="417513" cy="311150"/>
          </a:xfrm>
          <a:custGeom>
            <a:avLst/>
            <a:gdLst>
              <a:gd name="T0" fmla="*/ 170 w 263"/>
              <a:gd name="T1" fmla="*/ 33 h 196"/>
              <a:gd name="T2" fmla="*/ 166 w 263"/>
              <a:gd name="T3" fmla="*/ 50 h 196"/>
              <a:gd name="T4" fmla="*/ 150 w 263"/>
              <a:gd name="T5" fmla="*/ 67 h 196"/>
              <a:gd name="T6" fmla="*/ 139 w 263"/>
              <a:gd name="T7" fmla="*/ 68 h 196"/>
              <a:gd name="T8" fmla="*/ 169 w 263"/>
              <a:gd name="T9" fmla="*/ 70 h 196"/>
              <a:gd name="T10" fmla="*/ 187 w 263"/>
              <a:gd name="T11" fmla="*/ 67 h 196"/>
              <a:gd name="T12" fmla="*/ 147 w 263"/>
              <a:gd name="T13" fmla="*/ 109 h 196"/>
              <a:gd name="T14" fmla="*/ 203 w 263"/>
              <a:gd name="T15" fmla="*/ 93 h 196"/>
              <a:gd name="T16" fmla="*/ 203 w 263"/>
              <a:gd name="T17" fmla="*/ 63 h 196"/>
              <a:gd name="T18" fmla="*/ 183 w 263"/>
              <a:gd name="T19" fmla="*/ 50 h 196"/>
              <a:gd name="T20" fmla="*/ 187 w 263"/>
              <a:gd name="T21" fmla="*/ 45 h 196"/>
              <a:gd name="T22" fmla="*/ 189 w 263"/>
              <a:gd name="T23" fmla="*/ 42 h 196"/>
              <a:gd name="T24" fmla="*/ 203 w 263"/>
              <a:gd name="T25" fmla="*/ 71 h 196"/>
              <a:gd name="T26" fmla="*/ 222 w 263"/>
              <a:gd name="T27" fmla="*/ 75 h 196"/>
              <a:gd name="T28" fmla="*/ 230 w 263"/>
              <a:gd name="T29" fmla="*/ 94 h 196"/>
              <a:gd name="T30" fmla="*/ 236 w 263"/>
              <a:gd name="T31" fmla="*/ 119 h 196"/>
              <a:gd name="T32" fmla="*/ 252 w 263"/>
              <a:gd name="T33" fmla="*/ 132 h 196"/>
              <a:gd name="T34" fmla="*/ 262 w 263"/>
              <a:gd name="T35" fmla="*/ 145 h 196"/>
              <a:gd name="T36" fmla="*/ 245 w 263"/>
              <a:gd name="T37" fmla="*/ 132 h 196"/>
              <a:gd name="T38" fmla="*/ 233 w 263"/>
              <a:gd name="T39" fmla="*/ 135 h 196"/>
              <a:gd name="T40" fmla="*/ 203 w 263"/>
              <a:gd name="T41" fmla="*/ 135 h 196"/>
              <a:gd name="T42" fmla="*/ 224 w 263"/>
              <a:gd name="T43" fmla="*/ 179 h 196"/>
              <a:gd name="T44" fmla="*/ 203 w 263"/>
              <a:gd name="T45" fmla="*/ 149 h 196"/>
              <a:gd name="T46" fmla="*/ 199 w 263"/>
              <a:gd name="T47" fmla="*/ 172 h 196"/>
              <a:gd name="T48" fmla="*/ 195 w 263"/>
              <a:gd name="T49" fmla="*/ 196 h 196"/>
              <a:gd name="T50" fmla="*/ 195 w 263"/>
              <a:gd name="T51" fmla="*/ 143 h 196"/>
              <a:gd name="T52" fmla="*/ 183 w 263"/>
              <a:gd name="T53" fmla="*/ 131 h 196"/>
              <a:gd name="T54" fmla="*/ 134 w 263"/>
              <a:gd name="T55" fmla="*/ 131 h 196"/>
              <a:gd name="T56" fmla="*/ 75 w 263"/>
              <a:gd name="T57" fmla="*/ 116 h 196"/>
              <a:gd name="T58" fmla="*/ 41 w 263"/>
              <a:gd name="T59" fmla="*/ 101 h 196"/>
              <a:gd name="T60" fmla="*/ 0 w 263"/>
              <a:gd name="T61" fmla="*/ 95 h 196"/>
              <a:gd name="T62" fmla="*/ 33 w 263"/>
              <a:gd name="T63" fmla="*/ 75 h 196"/>
              <a:gd name="T64" fmla="*/ 4 w 263"/>
              <a:gd name="T65" fmla="*/ 41 h 196"/>
              <a:gd name="T66" fmla="*/ 35 w 263"/>
              <a:gd name="T67" fmla="*/ 56 h 196"/>
              <a:gd name="T68" fmla="*/ 49 w 263"/>
              <a:gd name="T69" fmla="*/ 64 h 196"/>
              <a:gd name="T70" fmla="*/ 49 w 263"/>
              <a:gd name="T71" fmla="*/ 33 h 196"/>
              <a:gd name="T72" fmla="*/ 79 w 263"/>
              <a:gd name="T73" fmla="*/ 63 h 196"/>
              <a:gd name="T74" fmla="*/ 102 w 263"/>
              <a:gd name="T75" fmla="*/ 48 h 196"/>
              <a:gd name="T76" fmla="*/ 97 w 263"/>
              <a:gd name="T77" fmla="*/ 45 h 196"/>
              <a:gd name="T78" fmla="*/ 90 w 263"/>
              <a:gd name="T79" fmla="*/ 72 h 196"/>
              <a:gd name="T80" fmla="*/ 97 w 263"/>
              <a:gd name="T81" fmla="*/ 79 h 196"/>
              <a:gd name="T82" fmla="*/ 82 w 263"/>
              <a:gd name="T83" fmla="*/ 98 h 196"/>
              <a:gd name="T84" fmla="*/ 108 w 263"/>
              <a:gd name="T85" fmla="*/ 98 h 196"/>
              <a:gd name="T86" fmla="*/ 106 w 263"/>
              <a:gd name="T87" fmla="*/ 68 h 196"/>
              <a:gd name="T88" fmla="*/ 121 w 263"/>
              <a:gd name="T89" fmla="*/ 75 h 196"/>
              <a:gd name="T90" fmla="*/ 123 w 263"/>
              <a:gd name="T91" fmla="*/ 61 h 196"/>
              <a:gd name="T92" fmla="*/ 112 w 263"/>
              <a:gd name="T93" fmla="*/ 37 h 196"/>
              <a:gd name="T94" fmla="*/ 125 w 263"/>
              <a:gd name="T95" fmla="*/ 37 h 196"/>
              <a:gd name="T96" fmla="*/ 206 w 263"/>
              <a:gd name="T97" fmla="*/ 98 h 196"/>
              <a:gd name="T98" fmla="*/ 192 w 263"/>
              <a:gd name="T99" fmla="*/ 124 h 196"/>
              <a:gd name="T100" fmla="*/ 225 w 263"/>
              <a:gd name="T101" fmla="*/ 119 h 196"/>
              <a:gd name="T102" fmla="*/ 230 w 263"/>
              <a:gd name="T103" fmla="*/ 98 h 196"/>
              <a:gd name="T104" fmla="*/ 118 w 263"/>
              <a:gd name="T105" fmla="*/ 85 h 196"/>
              <a:gd name="T106" fmla="*/ 139 w 263"/>
              <a:gd name="T107" fmla="*/ 102 h 196"/>
              <a:gd name="T108" fmla="*/ 138 w 263"/>
              <a:gd name="T109" fmla="*/ 85 h 196"/>
              <a:gd name="T110" fmla="*/ 143 w 263"/>
              <a:gd name="T111" fmla="*/ 14 h 196"/>
              <a:gd name="T112" fmla="*/ 155 w 263"/>
              <a:gd name="T113" fmla="*/ 31 h 196"/>
              <a:gd name="T114" fmla="*/ 157 w 263"/>
              <a:gd name="T115" fmla="*/ 7 h 196"/>
              <a:gd name="T116" fmla="*/ 140 w 263"/>
              <a:gd name="T117" fmla="*/ 121 h 196"/>
              <a:gd name="T118" fmla="*/ 108 w 263"/>
              <a:gd name="T119" fmla="*/ 120 h 196"/>
              <a:gd name="T120" fmla="*/ 147 w 263"/>
              <a:gd name="T121" fmla="*/ 128 h 196"/>
              <a:gd name="T122" fmla="*/ 155 w 263"/>
              <a:gd name="T123" fmla="*/ 138 h 196"/>
              <a:gd name="T124" fmla="*/ 153 w 263"/>
              <a:gd name="T125" fmla="*/ 119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3" h="196">
                <a:moveTo>
                  <a:pt x="146" y="1"/>
                </a:moveTo>
                <a:lnTo>
                  <a:pt x="147" y="1"/>
                </a:lnTo>
                <a:lnTo>
                  <a:pt x="158" y="0"/>
                </a:lnTo>
                <a:lnTo>
                  <a:pt x="161" y="0"/>
                </a:lnTo>
                <a:lnTo>
                  <a:pt x="162" y="0"/>
                </a:lnTo>
                <a:lnTo>
                  <a:pt x="162" y="0"/>
                </a:lnTo>
                <a:lnTo>
                  <a:pt x="168" y="16"/>
                </a:lnTo>
                <a:lnTo>
                  <a:pt x="168" y="27"/>
                </a:lnTo>
                <a:lnTo>
                  <a:pt x="170" y="33"/>
                </a:lnTo>
                <a:lnTo>
                  <a:pt x="173" y="38"/>
                </a:lnTo>
                <a:lnTo>
                  <a:pt x="174" y="41"/>
                </a:lnTo>
                <a:lnTo>
                  <a:pt x="176" y="48"/>
                </a:lnTo>
                <a:lnTo>
                  <a:pt x="177" y="50"/>
                </a:lnTo>
                <a:lnTo>
                  <a:pt x="176" y="49"/>
                </a:lnTo>
                <a:lnTo>
                  <a:pt x="174" y="49"/>
                </a:lnTo>
                <a:lnTo>
                  <a:pt x="173" y="48"/>
                </a:lnTo>
                <a:lnTo>
                  <a:pt x="170" y="49"/>
                </a:lnTo>
                <a:lnTo>
                  <a:pt x="166" y="50"/>
                </a:lnTo>
                <a:lnTo>
                  <a:pt x="161" y="53"/>
                </a:lnTo>
                <a:lnTo>
                  <a:pt x="159" y="53"/>
                </a:lnTo>
                <a:lnTo>
                  <a:pt x="158" y="56"/>
                </a:lnTo>
                <a:lnTo>
                  <a:pt x="164" y="61"/>
                </a:lnTo>
                <a:lnTo>
                  <a:pt x="157" y="68"/>
                </a:lnTo>
                <a:lnTo>
                  <a:pt x="155" y="70"/>
                </a:lnTo>
                <a:lnTo>
                  <a:pt x="154" y="70"/>
                </a:lnTo>
                <a:lnTo>
                  <a:pt x="150" y="68"/>
                </a:lnTo>
                <a:lnTo>
                  <a:pt x="150" y="67"/>
                </a:lnTo>
                <a:lnTo>
                  <a:pt x="149" y="67"/>
                </a:lnTo>
                <a:lnTo>
                  <a:pt x="147" y="65"/>
                </a:lnTo>
                <a:lnTo>
                  <a:pt x="146" y="64"/>
                </a:lnTo>
                <a:lnTo>
                  <a:pt x="146" y="63"/>
                </a:lnTo>
                <a:lnTo>
                  <a:pt x="144" y="63"/>
                </a:lnTo>
                <a:lnTo>
                  <a:pt x="143" y="63"/>
                </a:lnTo>
                <a:lnTo>
                  <a:pt x="142" y="64"/>
                </a:lnTo>
                <a:lnTo>
                  <a:pt x="142" y="65"/>
                </a:lnTo>
                <a:lnTo>
                  <a:pt x="139" y="68"/>
                </a:lnTo>
                <a:lnTo>
                  <a:pt x="151" y="78"/>
                </a:lnTo>
                <a:lnTo>
                  <a:pt x="158" y="80"/>
                </a:lnTo>
                <a:lnTo>
                  <a:pt x="159" y="80"/>
                </a:lnTo>
                <a:lnTo>
                  <a:pt x="162" y="79"/>
                </a:lnTo>
                <a:lnTo>
                  <a:pt x="162" y="75"/>
                </a:lnTo>
                <a:lnTo>
                  <a:pt x="164" y="74"/>
                </a:lnTo>
                <a:lnTo>
                  <a:pt x="164" y="72"/>
                </a:lnTo>
                <a:lnTo>
                  <a:pt x="168" y="65"/>
                </a:lnTo>
                <a:lnTo>
                  <a:pt x="169" y="70"/>
                </a:lnTo>
                <a:lnTo>
                  <a:pt x="169" y="71"/>
                </a:lnTo>
                <a:lnTo>
                  <a:pt x="170" y="71"/>
                </a:lnTo>
                <a:lnTo>
                  <a:pt x="173" y="71"/>
                </a:lnTo>
                <a:lnTo>
                  <a:pt x="174" y="70"/>
                </a:lnTo>
                <a:lnTo>
                  <a:pt x="179" y="70"/>
                </a:lnTo>
                <a:lnTo>
                  <a:pt x="180" y="70"/>
                </a:lnTo>
                <a:lnTo>
                  <a:pt x="183" y="67"/>
                </a:lnTo>
                <a:lnTo>
                  <a:pt x="185" y="67"/>
                </a:lnTo>
                <a:lnTo>
                  <a:pt x="187" y="67"/>
                </a:lnTo>
                <a:lnTo>
                  <a:pt x="181" y="74"/>
                </a:lnTo>
                <a:lnTo>
                  <a:pt x="176" y="79"/>
                </a:lnTo>
                <a:lnTo>
                  <a:pt x="165" y="86"/>
                </a:lnTo>
                <a:lnTo>
                  <a:pt x="164" y="86"/>
                </a:lnTo>
                <a:lnTo>
                  <a:pt x="142" y="104"/>
                </a:lnTo>
                <a:lnTo>
                  <a:pt x="139" y="106"/>
                </a:lnTo>
                <a:lnTo>
                  <a:pt x="139" y="108"/>
                </a:lnTo>
                <a:lnTo>
                  <a:pt x="140" y="110"/>
                </a:lnTo>
                <a:lnTo>
                  <a:pt x="147" y="109"/>
                </a:lnTo>
                <a:lnTo>
                  <a:pt x="158" y="106"/>
                </a:lnTo>
                <a:lnTo>
                  <a:pt x="165" y="105"/>
                </a:lnTo>
                <a:lnTo>
                  <a:pt x="166" y="105"/>
                </a:lnTo>
                <a:lnTo>
                  <a:pt x="174" y="98"/>
                </a:lnTo>
                <a:lnTo>
                  <a:pt x="180" y="98"/>
                </a:lnTo>
                <a:lnTo>
                  <a:pt x="181" y="100"/>
                </a:lnTo>
                <a:lnTo>
                  <a:pt x="183" y="100"/>
                </a:lnTo>
                <a:lnTo>
                  <a:pt x="195" y="95"/>
                </a:lnTo>
                <a:lnTo>
                  <a:pt x="203" y="93"/>
                </a:lnTo>
                <a:lnTo>
                  <a:pt x="204" y="91"/>
                </a:lnTo>
                <a:lnTo>
                  <a:pt x="204" y="90"/>
                </a:lnTo>
                <a:lnTo>
                  <a:pt x="206" y="85"/>
                </a:lnTo>
                <a:lnTo>
                  <a:pt x="200" y="79"/>
                </a:lnTo>
                <a:lnTo>
                  <a:pt x="199" y="76"/>
                </a:lnTo>
                <a:lnTo>
                  <a:pt x="199" y="75"/>
                </a:lnTo>
                <a:lnTo>
                  <a:pt x="199" y="74"/>
                </a:lnTo>
                <a:lnTo>
                  <a:pt x="200" y="70"/>
                </a:lnTo>
                <a:lnTo>
                  <a:pt x="203" y="63"/>
                </a:lnTo>
                <a:lnTo>
                  <a:pt x="202" y="59"/>
                </a:lnTo>
                <a:lnTo>
                  <a:pt x="200" y="56"/>
                </a:lnTo>
                <a:lnTo>
                  <a:pt x="192" y="55"/>
                </a:lnTo>
                <a:lnTo>
                  <a:pt x="191" y="52"/>
                </a:lnTo>
                <a:lnTo>
                  <a:pt x="188" y="50"/>
                </a:lnTo>
                <a:lnTo>
                  <a:pt x="187" y="49"/>
                </a:lnTo>
                <a:lnTo>
                  <a:pt x="185" y="49"/>
                </a:lnTo>
                <a:lnTo>
                  <a:pt x="184" y="49"/>
                </a:lnTo>
                <a:lnTo>
                  <a:pt x="183" y="50"/>
                </a:lnTo>
                <a:lnTo>
                  <a:pt x="185" y="57"/>
                </a:lnTo>
                <a:lnTo>
                  <a:pt x="181" y="49"/>
                </a:lnTo>
                <a:lnTo>
                  <a:pt x="183" y="49"/>
                </a:lnTo>
                <a:lnTo>
                  <a:pt x="184" y="49"/>
                </a:lnTo>
                <a:lnTo>
                  <a:pt x="188" y="48"/>
                </a:lnTo>
                <a:lnTo>
                  <a:pt x="189" y="48"/>
                </a:lnTo>
                <a:lnTo>
                  <a:pt x="191" y="48"/>
                </a:lnTo>
                <a:lnTo>
                  <a:pt x="188" y="45"/>
                </a:lnTo>
                <a:lnTo>
                  <a:pt x="187" y="45"/>
                </a:lnTo>
                <a:lnTo>
                  <a:pt x="185" y="45"/>
                </a:lnTo>
                <a:lnTo>
                  <a:pt x="180" y="45"/>
                </a:lnTo>
                <a:lnTo>
                  <a:pt x="180" y="33"/>
                </a:lnTo>
                <a:lnTo>
                  <a:pt x="180" y="40"/>
                </a:lnTo>
                <a:lnTo>
                  <a:pt x="181" y="41"/>
                </a:lnTo>
                <a:lnTo>
                  <a:pt x="183" y="41"/>
                </a:lnTo>
                <a:lnTo>
                  <a:pt x="187" y="35"/>
                </a:lnTo>
                <a:lnTo>
                  <a:pt x="192" y="41"/>
                </a:lnTo>
                <a:lnTo>
                  <a:pt x="189" y="42"/>
                </a:lnTo>
                <a:lnTo>
                  <a:pt x="200" y="50"/>
                </a:lnTo>
                <a:lnTo>
                  <a:pt x="202" y="53"/>
                </a:lnTo>
                <a:lnTo>
                  <a:pt x="204" y="56"/>
                </a:lnTo>
                <a:lnTo>
                  <a:pt x="204" y="59"/>
                </a:lnTo>
                <a:lnTo>
                  <a:pt x="206" y="65"/>
                </a:lnTo>
                <a:lnTo>
                  <a:pt x="206" y="65"/>
                </a:lnTo>
                <a:lnTo>
                  <a:pt x="204" y="65"/>
                </a:lnTo>
                <a:lnTo>
                  <a:pt x="203" y="68"/>
                </a:lnTo>
                <a:lnTo>
                  <a:pt x="203" y="71"/>
                </a:lnTo>
                <a:lnTo>
                  <a:pt x="204" y="76"/>
                </a:lnTo>
                <a:lnTo>
                  <a:pt x="209" y="82"/>
                </a:lnTo>
                <a:lnTo>
                  <a:pt x="210" y="83"/>
                </a:lnTo>
                <a:lnTo>
                  <a:pt x="217" y="79"/>
                </a:lnTo>
                <a:lnTo>
                  <a:pt x="219" y="78"/>
                </a:lnTo>
                <a:lnTo>
                  <a:pt x="222" y="75"/>
                </a:lnTo>
                <a:lnTo>
                  <a:pt x="229" y="68"/>
                </a:lnTo>
                <a:lnTo>
                  <a:pt x="228" y="70"/>
                </a:lnTo>
                <a:lnTo>
                  <a:pt x="222" y="75"/>
                </a:lnTo>
                <a:lnTo>
                  <a:pt x="222" y="76"/>
                </a:lnTo>
                <a:lnTo>
                  <a:pt x="215" y="80"/>
                </a:lnTo>
                <a:lnTo>
                  <a:pt x="215" y="82"/>
                </a:lnTo>
                <a:lnTo>
                  <a:pt x="217" y="82"/>
                </a:lnTo>
                <a:lnTo>
                  <a:pt x="219" y="83"/>
                </a:lnTo>
                <a:lnTo>
                  <a:pt x="221" y="83"/>
                </a:lnTo>
                <a:lnTo>
                  <a:pt x="228" y="93"/>
                </a:lnTo>
                <a:lnTo>
                  <a:pt x="229" y="94"/>
                </a:lnTo>
                <a:lnTo>
                  <a:pt x="230" y="94"/>
                </a:lnTo>
                <a:lnTo>
                  <a:pt x="233" y="97"/>
                </a:lnTo>
                <a:lnTo>
                  <a:pt x="234" y="98"/>
                </a:lnTo>
                <a:lnTo>
                  <a:pt x="236" y="101"/>
                </a:lnTo>
                <a:lnTo>
                  <a:pt x="236" y="104"/>
                </a:lnTo>
                <a:lnTo>
                  <a:pt x="237" y="106"/>
                </a:lnTo>
                <a:lnTo>
                  <a:pt x="237" y="110"/>
                </a:lnTo>
                <a:lnTo>
                  <a:pt x="237" y="112"/>
                </a:lnTo>
                <a:lnTo>
                  <a:pt x="237" y="116"/>
                </a:lnTo>
                <a:lnTo>
                  <a:pt x="236" y="119"/>
                </a:lnTo>
                <a:lnTo>
                  <a:pt x="234" y="119"/>
                </a:lnTo>
                <a:lnTo>
                  <a:pt x="234" y="121"/>
                </a:lnTo>
                <a:lnTo>
                  <a:pt x="234" y="123"/>
                </a:lnTo>
                <a:lnTo>
                  <a:pt x="237" y="128"/>
                </a:lnTo>
                <a:lnTo>
                  <a:pt x="240" y="130"/>
                </a:lnTo>
                <a:lnTo>
                  <a:pt x="243" y="130"/>
                </a:lnTo>
                <a:lnTo>
                  <a:pt x="252" y="131"/>
                </a:lnTo>
                <a:lnTo>
                  <a:pt x="260" y="130"/>
                </a:lnTo>
                <a:lnTo>
                  <a:pt x="252" y="132"/>
                </a:lnTo>
                <a:lnTo>
                  <a:pt x="251" y="132"/>
                </a:lnTo>
                <a:lnTo>
                  <a:pt x="252" y="135"/>
                </a:lnTo>
                <a:lnTo>
                  <a:pt x="255" y="135"/>
                </a:lnTo>
                <a:lnTo>
                  <a:pt x="258" y="136"/>
                </a:lnTo>
                <a:lnTo>
                  <a:pt x="259" y="138"/>
                </a:lnTo>
                <a:lnTo>
                  <a:pt x="260" y="138"/>
                </a:lnTo>
                <a:lnTo>
                  <a:pt x="263" y="140"/>
                </a:lnTo>
                <a:lnTo>
                  <a:pt x="263" y="143"/>
                </a:lnTo>
                <a:lnTo>
                  <a:pt x="262" y="145"/>
                </a:lnTo>
                <a:lnTo>
                  <a:pt x="259" y="140"/>
                </a:lnTo>
                <a:lnTo>
                  <a:pt x="258" y="139"/>
                </a:lnTo>
                <a:lnTo>
                  <a:pt x="254" y="138"/>
                </a:lnTo>
                <a:lnTo>
                  <a:pt x="249" y="138"/>
                </a:lnTo>
                <a:lnTo>
                  <a:pt x="249" y="136"/>
                </a:lnTo>
                <a:lnTo>
                  <a:pt x="248" y="136"/>
                </a:lnTo>
                <a:lnTo>
                  <a:pt x="247" y="135"/>
                </a:lnTo>
                <a:lnTo>
                  <a:pt x="247" y="134"/>
                </a:lnTo>
                <a:lnTo>
                  <a:pt x="245" y="132"/>
                </a:lnTo>
                <a:lnTo>
                  <a:pt x="243" y="134"/>
                </a:lnTo>
                <a:lnTo>
                  <a:pt x="241" y="134"/>
                </a:lnTo>
                <a:lnTo>
                  <a:pt x="243" y="135"/>
                </a:lnTo>
                <a:lnTo>
                  <a:pt x="243" y="136"/>
                </a:lnTo>
                <a:lnTo>
                  <a:pt x="244" y="143"/>
                </a:lnTo>
                <a:lnTo>
                  <a:pt x="245" y="147"/>
                </a:lnTo>
                <a:lnTo>
                  <a:pt x="239" y="143"/>
                </a:lnTo>
                <a:lnTo>
                  <a:pt x="233" y="136"/>
                </a:lnTo>
                <a:lnTo>
                  <a:pt x="233" y="135"/>
                </a:lnTo>
                <a:lnTo>
                  <a:pt x="226" y="128"/>
                </a:lnTo>
                <a:lnTo>
                  <a:pt x="225" y="127"/>
                </a:lnTo>
                <a:lnTo>
                  <a:pt x="224" y="125"/>
                </a:lnTo>
                <a:lnTo>
                  <a:pt x="222" y="125"/>
                </a:lnTo>
                <a:lnTo>
                  <a:pt x="211" y="127"/>
                </a:lnTo>
                <a:lnTo>
                  <a:pt x="192" y="131"/>
                </a:lnTo>
                <a:lnTo>
                  <a:pt x="192" y="132"/>
                </a:lnTo>
                <a:lnTo>
                  <a:pt x="198" y="134"/>
                </a:lnTo>
                <a:lnTo>
                  <a:pt x="203" y="135"/>
                </a:lnTo>
                <a:lnTo>
                  <a:pt x="211" y="136"/>
                </a:lnTo>
                <a:lnTo>
                  <a:pt x="214" y="139"/>
                </a:lnTo>
                <a:lnTo>
                  <a:pt x="228" y="168"/>
                </a:lnTo>
                <a:lnTo>
                  <a:pt x="229" y="169"/>
                </a:lnTo>
                <a:lnTo>
                  <a:pt x="229" y="172"/>
                </a:lnTo>
                <a:lnTo>
                  <a:pt x="228" y="175"/>
                </a:lnTo>
                <a:lnTo>
                  <a:pt x="226" y="177"/>
                </a:lnTo>
                <a:lnTo>
                  <a:pt x="225" y="179"/>
                </a:lnTo>
                <a:lnTo>
                  <a:pt x="224" y="179"/>
                </a:lnTo>
                <a:lnTo>
                  <a:pt x="224" y="175"/>
                </a:lnTo>
                <a:lnTo>
                  <a:pt x="225" y="173"/>
                </a:lnTo>
                <a:lnTo>
                  <a:pt x="225" y="170"/>
                </a:lnTo>
                <a:lnTo>
                  <a:pt x="218" y="158"/>
                </a:lnTo>
                <a:lnTo>
                  <a:pt x="213" y="149"/>
                </a:lnTo>
                <a:lnTo>
                  <a:pt x="209" y="145"/>
                </a:lnTo>
                <a:lnTo>
                  <a:pt x="207" y="143"/>
                </a:lnTo>
                <a:lnTo>
                  <a:pt x="206" y="145"/>
                </a:lnTo>
                <a:lnTo>
                  <a:pt x="203" y="149"/>
                </a:lnTo>
                <a:lnTo>
                  <a:pt x="203" y="150"/>
                </a:lnTo>
                <a:lnTo>
                  <a:pt x="204" y="154"/>
                </a:lnTo>
                <a:lnTo>
                  <a:pt x="204" y="155"/>
                </a:lnTo>
                <a:lnTo>
                  <a:pt x="204" y="160"/>
                </a:lnTo>
                <a:lnTo>
                  <a:pt x="204" y="164"/>
                </a:lnTo>
                <a:lnTo>
                  <a:pt x="204" y="166"/>
                </a:lnTo>
                <a:lnTo>
                  <a:pt x="202" y="169"/>
                </a:lnTo>
                <a:lnTo>
                  <a:pt x="200" y="170"/>
                </a:lnTo>
                <a:lnTo>
                  <a:pt x="199" y="172"/>
                </a:lnTo>
                <a:lnTo>
                  <a:pt x="198" y="172"/>
                </a:lnTo>
                <a:lnTo>
                  <a:pt x="198" y="175"/>
                </a:lnTo>
                <a:lnTo>
                  <a:pt x="199" y="179"/>
                </a:lnTo>
                <a:lnTo>
                  <a:pt x="200" y="184"/>
                </a:lnTo>
                <a:lnTo>
                  <a:pt x="202" y="190"/>
                </a:lnTo>
                <a:lnTo>
                  <a:pt x="203" y="194"/>
                </a:lnTo>
                <a:lnTo>
                  <a:pt x="203" y="195"/>
                </a:lnTo>
                <a:lnTo>
                  <a:pt x="196" y="196"/>
                </a:lnTo>
                <a:lnTo>
                  <a:pt x="195" y="196"/>
                </a:lnTo>
                <a:lnTo>
                  <a:pt x="195" y="194"/>
                </a:lnTo>
                <a:lnTo>
                  <a:pt x="192" y="187"/>
                </a:lnTo>
                <a:lnTo>
                  <a:pt x="192" y="177"/>
                </a:lnTo>
                <a:lnTo>
                  <a:pt x="192" y="173"/>
                </a:lnTo>
                <a:lnTo>
                  <a:pt x="194" y="170"/>
                </a:lnTo>
                <a:lnTo>
                  <a:pt x="199" y="164"/>
                </a:lnTo>
                <a:lnTo>
                  <a:pt x="198" y="150"/>
                </a:lnTo>
                <a:lnTo>
                  <a:pt x="196" y="147"/>
                </a:lnTo>
                <a:lnTo>
                  <a:pt x="195" y="143"/>
                </a:lnTo>
                <a:lnTo>
                  <a:pt x="194" y="142"/>
                </a:lnTo>
                <a:lnTo>
                  <a:pt x="195" y="142"/>
                </a:lnTo>
                <a:lnTo>
                  <a:pt x="198" y="145"/>
                </a:lnTo>
                <a:lnTo>
                  <a:pt x="199" y="147"/>
                </a:lnTo>
                <a:lnTo>
                  <a:pt x="204" y="140"/>
                </a:lnTo>
                <a:lnTo>
                  <a:pt x="199" y="138"/>
                </a:lnTo>
                <a:lnTo>
                  <a:pt x="189" y="134"/>
                </a:lnTo>
                <a:lnTo>
                  <a:pt x="189" y="130"/>
                </a:lnTo>
                <a:lnTo>
                  <a:pt x="183" y="131"/>
                </a:lnTo>
                <a:lnTo>
                  <a:pt x="172" y="131"/>
                </a:lnTo>
                <a:lnTo>
                  <a:pt x="170" y="134"/>
                </a:lnTo>
                <a:lnTo>
                  <a:pt x="168" y="136"/>
                </a:lnTo>
                <a:lnTo>
                  <a:pt x="165" y="140"/>
                </a:lnTo>
                <a:lnTo>
                  <a:pt x="162" y="143"/>
                </a:lnTo>
                <a:lnTo>
                  <a:pt x="153" y="142"/>
                </a:lnTo>
                <a:lnTo>
                  <a:pt x="147" y="136"/>
                </a:lnTo>
                <a:lnTo>
                  <a:pt x="142" y="131"/>
                </a:lnTo>
                <a:lnTo>
                  <a:pt x="134" y="131"/>
                </a:lnTo>
                <a:lnTo>
                  <a:pt x="132" y="131"/>
                </a:lnTo>
                <a:lnTo>
                  <a:pt x="123" y="132"/>
                </a:lnTo>
                <a:lnTo>
                  <a:pt x="117" y="134"/>
                </a:lnTo>
                <a:lnTo>
                  <a:pt x="112" y="128"/>
                </a:lnTo>
                <a:lnTo>
                  <a:pt x="109" y="125"/>
                </a:lnTo>
                <a:lnTo>
                  <a:pt x="98" y="123"/>
                </a:lnTo>
                <a:lnTo>
                  <a:pt x="88" y="123"/>
                </a:lnTo>
                <a:lnTo>
                  <a:pt x="79" y="125"/>
                </a:lnTo>
                <a:lnTo>
                  <a:pt x="75" y="116"/>
                </a:lnTo>
                <a:lnTo>
                  <a:pt x="99" y="119"/>
                </a:lnTo>
                <a:lnTo>
                  <a:pt x="101" y="117"/>
                </a:lnTo>
                <a:lnTo>
                  <a:pt x="102" y="115"/>
                </a:lnTo>
                <a:lnTo>
                  <a:pt x="91" y="110"/>
                </a:lnTo>
                <a:lnTo>
                  <a:pt x="83" y="109"/>
                </a:lnTo>
                <a:lnTo>
                  <a:pt x="71" y="109"/>
                </a:lnTo>
                <a:lnTo>
                  <a:pt x="61" y="108"/>
                </a:lnTo>
                <a:lnTo>
                  <a:pt x="46" y="102"/>
                </a:lnTo>
                <a:lnTo>
                  <a:pt x="41" y="101"/>
                </a:lnTo>
                <a:lnTo>
                  <a:pt x="37" y="100"/>
                </a:lnTo>
                <a:lnTo>
                  <a:pt x="35" y="98"/>
                </a:lnTo>
                <a:lnTo>
                  <a:pt x="33" y="98"/>
                </a:lnTo>
                <a:lnTo>
                  <a:pt x="23" y="100"/>
                </a:lnTo>
                <a:lnTo>
                  <a:pt x="16" y="101"/>
                </a:lnTo>
                <a:lnTo>
                  <a:pt x="7" y="100"/>
                </a:lnTo>
                <a:lnTo>
                  <a:pt x="5" y="100"/>
                </a:lnTo>
                <a:lnTo>
                  <a:pt x="0" y="100"/>
                </a:lnTo>
                <a:lnTo>
                  <a:pt x="0" y="95"/>
                </a:lnTo>
                <a:lnTo>
                  <a:pt x="0" y="94"/>
                </a:lnTo>
                <a:lnTo>
                  <a:pt x="8" y="82"/>
                </a:lnTo>
                <a:lnTo>
                  <a:pt x="8" y="83"/>
                </a:lnTo>
                <a:lnTo>
                  <a:pt x="13" y="86"/>
                </a:lnTo>
                <a:lnTo>
                  <a:pt x="15" y="86"/>
                </a:lnTo>
                <a:lnTo>
                  <a:pt x="18" y="85"/>
                </a:lnTo>
                <a:lnTo>
                  <a:pt x="20" y="85"/>
                </a:lnTo>
                <a:lnTo>
                  <a:pt x="28" y="74"/>
                </a:lnTo>
                <a:lnTo>
                  <a:pt x="33" y="75"/>
                </a:lnTo>
                <a:lnTo>
                  <a:pt x="35" y="76"/>
                </a:lnTo>
                <a:lnTo>
                  <a:pt x="37" y="76"/>
                </a:lnTo>
                <a:lnTo>
                  <a:pt x="35" y="75"/>
                </a:lnTo>
                <a:lnTo>
                  <a:pt x="27" y="68"/>
                </a:lnTo>
                <a:lnTo>
                  <a:pt x="22" y="57"/>
                </a:lnTo>
                <a:lnTo>
                  <a:pt x="22" y="56"/>
                </a:lnTo>
                <a:lnTo>
                  <a:pt x="18" y="49"/>
                </a:lnTo>
                <a:lnTo>
                  <a:pt x="4" y="46"/>
                </a:lnTo>
                <a:lnTo>
                  <a:pt x="4" y="41"/>
                </a:lnTo>
                <a:lnTo>
                  <a:pt x="11" y="41"/>
                </a:lnTo>
                <a:lnTo>
                  <a:pt x="3" y="33"/>
                </a:lnTo>
                <a:lnTo>
                  <a:pt x="5" y="25"/>
                </a:lnTo>
                <a:lnTo>
                  <a:pt x="16" y="23"/>
                </a:lnTo>
                <a:lnTo>
                  <a:pt x="18" y="23"/>
                </a:lnTo>
                <a:lnTo>
                  <a:pt x="22" y="33"/>
                </a:lnTo>
                <a:lnTo>
                  <a:pt x="31" y="37"/>
                </a:lnTo>
                <a:lnTo>
                  <a:pt x="27" y="45"/>
                </a:lnTo>
                <a:lnTo>
                  <a:pt x="35" y="56"/>
                </a:lnTo>
                <a:lnTo>
                  <a:pt x="35" y="57"/>
                </a:lnTo>
                <a:lnTo>
                  <a:pt x="42" y="65"/>
                </a:lnTo>
                <a:lnTo>
                  <a:pt x="42" y="67"/>
                </a:lnTo>
                <a:lnTo>
                  <a:pt x="43" y="75"/>
                </a:lnTo>
                <a:lnTo>
                  <a:pt x="43" y="76"/>
                </a:lnTo>
                <a:lnTo>
                  <a:pt x="46" y="74"/>
                </a:lnTo>
                <a:lnTo>
                  <a:pt x="49" y="71"/>
                </a:lnTo>
                <a:lnTo>
                  <a:pt x="49" y="71"/>
                </a:lnTo>
                <a:lnTo>
                  <a:pt x="49" y="64"/>
                </a:lnTo>
                <a:lnTo>
                  <a:pt x="53" y="65"/>
                </a:lnTo>
                <a:lnTo>
                  <a:pt x="58" y="65"/>
                </a:lnTo>
                <a:lnTo>
                  <a:pt x="58" y="63"/>
                </a:lnTo>
                <a:lnTo>
                  <a:pt x="56" y="60"/>
                </a:lnTo>
                <a:lnTo>
                  <a:pt x="56" y="59"/>
                </a:lnTo>
                <a:lnTo>
                  <a:pt x="54" y="57"/>
                </a:lnTo>
                <a:lnTo>
                  <a:pt x="45" y="53"/>
                </a:lnTo>
                <a:lnTo>
                  <a:pt x="39" y="46"/>
                </a:lnTo>
                <a:lnTo>
                  <a:pt x="49" y="33"/>
                </a:lnTo>
                <a:lnTo>
                  <a:pt x="54" y="33"/>
                </a:lnTo>
                <a:lnTo>
                  <a:pt x="58" y="40"/>
                </a:lnTo>
                <a:lnTo>
                  <a:pt x="60" y="42"/>
                </a:lnTo>
                <a:lnTo>
                  <a:pt x="68" y="41"/>
                </a:lnTo>
                <a:lnTo>
                  <a:pt x="69" y="41"/>
                </a:lnTo>
                <a:lnTo>
                  <a:pt x="69" y="49"/>
                </a:lnTo>
                <a:lnTo>
                  <a:pt x="71" y="57"/>
                </a:lnTo>
                <a:lnTo>
                  <a:pt x="75" y="64"/>
                </a:lnTo>
                <a:lnTo>
                  <a:pt x="79" y="63"/>
                </a:lnTo>
                <a:lnTo>
                  <a:pt x="78" y="53"/>
                </a:lnTo>
                <a:lnTo>
                  <a:pt x="76" y="46"/>
                </a:lnTo>
                <a:lnTo>
                  <a:pt x="76" y="41"/>
                </a:lnTo>
                <a:lnTo>
                  <a:pt x="82" y="41"/>
                </a:lnTo>
                <a:lnTo>
                  <a:pt x="84" y="40"/>
                </a:lnTo>
                <a:lnTo>
                  <a:pt x="94" y="38"/>
                </a:lnTo>
                <a:lnTo>
                  <a:pt x="95" y="38"/>
                </a:lnTo>
                <a:lnTo>
                  <a:pt x="98" y="40"/>
                </a:lnTo>
                <a:lnTo>
                  <a:pt x="102" y="48"/>
                </a:lnTo>
                <a:lnTo>
                  <a:pt x="101" y="56"/>
                </a:lnTo>
                <a:lnTo>
                  <a:pt x="99" y="60"/>
                </a:lnTo>
                <a:lnTo>
                  <a:pt x="99" y="56"/>
                </a:lnTo>
                <a:lnTo>
                  <a:pt x="99" y="55"/>
                </a:lnTo>
                <a:lnTo>
                  <a:pt x="98" y="53"/>
                </a:lnTo>
                <a:lnTo>
                  <a:pt x="95" y="50"/>
                </a:lnTo>
                <a:lnTo>
                  <a:pt x="98" y="48"/>
                </a:lnTo>
                <a:lnTo>
                  <a:pt x="98" y="46"/>
                </a:lnTo>
                <a:lnTo>
                  <a:pt x="97" y="45"/>
                </a:lnTo>
                <a:lnTo>
                  <a:pt x="94" y="44"/>
                </a:lnTo>
                <a:lnTo>
                  <a:pt x="93" y="42"/>
                </a:lnTo>
                <a:lnTo>
                  <a:pt x="91" y="42"/>
                </a:lnTo>
                <a:lnTo>
                  <a:pt x="82" y="49"/>
                </a:lnTo>
                <a:lnTo>
                  <a:pt x="82" y="57"/>
                </a:lnTo>
                <a:lnTo>
                  <a:pt x="87" y="61"/>
                </a:lnTo>
                <a:lnTo>
                  <a:pt x="88" y="64"/>
                </a:lnTo>
                <a:lnTo>
                  <a:pt x="86" y="65"/>
                </a:lnTo>
                <a:lnTo>
                  <a:pt x="90" y="72"/>
                </a:lnTo>
                <a:lnTo>
                  <a:pt x="91" y="72"/>
                </a:lnTo>
                <a:lnTo>
                  <a:pt x="91" y="74"/>
                </a:lnTo>
                <a:lnTo>
                  <a:pt x="88" y="76"/>
                </a:lnTo>
                <a:lnTo>
                  <a:pt x="84" y="83"/>
                </a:lnTo>
                <a:lnTo>
                  <a:pt x="86" y="86"/>
                </a:lnTo>
                <a:lnTo>
                  <a:pt x="87" y="86"/>
                </a:lnTo>
                <a:lnTo>
                  <a:pt x="88" y="87"/>
                </a:lnTo>
                <a:lnTo>
                  <a:pt x="90" y="87"/>
                </a:lnTo>
                <a:lnTo>
                  <a:pt x="97" y="79"/>
                </a:lnTo>
                <a:lnTo>
                  <a:pt x="90" y="89"/>
                </a:lnTo>
                <a:lnTo>
                  <a:pt x="86" y="93"/>
                </a:lnTo>
                <a:lnTo>
                  <a:pt x="82" y="95"/>
                </a:lnTo>
                <a:lnTo>
                  <a:pt x="80" y="97"/>
                </a:lnTo>
                <a:lnTo>
                  <a:pt x="78" y="100"/>
                </a:lnTo>
                <a:lnTo>
                  <a:pt x="78" y="101"/>
                </a:lnTo>
                <a:lnTo>
                  <a:pt x="79" y="102"/>
                </a:lnTo>
                <a:lnTo>
                  <a:pt x="80" y="100"/>
                </a:lnTo>
                <a:lnTo>
                  <a:pt x="82" y="98"/>
                </a:lnTo>
                <a:lnTo>
                  <a:pt x="82" y="98"/>
                </a:lnTo>
                <a:lnTo>
                  <a:pt x="90" y="98"/>
                </a:lnTo>
                <a:lnTo>
                  <a:pt x="93" y="98"/>
                </a:lnTo>
                <a:lnTo>
                  <a:pt x="94" y="98"/>
                </a:lnTo>
                <a:lnTo>
                  <a:pt x="94" y="98"/>
                </a:lnTo>
                <a:lnTo>
                  <a:pt x="95" y="98"/>
                </a:lnTo>
                <a:lnTo>
                  <a:pt x="106" y="98"/>
                </a:lnTo>
                <a:lnTo>
                  <a:pt x="108" y="98"/>
                </a:lnTo>
                <a:lnTo>
                  <a:pt x="108" y="98"/>
                </a:lnTo>
                <a:lnTo>
                  <a:pt x="109" y="95"/>
                </a:lnTo>
                <a:lnTo>
                  <a:pt x="109" y="94"/>
                </a:lnTo>
                <a:lnTo>
                  <a:pt x="112" y="86"/>
                </a:lnTo>
                <a:lnTo>
                  <a:pt x="110" y="79"/>
                </a:lnTo>
                <a:lnTo>
                  <a:pt x="114" y="75"/>
                </a:lnTo>
                <a:lnTo>
                  <a:pt x="114" y="74"/>
                </a:lnTo>
                <a:lnTo>
                  <a:pt x="108" y="70"/>
                </a:lnTo>
                <a:lnTo>
                  <a:pt x="108" y="68"/>
                </a:lnTo>
                <a:lnTo>
                  <a:pt x="106" y="68"/>
                </a:lnTo>
                <a:lnTo>
                  <a:pt x="105" y="68"/>
                </a:lnTo>
                <a:lnTo>
                  <a:pt x="108" y="64"/>
                </a:lnTo>
                <a:lnTo>
                  <a:pt x="112" y="57"/>
                </a:lnTo>
                <a:lnTo>
                  <a:pt x="114" y="60"/>
                </a:lnTo>
                <a:lnTo>
                  <a:pt x="114" y="61"/>
                </a:lnTo>
                <a:lnTo>
                  <a:pt x="118" y="67"/>
                </a:lnTo>
                <a:lnTo>
                  <a:pt x="114" y="76"/>
                </a:lnTo>
                <a:lnTo>
                  <a:pt x="114" y="78"/>
                </a:lnTo>
                <a:lnTo>
                  <a:pt x="121" y="75"/>
                </a:lnTo>
                <a:lnTo>
                  <a:pt x="125" y="74"/>
                </a:lnTo>
                <a:lnTo>
                  <a:pt x="127" y="72"/>
                </a:lnTo>
                <a:lnTo>
                  <a:pt x="135" y="75"/>
                </a:lnTo>
                <a:lnTo>
                  <a:pt x="140" y="79"/>
                </a:lnTo>
                <a:lnTo>
                  <a:pt x="146" y="79"/>
                </a:lnTo>
                <a:lnTo>
                  <a:pt x="147" y="75"/>
                </a:lnTo>
                <a:lnTo>
                  <a:pt x="140" y="71"/>
                </a:lnTo>
                <a:lnTo>
                  <a:pt x="129" y="65"/>
                </a:lnTo>
                <a:lnTo>
                  <a:pt x="123" y="61"/>
                </a:lnTo>
                <a:lnTo>
                  <a:pt x="123" y="59"/>
                </a:lnTo>
                <a:lnTo>
                  <a:pt x="120" y="53"/>
                </a:lnTo>
                <a:lnTo>
                  <a:pt x="118" y="52"/>
                </a:lnTo>
                <a:lnTo>
                  <a:pt x="116" y="48"/>
                </a:lnTo>
                <a:lnTo>
                  <a:pt x="114" y="46"/>
                </a:lnTo>
                <a:lnTo>
                  <a:pt x="113" y="42"/>
                </a:lnTo>
                <a:lnTo>
                  <a:pt x="112" y="41"/>
                </a:lnTo>
                <a:lnTo>
                  <a:pt x="112" y="40"/>
                </a:lnTo>
                <a:lnTo>
                  <a:pt x="112" y="37"/>
                </a:lnTo>
                <a:lnTo>
                  <a:pt x="112" y="35"/>
                </a:lnTo>
                <a:lnTo>
                  <a:pt x="112" y="34"/>
                </a:lnTo>
                <a:lnTo>
                  <a:pt x="121" y="41"/>
                </a:lnTo>
                <a:lnTo>
                  <a:pt x="123" y="41"/>
                </a:lnTo>
                <a:lnTo>
                  <a:pt x="127" y="44"/>
                </a:lnTo>
                <a:lnTo>
                  <a:pt x="128" y="42"/>
                </a:lnTo>
                <a:lnTo>
                  <a:pt x="129" y="41"/>
                </a:lnTo>
                <a:lnTo>
                  <a:pt x="128" y="38"/>
                </a:lnTo>
                <a:lnTo>
                  <a:pt x="125" y="37"/>
                </a:lnTo>
                <a:lnTo>
                  <a:pt x="118" y="34"/>
                </a:lnTo>
                <a:lnTo>
                  <a:pt x="114" y="29"/>
                </a:lnTo>
                <a:lnTo>
                  <a:pt x="112" y="25"/>
                </a:lnTo>
                <a:lnTo>
                  <a:pt x="121" y="16"/>
                </a:lnTo>
                <a:lnTo>
                  <a:pt x="125" y="14"/>
                </a:lnTo>
                <a:lnTo>
                  <a:pt x="146" y="1"/>
                </a:lnTo>
                <a:close/>
                <a:moveTo>
                  <a:pt x="214" y="85"/>
                </a:moveTo>
                <a:lnTo>
                  <a:pt x="209" y="91"/>
                </a:lnTo>
                <a:lnTo>
                  <a:pt x="206" y="98"/>
                </a:lnTo>
                <a:lnTo>
                  <a:pt x="198" y="100"/>
                </a:lnTo>
                <a:lnTo>
                  <a:pt x="188" y="104"/>
                </a:lnTo>
                <a:lnTo>
                  <a:pt x="177" y="106"/>
                </a:lnTo>
                <a:lnTo>
                  <a:pt x="174" y="106"/>
                </a:lnTo>
                <a:lnTo>
                  <a:pt x="166" y="112"/>
                </a:lnTo>
                <a:lnTo>
                  <a:pt x="168" y="113"/>
                </a:lnTo>
                <a:lnTo>
                  <a:pt x="169" y="115"/>
                </a:lnTo>
                <a:lnTo>
                  <a:pt x="176" y="117"/>
                </a:lnTo>
                <a:lnTo>
                  <a:pt x="192" y="124"/>
                </a:lnTo>
                <a:lnTo>
                  <a:pt x="194" y="125"/>
                </a:lnTo>
                <a:lnTo>
                  <a:pt x="204" y="123"/>
                </a:lnTo>
                <a:lnTo>
                  <a:pt x="206" y="123"/>
                </a:lnTo>
                <a:lnTo>
                  <a:pt x="206" y="121"/>
                </a:lnTo>
                <a:lnTo>
                  <a:pt x="209" y="121"/>
                </a:lnTo>
                <a:lnTo>
                  <a:pt x="213" y="119"/>
                </a:lnTo>
                <a:lnTo>
                  <a:pt x="221" y="117"/>
                </a:lnTo>
                <a:lnTo>
                  <a:pt x="224" y="119"/>
                </a:lnTo>
                <a:lnTo>
                  <a:pt x="225" y="119"/>
                </a:lnTo>
                <a:lnTo>
                  <a:pt x="228" y="119"/>
                </a:lnTo>
                <a:lnTo>
                  <a:pt x="232" y="119"/>
                </a:lnTo>
                <a:lnTo>
                  <a:pt x="233" y="119"/>
                </a:lnTo>
                <a:lnTo>
                  <a:pt x="233" y="117"/>
                </a:lnTo>
                <a:lnTo>
                  <a:pt x="234" y="117"/>
                </a:lnTo>
                <a:lnTo>
                  <a:pt x="234" y="112"/>
                </a:lnTo>
                <a:lnTo>
                  <a:pt x="234" y="109"/>
                </a:lnTo>
                <a:lnTo>
                  <a:pt x="234" y="106"/>
                </a:lnTo>
                <a:lnTo>
                  <a:pt x="230" y="98"/>
                </a:lnTo>
                <a:lnTo>
                  <a:pt x="229" y="98"/>
                </a:lnTo>
                <a:lnTo>
                  <a:pt x="226" y="100"/>
                </a:lnTo>
                <a:lnTo>
                  <a:pt x="224" y="98"/>
                </a:lnTo>
                <a:lnTo>
                  <a:pt x="221" y="91"/>
                </a:lnTo>
                <a:lnTo>
                  <a:pt x="218" y="89"/>
                </a:lnTo>
                <a:lnTo>
                  <a:pt x="214" y="85"/>
                </a:lnTo>
                <a:close/>
                <a:moveTo>
                  <a:pt x="129" y="75"/>
                </a:moveTo>
                <a:lnTo>
                  <a:pt x="127" y="75"/>
                </a:lnTo>
                <a:lnTo>
                  <a:pt x="118" y="85"/>
                </a:lnTo>
                <a:lnTo>
                  <a:pt x="117" y="86"/>
                </a:lnTo>
                <a:lnTo>
                  <a:pt x="121" y="90"/>
                </a:lnTo>
                <a:lnTo>
                  <a:pt x="124" y="91"/>
                </a:lnTo>
                <a:lnTo>
                  <a:pt x="128" y="93"/>
                </a:lnTo>
                <a:lnTo>
                  <a:pt x="129" y="93"/>
                </a:lnTo>
                <a:lnTo>
                  <a:pt x="129" y="100"/>
                </a:lnTo>
                <a:lnTo>
                  <a:pt x="131" y="101"/>
                </a:lnTo>
                <a:lnTo>
                  <a:pt x="134" y="104"/>
                </a:lnTo>
                <a:lnTo>
                  <a:pt x="139" y="102"/>
                </a:lnTo>
                <a:lnTo>
                  <a:pt x="146" y="100"/>
                </a:lnTo>
                <a:lnTo>
                  <a:pt x="149" y="98"/>
                </a:lnTo>
                <a:lnTo>
                  <a:pt x="150" y="94"/>
                </a:lnTo>
                <a:lnTo>
                  <a:pt x="153" y="90"/>
                </a:lnTo>
                <a:lnTo>
                  <a:pt x="154" y="87"/>
                </a:lnTo>
                <a:lnTo>
                  <a:pt x="154" y="86"/>
                </a:lnTo>
                <a:lnTo>
                  <a:pt x="153" y="86"/>
                </a:lnTo>
                <a:lnTo>
                  <a:pt x="146" y="85"/>
                </a:lnTo>
                <a:lnTo>
                  <a:pt x="138" y="85"/>
                </a:lnTo>
                <a:lnTo>
                  <a:pt x="132" y="86"/>
                </a:lnTo>
                <a:lnTo>
                  <a:pt x="134" y="85"/>
                </a:lnTo>
                <a:lnTo>
                  <a:pt x="132" y="79"/>
                </a:lnTo>
                <a:lnTo>
                  <a:pt x="129" y="75"/>
                </a:lnTo>
                <a:close/>
                <a:moveTo>
                  <a:pt x="149" y="4"/>
                </a:moveTo>
                <a:lnTo>
                  <a:pt x="147" y="4"/>
                </a:lnTo>
                <a:lnTo>
                  <a:pt x="140" y="8"/>
                </a:lnTo>
                <a:lnTo>
                  <a:pt x="139" y="8"/>
                </a:lnTo>
                <a:lnTo>
                  <a:pt x="143" y="14"/>
                </a:lnTo>
                <a:lnTo>
                  <a:pt x="149" y="18"/>
                </a:lnTo>
                <a:lnTo>
                  <a:pt x="150" y="19"/>
                </a:lnTo>
                <a:lnTo>
                  <a:pt x="151" y="20"/>
                </a:lnTo>
                <a:lnTo>
                  <a:pt x="151" y="22"/>
                </a:lnTo>
                <a:lnTo>
                  <a:pt x="153" y="25"/>
                </a:lnTo>
                <a:lnTo>
                  <a:pt x="151" y="30"/>
                </a:lnTo>
                <a:lnTo>
                  <a:pt x="153" y="30"/>
                </a:lnTo>
                <a:lnTo>
                  <a:pt x="155" y="33"/>
                </a:lnTo>
                <a:lnTo>
                  <a:pt x="155" y="31"/>
                </a:lnTo>
                <a:lnTo>
                  <a:pt x="166" y="29"/>
                </a:lnTo>
                <a:lnTo>
                  <a:pt x="166" y="27"/>
                </a:lnTo>
                <a:lnTo>
                  <a:pt x="166" y="23"/>
                </a:lnTo>
                <a:lnTo>
                  <a:pt x="166" y="22"/>
                </a:lnTo>
                <a:lnTo>
                  <a:pt x="164" y="14"/>
                </a:lnTo>
                <a:lnTo>
                  <a:pt x="162" y="8"/>
                </a:lnTo>
                <a:lnTo>
                  <a:pt x="161" y="7"/>
                </a:lnTo>
                <a:lnTo>
                  <a:pt x="159" y="7"/>
                </a:lnTo>
                <a:lnTo>
                  <a:pt x="157" y="7"/>
                </a:lnTo>
                <a:lnTo>
                  <a:pt x="154" y="7"/>
                </a:lnTo>
                <a:lnTo>
                  <a:pt x="151" y="15"/>
                </a:lnTo>
                <a:lnTo>
                  <a:pt x="149" y="5"/>
                </a:lnTo>
                <a:lnTo>
                  <a:pt x="149" y="4"/>
                </a:lnTo>
                <a:close/>
                <a:moveTo>
                  <a:pt x="153" y="119"/>
                </a:moveTo>
                <a:lnTo>
                  <a:pt x="149" y="119"/>
                </a:lnTo>
                <a:lnTo>
                  <a:pt x="147" y="119"/>
                </a:lnTo>
                <a:lnTo>
                  <a:pt x="144" y="120"/>
                </a:lnTo>
                <a:lnTo>
                  <a:pt x="140" y="121"/>
                </a:lnTo>
                <a:lnTo>
                  <a:pt x="139" y="123"/>
                </a:lnTo>
                <a:lnTo>
                  <a:pt x="138" y="123"/>
                </a:lnTo>
                <a:lnTo>
                  <a:pt x="135" y="123"/>
                </a:lnTo>
                <a:lnTo>
                  <a:pt x="120" y="123"/>
                </a:lnTo>
                <a:lnTo>
                  <a:pt x="118" y="121"/>
                </a:lnTo>
                <a:lnTo>
                  <a:pt x="117" y="121"/>
                </a:lnTo>
                <a:lnTo>
                  <a:pt x="116" y="120"/>
                </a:lnTo>
                <a:lnTo>
                  <a:pt x="114" y="120"/>
                </a:lnTo>
                <a:lnTo>
                  <a:pt x="108" y="120"/>
                </a:lnTo>
                <a:lnTo>
                  <a:pt x="106" y="120"/>
                </a:lnTo>
                <a:lnTo>
                  <a:pt x="101" y="120"/>
                </a:lnTo>
                <a:lnTo>
                  <a:pt x="99" y="121"/>
                </a:lnTo>
                <a:lnTo>
                  <a:pt x="124" y="131"/>
                </a:lnTo>
                <a:lnTo>
                  <a:pt x="131" y="127"/>
                </a:lnTo>
                <a:lnTo>
                  <a:pt x="135" y="127"/>
                </a:lnTo>
                <a:lnTo>
                  <a:pt x="139" y="125"/>
                </a:lnTo>
                <a:lnTo>
                  <a:pt x="146" y="127"/>
                </a:lnTo>
                <a:lnTo>
                  <a:pt x="147" y="128"/>
                </a:lnTo>
                <a:lnTo>
                  <a:pt x="151" y="131"/>
                </a:lnTo>
                <a:lnTo>
                  <a:pt x="151" y="132"/>
                </a:lnTo>
                <a:lnTo>
                  <a:pt x="149" y="134"/>
                </a:lnTo>
                <a:lnTo>
                  <a:pt x="147" y="134"/>
                </a:lnTo>
                <a:lnTo>
                  <a:pt x="147" y="135"/>
                </a:lnTo>
                <a:lnTo>
                  <a:pt x="147" y="136"/>
                </a:lnTo>
                <a:lnTo>
                  <a:pt x="149" y="138"/>
                </a:lnTo>
                <a:lnTo>
                  <a:pt x="151" y="139"/>
                </a:lnTo>
                <a:lnTo>
                  <a:pt x="155" y="138"/>
                </a:lnTo>
                <a:lnTo>
                  <a:pt x="162" y="136"/>
                </a:lnTo>
                <a:lnTo>
                  <a:pt x="164" y="135"/>
                </a:lnTo>
                <a:lnTo>
                  <a:pt x="172" y="128"/>
                </a:lnTo>
                <a:lnTo>
                  <a:pt x="172" y="127"/>
                </a:lnTo>
                <a:lnTo>
                  <a:pt x="166" y="124"/>
                </a:lnTo>
                <a:lnTo>
                  <a:pt x="165" y="123"/>
                </a:lnTo>
                <a:lnTo>
                  <a:pt x="159" y="121"/>
                </a:lnTo>
                <a:lnTo>
                  <a:pt x="158" y="121"/>
                </a:lnTo>
                <a:lnTo>
                  <a:pt x="153" y="1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0" name="Freeform 51"/>
          <p:cNvSpPr>
            <a:spLocks/>
          </p:cNvSpPr>
          <p:nvPr/>
        </p:nvSpPr>
        <p:spPr bwMode="auto">
          <a:xfrm>
            <a:off x="4564063" y="4549775"/>
            <a:ext cx="53975" cy="55563"/>
          </a:xfrm>
          <a:custGeom>
            <a:avLst/>
            <a:gdLst>
              <a:gd name="T0" fmla="*/ 4 w 34"/>
              <a:gd name="T1" fmla="*/ 2 h 35"/>
              <a:gd name="T2" fmla="*/ 2 w 34"/>
              <a:gd name="T3" fmla="*/ 2 h 35"/>
              <a:gd name="T4" fmla="*/ 0 w 34"/>
              <a:gd name="T5" fmla="*/ 2 h 35"/>
              <a:gd name="T6" fmla="*/ 0 w 34"/>
              <a:gd name="T7" fmla="*/ 0 h 35"/>
              <a:gd name="T8" fmla="*/ 9 w 34"/>
              <a:gd name="T9" fmla="*/ 0 h 35"/>
              <a:gd name="T10" fmla="*/ 13 w 34"/>
              <a:gd name="T11" fmla="*/ 6 h 35"/>
              <a:gd name="T12" fmla="*/ 14 w 34"/>
              <a:gd name="T13" fmla="*/ 6 h 35"/>
              <a:gd name="T14" fmla="*/ 22 w 34"/>
              <a:gd name="T15" fmla="*/ 10 h 35"/>
              <a:gd name="T16" fmla="*/ 25 w 34"/>
              <a:gd name="T17" fmla="*/ 7 h 35"/>
              <a:gd name="T18" fmla="*/ 25 w 34"/>
              <a:gd name="T19" fmla="*/ 10 h 35"/>
              <a:gd name="T20" fmla="*/ 32 w 34"/>
              <a:gd name="T21" fmla="*/ 20 h 35"/>
              <a:gd name="T22" fmla="*/ 33 w 34"/>
              <a:gd name="T23" fmla="*/ 21 h 35"/>
              <a:gd name="T24" fmla="*/ 33 w 34"/>
              <a:gd name="T25" fmla="*/ 22 h 35"/>
              <a:gd name="T26" fmla="*/ 34 w 34"/>
              <a:gd name="T27" fmla="*/ 24 h 35"/>
              <a:gd name="T28" fmla="*/ 34 w 34"/>
              <a:gd name="T29" fmla="*/ 26 h 35"/>
              <a:gd name="T30" fmla="*/ 33 w 34"/>
              <a:gd name="T31" fmla="*/ 30 h 35"/>
              <a:gd name="T32" fmla="*/ 33 w 34"/>
              <a:gd name="T33" fmla="*/ 30 h 35"/>
              <a:gd name="T34" fmla="*/ 32 w 34"/>
              <a:gd name="T35" fmla="*/ 26 h 35"/>
              <a:gd name="T36" fmla="*/ 30 w 34"/>
              <a:gd name="T37" fmla="*/ 24 h 35"/>
              <a:gd name="T38" fmla="*/ 30 w 34"/>
              <a:gd name="T39" fmla="*/ 22 h 35"/>
              <a:gd name="T40" fmla="*/ 24 w 34"/>
              <a:gd name="T41" fmla="*/ 15 h 35"/>
              <a:gd name="T42" fmla="*/ 21 w 34"/>
              <a:gd name="T43" fmla="*/ 13 h 35"/>
              <a:gd name="T44" fmla="*/ 19 w 34"/>
              <a:gd name="T45" fmla="*/ 13 h 35"/>
              <a:gd name="T46" fmla="*/ 15 w 34"/>
              <a:gd name="T47" fmla="*/ 10 h 35"/>
              <a:gd name="T48" fmla="*/ 14 w 34"/>
              <a:gd name="T49" fmla="*/ 11 h 35"/>
              <a:gd name="T50" fmla="*/ 13 w 34"/>
              <a:gd name="T51" fmla="*/ 14 h 35"/>
              <a:gd name="T52" fmla="*/ 13 w 34"/>
              <a:gd name="T53" fmla="*/ 15 h 35"/>
              <a:gd name="T54" fmla="*/ 13 w 34"/>
              <a:gd name="T55" fmla="*/ 25 h 35"/>
              <a:gd name="T56" fmla="*/ 13 w 34"/>
              <a:gd name="T57" fmla="*/ 29 h 35"/>
              <a:gd name="T58" fmla="*/ 13 w 34"/>
              <a:gd name="T59" fmla="*/ 32 h 35"/>
              <a:gd name="T60" fmla="*/ 11 w 34"/>
              <a:gd name="T61" fmla="*/ 35 h 35"/>
              <a:gd name="T62" fmla="*/ 11 w 34"/>
              <a:gd name="T63" fmla="*/ 32 h 35"/>
              <a:gd name="T64" fmla="*/ 9 w 34"/>
              <a:gd name="T65" fmla="*/ 28 h 35"/>
              <a:gd name="T66" fmla="*/ 7 w 34"/>
              <a:gd name="T67" fmla="*/ 25 h 35"/>
              <a:gd name="T68" fmla="*/ 7 w 34"/>
              <a:gd name="T69" fmla="*/ 24 h 35"/>
              <a:gd name="T70" fmla="*/ 7 w 34"/>
              <a:gd name="T71" fmla="*/ 20 h 35"/>
              <a:gd name="T72" fmla="*/ 7 w 34"/>
              <a:gd name="T73" fmla="*/ 15 h 35"/>
              <a:gd name="T74" fmla="*/ 7 w 34"/>
              <a:gd name="T75" fmla="*/ 14 h 35"/>
              <a:gd name="T76" fmla="*/ 9 w 34"/>
              <a:gd name="T77" fmla="*/ 10 h 35"/>
              <a:gd name="T78" fmla="*/ 10 w 34"/>
              <a:gd name="T79" fmla="*/ 9 h 35"/>
              <a:gd name="T80" fmla="*/ 7 w 34"/>
              <a:gd name="T81" fmla="*/ 5 h 35"/>
              <a:gd name="T82" fmla="*/ 4 w 34"/>
              <a:gd name="T83" fmla="*/ 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4" h="35">
                <a:moveTo>
                  <a:pt x="4" y="2"/>
                </a:moveTo>
                <a:lnTo>
                  <a:pt x="2" y="2"/>
                </a:lnTo>
                <a:lnTo>
                  <a:pt x="0" y="2"/>
                </a:lnTo>
                <a:lnTo>
                  <a:pt x="0" y="0"/>
                </a:lnTo>
                <a:lnTo>
                  <a:pt x="9" y="0"/>
                </a:lnTo>
                <a:lnTo>
                  <a:pt x="13" y="6"/>
                </a:lnTo>
                <a:lnTo>
                  <a:pt x="14" y="6"/>
                </a:lnTo>
                <a:lnTo>
                  <a:pt x="22" y="10"/>
                </a:lnTo>
                <a:lnTo>
                  <a:pt x="25" y="7"/>
                </a:lnTo>
                <a:lnTo>
                  <a:pt x="25" y="10"/>
                </a:lnTo>
                <a:lnTo>
                  <a:pt x="32" y="20"/>
                </a:lnTo>
                <a:lnTo>
                  <a:pt x="33" y="21"/>
                </a:lnTo>
                <a:lnTo>
                  <a:pt x="33" y="22"/>
                </a:lnTo>
                <a:lnTo>
                  <a:pt x="34" y="24"/>
                </a:lnTo>
                <a:lnTo>
                  <a:pt x="34" y="26"/>
                </a:lnTo>
                <a:lnTo>
                  <a:pt x="33" y="30"/>
                </a:lnTo>
                <a:lnTo>
                  <a:pt x="33" y="30"/>
                </a:lnTo>
                <a:lnTo>
                  <a:pt x="32" y="26"/>
                </a:lnTo>
                <a:lnTo>
                  <a:pt x="30" y="24"/>
                </a:lnTo>
                <a:lnTo>
                  <a:pt x="30" y="22"/>
                </a:lnTo>
                <a:lnTo>
                  <a:pt x="24" y="15"/>
                </a:lnTo>
                <a:lnTo>
                  <a:pt x="21" y="13"/>
                </a:lnTo>
                <a:lnTo>
                  <a:pt x="19" y="13"/>
                </a:lnTo>
                <a:lnTo>
                  <a:pt x="15" y="10"/>
                </a:lnTo>
                <a:lnTo>
                  <a:pt x="14" y="11"/>
                </a:lnTo>
                <a:lnTo>
                  <a:pt x="13" y="14"/>
                </a:lnTo>
                <a:lnTo>
                  <a:pt x="13" y="15"/>
                </a:lnTo>
                <a:lnTo>
                  <a:pt x="13" y="25"/>
                </a:lnTo>
                <a:lnTo>
                  <a:pt x="13" y="29"/>
                </a:lnTo>
                <a:lnTo>
                  <a:pt x="13" y="32"/>
                </a:lnTo>
                <a:lnTo>
                  <a:pt x="11" y="35"/>
                </a:lnTo>
                <a:lnTo>
                  <a:pt x="11" y="32"/>
                </a:lnTo>
                <a:lnTo>
                  <a:pt x="9" y="28"/>
                </a:lnTo>
                <a:lnTo>
                  <a:pt x="7" y="25"/>
                </a:lnTo>
                <a:lnTo>
                  <a:pt x="7" y="24"/>
                </a:lnTo>
                <a:lnTo>
                  <a:pt x="7" y="20"/>
                </a:lnTo>
                <a:lnTo>
                  <a:pt x="7" y="15"/>
                </a:lnTo>
                <a:lnTo>
                  <a:pt x="7" y="14"/>
                </a:lnTo>
                <a:lnTo>
                  <a:pt x="9" y="10"/>
                </a:lnTo>
                <a:lnTo>
                  <a:pt x="10" y="9"/>
                </a:lnTo>
                <a:lnTo>
                  <a:pt x="7" y="5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1" name="Freeform 52"/>
          <p:cNvSpPr>
            <a:spLocks noEditPoints="1"/>
          </p:cNvSpPr>
          <p:nvPr/>
        </p:nvSpPr>
        <p:spPr bwMode="auto">
          <a:xfrm>
            <a:off x="4443413" y="4471988"/>
            <a:ext cx="114300" cy="125413"/>
          </a:xfrm>
          <a:custGeom>
            <a:avLst/>
            <a:gdLst>
              <a:gd name="T0" fmla="*/ 30 w 72"/>
              <a:gd name="T1" fmla="*/ 18 h 79"/>
              <a:gd name="T2" fmla="*/ 31 w 72"/>
              <a:gd name="T3" fmla="*/ 32 h 79"/>
              <a:gd name="T4" fmla="*/ 40 w 72"/>
              <a:gd name="T5" fmla="*/ 33 h 79"/>
              <a:gd name="T6" fmla="*/ 46 w 72"/>
              <a:gd name="T7" fmla="*/ 24 h 79"/>
              <a:gd name="T8" fmla="*/ 49 w 72"/>
              <a:gd name="T9" fmla="*/ 19 h 79"/>
              <a:gd name="T10" fmla="*/ 49 w 72"/>
              <a:gd name="T11" fmla="*/ 14 h 79"/>
              <a:gd name="T12" fmla="*/ 1 w 72"/>
              <a:gd name="T13" fmla="*/ 11 h 79"/>
              <a:gd name="T14" fmla="*/ 3 w 72"/>
              <a:gd name="T15" fmla="*/ 10 h 79"/>
              <a:gd name="T16" fmla="*/ 10 w 72"/>
              <a:gd name="T17" fmla="*/ 7 h 79"/>
              <a:gd name="T18" fmla="*/ 18 w 72"/>
              <a:gd name="T19" fmla="*/ 11 h 79"/>
              <a:gd name="T20" fmla="*/ 19 w 72"/>
              <a:gd name="T21" fmla="*/ 13 h 79"/>
              <a:gd name="T22" fmla="*/ 19 w 72"/>
              <a:gd name="T23" fmla="*/ 19 h 79"/>
              <a:gd name="T24" fmla="*/ 22 w 72"/>
              <a:gd name="T25" fmla="*/ 19 h 79"/>
              <a:gd name="T26" fmla="*/ 23 w 72"/>
              <a:gd name="T27" fmla="*/ 14 h 79"/>
              <a:gd name="T28" fmla="*/ 22 w 72"/>
              <a:gd name="T29" fmla="*/ 6 h 79"/>
              <a:gd name="T30" fmla="*/ 23 w 72"/>
              <a:gd name="T31" fmla="*/ 4 h 79"/>
              <a:gd name="T32" fmla="*/ 42 w 72"/>
              <a:gd name="T33" fmla="*/ 0 h 79"/>
              <a:gd name="T34" fmla="*/ 52 w 72"/>
              <a:gd name="T35" fmla="*/ 7 h 79"/>
              <a:gd name="T36" fmla="*/ 57 w 72"/>
              <a:gd name="T37" fmla="*/ 10 h 79"/>
              <a:gd name="T38" fmla="*/ 59 w 72"/>
              <a:gd name="T39" fmla="*/ 22 h 79"/>
              <a:gd name="T40" fmla="*/ 63 w 72"/>
              <a:gd name="T41" fmla="*/ 29 h 79"/>
              <a:gd name="T42" fmla="*/ 65 w 72"/>
              <a:gd name="T43" fmla="*/ 43 h 79"/>
              <a:gd name="T44" fmla="*/ 70 w 72"/>
              <a:gd name="T45" fmla="*/ 55 h 79"/>
              <a:gd name="T46" fmla="*/ 68 w 72"/>
              <a:gd name="T47" fmla="*/ 66 h 79"/>
              <a:gd name="T48" fmla="*/ 64 w 72"/>
              <a:gd name="T49" fmla="*/ 49 h 79"/>
              <a:gd name="T50" fmla="*/ 60 w 72"/>
              <a:gd name="T51" fmla="*/ 47 h 79"/>
              <a:gd name="T52" fmla="*/ 59 w 72"/>
              <a:gd name="T53" fmla="*/ 48 h 79"/>
              <a:gd name="T54" fmla="*/ 60 w 72"/>
              <a:gd name="T55" fmla="*/ 55 h 79"/>
              <a:gd name="T56" fmla="*/ 60 w 72"/>
              <a:gd name="T57" fmla="*/ 66 h 79"/>
              <a:gd name="T58" fmla="*/ 59 w 72"/>
              <a:gd name="T59" fmla="*/ 74 h 79"/>
              <a:gd name="T60" fmla="*/ 56 w 72"/>
              <a:gd name="T61" fmla="*/ 79 h 79"/>
              <a:gd name="T62" fmla="*/ 56 w 72"/>
              <a:gd name="T63" fmla="*/ 75 h 79"/>
              <a:gd name="T64" fmla="*/ 56 w 72"/>
              <a:gd name="T65" fmla="*/ 70 h 79"/>
              <a:gd name="T66" fmla="*/ 50 w 72"/>
              <a:gd name="T67" fmla="*/ 44 h 79"/>
              <a:gd name="T68" fmla="*/ 48 w 72"/>
              <a:gd name="T69" fmla="*/ 43 h 79"/>
              <a:gd name="T70" fmla="*/ 42 w 72"/>
              <a:gd name="T71" fmla="*/ 43 h 79"/>
              <a:gd name="T72" fmla="*/ 34 w 72"/>
              <a:gd name="T73" fmla="*/ 43 h 79"/>
              <a:gd name="T74" fmla="*/ 33 w 72"/>
              <a:gd name="T75" fmla="*/ 44 h 79"/>
              <a:gd name="T76" fmla="*/ 35 w 72"/>
              <a:gd name="T77" fmla="*/ 49 h 79"/>
              <a:gd name="T78" fmla="*/ 23 w 72"/>
              <a:gd name="T79" fmla="*/ 41 h 79"/>
              <a:gd name="T80" fmla="*/ 16 w 72"/>
              <a:gd name="T81" fmla="*/ 26 h 79"/>
              <a:gd name="T82" fmla="*/ 7 w 72"/>
              <a:gd name="T83" fmla="*/ 22 h 79"/>
              <a:gd name="T84" fmla="*/ 5 w 72"/>
              <a:gd name="T85" fmla="*/ 25 h 79"/>
              <a:gd name="T86" fmla="*/ 0 w 72"/>
              <a:gd name="T87" fmla="*/ 17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2" h="79">
                <a:moveTo>
                  <a:pt x="46" y="13"/>
                </a:moveTo>
                <a:lnTo>
                  <a:pt x="30" y="18"/>
                </a:lnTo>
                <a:lnTo>
                  <a:pt x="30" y="25"/>
                </a:lnTo>
                <a:lnTo>
                  <a:pt x="31" y="32"/>
                </a:lnTo>
                <a:lnTo>
                  <a:pt x="33" y="36"/>
                </a:lnTo>
                <a:lnTo>
                  <a:pt x="40" y="33"/>
                </a:lnTo>
                <a:lnTo>
                  <a:pt x="40" y="32"/>
                </a:lnTo>
                <a:lnTo>
                  <a:pt x="46" y="24"/>
                </a:lnTo>
                <a:lnTo>
                  <a:pt x="49" y="21"/>
                </a:lnTo>
                <a:lnTo>
                  <a:pt x="49" y="19"/>
                </a:lnTo>
                <a:lnTo>
                  <a:pt x="49" y="17"/>
                </a:lnTo>
                <a:lnTo>
                  <a:pt x="49" y="14"/>
                </a:lnTo>
                <a:lnTo>
                  <a:pt x="46" y="13"/>
                </a:lnTo>
                <a:close/>
                <a:moveTo>
                  <a:pt x="1" y="11"/>
                </a:moveTo>
                <a:lnTo>
                  <a:pt x="1" y="10"/>
                </a:lnTo>
                <a:lnTo>
                  <a:pt x="3" y="10"/>
                </a:lnTo>
                <a:lnTo>
                  <a:pt x="8" y="9"/>
                </a:lnTo>
                <a:lnTo>
                  <a:pt x="10" y="7"/>
                </a:lnTo>
                <a:lnTo>
                  <a:pt x="11" y="9"/>
                </a:lnTo>
                <a:lnTo>
                  <a:pt x="18" y="11"/>
                </a:lnTo>
                <a:lnTo>
                  <a:pt x="19" y="11"/>
                </a:lnTo>
                <a:lnTo>
                  <a:pt x="19" y="13"/>
                </a:lnTo>
                <a:lnTo>
                  <a:pt x="19" y="15"/>
                </a:lnTo>
                <a:lnTo>
                  <a:pt x="19" y="19"/>
                </a:lnTo>
                <a:lnTo>
                  <a:pt x="20" y="19"/>
                </a:lnTo>
                <a:lnTo>
                  <a:pt x="22" y="19"/>
                </a:lnTo>
                <a:lnTo>
                  <a:pt x="23" y="18"/>
                </a:lnTo>
                <a:lnTo>
                  <a:pt x="23" y="14"/>
                </a:lnTo>
                <a:lnTo>
                  <a:pt x="23" y="10"/>
                </a:lnTo>
                <a:lnTo>
                  <a:pt x="22" y="6"/>
                </a:lnTo>
                <a:lnTo>
                  <a:pt x="22" y="4"/>
                </a:lnTo>
                <a:lnTo>
                  <a:pt x="23" y="4"/>
                </a:lnTo>
                <a:lnTo>
                  <a:pt x="37" y="2"/>
                </a:lnTo>
                <a:lnTo>
                  <a:pt x="42" y="0"/>
                </a:lnTo>
                <a:lnTo>
                  <a:pt x="44" y="6"/>
                </a:lnTo>
                <a:lnTo>
                  <a:pt x="52" y="7"/>
                </a:lnTo>
                <a:lnTo>
                  <a:pt x="57" y="9"/>
                </a:lnTo>
                <a:lnTo>
                  <a:pt x="57" y="10"/>
                </a:lnTo>
                <a:lnTo>
                  <a:pt x="59" y="19"/>
                </a:lnTo>
                <a:lnTo>
                  <a:pt x="59" y="22"/>
                </a:lnTo>
                <a:lnTo>
                  <a:pt x="60" y="24"/>
                </a:lnTo>
                <a:lnTo>
                  <a:pt x="63" y="29"/>
                </a:lnTo>
                <a:lnTo>
                  <a:pt x="63" y="36"/>
                </a:lnTo>
                <a:lnTo>
                  <a:pt x="65" y="43"/>
                </a:lnTo>
                <a:lnTo>
                  <a:pt x="72" y="47"/>
                </a:lnTo>
                <a:lnTo>
                  <a:pt x="70" y="55"/>
                </a:lnTo>
                <a:lnTo>
                  <a:pt x="68" y="62"/>
                </a:lnTo>
                <a:lnTo>
                  <a:pt x="68" y="66"/>
                </a:lnTo>
                <a:lnTo>
                  <a:pt x="67" y="64"/>
                </a:lnTo>
                <a:lnTo>
                  <a:pt x="64" y="49"/>
                </a:lnTo>
                <a:lnTo>
                  <a:pt x="61" y="47"/>
                </a:lnTo>
                <a:lnTo>
                  <a:pt x="60" y="47"/>
                </a:lnTo>
                <a:lnTo>
                  <a:pt x="59" y="47"/>
                </a:lnTo>
                <a:lnTo>
                  <a:pt x="59" y="48"/>
                </a:lnTo>
                <a:lnTo>
                  <a:pt x="59" y="51"/>
                </a:lnTo>
                <a:lnTo>
                  <a:pt x="60" y="55"/>
                </a:lnTo>
                <a:lnTo>
                  <a:pt x="60" y="58"/>
                </a:lnTo>
                <a:lnTo>
                  <a:pt x="60" y="66"/>
                </a:lnTo>
                <a:lnTo>
                  <a:pt x="60" y="69"/>
                </a:lnTo>
                <a:lnTo>
                  <a:pt x="59" y="74"/>
                </a:lnTo>
                <a:lnTo>
                  <a:pt x="57" y="78"/>
                </a:lnTo>
                <a:lnTo>
                  <a:pt x="56" y="79"/>
                </a:lnTo>
                <a:lnTo>
                  <a:pt x="55" y="78"/>
                </a:lnTo>
                <a:lnTo>
                  <a:pt x="56" y="75"/>
                </a:lnTo>
                <a:lnTo>
                  <a:pt x="56" y="74"/>
                </a:lnTo>
                <a:lnTo>
                  <a:pt x="56" y="70"/>
                </a:lnTo>
                <a:lnTo>
                  <a:pt x="52" y="45"/>
                </a:lnTo>
                <a:lnTo>
                  <a:pt x="50" y="44"/>
                </a:lnTo>
                <a:lnTo>
                  <a:pt x="49" y="43"/>
                </a:lnTo>
                <a:lnTo>
                  <a:pt x="48" y="43"/>
                </a:lnTo>
                <a:lnTo>
                  <a:pt x="42" y="44"/>
                </a:lnTo>
                <a:lnTo>
                  <a:pt x="42" y="43"/>
                </a:lnTo>
                <a:lnTo>
                  <a:pt x="41" y="40"/>
                </a:lnTo>
                <a:lnTo>
                  <a:pt x="34" y="43"/>
                </a:lnTo>
                <a:lnTo>
                  <a:pt x="33" y="43"/>
                </a:lnTo>
                <a:lnTo>
                  <a:pt x="33" y="44"/>
                </a:lnTo>
                <a:lnTo>
                  <a:pt x="35" y="48"/>
                </a:lnTo>
                <a:lnTo>
                  <a:pt x="35" y="49"/>
                </a:lnTo>
                <a:lnTo>
                  <a:pt x="35" y="52"/>
                </a:lnTo>
                <a:lnTo>
                  <a:pt x="23" y="41"/>
                </a:lnTo>
                <a:lnTo>
                  <a:pt x="18" y="26"/>
                </a:lnTo>
                <a:lnTo>
                  <a:pt x="16" y="26"/>
                </a:lnTo>
                <a:lnTo>
                  <a:pt x="11" y="25"/>
                </a:lnTo>
                <a:lnTo>
                  <a:pt x="7" y="22"/>
                </a:lnTo>
                <a:lnTo>
                  <a:pt x="4" y="21"/>
                </a:lnTo>
                <a:lnTo>
                  <a:pt x="5" y="25"/>
                </a:lnTo>
                <a:lnTo>
                  <a:pt x="4" y="22"/>
                </a:lnTo>
                <a:lnTo>
                  <a:pt x="0" y="17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2" name="Freeform 53"/>
          <p:cNvSpPr>
            <a:spLocks/>
          </p:cNvSpPr>
          <p:nvPr/>
        </p:nvSpPr>
        <p:spPr bwMode="auto">
          <a:xfrm>
            <a:off x="4597400" y="4518025"/>
            <a:ext cx="76200" cy="28575"/>
          </a:xfrm>
          <a:custGeom>
            <a:avLst/>
            <a:gdLst>
              <a:gd name="T0" fmla="*/ 26 w 48"/>
              <a:gd name="T1" fmla="*/ 11 h 18"/>
              <a:gd name="T2" fmla="*/ 24 w 48"/>
              <a:gd name="T3" fmla="*/ 11 h 18"/>
              <a:gd name="T4" fmla="*/ 15 w 48"/>
              <a:gd name="T5" fmla="*/ 14 h 18"/>
              <a:gd name="T6" fmla="*/ 13 w 48"/>
              <a:gd name="T7" fmla="*/ 16 h 18"/>
              <a:gd name="T8" fmla="*/ 13 w 48"/>
              <a:gd name="T9" fmla="*/ 18 h 18"/>
              <a:gd name="T10" fmla="*/ 7 w 48"/>
              <a:gd name="T11" fmla="*/ 18 h 18"/>
              <a:gd name="T12" fmla="*/ 3 w 48"/>
              <a:gd name="T13" fmla="*/ 18 h 18"/>
              <a:gd name="T14" fmla="*/ 1 w 48"/>
              <a:gd name="T15" fmla="*/ 18 h 18"/>
              <a:gd name="T16" fmla="*/ 0 w 48"/>
              <a:gd name="T17" fmla="*/ 18 h 18"/>
              <a:gd name="T18" fmla="*/ 12 w 48"/>
              <a:gd name="T19" fmla="*/ 11 h 18"/>
              <a:gd name="T20" fmla="*/ 15 w 48"/>
              <a:gd name="T21" fmla="*/ 8 h 18"/>
              <a:gd name="T22" fmla="*/ 15 w 48"/>
              <a:gd name="T23" fmla="*/ 7 h 18"/>
              <a:gd name="T24" fmla="*/ 15 w 48"/>
              <a:gd name="T25" fmla="*/ 5 h 18"/>
              <a:gd name="T26" fmla="*/ 16 w 48"/>
              <a:gd name="T27" fmla="*/ 3 h 18"/>
              <a:gd name="T28" fmla="*/ 22 w 48"/>
              <a:gd name="T29" fmla="*/ 0 h 18"/>
              <a:gd name="T30" fmla="*/ 27 w 48"/>
              <a:gd name="T31" fmla="*/ 5 h 18"/>
              <a:gd name="T32" fmla="*/ 35 w 48"/>
              <a:gd name="T33" fmla="*/ 11 h 18"/>
              <a:gd name="T34" fmla="*/ 37 w 48"/>
              <a:gd name="T35" fmla="*/ 12 h 18"/>
              <a:gd name="T36" fmla="*/ 38 w 48"/>
              <a:gd name="T37" fmla="*/ 12 h 18"/>
              <a:gd name="T38" fmla="*/ 41 w 48"/>
              <a:gd name="T39" fmla="*/ 10 h 18"/>
              <a:gd name="T40" fmla="*/ 42 w 48"/>
              <a:gd name="T41" fmla="*/ 7 h 18"/>
              <a:gd name="T42" fmla="*/ 44 w 48"/>
              <a:gd name="T43" fmla="*/ 5 h 18"/>
              <a:gd name="T44" fmla="*/ 45 w 48"/>
              <a:gd name="T45" fmla="*/ 0 h 18"/>
              <a:gd name="T46" fmla="*/ 45 w 48"/>
              <a:gd name="T47" fmla="*/ 3 h 18"/>
              <a:gd name="T48" fmla="*/ 45 w 48"/>
              <a:gd name="T49" fmla="*/ 11 h 18"/>
              <a:gd name="T50" fmla="*/ 45 w 48"/>
              <a:gd name="T51" fmla="*/ 12 h 18"/>
              <a:gd name="T52" fmla="*/ 45 w 48"/>
              <a:gd name="T53" fmla="*/ 12 h 18"/>
              <a:gd name="T54" fmla="*/ 48 w 48"/>
              <a:gd name="T55" fmla="*/ 14 h 18"/>
              <a:gd name="T56" fmla="*/ 48 w 48"/>
              <a:gd name="T57" fmla="*/ 15 h 18"/>
              <a:gd name="T58" fmla="*/ 46 w 48"/>
              <a:gd name="T59" fmla="*/ 16 h 18"/>
              <a:gd name="T60" fmla="*/ 38 w 48"/>
              <a:gd name="T61" fmla="*/ 16 h 18"/>
              <a:gd name="T62" fmla="*/ 37 w 48"/>
              <a:gd name="T63" fmla="*/ 16 h 18"/>
              <a:gd name="T64" fmla="*/ 30 w 48"/>
              <a:gd name="T65" fmla="*/ 15 h 18"/>
              <a:gd name="T66" fmla="*/ 26 w 48"/>
              <a:gd name="T67" fmla="*/ 11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18">
                <a:moveTo>
                  <a:pt x="26" y="11"/>
                </a:moveTo>
                <a:lnTo>
                  <a:pt x="24" y="11"/>
                </a:lnTo>
                <a:lnTo>
                  <a:pt x="15" y="14"/>
                </a:lnTo>
                <a:lnTo>
                  <a:pt x="13" y="16"/>
                </a:lnTo>
                <a:lnTo>
                  <a:pt x="13" y="18"/>
                </a:lnTo>
                <a:lnTo>
                  <a:pt x="7" y="18"/>
                </a:lnTo>
                <a:lnTo>
                  <a:pt x="3" y="18"/>
                </a:lnTo>
                <a:lnTo>
                  <a:pt x="1" y="18"/>
                </a:lnTo>
                <a:lnTo>
                  <a:pt x="0" y="18"/>
                </a:lnTo>
                <a:lnTo>
                  <a:pt x="12" y="11"/>
                </a:lnTo>
                <a:lnTo>
                  <a:pt x="15" y="8"/>
                </a:lnTo>
                <a:lnTo>
                  <a:pt x="15" y="7"/>
                </a:lnTo>
                <a:lnTo>
                  <a:pt x="15" y="5"/>
                </a:lnTo>
                <a:lnTo>
                  <a:pt x="16" y="3"/>
                </a:lnTo>
                <a:lnTo>
                  <a:pt x="22" y="0"/>
                </a:lnTo>
                <a:lnTo>
                  <a:pt x="27" y="5"/>
                </a:lnTo>
                <a:lnTo>
                  <a:pt x="35" y="11"/>
                </a:lnTo>
                <a:lnTo>
                  <a:pt x="37" y="12"/>
                </a:lnTo>
                <a:lnTo>
                  <a:pt x="38" y="12"/>
                </a:lnTo>
                <a:lnTo>
                  <a:pt x="41" y="10"/>
                </a:lnTo>
                <a:lnTo>
                  <a:pt x="42" y="7"/>
                </a:lnTo>
                <a:lnTo>
                  <a:pt x="44" y="5"/>
                </a:lnTo>
                <a:lnTo>
                  <a:pt x="45" y="0"/>
                </a:lnTo>
                <a:lnTo>
                  <a:pt x="45" y="3"/>
                </a:lnTo>
                <a:lnTo>
                  <a:pt x="45" y="11"/>
                </a:lnTo>
                <a:lnTo>
                  <a:pt x="45" y="12"/>
                </a:lnTo>
                <a:lnTo>
                  <a:pt x="45" y="12"/>
                </a:lnTo>
                <a:lnTo>
                  <a:pt x="48" y="14"/>
                </a:lnTo>
                <a:lnTo>
                  <a:pt x="48" y="15"/>
                </a:lnTo>
                <a:lnTo>
                  <a:pt x="46" y="16"/>
                </a:lnTo>
                <a:lnTo>
                  <a:pt x="38" y="16"/>
                </a:lnTo>
                <a:lnTo>
                  <a:pt x="37" y="16"/>
                </a:lnTo>
                <a:lnTo>
                  <a:pt x="30" y="15"/>
                </a:lnTo>
                <a:lnTo>
                  <a:pt x="2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3" name="Freeform 54"/>
          <p:cNvSpPr>
            <a:spLocks/>
          </p:cNvSpPr>
          <p:nvPr/>
        </p:nvSpPr>
        <p:spPr bwMode="auto">
          <a:xfrm>
            <a:off x="4567238" y="4249738"/>
            <a:ext cx="279400" cy="276225"/>
          </a:xfrm>
          <a:custGeom>
            <a:avLst/>
            <a:gdLst>
              <a:gd name="T0" fmla="*/ 31 w 176"/>
              <a:gd name="T1" fmla="*/ 3 h 174"/>
              <a:gd name="T2" fmla="*/ 50 w 176"/>
              <a:gd name="T3" fmla="*/ 3 h 174"/>
              <a:gd name="T4" fmla="*/ 61 w 176"/>
              <a:gd name="T5" fmla="*/ 19 h 174"/>
              <a:gd name="T6" fmla="*/ 69 w 176"/>
              <a:gd name="T7" fmla="*/ 30 h 174"/>
              <a:gd name="T8" fmla="*/ 97 w 176"/>
              <a:gd name="T9" fmla="*/ 18 h 174"/>
              <a:gd name="T10" fmla="*/ 98 w 176"/>
              <a:gd name="T11" fmla="*/ 27 h 174"/>
              <a:gd name="T12" fmla="*/ 116 w 176"/>
              <a:gd name="T13" fmla="*/ 23 h 174"/>
              <a:gd name="T14" fmla="*/ 140 w 176"/>
              <a:gd name="T15" fmla="*/ 23 h 174"/>
              <a:gd name="T16" fmla="*/ 146 w 176"/>
              <a:gd name="T17" fmla="*/ 54 h 174"/>
              <a:gd name="T18" fmla="*/ 162 w 176"/>
              <a:gd name="T19" fmla="*/ 74 h 174"/>
              <a:gd name="T20" fmla="*/ 173 w 176"/>
              <a:gd name="T21" fmla="*/ 86 h 174"/>
              <a:gd name="T22" fmla="*/ 153 w 176"/>
              <a:gd name="T23" fmla="*/ 72 h 174"/>
              <a:gd name="T24" fmla="*/ 142 w 176"/>
              <a:gd name="T25" fmla="*/ 76 h 174"/>
              <a:gd name="T26" fmla="*/ 148 w 176"/>
              <a:gd name="T27" fmla="*/ 132 h 174"/>
              <a:gd name="T28" fmla="*/ 143 w 176"/>
              <a:gd name="T29" fmla="*/ 150 h 174"/>
              <a:gd name="T30" fmla="*/ 162 w 176"/>
              <a:gd name="T31" fmla="*/ 170 h 174"/>
              <a:gd name="T32" fmla="*/ 158 w 176"/>
              <a:gd name="T33" fmla="*/ 170 h 174"/>
              <a:gd name="T34" fmla="*/ 146 w 176"/>
              <a:gd name="T35" fmla="*/ 158 h 174"/>
              <a:gd name="T36" fmla="*/ 136 w 176"/>
              <a:gd name="T37" fmla="*/ 149 h 174"/>
              <a:gd name="T38" fmla="*/ 123 w 176"/>
              <a:gd name="T39" fmla="*/ 95 h 174"/>
              <a:gd name="T40" fmla="*/ 116 w 176"/>
              <a:gd name="T41" fmla="*/ 98 h 174"/>
              <a:gd name="T42" fmla="*/ 110 w 176"/>
              <a:gd name="T43" fmla="*/ 95 h 174"/>
              <a:gd name="T44" fmla="*/ 110 w 176"/>
              <a:gd name="T45" fmla="*/ 84 h 174"/>
              <a:gd name="T46" fmla="*/ 102 w 176"/>
              <a:gd name="T47" fmla="*/ 95 h 174"/>
              <a:gd name="T48" fmla="*/ 78 w 176"/>
              <a:gd name="T49" fmla="*/ 105 h 174"/>
              <a:gd name="T50" fmla="*/ 102 w 176"/>
              <a:gd name="T51" fmla="*/ 116 h 174"/>
              <a:gd name="T52" fmla="*/ 124 w 176"/>
              <a:gd name="T53" fmla="*/ 129 h 174"/>
              <a:gd name="T54" fmla="*/ 108 w 176"/>
              <a:gd name="T55" fmla="*/ 125 h 174"/>
              <a:gd name="T56" fmla="*/ 117 w 176"/>
              <a:gd name="T57" fmla="*/ 138 h 174"/>
              <a:gd name="T58" fmla="*/ 105 w 176"/>
              <a:gd name="T59" fmla="*/ 132 h 174"/>
              <a:gd name="T60" fmla="*/ 90 w 176"/>
              <a:gd name="T61" fmla="*/ 124 h 174"/>
              <a:gd name="T62" fmla="*/ 64 w 176"/>
              <a:gd name="T63" fmla="*/ 150 h 174"/>
              <a:gd name="T64" fmla="*/ 45 w 176"/>
              <a:gd name="T65" fmla="*/ 153 h 174"/>
              <a:gd name="T66" fmla="*/ 64 w 176"/>
              <a:gd name="T67" fmla="*/ 135 h 174"/>
              <a:gd name="T68" fmla="*/ 86 w 176"/>
              <a:gd name="T69" fmla="*/ 124 h 174"/>
              <a:gd name="T70" fmla="*/ 95 w 176"/>
              <a:gd name="T71" fmla="*/ 120 h 174"/>
              <a:gd name="T72" fmla="*/ 75 w 176"/>
              <a:gd name="T73" fmla="*/ 121 h 174"/>
              <a:gd name="T74" fmla="*/ 56 w 176"/>
              <a:gd name="T75" fmla="*/ 109 h 174"/>
              <a:gd name="T76" fmla="*/ 69 w 176"/>
              <a:gd name="T77" fmla="*/ 106 h 174"/>
              <a:gd name="T78" fmla="*/ 67 w 176"/>
              <a:gd name="T79" fmla="*/ 94 h 174"/>
              <a:gd name="T80" fmla="*/ 120 w 176"/>
              <a:gd name="T81" fmla="*/ 84 h 174"/>
              <a:gd name="T82" fmla="*/ 138 w 176"/>
              <a:gd name="T83" fmla="*/ 94 h 174"/>
              <a:gd name="T84" fmla="*/ 139 w 176"/>
              <a:gd name="T85" fmla="*/ 83 h 174"/>
              <a:gd name="T86" fmla="*/ 135 w 176"/>
              <a:gd name="T87" fmla="*/ 72 h 174"/>
              <a:gd name="T88" fmla="*/ 116 w 176"/>
              <a:gd name="T89" fmla="*/ 72 h 174"/>
              <a:gd name="T90" fmla="*/ 67 w 176"/>
              <a:gd name="T91" fmla="*/ 86 h 174"/>
              <a:gd name="T92" fmla="*/ 54 w 176"/>
              <a:gd name="T93" fmla="*/ 84 h 174"/>
              <a:gd name="T94" fmla="*/ 56 w 176"/>
              <a:gd name="T95" fmla="*/ 72 h 174"/>
              <a:gd name="T96" fmla="*/ 87 w 176"/>
              <a:gd name="T97" fmla="*/ 61 h 174"/>
              <a:gd name="T98" fmla="*/ 35 w 176"/>
              <a:gd name="T99" fmla="*/ 67 h 174"/>
              <a:gd name="T100" fmla="*/ 9 w 176"/>
              <a:gd name="T101" fmla="*/ 61 h 174"/>
              <a:gd name="T102" fmla="*/ 23 w 176"/>
              <a:gd name="T103" fmla="*/ 48 h 174"/>
              <a:gd name="T104" fmla="*/ 32 w 176"/>
              <a:gd name="T105" fmla="*/ 42 h 174"/>
              <a:gd name="T106" fmla="*/ 11 w 176"/>
              <a:gd name="T107" fmla="*/ 42 h 174"/>
              <a:gd name="T108" fmla="*/ 4 w 176"/>
              <a:gd name="T109" fmla="*/ 23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6" h="174">
                <a:moveTo>
                  <a:pt x="1" y="22"/>
                </a:moveTo>
                <a:lnTo>
                  <a:pt x="0" y="22"/>
                </a:lnTo>
                <a:lnTo>
                  <a:pt x="17" y="11"/>
                </a:lnTo>
                <a:lnTo>
                  <a:pt x="24" y="5"/>
                </a:lnTo>
                <a:lnTo>
                  <a:pt x="31" y="3"/>
                </a:lnTo>
                <a:lnTo>
                  <a:pt x="34" y="1"/>
                </a:lnTo>
                <a:lnTo>
                  <a:pt x="45" y="1"/>
                </a:lnTo>
                <a:lnTo>
                  <a:pt x="49" y="0"/>
                </a:lnTo>
                <a:lnTo>
                  <a:pt x="49" y="1"/>
                </a:lnTo>
                <a:lnTo>
                  <a:pt x="50" y="3"/>
                </a:lnTo>
                <a:lnTo>
                  <a:pt x="52" y="7"/>
                </a:lnTo>
                <a:lnTo>
                  <a:pt x="53" y="8"/>
                </a:lnTo>
                <a:lnTo>
                  <a:pt x="54" y="9"/>
                </a:lnTo>
                <a:lnTo>
                  <a:pt x="60" y="18"/>
                </a:lnTo>
                <a:lnTo>
                  <a:pt x="61" y="19"/>
                </a:lnTo>
                <a:lnTo>
                  <a:pt x="64" y="23"/>
                </a:lnTo>
                <a:lnTo>
                  <a:pt x="64" y="27"/>
                </a:lnTo>
                <a:lnTo>
                  <a:pt x="65" y="30"/>
                </a:lnTo>
                <a:lnTo>
                  <a:pt x="67" y="30"/>
                </a:lnTo>
                <a:lnTo>
                  <a:pt x="69" y="30"/>
                </a:lnTo>
                <a:lnTo>
                  <a:pt x="76" y="30"/>
                </a:lnTo>
                <a:lnTo>
                  <a:pt x="79" y="29"/>
                </a:lnTo>
                <a:lnTo>
                  <a:pt x="83" y="24"/>
                </a:lnTo>
                <a:lnTo>
                  <a:pt x="86" y="23"/>
                </a:lnTo>
                <a:lnTo>
                  <a:pt x="97" y="18"/>
                </a:lnTo>
                <a:lnTo>
                  <a:pt x="101" y="16"/>
                </a:lnTo>
                <a:lnTo>
                  <a:pt x="106" y="19"/>
                </a:lnTo>
                <a:lnTo>
                  <a:pt x="109" y="20"/>
                </a:lnTo>
                <a:lnTo>
                  <a:pt x="103" y="23"/>
                </a:lnTo>
                <a:lnTo>
                  <a:pt x="98" y="27"/>
                </a:lnTo>
                <a:lnTo>
                  <a:pt x="97" y="31"/>
                </a:lnTo>
                <a:lnTo>
                  <a:pt x="95" y="34"/>
                </a:lnTo>
                <a:lnTo>
                  <a:pt x="97" y="34"/>
                </a:lnTo>
                <a:lnTo>
                  <a:pt x="114" y="23"/>
                </a:lnTo>
                <a:lnTo>
                  <a:pt x="116" y="23"/>
                </a:lnTo>
                <a:lnTo>
                  <a:pt x="128" y="22"/>
                </a:lnTo>
                <a:lnTo>
                  <a:pt x="131" y="20"/>
                </a:lnTo>
                <a:lnTo>
                  <a:pt x="135" y="22"/>
                </a:lnTo>
                <a:lnTo>
                  <a:pt x="139" y="23"/>
                </a:lnTo>
                <a:lnTo>
                  <a:pt x="140" y="23"/>
                </a:lnTo>
                <a:lnTo>
                  <a:pt x="144" y="29"/>
                </a:lnTo>
                <a:lnTo>
                  <a:pt x="147" y="34"/>
                </a:lnTo>
                <a:lnTo>
                  <a:pt x="144" y="42"/>
                </a:lnTo>
                <a:lnTo>
                  <a:pt x="144" y="46"/>
                </a:lnTo>
                <a:lnTo>
                  <a:pt x="146" y="54"/>
                </a:lnTo>
                <a:lnTo>
                  <a:pt x="146" y="59"/>
                </a:lnTo>
                <a:lnTo>
                  <a:pt x="147" y="60"/>
                </a:lnTo>
                <a:lnTo>
                  <a:pt x="153" y="65"/>
                </a:lnTo>
                <a:lnTo>
                  <a:pt x="157" y="69"/>
                </a:lnTo>
                <a:lnTo>
                  <a:pt x="162" y="74"/>
                </a:lnTo>
                <a:lnTo>
                  <a:pt x="163" y="76"/>
                </a:lnTo>
                <a:lnTo>
                  <a:pt x="166" y="78"/>
                </a:lnTo>
                <a:lnTo>
                  <a:pt x="173" y="84"/>
                </a:lnTo>
                <a:lnTo>
                  <a:pt x="176" y="86"/>
                </a:lnTo>
                <a:lnTo>
                  <a:pt x="173" y="86"/>
                </a:lnTo>
                <a:lnTo>
                  <a:pt x="169" y="89"/>
                </a:lnTo>
                <a:lnTo>
                  <a:pt x="162" y="89"/>
                </a:lnTo>
                <a:lnTo>
                  <a:pt x="161" y="80"/>
                </a:lnTo>
                <a:lnTo>
                  <a:pt x="159" y="79"/>
                </a:lnTo>
                <a:lnTo>
                  <a:pt x="153" y="72"/>
                </a:lnTo>
                <a:lnTo>
                  <a:pt x="153" y="71"/>
                </a:lnTo>
                <a:lnTo>
                  <a:pt x="151" y="71"/>
                </a:lnTo>
                <a:lnTo>
                  <a:pt x="150" y="72"/>
                </a:lnTo>
                <a:lnTo>
                  <a:pt x="148" y="72"/>
                </a:lnTo>
                <a:lnTo>
                  <a:pt x="142" y="76"/>
                </a:lnTo>
                <a:lnTo>
                  <a:pt x="140" y="78"/>
                </a:lnTo>
                <a:lnTo>
                  <a:pt x="146" y="86"/>
                </a:lnTo>
                <a:lnTo>
                  <a:pt x="147" y="97"/>
                </a:lnTo>
                <a:lnTo>
                  <a:pt x="146" y="114"/>
                </a:lnTo>
                <a:lnTo>
                  <a:pt x="148" y="132"/>
                </a:lnTo>
                <a:lnTo>
                  <a:pt x="147" y="136"/>
                </a:lnTo>
                <a:lnTo>
                  <a:pt x="146" y="138"/>
                </a:lnTo>
                <a:lnTo>
                  <a:pt x="144" y="139"/>
                </a:lnTo>
                <a:lnTo>
                  <a:pt x="143" y="146"/>
                </a:lnTo>
                <a:lnTo>
                  <a:pt x="143" y="150"/>
                </a:lnTo>
                <a:lnTo>
                  <a:pt x="146" y="154"/>
                </a:lnTo>
                <a:lnTo>
                  <a:pt x="147" y="154"/>
                </a:lnTo>
                <a:lnTo>
                  <a:pt x="153" y="159"/>
                </a:lnTo>
                <a:lnTo>
                  <a:pt x="162" y="169"/>
                </a:lnTo>
                <a:lnTo>
                  <a:pt x="162" y="170"/>
                </a:lnTo>
                <a:lnTo>
                  <a:pt x="165" y="173"/>
                </a:lnTo>
                <a:lnTo>
                  <a:pt x="165" y="174"/>
                </a:lnTo>
                <a:lnTo>
                  <a:pt x="163" y="174"/>
                </a:lnTo>
                <a:lnTo>
                  <a:pt x="162" y="174"/>
                </a:lnTo>
                <a:lnTo>
                  <a:pt x="158" y="170"/>
                </a:lnTo>
                <a:lnTo>
                  <a:pt x="154" y="166"/>
                </a:lnTo>
                <a:lnTo>
                  <a:pt x="153" y="164"/>
                </a:lnTo>
                <a:lnTo>
                  <a:pt x="151" y="162"/>
                </a:lnTo>
                <a:lnTo>
                  <a:pt x="148" y="161"/>
                </a:lnTo>
                <a:lnTo>
                  <a:pt x="146" y="158"/>
                </a:lnTo>
                <a:lnTo>
                  <a:pt x="144" y="158"/>
                </a:lnTo>
                <a:lnTo>
                  <a:pt x="140" y="155"/>
                </a:lnTo>
                <a:lnTo>
                  <a:pt x="133" y="150"/>
                </a:lnTo>
                <a:lnTo>
                  <a:pt x="135" y="149"/>
                </a:lnTo>
                <a:lnTo>
                  <a:pt x="136" y="149"/>
                </a:lnTo>
                <a:lnTo>
                  <a:pt x="139" y="142"/>
                </a:lnTo>
                <a:lnTo>
                  <a:pt x="140" y="123"/>
                </a:lnTo>
                <a:lnTo>
                  <a:pt x="140" y="120"/>
                </a:lnTo>
                <a:lnTo>
                  <a:pt x="129" y="104"/>
                </a:lnTo>
                <a:lnTo>
                  <a:pt x="123" y="95"/>
                </a:lnTo>
                <a:lnTo>
                  <a:pt x="120" y="94"/>
                </a:lnTo>
                <a:lnTo>
                  <a:pt x="118" y="93"/>
                </a:lnTo>
                <a:lnTo>
                  <a:pt x="118" y="94"/>
                </a:lnTo>
                <a:lnTo>
                  <a:pt x="116" y="97"/>
                </a:lnTo>
                <a:lnTo>
                  <a:pt x="116" y="98"/>
                </a:lnTo>
                <a:lnTo>
                  <a:pt x="112" y="101"/>
                </a:lnTo>
                <a:lnTo>
                  <a:pt x="106" y="104"/>
                </a:lnTo>
                <a:lnTo>
                  <a:pt x="105" y="102"/>
                </a:lnTo>
                <a:lnTo>
                  <a:pt x="108" y="98"/>
                </a:lnTo>
                <a:lnTo>
                  <a:pt x="110" y="95"/>
                </a:lnTo>
                <a:lnTo>
                  <a:pt x="113" y="94"/>
                </a:lnTo>
                <a:lnTo>
                  <a:pt x="113" y="93"/>
                </a:lnTo>
                <a:lnTo>
                  <a:pt x="113" y="86"/>
                </a:lnTo>
                <a:lnTo>
                  <a:pt x="112" y="84"/>
                </a:lnTo>
                <a:lnTo>
                  <a:pt x="110" y="84"/>
                </a:lnTo>
                <a:lnTo>
                  <a:pt x="105" y="84"/>
                </a:lnTo>
                <a:lnTo>
                  <a:pt x="103" y="86"/>
                </a:lnTo>
                <a:lnTo>
                  <a:pt x="101" y="90"/>
                </a:lnTo>
                <a:lnTo>
                  <a:pt x="101" y="93"/>
                </a:lnTo>
                <a:lnTo>
                  <a:pt x="102" y="95"/>
                </a:lnTo>
                <a:lnTo>
                  <a:pt x="98" y="102"/>
                </a:lnTo>
                <a:lnTo>
                  <a:pt x="93" y="98"/>
                </a:lnTo>
                <a:lnTo>
                  <a:pt x="82" y="98"/>
                </a:lnTo>
                <a:lnTo>
                  <a:pt x="82" y="99"/>
                </a:lnTo>
                <a:lnTo>
                  <a:pt x="78" y="105"/>
                </a:lnTo>
                <a:lnTo>
                  <a:pt x="84" y="117"/>
                </a:lnTo>
                <a:lnTo>
                  <a:pt x="94" y="116"/>
                </a:lnTo>
                <a:lnTo>
                  <a:pt x="97" y="116"/>
                </a:lnTo>
                <a:lnTo>
                  <a:pt x="97" y="116"/>
                </a:lnTo>
                <a:lnTo>
                  <a:pt x="102" y="116"/>
                </a:lnTo>
                <a:lnTo>
                  <a:pt x="121" y="119"/>
                </a:lnTo>
                <a:lnTo>
                  <a:pt x="123" y="120"/>
                </a:lnTo>
                <a:lnTo>
                  <a:pt x="125" y="121"/>
                </a:lnTo>
                <a:lnTo>
                  <a:pt x="127" y="127"/>
                </a:lnTo>
                <a:lnTo>
                  <a:pt x="124" y="129"/>
                </a:lnTo>
                <a:lnTo>
                  <a:pt x="121" y="125"/>
                </a:lnTo>
                <a:lnTo>
                  <a:pt x="121" y="124"/>
                </a:lnTo>
                <a:lnTo>
                  <a:pt x="121" y="123"/>
                </a:lnTo>
                <a:lnTo>
                  <a:pt x="113" y="124"/>
                </a:lnTo>
                <a:lnTo>
                  <a:pt x="108" y="125"/>
                </a:lnTo>
                <a:lnTo>
                  <a:pt x="108" y="127"/>
                </a:lnTo>
                <a:lnTo>
                  <a:pt x="110" y="129"/>
                </a:lnTo>
                <a:lnTo>
                  <a:pt x="114" y="134"/>
                </a:lnTo>
                <a:lnTo>
                  <a:pt x="116" y="135"/>
                </a:lnTo>
                <a:lnTo>
                  <a:pt x="117" y="138"/>
                </a:lnTo>
                <a:lnTo>
                  <a:pt x="116" y="139"/>
                </a:lnTo>
                <a:lnTo>
                  <a:pt x="113" y="140"/>
                </a:lnTo>
                <a:lnTo>
                  <a:pt x="109" y="138"/>
                </a:lnTo>
                <a:lnTo>
                  <a:pt x="108" y="135"/>
                </a:lnTo>
                <a:lnTo>
                  <a:pt x="105" y="132"/>
                </a:lnTo>
                <a:lnTo>
                  <a:pt x="98" y="125"/>
                </a:lnTo>
                <a:lnTo>
                  <a:pt x="97" y="125"/>
                </a:lnTo>
                <a:lnTo>
                  <a:pt x="97" y="124"/>
                </a:lnTo>
                <a:lnTo>
                  <a:pt x="95" y="124"/>
                </a:lnTo>
                <a:lnTo>
                  <a:pt x="90" y="124"/>
                </a:lnTo>
                <a:lnTo>
                  <a:pt x="88" y="124"/>
                </a:lnTo>
                <a:lnTo>
                  <a:pt x="91" y="136"/>
                </a:lnTo>
                <a:lnTo>
                  <a:pt x="88" y="135"/>
                </a:lnTo>
                <a:lnTo>
                  <a:pt x="71" y="142"/>
                </a:lnTo>
                <a:lnTo>
                  <a:pt x="64" y="150"/>
                </a:lnTo>
                <a:lnTo>
                  <a:pt x="61" y="153"/>
                </a:lnTo>
                <a:lnTo>
                  <a:pt x="46" y="155"/>
                </a:lnTo>
                <a:lnTo>
                  <a:pt x="39" y="153"/>
                </a:lnTo>
                <a:lnTo>
                  <a:pt x="42" y="153"/>
                </a:lnTo>
                <a:lnTo>
                  <a:pt x="45" y="153"/>
                </a:lnTo>
                <a:lnTo>
                  <a:pt x="52" y="151"/>
                </a:lnTo>
                <a:lnTo>
                  <a:pt x="54" y="150"/>
                </a:lnTo>
                <a:lnTo>
                  <a:pt x="64" y="142"/>
                </a:lnTo>
                <a:lnTo>
                  <a:pt x="64" y="134"/>
                </a:lnTo>
                <a:lnTo>
                  <a:pt x="64" y="135"/>
                </a:lnTo>
                <a:lnTo>
                  <a:pt x="69" y="131"/>
                </a:lnTo>
                <a:lnTo>
                  <a:pt x="79" y="127"/>
                </a:lnTo>
                <a:lnTo>
                  <a:pt x="82" y="127"/>
                </a:lnTo>
                <a:lnTo>
                  <a:pt x="86" y="127"/>
                </a:lnTo>
                <a:lnTo>
                  <a:pt x="86" y="124"/>
                </a:lnTo>
                <a:lnTo>
                  <a:pt x="84" y="121"/>
                </a:lnTo>
                <a:lnTo>
                  <a:pt x="94" y="123"/>
                </a:lnTo>
                <a:lnTo>
                  <a:pt x="97" y="123"/>
                </a:lnTo>
                <a:lnTo>
                  <a:pt x="97" y="121"/>
                </a:lnTo>
                <a:lnTo>
                  <a:pt x="95" y="120"/>
                </a:lnTo>
                <a:lnTo>
                  <a:pt x="93" y="117"/>
                </a:lnTo>
                <a:lnTo>
                  <a:pt x="83" y="119"/>
                </a:lnTo>
                <a:lnTo>
                  <a:pt x="82" y="119"/>
                </a:lnTo>
                <a:lnTo>
                  <a:pt x="76" y="120"/>
                </a:lnTo>
                <a:lnTo>
                  <a:pt x="75" y="121"/>
                </a:lnTo>
                <a:lnTo>
                  <a:pt x="72" y="121"/>
                </a:lnTo>
                <a:lnTo>
                  <a:pt x="71" y="121"/>
                </a:lnTo>
                <a:lnTo>
                  <a:pt x="65" y="121"/>
                </a:lnTo>
                <a:lnTo>
                  <a:pt x="60" y="117"/>
                </a:lnTo>
                <a:lnTo>
                  <a:pt x="56" y="109"/>
                </a:lnTo>
                <a:lnTo>
                  <a:pt x="53" y="102"/>
                </a:lnTo>
                <a:lnTo>
                  <a:pt x="61" y="101"/>
                </a:lnTo>
                <a:lnTo>
                  <a:pt x="63" y="102"/>
                </a:lnTo>
                <a:lnTo>
                  <a:pt x="68" y="112"/>
                </a:lnTo>
                <a:lnTo>
                  <a:pt x="69" y="106"/>
                </a:lnTo>
                <a:lnTo>
                  <a:pt x="71" y="106"/>
                </a:lnTo>
                <a:lnTo>
                  <a:pt x="68" y="102"/>
                </a:lnTo>
                <a:lnTo>
                  <a:pt x="65" y="98"/>
                </a:lnTo>
                <a:lnTo>
                  <a:pt x="67" y="97"/>
                </a:lnTo>
                <a:lnTo>
                  <a:pt x="67" y="94"/>
                </a:lnTo>
                <a:lnTo>
                  <a:pt x="72" y="91"/>
                </a:lnTo>
                <a:lnTo>
                  <a:pt x="94" y="86"/>
                </a:lnTo>
                <a:lnTo>
                  <a:pt x="97" y="84"/>
                </a:lnTo>
                <a:lnTo>
                  <a:pt x="110" y="82"/>
                </a:lnTo>
                <a:lnTo>
                  <a:pt x="120" y="84"/>
                </a:lnTo>
                <a:lnTo>
                  <a:pt x="124" y="80"/>
                </a:lnTo>
                <a:lnTo>
                  <a:pt x="125" y="82"/>
                </a:lnTo>
                <a:lnTo>
                  <a:pt x="129" y="87"/>
                </a:lnTo>
                <a:lnTo>
                  <a:pt x="135" y="94"/>
                </a:lnTo>
                <a:lnTo>
                  <a:pt x="138" y="94"/>
                </a:lnTo>
                <a:lnTo>
                  <a:pt x="142" y="95"/>
                </a:lnTo>
                <a:lnTo>
                  <a:pt x="142" y="91"/>
                </a:lnTo>
                <a:lnTo>
                  <a:pt x="142" y="89"/>
                </a:lnTo>
                <a:lnTo>
                  <a:pt x="139" y="84"/>
                </a:lnTo>
                <a:lnTo>
                  <a:pt x="139" y="83"/>
                </a:lnTo>
                <a:lnTo>
                  <a:pt x="133" y="82"/>
                </a:lnTo>
                <a:lnTo>
                  <a:pt x="129" y="76"/>
                </a:lnTo>
                <a:lnTo>
                  <a:pt x="135" y="75"/>
                </a:lnTo>
                <a:lnTo>
                  <a:pt x="135" y="74"/>
                </a:lnTo>
                <a:lnTo>
                  <a:pt x="135" y="72"/>
                </a:lnTo>
                <a:lnTo>
                  <a:pt x="135" y="71"/>
                </a:lnTo>
                <a:lnTo>
                  <a:pt x="128" y="71"/>
                </a:lnTo>
                <a:lnTo>
                  <a:pt x="123" y="72"/>
                </a:lnTo>
                <a:lnTo>
                  <a:pt x="120" y="72"/>
                </a:lnTo>
                <a:lnTo>
                  <a:pt x="116" y="72"/>
                </a:lnTo>
                <a:lnTo>
                  <a:pt x="106" y="75"/>
                </a:lnTo>
                <a:lnTo>
                  <a:pt x="93" y="79"/>
                </a:lnTo>
                <a:lnTo>
                  <a:pt x="88" y="80"/>
                </a:lnTo>
                <a:lnTo>
                  <a:pt x="78" y="82"/>
                </a:lnTo>
                <a:lnTo>
                  <a:pt x="67" y="86"/>
                </a:lnTo>
                <a:lnTo>
                  <a:pt x="63" y="86"/>
                </a:lnTo>
                <a:lnTo>
                  <a:pt x="61" y="86"/>
                </a:lnTo>
                <a:lnTo>
                  <a:pt x="60" y="86"/>
                </a:lnTo>
                <a:lnTo>
                  <a:pt x="56" y="86"/>
                </a:lnTo>
                <a:lnTo>
                  <a:pt x="54" y="84"/>
                </a:lnTo>
                <a:lnTo>
                  <a:pt x="49" y="83"/>
                </a:lnTo>
                <a:lnTo>
                  <a:pt x="58" y="79"/>
                </a:lnTo>
                <a:lnTo>
                  <a:pt x="57" y="76"/>
                </a:lnTo>
                <a:lnTo>
                  <a:pt x="56" y="74"/>
                </a:lnTo>
                <a:lnTo>
                  <a:pt x="56" y="72"/>
                </a:lnTo>
                <a:lnTo>
                  <a:pt x="71" y="71"/>
                </a:lnTo>
                <a:lnTo>
                  <a:pt x="87" y="65"/>
                </a:lnTo>
                <a:lnTo>
                  <a:pt x="94" y="64"/>
                </a:lnTo>
                <a:lnTo>
                  <a:pt x="88" y="61"/>
                </a:lnTo>
                <a:lnTo>
                  <a:pt x="87" y="61"/>
                </a:lnTo>
                <a:lnTo>
                  <a:pt x="68" y="63"/>
                </a:lnTo>
                <a:lnTo>
                  <a:pt x="57" y="65"/>
                </a:lnTo>
                <a:lnTo>
                  <a:pt x="46" y="67"/>
                </a:lnTo>
                <a:lnTo>
                  <a:pt x="37" y="67"/>
                </a:lnTo>
                <a:lnTo>
                  <a:pt x="35" y="67"/>
                </a:lnTo>
                <a:lnTo>
                  <a:pt x="27" y="68"/>
                </a:lnTo>
                <a:lnTo>
                  <a:pt x="19" y="69"/>
                </a:lnTo>
                <a:lnTo>
                  <a:pt x="9" y="68"/>
                </a:lnTo>
                <a:lnTo>
                  <a:pt x="9" y="63"/>
                </a:lnTo>
                <a:lnTo>
                  <a:pt x="9" y="61"/>
                </a:lnTo>
                <a:lnTo>
                  <a:pt x="9" y="56"/>
                </a:lnTo>
                <a:lnTo>
                  <a:pt x="11" y="53"/>
                </a:lnTo>
                <a:lnTo>
                  <a:pt x="13" y="46"/>
                </a:lnTo>
                <a:lnTo>
                  <a:pt x="20" y="48"/>
                </a:lnTo>
                <a:lnTo>
                  <a:pt x="23" y="48"/>
                </a:lnTo>
                <a:lnTo>
                  <a:pt x="24" y="49"/>
                </a:lnTo>
                <a:lnTo>
                  <a:pt x="27" y="49"/>
                </a:lnTo>
                <a:lnTo>
                  <a:pt x="31" y="49"/>
                </a:lnTo>
                <a:lnTo>
                  <a:pt x="32" y="45"/>
                </a:lnTo>
                <a:lnTo>
                  <a:pt x="32" y="42"/>
                </a:lnTo>
                <a:lnTo>
                  <a:pt x="32" y="39"/>
                </a:lnTo>
                <a:lnTo>
                  <a:pt x="26" y="38"/>
                </a:lnTo>
                <a:lnTo>
                  <a:pt x="23" y="39"/>
                </a:lnTo>
                <a:lnTo>
                  <a:pt x="17" y="41"/>
                </a:lnTo>
                <a:lnTo>
                  <a:pt x="11" y="42"/>
                </a:lnTo>
                <a:lnTo>
                  <a:pt x="12" y="34"/>
                </a:lnTo>
                <a:lnTo>
                  <a:pt x="12" y="30"/>
                </a:lnTo>
                <a:lnTo>
                  <a:pt x="11" y="29"/>
                </a:lnTo>
                <a:lnTo>
                  <a:pt x="7" y="24"/>
                </a:lnTo>
                <a:lnTo>
                  <a:pt x="4" y="23"/>
                </a:lnTo>
                <a:lnTo>
                  <a:pt x="2" y="23"/>
                </a:lnTo>
                <a:lnTo>
                  <a:pt x="1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4" name="Freeform 55"/>
          <p:cNvSpPr>
            <a:spLocks/>
          </p:cNvSpPr>
          <p:nvPr/>
        </p:nvSpPr>
        <p:spPr bwMode="auto">
          <a:xfrm>
            <a:off x="4267200" y="4468813"/>
            <a:ext cx="50800" cy="26988"/>
          </a:xfrm>
          <a:custGeom>
            <a:avLst/>
            <a:gdLst>
              <a:gd name="T0" fmla="*/ 30 w 32"/>
              <a:gd name="T1" fmla="*/ 6 h 17"/>
              <a:gd name="T2" fmla="*/ 29 w 32"/>
              <a:gd name="T3" fmla="*/ 13 h 17"/>
              <a:gd name="T4" fmla="*/ 29 w 32"/>
              <a:gd name="T5" fmla="*/ 17 h 17"/>
              <a:gd name="T6" fmla="*/ 18 w 32"/>
              <a:gd name="T7" fmla="*/ 16 h 17"/>
              <a:gd name="T8" fmla="*/ 10 w 32"/>
              <a:gd name="T9" fmla="*/ 13 h 17"/>
              <a:gd name="T10" fmla="*/ 0 w 32"/>
              <a:gd name="T11" fmla="*/ 13 h 17"/>
              <a:gd name="T12" fmla="*/ 2 w 32"/>
              <a:gd name="T13" fmla="*/ 0 h 17"/>
              <a:gd name="T14" fmla="*/ 18 w 32"/>
              <a:gd name="T15" fmla="*/ 1 h 17"/>
              <a:gd name="T16" fmla="*/ 29 w 32"/>
              <a:gd name="T17" fmla="*/ 1 h 17"/>
              <a:gd name="T18" fmla="*/ 32 w 32"/>
              <a:gd name="T19" fmla="*/ 1 h 17"/>
              <a:gd name="T20" fmla="*/ 30 w 32"/>
              <a:gd name="T21" fmla="*/ 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17">
                <a:moveTo>
                  <a:pt x="30" y="6"/>
                </a:moveTo>
                <a:lnTo>
                  <a:pt x="29" y="13"/>
                </a:lnTo>
                <a:lnTo>
                  <a:pt x="29" y="17"/>
                </a:lnTo>
                <a:lnTo>
                  <a:pt x="18" y="16"/>
                </a:lnTo>
                <a:lnTo>
                  <a:pt x="10" y="13"/>
                </a:lnTo>
                <a:lnTo>
                  <a:pt x="0" y="13"/>
                </a:lnTo>
                <a:lnTo>
                  <a:pt x="2" y="0"/>
                </a:lnTo>
                <a:lnTo>
                  <a:pt x="18" y="1"/>
                </a:lnTo>
                <a:lnTo>
                  <a:pt x="29" y="1"/>
                </a:lnTo>
                <a:lnTo>
                  <a:pt x="32" y="1"/>
                </a:lnTo>
                <a:lnTo>
                  <a:pt x="3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5" name="Freeform 56"/>
          <p:cNvSpPr>
            <a:spLocks/>
          </p:cNvSpPr>
          <p:nvPr/>
        </p:nvSpPr>
        <p:spPr bwMode="auto">
          <a:xfrm>
            <a:off x="4379913" y="4459288"/>
            <a:ext cx="52388" cy="19050"/>
          </a:xfrm>
          <a:custGeom>
            <a:avLst/>
            <a:gdLst>
              <a:gd name="T0" fmla="*/ 3 w 33"/>
              <a:gd name="T1" fmla="*/ 3 h 12"/>
              <a:gd name="T2" fmla="*/ 0 w 33"/>
              <a:gd name="T3" fmla="*/ 0 h 12"/>
              <a:gd name="T4" fmla="*/ 18 w 33"/>
              <a:gd name="T5" fmla="*/ 2 h 12"/>
              <a:gd name="T6" fmla="*/ 20 w 33"/>
              <a:gd name="T7" fmla="*/ 2 h 12"/>
              <a:gd name="T8" fmla="*/ 28 w 33"/>
              <a:gd name="T9" fmla="*/ 8 h 12"/>
              <a:gd name="T10" fmla="*/ 32 w 33"/>
              <a:gd name="T11" fmla="*/ 11 h 12"/>
              <a:gd name="T12" fmla="*/ 33 w 33"/>
              <a:gd name="T13" fmla="*/ 12 h 12"/>
              <a:gd name="T14" fmla="*/ 30 w 33"/>
              <a:gd name="T15" fmla="*/ 12 h 12"/>
              <a:gd name="T16" fmla="*/ 26 w 33"/>
              <a:gd name="T17" fmla="*/ 12 h 12"/>
              <a:gd name="T18" fmla="*/ 11 w 33"/>
              <a:gd name="T19" fmla="*/ 12 h 12"/>
              <a:gd name="T20" fmla="*/ 10 w 33"/>
              <a:gd name="T21" fmla="*/ 12 h 12"/>
              <a:gd name="T22" fmla="*/ 9 w 33"/>
              <a:gd name="T23" fmla="*/ 11 h 12"/>
              <a:gd name="T24" fmla="*/ 7 w 33"/>
              <a:gd name="T25" fmla="*/ 8 h 12"/>
              <a:gd name="T26" fmla="*/ 3 w 33"/>
              <a:gd name="T27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12">
                <a:moveTo>
                  <a:pt x="3" y="3"/>
                </a:moveTo>
                <a:lnTo>
                  <a:pt x="0" y="0"/>
                </a:lnTo>
                <a:lnTo>
                  <a:pt x="18" y="2"/>
                </a:lnTo>
                <a:lnTo>
                  <a:pt x="20" y="2"/>
                </a:lnTo>
                <a:lnTo>
                  <a:pt x="28" y="8"/>
                </a:lnTo>
                <a:lnTo>
                  <a:pt x="32" y="11"/>
                </a:lnTo>
                <a:lnTo>
                  <a:pt x="33" y="12"/>
                </a:lnTo>
                <a:lnTo>
                  <a:pt x="30" y="12"/>
                </a:lnTo>
                <a:lnTo>
                  <a:pt x="26" y="12"/>
                </a:lnTo>
                <a:lnTo>
                  <a:pt x="11" y="12"/>
                </a:lnTo>
                <a:lnTo>
                  <a:pt x="10" y="12"/>
                </a:lnTo>
                <a:lnTo>
                  <a:pt x="9" y="11"/>
                </a:lnTo>
                <a:lnTo>
                  <a:pt x="7" y="8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6" name="Freeform 57"/>
          <p:cNvSpPr>
            <a:spLocks/>
          </p:cNvSpPr>
          <p:nvPr/>
        </p:nvSpPr>
        <p:spPr bwMode="auto">
          <a:xfrm>
            <a:off x="4383088" y="4387850"/>
            <a:ext cx="285750" cy="158750"/>
          </a:xfrm>
          <a:custGeom>
            <a:avLst/>
            <a:gdLst>
              <a:gd name="T0" fmla="*/ 113 w 180"/>
              <a:gd name="T1" fmla="*/ 2 h 100"/>
              <a:gd name="T2" fmla="*/ 132 w 180"/>
              <a:gd name="T3" fmla="*/ 3 h 100"/>
              <a:gd name="T4" fmla="*/ 132 w 180"/>
              <a:gd name="T5" fmla="*/ 17 h 100"/>
              <a:gd name="T6" fmla="*/ 129 w 180"/>
              <a:gd name="T7" fmla="*/ 27 h 100"/>
              <a:gd name="T8" fmla="*/ 135 w 180"/>
              <a:gd name="T9" fmla="*/ 36 h 100"/>
              <a:gd name="T10" fmla="*/ 136 w 180"/>
              <a:gd name="T11" fmla="*/ 17 h 100"/>
              <a:gd name="T12" fmla="*/ 144 w 180"/>
              <a:gd name="T13" fmla="*/ 14 h 100"/>
              <a:gd name="T14" fmla="*/ 158 w 180"/>
              <a:gd name="T15" fmla="*/ 19 h 100"/>
              <a:gd name="T16" fmla="*/ 166 w 180"/>
              <a:gd name="T17" fmla="*/ 30 h 100"/>
              <a:gd name="T18" fmla="*/ 170 w 180"/>
              <a:gd name="T19" fmla="*/ 36 h 100"/>
              <a:gd name="T20" fmla="*/ 179 w 180"/>
              <a:gd name="T21" fmla="*/ 42 h 100"/>
              <a:gd name="T22" fmla="*/ 172 w 180"/>
              <a:gd name="T23" fmla="*/ 44 h 100"/>
              <a:gd name="T24" fmla="*/ 150 w 180"/>
              <a:gd name="T25" fmla="*/ 49 h 100"/>
              <a:gd name="T26" fmla="*/ 147 w 180"/>
              <a:gd name="T27" fmla="*/ 40 h 100"/>
              <a:gd name="T28" fmla="*/ 146 w 180"/>
              <a:gd name="T29" fmla="*/ 36 h 100"/>
              <a:gd name="T30" fmla="*/ 139 w 180"/>
              <a:gd name="T31" fmla="*/ 34 h 100"/>
              <a:gd name="T32" fmla="*/ 136 w 180"/>
              <a:gd name="T33" fmla="*/ 37 h 100"/>
              <a:gd name="T34" fmla="*/ 138 w 180"/>
              <a:gd name="T35" fmla="*/ 48 h 100"/>
              <a:gd name="T36" fmla="*/ 124 w 180"/>
              <a:gd name="T37" fmla="*/ 48 h 100"/>
              <a:gd name="T38" fmla="*/ 120 w 180"/>
              <a:gd name="T39" fmla="*/ 53 h 100"/>
              <a:gd name="T40" fmla="*/ 113 w 180"/>
              <a:gd name="T41" fmla="*/ 66 h 100"/>
              <a:gd name="T42" fmla="*/ 124 w 180"/>
              <a:gd name="T43" fmla="*/ 75 h 100"/>
              <a:gd name="T44" fmla="*/ 135 w 180"/>
              <a:gd name="T45" fmla="*/ 74 h 100"/>
              <a:gd name="T46" fmla="*/ 147 w 180"/>
              <a:gd name="T47" fmla="*/ 67 h 100"/>
              <a:gd name="T48" fmla="*/ 154 w 180"/>
              <a:gd name="T49" fmla="*/ 67 h 100"/>
              <a:gd name="T50" fmla="*/ 140 w 180"/>
              <a:gd name="T51" fmla="*/ 77 h 100"/>
              <a:gd name="T52" fmla="*/ 120 w 180"/>
              <a:gd name="T53" fmla="*/ 90 h 100"/>
              <a:gd name="T54" fmla="*/ 124 w 180"/>
              <a:gd name="T55" fmla="*/ 97 h 100"/>
              <a:gd name="T56" fmla="*/ 131 w 180"/>
              <a:gd name="T57" fmla="*/ 100 h 100"/>
              <a:gd name="T58" fmla="*/ 110 w 180"/>
              <a:gd name="T59" fmla="*/ 92 h 100"/>
              <a:gd name="T60" fmla="*/ 108 w 180"/>
              <a:gd name="T61" fmla="*/ 78 h 100"/>
              <a:gd name="T62" fmla="*/ 108 w 180"/>
              <a:gd name="T63" fmla="*/ 71 h 100"/>
              <a:gd name="T64" fmla="*/ 106 w 180"/>
              <a:gd name="T65" fmla="*/ 59 h 100"/>
              <a:gd name="T66" fmla="*/ 97 w 180"/>
              <a:gd name="T67" fmla="*/ 51 h 100"/>
              <a:gd name="T68" fmla="*/ 80 w 180"/>
              <a:gd name="T69" fmla="*/ 44 h 100"/>
              <a:gd name="T70" fmla="*/ 60 w 180"/>
              <a:gd name="T71" fmla="*/ 51 h 100"/>
              <a:gd name="T72" fmla="*/ 50 w 180"/>
              <a:gd name="T73" fmla="*/ 52 h 100"/>
              <a:gd name="T74" fmla="*/ 38 w 180"/>
              <a:gd name="T75" fmla="*/ 53 h 100"/>
              <a:gd name="T76" fmla="*/ 34 w 180"/>
              <a:gd name="T77" fmla="*/ 42 h 100"/>
              <a:gd name="T78" fmla="*/ 15 w 180"/>
              <a:gd name="T79" fmla="*/ 41 h 100"/>
              <a:gd name="T80" fmla="*/ 4 w 180"/>
              <a:gd name="T81" fmla="*/ 36 h 100"/>
              <a:gd name="T82" fmla="*/ 31 w 180"/>
              <a:gd name="T83" fmla="*/ 38 h 100"/>
              <a:gd name="T84" fmla="*/ 46 w 180"/>
              <a:gd name="T85" fmla="*/ 34 h 100"/>
              <a:gd name="T86" fmla="*/ 52 w 180"/>
              <a:gd name="T87" fmla="*/ 34 h 100"/>
              <a:gd name="T88" fmla="*/ 71 w 180"/>
              <a:gd name="T89" fmla="*/ 40 h 100"/>
              <a:gd name="T90" fmla="*/ 64 w 180"/>
              <a:gd name="T91" fmla="*/ 32 h 100"/>
              <a:gd name="T92" fmla="*/ 67 w 180"/>
              <a:gd name="T93" fmla="*/ 27 h 100"/>
              <a:gd name="T94" fmla="*/ 53 w 180"/>
              <a:gd name="T95" fmla="*/ 22 h 100"/>
              <a:gd name="T96" fmla="*/ 24 w 180"/>
              <a:gd name="T97" fmla="*/ 23 h 100"/>
              <a:gd name="T98" fmla="*/ 27 w 180"/>
              <a:gd name="T99" fmla="*/ 10 h 100"/>
              <a:gd name="T100" fmla="*/ 49 w 180"/>
              <a:gd name="T101" fmla="*/ 4 h 100"/>
              <a:gd name="T102" fmla="*/ 56 w 180"/>
              <a:gd name="T103" fmla="*/ 4 h 100"/>
              <a:gd name="T104" fmla="*/ 67 w 180"/>
              <a:gd name="T105" fmla="*/ 6 h 100"/>
              <a:gd name="T106" fmla="*/ 68 w 180"/>
              <a:gd name="T107" fmla="*/ 11 h 100"/>
              <a:gd name="T108" fmla="*/ 73 w 180"/>
              <a:gd name="T109" fmla="*/ 11 h 100"/>
              <a:gd name="T110" fmla="*/ 80 w 180"/>
              <a:gd name="T111" fmla="*/ 2 h 100"/>
              <a:gd name="T112" fmla="*/ 84 w 180"/>
              <a:gd name="T113" fmla="*/ 2 h 100"/>
              <a:gd name="T114" fmla="*/ 102 w 180"/>
              <a:gd name="T115" fmla="*/ 10 h 100"/>
              <a:gd name="T116" fmla="*/ 106 w 180"/>
              <a:gd name="T117" fmla="*/ 19 h 100"/>
              <a:gd name="T118" fmla="*/ 113 w 180"/>
              <a:gd name="T119" fmla="*/ 6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00">
                <a:moveTo>
                  <a:pt x="112" y="4"/>
                </a:moveTo>
                <a:lnTo>
                  <a:pt x="112" y="2"/>
                </a:lnTo>
                <a:lnTo>
                  <a:pt x="113" y="2"/>
                </a:lnTo>
                <a:lnTo>
                  <a:pt x="128" y="3"/>
                </a:lnTo>
                <a:lnTo>
                  <a:pt x="131" y="3"/>
                </a:lnTo>
                <a:lnTo>
                  <a:pt x="132" y="3"/>
                </a:lnTo>
                <a:lnTo>
                  <a:pt x="132" y="10"/>
                </a:lnTo>
                <a:lnTo>
                  <a:pt x="132" y="12"/>
                </a:lnTo>
                <a:lnTo>
                  <a:pt x="132" y="17"/>
                </a:lnTo>
                <a:lnTo>
                  <a:pt x="131" y="18"/>
                </a:lnTo>
                <a:lnTo>
                  <a:pt x="129" y="23"/>
                </a:lnTo>
                <a:lnTo>
                  <a:pt x="129" y="27"/>
                </a:lnTo>
                <a:lnTo>
                  <a:pt x="131" y="36"/>
                </a:lnTo>
                <a:lnTo>
                  <a:pt x="132" y="36"/>
                </a:lnTo>
                <a:lnTo>
                  <a:pt x="135" y="36"/>
                </a:lnTo>
                <a:lnTo>
                  <a:pt x="136" y="26"/>
                </a:lnTo>
                <a:lnTo>
                  <a:pt x="136" y="23"/>
                </a:lnTo>
                <a:lnTo>
                  <a:pt x="136" y="17"/>
                </a:lnTo>
                <a:lnTo>
                  <a:pt x="138" y="11"/>
                </a:lnTo>
                <a:lnTo>
                  <a:pt x="139" y="11"/>
                </a:lnTo>
                <a:lnTo>
                  <a:pt x="144" y="14"/>
                </a:lnTo>
                <a:lnTo>
                  <a:pt x="146" y="15"/>
                </a:lnTo>
                <a:lnTo>
                  <a:pt x="153" y="18"/>
                </a:lnTo>
                <a:lnTo>
                  <a:pt x="158" y="19"/>
                </a:lnTo>
                <a:lnTo>
                  <a:pt x="159" y="21"/>
                </a:lnTo>
                <a:lnTo>
                  <a:pt x="164" y="25"/>
                </a:lnTo>
                <a:lnTo>
                  <a:pt x="166" y="30"/>
                </a:lnTo>
                <a:lnTo>
                  <a:pt x="168" y="33"/>
                </a:lnTo>
                <a:lnTo>
                  <a:pt x="169" y="34"/>
                </a:lnTo>
                <a:lnTo>
                  <a:pt x="170" y="36"/>
                </a:lnTo>
                <a:lnTo>
                  <a:pt x="172" y="37"/>
                </a:lnTo>
                <a:lnTo>
                  <a:pt x="173" y="37"/>
                </a:lnTo>
                <a:lnTo>
                  <a:pt x="179" y="42"/>
                </a:lnTo>
                <a:lnTo>
                  <a:pt x="180" y="44"/>
                </a:lnTo>
                <a:lnTo>
                  <a:pt x="179" y="44"/>
                </a:lnTo>
                <a:lnTo>
                  <a:pt x="172" y="44"/>
                </a:lnTo>
                <a:lnTo>
                  <a:pt x="170" y="45"/>
                </a:lnTo>
                <a:lnTo>
                  <a:pt x="164" y="56"/>
                </a:lnTo>
                <a:lnTo>
                  <a:pt x="150" y="49"/>
                </a:lnTo>
                <a:lnTo>
                  <a:pt x="150" y="47"/>
                </a:lnTo>
                <a:lnTo>
                  <a:pt x="148" y="41"/>
                </a:lnTo>
                <a:lnTo>
                  <a:pt x="147" y="40"/>
                </a:lnTo>
                <a:lnTo>
                  <a:pt x="147" y="38"/>
                </a:lnTo>
                <a:lnTo>
                  <a:pt x="147" y="36"/>
                </a:lnTo>
                <a:lnTo>
                  <a:pt x="146" y="36"/>
                </a:lnTo>
                <a:lnTo>
                  <a:pt x="146" y="34"/>
                </a:lnTo>
                <a:lnTo>
                  <a:pt x="143" y="34"/>
                </a:lnTo>
                <a:lnTo>
                  <a:pt x="139" y="34"/>
                </a:lnTo>
                <a:lnTo>
                  <a:pt x="138" y="34"/>
                </a:lnTo>
                <a:lnTo>
                  <a:pt x="136" y="36"/>
                </a:lnTo>
                <a:lnTo>
                  <a:pt x="136" y="37"/>
                </a:lnTo>
                <a:lnTo>
                  <a:pt x="135" y="40"/>
                </a:lnTo>
                <a:lnTo>
                  <a:pt x="136" y="44"/>
                </a:lnTo>
                <a:lnTo>
                  <a:pt x="138" y="48"/>
                </a:lnTo>
                <a:lnTo>
                  <a:pt x="131" y="51"/>
                </a:lnTo>
                <a:lnTo>
                  <a:pt x="125" y="48"/>
                </a:lnTo>
                <a:lnTo>
                  <a:pt x="124" y="48"/>
                </a:lnTo>
                <a:lnTo>
                  <a:pt x="121" y="51"/>
                </a:lnTo>
                <a:lnTo>
                  <a:pt x="120" y="52"/>
                </a:lnTo>
                <a:lnTo>
                  <a:pt x="120" y="53"/>
                </a:lnTo>
                <a:lnTo>
                  <a:pt x="114" y="60"/>
                </a:lnTo>
                <a:lnTo>
                  <a:pt x="113" y="64"/>
                </a:lnTo>
                <a:lnTo>
                  <a:pt x="113" y="66"/>
                </a:lnTo>
                <a:lnTo>
                  <a:pt x="114" y="68"/>
                </a:lnTo>
                <a:lnTo>
                  <a:pt x="120" y="74"/>
                </a:lnTo>
                <a:lnTo>
                  <a:pt x="124" y="75"/>
                </a:lnTo>
                <a:lnTo>
                  <a:pt x="128" y="75"/>
                </a:lnTo>
                <a:lnTo>
                  <a:pt x="131" y="75"/>
                </a:lnTo>
                <a:lnTo>
                  <a:pt x="135" y="74"/>
                </a:lnTo>
                <a:lnTo>
                  <a:pt x="135" y="72"/>
                </a:lnTo>
                <a:lnTo>
                  <a:pt x="144" y="67"/>
                </a:lnTo>
                <a:lnTo>
                  <a:pt x="147" y="67"/>
                </a:lnTo>
                <a:lnTo>
                  <a:pt x="154" y="66"/>
                </a:lnTo>
                <a:lnTo>
                  <a:pt x="155" y="66"/>
                </a:lnTo>
                <a:lnTo>
                  <a:pt x="154" y="67"/>
                </a:lnTo>
                <a:lnTo>
                  <a:pt x="143" y="68"/>
                </a:lnTo>
                <a:lnTo>
                  <a:pt x="142" y="68"/>
                </a:lnTo>
                <a:lnTo>
                  <a:pt x="140" y="77"/>
                </a:lnTo>
                <a:lnTo>
                  <a:pt x="129" y="79"/>
                </a:lnTo>
                <a:lnTo>
                  <a:pt x="124" y="81"/>
                </a:lnTo>
                <a:lnTo>
                  <a:pt x="120" y="90"/>
                </a:lnTo>
                <a:lnTo>
                  <a:pt x="120" y="93"/>
                </a:lnTo>
                <a:lnTo>
                  <a:pt x="123" y="96"/>
                </a:lnTo>
                <a:lnTo>
                  <a:pt x="124" y="97"/>
                </a:lnTo>
                <a:lnTo>
                  <a:pt x="127" y="98"/>
                </a:lnTo>
                <a:lnTo>
                  <a:pt x="128" y="100"/>
                </a:lnTo>
                <a:lnTo>
                  <a:pt x="131" y="100"/>
                </a:lnTo>
                <a:lnTo>
                  <a:pt x="127" y="100"/>
                </a:lnTo>
                <a:lnTo>
                  <a:pt x="121" y="97"/>
                </a:lnTo>
                <a:lnTo>
                  <a:pt x="110" y="92"/>
                </a:lnTo>
                <a:lnTo>
                  <a:pt x="110" y="89"/>
                </a:lnTo>
                <a:lnTo>
                  <a:pt x="108" y="83"/>
                </a:lnTo>
                <a:lnTo>
                  <a:pt x="108" y="78"/>
                </a:lnTo>
                <a:lnTo>
                  <a:pt x="112" y="77"/>
                </a:lnTo>
                <a:lnTo>
                  <a:pt x="112" y="75"/>
                </a:lnTo>
                <a:lnTo>
                  <a:pt x="108" y="71"/>
                </a:lnTo>
                <a:lnTo>
                  <a:pt x="108" y="68"/>
                </a:lnTo>
                <a:lnTo>
                  <a:pt x="108" y="62"/>
                </a:lnTo>
                <a:lnTo>
                  <a:pt x="106" y="59"/>
                </a:lnTo>
                <a:lnTo>
                  <a:pt x="102" y="56"/>
                </a:lnTo>
                <a:lnTo>
                  <a:pt x="101" y="55"/>
                </a:lnTo>
                <a:lnTo>
                  <a:pt x="97" y="51"/>
                </a:lnTo>
                <a:lnTo>
                  <a:pt x="88" y="49"/>
                </a:lnTo>
                <a:lnTo>
                  <a:pt x="87" y="45"/>
                </a:lnTo>
                <a:lnTo>
                  <a:pt x="80" y="44"/>
                </a:lnTo>
                <a:lnTo>
                  <a:pt x="79" y="42"/>
                </a:lnTo>
                <a:lnTo>
                  <a:pt x="78" y="42"/>
                </a:lnTo>
                <a:lnTo>
                  <a:pt x="60" y="51"/>
                </a:lnTo>
                <a:lnTo>
                  <a:pt x="57" y="52"/>
                </a:lnTo>
                <a:lnTo>
                  <a:pt x="52" y="52"/>
                </a:lnTo>
                <a:lnTo>
                  <a:pt x="50" y="52"/>
                </a:lnTo>
                <a:lnTo>
                  <a:pt x="46" y="53"/>
                </a:lnTo>
                <a:lnTo>
                  <a:pt x="38" y="55"/>
                </a:lnTo>
                <a:lnTo>
                  <a:pt x="38" y="53"/>
                </a:lnTo>
                <a:lnTo>
                  <a:pt x="37" y="51"/>
                </a:lnTo>
                <a:lnTo>
                  <a:pt x="37" y="49"/>
                </a:lnTo>
                <a:lnTo>
                  <a:pt x="34" y="42"/>
                </a:lnTo>
                <a:lnTo>
                  <a:pt x="26" y="42"/>
                </a:lnTo>
                <a:lnTo>
                  <a:pt x="19" y="41"/>
                </a:lnTo>
                <a:lnTo>
                  <a:pt x="15" y="41"/>
                </a:lnTo>
                <a:lnTo>
                  <a:pt x="12" y="41"/>
                </a:lnTo>
                <a:lnTo>
                  <a:pt x="0" y="38"/>
                </a:lnTo>
                <a:lnTo>
                  <a:pt x="4" y="36"/>
                </a:lnTo>
                <a:lnTo>
                  <a:pt x="16" y="34"/>
                </a:lnTo>
                <a:lnTo>
                  <a:pt x="27" y="37"/>
                </a:lnTo>
                <a:lnTo>
                  <a:pt x="31" y="38"/>
                </a:lnTo>
                <a:lnTo>
                  <a:pt x="37" y="37"/>
                </a:lnTo>
                <a:lnTo>
                  <a:pt x="43" y="36"/>
                </a:lnTo>
                <a:lnTo>
                  <a:pt x="46" y="34"/>
                </a:lnTo>
                <a:lnTo>
                  <a:pt x="48" y="34"/>
                </a:lnTo>
                <a:lnTo>
                  <a:pt x="49" y="34"/>
                </a:lnTo>
                <a:lnTo>
                  <a:pt x="52" y="34"/>
                </a:lnTo>
                <a:lnTo>
                  <a:pt x="64" y="37"/>
                </a:lnTo>
                <a:lnTo>
                  <a:pt x="69" y="40"/>
                </a:lnTo>
                <a:lnTo>
                  <a:pt x="71" y="40"/>
                </a:lnTo>
                <a:lnTo>
                  <a:pt x="80" y="38"/>
                </a:lnTo>
                <a:lnTo>
                  <a:pt x="72" y="34"/>
                </a:lnTo>
                <a:lnTo>
                  <a:pt x="64" y="32"/>
                </a:lnTo>
                <a:lnTo>
                  <a:pt x="54" y="29"/>
                </a:lnTo>
                <a:lnTo>
                  <a:pt x="57" y="29"/>
                </a:lnTo>
                <a:lnTo>
                  <a:pt x="67" y="27"/>
                </a:lnTo>
                <a:lnTo>
                  <a:pt x="65" y="25"/>
                </a:lnTo>
                <a:lnTo>
                  <a:pt x="63" y="23"/>
                </a:lnTo>
                <a:lnTo>
                  <a:pt x="53" y="22"/>
                </a:lnTo>
                <a:lnTo>
                  <a:pt x="48" y="25"/>
                </a:lnTo>
                <a:lnTo>
                  <a:pt x="30" y="23"/>
                </a:lnTo>
                <a:lnTo>
                  <a:pt x="24" y="23"/>
                </a:lnTo>
                <a:lnTo>
                  <a:pt x="26" y="19"/>
                </a:lnTo>
                <a:lnTo>
                  <a:pt x="27" y="17"/>
                </a:lnTo>
                <a:lnTo>
                  <a:pt x="27" y="10"/>
                </a:lnTo>
                <a:lnTo>
                  <a:pt x="33" y="6"/>
                </a:lnTo>
                <a:lnTo>
                  <a:pt x="41" y="3"/>
                </a:lnTo>
                <a:lnTo>
                  <a:pt x="49" y="4"/>
                </a:lnTo>
                <a:lnTo>
                  <a:pt x="50" y="7"/>
                </a:lnTo>
                <a:lnTo>
                  <a:pt x="52" y="10"/>
                </a:lnTo>
                <a:lnTo>
                  <a:pt x="56" y="4"/>
                </a:lnTo>
                <a:lnTo>
                  <a:pt x="65" y="3"/>
                </a:lnTo>
                <a:lnTo>
                  <a:pt x="65" y="4"/>
                </a:lnTo>
                <a:lnTo>
                  <a:pt x="67" y="6"/>
                </a:lnTo>
                <a:lnTo>
                  <a:pt x="67" y="7"/>
                </a:lnTo>
                <a:lnTo>
                  <a:pt x="67" y="8"/>
                </a:lnTo>
                <a:lnTo>
                  <a:pt x="68" y="11"/>
                </a:lnTo>
                <a:lnTo>
                  <a:pt x="69" y="14"/>
                </a:lnTo>
                <a:lnTo>
                  <a:pt x="71" y="17"/>
                </a:lnTo>
                <a:lnTo>
                  <a:pt x="73" y="11"/>
                </a:lnTo>
                <a:lnTo>
                  <a:pt x="73" y="4"/>
                </a:lnTo>
                <a:lnTo>
                  <a:pt x="75" y="2"/>
                </a:lnTo>
                <a:lnTo>
                  <a:pt x="80" y="2"/>
                </a:lnTo>
                <a:lnTo>
                  <a:pt x="82" y="2"/>
                </a:lnTo>
                <a:lnTo>
                  <a:pt x="82" y="2"/>
                </a:lnTo>
                <a:lnTo>
                  <a:pt x="84" y="2"/>
                </a:lnTo>
                <a:lnTo>
                  <a:pt x="95" y="0"/>
                </a:lnTo>
                <a:lnTo>
                  <a:pt x="101" y="6"/>
                </a:lnTo>
                <a:lnTo>
                  <a:pt x="102" y="10"/>
                </a:lnTo>
                <a:lnTo>
                  <a:pt x="102" y="11"/>
                </a:lnTo>
                <a:lnTo>
                  <a:pt x="103" y="12"/>
                </a:lnTo>
                <a:lnTo>
                  <a:pt x="106" y="19"/>
                </a:lnTo>
                <a:lnTo>
                  <a:pt x="110" y="14"/>
                </a:lnTo>
                <a:lnTo>
                  <a:pt x="112" y="8"/>
                </a:lnTo>
                <a:lnTo>
                  <a:pt x="113" y="6"/>
                </a:lnTo>
                <a:lnTo>
                  <a:pt x="11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7" name="Freeform 58"/>
          <p:cNvSpPr>
            <a:spLocks/>
          </p:cNvSpPr>
          <p:nvPr/>
        </p:nvSpPr>
        <p:spPr bwMode="auto">
          <a:xfrm>
            <a:off x="4406900" y="4356100"/>
            <a:ext cx="28575" cy="31750"/>
          </a:xfrm>
          <a:custGeom>
            <a:avLst/>
            <a:gdLst>
              <a:gd name="T0" fmla="*/ 0 w 18"/>
              <a:gd name="T1" fmla="*/ 8 h 20"/>
              <a:gd name="T2" fmla="*/ 0 w 18"/>
              <a:gd name="T3" fmla="*/ 7 h 20"/>
              <a:gd name="T4" fmla="*/ 5 w 18"/>
              <a:gd name="T5" fmla="*/ 0 h 20"/>
              <a:gd name="T6" fmla="*/ 9 w 18"/>
              <a:gd name="T7" fmla="*/ 8 h 20"/>
              <a:gd name="T8" fmla="*/ 12 w 18"/>
              <a:gd name="T9" fmla="*/ 7 h 20"/>
              <a:gd name="T10" fmla="*/ 18 w 18"/>
              <a:gd name="T11" fmla="*/ 19 h 20"/>
              <a:gd name="T12" fmla="*/ 15 w 18"/>
              <a:gd name="T13" fmla="*/ 20 h 20"/>
              <a:gd name="T14" fmla="*/ 0 w 18"/>
              <a:gd name="T1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0">
                <a:moveTo>
                  <a:pt x="0" y="8"/>
                </a:moveTo>
                <a:lnTo>
                  <a:pt x="0" y="7"/>
                </a:lnTo>
                <a:lnTo>
                  <a:pt x="5" y="0"/>
                </a:lnTo>
                <a:lnTo>
                  <a:pt x="9" y="8"/>
                </a:lnTo>
                <a:lnTo>
                  <a:pt x="12" y="7"/>
                </a:lnTo>
                <a:lnTo>
                  <a:pt x="18" y="19"/>
                </a:lnTo>
                <a:lnTo>
                  <a:pt x="15" y="20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8" name="Freeform 59"/>
          <p:cNvSpPr>
            <a:spLocks/>
          </p:cNvSpPr>
          <p:nvPr/>
        </p:nvSpPr>
        <p:spPr bwMode="auto">
          <a:xfrm>
            <a:off x="4508500" y="4346575"/>
            <a:ext cx="55563" cy="34925"/>
          </a:xfrm>
          <a:custGeom>
            <a:avLst/>
            <a:gdLst>
              <a:gd name="T0" fmla="*/ 4 w 35"/>
              <a:gd name="T1" fmla="*/ 11 h 22"/>
              <a:gd name="T2" fmla="*/ 5 w 35"/>
              <a:gd name="T3" fmla="*/ 3 h 22"/>
              <a:gd name="T4" fmla="*/ 5 w 35"/>
              <a:gd name="T5" fmla="*/ 0 h 22"/>
              <a:gd name="T6" fmla="*/ 7 w 35"/>
              <a:gd name="T7" fmla="*/ 2 h 22"/>
              <a:gd name="T8" fmla="*/ 12 w 35"/>
              <a:gd name="T9" fmla="*/ 3 h 22"/>
              <a:gd name="T10" fmla="*/ 15 w 35"/>
              <a:gd name="T11" fmla="*/ 4 h 22"/>
              <a:gd name="T12" fmla="*/ 16 w 35"/>
              <a:gd name="T13" fmla="*/ 4 h 22"/>
              <a:gd name="T14" fmla="*/ 18 w 35"/>
              <a:gd name="T15" fmla="*/ 4 h 22"/>
              <a:gd name="T16" fmla="*/ 34 w 35"/>
              <a:gd name="T17" fmla="*/ 3 h 22"/>
              <a:gd name="T18" fmla="*/ 34 w 35"/>
              <a:gd name="T19" fmla="*/ 14 h 22"/>
              <a:gd name="T20" fmla="*/ 35 w 35"/>
              <a:gd name="T21" fmla="*/ 17 h 22"/>
              <a:gd name="T22" fmla="*/ 19 w 35"/>
              <a:gd name="T23" fmla="*/ 18 h 22"/>
              <a:gd name="T24" fmla="*/ 16 w 35"/>
              <a:gd name="T25" fmla="*/ 19 h 22"/>
              <a:gd name="T26" fmla="*/ 7 w 35"/>
              <a:gd name="T27" fmla="*/ 21 h 22"/>
              <a:gd name="T28" fmla="*/ 4 w 35"/>
              <a:gd name="T29" fmla="*/ 22 h 22"/>
              <a:gd name="T30" fmla="*/ 3 w 35"/>
              <a:gd name="T31" fmla="*/ 22 h 22"/>
              <a:gd name="T32" fmla="*/ 0 w 35"/>
              <a:gd name="T33" fmla="*/ 21 h 22"/>
              <a:gd name="T34" fmla="*/ 0 w 35"/>
              <a:gd name="T35" fmla="*/ 15 h 22"/>
              <a:gd name="T36" fmla="*/ 3 w 35"/>
              <a:gd name="T37" fmla="*/ 13 h 22"/>
              <a:gd name="T38" fmla="*/ 4 w 35"/>
              <a:gd name="T39" fmla="*/ 1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" h="22">
                <a:moveTo>
                  <a:pt x="4" y="11"/>
                </a:moveTo>
                <a:lnTo>
                  <a:pt x="5" y="3"/>
                </a:lnTo>
                <a:lnTo>
                  <a:pt x="5" y="0"/>
                </a:lnTo>
                <a:lnTo>
                  <a:pt x="7" y="2"/>
                </a:lnTo>
                <a:lnTo>
                  <a:pt x="12" y="3"/>
                </a:lnTo>
                <a:lnTo>
                  <a:pt x="15" y="4"/>
                </a:lnTo>
                <a:lnTo>
                  <a:pt x="16" y="4"/>
                </a:lnTo>
                <a:lnTo>
                  <a:pt x="18" y="4"/>
                </a:lnTo>
                <a:lnTo>
                  <a:pt x="34" y="3"/>
                </a:lnTo>
                <a:lnTo>
                  <a:pt x="34" y="14"/>
                </a:lnTo>
                <a:lnTo>
                  <a:pt x="35" y="17"/>
                </a:lnTo>
                <a:lnTo>
                  <a:pt x="19" y="18"/>
                </a:lnTo>
                <a:lnTo>
                  <a:pt x="16" y="19"/>
                </a:lnTo>
                <a:lnTo>
                  <a:pt x="7" y="21"/>
                </a:lnTo>
                <a:lnTo>
                  <a:pt x="4" y="22"/>
                </a:lnTo>
                <a:lnTo>
                  <a:pt x="3" y="22"/>
                </a:lnTo>
                <a:lnTo>
                  <a:pt x="0" y="21"/>
                </a:lnTo>
                <a:lnTo>
                  <a:pt x="0" y="15"/>
                </a:lnTo>
                <a:lnTo>
                  <a:pt x="3" y="13"/>
                </a:lnTo>
                <a:lnTo>
                  <a:pt x="4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9" name="Freeform 60"/>
          <p:cNvSpPr>
            <a:spLocks/>
          </p:cNvSpPr>
          <p:nvPr/>
        </p:nvSpPr>
        <p:spPr bwMode="auto">
          <a:xfrm>
            <a:off x="4664075" y="4213225"/>
            <a:ext cx="58738" cy="68263"/>
          </a:xfrm>
          <a:custGeom>
            <a:avLst/>
            <a:gdLst>
              <a:gd name="T0" fmla="*/ 8 w 37"/>
              <a:gd name="T1" fmla="*/ 13 h 43"/>
              <a:gd name="T2" fmla="*/ 15 w 37"/>
              <a:gd name="T3" fmla="*/ 11 h 43"/>
              <a:gd name="T4" fmla="*/ 21 w 37"/>
              <a:gd name="T5" fmla="*/ 13 h 43"/>
              <a:gd name="T6" fmla="*/ 27 w 37"/>
              <a:gd name="T7" fmla="*/ 13 h 43"/>
              <a:gd name="T8" fmla="*/ 30 w 37"/>
              <a:gd name="T9" fmla="*/ 0 h 43"/>
              <a:gd name="T10" fmla="*/ 33 w 37"/>
              <a:gd name="T11" fmla="*/ 0 h 43"/>
              <a:gd name="T12" fmla="*/ 36 w 37"/>
              <a:gd name="T13" fmla="*/ 1 h 43"/>
              <a:gd name="T14" fmla="*/ 36 w 37"/>
              <a:gd name="T15" fmla="*/ 8 h 43"/>
              <a:gd name="T16" fmla="*/ 36 w 37"/>
              <a:gd name="T17" fmla="*/ 11 h 43"/>
              <a:gd name="T18" fmla="*/ 36 w 37"/>
              <a:gd name="T19" fmla="*/ 16 h 43"/>
              <a:gd name="T20" fmla="*/ 36 w 37"/>
              <a:gd name="T21" fmla="*/ 24 h 43"/>
              <a:gd name="T22" fmla="*/ 37 w 37"/>
              <a:gd name="T23" fmla="*/ 32 h 43"/>
              <a:gd name="T24" fmla="*/ 23 w 37"/>
              <a:gd name="T25" fmla="*/ 39 h 43"/>
              <a:gd name="T26" fmla="*/ 15 w 37"/>
              <a:gd name="T27" fmla="*/ 43 h 43"/>
              <a:gd name="T28" fmla="*/ 11 w 37"/>
              <a:gd name="T29" fmla="*/ 39 h 43"/>
              <a:gd name="T30" fmla="*/ 0 w 37"/>
              <a:gd name="T31" fmla="*/ 28 h 43"/>
              <a:gd name="T32" fmla="*/ 0 w 37"/>
              <a:gd name="T33" fmla="*/ 27 h 43"/>
              <a:gd name="T34" fmla="*/ 4 w 37"/>
              <a:gd name="T35" fmla="*/ 23 h 43"/>
              <a:gd name="T36" fmla="*/ 7 w 37"/>
              <a:gd name="T37" fmla="*/ 15 h 43"/>
              <a:gd name="T38" fmla="*/ 7 w 37"/>
              <a:gd name="T39" fmla="*/ 13 h 43"/>
              <a:gd name="T40" fmla="*/ 8 w 37"/>
              <a:gd name="T41" fmla="*/ 1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43">
                <a:moveTo>
                  <a:pt x="8" y="13"/>
                </a:moveTo>
                <a:lnTo>
                  <a:pt x="15" y="11"/>
                </a:lnTo>
                <a:lnTo>
                  <a:pt x="21" y="13"/>
                </a:lnTo>
                <a:lnTo>
                  <a:pt x="27" y="13"/>
                </a:lnTo>
                <a:lnTo>
                  <a:pt x="30" y="0"/>
                </a:lnTo>
                <a:lnTo>
                  <a:pt x="33" y="0"/>
                </a:lnTo>
                <a:lnTo>
                  <a:pt x="36" y="1"/>
                </a:lnTo>
                <a:lnTo>
                  <a:pt x="36" y="8"/>
                </a:lnTo>
                <a:lnTo>
                  <a:pt x="36" y="11"/>
                </a:lnTo>
                <a:lnTo>
                  <a:pt x="36" y="16"/>
                </a:lnTo>
                <a:lnTo>
                  <a:pt x="36" y="24"/>
                </a:lnTo>
                <a:lnTo>
                  <a:pt x="37" y="32"/>
                </a:lnTo>
                <a:lnTo>
                  <a:pt x="23" y="39"/>
                </a:lnTo>
                <a:lnTo>
                  <a:pt x="15" y="43"/>
                </a:lnTo>
                <a:lnTo>
                  <a:pt x="11" y="39"/>
                </a:lnTo>
                <a:lnTo>
                  <a:pt x="0" y="28"/>
                </a:lnTo>
                <a:lnTo>
                  <a:pt x="0" y="27"/>
                </a:lnTo>
                <a:lnTo>
                  <a:pt x="4" y="23"/>
                </a:lnTo>
                <a:lnTo>
                  <a:pt x="7" y="15"/>
                </a:lnTo>
                <a:lnTo>
                  <a:pt x="7" y="13"/>
                </a:lnTo>
                <a:lnTo>
                  <a:pt x="8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0" name="Freeform 61"/>
          <p:cNvSpPr>
            <a:spLocks/>
          </p:cNvSpPr>
          <p:nvPr/>
        </p:nvSpPr>
        <p:spPr bwMode="auto">
          <a:xfrm>
            <a:off x="4775200" y="4178300"/>
            <a:ext cx="66675" cy="31750"/>
          </a:xfrm>
          <a:custGeom>
            <a:avLst/>
            <a:gdLst>
              <a:gd name="T0" fmla="*/ 0 w 42"/>
              <a:gd name="T1" fmla="*/ 7 h 20"/>
              <a:gd name="T2" fmla="*/ 20 w 42"/>
              <a:gd name="T3" fmla="*/ 1 h 20"/>
              <a:gd name="T4" fmla="*/ 23 w 42"/>
              <a:gd name="T5" fmla="*/ 0 h 20"/>
              <a:gd name="T6" fmla="*/ 26 w 42"/>
              <a:gd name="T7" fmla="*/ 4 h 20"/>
              <a:gd name="T8" fmla="*/ 30 w 42"/>
              <a:gd name="T9" fmla="*/ 3 h 20"/>
              <a:gd name="T10" fmla="*/ 34 w 42"/>
              <a:gd name="T11" fmla="*/ 1 h 20"/>
              <a:gd name="T12" fmla="*/ 39 w 42"/>
              <a:gd name="T13" fmla="*/ 9 h 20"/>
              <a:gd name="T14" fmla="*/ 42 w 42"/>
              <a:gd name="T15" fmla="*/ 15 h 20"/>
              <a:gd name="T16" fmla="*/ 31 w 42"/>
              <a:gd name="T17" fmla="*/ 18 h 20"/>
              <a:gd name="T18" fmla="*/ 31 w 42"/>
              <a:gd name="T19" fmla="*/ 19 h 20"/>
              <a:gd name="T20" fmla="*/ 28 w 42"/>
              <a:gd name="T21" fmla="*/ 19 h 20"/>
              <a:gd name="T22" fmla="*/ 23 w 42"/>
              <a:gd name="T23" fmla="*/ 20 h 20"/>
              <a:gd name="T24" fmla="*/ 22 w 42"/>
              <a:gd name="T25" fmla="*/ 20 h 20"/>
              <a:gd name="T26" fmla="*/ 19 w 42"/>
              <a:gd name="T27" fmla="*/ 19 h 20"/>
              <a:gd name="T28" fmla="*/ 12 w 42"/>
              <a:gd name="T29" fmla="*/ 18 h 20"/>
              <a:gd name="T30" fmla="*/ 5 w 42"/>
              <a:gd name="T31" fmla="*/ 16 h 20"/>
              <a:gd name="T32" fmla="*/ 4 w 42"/>
              <a:gd name="T33" fmla="*/ 16 h 20"/>
              <a:gd name="T34" fmla="*/ 0 w 42"/>
              <a:gd name="T35" fmla="*/ 8 h 20"/>
              <a:gd name="T36" fmla="*/ 0 w 42"/>
              <a:gd name="T37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20">
                <a:moveTo>
                  <a:pt x="0" y="7"/>
                </a:moveTo>
                <a:lnTo>
                  <a:pt x="20" y="1"/>
                </a:lnTo>
                <a:lnTo>
                  <a:pt x="23" y="0"/>
                </a:lnTo>
                <a:lnTo>
                  <a:pt x="26" y="4"/>
                </a:lnTo>
                <a:lnTo>
                  <a:pt x="30" y="3"/>
                </a:lnTo>
                <a:lnTo>
                  <a:pt x="34" y="1"/>
                </a:lnTo>
                <a:lnTo>
                  <a:pt x="39" y="9"/>
                </a:lnTo>
                <a:lnTo>
                  <a:pt x="42" y="15"/>
                </a:lnTo>
                <a:lnTo>
                  <a:pt x="31" y="18"/>
                </a:lnTo>
                <a:lnTo>
                  <a:pt x="31" y="19"/>
                </a:lnTo>
                <a:lnTo>
                  <a:pt x="28" y="19"/>
                </a:lnTo>
                <a:lnTo>
                  <a:pt x="23" y="20"/>
                </a:lnTo>
                <a:lnTo>
                  <a:pt x="22" y="20"/>
                </a:lnTo>
                <a:lnTo>
                  <a:pt x="19" y="19"/>
                </a:lnTo>
                <a:lnTo>
                  <a:pt x="12" y="18"/>
                </a:lnTo>
                <a:lnTo>
                  <a:pt x="5" y="16"/>
                </a:lnTo>
                <a:lnTo>
                  <a:pt x="4" y="16"/>
                </a:lnTo>
                <a:lnTo>
                  <a:pt x="0" y="8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1" name="Freeform 62"/>
          <p:cNvSpPr>
            <a:spLocks/>
          </p:cNvSpPr>
          <p:nvPr/>
        </p:nvSpPr>
        <p:spPr bwMode="auto">
          <a:xfrm>
            <a:off x="4841875" y="4165600"/>
            <a:ext cx="52388" cy="44450"/>
          </a:xfrm>
          <a:custGeom>
            <a:avLst/>
            <a:gdLst>
              <a:gd name="T0" fmla="*/ 5 w 33"/>
              <a:gd name="T1" fmla="*/ 17 h 28"/>
              <a:gd name="T2" fmla="*/ 0 w 33"/>
              <a:gd name="T3" fmla="*/ 9 h 28"/>
              <a:gd name="T4" fmla="*/ 3 w 33"/>
              <a:gd name="T5" fmla="*/ 1 h 28"/>
              <a:gd name="T6" fmla="*/ 22 w 33"/>
              <a:gd name="T7" fmla="*/ 0 h 28"/>
              <a:gd name="T8" fmla="*/ 23 w 33"/>
              <a:gd name="T9" fmla="*/ 2 h 28"/>
              <a:gd name="T10" fmla="*/ 26 w 33"/>
              <a:gd name="T11" fmla="*/ 11 h 28"/>
              <a:gd name="T12" fmla="*/ 31 w 33"/>
              <a:gd name="T13" fmla="*/ 13 h 28"/>
              <a:gd name="T14" fmla="*/ 33 w 33"/>
              <a:gd name="T15" fmla="*/ 13 h 28"/>
              <a:gd name="T16" fmla="*/ 31 w 33"/>
              <a:gd name="T17" fmla="*/ 22 h 28"/>
              <a:gd name="T18" fmla="*/ 16 w 33"/>
              <a:gd name="T19" fmla="*/ 28 h 28"/>
              <a:gd name="T20" fmla="*/ 15 w 33"/>
              <a:gd name="T21" fmla="*/ 28 h 28"/>
              <a:gd name="T22" fmla="*/ 14 w 33"/>
              <a:gd name="T23" fmla="*/ 27 h 28"/>
              <a:gd name="T24" fmla="*/ 8 w 33"/>
              <a:gd name="T25" fmla="*/ 24 h 28"/>
              <a:gd name="T26" fmla="*/ 5 w 33"/>
              <a:gd name="T27" fmla="*/ 23 h 28"/>
              <a:gd name="T28" fmla="*/ 5 w 33"/>
              <a:gd name="T29" fmla="*/ 20 h 28"/>
              <a:gd name="T30" fmla="*/ 5 w 33"/>
              <a:gd name="T31" fmla="*/ 1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28">
                <a:moveTo>
                  <a:pt x="5" y="17"/>
                </a:moveTo>
                <a:lnTo>
                  <a:pt x="0" y="9"/>
                </a:lnTo>
                <a:lnTo>
                  <a:pt x="3" y="1"/>
                </a:lnTo>
                <a:lnTo>
                  <a:pt x="22" y="0"/>
                </a:lnTo>
                <a:lnTo>
                  <a:pt x="23" y="2"/>
                </a:lnTo>
                <a:lnTo>
                  <a:pt x="26" y="11"/>
                </a:lnTo>
                <a:lnTo>
                  <a:pt x="31" y="13"/>
                </a:lnTo>
                <a:lnTo>
                  <a:pt x="33" y="13"/>
                </a:lnTo>
                <a:lnTo>
                  <a:pt x="31" y="22"/>
                </a:lnTo>
                <a:lnTo>
                  <a:pt x="16" y="28"/>
                </a:lnTo>
                <a:lnTo>
                  <a:pt x="15" y="28"/>
                </a:lnTo>
                <a:lnTo>
                  <a:pt x="14" y="27"/>
                </a:lnTo>
                <a:lnTo>
                  <a:pt x="8" y="24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2" name="Freeform 63"/>
          <p:cNvSpPr>
            <a:spLocks/>
          </p:cNvSpPr>
          <p:nvPr/>
        </p:nvSpPr>
        <p:spPr bwMode="auto">
          <a:xfrm>
            <a:off x="4881563" y="4114800"/>
            <a:ext cx="41275" cy="26988"/>
          </a:xfrm>
          <a:custGeom>
            <a:avLst/>
            <a:gdLst>
              <a:gd name="T0" fmla="*/ 1 w 26"/>
              <a:gd name="T1" fmla="*/ 11 h 17"/>
              <a:gd name="T2" fmla="*/ 0 w 26"/>
              <a:gd name="T3" fmla="*/ 11 h 17"/>
              <a:gd name="T4" fmla="*/ 1 w 26"/>
              <a:gd name="T5" fmla="*/ 10 h 17"/>
              <a:gd name="T6" fmla="*/ 4 w 26"/>
              <a:gd name="T7" fmla="*/ 7 h 17"/>
              <a:gd name="T8" fmla="*/ 6 w 26"/>
              <a:gd name="T9" fmla="*/ 3 h 17"/>
              <a:gd name="T10" fmla="*/ 8 w 26"/>
              <a:gd name="T11" fmla="*/ 0 h 17"/>
              <a:gd name="T12" fmla="*/ 15 w 26"/>
              <a:gd name="T13" fmla="*/ 0 h 17"/>
              <a:gd name="T14" fmla="*/ 20 w 26"/>
              <a:gd name="T15" fmla="*/ 0 h 17"/>
              <a:gd name="T16" fmla="*/ 21 w 26"/>
              <a:gd name="T17" fmla="*/ 3 h 17"/>
              <a:gd name="T18" fmla="*/ 26 w 26"/>
              <a:gd name="T19" fmla="*/ 14 h 17"/>
              <a:gd name="T20" fmla="*/ 13 w 26"/>
              <a:gd name="T21" fmla="*/ 17 h 17"/>
              <a:gd name="T22" fmla="*/ 4 w 26"/>
              <a:gd name="T23" fmla="*/ 13 h 17"/>
              <a:gd name="T24" fmla="*/ 1 w 26"/>
              <a:gd name="T25" fmla="*/ 1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" h="17">
                <a:moveTo>
                  <a:pt x="1" y="11"/>
                </a:moveTo>
                <a:lnTo>
                  <a:pt x="0" y="11"/>
                </a:lnTo>
                <a:lnTo>
                  <a:pt x="1" y="10"/>
                </a:lnTo>
                <a:lnTo>
                  <a:pt x="4" y="7"/>
                </a:lnTo>
                <a:lnTo>
                  <a:pt x="6" y="3"/>
                </a:lnTo>
                <a:lnTo>
                  <a:pt x="8" y="0"/>
                </a:lnTo>
                <a:lnTo>
                  <a:pt x="15" y="0"/>
                </a:lnTo>
                <a:lnTo>
                  <a:pt x="20" y="0"/>
                </a:lnTo>
                <a:lnTo>
                  <a:pt x="21" y="3"/>
                </a:lnTo>
                <a:lnTo>
                  <a:pt x="26" y="14"/>
                </a:lnTo>
                <a:lnTo>
                  <a:pt x="13" y="17"/>
                </a:lnTo>
                <a:lnTo>
                  <a:pt x="4" y="13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3" name="Freeform 64"/>
          <p:cNvSpPr>
            <a:spLocks/>
          </p:cNvSpPr>
          <p:nvPr/>
        </p:nvSpPr>
        <p:spPr bwMode="auto">
          <a:xfrm>
            <a:off x="4759325" y="4073525"/>
            <a:ext cx="76200" cy="58738"/>
          </a:xfrm>
          <a:custGeom>
            <a:avLst/>
            <a:gdLst>
              <a:gd name="T0" fmla="*/ 2 w 48"/>
              <a:gd name="T1" fmla="*/ 21 h 37"/>
              <a:gd name="T2" fmla="*/ 0 w 48"/>
              <a:gd name="T3" fmla="*/ 21 h 37"/>
              <a:gd name="T4" fmla="*/ 4 w 48"/>
              <a:gd name="T5" fmla="*/ 11 h 37"/>
              <a:gd name="T6" fmla="*/ 6 w 48"/>
              <a:gd name="T7" fmla="*/ 9 h 37"/>
              <a:gd name="T8" fmla="*/ 12 w 48"/>
              <a:gd name="T9" fmla="*/ 5 h 37"/>
              <a:gd name="T10" fmla="*/ 17 w 48"/>
              <a:gd name="T11" fmla="*/ 3 h 37"/>
              <a:gd name="T12" fmla="*/ 32 w 48"/>
              <a:gd name="T13" fmla="*/ 2 h 37"/>
              <a:gd name="T14" fmla="*/ 41 w 48"/>
              <a:gd name="T15" fmla="*/ 0 h 37"/>
              <a:gd name="T16" fmla="*/ 42 w 48"/>
              <a:gd name="T17" fmla="*/ 3 h 37"/>
              <a:gd name="T18" fmla="*/ 48 w 48"/>
              <a:gd name="T19" fmla="*/ 29 h 37"/>
              <a:gd name="T20" fmla="*/ 37 w 48"/>
              <a:gd name="T21" fmla="*/ 37 h 37"/>
              <a:gd name="T22" fmla="*/ 22 w 48"/>
              <a:gd name="T23" fmla="*/ 36 h 37"/>
              <a:gd name="T24" fmla="*/ 17 w 48"/>
              <a:gd name="T25" fmla="*/ 28 h 37"/>
              <a:gd name="T26" fmla="*/ 2 w 48"/>
              <a:gd name="T27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37">
                <a:moveTo>
                  <a:pt x="2" y="21"/>
                </a:moveTo>
                <a:lnTo>
                  <a:pt x="0" y="21"/>
                </a:lnTo>
                <a:lnTo>
                  <a:pt x="4" y="11"/>
                </a:lnTo>
                <a:lnTo>
                  <a:pt x="6" y="9"/>
                </a:lnTo>
                <a:lnTo>
                  <a:pt x="12" y="5"/>
                </a:lnTo>
                <a:lnTo>
                  <a:pt x="17" y="3"/>
                </a:lnTo>
                <a:lnTo>
                  <a:pt x="32" y="2"/>
                </a:lnTo>
                <a:lnTo>
                  <a:pt x="41" y="0"/>
                </a:lnTo>
                <a:lnTo>
                  <a:pt x="42" y="3"/>
                </a:lnTo>
                <a:lnTo>
                  <a:pt x="48" y="29"/>
                </a:lnTo>
                <a:lnTo>
                  <a:pt x="37" y="37"/>
                </a:lnTo>
                <a:lnTo>
                  <a:pt x="22" y="36"/>
                </a:lnTo>
                <a:lnTo>
                  <a:pt x="17" y="28"/>
                </a:lnTo>
                <a:lnTo>
                  <a:pt x="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4" name="Freeform 65"/>
          <p:cNvSpPr>
            <a:spLocks/>
          </p:cNvSpPr>
          <p:nvPr/>
        </p:nvSpPr>
        <p:spPr bwMode="auto">
          <a:xfrm>
            <a:off x="4859338" y="4016375"/>
            <a:ext cx="174625" cy="85725"/>
          </a:xfrm>
          <a:custGeom>
            <a:avLst/>
            <a:gdLst>
              <a:gd name="T0" fmla="*/ 90 w 110"/>
              <a:gd name="T1" fmla="*/ 12 h 54"/>
              <a:gd name="T2" fmla="*/ 104 w 110"/>
              <a:gd name="T3" fmla="*/ 19 h 54"/>
              <a:gd name="T4" fmla="*/ 109 w 110"/>
              <a:gd name="T5" fmla="*/ 24 h 54"/>
              <a:gd name="T6" fmla="*/ 110 w 110"/>
              <a:gd name="T7" fmla="*/ 26 h 54"/>
              <a:gd name="T8" fmla="*/ 108 w 110"/>
              <a:gd name="T9" fmla="*/ 28 h 54"/>
              <a:gd name="T10" fmla="*/ 95 w 110"/>
              <a:gd name="T11" fmla="*/ 34 h 54"/>
              <a:gd name="T12" fmla="*/ 80 w 110"/>
              <a:gd name="T13" fmla="*/ 39 h 54"/>
              <a:gd name="T14" fmla="*/ 70 w 110"/>
              <a:gd name="T15" fmla="*/ 45 h 54"/>
              <a:gd name="T16" fmla="*/ 49 w 110"/>
              <a:gd name="T17" fmla="*/ 42 h 54"/>
              <a:gd name="T18" fmla="*/ 48 w 110"/>
              <a:gd name="T19" fmla="*/ 42 h 54"/>
              <a:gd name="T20" fmla="*/ 45 w 110"/>
              <a:gd name="T21" fmla="*/ 43 h 54"/>
              <a:gd name="T22" fmla="*/ 44 w 110"/>
              <a:gd name="T23" fmla="*/ 43 h 54"/>
              <a:gd name="T24" fmla="*/ 34 w 110"/>
              <a:gd name="T25" fmla="*/ 47 h 54"/>
              <a:gd name="T26" fmla="*/ 20 w 110"/>
              <a:gd name="T27" fmla="*/ 53 h 54"/>
              <a:gd name="T28" fmla="*/ 18 w 110"/>
              <a:gd name="T29" fmla="*/ 54 h 54"/>
              <a:gd name="T30" fmla="*/ 16 w 110"/>
              <a:gd name="T31" fmla="*/ 54 h 54"/>
              <a:gd name="T32" fmla="*/ 15 w 110"/>
              <a:gd name="T33" fmla="*/ 51 h 54"/>
              <a:gd name="T34" fmla="*/ 1 w 110"/>
              <a:gd name="T35" fmla="*/ 39 h 54"/>
              <a:gd name="T36" fmla="*/ 0 w 110"/>
              <a:gd name="T37" fmla="*/ 38 h 54"/>
              <a:gd name="T38" fmla="*/ 1 w 110"/>
              <a:gd name="T39" fmla="*/ 36 h 54"/>
              <a:gd name="T40" fmla="*/ 20 w 110"/>
              <a:gd name="T41" fmla="*/ 19 h 54"/>
              <a:gd name="T42" fmla="*/ 33 w 110"/>
              <a:gd name="T43" fmla="*/ 21 h 54"/>
              <a:gd name="T44" fmla="*/ 41 w 110"/>
              <a:gd name="T45" fmla="*/ 20 h 54"/>
              <a:gd name="T46" fmla="*/ 48 w 110"/>
              <a:gd name="T47" fmla="*/ 19 h 54"/>
              <a:gd name="T48" fmla="*/ 45 w 110"/>
              <a:gd name="T49" fmla="*/ 16 h 54"/>
              <a:gd name="T50" fmla="*/ 37 w 110"/>
              <a:gd name="T51" fmla="*/ 6 h 54"/>
              <a:gd name="T52" fmla="*/ 65 w 110"/>
              <a:gd name="T53" fmla="*/ 4 h 54"/>
              <a:gd name="T54" fmla="*/ 67 w 110"/>
              <a:gd name="T55" fmla="*/ 9 h 54"/>
              <a:gd name="T56" fmla="*/ 74 w 110"/>
              <a:gd name="T57" fmla="*/ 11 h 54"/>
              <a:gd name="T58" fmla="*/ 76 w 110"/>
              <a:gd name="T59" fmla="*/ 0 h 54"/>
              <a:gd name="T60" fmla="*/ 80 w 110"/>
              <a:gd name="T61" fmla="*/ 1 h 54"/>
              <a:gd name="T62" fmla="*/ 83 w 110"/>
              <a:gd name="T63" fmla="*/ 2 h 54"/>
              <a:gd name="T64" fmla="*/ 86 w 110"/>
              <a:gd name="T65" fmla="*/ 9 h 54"/>
              <a:gd name="T66" fmla="*/ 87 w 110"/>
              <a:gd name="T67" fmla="*/ 11 h 54"/>
              <a:gd name="T68" fmla="*/ 90 w 110"/>
              <a:gd name="T69" fmla="*/ 12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0" h="54">
                <a:moveTo>
                  <a:pt x="90" y="12"/>
                </a:moveTo>
                <a:lnTo>
                  <a:pt x="104" y="19"/>
                </a:lnTo>
                <a:lnTo>
                  <a:pt x="109" y="24"/>
                </a:lnTo>
                <a:lnTo>
                  <a:pt x="110" y="26"/>
                </a:lnTo>
                <a:lnTo>
                  <a:pt x="108" y="28"/>
                </a:lnTo>
                <a:lnTo>
                  <a:pt x="95" y="34"/>
                </a:lnTo>
                <a:lnTo>
                  <a:pt x="80" y="39"/>
                </a:lnTo>
                <a:lnTo>
                  <a:pt x="70" y="45"/>
                </a:lnTo>
                <a:lnTo>
                  <a:pt x="49" y="42"/>
                </a:lnTo>
                <a:lnTo>
                  <a:pt x="48" y="42"/>
                </a:lnTo>
                <a:lnTo>
                  <a:pt x="45" y="43"/>
                </a:lnTo>
                <a:lnTo>
                  <a:pt x="44" y="43"/>
                </a:lnTo>
                <a:lnTo>
                  <a:pt x="34" y="47"/>
                </a:lnTo>
                <a:lnTo>
                  <a:pt x="20" y="53"/>
                </a:lnTo>
                <a:lnTo>
                  <a:pt x="18" y="54"/>
                </a:lnTo>
                <a:lnTo>
                  <a:pt x="16" y="54"/>
                </a:lnTo>
                <a:lnTo>
                  <a:pt x="15" y="51"/>
                </a:lnTo>
                <a:lnTo>
                  <a:pt x="1" y="39"/>
                </a:lnTo>
                <a:lnTo>
                  <a:pt x="0" y="38"/>
                </a:lnTo>
                <a:lnTo>
                  <a:pt x="1" y="36"/>
                </a:lnTo>
                <a:lnTo>
                  <a:pt x="20" y="19"/>
                </a:lnTo>
                <a:lnTo>
                  <a:pt x="33" y="21"/>
                </a:lnTo>
                <a:lnTo>
                  <a:pt x="41" y="20"/>
                </a:lnTo>
                <a:lnTo>
                  <a:pt x="48" y="19"/>
                </a:lnTo>
                <a:lnTo>
                  <a:pt x="45" y="16"/>
                </a:lnTo>
                <a:lnTo>
                  <a:pt x="37" y="6"/>
                </a:lnTo>
                <a:lnTo>
                  <a:pt x="65" y="4"/>
                </a:lnTo>
                <a:lnTo>
                  <a:pt x="67" y="9"/>
                </a:lnTo>
                <a:lnTo>
                  <a:pt x="74" y="11"/>
                </a:lnTo>
                <a:lnTo>
                  <a:pt x="76" y="0"/>
                </a:lnTo>
                <a:lnTo>
                  <a:pt x="80" y="1"/>
                </a:lnTo>
                <a:lnTo>
                  <a:pt x="83" y="2"/>
                </a:lnTo>
                <a:lnTo>
                  <a:pt x="86" y="9"/>
                </a:lnTo>
                <a:lnTo>
                  <a:pt x="87" y="11"/>
                </a:lnTo>
                <a:lnTo>
                  <a:pt x="9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5" name="Freeform 66"/>
          <p:cNvSpPr>
            <a:spLocks/>
          </p:cNvSpPr>
          <p:nvPr/>
        </p:nvSpPr>
        <p:spPr bwMode="auto">
          <a:xfrm>
            <a:off x="5870575" y="3773488"/>
            <a:ext cx="12700" cy="7938"/>
          </a:xfrm>
          <a:custGeom>
            <a:avLst/>
            <a:gdLst>
              <a:gd name="T0" fmla="*/ 3 w 8"/>
              <a:gd name="T1" fmla="*/ 3 h 5"/>
              <a:gd name="T2" fmla="*/ 0 w 8"/>
              <a:gd name="T3" fmla="*/ 3 h 5"/>
              <a:gd name="T4" fmla="*/ 0 w 8"/>
              <a:gd name="T5" fmla="*/ 1 h 5"/>
              <a:gd name="T6" fmla="*/ 0 w 8"/>
              <a:gd name="T7" fmla="*/ 0 h 5"/>
              <a:gd name="T8" fmla="*/ 1 w 8"/>
              <a:gd name="T9" fmla="*/ 0 h 5"/>
              <a:gd name="T10" fmla="*/ 4 w 8"/>
              <a:gd name="T11" fmla="*/ 0 h 5"/>
              <a:gd name="T12" fmla="*/ 6 w 8"/>
              <a:gd name="T13" fmla="*/ 1 h 5"/>
              <a:gd name="T14" fmla="*/ 7 w 8"/>
              <a:gd name="T15" fmla="*/ 3 h 5"/>
              <a:gd name="T16" fmla="*/ 8 w 8"/>
              <a:gd name="T17" fmla="*/ 5 h 5"/>
              <a:gd name="T18" fmla="*/ 7 w 8"/>
              <a:gd name="T19" fmla="*/ 5 h 5"/>
              <a:gd name="T20" fmla="*/ 3 w 8"/>
              <a:gd name="T21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5">
                <a:moveTo>
                  <a:pt x="3" y="3"/>
                </a:moveTo>
                <a:lnTo>
                  <a:pt x="0" y="3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6" y="1"/>
                </a:lnTo>
                <a:lnTo>
                  <a:pt x="7" y="3"/>
                </a:lnTo>
                <a:lnTo>
                  <a:pt x="8" y="5"/>
                </a:lnTo>
                <a:lnTo>
                  <a:pt x="7" y="5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6" name="Freeform 67"/>
          <p:cNvSpPr>
            <a:spLocks/>
          </p:cNvSpPr>
          <p:nvPr/>
        </p:nvSpPr>
        <p:spPr bwMode="auto">
          <a:xfrm>
            <a:off x="5407025" y="3624263"/>
            <a:ext cx="65088" cy="71438"/>
          </a:xfrm>
          <a:custGeom>
            <a:avLst/>
            <a:gdLst>
              <a:gd name="T0" fmla="*/ 14 w 41"/>
              <a:gd name="T1" fmla="*/ 22 h 45"/>
              <a:gd name="T2" fmla="*/ 12 w 41"/>
              <a:gd name="T3" fmla="*/ 22 h 45"/>
              <a:gd name="T4" fmla="*/ 12 w 41"/>
              <a:gd name="T5" fmla="*/ 20 h 45"/>
              <a:gd name="T6" fmla="*/ 12 w 41"/>
              <a:gd name="T7" fmla="*/ 18 h 45"/>
              <a:gd name="T8" fmla="*/ 11 w 41"/>
              <a:gd name="T9" fmla="*/ 16 h 45"/>
              <a:gd name="T10" fmla="*/ 8 w 41"/>
              <a:gd name="T11" fmla="*/ 15 h 45"/>
              <a:gd name="T12" fmla="*/ 0 w 41"/>
              <a:gd name="T13" fmla="*/ 11 h 45"/>
              <a:gd name="T14" fmla="*/ 0 w 41"/>
              <a:gd name="T15" fmla="*/ 9 h 45"/>
              <a:gd name="T16" fmla="*/ 3 w 41"/>
              <a:gd name="T17" fmla="*/ 1 h 45"/>
              <a:gd name="T18" fmla="*/ 3 w 41"/>
              <a:gd name="T19" fmla="*/ 0 h 45"/>
              <a:gd name="T20" fmla="*/ 7 w 41"/>
              <a:gd name="T21" fmla="*/ 0 h 45"/>
              <a:gd name="T22" fmla="*/ 12 w 41"/>
              <a:gd name="T23" fmla="*/ 5 h 45"/>
              <a:gd name="T24" fmla="*/ 14 w 41"/>
              <a:gd name="T25" fmla="*/ 8 h 45"/>
              <a:gd name="T26" fmla="*/ 15 w 41"/>
              <a:gd name="T27" fmla="*/ 9 h 45"/>
              <a:gd name="T28" fmla="*/ 19 w 41"/>
              <a:gd name="T29" fmla="*/ 11 h 45"/>
              <a:gd name="T30" fmla="*/ 27 w 41"/>
              <a:gd name="T31" fmla="*/ 22 h 45"/>
              <a:gd name="T32" fmla="*/ 27 w 41"/>
              <a:gd name="T33" fmla="*/ 27 h 45"/>
              <a:gd name="T34" fmla="*/ 32 w 41"/>
              <a:gd name="T35" fmla="*/ 30 h 45"/>
              <a:gd name="T36" fmla="*/ 36 w 41"/>
              <a:gd name="T37" fmla="*/ 31 h 45"/>
              <a:gd name="T38" fmla="*/ 41 w 41"/>
              <a:gd name="T39" fmla="*/ 35 h 45"/>
              <a:gd name="T40" fmla="*/ 37 w 41"/>
              <a:gd name="T41" fmla="*/ 45 h 45"/>
              <a:gd name="T42" fmla="*/ 29 w 41"/>
              <a:gd name="T43" fmla="*/ 45 h 45"/>
              <a:gd name="T44" fmla="*/ 26 w 41"/>
              <a:gd name="T45" fmla="*/ 42 h 45"/>
              <a:gd name="T46" fmla="*/ 26 w 41"/>
              <a:gd name="T47" fmla="*/ 38 h 45"/>
              <a:gd name="T48" fmla="*/ 23 w 41"/>
              <a:gd name="T49" fmla="*/ 33 h 45"/>
              <a:gd name="T50" fmla="*/ 18 w 41"/>
              <a:gd name="T51" fmla="*/ 34 h 45"/>
              <a:gd name="T52" fmla="*/ 12 w 41"/>
              <a:gd name="T53" fmla="*/ 35 h 45"/>
              <a:gd name="T54" fmla="*/ 10 w 41"/>
              <a:gd name="T55" fmla="*/ 24 h 45"/>
              <a:gd name="T56" fmla="*/ 11 w 41"/>
              <a:gd name="T57" fmla="*/ 23 h 45"/>
              <a:gd name="T58" fmla="*/ 14 w 41"/>
              <a:gd name="T59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5">
                <a:moveTo>
                  <a:pt x="14" y="22"/>
                </a:moveTo>
                <a:lnTo>
                  <a:pt x="12" y="22"/>
                </a:lnTo>
                <a:lnTo>
                  <a:pt x="12" y="20"/>
                </a:lnTo>
                <a:lnTo>
                  <a:pt x="12" y="18"/>
                </a:lnTo>
                <a:lnTo>
                  <a:pt x="11" y="16"/>
                </a:lnTo>
                <a:lnTo>
                  <a:pt x="8" y="15"/>
                </a:lnTo>
                <a:lnTo>
                  <a:pt x="0" y="11"/>
                </a:lnTo>
                <a:lnTo>
                  <a:pt x="0" y="9"/>
                </a:lnTo>
                <a:lnTo>
                  <a:pt x="3" y="1"/>
                </a:lnTo>
                <a:lnTo>
                  <a:pt x="3" y="0"/>
                </a:lnTo>
                <a:lnTo>
                  <a:pt x="7" y="0"/>
                </a:lnTo>
                <a:lnTo>
                  <a:pt x="12" y="5"/>
                </a:lnTo>
                <a:lnTo>
                  <a:pt x="14" y="8"/>
                </a:lnTo>
                <a:lnTo>
                  <a:pt x="15" y="9"/>
                </a:lnTo>
                <a:lnTo>
                  <a:pt x="19" y="11"/>
                </a:lnTo>
                <a:lnTo>
                  <a:pt x="27" y="22"/>
                </a:lnTo>
                <a:lnTo>
                  <a:pt x="27" y="27"/>
                </a:lnTo>
                <a:lnTo>
                  <a:pt x="32" y="30"/>
                </a:lnTo>
                <a:lnTo>
                  <a:pt x="36" y="31"/>
                </a:lnTo>
                <a:lnTo>
                  <a:pt x="41" y="35"/>
                </a:lnTo>
                <a:lnTo>
                  <a:pt x="37" y="45"/>
                </a:lnTo>
                <a:lnTo>
                  <a:pt x="29" y="45"/>
                </a:lnTo>
                <a:lnTo>
                  <a:pt x="26" y="42"/>
                </a:lnTo>
                <a:lnTo>
                  <a:pt x="26" y="38"/>
                </a:lnTo>
                <a:lnTo>
                  <a:pt x="23" y="33"/>
                </a:lnTo>
                <a:lnTo>
                  <a:pt x="18" y="34"/>
                </a:lnTo>
                <a:lnTo>
                  <a:pt x="12" y="35"/>
                </a:lnTo>
                <a:lnTo>
                  <a:pt x="10" y="24"/>
                </a:lnTo>
                <a:lnTo>
                  <a:pt x="11" y="23"/>
                </a:lnTo>
                <a:lnTo>
                  <a:pt x="14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7" name="Freeform 68"/>
          <p:cNvSpPr>
            <a:spLocks/>
          </p:cNvSpPr>
          <p:nvPr/>
        </p:nvSpPr>
        <p:spPr bwMode="auto">
          <a:xfrm>
            <a:off x="5354638" y="3486150"/>
            <a:ext cx="98425" cy="61913"/>
          </a:xfrm>
          <a:custGeom>
            <a:avLst/>
            <a:gdLst>
              <a:gd name="T0" fmla="*/ 56 w 62"/>
              <a:gd name="T1" fmla="*/ 15 h 39"/>
              <a:gd name="T2" fmla="*/ 59 w 62"/>
              <a:gd name="T3" fmla="*/ 20 h 39"/>
              <a:gd name="T4" fmla="*/ 60 w 62"/>
              <a:gd name="T5" fmla="*/ 21 h 39"/>
              <a:gd name="T6" fmla="*/ 62 w 62"/>
              <a:gd name="T7" fmla="*/ 23 h 39"/>
              <a:gd name="T8" fmla="*/ 62 w 62"/>
              <a:gd name="T9" fmla="*/ 27 h 39"/>
              <a:gd name="T10" fmla="*/ 60 w 62"/>
              <a:gd name="T11" fmla="*/ 30 h 39"/>
              <a:gd name="T12" fmla="*/ 58 w 62"/>
              <a:gd name="T13" fmla="*/ 34 h 39"/>
              <a:gd name="T14" fmla="*/ 48 w 62"/>
              <a:gd name="T15" fmla="*/ 39 h 39"/>
              <a:gd name="T16" fmla="*/ 39 w 62"/>
              <a:gd name="T17" fmla="*/ 35 h 39"/>
              <a:gd name="T18" fmla="*/ 36 w 62"/>
              <a:gd name="T19" fmla="*/ 34 h 39"/>
              <a:gd name="T20" fmla="*/ 34 w 62"/>
              <a:gd name="T21" fmla="*/ 30 h 39"/>
              <a:gd name="T22" fmla="*/ 32 w 62"/>
              <a:gd name="T23" fmla="*/ 24 h 39"/>
              <a:gd name="T24" fmla="*/ 26 w 62"/>
              <a:gd name="T25" fmla="*/ 30 h 39"/>
              <a:gd name="T26" fmla="*/ 25 w 62"/>
              <a:gd name="T27" fmla="*/ 30 h 39"/>
              <a:gd name="T28" fmla="*/ 24 w 62"/>
              <a:gd name="T29" fmla="*/ 31 h 39"/>
              <a:gd name="T30" fmla="*/ 15 w 62"/>
              <a:gd name="T31" fmla="*/ 36 h 39"/>
              <a:gd name="T32" fmla="*/ 13 w 62"/>
              <a:gd name="T33" fmla="*/ 35 h 39"/>
              <a:gd name="T34" fmla="*/ 0 w 62"/>
              <a:gd name="T35" fmla="*/ 34 h 39"/>
              <a:gd name="T36" fmla="*/ 2 w 62"/>
              <a:gd name="T37" fmla="*/ 31 h 39"/>
              <a:gd name="T38" fmla="*/ 2 w 62"/>
              <a:gd name="T39" fmla="*/ 30 h 39"/>
              <a:gd name="T40" fmla="*/ 2 w 62"/>
              <a:gd name="T41" fmla="*/ 28 h 39"/>
              <a:gd name="T42" fmla="*/ 3 w 62"/>
              <a:gd name="T43" fmla="*/ 15 h 39"/>
              <a:gd name="T44" fmla="*/ 14 w 62"/>
              <a:gd name="T45" fmla="*/ 10 h 39"/>
              <a:gd name="T46" fmla="*/ 15 w 62"/>
              <a:gd name="T47" fmla="*/ 12 h 39"/>
              <a:gd name="T48" fmla="*/ 15 w 62"/>
              <a:gd name="T49" fmla="*/ 13 h 39"/>
              <a:gd name="T50" fmla="*/ 21 w 62"/>
              <a:gd name="T51" fmla="*/ 12 h 39"/>
              <a:gd name="T52" fmla="*/ 39 w 62"/>
              <a:gd name="T53" fmla="*/ 2 h 39"/>
              <a:gd name="T54" fmla="*/ 44 w 62"/>
              <a:gd name="T55" fmla="*/ 0 h 39"/>
              <a:gd name="T56" fmla="*/ 45 w 62"/>
              <a:gd name="T57" fmla="*/ 1 h 39"/>
              <a:gd name="T58" fmla="*/ 48 w 62"/>
              <a:gd name="T59" fmla="*/ 4 h 39"/>
              <a:gd name="T60" fmla="*/ 50 w 62"/>
              <a:gd name="T61" fmla="*/ 6 h 39"/>
              <a:gd name="T62" fmla="*/ 55 w 62"/>
              <a:gd name="T63" fmla="*/ 13 h 39"/>
              <a:gd name="T64" fmla="*/ 56 w 62"/>
              <a:gd name="T65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2" h="39">
                <a:moveTo>
                  <a:pt x="56" y="15"/>
                </a:moveTo>
                <a:lnTo>
                  <a:pt x="59" y="20"/>
                </a:lnTo>
                <a:lnTo>
                  <a:pt x="60" y="21"/>
                </a:lnTo>
                <a:lnTo>
                  <a:pt x="62" y="23"/>
                </a:lnTo>
                <a:lnTo>
                  <a:pt x="62" y="27"/>
                </a:lnTo>
                <a:lnTo>
                  <a:pt x="60" y="30"/>
                </a:lnTo>
                <a:lnTo>
                  <a:pt x="58" y="34"/>
                </a:lnTo>
                <a:lnTo>
                  <a:pt x="48" y="39"/>
                </a:lnTo>
                <a:lnTo>
                  <a:pt x="39" y="35"/>
                </a:lnTo>
                <a:lnTo>
                  <a:pt x="36" y="34"/>
                </a:lnTo>
                <a:lnTo>
                  <a:pt x="34" y="30"/>
                </a:lnTo>
                <a:lnTo>
                  <a:pt x="32" y="24"/>
                </a:lnTo>
                <a:lnTo>
                  <a:pt x="26" y="30"/>
                </a:lnTo>
                <a:lnTo>
                  <a:pt x="25" y="30"/>
                </a:lnTo>
                <a:lnTo>
                  <a:pt x="24" y="31"/>
                </a:lnTo>
                <a:lnTo>
                  <a:pt x="15" y="36"/>
                </a:lnTo>
                <a:lnTo>
                  <a:pt x="13" y="35"/>
                </a:lnTo>
                <a:lnTo>
                  <a:pt x="0" y="34"/>
                </a:lnTo>
                <a:lnTo>
                  <a:pt x="2" y="31"/>
                </a:lnTo>
                <a:lnTo>
                  <a:pt x="2" y="30"/>
                </a:lnTo>
                <a:lnTo>
                  <a:pt x="2" y="28"/>
                </a:lnTo>
                <a:lnTo>
                  <a:pt x="3" y="15"/>
                </a:lnTo>
                <a:lnTo>
                  <a:pt x="14" y="10"/>
                </a:lnTo>
                <a:lnTo>
                  <a:pt x="15" y="12"/>
                </a:lnTo>
                <a:lnTo>
                  <a:pt x="15" y="13"/>
                </a:lnTo>
                <a:lnTo>
                  <a:pt x="21" y="12"/>
                </a:lnTo>
                <a:lnTo>
                  <a:pt x="39" y="2"/>
                </a:lnTo>
                <a:lnTo>
                  <a:pt x="44" y="0"/>
                </a:lnTo>
                <a:lnTo>
                  <a:pt x="45" y="1"/>
                </a:lnTo>
                <a:lnTo>
                  <a:pt x="48" y="4"/>
                </a:lnTo>
                <a:lnTo>
                  <a:pt x="50" y="6"/>
                </a:lnTo>
                <a:lnTo>
                  <a:pt x="55" y="13"/>
                </a:lnTo>
                <a:lnTo>
                  <a:pt x="56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8" name="Freeform 69"/>
          <p:cNvSpPr>
            <a:spLocks/>
          </p:cNvSpPr>
          <p:nvPr/>
        </p:nvSpPr>
        <p:spPr bwMode="auto">
          <a:xfrm>
            <a:off x="5553075" y="3190875"/>
            <a:ext cx="71438" cy="49213"/>
          </a:xfrm>
          <a:custGeom>
            <a:avLst/>
            <a:gdLst>
              <a:gd name="T0" fmla="*/ 45 w 45"/>
              <a:gd name="T1" fmla="*/ 6 h 31"/>
              <a:gd name="T2" fmla="*/ 42 w 45"/>
              <a:gd name="T3" fmla="*/ 14 h 31"/>
              <a:gd name="T4" fmla="*/ 31 w 45"/>
              <a:gd name="T5" fmla="*/ 15 h 31"/>
              <a:gd name="T6" fmla="*/ 28 w 45"/>
              <a:gd name="T7" fmla="*/ 15 h 31"/>
              <a:gd name="T8" fmla="*/ 19 w 45"/>
              <a:gd name="T9" fmla="*/ 30 h 31"/>
              <a:gd name="T10" fmla="*/ 19 w 45"/>
              <a:gd name="T11" fmla="*/ 31 h 31"/>
              <a:gd name="T12" fmla="*/ 17 w 45"/>
              <a:gd name="T13" fmla="*/ 31 h 31"/>
              <a:gd name="T14" fmla="*/ 6 w 45"/>
              <a:gd name="T15" fmla="*/ 26 h 31"/>
              <a:gd name="T16" fmla="*/ 1 w 45"/>
              <a:gd name="T17" fmla="*/ 22 h 31"/>
              <a:gd name="T18" fmla="*/ 0 w 45"/>
              <a:gd name="T19" fmla="*/ 22 h 31"/>
              <a:gd name="T20" fmla="*/ 2 w 45"/>
              <a:gd name="T21" fmla="*/ 15 h 31"/>
              <a:gd name="T22" fmla="*/ 9 w 45"/>
              <a:gd name="T23" fmla="*/ 3 h 31"/>
              <a:gd name="T24" fmla="*/ 12 w 45"/>
              <a:gd name="T25" fmla="*/ 1 h 31"/>
              <a:gd name="T26" fmla="*/ 13 w 45"/>
              <a:gd name="T27" fmla="*/ 0 h 31"/>
              <a:gd name="T28" fmla="*/ 30 w 45"/>
              <a:gd name="T29" fmla="*/ 3 h 31"/>
              <a:gd name="T30" fmla="*/ 32 w 45"/>
              <a:gd name="T31" fmla="*/ 3 h 31"/>
              <a:gd name="T32" fmla="*/ 45 w 45"/>
              <a:gd name="T33" fmla="*/ 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5" h="31">
                <a:moveTo>
                  <a:pt x="45" y="6"/>
                </a:moveTo>
                <a:lnTo>
                  <a:pt x="42" y="14"/>
                </a:lnTo>
                <a:lnTo>
                  <a:pt x="31" y="15"/>
                </a:lnTo>
                <a:lnTo>
                  <a:pt x="28" y="15"/>
                </a:lnTo>
                <a:lnTo>
                  <a:pt x="19" y="30"/>
                </a:lnTo>
                <a:lnTo>
                  <a:pt x="19" y="31"/>
                </a:lnTo>
                <a:lnTo>
                  <a:pt x="17" y="31"/>
                </a:lnTo>
                <a:lnTo>
                  <a:pt x="6" y="26"/>
                </a:lnTo>
                <a:lnTo>
                  <a:pt x="1" y="22"/>
                </a:lnTo>
                <a:lnTo>
                  <a:pt x="0" y="22"/>
                </a:lnTo>
                <a:lnTo>
                  <a:pt x="2" y="15"/>
                </a:lnTo>
                <a:lnTo>
                  <a:pt x="9" y="3"/>
                </a:lnTo>
                <a:lnTo>
                  <a:pt x="12" y="1"/>
                </a:lnTo>
                <a:lnTo>
                  <a:pt x="13" y="0"/>
                </a:lnTo>
                <a:lnTo>
                  <a:pt x="30" y="3"/>
                </a:lnTo>
                <a:lnTo>
                  <a:pt x="32" y="3"/>
                </a:lnTo>
                <a:lnTo>
                  <a:pt x="45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9" name="Freeform 70"/>
          <p:cNvSpPr>
            <a:spLocks/>
          </p:cNvSpPr>
          <p:nvPr/>
        </p:nvSpPr>
        <p:spPr bwMode="auto">
          <a:xfrm>
            <a:off x="5668963" y="3063875"/>
            <a:ext cx="88900" cy="53975"/>
          </a:xfrm>
          <a:custGeom>
            <a:avLst/>
            <a:gdLst>
              <a:gd name="T0" fmla="*/ 29 w 56"/>
              <a:gd name="T1" fmla="*/ 5 h 34"/>
              <a:gd name="T2" fmla="*/ 28 w 56"/>
              <a:gd name="T3" fmla="*/ 9 h 34"/>
              <a:gd name="T4" fmla="*/ 32 w 56"/>
              <a:gd name="T5" fmla="*/ 9 h 34"/>
              <a:gd name="T6" fmla="*/ 38 w 56"/>
              <a:gd name="T7" fmla="*/ 4 h 34"/>
              <a:gd name="T8" fmla="*/ 44 w 56"/>
              <a:gd name="T9" fmla="*/ 2 h 34"/>
              <a:gd name="T10" fmla="*/ 47 w 56"/>
              <a:gd name="T11" fmla="*/ 2 h 34"/>
              <a:gd name="T12" fmla="*/ 56 w 56"/>
              <a:gd name="T13" fmla="*/ 0 h 34"/>
              <a:gd name="T14" fmla="*/ 56 w 56"/>
              <a:gd name="T15" fmla="*/ 1 h 34"/>
              <a:gd name="T16" fmla="*/ 56 w 56"/>
              <a:gd name="T17" fmla="*/ 9 h 34"/>
              <a:gd name="T18" fmla="*/ 55 w 56"/>
              <a:gd name="T19" fmla="*/ 9 h 34"/>
              <a:gd name="T20" fmla="*/ 47 w 56"/>
              <a:gd name="T21" fmla="*/ 12 h 34"/>
              <a:gd name="T22" fmla="*/ 44 w 56"/>
              <a:gd name="T23" fmla="*/ 13 h 34"/>
              <a:gd name="T24" fmla="*/ 36 w 56"/>
              <a:gd name="T25" fmla="*/ 16 h 34"/>
              <a:gd name="T26" fmla="*/ 34 w 56"/>
              <a:gd name="T27" fmla="*/ 16 h 34"/>
              <a:gd name="T28" fmla="*/ 29 w 56"/>
              <a:gd name="T29" fmla="*/ 17 h 34"/>
              <a:gd name="T30" fmla="*/ 25 w 56"/>
              <a:gd name="T31" fmla="*/ 26 h 34"/>
              <a:gd name="T32" fmla="*/ 23 w 56"/>
              <a:gd name="T33" fmla="*/ 26 h 34"/>
              <a:gd name="T34" fmla="*/ 18 w 56"/>
              <a:gd name="T35" fmla="*/ 34 h 34"/>
              <a:gd name="T36" fmla="*/ 15 w 56"/>
              <a:gd name="T37" fmla="*/ 34 h 34"/>
              <a:gd name="T38" fmla="*/ 8 w 56"/>
              <a:gd name="T39" fmla="*/ 34 h 34"/>
              <a:gd name="T40" fmla="*/ 0 w 56"/>
              <a:gd name="T41" fmla="*/ 34 h 34"/>
              <a:gd name="T42" fmla="*/ 4 w 56"/>
              <a:gd name="T43" fmla="*/ 24 h 34"/>
              <a:gd name="T44" fmla="*/ 11 w 56"/>
              <a:gd name="T45" fmla="*/ 23 h 34"/>
              <a:gd name="T46" fmla="*/ 11 w 56"/>
              <a:gd name="T47" fmla="*/ 16 h 34"/>
              <a:gd name="T48" fmla="*/ 25 w 56"/>
              <a:gd name="T49" fmla="*/ 1 h 34"/>
              <a:gd name="T50" fmla="*/ 26 w 56"/>
              <a:gd name="T51" fmla="*/ 2 h 34"/>
              <a:gd name="T52" fmla="*/ 29 w 56"/>
              <a:gd name="T53" fmla="*/ 2 h 34"/>
              <a:gd name="T54" fmla="*/ 29 w 56"/>
              <a:gd name="T55" fmla="*/ 5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6" h="34">
                <a:moveTo>
                  <a:pt x="29" y="5"/>
                </a:moveTo>
                <a:lnTo>
                  <a:pt x="28" y="9"/>
                </a:lnTo>
                <a:lnTo>
                  <a:pt x="32" y="9"/>
                </a:lnTo>
                <a:lnTo>
                  <a:pt x="38" y="4"/>
                </a:lnTo>
                <a:lnTo>
                  <a:pt x="44" y="2"/>
                </a:lnTo>
                <a:lnTo>
                  <a:pt x="47" y="2"/>
                </a:lnTo>
                <a:lnTo>
                  <a:pt x="56" y="0"/>
                </a:lnTo>
                <a:lnTo>
                  <a:pt x="56" y="1"/>
                </a:lnTo>
                <a:lnTo>
                  <a:pt x="56" y="9"/>
                </a:lnTo>
                <a:lnTo>
                  <a:pt x="55" y="9"/>
                </a:lnTo>
                <a:lnTo>
                  <a:pt x="47" y="12"/>
                </a:lnTo>
                <a:lnTo>
                  <a:pt x="44" y="13"/>
                </a:lnTo>
                <a:lnTo>
                  <a:pt x="36" y="16"/>
                </a:lnTo>
                <a:lnTo>
                  <a:pt x="34" y="16"/>
                </a:lnTo>
                <a:lnTo>
                  <a:pt x="29" y="17"/>
                </a:lnTo>
                <a:lnTo>
                  <a:pt x="25" y="26"/>
                </a:lnTo>
                <a:lnTo>
                  <a:pt x="23" y="26"/>
                </a:lnTo>
                <a:lnTo>
                  <a:pt x="18" y="34"/>
                </a:lnTo>
                <a:lnTo>
                  <a:pt x="15" y="34"/>
                </a:lnTo>
                <a:lnTo>
                  <a:pt x="8" y="34"/>
                </a:lnTo>
                <a:lnTo>
                  <a:pt x="0" y="34"/>
                </a:lnTo>
                <a:lnTo>
                  <a:pt x="4" y="24"/>
                </a:lnTo>
                <a:lnTo>
                  <a:pt x="11" y="23"/>
                </a:lnTo>
                <a:lnTo>
                  <a:pt x="11" y="16"/>
                </a:lnTo>
                <a:lnTo>
                  <a:pt x="25" y="1"/>
                </a:lnTo>
                <a:lnTo>
                  <a:pt x="26" y="2"/>
                </a:lnTo>
                <a:lnTo>
                  <a:pt x="29" y="2"/>
                </a:lnTo>
                <a:lnTo>
                  <a:pt x="29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0" name="Freeform 71"/>
          <p:cNvSpPr>
            <a:spLocks/>
          </p:cNvSpPr>
          <p:nvPr/>
        </p:nvSpPr>
        <p:spPr bwMode="auto">
          <a:xfrm>
            <a:off x="5638800" y="3063875"/>
            <a:ext cx="33338" cy="31750"/>
          </a:xfrm>
          <a:custGeom>
            <a:avLst/>
            <a:gdLst>
              <a:gd name="T0" fmla="*/ 3 w 21"/>
              <a:gd name="T1" fmla="*/ 9 h 20"/>
              <a:gd name="T2" fmla="*/ 0 w 21"/>
              <a:gd name="T3" fmla="*/ 0 h 20"/>
              <a:gd name="T4" fmla="*/ 1 w 21"/>
              <a:gd name="T5" fmla="*/ 0 h 20"/>
              <a:gd name="T6" fmla="*/ 4 w 21"/>
              <a:gd name="T7" fmla="*/ 0 h 20"/>
              <a:gd name="T8" fmla="*/ 10 w 21"/>
              <a:gd name="T9" fmla="*/ 4 h 20"/>
              <a:gd name="T10" fmla="*/ 14 w 21"/>
              <a:gd name="T11" fmla="*/ 2 h 20"/>
              <a:gd name="T12" fmla="*/ 19 w 21"/>
              <a:gd name="T13" fmla="*/ 1 h 20"/>
              <a:gd name="T14" fmla="*/ 21 w 21"/>
              <a:gd name="T15" fmla="*/ 4 h 20"/>
              <a:gd name="T16" fmla="*/ 12 w 21"/>
              <a:gd name="T17" fmla="*/ 12 h 20"/>
              <a:gd name="T18" fmla="*/ 10 w 21"/>
              <a:gd name="T19" fmla="*/ 17 h 20"/>
              <a:gd name="T20" fmla="*/ 3 w 21"/>
              <a:gd name="T21" fmla="*/ 20 h 20"/>
              <a:gd name="T22" fmla="*/ 3 w 21"/>
              <a:gd name="T23" fmla="*/ 16 h 20"/>
              <a:gd name="T24" fmla="*/ 3 w 21"/>
              <a:gd name="T25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9"/>
                </a:moveTo>
                <a:lnTo>
                  <a:pt x="0" y="0"/>
                </a:lnTo>
                <a:lnTo>
                  <a:pt x="1" y="0"/>
                </a:lnTo>
                <a:lnTo>
                  <a:pt x="4" y="0"/>
                </a:lnTo>
                <a:lnTo>
                  <a:pt x="10" y="4"/>
                </a:lnTo>
                <a:lnTo>
                  <a:pt x="14" y="2"/>
                </a:lnTo>
                <a:lnTo>
                  <a:pt x="19" y="1"/>
                </a:lnTo>
                <a:lnTo>
                  <a:pt x="21" y="4"/>
                </a:lnTo>
                <a:lnTo>
                  <a:pt x="12" y="12"/>
                </a:lnTo>
                <a:lnTo>
                  <a:pt x="10" y="17"/>
                </a:lnTo>
                <a:lnTo>
                  <a:pt x="3" y="20"/>
                </a:lnTo>
                <a:lnTo>
                  <a:pt x="3" y="16"/>
                </a:lnTo>
                <a:lnTo>
                  <a:pt x="3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1" name="Freeform 72"/>
          <p:cNvSpPr>
            <a:spLocks/>
          </p:cNvSpPr>
          <p:nvPr/>
        </p:nvSpPr>
        <p:spPr bwMode="auto">
          <a:xfrm>
            <a:off x="5656263" y="2981325"/>
            <a:ext cx="58738" cy="79375"/>
          </a:xfrm>
          <a:custGeom>
            <a:avLst/>
            <a:gdLst>
              <a:gd name="T0" fmla="*/ 26 w 37"/>
              <a:gd name="T1" fmla="*/ 13 h 50"/>
              <a:gd name="T2" fmla="*/ 18 w 37"/>
              <a:gd name="T3" fmla="*/ 15 h 50"/>
              <a:gd name="T4" fmla="*/ 18 w 37"/>
              <a:gd name="T5" fmla="*/ 8 h 50"/>
              <a:gd name="T6" fmla="*/ 19 w 37"/>
              <a:gd name="T7" fmla="*/ 7 h 50"/>
              <a:gd name="T8" fmla="*/ 27 w 37"/>
              <a:gd name="T9" fmla="*/ 3 h 50"/>
              <a:gd name="T10" fmla="*/ 31 w 37"/>
              <a:gd name="T11" fmla="*/ 0 h 50"/>
              <a:gd name="T12" fmla="*/ 36 w 37"/>
              <a:gd name="T13" fmla="*/ 16 h 50"/>
              <a:gd name="T14" fmla="*/ 29 w 37"/>
              <a:gd name="T15" fmla="*/ 23 h 50"/>
              <a:gd name="T16" fmla="*/ 29 w 37"/>
              <a:gd name="T17" fmla="*/ 26 h 50"/>
              <a:gd name="T18" fmla="*/ 30 w 37"/>
              <a:gd name="T19" fmla="*/ 27 h 50"/>
              <a:gd name="T20" fmla="*/ 33 w 37"/>
              <a:gd name="T21" fmla="*/ 24 h 50"/>
              <a:gd name="T22" fmla="*/ 34 w 37"/>
              <a:gd name="T23" fmla="*/ 23 h 50"/>
              <a:gd name="T24" fmla="*/ 34 w 37"/>
              <a:gd name="T25" fmla="*/ 24 h 50"/>
              <a:gd name="T26" fmla="*/ 37 w 37"/>
              <a:gd name="T27" fmla="*/ 35 h 50"/>
              <a:gd name="T28" fmla="*/ 36 w 37"/>
              <a:gd name="T29" fmla="*/ 35 h 50"/>
              <a:gd name="T30" fmla="*/ 31 w 37"/>
              <a:gd name="T31" fmla="*/ 38 h 50"/>
              <a:gd name="T32" fmla="*/ 22 w 37"/>
              <a:gd name="T33" fmla="*/ 43 h 50"/>
              <a:gd name="T34" fmla="*/ 1 w 37"/>
              <a:gd name="T35" fmla="*/ 50 h 50"/>
              <a:gd name="T36" fmla="*/ 1 w 37"/>
              <a:gd name="T37" fmla="*/ 49 h 50"/>
              <a:gd name="T38" fmla="*/ 0 w 37"/>
              <a:gd name="T39" fmla="*/ 49 h 50"/>
              <a:gd name="T40" fmla="*/ 0 w 37"/>
              <a:gd name="T41" fmla="*/ 46 h 50"/>
              <a:gd name="T42" fmla="*/ 1 w 37"/>
              <a:gd name="T43" fmla="*/ 45 h 50"/>
              <a:gd name="T44" fmla="*/ 3 w 37"/>
              <a:gd name="T45" fmla="*/ 45 h 50"/>
              <a:gd name="T46" fmla="*/ 14 w 37"/>
              <a:gd name="T47" fmla="*/ 39 h 50"/>
              <a:gd name="T48" fmla="*/ 14 w 37"/>
              <a:gd name="T49" fmla="*/ 37 h 50"/>
              <a:gd name="T50" fmla="*/ 5 w 37"/>
              <a:gd name="T51" fmla="*/ 37 h 50"/>
              <a:gd name="T52" fmla="*/ 5 w 37"/>
              <a:gd name="T53" fmla="*/ 35 h 50"/>
              <a:gd name="T54" fmla="*/ 5 w 37"/>
              <a:gd name="T55" fmla="*/ 33 h 50"/>
              <a:gd name="T56" fmla="*/ 8 w 37"/>
              <a:gd name="T57" fmla="*/ 31 h 50"/>
              <a:gd name="T58" fmla="*/ 16 w 37"/>
              <a:gd name="T59" fmla="*/ 28 h 50"/>
              <a:gd name="T60" fmla="*/ 18 w 37"/>
              <a:gd name="T61" fmla="*/ 28 h 50"/>
              <a:gd name="T62" fmla="*/ 26 w 37"/>
              <a:gd name="T63" fmla="*/ 13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" h="50">
                <a:moveTo>
                  <a:pt x="26" y="13"/>
                </a:moveTo>
                <a:lnTo>
                  <a:pt x="18" y="15"/>
                </a:lnTo>
                <a:lnTo>
                  <a:pt x="18" y="8"/>
                </a:lnTo>
                <a:lnTo>
                  <a:pt x="19" y="7"/>
                </a:lnTo>
                <a:lnTo>
                  <a:pt x="27" y="3"/>
                </a:lnTo>
                <a:lnTo>
                  <a:pt x="31" y="0"/>
                </a:lnTo>
                <a:lnTo>
                  <a:pt x="36" y="16"/>
                </a:lnTo>
                <a:lnTo>
                  <a:pt x="29" y="23"/>
                </a:lnTo>
                <a:lnTo>
                  <a:pt x="29" y="26"/>
                </a:lnTo>
                <a:lnTo>
                  <a:pt x="30" y="27"/>
                </a:lnTo>
                <a:lnTo>
                  <a:pt x="33" y="24"/>
                </a:lnTo>
                <a:lnTo>
                  <a:pt x="34" y="23"/>
                </a:lnTo>
                <a:lnTo>
                  <a:pt x="34" y="24"/>
                </a:lnTo>
                <a:lnTo>
                  <a:pt x="37" y="35"/>
                </a:lnTo>
                <a:lnTo>
                  <a:pt x="36" y="35"/>
                </a:lnTo>
                <a:lnTo>
                  <a:pt x="31" y="38"/>
                </a:lnTo>
                <a:lnTo>
                  <a:pt x="22" y="43"/>
                </a:lnTo>
                <a:lnTo>
                  <a:pt x="1" y="50"/>
                </a:lnTo>
                <a:lnTo>
                  <a:pt x="1" y="49"/>
                </a:lnTo>
                <a:lnTo>
                  <a:pt x="0" y="49"/>
                </a:lnTo>
                <a:lnTo>
                  <a:pt x="0" y="46"/>
                </a:lnTo>
                <a:lnTo>
                  <a:pt x="1" y="45"/>
                </a:lnTo>
                <a:lnTo>
                  <a:pt x="3" y="45"/>
                </a:lnTo>
                <a:lnTo>
                  <a:pt x="14" y="39"/>
                </a:lnTo>
                <a:lnTo>
                  <a:pt x="14" y="37"/>
                </a:lnTo>
                <a:lnTo>
                  <a:pt x="5" y="37"/>
                </a:lnTo>
                <a:lnTo>
                  <a:pt x="5" y="35"/>
                </a:lnTo>
                <a:lnTo>
                  <a:pt x="5" y="33"/>
                </a:lnTo>
                <a:lnTo>
                  <a:pt x="8" y="31"/>
                </a:lnTo>
                <a:lnTo>
                  <a:pt x="16" y="28"/>
                </a:lnTo>
                <a:lnTo>
                  <a:pt x="18" y="28"/>
                </a:lnTo>
                <a:lnTo>
                  <a:pt x="2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2" name="Freeform 73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2 w 15"/>
              <a:gd name="T1" fmla="*/ 5 h 14"/>
              <a:gd name="T2" fmla="*/ 0 w 15"/>
              <a:gd name="T3" fmla="*/ 1 h 14"/>
              <a:gd name="T4" fmla="*/ 4 w 15"/>
              <a:gd name="T5" fmla="*/ 0 h 14"/>
              <a:gd name="T6" fmla="*/ 10 w 15"/>
              <a:gd name="T7" fmla="*/ 3 h 14"/>
              <a:gd name="T8" fmla="*/ 7 w 15"/>
              <a:gd name="T9" fmla="*/ 5 h 14"/>
              <a:gd name="T10" fmla="*/ 10 w 15"/>
              <a:gd name="T11" fmla="*/ 5 h 14"/>
              <a:gd name="T12" fmla="*/ 13 w 15"/>
              <a:gd name="T13" fmla="*/ 7 h 14"/>
              <a:gd name="T14" fmla="*/ 15 w 15"/>
              <a:gd name="T15" fmla="*/ 11 h 14"/>
              <a:gd name="T16" fmla="*/ 13 w 15"/>
              <a:gd name="T17" fmla="*/ 11 h 14"/>
              <a:gd name="T18" fmla="*/ 10 w 15"/>
              <a:gd name="T19" fmla="*/ 14 h 14"/>
              <a:gd name="T20" fmla="*/ 3 w 15"/>
              <a:gd name="T21" fmla="*/ 14 h 14"/>
              <a:gd name="T22" fmla="*/ 0 w 15"/>
              <a:gd name="T23" fmla="*/ 11 h 14"/>
              <a:gd name="T24" fmla="*/ 2 w 15"/>
              <a:gd name="T25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2" y="5"/>
                </a:moveTo>
                <a:lnTo>
                  <a:pt x="0" y="1"/>
                </a:lnTo>
                <a:lnTo>
                  <a:pt x="4" y="0"/>
                </a:lnTo>
                <a:lnTo>
                  <a:pt x="10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lnTo>
                  <a:pt x="15" y="11"/>
                </a:lnTo>
                <a:lnTo>
                  <a:pt x="13" y="11"/>
                </a:lnTo>
                <a:lnTo>
                  <a:pt x="10" y="14"/>
                </a:lnTo>
                <a:lnTo>
                  <a:pt x="3" y="14"/>
                </a:lnTo>
                <a:lnTo>
                  <a:pt x="0" y="11"/>
                </a:lnTo>
                <a:lnTo>
                  <a:pt x="2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3" name="Freeform 74"/>
          <p:cNvSpPr>
            <a:spLocks/>
          </p:cNvSpPr>
          <p:nvPr/>
        </p:nvSpPr>
        <p:spPr bwMode="auto">
          <a:xfrm>
            <a:off x="5767388" y="2954338"/>
            <a:ext cx="42863" cy="28575"/>
          </a:xfrm>
          <a:custGeom>
            <a:avLst/>
            <a:gdLst>
              <a:gd name="T0" fmla="*/ 20 w 27"/>
              <a:gd name="T1" fmla="*/ 7 h 18"/>
              <a:gd name="T2" fmla="*/ 6 w 27"/>
              <a:gd name="T3" fmla="*/ 15 h 18"/>
              <a:gd name="T4" fmla="*/ 2 w 27"/>
              <a:gd name="T5" fmla="*/ 18 h 18"/>
              <a:gd name="T6" fmla="*/ 1 w 27"/>
              <a:gd name="T7" fmla="*/ 17 h 18"/>
              <a:gd name="T8" fmla="*/ 0 w 27"/>
              <a:gd name="T9" fmla="*/ 14 h 18"/>
              <a:gd name="T10" fmla="*/ 9 w 27"/>
              <a:gd name="T11" fmla="*/ 2 h 18"/>
              <a:gd name="T12" fmla="*/ 13 w 27"/>
              <a:gd name="T13" fmla="*/ 3 h 18"/>
              <a:gd name="T14" fmla="*/ 17 w 27"/>
              <a:gd name="T15" fmla="*/ 0 h 18"/>
              <a:gd name="T16" fmla="*/ 27 w 27"/>
              <a:gd name="T17" fmla="*/ 2 h 18"/>
              <a:gd name="T18" fmla="*/ 20 w 27"/>
              <a:gd name="T19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20" y="7"/>
                </a:moveTo>
                <a:lnTo>
                  <a:pt x="6" y="15"/>
                </a:lnTo>
                <a:lnTo>
                  <a:pt x="2" y="18"/>
                </a:lnTo>
                <a:lnTo>
                  <a:pt x="1" y="17"/>
                </a:lnTo>
                <a:lnTo>
                  <a:pt x="0" y="14"/>
                </a:lnTo>
                <a:lnTo>
                  <a:pt x="9" y="2"/>
                </a:lnTo>
                <a:lnTo>
                  <a:pt x="13" y="3"/>
                </a:lnTo>
                <a:lnTo>
                  <a:pt x="17" y="0"/>
                </a:lnTo>
                <a:lnTo>
                  <a:pt x="27" y="2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4" name="Freeform 75"/>
          <p:cNvSpPr>
            <a:spLocks noEditPoints="1"/>
          </p:cNvSpPr>
          <p:nvPr/>
        </p:nvSpPr>
        <p:spPr bwMode="auto">
          <a:xfrm>
            <a:off x="4762500" y="2786063"/>
            <a:ext cx="1397000" cy="1719263"/>
          </a:xfrm>
          <a:custGeom>
            <a:avLst/>
            <a:gdLst>
              <a:gd name="T0" fmla="*/ 684 w 880"/>
              <a:gd name="T1" fmla="*/ 544 h 1083"/>
              <a:gd name="T2" fmla="*/ 686 w 880"/>
              <a:gd name="T3" fmla="*/ 581 h 1083"/>
              <a:gd name="T4" fmla="*/ 792 w 880"/>
              <a:gd name="T5" fmla="*/ 68 h 1083"/>
              <a:gd name="T6" fmla="*/ 828 w 880"/>
              <a:gd name="T7" fmla="*/ 79 h 1083"/>
              <a:gd name="T8" fmla="*/ 800 w 880"/>
              <a:gd name="T9" fmla="*/ 120 h 1083"/>
              <a:gd name="T10" fmla="*/ 764 w 880"/>
              <a:gd name="T11" fmla="*/ 177 h 1083"/>
              <a:gd name="T12" fmla="*/ 787 w 880"/>
              <a:gd name="T13" fmla="*/ 214 h 1083"/>
              <a:gd name="T14" fmla="*/ 787 w 880"/>
              <a:gd name="T15" fmla="*/ 297 h 1083"/>
              <a:gd name="T16" fmla="*/ 747 w 880"/>
              <a:gd name="T17" fmla="*/ 355 h 1083"/>
              <a:gd name="T18" fmla="*/ 725 w 880"/>
              <a:gd name="T19" fmla="*/ 450 h 1083"/>
              <a:gd name="T20" fmla="*/ 735 w 880"/>
              <a:gd name="T21" fmla="*/ 582 h 1083"/>
              <a:gd name="T22" fmla="*/ 746 w 880"/>
              <a:gd name="T23" fmla="*/ 690 h 1083"/>
              <a:gd name="T24" fmla="*/ 672 w 880"/>
              <a:gd name="T25" fmla="*/ 634 h 1083"/>
              <a:gd name="T26" fmla="*/ 626 w 880"/>
              <a:gd name="T27" fmla="*/ 608 h 1083"/>
              <a:gd name="T28" fmla="*/ 577 w 880"/>
              <a:gd name="T29" fmla="*/ 671 h 1083"/>
              <a:gd name="T30" fmla="*/ 563 w 880"/>
              <a:gd name="T31" fmla="*/ 746 h 1083"/>
              <a:gd name="T32" fmla="*/ 492 w 880"/>
              <a:gd name="T33" fmla="*/ 854 h 1083"/>
              <a:gd name="T34" fmla="*/ 439 w 880"/>
              <a:gd name="T35" fmla="*/ 880 h 1083"/>
              <a:gd name="T36" fmla="*/ 388 w 880"/>
              <a:gd name="T37" fmla="*/ 945 h 1083"/>
              <a:gd name="T38" fmla="*/ 384 w 880"/>
              <a:gd name="T39" fmla="*/ 989 h 1083"/>
              <a:gd name="T40" fmla="*/ 272 w 880"/>
              <a:gd name="T41" fmla="*/ 1002 h 1083"/>
              <a:gd name="T42" fmla="*/ 193 w 880"/>
              <a:gd name="T43" fmla="*/ 1076 h 1083"/>
              <a:gd name="T44" fmla="*/ 72 w 880"/>
              <a:gd name="T45" fmla="*/ 1015 h 1083"/>
              <a:gd name="T46" fmla="*/ 87 w 880"/>
              <a:gd name="T47" fmla="*/ 990 h 1083"/>
              <a:gd name="T48" fmla="*/ 152 w 880"/>
              <a:gd name="T49" fmla="*/ 1054 h 1083"/>
              <a:gd name="T50" fmla="*/ 221 w 880"/>
              <a:gd name="T51" fmla="*/ 986 h 1083"/>
              <a:gd name="T52" fmla="*/ 143 w 880"/>
              <a:gd name="T53" fmla="*/ 964 h 1083"/>
              <a:gd name="T54" fmla="*/ 57 w 880"/>
              <a:gd name="T55" fmla="*/ 937 h 1083"/>
              <a:gd name="T56" fmla="*/ 103 w 880"/>
              <a:gd name="T57" fmla="*/ 833 h 1083"/>
              <a:gd name="T58" fmla="*/ 166 w 880"/>
              <a:gd name="T59" fmla="*/ 822 h 1083"/>
              <a:gd name="T60" fmla="*/ 282 w 880"/>
              <a:gd name="T61" fmla="*/ 873 h 1083"/>
              <a:gd name="T62" fmla="*/ 356 w 880"/>
              <a:gd name="T63" fmla="*/ 798 h 1083"/>
              <a:gd name="T64" fmla="*/ 448 w 880"/>
              <a:gd name="T65" fmla="*/ 698 h 1083"/>
              <a:gd name="T66" fmla="*/ 356 w 880"/>
              <a:gd name="T67" fmla="*/ 776 h 1083"/>
              <a:gd name="T68" fmla="*/ 231 w 880"/>
              <a:gd name="T69" fmla="*/ 754 h 1083"/>
              <a:gd name="T70" fmla="*/ 313 w 880"/>
              <a:gd name="T71" fmla="*/ 640 h 1083"/>
              <a:gd name="T72" fmla="*/ 399 w 880"/>
              <a:gd name="T73" fmla="*/ 544 h 1083"/>
              <a:gd name="T74" fmla="*/ 459 w 880"/>
              <a:gd name="T75" fmla="*/ 509 h 1083"/>
              <a:gd name="T76" fmla="*/ 474 w 880"/>
              <a:gd name="T77" fmla="*/ 477 h 1083"/>
              <a:gd name="T78" fmla="*/ 506 w 880"/>
              <a:gd name="T79" fmla="*/ 431 h 1083"/>
              <a:gd name="T80" fmla="*/ 538 w 880"/>
              <a:gd name="T81" fmla="*/ 445 h 1083"/>
              <a:gd name="T82" fmla="*/ 593 w 880"/>
              <a:gd name="T83" fmla="*/ 424 h 1083"/>
              <a:gd name="T84" fmla="*/ 653 w 880"/>
              <a:gd name="T85" fmla="*/ 371 h 1083"/>
              <a:gd name="T86" fmla="*/ 631 w 880"/>
              <a:gd name="T87" fmla="*/ 278 h 1083"/>
              <a:gd name="T88" fmla="*/ 600 w 880"/>
              <a:gd name="T89" fmla="*/ 389 h 1083"/>
              <a:gd name="T90" fmla="*/ 549 w 880"/>
              <a:gd name="T91" fmla="*/ 367 h 1083"/>
              <a:gd name="T92" fmla="*/ 579 w 880"/>
              <a:gd name="T93" fmla="*/ 325 h 1083"/>
              <a:gd name="T94" fmla="*/ 583 w 880"/>
              <a:gd name="T95" fmla="*/ 254 h 1083"/>
              <a:gd name="T96" fmla="*/ 659 w 880"/>
              <a:gd name="T97" fmla="*/ 225 h 1083"/>
              <a:gd name="T98" fmla="*/ 725 w 880"/>
              <a:gd name="T99" fmla="*/ 145 h 1083"/>
              <a:gd name="T100" fmla="*/ 642 w 880"/>
              <a:gd name="T101" fmla="*/ 127 h 1083"/>
              <a:gd name="T102" fmla="*/ 663 w 880"/>
              <a:gd name="T103" fmla="*/ 87 h 1083"/>
              <a:gd name="T104" fmla="*/ 716 w 880"/>
              <a:gd name="T105" fmla="*/ 55 h 1083"/>
              <a:gd name="T106" fmla="*/ 691 w 880"/>
              <a:gd name="T107" fmla="*/ 258 h 1083"/>
              <a:gd name="T108" fmla="*/ 739 w 880"/>
              <a:gd name="T109" fmla="*/ 138 h 1083"/>
              <a:gd name="T110" fmla="*/ 665 w 880"/>
              <a:gd name="T111" fmla="*/ 173 h 1083"/>
              <a:gd name="T112" fmla="*/ 236 w 880"/>
              <a:gd name="T113" fmla="*/ 987 h 1083"/>
              <a:gd name="T114" fmla="*/ 342 w 880"/>
              <a:gd name="T115" fmla="*/ 945 h 1083"/>
              <a:gd name="T116" fmla="*/ 619 w 880"/>
              <a:gd name="T117" fmla="*/ 451 h 1083"/>
              <a:gd name="T118" fmla="*/ 609 w 880"/>
              <a:gd name="T119" fmla="*/ 472 h 1083"/>
              <a:gd name="T120" fmla="*/ 665 w 880"/>
              <a:gd name="T121" fmla="*/ 461 h 1083"/>
              <a:gd name="T122" fmla="*/ 341 w 880"/>
              <a:gd name="T123" fmla="*/ 908 h 1083"/>
              <a:gd name="T124" fmla="*/ 424 w 880"/>
              <a:gd name="T125" fmla="*/ 896 h 1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80" h="1083">
                <a:moveTo>
                  <a:pt x="668" y="536"/>
                </a:moveTo>
                <a:lnTo>
                  <a:pt x="667" y="536"/>
                </a:lnTo>
                <a:lnTo>
                  <a:pt x="665" y="536"/>
                </a:lnTo>
                <a:lnTo>
                  <a:pt x="664" y="536"/>
                </a:lnTo>
                <a:lnTo>
                  <a:pt x="661" y="536"/>
                </a:lnTo>
                <a:lnTo>
                  <a:pt x="660" y="536"/>
                </a:lnTo>
                <a:lnTo>
                  <a:pt x="653" y="541"/>
                </a:lnTo>
                <a:lnTo>
                  <a:pt x="652" y="541"/>
                </a:lnTo>
                <a:lnTo>
                  <a:pt x="653" y="543"/>
                </a:lnTo>
                <a:lnTo>
                  <a:pt x="654" y="543"/>
                </a:lnTo>
                <a:lnTo>
                  <a:pt x="656" y="544"/>
                </a:lnTo>
                <a:lnTo>
                  <a:pt x="657" y="544"/>
                </a:lnTo>
                <a:lnTo>
                  <a:pt x="646" y="548"/>
                </a:lnTo>
                <a:lnTo>
                  <a:pt x="641" y="551"/>
                </a:lnTo>
                <a:lnTo>
                  <a:pt x="630" y="554"/>
                </a:lnTo>
                <a:lnTo>
                  <a:pt x="629" y="554"/>
                </a:lnTo>
                <a:lnTo>
                  <a:pt x="623" y="552"/>
                </a:lnTo>
                <a:lnTo>
                  <a:pt x="618" y="543"/>
                </a:lnTo>
                <a:lnTo>
                  <a:pt x="618" y="544"/>
                </a:lnTo>
                <a:lnTo>
                  <a:pt x="618" y="548"/>
                </a:lnTo>
                <a:lnTo>
                  <a:pt x="618" y="552"/>
                </a:lnTo>
                <a:lnTo>
                  <a:pt x="626" y="556"/>
                </a:lnTo>
                <a:lnTo>
                  <a:pt x="631" y="561"/>
                </a:lnTo>
                <a:lnTo>
                  <a:pt x="639" y="561"/>
                </a:lnTo>
                <a:lnTo>
                  <a:pt x="639" y="562"/>
                </a:lnTo>
                <a:lnTo>
                  <a:pt x="638" y="563"/>
                </a:lnTo>
                <a:lnTo>
                  <a:pt x="637" y="565"/>
                </a:lnTo>
                <a:lnTo>
                  <a:pt x="630" y="565"/>
                </a:lnTo>
                <a:lnTo>
                  <a:pt x="627" y="565"/>
                </a:lnTo>
                <a:lnTo>
                  <a:pt x="624" y="562"/>
                </a:lnTo>
                <a:lnTo>
                  <a:pt x="624" y="561"/>
                </a:lnTo>
                <a:lnTo>
                  <a:pt x="624" y="559"/>
                </a:lnTo>
                <a:lnTo>
                  <a:pt x="623" y="559"/>
                </a:lnTo>
                <a:lnTo>
                  <a:pt x="622" y="561"/>
                </a:lnTo>
                <a:lnTo>
                  <a:pt x="618" y="562"/>
                </a:lnTo>
                <a:lnTo>
                  <a:pt x="618" y="582"/>
                </a:lnTo>
                <a:lnTo>
                  <a:pt x="622" y="582"/>
                </a:lnTo>
                <a:lnTo>
                  <a:pt x="637" y="581"/>
                </a:lnTo>
                <a:lnTo>
                  <a:pt x="645" y="580"/>
                </a:lnTo>
                <a:lnTo>
                  <a:pt x="646" y="578"/>
                </a:lnTo>
                <a:lnTo>
                  <a:pt x="656" y="566"/>
                </a:lnTo>
                <a:lnTo>
                  <a:pt x="672" y="561"/>
                </a:lnTo>
                <a:lnTo>
                  <a:pt x="672" y="552"/>
                </a:lnTo>
                <a:lnTo>
                  <a:pt x="668" y="552"/>
                </a:lnTo>
                <a:lnTo>
                  <a:pt x="663" y="550"/>
                </a:lnTo>
                <a:lnTo>
                  <a:pt x="661" y="548"/>
                </a:lnTo>
                <a:lnTo>
                  <a:pt x="663" y="546"/>
                </a:lnTo>
                <a:lnTo>
                  <a:pt x="663" y="544"/>
                </a:lnTo>
                <a:lnTo>
                  <a:pt x="663" y="544"/>
                </a:lnTo>
                <a:lnTo>
                  <a:pt x="664" y="544"/>
                </a:lnTo>
                <a:lnTo>
                  <a:pt x="674" y="547"/>
                </a:lnTo>
                <a:lnTo>
                  <a:pt x="675" y="548"/>
                </a:lnTo>
                <a:lnTo>
                  <a:pt x="676" y="551"/>
                </a:lnTo>
                <a:lnTo>
                  <a:pt x="682" y="552"/>
                </a:lnTo>
                <a:lnTo>
                  <a:pt x="683" y="552"/>
                </a:lnTo>
                <a:lnTo>
                  <a:pt x="684" y="552"/>
                </a:lnTo>
                <a:lnTo>
                  <a:pt x="684" y="544"/>
                </a:lnTo>
                <a:lnTo>
                  <a:pt x="679" y="543"/>
                </a:lnTo>
                <a:lnTo>
                  <a:pt x="678" y="541"/>
                </a:lnTo>
                <a:lnTo>
                  <a:pt x="674" y="540"/>
                </a:lnTo>
                <a:lnTo>
                  <a:pt x="669" y="539"/>
                </a:lnTo>
                <a:lnTo>
                  <a:pt x="669" y="537"/>
                </a:lnTo>
                <a:lnTo>
                  <a:pt x="668" y="536"/>
                </a:lnTo>
                <a:close/>
                <a:moveTo>
                  <a:pt x="461" y="832"/>
                </a:moveTo>
                <a:lnTo>
                  <a:pt x="457" y="832"/>
                </a:lnTo>
                <a:lnTo>
                  <a:pt x="455" y="832"/>
                </a:lnTo>
                <a:lnTo>
                  <a:pt x="453" y="832"/>
                </a:lnTo>
                <a:lnTo>
                  <a:pt x="447" y="835"/>
                </a:lnTo>
                <a:lnTo>
                  <a:pt x="447" y="837"/>
                </a:lnTo>
                <a:lnTo>
                  <a:pt x="447" y="839"/>
                </a:lnTo>
                <a:lnTo>
                  <a:pt x="446" y="841"/>
                </a:lnTo>
                <a:lnTo>
                  <a:pt x="447" y="841"/>
                </a:lnTo>
                <a:lnTo>
                  <a:pt x="450" y="846"/>
                </a:lnTo>
                <a:lnTo>
                  <a:pt x="461" y="848"/>
                </a:lnTo>
                <a:lnTo>
                  <a:pt x="462" y="847"/>
                </a:lnTo>
                <a:lnTo>
                  <a:pt x="466" y="846"/>
                </a:lnTo>
                <a:lnTo>
                  <a:pt x="468" y="844"/>
                </a:lnTo>
                <a:lnTo>
                  <a:pt x="469" y="843"/>
                </a:lnTo>
                <a:lnTo>
                  <a:pt x="470" y="839"/>
                </a:lnTo>
                <a:lnTo>
                  <a:pt x="472" y="839"/>
                </a:lnTo>
                <a:lnTo>
                  <a:pt x="472" y="837"/>
                </a:lnTo>
                <a:lnTo>
                  <a:pt x="470" y="836"/>
                </a:lnTo>
                <a:lnTo>
                  <a:pt x="468" y="835"/>
                </a:lnTo>
                <a:lnTo>
                  <a:pt x="461" y="832"/>
                </a:lnTo>
                <a:close/>
                <a:moveTo>
                  <a:pt x="480" y="792"/>
                </a:moveTo>
                <a:lnTo>
                  <a:pt x="478" y="792"/>
                </a:lnTo>
                <a:lnTo>
                  <a:pt x="477" y="792"/>
                </a:lnTo>
                <a:lnTo>
                  <a:pt x="474" y="795"/>
                </a:lnTo>
                <a:lnTo>
                  <a:pt x="465" y="807"/>
                </a:lnTo>
                <a:lnTo>
                  <a:pt x="465" y="809"/>
                </a:lnTo>
                <a:lnTo>
                  <a:pt x="465" y="810"/>
                </a:lnTo>
                <a:lnTo>
                  <a:pt x="473" y="810"/>
                </a:lnTo>
                <a:lnTo>
                  <a:pt x="483" y="809"/>
                </a:lnTo>
                <a:lnTo>
                  <a:pt x="488" y="814"/>
                </a:lnTo>
                <a:lnTo>
                  <a:pt x="491" y="818"/>
                </a:lnTo>
                <a:lnTo>
                  <a:pt x="493" y="818"/>
                </a:lnTo>
                <a:lnTo>
                  <a:pt x="498" y="817"/>
                </a:lnTo>
                <a:lnTo>
                  <a:pt x="499" y="817"/>
                </a:lnTo>
                <a:lnTo>
                  <a:pt x="500" y="816"/>
                </a:lnTo>
                <a:lnTo>
                  <a:pt x="502" y="814"/>
                </a:lnTo>
                <a:lnTo>
                  <a:pt x="503" y="814"/>
                </a:lnTo>
                <a:lnTo>
                  <a:pt x="502" y="813"/>
                </a:lnTo>
                <a:lnTo>
                  <a:pt x="498" y="807"/>
                </a:lnTo>
                <a:lnTo>
                  <a:pt x="480" y="792"/>
                </a:lnTo>
                <a:close/>
                <a:moveTo>
                  <a:pt x="678" y="565"/>
                </a:moveTo>
                <a:lnTo>
                  <a:pt x="676" y="565"/>
                </a:lnTo>
                <a:lnTo>
                  <a:pt x="669" y="570"/>
                </a:lnTo>
                <a:lnTo>
                  <a:pt x="668" y="573"/>
                </a:lnTo>
                <a:lnTo>
                  <a:pt x="668" y="576"/>
                </a:lnTo>
                <a:lnTo>
                  <a:pt x="671" y="578"/>
                </a:lnTo>
                <a:lnTo>
                  <a:pt x="678" y="581"/>
                </a:lnTo>
                <a:lnTo>
                  <a:pt x="680" y="581"/>
                </a:lnTo>
                <a:lnTo>
                  <a:pt x="683" y="581"/>
                </a:lnTo>
                <a:lnTo>
                  <a:pt x="686" y="581"/>
                </a:lnTo>
                <a:lnTo>
                  <a:pt x="702" y="586"/>
                </a:lnTo>
                <a:lnTo>
                  <a:pt x="701" y="589"/>
                </a:lnTo>
                <a:lnTo>
                  <a:pt x="704" y="591"/>
                </a:lnTo>
                <a:lnTo>
                  <a:pt x="708" y="593"/>
                </a:lnTo>
                <a:lnTo>
                  <a:pt x="713" y="595"/>
                </a:lnTo>
                <a:lnTo>
                  <a:pt x="714" y="595"/>
                </a:lnTo>
                <a:lnTo>
                  <a:pt x="721" y="591"/>
                </a:lnTo>
                <a:lnTo>
                  <a:pt x="723" y="589"/>
                </a:lnTo>
                <a:lnTo>
                  <a:pt x="723" y="588"/>
                </a:lnTo>
                <a:lnTo>
                  <a:pt x="720" y="586"/>
                </a:lnTo>
                <a:lnTo>
                  <a:pt x="719" y="588"/>
                </a:lnTo>
                <a:lnTo>
                  <a:pt x="719" y="589"/>
                </a:lnTo>
                <a:lnTo>
                  <a:pt x="712" y="586"/>
                </a:lnTo>
                <a:lnTo>
                  <a:pt x="704" y="584"/>
                </a:lnTo>
                <a:lnTo>
                  <a:pt x="701" y="581"/>
                </a:lnTo>
                <a:lnTo>
                  <a:pt x="690" y="578"/>
                </a:lnTo>
                <a:lnTo>
                  <a:pt x="689" y="577"/>
                </a:lnTo>
                <a:lnTo>
                  <a:pt x="686" y="576"/>
                </a:lnTo>
                <a:lnTo>
                  <a:pt x="683" y="570"/>
                </a:lnTo>
                <a:lnTo>
                  <a:pt x="683" y="569"/>
                </a:lnTo>
                <a:lnTo>
                  <a:pt x="679" y="566"/>
                </a:lnTo>
                <a:lnTo>
                  <a:pt x="678" y="565"/>
                </a:lnTo>
                <a:close/>
                <a:moveTo>
                  <a:pt x="746" y="29"/>
                </a:moveTo>
                <a:lnTo>
                  <a:pt x="744" y="29"/>
                </a:lnTo>
                <a:lnTo>
                  <a:pt x="742" y="29"/>
                </a:lnTo>
                <a:lnTo>
                  <a:pt x="738" y="29"/>
                </a:lnTo>
                <a:lnTo>
                  <a:pt x="736" y="27"/>
                </a:lnTo>
                <a:lnTo>
                  <a:pt x="739" y="25"/>
                </a:lnTo>
                <a:lnTo>
                  <a:pt x="740" y="25"/>
                </a:lnTo>
                <a:lnTo>
                  <a:pt x="744" y="23"/>
                </a:lnTo>
                <a:lnTo>
                  <a:pt x="746" y="23"/>
                </a:lnTo>
                <a:lnTo>
                  <a:pt x="749" y="26"/>
                </a:lnTo>
                <a:lnTo>
                  <a:pt x="750" y="29"/>
                </a:lnTo>
                <a:lnTo>
                  <a:pt x="749" y="31"/>
                </a:lnTo>
                <a:lnTo>
                  <a:pt x="746" y="34"/>
                </a:lnTo>
                <a:lnTo>
                  <a:pt x="738" y="42"/>
                </a:lnTo>
                <a:lnTo>
                  <a:pt x="738" y="45"/>
                </a:lnTo>
                <a:lnTo>
                  <a:pt x="738" y="46"/>
                </a:lnTo>
                <a:lnTo>
                  <a:pt x="739" y="45"/>
                </a:lnTo>
                <a:lnTo>
                  <a:pt x="744" y="44"/>
                </a:lnTo>
                <a:lnTo>
                  <a:pt x="746" y="42"/>
                </a:lnTo>
                <a:lnTo>
                  <a:pt x="751" y="42"/>
                </a:lnTo>
                <a:lnTo>
                  <a:pt x="761" y="44"/>
                </a:lnTo>
                <a:lnTo>
                  <a:pt x="775" y="55"/>
                </a:lnTo>
                <a:lnTo>
                  <a:pt x="777" y="59"/>
                </a:lnTo>
                <a:lnTo>
                  <a:pt x="785" y="44"/>
                </a:lnTo>
                <a:lnTo>
                  <a:pt x="791" y="27"/>
                </a:lnTo>
                <a:lnTo>
                  <a:pt x="792" y="26"/>
                </a:lnTo>
                <a:lnTo>
                  <a:pt x="796" y="22"/>
                </a:lnTo>
                <a:lnTo>
                  <a:pt x="800" y="22"/>
                </a:lnTo>
                <a:lnTo>
                  <a:pt x="803" y="22"/>
                </a:lnTo>
                <a:lnTo>
                  <a:pt x="799" y="27"/>
                </a:lnTo>
                <a:lnTo>
                  <a:pt x="794" y="40"/>
                </a:lnTo>
                <a:lnTo>
                  <a:pt x="790" y="51"/>
                </a:lnTo>
                <a:lnTo>
                  <a:pt x="787" y="66"/>
                </a:lnTo>
                <a:lnTo>
                  <a:pt x="788" y="67"/>
                </a:lnTo>
                <a:lnTo>
                  <a:pt x="792" y="68"/>
                </a:lnTo>
                <a:lnTo>
                  <a:pt x="794" y="70"/>
                </a:lnTo>
                <a:lnTo>
                  <a:pt x="811" y="72"/>
                </a:lnTo>
                <a:lnTo>
                  <a:pt x="815" y="74"/>
                </a:lnTo>
                <a:lnTo>
                  <a:pt x="820" y="72"/>
                </a:lnTo>
                <a:lnTo>
                  <a:pt x="821" y="72"/>
                </a:lnTo>
                <a:lnTo>
                  <a:pt x="826" y="70"/>
                </a:lnTo>
                <a:lnTo>
                  <a:pt x="830" y="67"/>
                </a:lnTo>
                <a:lnTo>
                  <a:pt x="832" y="66"/>
                </a:lnTo>
                <a:lnTo>
                  <a:pt x="835" y="63"/>
                </a:lnTo>
                <a:lnTo>
                  <a:pt x="840" y="55"/>
                </a:lnTo>
                <a:lnTo>
                  <a:pt x="840" y="52"/>
                </a:lnTo>
                <a:lnTo>
                  <a:pt x="840" y="51"/>
                </a:lnTo>
                <a:lnTo>
                  <a:pt x="837" y="49"/>
                </a:lnTo>
                <a:lnTo>
                  <a:pt x="826" y="49"/>
                </a:lnTo>
                <a:lnTo>
                  <a:pt x="817" y="48"/>
                </a:lnTo>
                <a:lnTo>
                  <a:pt x="815" y="48"/>
                </a:lnTo>
                <a:lnTo>
                  <a:pt x="814" y="46"/>
                </a:lnTo>
                <a:lnTo>
                  <a:pt x="813" y="44"/>
                </a:lnTo>
                <a:lnTo>
                  <a:pt x="810" y="41"/>
                </a:lnTo>
                <a:lnTo>
                  <a:pt x="821" y="38"/>
                </a:lnTo>
                <a:lnTo>
                  <a:pt x="824" y="42"/>
                </a:lnTo>
                <a:lnTo>
                  <a:pt x="829" y="48"/>
                </a:lnTo>
                <a:lnTo>
                  <a:pt x="830" y="48"/>
                </a:lnTo>
                <a:lnTo>
                  <a:pt x="833" y="48"/>
                </a:lnTo>
                <a:lnTo>
                  <a:pt x="836" y="48"/>
                </a:lnTo>
                <a:lnTo>
                  <a:pt x="840" y="46"/>
                </a:lnTo>
                <a:lnTo>
                  <a:pt x="855" y="41"/>
                </a:lnTo>
                <a:lnTo>
                  <a:pt x="856" y="41"/>
                </a:lnTo>
                <a:lnTo>
                  <a:pt x="859" y="30"/>
                </a:lnTo>
                <a:lnTo>
                  <a:pt x="859" y="29"/>
                </a:lnTo>
                <a:lnTo>
                  <a:pt x="859" y="29"/>
                </a:lnTo>
                <a:lnTo>
                  <a:pt x="859" y="27"/>
                </a:lnTo>
                <a:lnTo>
                  <a:pt x="860" y="11"/>
                </a:lnTo>
                <a:lnTo>
                  <a:pt x="859" y="4"/>
                </a:lnTo>
                <a:lnTo>
                  <a:pt x="859" y="3"/>
                </a:lnTo>
                <a:lnTo>
                  <a:pt x="859" y="0"/>
                </a:lnTo>
                <a:lnTo>
                  <a:pt x="863" y="4"/>
                </a:lnTo>
                <a:lnTo>
                  <a:pt x="863" y="6"/>
                </a:lnTo>
                <a:lnTo>
                  <a:pt x="863" y="12"/>
                </a:lnTo>
                <a:lnTo>
                  <a:pt x="865" y="31"/>
                </a:lnTo>
                <a:lnTo>
                  <a:pt x="863" y="33"/>
                </a:lnTo>
                <a:lnTo>
                  <a:pt x="856" y="46"/>
                </a:lnTo>
                <a:lnTo>
                  <a:pt x="862" y="59"/>
                </a:lnTo>
                <a:lnTo>
                  <a:pt x="873" y="71"/>
                </a:lnTo>
                <a:lnTo>
                  <a:pt x="880" y="96"/>
                </a:lnTo>
                <a:lnTo>
                  <a:pt x="875" y="94"/>
                </a:lnTo>
                <a:lnTo>
                  <a:pt x="875" y="93"/>
                </a:lnTo>
                <a:lnTo>
                  <a:pt x="875" y="90"/>
                </a:lnTo>
                <a:lnTo>
                  <a:pt x="874" y="89"/>
                </a:lnTo>
                <a:lnTo>
                  <a:pt x="873" y="82"/>
                </a:lnTo>
                <a:lnTo>
                  <a:pt x="867" y="71"/>
                </a:lnTo>
                <a:lnTo>
                  <a:pt x="863" y="64"/>
                </a:lnTo>
                <a:lnTo>
                  <a:pt x="860" y="61"/>
                </a:lnTo>
                <a:lnTo>
                  <a:pt x="855" y="60"/>
                </a:lnTo>
                <a:lnTo>
                  <a:pt x="852" y="57"/>
                </a:lnTo>
                <a:lnTo>
                  <a:pt x="844" y="61"/>
                </a:lnTo>
                <a:lnTo>
                  <a:pt x="828" y="79"/>
                </a:lnTo>
                <a:lnTo>
                  <a:pt x="826" y="83"/>
                </a:lnTo>
                <a:lnTo>
                  <a:pt x="826" y="93"/>
                </a:lnTo>
                <a:lnTo>
                  <a:pt x="828" y="94"/>
                </a:lnTo>
                <a:lnTo>
                  <a:pt x="833" y="97"/>
                </a:lnTo>
                <a:lnTo>
                  <a:pt x="837" y="97"/>
                </a:lnTo>
                <a:lnTo>
                  <a:pt x="840" y="94"/>
                </a:lnTo>
                <a:lnTo>
                  <a:pt x="843" y="91"/>
                </a:lnTo>
                <a:lnTo>
                  <a:pt x="844" y="89"/>
                </a:lnTo>
                <a:lnTo>
                  <a:pt x="843" y="89"/>
                </a:lnTo>
                <a:lnTo>
                  <a:pt x="843" y="87"/>
                </a:lnTo>
                <a:lnTo>
                  <a:pt x="844" y="85"/>
                </a:lnTo>
                <a:lnTo>
                  <a:pt x="847" y="85"/>
                </a:lnTo>
                <a:lnTo>
                  <a:pt x="850" y="85"/>
                </a:lnTo>
                <a:lnTo>
                  <a:pt x="851" y="86"/>
                </a:lnTo>
                <a:lnTo>
                  <a:pt x="851" y="87"/>
                </a:lnTo>
                <a:lnTo>
                  <a:pt x="844" y="98"/>
                </a:lnTo>
                <a:lnTo>
                  <a:pt x="843" y="100"/>
                </a:lnTo>
                <a:lnTo>
                  <a:pt x="843" y="101"/>
                </a:lnTo>
                <a:lnTo>
                  <a:pt x="847" y="111"/>
                </a:lnTo>
                <a:lnTo>
                  <a:pt x="854" y="124"/>
                </a:lnTo>
                <a:lnTo>
                  <a:pt x="856" y="127"/>
                </a:lnTo>
                <a:lnTo>
                  <a:pt x="859" y="130"/>
                </a:lnTo>
                <a:lnTo>
                  <a:pt x="859" y="131"/>
                </a:lnTo>
                <a:lnTo>
                  <a:pt x="862" y="132"/>
                </a:lnTo>
                <a:lnTo>
                  <a:pt x="863" y="135"/>
                </a:lnTo>
                <a:lnTo>
                  <a:pt x="863" y="136"/>
                </a:lnTo>
                <a:lnTo>
                  <a:pt x="862" y="138"/>
                </a:lnTo>
                <a:lnTo>
                  <a:pt x="858" y="138"/>
                </a:lnTo>
                <a:lnTo>
                  <a:pt x="851" y="136"/>
                </a:lnTo>
                <a:lnTo>
                  <a:pt x="832" y="127"/>
                </a:lnTo>
                <a:lnTo>
                  <a:pt x="826" y="120"/>
                </a:lnTo>
                <a:lnTo>
                  <a:pt x="826" y="116"/>
                </a:lnTo>
                <a:lnTo>
                  <a:pt x="825" y="113"/>
                </a:lnTo>
                <a:lnTo>
                  <a:pt x="820" y="108"/>
                </a:lnTo>
                <a:lnTo>
                  <a:pt x="809" y="105"/>
                </a:lnTo>
                <a:lnTo>
                  <a:pt x="805" y="104"/>
                </a:lnTo>
                <a:lnTo>
                  <a:pt x="802" y="104"/>
                </a:lnTo>
                <a:lnTo>
                  <a:pt x="800" y="104"/>
                </a:lnTo>
                <a:lnTo>
                  <a:pt x="799" y="104"/>
                </a:lnTo>
                <a:lnTo>
                  <a:pt x="798" y="105"/>
                </a:lnTo>
                <a:lnTo>
                  <a:pt x="798" y="106"/>
                </a:lnTo>
                <a:lnTo>
                  <a:pt x="799" y="106"/>
                </a:lnTo>
                <a:lnTo>
                  <a:pt x="802" y="106"/>
                </a:lnTo>
                <a:lnTo>
                  <a:pt x="803" y="106"/>
                </a:lnTo>
                <a:lnTo>
                  <a:pt x="805" y="108"/>
                </a:lnTo>
                <a:lnTo>
                  <a:pt x="807" y="109"/>
                </a:lnTo>
                <a:lnTo>
                  <a:pt x="809" y="112"/>
                </a:lnTo>
                <a:lnTo>
                  <a:pt x="813" y="127"/>
                </a:lnTo>
                <a:lnTo>
                  <a:pt x="811" y="127"/>
                </a:lnTo>
                <a:lnTo>
                  <a:pt x="810" y="130"/>
                </a:lnTo>
                <a:lnTo>
                  <a:pt x="809" y="130"/>
                </a:lnTo>
                <a:lnTo>
                  <a:pt x="807" y="130"/>
                </a:lnTo>
                <a:lnTo>
                  <a:pt x="806" y="130"/>
                </a:lnTo>
                <a:lnTo>
                  <a:pt x="805" y="130"/>
                </a:lnTo>
                <a:lnTo>
                  <a:pt x="805" y="128"/>
                </a:lnTo>
                <a:lnTo>
                  <a:pt x="805" y="127"/>
                </a:lnTo>
                <a:lnTo>
                  <a:pt x="800" y="120"/>
                </a:lnTo>
                <a:lnTo>
                  <a:pt x="796" y="117"/>
                </a:lnTo>
                <a:lnTo>
                  <a:pt x="790" y="112"/>
                </a:lnTo>
                <a:lnTo>
                  <a:pt x="787" y="112"/>
                </a:lnTo>
                <a:lnTo>
                  <a:pt x="780" y="109"/>
                </a:lnTo>
                <a:lnTo>
                  <a:pt x="777" y="109"/>
                </a:lnTo>
                <a:lnTo>
                  <a:pt x="775" y="111"/>
                </a:lnTo>
                <a:lnTo>
                  <a:pt x="784" y="121"/>
                </a:lnTo>
                <a:lnTo>
                  <a:pt x="788" y="127"/>
                </a:lnTo>
                <a:lnTo>
                  <a:pt x="785" y="126"/>
                </a:lnTo>
                <a:lnTo>
                  <a:pt x="776" y="121"/>
                </a:lnTo>
                <a:lnTo>
                  <a:pt x="775" y="120"/>
                </a:lnTo>
                <a:lnTo>
                  <a:pt x="773" y="121"/>
                </a:lnTo>
                <a:lnTo>
                  <a:pt x="773" y="123"/>
                </a:lnTo>
                <a:lnTo>
                  <a:pt x="776" y="126"/>
                </a:lnTo>
                <a:lnTo>
                  <a:pt x="780" y="128"/>
                </a:lnTo>
                <a:lnTo>
                  <a:pt x="781" y="128"/>
                </a:lnTo>
                <a:lnTo>
                  <a:pt x="783" y="128"/>
                </a:lnTo>
                <a:lnTo>
                  <a:pt x="784" y="128"/>
                </a:lnTo>
                <a:lnTo>
                  <a:pt x="791" y="131"/>
                </a:lnTo>
                <a:lnTo>
                  <a:pt x="810" y="138"/>
                </a:lnTo>
                <a:lnTo>
                  <a:pt x="813" y="143"/>
                </a:lnTo>
                <a:lnTo>
                  <a:pt x="813" y="149"/>
                </a:lnTo>
                <a:lnTo>
                  <a:pt x="811" y="149"/>
                </a:lnTo>
                <a:lnTo>
                  <a:pt x="803" y="150"/>
                </a:lnTo>
                <a:lnTo>
                  <a:pt x="799" y="151"/>
                </a:lnTo>
                <a:lnTo>
                  <a:pt x="783" y="150"/>
                </a:lnTo>
                <a:lnTo>
                  <a:pt x="777" y="151"/>
                </a:lnTo>
                <a:lnTo>
                  <a:pt x="776" y="151"/>
                </a:lnTo>
                <a:lnTo>
                  <a:pt x="775" y="151"/>
                </a:lnTo>
                <a:lnTo>
                  <a:pt x="773" y="153"/>
                </a:lnTo>
                <a:lnTo>
                  <a:pt x="772" y="154"/>
                </a:lnTo>
                <a:lnTo>
                  <a:pt x="777" y="161"/>
                </a:lnTo>
                <a:lnTo>
                  <a:pt x="779" y="164"/>
                </a:lnTo>
                <a:lnTo>
                  <a:pt x="788" y="164"/>
                </a:lnTo>
                <a:lnTo>
                  <a:pt x="799" y="162"/>
                </a:lnTo>
                <a:lnTo>
                  <a:pt x="802" y="162"/>
                </a:lnTo>
                <a:lnTo>
                  <a:pt x="803" y="161"/>
                </a:lnTo>
                <a:lnTo>
                  <a:pt x="805" y="160"/>
                </a:lnTo>
                <a:lnTo>
                  <a:pt x="806" y="168"/>
                </a:lnTo>
                <a:lnTo>
                  <a:pt x="799" y="173"/>
                </a:lnTo>
                <a:lnTo>
                  <a:pt x="795" y="177"/>
                </a:lnTo>
                <a:lnTo>
                  <a:pt x="781" y="168"/>
                </a:lnTo>
                <a:lnTo>
                  <a:pt x="769" y="166"/>
                </a:lnTo>
                <a:lnTo>
                  <a:pt x="755" y="160"/>
                </a:lnTo>
                <a:lnTo>
                  <a:pt x="753" y="157"/>
                </a:lnTo>
                <a:lnTo>
                  <a:pt x="751" y="156"/>
                </a:lnTo>
                <a:lnTo>
                  <a:pt x="750" y="154"/>
                </a:lnTo>
                <a:lnTo>
                  <a:pt x="751" y="149"/>
                </a:lnTo>
                <a:lnTo>
                  <a:pt x="749" y="146"/>
                </a:lnTo>
                <a:lnTo>
                  <a:pt x="746" y="146"/>
                </a:lnTo>
                <a:lnTo>
                  <a:pt x="744" y="146"/>
                </a:lnTo>
                <a:lnTo>
                  <a:pt x="743" y="146"/>
                </a:lnTo>
                <a:lnTo>
                  <a:pt x="732" y="157"/>
                </a:lnTo>
                <a:lnTo>
                  <a:pt x="735" y="160"/>
                </a:lnTo>
                <a:lnTo>
                  <a:pt x="742" y="161"/>
                </a:lnTo>
                <a:lnTo>
                  <a:pt x="749" y="165"/>
                </a:lnTo>
                <a:lnTo>
                  <a:pt x="764" y="177"/>
                </a:lnTo>
                <a:lnTo>
                  <a:pt x="765" y="177"/>
                </a:lnTo>
                <a:lnTo>
                  <a:pt x="764" y="179"/>
                </a:lnTo>
                <a:lnTo>
                  <a:pt x="762" y="180"/>
                </a:lnTo>
                <a:lnTo>
                  <a:pt x="761" y="180"/>
                </a:lnTo>
                <a:lnTo>
                  <a:pt x="760" y="180"/>
                </a:lnTo>
                <a:lnTo>
                  <a:pt x="757" y="179"/>
                </a:lnTo>
                <a:lnTo>
                  <a:pt x="750" y="173"/>
                </a:lnTo>
                <a:lnTo>
                  <a:pt x="750" y="172"/>
                </a:lnTo>
                <a:lnTo>
                  <a:pt x="749" y="171"/>
                </a:lnTo>
                <a:lnTo>
                  <a:pt x="747" y="171"/>
                </a:lnTo>
                <a:lnTo>
                  <a:pt x="747" y="169"/>
                </a:lnTo>
                <a:lnTo>
                  <a:pt x="743" y="168"/>
                </a:lnTo>
                <a:lnTo>
                  <a:pt x="736" y="166"/>
                </a:lnTo>
                <a:lnTo>
                  <a:pt x="734" y="166"/>
                </a:lnTo>
                <a:lnTo>
                  <a:pt x="732" y="168"/>
                </a:lnTo>
                <a:lnTo>
                  <a:pt x="732" y="171"/>
                </a:lnTo>
                <a:lnTo>
                  <a:pt x="735" y="186"/>
                </a:lnTo>
                <a:lnTo>
                  <a:pt x="738" y="191"/>
                </a:lnTo>
                <a:lnTo>
                  <a:pt x="740" y="191"/>
                </a:lnTo>
                <a:lnTo>
                  <a:pt x="747" y="191"/>
                </a:lnTo>
                <a:lnTo>
                  <a:pt x="749" y="192"/>
                </a:lnTo>
                <a:lnTo>
                  <a:pt x="751" y="194"/>
                </a:lnTo>
                <a:lnTo>
                  <a:pt x="757" y="203"/>
                </a:lnTo>
                <a:lnTo>
                  <a:pt x="751" y="205"/>
                </a:lnTo>
                <a:lnTo>
                  <a:pt x="747" y="203"/>
                </a:lnTo>
                <a:lnTo>
                  <a:pt x="746" y="202"/>
                </a:lnTo>
                <a:lnTo>
                  <a:pt x="743" y="202"/>
                </a:lnTo>
                <a:lnTo>
                  <a:pt x="739" y="203"/>
                </a:lnTo>
                <a:lnTo>
                  <a:pt x="736" y="205"/>
                </a:lnTo>
                <a:lnTo>
                  <a:pt x="735" y="206"/>
                </a:lnTo>
                <a:lnTo>
                  <a:pt x="736" y="210"/>
                </a:lnTo>
                <a:lnTo>
                  <a:pt x="736" y="211"/>
                </a:lnTo>
                <a:lnTo>
                  <a:pt x="739" y="214"/>
                </a:lnTo>
                <a:lnTo>
                  <a:pt x="740" y="214"/>
                </a:lnTo>
                <a:lnTo>
                  <a:pt x="753" y="213"/>
                </a:lnTo>
                <a:lnTo>
                  <a:pt x="784" y="207"/>
                </a:lnTo>
                <a:lnTo>
                  <a:pt x="795" y="202"/>
                </a:lnTo>
                <a:lnTo>
                  <a:pt x="798" y="206"/>
                </a:lnTo>
                <a:lnTo>
                  <a:pt x="802" y="206"/>
                </a:lnTo>
                <a:lnTo>
                  <a:pt x="810" y="207"/>
                </a:lnTo>
                <a:lnTo>
                  <a:pt x="809" y="198"/>
                </a:lnTo>
                <a:lnTo>
                  <a:pt x="810" y="203"/>
                </a:lnTo>
                <a:lnTo>
                  <a:pt x="810" y="206"/>
                </a:lnTo>
                <a:lnTo>
                  <a:pt x="810" y="207"/>
                </a:lnTo>
                <a:lnTo>
                  <a:pt x="810" y="211"/>
                </a:lnTo>
                <a:lnTo>
                  <a:pt x="810" y="213"/>
                </a:lnTo>
                <a:lnTo>
                  <a:pt x="811" y="217"/>
                </a:lnTo>
                <a:lnTo>
                  <a:pt x="813" y="222"/>
                </a:lnTo>
                <a:lnTo>
                  <a:pt x="813" y="225"/>
                </a:lnTo>
                <a:lnTo>
                  <a:pt x="814" y="235"/>
                </a:lnTo>
                <a:lnTo>
                  <a:pt x="814" y="237"/>
                </a:lnTo>
                <a:lnTo>
                  <a:pt x="811" y="222"/>
                </a:lnTo>
                <a:lnTo>
                  <a:pt x="810" y="213"/>
                </a:lnTo>
                <a:lnTo>
                  <a:pt x="809" y="211"/>
                </a:lnTo>
                <a:lnTo>
                  <a:pt x="807" y="211"/>
                </a:lnTo>
                <a:lnTo>
                  <a:pt x="806" y="211"/>
                </a:lnTo>
                <a:lnTo>
                  <a:pt x="787" y="214"/>
                </a:lnTo>
                <a:lnTo>
                  <a:pt x="785" y="214"/>
                </a:lnTo>
                <a:lnTo>
                  <a:pt x="784" y="216"/>
                </a:lnTo>
                <a:lnTo>
                  <a:pt x="784" y="217"/>
                </a:lnTo>
                <a:lnTo>
                  <a:pt x="775" y="225"/>
                </a:lnTo>
                <a:lnTo>
                  <a:pt x="775" y="232"/>
                </a:lnTo>
                <a:lnTo>
                  <a:pt x="790" y="233"/>
                </a:lnTo>
                <a:lnTo>
                  <a:pt x="805" y="237"/>
                </a:lnTo>
                <a:lnTo>
                  <a:pt x="809" y="237"/>
                </a:lnTo>
                <a:lnTo>
                  <a:pt x="814" y="237"/>
                </a:lnTo>
                <a:lnTo>
                  <a:pt x="811" y="243"/>
                </a:lnTo>
                <a:lnTo>
                  <a:pt x="810" y="250"/>
                </a:lnTo>
                <a:lnTo>
                  <a:pt x="809" y="251"/>
                </a:lnTo>
                <a:lnTo>
                  <a:pt x="807" y="256"/>
                </a:lnTo>
                <a:lnTo>
                  <a:pt x="807" y="258"/>
                </a:lnTo>
                <a:lnTo>
                  <a:pt x="805" y="254"/>
                </a:lnTo>
                <a:lnTo>
                  <a:pt x="806" y="251"/>
                </a:lnTo>
                <a:lnTo>
                  <a:pt x="803" y="248"/>
                </a:lnTo>
                <a:lnTo>
                  <a:pt x="798" y="246"/>
                </a:lnTo>
                <a:lnTo>
                  <a:pt x="791" y="244"/>
                </a:lnTo>
                <a:lnTo>
                  <a:pt x="788" y="241"/>
                </a:lnTo>
                <a:lnTo>
                  <a:pt x="787" y="240"/>
                </a:lnTo>
                <a:lnTo>
                  <a:pt x="766" y="246"/>
                </a:lnTo>
                <a:lnTo>
                  <a:pt x="761" y="250"/>
                </a:lnTo>
                <a:lnTo>
                  <a:pt x="760" y="251"/>
                </a:lnTo>
                <a:lnTo>
                  <a:pt x="758" y="251"/>
                </a:lnTo>
                <a:lnTo>
                  <a:pt x="758" y="252"/>
                </a:lnTo>
                <a:lnTo>
                  <a:pt x="762" y="261"/>
                </a:lnTo>
                <a:lnTo>
                  <a:pt x="766" y="263"/>
                </a:lnTo>
                <a:lnTo>
                  <a:pt x="772" y="267"/>
                </a:lnTo>
                <a:lnTo>
                  <a:pt x="777" y="266"/>
                </a:lnTo>
                <a:lnTo>
                  <a:pt x="779" y="265"/>
                </a:lnTo>
                <a:lnTo>
                  <a:pt x="783" y="263"/>
                </a:lnTo>
                <a:lnTo>
                  <a:pt x="787" y="261"/>
                </a:lnTo>
                <a:lnTo>
                  <a:pt x="791" y="261"/>
                </a:lnTo>
                <a:lnTo>
                  <a:pt x="794" y="262"/>
                </a:lnTo>
                <a:lnTo>
                  <a:pt x="798" y="265"/>
                </a:lnTo>
                <a:lnTo>
                  <a:pt x="805" y="267"/>
                </a:lnTo>
                <a:lnTo>
                  <a:pt x="805" y="269"/>
                </a:lnTo>
                <a:lnTo>
                  <a:pt x="805" y="271"/>
                </a:lnTo>
                <a:lnTo>
                  <a:pt x="796" y="269"/>
                </a:lnTo>
                <a:lnTo>
                  <a:pt x="792" y="267"/>
                </a:lnTo>
                <a:lnTo>
                  <a:pt x="790" y="267"/>
                </a:lnTo>
                <a:lnTo>
                  <a:pt x="783" y="267"/>
                </a:lnTo>
                <a:lnTo>
                  <a:pt x="781" y="267"/>
                </a:lnTo>
                <a:lnTo>
                  <a:pt x="777" y="269"/>
                </a:lnTo>
                <a:lnTo>
                  <a:pt x="762" y="277"/>
                </a:lnTo>
                <a:lnTo>
                  <a:pt x="761" y="278"/>
                </a:lnTo>
                <a:lnTo>
                  <a:pt x="761" y="292"/>
                </a:lnTo>
                <a:lnTo>
                  <a:pt x="762" y="293"/>
                </a:lnTo>
                <a:lnTo>
                  <a:pt x="764" y="295"/>
                </a:lnTo>
                <a:lnTo>
                  <a:pt x="765" y="295"/>
                </a:lnTo>
                <a:lnTo>
                  <a:pt x="766" y="295"/>
                </a:lnTo>
                <a:lnTo>
                  <a:pt x="769" y="295"/>
                </a:lnTo>
                <a:lnTo>
                  <a:pt x="770" y="295"/>
                </a:lnTo>
                <a:lnTo>
                  <a:pt x="772" y="295"/>
                </a:lnTo>
                <a:lnTo>
                  <a:pt x="780" y="295"/>
                </a:lnTo>
                <a:lnTo>
                  <a:pt x="787" y="297"/>
                </a:lnTo>
                <a:lnTo>
                  <a:pt x="785" y="299"/>
                </a:lnTo>
                <a:lnTo>
                  <a:pt x="781" y="303"/>
                </a:lnTo>
                <a:lnTo>
                  <a:pt x="781" y="304"/>
                </a:lnTo>
                <a:lnTo>
                  <a:pt x="779" y="304"/>
                </a:lnTo>
                <a:lnTo>
                  <a:pt x="773" y="307"/>
                </a:lnTo>
                <a:lnTo>
                  <a:pt x="773" y="312"/>
                </a:lnTo>
                <a:lnTo>
                  <a:pt x="783" y="325"/>
                </a:lnTo>
                <a:lnTo>
                  <a:pt x="794" y="329"/>
                </a:lnTo>
                <a:lnTo>
                  <a:pt x="799" y="329"/>
                </a:lnTo>
                <a:lnTo>
                  <a:pt x="799" y="330"/>
                </a:lnTo>
                <a:lnTo>
                  <a:pt x="799" y="331"/>
                </a:lnTo>
                <a:lnTo>
                  <a:pt x="799" y="333"/>
                </a:lnTo>
                <a:lnTo>
                  <a:pt x="794" y="331"/>
                </a:lnTo>
                <a:lnTo>
                  <a:pt x="783" y="329"/>
                </a:lnTo>
                <a:lnTo>
                  <a:pt x="780" y="327"/>
                </a:lnTo>
                <a:lnTo>
                  <a:pt x="779" y="326"/>
                </a:lnTo>
                <a:lnTo>
                  <a:pt x="777" y="325"/>
                </a:lnTo>
                <a:lnTo>
                  <a:pt x="776" y="323"/>
                </a:lnTo>
                <a:lnTo>
                  <a:pt x="770" y="322"/>
                </a:lnTo>
                <a:lnTo>
                  <a:pt x="757" y="315"/>
                </a:lnTo>
                <a:lnTo>
                  <a:pt x="755" y="316"/>
                </a:lnTo>
                <a:lnTo>
                  <a:pt x="751" y="319"/>
                </a:lnTo>
                <a:lnTo>
                  <a:pt x="750" y="323"/>
                </a:lnTo>
                <a:lnTo>
                  <a:pt x="750" y="326"/>
                </a:lnTo>
                <a:lnTo>
                  <a:pt x="754" y="329"/>
                </a:lnTo>
                <a:lnTo>
                  <a:pt x="755" y="329"/>
                </a:lnTo>
                <a:lnTo>
                  <a:pt x="757" y="329"/>
                </a:lnTo>
                <a:lnTo>
                  <a:pt x="761" y="331"/>
                </a:lnTo>
                <a:lnTo>
                  <a:pt x="762" y="331"/>
                </a:lnTo>
                <a:lnTo>
                  <a:pt x="768" y="340"/>
                </a:lnTo>
                <a:lnTo>
                  <a:pt x="769" y="341"/>
                </a:lnTo>
                <a:lnTo>
                  <a:pt x="768" y="341"/>
                </a:lnTo>
                <a:lnTo>
                  <a:pt x="766" y="341"/>
                </a:lnTo>
                <a:lnTo>
                  <a:pt x="762" y="338"/>
                </a:lnTo>
                <a:lnTo>
                  <a:pt x="761" y="336"/>
                </a:lnTo>
                <a:lnTo>
                  <a:pt x="755" y="333"/>
                </a:lnTo>
                <a:lnTo>
                  <a:pt x="750" y="333"/>
                </a:lnTo>
                <a:lnTo>
                  <a:pt x="749" y="334"/>
                </a:lnTo>
                <a:lnTo>
                  <a:pt x="747" y="334"/>
                </a:lnTo>
                <a:lnTo>
                  <a:pt x="746" y="336"/>
                </a:lnTo>
                <a:lnTo>
                  <a:pt x="746" y="340"/>
                </a:lnTo>
                <a:lnTo>
                  <a:pt x="747" y="344"/>
                </a:lnTo>
                <a:lnTo>
                  <a:pt x="749" y="346"/>
                </a:lnTo>
                <a:lnTo>
                  <a:pt x="750" y="348"/>
                </a:lnTo>
                <a:lnTo>
                  <a:pt x="750" y="349"/>
                </a:lnTo>
                <a:lnTo>
                  <a:pt x="751" y="349"/>
                </a:lnTo>
                <a:lnTo>
                  <a:pt x="775" y="357"/>
                </a:lnTo>
                <a:lnTo>
                  <a:pt x="790" y="363"/>
                </a:lnTo>
                <a:lnTo>
                  <a:pt x="791" y="363"/>
                </a:lnTo>
                <a:lnTo>
                  <a:pt x="794" y="364"/>
                </a:lnTo>
                <a:lnTo>
                  <a:pt x="795" y="366"/>
                </a:lnTo>
                <a:lnTo>
                  <a:pt x="796" y="368"/>
                </a:lnTo>
                <a:lnTo>
                  <a:pt x="791" y="368"/>
                </a:lnTo>
                <a:lnTo>
                  <a:pt x="775" y="360"/>
                </a:lnTo>
                <a:lnTo>
                  <a:pt x="772" y="357"/>
                </a:lnTo>
                <a:lnTo>
                  <a:pt x="758" y="356"/>
                </a:lnTo>
                <a:lnTo>
                  <a:pt x="747" y="355"/>
                </a:lnTo>
                <a:lnTo>
                  <a:pt x="743" y="349"/>
                </a:lnTo>
                <a:lnTo>
                  <a:pt x="736" y="336"/>
                </a:lnTo>
                <a:lnTo>
                  <a:pt x="736" y="333"/>
                </a:lnTo>
                <a:lnTo>
                  <a:pt x="739" y="334"/>
                </a:lnTo>
                <a:lnTo>
                  <a:pt x="739" y="333"/>
                </a:lnTo>
                <a:lnTo>
                  <a:pt x="740" y="331"/>
                </a:lnTo>
                <a:lnTo>
                  <a:pt x="742" y="325"/>
                </a:lnTo>
                <a:lnTo>
                  <a:pt x="743" y="323"/>
                </a:lnTo>
                <a:lnTo>
                  <a:pt x="742" y="319"/>
                </a:lnTo>
                <a:lnTo>
                  <a:pt x="740" y="314"/>
                </a:lnTo>
                <a:lnTo>
                  <a:pt x="742" y="303"/>
                </a:lnTo>
                <a:lnTo>
                  <a:pt x="742" y="301"/>
                </a:lnTo>
                <a:lnTo>
                  <a:pt x="742" y="300"/>
                </a:lnTo>
                <a:lnTo>
                  <a:pt x="740" y="299"/>
                </a:lnTo>
                <a:lnTo>
                  <a:pt x="739" y="299"/>
                </a:lnTo>
                <a:lnTo>
                  <a:pt x="738" y="299"/>
                </a:lnTo>
                <a:lnTo>
                  <a:pt x="735" y="301"/>
                </a:lnTo>
                <a:lnTo>
                  <a:pt x="734" y="303"/>
                </a:lnTo>
                <a:lnTo>
                  <a:pt x="724" y="314"/>
                </a:lnTo>
                <a:lnTo>
                  <a:pt x="723" y="316"/>
                </a:lnTo>
                <a:lnTo>
                  <a:pt x="717" y="325"/>
                </a:lnTo>
                <a:lnTo>
                  <a:pt x="714" y="330"/>
                </a:lnTo>
                <a:lnTo>
                  <a:pt x="710" y="341"/>
                </a:lnTo>
                <a:lnTo>
                  <a:pt x="709" y="345"/>
                </a:lnTo>
                <a:lnTo>
                  <a:pt x="705" y="355"/>
                </a:lnTo>
                <a:lnTo>
                  <a:pt x="695" y="372"/>
                </a:lnTo>
                <a:lnTo>
                  <a:pt x="695" y="374"/>
                </a:lnTo>
                <a:lnTo>
                  <a:pt x="691" y="378"/>
                </a:lnTo>
                <a:lnTo>
                  <a:pt x="690" y="379"/>
                </a:lnTo>
                <a:lnTo>
                  <a:pt x="689" y="383"/>
                </a:lnTo>
                <a:lnTo>
                  <a:pt x="689" y="385"/>
                </a:lnTo>
                <a:lnTo>
                  <a:pt x="683" y="398"/>
                </a:lnTo>
                <a:lnTo>
                  <a:pt x="683" y="400"/>
                </a:lnTo>
                <a:lnTo>
                  <a:pt x="683" y="401"/>
                </a:lnTo>
                <a:lnTo>
                  <a:pt x="686" y="420"/>
                </a:lnTo>
                <a:lnTo>
                  <a:pt x="686" y="428"/>
                </a:lnTo>
                <a:lnTo>
                  <a:pt x="687" y="431"/>
                </a:lnTo>
                <a:lnTo>
                  <a:pt x="689" y="431"/>
                </a:lnTo>
                <a:lnTo>
                  <a:pt x="690" y="435"/>
                </a:lnTo>
                <a:lnTo>
                  <a:pt x="691" y="435"/>
                </a:lnTo>
                <a:lnTo>
                  <a:pt x="712" y="441"/>
                </a:lnTo>
                <a:lnTo>
                  <a:pt x="716" y="439"/>
                </a:lnTo>
                <a:lnTo>
                  <a:pt x="725" y="434"/>
                </a:lnTo>
                <a:lnTo>
                  <a:pt x="747" y="446"/>
                </a:lnTo>
                <a:lnTo>
                  <a:pt x="755" y="454"/>
                </a:lnTo>
                <a:lnTo>
                  <a:pt x="757" y="456"/>
                </a:lnTo>
                <a:lnTo>
                  <a:pt x="754" y="461"/>
                </a:lnTo>
                <a:lnTo>
                  <a:pt x="753" y="460"/>
                </a:lnTo>
                <a:lnTo>
                  <a:pt x="744" y="454"/>
                </a:lnTo>
                <a:lnTo>
                  <a:pt x="743" y="449"/>
                </a:lnTo>
                <a:lnTo>
                  <a:pt x="742" y="447"/>
                </a:lnTo>
                <a:lnTo>
                  <a:pt x="740" y="446"/>
                </a:lnTo>
                <a:lnTo>
                  <a:pt x="738" y="445"/>
                </a:lnTo>
                <a:lnTo>
                  <a:pt x="736" y="445"/>
                </a:lnTo>
                <a:lnTo>
                  <a:pt x="734" y="446"/>
                </a:lnTo>
                <a:lnTo>
                  <a:pt x="729" y="447"/>
                </a:lnTo>
                <a:lnTo>
                  <a:pt x="725" y="450"/>
                </a:lnTo>
                <a:lnTo>
                  <a:pt x="723" y="451"/>
                </a:lnTo>
                <a:lnTo>
                  <a:pt x="719" y="456"/>
                </a:lnTo>
                <a:lnTo>
                  <a:pt x="713" y="460"/>
                </a:lnTo>
                <a:lnTo>
                  <a:pt x="712" y="460"/>
                </a:lnTo>
                <a:lnTo>
                  <a:pt x="706" y="460"/>
                </a:lnTo>
                <a:lnTo>
                  <a:pt x="702" y="460"/>
                </a:lnTo>
                <a:lnTo>
                  <a:pt x="701" y="461"/>
                </a:lnTo>
                <a:lnTo>
                  <a:pt x="699" y="461"/>
                </a:lnTo>
                <a:lnTo>
                  <a:pt x="698" y="462"/>
                </a:lnTo>
                <a:lnTo>
                  <a:pt x="699" y="468"/>
                </a:lnTo>
                <a:lnTo>
                  <a:pt x="699" y="469"/>
                </a:lnTo>
                <a:lnTo>
                  <a:pt x="701" y="471"/>
                </a:lnTo>
                <a:lnTo>
                  <a:pt x="725" y="471"/>
                </a:lnTo>
                <a:lnTo>
                  <a:pt x="724" y="466"/>
                </a:lnTo>
                <a:lnTo>
                  <a:pt x="725" y="466"/>
                </a:lnTo>
                <a:lnTo>
                  <a:pt x="731" y="466"/>
                </a:lnTo>
                <a:lnTo>
                  <a:pt x="734" y="468"/>
                </a:lnTo>
                <a:lnTo>
                  <a:pt x="735" y="471"/>
                </a:lnTo>
                <a:lnTo>
                  <a:pt x="749" y="471"/>
                </a:lnTo>
                <a:lnTo>
                  <a:pt x="749" y="472"/>
                </a:lnTo>
                <a:lnTo>
                  <a:pt x="744" y="479"/>
                </a:lnTo>
                <a:lnTo>
                  <a:pt x="740" y="486"/>
                </a:lnTo>
                <a:lnTo>
                  <a:pt x="739" y="484"/>
                </a:lnTo>
                <a:lnTo>
                  <a:pt x="735" y="483"/>
                </a:lnTo>
                <a:lnTo>
                  <a:pt x="732" y="483"/>
                </a:lnTo>
                <a:lnTo>
                  <a:pt x="731" y="483"/>
                </a:lnTo>
                <a:lnTo>
                  <a:pt x="728" y="484"/>
                </a:lnTo>
                <a:lnTo>
                  <a:pt x="717" y="486"/>
                </a:lnTo>
                <a:lnTo>
                  <a:pt x="709" y="483"/>
                </a:lnTo>
                <a:lnTo>
                  <a:pt x="706" y="483"/>
                </a:lnTo>
                <a:lnTo>
                  <a:pt x="701" y="480"/>
                </a:lnTo>
                <a:lnTo>
                  <a:pt x="698" y="481"/>
                </a:lnTo>
                <a:lnTo>
                  <a:pt x="695" y="483"/>
                </a:lnTo>
                <a:lnTo>
                  <a:pt x="705" y="505"/>
                </a:lnTo>
                <a:lnTo>
                  <a:pt x="708" y="511"/>
                </a:lnTo>
                <a:lnTo>
                  <a:pt x="709" y="513"/>
                </a:lnTo>
                <a:lnTo>
                  <a:pt x="719" y="522"/>
                </a:lnTo>
                <a:lnTo>
                  <a:pt x="720" y="522"/>
                </a:lnTo>
                <a:lnTo>
                  <a:pt x="719" y="525"/>
                </a:lnTo>
                <a:lnTo>
                  <a:pt x="714" y="533"/>
                </a:lnTo>
                <a:lnTo>
                  <a:pt x="709" y="544"/>
                </a:lnTo>
                <a:lnTo>
                  <a:pt x="708" y="544"/>
                </a:lnTo>
                <a:lnTo>
                  <a:pt x="708" y="546"/>
                </a:lnTo>
                <a:lnTo>
                  <a:pt x="705" y="551"/>
                </a:lnTo>
                <a:lnTo>
                  <a:pt x="704" y="555"/>
                </a:lnTo>
                <a:lnTo>
                  <a:pt x="701" y="559"/>
                </a:lnTo>
                <a:lnTo>
                  <a:pt x="702" y="561"/>
                </a:lnTo>
                <a:lnTo>
                  <a:pt x="706" y="563"/>
                </a:lnTo>
                <a:lnTo>
                  <a:pt x="709" y="566"/>
                </a:lnTo>
                <a:lnTo>
                  <a:pt x="713" y="567"/>
                </a:lnTo>
                <a:lnTo>
                  <a:pt x="714" y="569"/>
                </a:lnTo>
                <a:lnTo>
                  <a:pt x="717" y="571"/>
                </a:lnTo>
                <a:lnTo>
                  <a:pt x="721" y="574"/>
                </a:lnTo>
                <a:lnTo>
                  <a:pt x="723" y="576"/>
                </a:lnTo>
                <a:lnTo>
                  <a:pt x="725" y="577"/>
                </a:lnTo>
                <a:lnTo>
                  <a:pt x="728" y="580"/>
                </a:lnTo>
                <a:lnTo>
                  <a:pt x="735" y="582"/>
                </a:lnTo>
                <a:lnTo>
                  <a:pt x="747" y="585"/>
                </a:lnTo>
                <a:lnTo>
                  <a:pt x="749" y="586"/>
                </a:lnTo>
                <a:lnTo>
                  <a:pt x="751" y="586"/>
                </a:lnTo>
                <a:lnTo>
                  <a:pt x="751" y="588"/>
                </a:lnTo>
                <a:lnTo>
                  <a:pt x="754" y="591"/>
                </a:lnTo>
                <a:lnTo>
                  <a:pt x="754" y="592"/>
                </a:lnTo>
                <a:lnTo>
                  <a:pt x="754" y="597"/>
                </a:lnTo>
                <a:lnTo>
                  <a:pt x="751" y="596"/>
                </a:lnTo>
                <a:lnTo>
                  <a:pt x="746" y="596"/>
                </a:lnTo>
                <a:lnTo>
                  <a:pt x="743" y="596"/>
                </a:lnTo>
                <a:lnTo>
                  <a:pt x="736" y="596"/>
                </a:lnTo>
                <a:lnTo>
                  <a:pt x="734" y="597"/>
                </a:lnTo>
                <a:lnTo>
                  <a:pt x="724" y="606"/>
                </a:lnTo>
                <a:lnTo>
                  <a:pt x="720" y="610"/>
                </a:lnTo>
                <a:lnTo>
                  <a:pt x="716" y="615"/>
                </a:lnTo>
                <a:lnTo>
                  <a:pt x="716" y="618"/>
                </a:lnTo>
                <a:lnTo>
                  <a:pt x="706" y="618"/>
                </a:lnTo>
                <a:lnTo>
                  <a:pt x="699" y="614"/>
                </a:lnTo>
                <a:lnTo>
                  <a:pt x="698" y="615"/>
                </a:lnTo>
                <a:lnTo>
                  <a:pt x="695" y="629"/>
                </a:lnTo>
                <a:lnTo>
                  <a:pt x="695" y="630"/>
                </a:lnTo>
                <a:lnTo>
                  <a:pt x="697" y="631"/>
                </a:lnTo>
                <a:lnTo>
                  <a:pt x="706" y="644"/>
                </a:lnTo>
                <a:lnTo>
                  <a:pt x="709" y="646"/>
                </a:lnTo>
                <a:lnTo>
                  <a:pt x="719" y="652"/>
                </a:lnTo>
                <a:lnTo>
                  <a:pt x="721" y="652"/>
                </a:lnTo>
                <a:lnTo>
                  <a:pt x="724" y="649"/>
                </a:lnTo>
                <a:lnTo>
                  <a:pt x="724" y="646"/>
                </a:lnTo>
                <a:lnTo>
                  <a:pt x="723" y="642"/>
                </a:lnTo>
                <a:lnTo>
                  <a:pt x="724" y="642"/>
                </a:lnTo>
                <a:lnTo>
                  <a:pt x="728" y="648"/>
                </a:lnTo>
                <a:lnTo>
                  <a:pt x="728" y="651"/>
                </a:lnTo>
                <a:lnTo>
                  <a:pt x="728" y="652"/>
                </a:lnTo>
                <a:lnTo>
                  <a:pt x="729" y="660"/>
                </a:lnTo>
                <a:lnTo>
                  <a:pt x="729" y="663"/>
                </a:lnTo>
                <a:lnTo>
                  <a:pt x="729" y="666"/>
                </a:lnTo>
                <a:lnTo>
                  <a:pt x="729" y="667"/>
                </a:lnTo>
                <a:lnTo>
                  <a:pt x="729" y="668"/>
                </a:lnTo>
                <a:lnTo>
                  <a:pt x="735" y="672"/>
                </a:lnTo>
                <a:lnTo>
                  <a:pt x="736" y="672"/>
                </a:lnTo>
                <a:lnTo>
                  <a:pt x="738" y="672"/>
                </a:lnTo>
                <a:lnTo>
                  <a:pt x="742" y="668"/>
                </a:lnTo>
                <a:lnTo>
                  <a:pt x="742" y="667"/>
                </a:lnTo>
                <a:lnTo>
                  <a:pt x="740" y="664"/>
                </a:lnTo>
                <a:lnTo>
                  <a:pt x="738" y="663"/>
                </a:lnTo>
                <a:lnTo>
                  <a:pt x="736" y="663"/>
                </a:lnTo>
                <a:lnTo>
                  <a:pt x="732" y="660"/>
                </a:lnTo>
                <a:lnTo>
                  <a:pt x="732" y="659"/>
                </a:lnTo>
                <a:lnTo>
                  <a:pt x="738" y="657"/>
                </a:lnTo>
                <a:lnTo>
                  <a:pt x="739" y="657"/>
                </a:lnTo>
                <a:lnTo>
                  <a:pt x="743" y="661"/>
                </a:lnTo>
                <a:lnTo>
                  <a:pt x="747" y="666"/>
                </a:lnTo>
                <a:lnTo>
                  <a:pt x="750" y="671"/>
                </a:lnTo>
                <a:lnTo>
                  <a:pt x="753" y="676"/>
                </a:lnTo>
                <a:lnTo>
                  <a:pt x="751" y="679"/>
                </a:lnTo>
                <a:lnTo>
                  <a:pt x="747" y="685"/>
                </a:lnTo>
                <a:lnTo>
                  <a:pt x="746" y="690"/>
                </a:lnTo>
                <a:lnTo>
                  <a:pt x="742" y="697"/>
                </a:lnTo>
                <a:lnTo>
                  <a:pt x="740" y="701"/>
                </a:lnTo>
                <a:lnTo>
                  <a:pt x="738" y="706"/>
                </a:lnTo>
                <a:lnTo>
                  <a:pt x="735" y="712"/>
                </a:lnTo>
                <a:lnTo>
                  <a:pt x="729" y="711"/>
                </a:lnTo>
                <a:lnTo>
                  <a:pt x="728" y="706"/>
                </a:lnTo>
                <a:lnTo>
                  <a:pt x="728" y="704"/>
                </a:lnTo>
                <a:lnTo>
                  <a:pt x="728" y="698"/>
                </a:lnTo>
                <a:lnTo>
                  <a:pt x="728" y="696"/>
                </a:lnTo>
                <a:lnTo>
                  <a:pt x="728" y="693"/>
                </a:lnTo>
                <a:lnTo>
                  <a:pt x="721" y="683"/>
                </a:lnTo>
                <a:lnTo>
                  <a:pt x="702" y="671"/>
                </a:lnTo>
                <a:lnTo>
                  <a:pt x="693" y="664"/>
                </a:lnTo>
                <a:lnTo>
                  <a:pt x="689" y="663"/>
                </a:lnTo>
                <a:lnTo>
                  <a:pt x="687" y="663"/>
                </a:lnTo>
                <a:lnTo>
                  <a:pt x="675" y="663"/>
                </a:lnTo>
                <a:lnTo>
                  <a:pt x="672" y="663"/>
                </a:lnTo>
                <a:lnTo>
                  <a:pt x="671" y="663"/>
                </a:lnTo>
                <a:lnTo>
                  <a:pt x="669" y="666"/>
                </a:lnTo>
                <a:lnTo>
                  <a:pt x="668" y="668"/>
                </a:lnTo>
                <a:lnTo>
                  <a:pt x="667" y="668"/>
                </a:lnTo>
                <a:lnTo>
                  <a:pt x="661" y="668"/>
                </a:lnTo>
                <a:lnTo>
                  <a:pt x="659" y="667"/>
                </a:lnTo>
                <a:lnTo>
                  <a:pt x="652" y="663"/>
                </a:lnTo>
                <a:lnTo>
                  <a:pt x="645" y="660"/>
                </a:lnTo>
                <a:lnTo>
                  <a:pt x="641" y="657"/>
                </a:lnTo>
                <a:lnTo>
                  <a:pt x="641" y="656"/>
                </a:lnTo>
                <a:lnTo>
                  <a:pt x="641" y="653"/>
                </a:lnTo>
                <a:lnTo>
                  <a:pt x="645" y="655"/>
                </a:lnTo>
                <a:lnTo>
                  <a:pt x="646" y="656"/>
                </a:lnTo>
                <a:lnTo>
                  <a:pt x="650" y="659"/>
                </a:lnTo>
                <a:lnTo>
                  <a:pt x="652" y="659"/>
                </a:lnTo>
                <a:lnTo>
                  <a:pt x="653" y="659"/>
                </a:lnTo>
                <a:lnTo>
                  <a:pt x="663" y="661"/>
                </a:lnTo>
                <a:lnTo>
                  <a:pt x="664" y="661"/>
                </a:lnTo>
                <a:lnTo>
                  <a:pt x="668" y="657"/>
                </a:lnTo>
                <a:lnTo>
                  <a:pt x="669" y="657"/>
                </a:lnTo>
                <a:lnTo>
                  <a:pt x="669" y="656"/>
                </a:lnTo>
                <a:lnTo>
                  <a:pt x="668" y="656"/>
                </a:lnTo>
                <a:lnTo>
                  <a:pt x="664" y="652"/>
                </a:lnTo>
                <a:lnTo>
                  <a:pt x="663" y="651"/>
                </a:lnTo>
                <a:lnTo>
                  <a:pt x="663" y="651"/>
                </a:lnTo>
                <a:lnTo>
                  <a:pt x="663" y="648"/>
                </a:lnTo>
                <a:lnTo>
                  <a:pt x="664" y="646"/>
                </a:lnTo>
                <a:lnTo>
                  <a:pt x="669" y="648"/>
                </a:lnTo>
                <a:lnTo>
                  <a:pt x="671" y="649"/>
                </a:lnTo>
                <a:lnTo>
                  <a:pt x="674" y="651"/>
                </a:lnTo>
                <a:lnTo>
                  <a:pt x="684" y="653"/>
                </a:lnTo>
                <a:lnTo>
                  <a:pt x="693" y="655"/>
                </a:lnTo>
                <a:lnTo>
                  <a:pt x="694" y="653"/>
                </a:lnTo>
                <a:lnTo>
                  <a:pt x="698" y="651"/>
                </a:lnTo>
                <a:lnTo>
                  <a:pt x="691" y="644"/>
                </a:lnTo>
                <a:lnTo>
                  <a:pt x="687" y="644"/>
                </a:lnTo>
                <a:lnTo>
                  <a:pt x="682" y="644"/>
                </a:lnTo>
                <a:lnTo>
                  <a:pt x="678" y="641"/>
                </a:lnTo>
                <a:lnTo>
                  <a:pt x="675" y="638"/>
                </a:lnTo>
                <a:lnTo>
                  <a:pt x="672" y="634"/>
                </a:lnTo>
                <a:lnTo>
                  <a:pt x="674" y="633"/>
                </a:lnTo>
                <a:lnTo>
                  <a:pt x="679" y="634"/>
                </a:lnTo>
                <a:lnTo>
                  <a:pt x="682" y="636"/>
                </a:lnTo>
                <a:lnTo>
                  <a:pt x="683" y="637"/>
                </a:lnTo>
                <a:lnTo>
                  <a:pt x="686" y="638"/>
                </a:lnTo>
                <a:lnTo>
                  <a:pt x="687" y="638"/>
                </a:lnTo>
                <a:lnTo>
                  <a:pt x="689" y="640"/>
                </a:lnTo>
                <a:lnTo>
                  <a:pt x="690" y="640"/>
                </a:lnTo>
                <a:lnTo>
                  <a:pt x="691" y="640"/>
                </a:lnTo>
                <a:lnTo>
                  <a:pt x="693" y="640"/>
                </a:lnTo>
                <a:lnTo>
                  <a:pt x="694" y="636"/>
                </a:lnTo>
                <a:lnTo>
                  <a:pt x="693" y="631"/>
                </a:lnTo>
                <a:lnTo>
                  <a:pt x="690" y="629"/>
                </a:lnTo>
                <a:lnTo>
                  <a:pt x="682" y="626"/>
                </a:lnTo>
                <a:lnTo>
                  <a:pt x="672" y="618"/>
                </a:lnTo>
                <a:lnTo>
                  <a:pt x="674" y="618"/>
                </a:lnTo>
                <a:lnTo>
                  <a:pt x="672" y="603"/>
                </a:lnTo>
                <a:lnTo>
                  <a:pt x="672" y="601"/>
                </a:lnTo>
                <a:lnTo>
                  <a:pt x="671" y="597"/>
                </a:lnTo>
                <a:lnTo>
                  <a:pt x="664" y="588"/>
                </a:lnTo>
                <a:lnTo>
                  <a:pt x="663" y="588"/>
                </a:lnTo>
                <a:lnTo>
                  <a:pt x="663" y="588"/>
                </a:lnTo>
                <a:lnTo>
                  <a:pt x="661" y="588"/>
                </a:lnTo>
                <a:lnTo>
                  <a:pt x="660" y="588"/>
                </a:lnTo>
                <a:lnTo>
                  <a:pt x="653" y="591"/>
                </a:lnTo>
                <a:lnTo>
                  <a:pt x="653" y="592"/>
                </a:lnTo>
                <a:lnTo>
                  <a:pt x="653" y="593"/>
                </a:lnTo>
                <a:lnTo>
                  <a:pt x="648" y="596"/>
                </a:lnTo>
                <a:lnTo>
                  <a:pt x="645" y="596"/>
                </a:lnTo>
                <a:lnTo>
                  <a:pt x="644" y="596"/>
                </a:lnTo>
                <a:lnTo>
                  <a:pt x="648" y="592"/>
                </a:lnTo>
                <a:lnTo>
                  <a:pt x="649" y="589"/>
                </a:lnTo>
                <a:lnTo>
                  <a:pt x="648" y="586"/>
                </a:lnTo>
                <a:lnTo>
                  <a:pt x="646" y="585"/>
                </a:lnTo>
                <a:lnTo>
                  <a:pt x="641" y="585"/>
                </a:lnTo>
                <a:lnTo>
                  <a:pt x="639" y="584"/>
                </a:lnTo>
                <a:lnTo>
                  <a:pt x="637" y="584"/>
                </a:lnTo>
                <a:lnTo>
                  <a:pt x="635" y="584"/>
                </a:lnTo>
                <a:lnTo>
                  <a:pt x="630" y="586"/>
                </a:lnTo>
                <a:lnTo>
                  <a:pt x="627" y="589"/>
                </a:lnTo>
                <a:lnTo>
                  <a:pt x="618" y="592"/>
                </a:lnTo>
                <a:lnTo>
                  <a:pt x="618" y="597"/>
                </a:lnTo>
                <a:lnTo>
                  <a:pt x="618" y="600"/>
                </a:lnTo>
                <a:lnTo>
                  <a:pt x="619" y="600"/>
                </a:lnTo>
                <a:lnTo>
                  <a:pt x="622" y="599"/>
                </a:lnTo>
                <a:lnTo>
                  <a:pt x="624" y="599"/>
                </a:lnTo>
                <a:lnTo>
                  <a:pt x="633" y="600"/>
                </a:lnTo>
                <a:lnTo>
                  <a:pt x="635" y="600"/>
                </a:lnTo>
                <a:lnTo>
                  <a:pt x="635" y="601"/>
                </a:lnTo>
                <a:lnTo>
                  <a:pt x="649" y="606"/>
                </a:lnTo>
                <a:lnTo>
                  <a:pt x="648" y="606"/>
                </a:lnTo>
                <a:lnTo>
                  <a:pt x="645" y="607"/>
                </a:lnTo>
                <a:lnTo>
                  <a:pt x="637" y="606"/>
                </a:lnTo>
                <a:lnTo>
                  <a:pt x="626" y="606"/>
                </a:lnTo>
                <a:lnTo>
                  <a:pt x="624" y="606"/>
                </a:lnTo>
                <a:lnTo>
                  <a:pt x="626" y="607"/>
                </a:lnTo>
                <a:lnTo>
                  <a:pt x="626" y="608"/>
                </a:lnTo>
                <a:lnTo>
                  <a:pt x="622" y="610"/>
                </a:lnTo>
                <a:lnTo>
                  <a:pt x="618" y="611"/>
                </a:lnTo>
                <a:lnTo>
                  <a:pt x="618" y="615"/>
                </a:lnTo>
                <a:lnTo>
                  <a:pt x="627" y="614"/>
                </a:lnTo>
                <a:lnTo>
                  <a:pt x="631" y="618"/>
                </a:lnTo>
                <a:lnTo>
                  <a:pt x="634" y="618"/>
                </a:lnTo>
                <a:lnTo>
                  <a:pt x="634" y="619"/>
                </a:lnTo>
                <a:lnTo>
                  <a:pt x="633" y="619"/>
                </a:lnTo>
                <a:lnTo>
                  <a:pt x="631" y="619"/>
                </a:lnTo>
                <a:lnTo>
                  <a:pt x="630" y="621"/>
                </a:lnTo>
                <a:lnTo>
                  <a:pt x="630" y="622"/>
                </a:lnTo>
                <a:lnTo>
                  <a:pt x="630" y="623"/>
                </a:lnTo>
                <a:lnTo>
                  <a:pt x="630" y="626"/>
                </a:lnTo>
                <a:lnTo>
                  <a:pt x="631" y="626"/>
                </a:lnTo>
                <a:lnTo>
                  <a:pt x="638" y="627"/>
                </a:lnTo>
                <a:lnTo>
                  <a:pt x="645" y="634"/>
                </a:lnTo>
                <a:lnTo>
                  <a:pt x="646" y="634"/>
                </a:lnTo>
                <a:lnTo>
                  <a:pt x="652" y="633"/>
                </a:lnTo>
                <a:lnTo>
                  <a:pt x="653" y="633"/>
                </a:lnTo>
                <a:lnTo>
                  <a:pt x="654" y="633"/>
                </a:lnTo>
                <a:lnTo>
                  <a:pt x="652" y="637"/>
                </a:lnTo>
                <a:lnTo>
                  <a:pt x="649" y="641"/>
                </a:lnTo>
                <a:lnTo>
                  <a:pt x="645" y="644"/>
                </a:lnTo>
                <a:lnTo>
                  <a:pt x="644" y="644"/>
                </a:lnTo>
                <a:lnTo>
                  <a:pt x="642" y="644"/>
                </a:lnTo>
                <a:lnTo>
                  <a:pt x="642" y="642"/>
                </a:lnTo>
                <a:lnTo>
                  <a:pt x="642" y="641"/>
                </a:lnTo>
                <a:lnTo>
                  <a:pt x="639" y="638"/>
                </a:lnTo>
                <a:lnTo>
                  <a:pt x="637" y="638"/>
                </a:lnTo>
                <a:lnTo>
                  <a:pt x="635" y="638"/>
                </a:lnTo>
                <a:lnTo>
                  <a:pt x="630" y="641"/>
                </a:lnTo>
                <a:lnTo>
                  <a:pt x="629" y="644"/>
                </a:lnTo>
                <a:lnTo>
                  <a:pt x="626" y="671"/>
                </a:lnTo>
                <a:lnTo>
                  <a:pt x="627" y="672"/>
                </a:lnTo>
                <a:lnTo>
                  <a:pt x="629" y="672"/>
                </a:lnTo>
                <a:lnTo>
                  <a:pt x="631" y="674"/>
                </a:lnTo>
                <a:lnTo>
                  <a:pt x="639" y="681"/>
                </a:lnTo>
                <a:lnTo>
                  <a:pt x="644" y="687"/>
                </a:lnTo>
                <a:lnTo>
                  <a:pt x="642" y="687"/>
                </a:lnTo>
                <a:lnTo>
                  <a:pt x="639" y="689"/>
                </a:lnTo>
                <a:lnTo>
                  <a:pt x="634" y="690"/>
                </a:lnTo>
                <a:lnTo>
                  <a:pt x="633" y="690"/>
                </a:lnTo>
                <a:lnTo>
                  <a:pt x="623" y="693"/>
                </a:lnTo>
                <a:lnTo>
                  <a:pt x="618" y="696"/>
                </a:lnTo>
                <a:lnTo>
                  <a:pt x="615" y="696"/>
                </a:lnTo>
                <a:lnTo>
                  <a:pt x="608" y="700"/>
                </a:lnTo>
                <a:lnTo>
                  <a:pt x="603" y="704"/>
                </a:lnTo>
                <a:lnTo>
                  <a:pt x="601" y="686"/>
                </a:lnTo>
                <a:lnTo>
                  <a:pt x="597" y="683"/>
                </a:lnTo>
                <a:lnTo>
                  <a:pt x="597" y="682"/>
                </a:lnTo>
                <a:lnTo>
                  <a:pt x="597" y="679"/>
                </a:lnTo>
                <a:lnTo>
                  <a:pt x="597" y="678"/>
                </a:lnTo>
                <a:lnTo>
                  <a:pt x="596" y="672"/>
                </a:lnTo>
                <a:lnTo>
                  <a:pt x="593" y="667"/>
                </a:lnTo>
                <a:lnTo>
                  <a:pt x="592" y="667"/>
                </a:lnTo>
                <a:lnTo>
                  <a:pt x="588" y="667"/>
                </a:lnTo>
                <a:lnTo>
                  <a:pt x="577" y="671"/>
                </a:lnTo>
                <a:lnTo>
                  <a:pt x="575" y="671"/>
                </a:lnTo>
                <a:lnTo>
                  <a:pt x="574" y="672"/>
                </a:lnTo>
                <a:lnTo>
                  <a:pt x="573" y="672"/>
                </a:lnTo>
                <a:lnTo>
                  <a:pt x="571" y="672"/>
                </a:lnTo>
                <a:lnTo>
                  <a:pt x="568" y="674"/>
                </a:lnTo>
                <a:lnTo>
                  <a:pt x="552" y="683"/>
                </a:lnTo>
                <a:lnTo>
                  <a:pt x="547" y="685"/>
                </a:lnTo>
                <a:lnTo>
                  <a:pt x="547" y="686"/>
                </a:lnTo>
                <a:lnTo>
                  <a:pt x="547" y="687"/>
                </a:lnTo>
                <a:lnTo>
                  <a:pt x="547" y="693"/>
                </a:lnTo>
                <a:lnTo>
                  <a:pt x="548" y="693"/>
                </a:lnTo>
                <a:lnTo>
                  <a:pt x="551" y="694"/>
                </a:lnTo>
                <a:lnTo>
                  <a:pt x="555" y="697"/>
                </a:lnTo>
                <a:lnTo>
                  <a:pt x="560" y="702"/>
                </a:lnTo>
                <a:lnTo>
                  <a:pt x="560" y="704"/>
                </a:lnTo>
                <a:lnTo>
                  <a:pt x="559" y="709"/>
                </a:lnTo>
                <a:lnTo>
                  <a:pt x="551" y="717"/>
                </a:lnTo>
                <a:lnTo>
                  <a:pt x="549" y="719"/>
                </a:lnTo>
                <a:lnTo>
                  <a:pt x="549" y="720"/>
                </a:lnTo>
                <a:lnTo>
                  <a:pt x="548" y="720"/>
                </a:lnTo>
                <a:lnTo>
                  <a:pt x="547" y="720"/>
                </a:lnTo>
                <a:lnTo>
                  <a:pt x="544" y="720"/>
                </a:lnTo>
                <a:lnTo>
                  <a:pt x="541" y="723"/>
                </a:lnTo>
                <a:lnTo>
                  <a:pt x="537" y="726"/>
                </a:lnTo>
                <a:lnTo>
                  <a:pt x="534" y="728"/>
                </a:lnTo>
                <a:lnTo>
                  <a:pt x="533" y="730"/>
                </a:lnTo>
                <a:lnTo>
                  <a:pt x="532" y="731"/>
                </a:lnTo>
                <a:lnTo>
                  <a:pt x="533" y="734"/>
                </a:lnTo>
                <a:lnTo>
                  <a:pt x="534" y="735"/>
                </a:lnTo>
                <a:lnTo>
                  <a:pt x="549" y="742"/>
                </a:lnTo>
                <a:lnTo>
                  <a:pt x="551" y="742"/>
                </a:lnTo>
                <a:lnTo>
                  <a:pt x="556" y="738"/>
                </a:lnTo>
                <a:lnTo>
                  <a:pt x="560" y="732"/>
                </a:lnTo>
                <a:lnTo>
                  <a:pt x="563" y="730"/>
                </a:lnTo>
                <a:lnTo>
                  <a:pt x="564" y="726"/>
                </a:lnTo>
                <a:lnTo>
                  <a:pt x="568" y="717"/>
                </a:lnTo>
                <a:lnTo>
                  <a:pt x="573" y="713"/>
                </a:lnTo>
                <a:lnTo>
                  <a:pt x="578" y="702"/>
                </a:lnTo>
                <a:lnTo>
                  <a:pt x="575" y="693"/>
                </a:lnTo>
                <a:lnTo>
                  <a:pt x="583" y="694"/>
                </a:lnTo>
                <a:lnTo>
                  <a:pt x="588" y="698"/>
                </a:lnTo>
                <a:lnTo>
                  <a:pt x="594" y="711"/>
                </a:lnTo>
                <a:lnTo>
                  <a:pt x="594" y="712"/>
                </a:lnTo>
                <a:lnTo>
                  <a:pt x="593" y="713"/>
                </a:lnTo>
                <a:lnTo>
                  <a:pt x="586" y="716"/>
                </a:lnTo>
                <a:lnTo>
                  <a:pt x="586" y="716"/>
                </a:lnTo>
                <a:lnTo>
                  <a:pt x="583" y="716"/>
                </a:lnTo>
                <a:lnTo>
                  <a:pt x="582" y="717"/>
                </a:lnTo>
                <a:lnTo>
                  <a:pt x="571" y="724"/>
                </a:lnTo>
                <a:lnTo>
                  <a:pt x="568" y="727"/>
                </a:lnTo>
                <a:lnTo>
                  <a:pt x="553" y="747"/>
                </a:lnTo>
                <a:lnTo>
                  <a:pt x="552" y="749"/>
                </a:lnTo>
                <a:lnTo>
                  <a:pt x="553" y="749"/>
                </a:lnTo>
                <a:lnTo>
                  <a:pt x="555" y="750"/>
                </a:lnTo>
                <a:lnTo>
                  <a:pt x="559" y="749"/>
                </a:lnTo>
                <a:lnTo>
                  <a:pt x="562" y="749"/>
                </a:lnTo>
                <a:lnTo>
                  <a:pt x="563" y="746"/>
                </a:lnTo>
                <a:lnTo>
                  <a:pt x="563" y="745"/>
                </a:lnTo>
                <a:lnTo>
                  <a:pt x="566" y="742"/>
                </a:lnTo>
                <a:lnTo>
                  <a:pt x="568" y="741"/>
                </a:lnTo>
                <a:lnTo>
                  <a:pt x="571" y="739"/>
                </a:lnTo>
                <a:lnTo>
                  <a:pt x="567" y="746"/>
                </a:lnTo>
                <a:lnTo>
                  <a:pt x="564" y="749"/>
                </a:lnTo>
                <a:lnTo>
                  <a:pt x="563" y="753"/>
                </a:lnTo>
                <a:lnTo>
                  <a:pt x="560" y="757"/>
                </a:lnTo>
                <a:lnTo>
                  <a:pt x="556" y="764"/>
                </a:lnTo>
                <a:lnTo>
                  <a:pt x="553" y="768"/>
                </a:lnTo>
                <a:lnTo>
                  <a:pt x="551" y="771"/>
                </a:lnTo>
                <a:lnTo>
                  <a:pt x="551" y="772"/>
                </a:lnTo>
                <a:lnTo>
                  <a:pt x="548" y="776"/>
                </a:lnTo>
                <a:lnTo>
                  <a:pt x="544" y="781"/>
                </a:lnTo>
                <a:lnTo>
                  <a:pt x="543" y="781"/>
                </a:lnTo>
                <a:lnTo>
                  <a:pt x="541" y="783"/>
                </a:lnTo>
                <a:lnTo>
                  <a:pt x="538" y="791"/>
                </a:lnTo>
                <a:lnTo>
                  <a:pt x="537" y="795"/>
                </a:lnTo>
                <a:lnTo>
                  <a:pt x="532" y="802"/>
                </a:lnTo>
                <a:lnTo>
                  <a:pt x="530" y="805"/>
                </a:lnTo>
                <a:lnTo>
                  <a:pt x="515" y="801"/>
                </a:lnTo>
                <a:lnTo>
                  <a:pt x="503" y="805"/>
                </a:lnTo>
                <a:lnTo>
                  <a:pt x="502" y="806"/>
                </a:lnTo>
                <a:lnTo>
                  <a:pt x="502" y="810"/>
                </a:lnTo>
                <a:lnTo>
                  <a:pt x="504" y="810"/>
                </a:lnTo>
                <a:lnTo>
                  <a:pt x="507" y="813"/>
                </a:lnTo>
                <a:lnTo>
                  <a:pt x="507" y="814"/>
                </a:lnTo>
                <a:lnTo>
                  <a:pt x="507" y="818"/>
                </a:lnTo>
                <a:lnTo>
                  <a:pt x="506" y="818"/>
                </a:lnTo>
                <a:lnTo>
                  <a:pt x="503" y="821"/>
                </a:lnTo>
                <a:lnTo>
                  <a:pt x="500" y="824"/>
                </a:lnTo>
                <a:lnTo>
                  <a:pt x="498" y="828"/>
                </a:lnTo>
                <a:lnTo>
                  <a:pt x="496" y="829"/>
                </a:lnTo>
                <a:lnTo>
                  <a:pt x="495" y="843"/>
                </a:lnTo>
                <a:lnTo>
                  <a:pt x="495" y="846"/>
                </a:lnTo>
                <a:lnTo>
                  <a:pt x="495" y="847"/>
                </a:lnTo>
                <a:lnTo>
                  <a:pt x="496" y="847"/>
                </a:lnTo>
                <a:lnTo>
                  <a:pt x="498" y="847"/>
                </a:lnTo>
                <a:lnTo>
                  <a:pt x="498" y="847"/>
                </a:lnTo>
                <a:lnTo>
                  <a:pt x="499" y="847"/>
                </a:lnTo>
                <a:lnTo>
                  <a:pt x="502" y="847"/>
                </a:lnTo>
                <a:lnTo>
                  <a:pt x="504" y="844"/>
                </a:lnTo>
                <a:lnTo>
                  <a:pt x="508" y="841"/>
                </a:lnTo>
                <a:lnTo>
                  <a:pt x="510" y="840"/>
                </a:lnTo>
                <a:lnTo>
                  <a:pt x="510" y="839"/>
                </a:lnTo>
                <a:lnTo>
                  <a:pt x="511" y="839"/>
                </a:lnTo>
                <a:lnTo>
                  <a:pt x="513" y="840"/>
                </a:lnTo>
                <a:lnTo>
                  <a:pt x="514" y="847"/>
                </a:lnTo>
                <a:lnTo>
                  <a:pt x="514" y="848"/>
                </a:lnTo>
                <a:lnTo>
                  <a:pt x="510" y="851"/>
                </a:lnTo>
                <a:lnTo>
                  <a:pt x="508" y="852"/>
                </a:lnTo>
                <a:lnTo>
                  <a:pt x="507" y="854"/>
                </a:lnTo>
                <a:lnTo>
                  <a:pt x="504" y="854"/>
                </a:lnTo>
                <a:lnTo>
                  <a:pt x="502" y="852"/>
                </a:lnTo>
                <a:lnTo>
                  <a:pt x="500" y="852"/>
                </a:lnTo>
                <a:lnTo>
                  <a:pt x="496" y="854"/>
                </a:lnTo>
                <a:lnTo>
                  <a:pt x="492" y="854"/>
                </a:lnTo>
                <a:lnTo>
                  <a:pt x="491" y="855"/>
                </a:lnTo>
                <a:lnTo>
                  <a:pt x="491" y="861"/>
                </a:lnTo>
                <a:lnTo>
                  <a:pt x="491" y="863"/>
                </a:lnTo>
                <a:lnTo>
                  <a:pt x="491" y="865"/>
                </a:lnTo>
                <a:lnTo>
                  <a:pt x="492" y="867"/>
                </a:lnTo>
                <a:lnTo>
                  <a:pt x="493" y="867"/>
                </a:lnTo>
                <a:lnTo>
                  <a:pt x="498" y="871"/>
                </a:lnTo>
                <a:lnTo>
                  <a:pt x="499" y="874"/>
                </a:lnTo>
                <a:lnTo>
                  <a:pt x="503" y="878"/>
                </a:lnTo>
                <a:lnTo>
                  <a:pt x="504" y="882"/>
                </a:lnTo>
                <a:lnTo>
                  <a:pt x="502" y="886"/>
                </a:lnTo>
                <a:lnTo>
                  <a:pt x="498" y="885"/>
                </a:lnTo>
                <a:lnTo>
                  <a:pt x="491" y="880"/>
                </a:lnTo>
                <a:lnTo>
                  <a:pt x="488" y="876"/>
                </a:lnTo>
                <a:lnTo>
                  <a:pt x="487" y="874"/>
                </a:lnTo>
                <a:lnTo>
                  <a:pt x="485" y="874"/>
                </a:lnTo>
                <a:lnTo>
                  <a:pt x="483" y="876"/>
                </a:lnTo>
                <a:lnTo>
                  <a:pt x="481" y="878"/>
                </a:lnTo>
                <a:lnTo>
                  <a:pt x="481" y="880"/>
                </a:lnTo>
                <a:lnTo>
                  <a:pt x="481" y="880"/>
                </a:lnTo>
                <a:lnTo>
                  <a:pt x="484" y="885"/>
                </a:lnTo>
                <a:lnTo>
                  <a:pt x="487" y="886"/>
                </a:lnTo>
                <a:lnTo>
                  <a:pt x="492" y="891"/>
                </a:lnTo>
                <a:lnTo>
                  <a:pt x="489" y="897"/>
                </a:lnTo>
                <a:lnTo>
                  <a:pt x="487" y="899"/>
                </a:lnTo>
                <a:lnTo>
                  <a:pt x="474" y="899"/>
                </a:lnTo>
                <a:lnTo>
                  <a:pt x="453" y="891"/>
                </a:lnTo>
                <a:lnTo>
                  <a:pt x="451" y="888"/>
                </a:lnTo>
                <a:lnTo>
                  <a:pt x="448" y="885"/>
                </a:lnTo>
                <a:lnTo>
                  <a:pt x="448" y="884"/>
                </a:lnTo>
                <a:lnTo>
                  <a:pt x="453" y="880"/>
                </a:lnTo>
                <a:lnTo>
                  <a:pt x="453" y="878"/>
                </a:lnTo>
                <a:lnTo>
                  <a:pt x="454" y="877"/>
                </a:lnTo>
                <a:lnTo>
                  <a:pt x="455" y="876"/>
                </a:lnTo>
                <a:lnTo>
                  <a:pt x="457" y="873"/>
                </a:lnTo>
                <a:lnTo>
                  <a:pt x="458" y="865"/>
                </a:lnTo>
                <a:lnTo>
                  <a:pt x="458" y="862"/>
                </a:lnTo>
                <a:lnTo>
                  <a:pt x="458" y="861"/>
                </a:lnTo>
                <a:lnTo>
                  <a:pt x="457" y="859"/>
                </a:lnTo>
                <a:lnTo>
                  <a:pt x="454" y="859"/>
                </a:lnTo>
                <a:lnTo>
                  <a:pt x="453" y="859"/>
                </a:lnTo>
                <a:lnTo>
                  <a:pt x="451" y="859"/>
                </a:lnTo>
                <a:lnTo>
                  <a:pt x="446" y="861"/>
                </a:lnTo>
                <a:lnTo>
                  <a:pt x="442" y="852"/>
                </a:lnTo>
                <a:lnTo>
                  <a:pt x="440" y="851"/>
                </a:lnTo>
                <a:lnTo>
                  <a:pt x="439" y="851"/>
                </a:lnTo>
                <a:lnTo>
                  <a:pt x="436" y="852"/>
                </a:lnTo>
                <a:lnTo>
                  <a:pt x="436" y="854"/>
                </a:lnTo>
                <a:lnTo>
                  <a:pt x="433" y="861"/>
                </a:lnTo>
                <a:lnTo>
                  <a:pt x="433" y="862"/>
                </a:lnTo>
                <a:lnTo>
                  <a:pt x="433" y="863"/>
                </a:lnTo>
                <a:lnTo>
                  <a:pt x="436" y="865"/>
                </a:lnTo>
                <a:lnTo>
                  <a:pt x="438" y="866"/>
                </a:lnTo>
                <a:lnTo>
                  <a:pt x="440" y="869"/>
                </a:lnTo>
                <a:lnTo>
                  <a:pt x="443" y="880"/>
                </a:lnTo>
                <a:lnTo>
                  <a:pt x="440" y="881"/>
                </a:lnTo>
                <a:lnTo>
                  <a:pt x="439" y="880"/>
                </a:lnTo>
                <a:lnTo>
                  <a:pt x="438" y="880"/>
                </a:lnTo>
                <a:lnTo>
                  <a:pt x="436" y="877"/>
                </a:lnTo>
                <a:lnTo>
                  <a:pt x="435" y="874"/>
                </a:lnTo>
                <a:lnTo>
                  <a:pt x="435" y="873"/>
                </a:lnTo>
                <a:lnTo>
                  <a:pt x="433" y="871"/>
                </a:lnTo>
                <a:lnTo>
                  <a:pt x="432" y="870"/>
                </a:lnTo>
                <a:lnTo>
                  <a:pt x="432" y="871"/>
                </a:lnTo>
                <a:lnTo>
                  <a:pt x="420" y="880"/>
                </a:lnTo>
                <a:lnTo>
                  <a:pt x="416" y="881"/>
                </a:lnTo>
                <a:lnTo>
                  <a:pt x="414" y="888"/>
                </a:lnTo>
                <a:lnTo>
                  <a:pt x="414" y="889"/>
                </a:lnTo>
                <a:lnTo>
                  <a:pt x="414" y="891"/>
                </a:lnTo>
                <a:lnTo>
                  <a:pt x="420" y="892"/>
                </a:lnTo>
                <a:lnTo>
                  <a:pt x="423" y="893"/>
                </a:lnTo>
                <a:lnTo>
                  <a:pt x="424" y="892"/>
                </a:lnTo>
                <a:lnTo>
                  <a:pt x="427" y="893"/>
                </a:lnTo>
                <a:lnTo>
                  <a:pt x="428" y="895"/>
                </a:lnTo>
                <a:lnTo>
                  <a:pt x="432" y="896"/>
                </a:lnTo>
                <a:lnTo>
                  <a:pt x="432" y="900"/>
                </a:lnTo>
                <a:lnTo>
                  <a:pt x="433" y="903"/>
                </a:lnTo>
                <a:lnTo>
                  <a:pt x="439" y="912"/>
                </a:lnTo>
                <a:lnTo>
                  <a:pt x="440" y="925"/>
                </a:lnTo>
                <a:lnTo>
                  <a:pt x="438" y="929"/>
                </a:lnTo>
                <a:lnTo>
                  <a:pt x="432" y="929"/>
                </a:lnTo>
                <a:lnTo>
                  <a:pt x="432" y="929"/>
                </a:lnTo>
                <a:lnTo>
                  <a:pt x="423" y="929"/>
                </a:lnTo>
                <a:lnTo>
                  <a:pt x="421" y="933"/>
                </a:lnTo>
                <a:lnTo>
                  <a:pt x="424" y="936"/>
                </a:lnTo>
                <a:lnTo>
                  <a:pt x="427" y="940"/>
                </a:lnTo>
                <a:lnTo>
                  <a:pt x="431" y="945"/>
                </a:lnTo>
                <a:lnTo>
                  <a:pt x="435" y="945"/>
                </a:lnTo>
                <a:lnTo>
                  <a:pt x="436" y="944"/>
                </a:lnTo>
                <a:lnTo>
                  <a:pt x="438" y="942"/>
                </a:lnTo>
                <a:lnTo>
                  <a:pt x="439" y="941"/>
                </a:lnTo>
                <a:lnTo>
                  <a:pt x="440" y="941"/>
                </a:lnTo>
                <a:lnTo>
                  <a:pt x="440" y="942"/>
                </a:lnTo>
                <a:lnTo>
                  <a:pt x="440" y="945"/>
                </a:lnTo>
                <a:lnTo>
                  <a:pt x="442" y="945"/>
                </a:lnTo>
                <a:lnTo>
                  <a:pt x="450" y="945"/>
                </a:lnTo>
                <a:lnTo>
                  <a:pt x="453" y="941"/>
                </a:lnTo>
                <a:lnTo>
                  <a:pt x="461" y="936"/>
                </a:lnTo>
                <a:lnTo>
                  <a:pt x="462" y="937"/>
                </a:lnTo>
                <a:lnTo>
                  <a:pt x="463" y="938"/>
                </a:lnTo>
                <a:lnTo>
                  <a:pt x="465" y="945"/>
                </a:lnTo>
                <a:lnTo>
                  <a:pt x="463" y="945"/>
                </a:lnTo>
                <a:lnTo>
                  <a:pt x="463" y="949"/>
                </a:lnTo>
                <a:lnTo>
                  <a:pt x="459" y="972"/>
                </a:lnTo>
                <a:lnTo>
                  <a:pt x="453" y="968"/>
                </a:lnTo>
                <a:lnTo>
                  <a:pt x="436" y="960"/>
                </a:lnTo>
                <a:lnTo>
                  <a:pt x="428" y="961"/>
                </a:lnTo>
                <a:lnTo>
                  <a:pt x="427" y="961"/>
                </a:lnTo>
                <a:lnTo>
                  <a:pt x="424" y="960"/>
                </a:lnTo>
                <a:lnTo>
                  <a:pt x="412" y="955"/>
                </a:lnTo>
                <a:lnTo>
                  <a:pt x="402" y="951"/>
                </a:lnTo>
                <a:lnTo>
                  <a:pt x="401" y="949"/>
                </a:lnTo>
                <a:lnTo>
                  <a:pt x="401" y="945"/>
                </a:lnTo>
                <a:lnTo>
                  <a:pt x="388" y="945"/>
                </a:lnTo>
                <a:lnTo>
                  <a:pt x="382" y="945"/>
                </a:lnTo>
                <a:lnTo>
                  <a:pt x="380" y="948"/>
                </a:lnTo>
                <a:lnTo>
                  <a:pt x="379" y="952"/>
                </a:lnTo>
                <a:lnTo>
                  <a:pt x="375" y="948"/>
                </a:lnTo>
                <a:lnTo>
                  <a:pt x="373" y="945"/>
                </a:lnTo>
                <a:lnTo>
                  <a:pt x="371" y="945"/>
                </a:lnTo>
                <a:lnTo>
                  <a:pt x="367" y="945"/>
                </a:lnTo>
                <a:lnTo>
                  <a:pt x="367" y="946"/>
                </a:lnTo>
                <a:lnTo>
                  <a:pt x="365" y="951"/>
                </a:lnTo>
                <a:lnTo>
                  <a:pt x="362" y="955"/>
                </a:lnTo>
                <a:lnTo>
                  <a:pt x="362" y="956"/>
                </a:lnTo>
                <a:lnTo>
                  <a:pt x="364" y="966"/>
                </a:lnTo>
                <a:lnTo>
                  <a:pt x="365" y="966"/>
                </a:lnTo>
                <a:lnTo>
                  <a:pt x="365" y="967"/>
                </a:lnTo>
                <a:lnTo>
                  <a:pt x="367" y="967"/>
                </a:lnTo>
                <a:lnTo>
                  <a:pt x="367" y="968"/>
                </a:lnTo>
                <a:lnTo>
                  <a:pt x="387" y="976"/>
                </a:lnTo>
                <a:lnTo>
                  <a:pt x="388" y="978"/>
                </a:lnTo>
                <a:lnTo>
                  <a:pt x="394" y="978"/>
                </a:lnTo>
                <a:lnTo>
                  <a:pt x="395" y="978"/>
                </a:lnTo>
                <a:lnTo>
                  <a:pt x="397" y="976"/>
                </a:lnTo>
                <a:lnTo>
                  <a:pt x="398" y="976"/>
                </a:lnTo>
                <a:lnTo>
                  <a:pt x="399" y="976"/>
                </a:lnTo>
                <a:lnTo>
                  <a:pt x="403" y="978"/>
                </a:lnTo>
                <a:lnTo>
                  <a:pt x="412" y="982"/>
                </a:lnTo>
                <a:lnTo>
                  <a:pt x="414" y="986"/>
                </a:lnTo>
                <a:lnTo>
                  <a:pt x="414" y="987"/>
                </a:lnTo>
                <a:lnTo>
                  <a:pt x="413" y="987"/>
                </a:lnTo>
                <a:lnTo>
                  <a:pt x="412" y="987"/>
                </a:lnTo>
                <a:lnTo>
                  <a:pt x="410" y="987"/>
                </a:lnTo>
                <a:lnTo>
                  <a:pt x="407" y="985"/>
                </a:lnTo>
                <a:lnTo>
                  <a:pt x="405" y="983"/>
                </a:lnTo>
                <a:lnTo>
                  <a:pt x="401" y="982"/>
                </a:lnTo>
                <a:lnTo>
                  <a:pt x="398" y="983"/>
                </a:lnTo>
                <a:lnTo>
                  <a:pt x="398" y="985"/>
                </a:lnTo>
                <a:lnTo>
                  <a:pt x="397" y="989"/>
                </a:lnTo>
                <a:lnTo>
                  <a:pt x="397" y="997"/>
                </a:lnTo>
                <a:lnTo>
                  <a:pt x="397" y="1000"/>
                </a:lnTo>
                <a:lnTo>
                  <a:pt x="399" y="1004"/>
                </a:lnTo>
                <a:lnTo>
                  <a:pt x="401" y="1005"/>
                </a:lnTo>
                <a:lnTo>
                  <a:pt x="407" y="1006"/>
                </a:lnTo>
                <a:lnTo>
                  <a:pt x="412" y="1011"/>
                </a:lnTo>
                <a:lnTo>
                  <a:pt x="413" y="1011"/>
                </a:lnTo>
                <a:lnTo>
                  <a:pt x="414" y="1015"/>
                </a:lnTo>
                <a:lnTo>
                  <a:pt x="418" y="1019"/>
                </a:lnTo>
                <a:lnTo>
                  <a:pt x="418" y="1024"/>
                </a:lnTo>
                <a:lnTo>
                  <a:pt x="412" y="1026"/>
                </a:lnTo>
                <a:lnTo>
                  <a:pt x="410" y="1024"/>
                </a:lnTo>
                <a:lnTo>
                  <a:pt x="409" y="1015"/>
                </a:lnTo>
                <a:lnTo>
                  <a:pt x="405" y="1012"/>
                </a:lnTo>
                <a:lnTo>
                  <a:pt x="403" y="1011"/>
                </a:lnTo>
                <a:lnTo>
                  <a:pt x="397" y="1011"/>
                </a:lnTo>
                <a:lnTo>
                  <a:pt x="391" y="1005"/>
                </a:lnTo>
                <a:lnTo>
                  <a:pt x="390" y="1002"/>
                </a:lnTo>
                <a:lnTo>
                  <a:pt x="390" y="998"/>
                </a:lnTo>
                <a:lnTo>
                  <a:pt x="386" y="989"/>
                </a:lnTo>
                <a:lnTo>
                  <a:pt x="384" y="989"/>
                </a:lnTo>
                <a:lnTo>
                  <a:pt x="367" y="978"/>
                </a:lnTo>
                <a:lnTo>
                  <a:pt x="365" y="978"/>
                </a:lnTo>
                <a:lnTo>
                  <a:pt x="362" y="978"/>
                </a:lnTo>
                <a:lnTo>
                  <a:pt x="361" y="978"/>
                </a:lnTo>
                <a:lnTo>
                  <a:pt x="350" y="981"/>
                </a:lnTo>
                <a:lnTo>
                  <a:pt x="342" y="989"/>
                </a:lnTo>
                <a:lnTo>
                  <a:pt x="339" y="998"/>
                </a:lnTo>
                <a:lnTo>
                  <a:pt x="337" y="998"/>
                </a:lnTo>
                <a:lnTo>
                  <a:pt x="334" y="997"/>
                </a:lnTo>
                <a:lnTo>
                  <a:pt x="334" y="994"/>
                </a:lnTo>
                <a:lnTo>
                  <a:pt x="334" y="991"/>
                </a:lnTo>
                <a:lnTo>
                  <a:pt x="332" y="987"/>
                </a:lnTo>
                <a:lnTo>
                  <a:pt x="327" y="981"/>
                </a:lnTo>
                <a:lnTo>
                  <a:pt x="316" y="972"/>
                </a:lnTo>
                <a:lnTo>
                  <a:pt x="315" y="972"/>
                </a:lnTo>
                <a:lnTo>
                  <a:pt x="312" y="979"/>
                </a:lnTo>
                <a:lnTo>
                  <a:pt x="311" y="981"/>
                </a:lnTo>
                <a:lnTo>
                  <a:pt x="311" y="982"/>
                </a:lnTo>
                <a:lnTo>
                  <a:pt x="312" y="987"/>
                </a:lnTo>
                <a:lnTo>
                  <a:pt x="316" y="1006"/>
                </a:lnTo>
                <a:lnTo>
                  <a:pt x="317" y="1008"/>
                </a:lnTo>
                <a:lnTo>
                  <a:pt x="304" y="1009"/>
                </a:lnTo>
                <a:lnTo>
                  <a:pt x="302" y="1009"/>
                </a:lnTo>
                <a:lnTo>
                  <a:pt x="302" y="1008"/>
                </a:lnTo>
                <a:lnTo>
                  <a:pt x="302" y="1005"/>
                </a:lnTo>
                <a:lnTo>
                  <a:pt x="302" y="1001"/>
                </a:lnTo>
                <a:lnTo>
                  <a:pt x="302" y="998"/>
                </a:lnTo>
                <a:lnTo>
                  <a:pt x="304" y="994"/>
                </a:lnTo>
                <a:lnTo>
                  <a:pt x="307" y="991"/>
                </a:lnTo>
                <a:lnTo>
                  <a:pt x="307" y="989"/>
                </a:lnTo>
                <a:lnTo>
                  <a:pt x="305" y="986"/>
                </a:lnTo>
                <a:lnTo>
                  <a:pt x="302" y="985"/>
                </a:lnTo>
                <a:lnTo>
                  <a:pt x="301" y="986"/>
                </a:lnTo>
                <a:lnTo>
                  <a:pt x="297" y="994"/>
                </a:lnTo>
                <a:lnTo>
                  <a:pt x="296" y="994"/>
                </a:lnTo>
                <a:lnTo>
                  <a:pt x="289" y="986"/>
                </a:lnTo>
                <a:lnTo>
                  <a:pt x="287" y="986"/>
                </a:lnTo>
                <a:lnTo>
                  <a:pt x="287" y="983"/>
                </a:lnTo>
                <a:lnTo>
                  <a:pt x="287" y="981"/>
                </a:lnTo>
                <a:lnTo>
                  <a:pt x="287" y="979"/>
                </a:lnTo>
                <a:lnTo>
                  <a:pt x="289" y="979"/>
                </a:lnTo>
                <a:lnTo>
                  <a:pt x="289" y="978"/>
                </a:lnTo>
                <a:lnTo>
                  <a:pt x="287" y="978"/>
                </a:lnTo>
                <a:lnTo>
                  <a:pt x="286" y="975"/>
                </a:lnTo>
                <a:lnTo>
                  <a:pt x="286" y="976"/>
                </a:lnTo>
                <a:lnTo>
                  <a:pt x="285" y="976"/>
                </a:lnTo>
                <a:lnTo>
                  <a:pt x="282" y="978"/>
                </a:lnTo>
                <a:lnTo>
                  <a:pt x="282" y="979"/>
                </a:lnTo>
                <a:lnTo>
                  <a:pt x="282" y="987"/>
                </a:lnTo>
                <a:lnTo>
                  <a:pt x="283" y="989"/>
                </a:lnTo>
                <a:lnTo>
                  <a:pt x="285" y="990"/>
                </a:lnTo>
                <a:lnTo>
                  <a:pt x="286" y="993"/>
                </a:lnTo>
                <a:lnTo>
                  <a:pt x="285" y="997"/>
                </a:lnTo>
                <a:lnTo>
                  <a:pt x="279" y="1000"/>
                </a:lnTo>
                <a:lnTo>
                  <a:pt x="274" y="1004"/>
                </a:lnTo>
                <a:lnTo>
                  <a:pt x="272" y="1004"/>
                </a:lnTo>
                <a:lnTo>
                  <a:pt x="272" y="1002"/>
                </a:lnTo>
                <a:lnTo>
                  <a:pt x="271" y="991"/>
                </a:lnTo>
                <a:lnTo>
                  <a:pt x="274" y="986"/>
                </a:lnTo>
                <a:lnTo>
                  <a:pt x="272" y="985"/>
                </a:lnTo>
                <a:lnTo>
                  <a:pt x="270" y="986"/>
                </a:lnTo>
                <a:lnTo>
                  <a:pt x="267" y="993"/>
                </a:lnTo>
                <a:lnTo>
                  <a:pt x="264" y="997"/>
                </a:lnTo>
                <a:lnTo>
                  <a:pt x="262" y="1006"/>
                </a:lnTo>
                <a:lnTo>
                  <a:pt x="262" y="1008"/>
                </a:lnTo>
                <a:lnTo>
                  <a:pt x="260" y="1013"/>
                </a:lnTo>
                <a:lnTo>
                  <a:pt x="259" y="1015"/>
                </a:lnTo>
                <a:lnTo>
                  <a:pt x="255" y="1015"/>
                </a:lnTo>
                <a:lnTo>
                  <a:pt x="252" y="1013"/>
                </a:lnTo>
                <a:lnTo>
                  <a:pt x="251" y="1013"/>
                </a:lnTo>
                <a:lnTo>
                  <a:pt x="249" y="1015"/>
                </a:lnTo>
                <a:lnTo>
                  <a:pt x="248" y="1017"/>
                </a:lnTo>
                <a:lnTo>
                  <a:pt x="249" y="1021"/>
                </a:lnTo>
                <a:lnTo>
                  <a:pt x="249" y="1023"/>
                </a:lnTo>
                <a:lnTo>
                  <a:pt x="249" y="1026"/>
                </a:lnTo>
                <a:lnTo>
                  <a:pt x="251" y="1027"/>
                </a:lnTo>
                <a:lnTo>
                  <a:pt x="255" y="1034"/>
                </a:lnTo>
                <a:lnTo>
                  <a:pt x="257" y="1035"/>
                </a:lnTo>
                <a:lnTo>
                  <a:pt x="264" y="1036"/>
                </a:lnTo>
                <a:lnTo>
                  <a:pt x="266" y="1041"/>
                </a:lnTo>
                <a:lnTo>
                  <a:pt x="266" y="1043"/>
                </a:lnTo>
                <a:lnTo>
                  <a:pt x="271" y="1053"/>
                </a:lnTo>
                <a:lnTo>
                  <a:pt x="279" y="1071"/>
                </a:lnTo>
                <a:lnTo>
                  <a:pt x="283" y="1073"/>
                </a:lnTo>
                <a:lnTo>
                  <a:pt x="285" y="1075"/>
                </a:lnTo>
                <a:lnTo>
                  <a:pt x="287" y="1076"/>
                </a:lnTo>
                <a:lnTo>
                  <a:pt x="287" y="1077"/>
                </a:lnTo>
                <a:lnTo>
                  <a:pt x="287" y="1079"/>
                </a:lnTo>
                <a:lnTo>
                  <a:pt x="286" y="1079"/>
                </a:lnTo>
                <a:lnTo>
                  <a:pt x="282" y="1076"/>
                </a:lnTo>
                <a:lnTo>
                  <a:pt x="281" y="1075"/>
                </a:lnTo>
                <a:lnTo>
                  <a:pt x="277" y="1071"/>
                </a:lnTo>
                <a:lnTo>
                  <a:pt x="264" y="1047"/>
                </a:lnTo>
                <a:lnTo>
                  <a:pt x="264" y="1045"/>
                </a:lnTo>
                <a:lnTo>
                  <a:pt x="264" y="1043"/>
                </a:lnTo>
                <a:lnTo>
                  <a:pt x="263" y="1043"/>
                </a:lnTo>
                <a:lnTo>
                  <a:pt x="263" y="1039"/>
                </a:lnTo>
                <a:lnTo>
                  <a:pt x="262" y="1038"/>
                </a:lnTo>
                <a:lnTo>
                  <a:pt x="256" y="1036"/>
                </a:lnTo>
                <a:lnTo>
                  <a:pt x="249" y="1036"/>
                </a:lnTo>
                <a:lnTo>
                  <a:pt x="248" y="1036"/>
                </a:lnTo>
                <a:lnTo>
                  <a:pt x="241" y="1042"/>
                </a:lnTo>
                <a:lnTo>
                  <a:pt x="240" y="1043"/>
                </a:lnTo>
                <a:lnTo>
                  <a:pt x="238" y="1043"/>
                </a:lnTo>
                <a:lnTo>
                  <a:pt x="225" y="1054"/>
                </a:lnTo>
                <a:lnTo>
                  <a:pt x="206" y="1065"/>
                </a:lnTo>
                <a:lnTo>
                  <a:pt x="204" y="1066"/>
                </a:lnTo>
                <a:lnTo>
                  <a:pt x="203" y="1066"/>
                </a:lnTo>
                <a:lnTo>
                  <a:pt x="201" y="1072"/>
                </a:lnTo>
                <a:lnTo>
                  <a:pt x="200" y="1077"/>
                </a:lnTo>
                <a:lnTo>
                  <a:pt x="199" y="1079"/>
                </a:lnTo>
                <a:lnTo>
                  <a:pt x="193" y="1083"/>
                </a:lnTo>
                <a:lnTo>
                  <a:pt x="193" y="1080"/>
                </a:lnTo>
                <a:lnTo>
                  <a:pt x="193" y="1076"/>
                </a:lnTo>
                <a:lnTo>
                  <a:pt x="196" y="1073"/>
                </a:lnTo>
                <a:lnTo>
                  <a:pt x="197" y="1069"/>
                </a:lnTo>
                <a:lnTo>
                  <a:pt x="199" y="1066"/>
                </a:lnTo>
                <a:lnTo>
                  <a:pt x="200" y="1064"/>
                </a:lnTo>
                <a:lnTo>
                  <a:pt x="199" y="1062"/>
                </a:lnTo>
                <a:lnTo>
                  <a:pt x="193" y="1060"/>
                </a:lnTo>
                <a:lnTo>
                  <a:pt x="180" y="1061"/>
                </a:lnTo>
                <a:lnTo>
                  <a:pt x="177" y="1061"/>
                </a:lnTo>
                <a:lnTo>
                  <a:pt x="171" y="1065"/>
                </a:lnTo>
                <a:lnTo>
                  <a:pt x="170" y="1066"/>
                </a:lnTo>
                <a:lnTo>
                  <a:pt x="165" y="1065"/>
                </a:lnTo>
                <a:lnTo>
                  <a:pt x="163" y="1065"/>
                </a:lnTo>
                <a:lnTo>
                  <a:pt x="161" y="1062"/>
                </a:lnTo>
                <a:lnTo>
                  <a:pt x="159" y="1061"/>
                </a:lnTo>
                <a:lnTo>
                  <a:pt x="151" y="1061"/>
                </a:lnTo>
                <a:lnTo>
                  <a:pt x="150" y="1061"/>
                </a:lnTo>
                <a:lnTo>
                  <a:pt x="147" y="1061"/>
                </a:lnTo>
                <a:lnTo>
                  <a:pt x="146" y="1062"/>
                </a:lnTo>
                <a:lnTo>
                  <a:pt x="141" y="1064"/>
                </a:lnTo>
                <a:lnTo>
                  <a:pt x="129" y="1064"/>
                </a:lnTo>
                <a:lnTo>
                  <a:pt x="125" y="1057"/>
                </a:lnTo>
                <a:lnTo>
                  <a:pt x="122" y="1056"/>
                </a:lnTo>
                <a:lnTo>
                  <a:pt x="110" y="1047"/>
                </a:lnTo>
                <a:lnTo>
                  <a:pt x="106" y="1045"/>
                </a:lnTo>
                <a:lnTo>
                  <a:pt x="98" y="1042"/>
                </a:lnTo>
                <a:lnTo>
                  <a:pt x="92" y="1039"/>
                </a:lnTo>
                <a:lnTo>
                  <a:pt x="70" y="1031"/>
                </a:lnTo>
                <a:lnTo>
                  <a:pt x="69" y="1032"/>
                </a:lnTo>
                <a:lnTo>
                  <a:pt x="69" y="1036"/>
                </a:lnTo>
                <a:lnTo>
                  <a:pt x="69" y="1041"/>
                </a:lnTo>
                <a:lnTo>
                  <a:pt x="68" y="1042"/>
                </a:lnTo>
                <a:lnTo>
                  <a:pt x="68" y="1043"/>
                </a:lnTo>
                <a:lnTo>
                  <a:pt x="68" y="1046"/>
                </a:lnTo>
                <a:lnTo>
                  <a:pt x="66" y="1049"/>
                </a:lnTo>
                <a:lnTo>
                  <a:pt x="66" y="1050"/>
                </a:lnTo>
                <a:lnTo>
                  <a:pt x="61" y="1060"/>
                </a:lnTo>
                <a:lnTo>
                  <a:pt x="61" y="1061"/>
                </a:lnTo>
                <a:lnTo>
                  <a:pt x="60" y="1061"/>
                </a:lnTo>
                <a:lnTo>
                  <a:pt x="58" y="1064"/>
                </a:lnTo>
                <a:lnTo>
                  <a:pt x="58" y="1062"/>
                </a:lnTo>
                <a:lnTo>
                  <a:pt x="58" y="1056"/>
                </a:lnTo>
                <a:lnTo>
                  <a:pt x="58" y="1054"/>
                </a:lnTo>
                <a:lnTo>
                  <a:pt x="60" y="1053"/>
                </a:lnTo>
                <a:lnTo>
                  <a:pt x="61" y="1051"/>
                </a:lnTo>
                <a:lnTo>
                  <a:pt x="64" y="1047"/>
                </a:lnTo>
                <a:lnTo>
                  <a:pt x="65" y="1042"/>
                </a:lnTo>
                <a:lnTo>
                  <a:pt x="65" y="1038"/>
                </a:lnTo>
                <a:lnTo>
                  <a:pt x="65" y="1034"/>
                </a:lnTo>
                <a:lnTo>
                  <a:pt x="65" y="1032"/>
                </a:lnTo>
                <a:lnTo>
                  <a:pt x="65" y="1030"/>
                </a:lnTo>
                <a:lnTo>
                  <a:pt x="62" y="1016"/>
                </a:lnTo>
                <a:lnTo>
                  <a:pt x="66" y="1026"/>
                </a:lnTo>
                <a:lnTo>
                  <a:pt x="69" y="1027"/>
                </a:lnTo>
                <a:lnTo>
                  <a:pt x="70" y="1028"/>
                </a:lnTo>
                <a:lnTo>
                  <a:pt x="72" y="1024"/>
                </a:lnTo>
                <a:lnTo>
                  <a:pt x="72" y="1023"/>
                </a:lnTo>
                <a:lnTo>
                  <a:pt x="72" y="1015"/>
                </a:lnTo>
                <a:lnTo>
                  <a:pt x="72" y="1013"/>
                </a:lnTo>
                <a:lnTo>
                  <a:pt x="70" y="1012"/>
                </a:lnTo>
                <a:lnTo>
                  <a:pt x="64" y="1008"/>
                </a:lnTo>
                <a:lnTo>
                  <a:pt x="62" y="1005"/>
                </a:lnTo>
                <a:lnTo>
                  <a:pt x="60" y="1002"/>
                </a:lnTo>
                <a:lnTo>
                  <a:pt x="58" y="1001"/>
                </a:lnTo>
                <a:lnTo>
                  <a:pt x="49" y="994"/>
                </a:lnTo>
                <a:lnTo>
                  <a:pt x="49" y="993"/>
                </a:lnTo>
                <a:lnTo>
                  <a:pt x="47" y="990"/>
                </a:lnTo>
                <a:lnTo>
                  <a:pt x="46" y="987"/>
                </a:lnTo>
                <a:lnTo>
                  <a:pt x="39" y="985"/>
                </a:lnTo>
                <a:lnTo>
                  <a:pt x="31" y="978"/>
                </a:lnTo>
                <a:lnTo>
                  <a:pt x="28" y="968"/>
                </a:lnTo>
                <a:lnTo>
                  <a:pt x="34" y="960"/>
                </a:lnTo>
                <a:lnTo>
                  <a:pt x="30" y="953"/>
                </a:lnTo>
                <a:lnTo>
                  <a:pt x="28" y="953"/>
                </a:lnTo>
                <a:lnTo>
                  <a:pt x="27" y="949"/>
                </a:lnTo>
                <a:lnTo>
                  <a:pt x="25" y="945"/>
                </a:lnTo>
                <a:lnTo>
                  <a:pt x="25" y="945"/>
                </a:lnTo>
                <a:lnTo>
                  <a:pt x="25" y="944"/>
                </a:lnTo>
                <a:lnTo>
                  <a:pt x="23" y="941"/>
                </a:lnTo>
                <a:lnTo>
                  <a:pt x="19" y="938"/>
                </a:lnTo>
                <a:lnTo>
                  <a:pt x="12" y="929"/>
                </a:lnTo>
                <a:lnTo>
                  <a:pt x="6" y="934"/>
                </a:lnTo>
                <a:lnTo>
                  <a:pt x="0" y="934"/>
                </a:lnTo>
                <a:lnTo>
                  <a:pt x="1" y="925"/>
                </a:lnTo>
                <a:lnTo>
                  <a:pt x="2" y="925"/>
                </a:lnTo>
                <a:lnTo>
                  <a:pt x="5" y="923"/>
                </a:lnTo>
                <a:lnTo>
                  <a:pt x="10" y="921"/>
                </a:lnTo>
                <a:lnTo>
                  <a:pt x="13" y="912"/>
                </a:lnTo>
                <a:lnTo>
                  <a:pt x="27" y="908"/>
                </a:lnTo>
                <a:lnTo>
                  <a:pt x="30" y="916"/>
                </a:lnTo>
                <a:lnTo>
                  <a:pt x="30" y="922"/>
                </a:lnTo>
                <a:lnTo>
                  <a:pt x="30" y="927"/>
                </a:lnTo>
                <a:lnTo>
                  <a:pt x="38" y="936"/>
                </a:lnTo>
                <a:lnTo>
                  <a:pt x="42" y="940"/>
                </a:lnTo>
                <a:lnTo>
                  <a:pt x="39" y="944"/>
                </a:lnTo>
                <a:lnTo>
                  <a:pt x="46" y="942"/>
                </a:lnTo>
                <a:lnTo>
                  <a:pt x="49" y="945"/>
                </a:lnTo>
                <a:lnTo>
                  <a:pt x="49" y="946"/>
                </a:lnTo>
                <a:lnTo>
                  <a:pt x="46" y="953"/>
                </a:lnTo>
                <a:lnTo>
                  <a:pt x="47" y="959"/>
                </a:lnTo>
                <a:lnTo>
                  <a:pt x="49" y="960"/>
                </a:lnTo>
                <a:lnTo>
                  <a:pt x="49" y="963"/>
                </a:lnTo>
                <a:lnTo>
                  <a:pt x="43" y="971"/>
                </a:lnTo>
                <a:lnTo>
                  <a:pt x="51" y="974"/>
                </a:lnTo>
                <a:lnTo>
                  <a:pt x="57" y="975"/>
                </a:lnTo>
                <a:lnTo>
                  <a:pt x="66" y="982"/>
                </a:lnTo>
                <a:lnTo>
                  <a:pt x="69" y="982"/>
                </a:lnTo>
                <a:lnTo>
                  <a:pt x="62" y="971"/>
                </a:lnTo>
                <a:lnTo>
                  <a:pt x="65" y="970"/>
                </a:lnTo>
                <a:lnTo>
                  <a:pt x="70" y="974"/>
                </a:lnTo>
                <a:lnTo>
                  <a:pt x="72" y="975"/>
                </a:lnTo>
                <a:lnTo>
                  <a:pt x="77" y="979"/>
                </a:lnTo>
                <a:lnTo>
                  <a:pt x="81" y="985"/>
                </a:lnTo>
                <a:lnTo>
                  <a:pt x="85" y="989"/>
                </a:lnTo>
                <a:lnTo>
                  <a:pt x="87" y="990"/>
                </a:lnTo>
                <a:lnTo>
                  <a:pt x="87" y="989"/>
                </a:lnTo>
                <a:lnTo>
                  <a:pt x="90" y="985"/>
                </a:lnTo>
                <a:lnTo>
                  <a:pt x="91" y="983"/>
                </a:lnTo>
                <a:lnTo>
                  <a:pt x="96" y="991"/>
                </a:lnTo>
                <a:lnTo>
                  <a:pt x="101" y="994"/>
                </a:lnTo>
                <a:lnTo>
                  <a:pt x="105" y="993"/>
                </a:lnTo>
                <a:lnTo>
                  <a:pt x="111" y="1005"/>
                </a:lnTo>
                <a:lnTo>
                  <a:pt x="92" y="1002"/>
                </a:lnTo>
                <a:lnTo>
                  <a:pt x="88" y="996"/>
                </a:lnTo>
                <a:lnTo>
                  <a:pt x="87" y="993"/>
                </a:lnTo>
                <a:lnTo>
                  <a:pt x="85" y="989"/>
                </a:lnTo>
                <a:lnTo>
                  <a:pt x="83" y="987"/>
                </a:lnTo>
                <a:lnTo>
                  <a:pt x="81" y="985"/>
                </a:lnTo>
                <a:lnTo>
                  <a:pt x="76" y="981"/>
                </a:lnTo>
                <a:lnTo>
                  <a:pt x="75" y="981"/>
                </a:lnTo>
                <a:lnTo>
                  <a:pt x="72" y="990"/>
                </a:lnTo>
                <a:lnTo>
                  <a:pt x="75" y="1001"/>
                </a:lnTo>
                <a:lnTo>
                  <a:pt x="81" y="1004"/>
                </a:lnTo>
                <a:lnTo>
                  <a:pt x="90" y="1009"/>
                </a:lnTo>
                <a:lnTo>
                  <a:pt x="91" y="1011"/>
                </a:lnTo>
                <a:lnTo>
                  <a:pt x="102" y="1017"/>
                </a:lnTo>
                <a:lnTo>
                  <a:pt x="107" y="1024"/>
                </a:lnTo>
                <a:lnTo>
                  <a:pt x="109" y="1026"/>
                </a:lnTo>
                <a:lnTo>
                  <a:pt x="110" y="1027"/>
                </a:lnTo>
                <a:lnTo>
                  <a:pt x="109" y="1027"/>
                </a:lnTo>
                <a:lnTo>
                  <a:pt x="107" y="1027"/>
                </a:lnTo>
                <a:lnTo>
                  <a:pt x="105" y="1023"/>
                </a:lnTo>
                <a:lnTo>
                  <a:pt x="99" y="1019"/>
                </a:lnTo>
                <a:lnTo>
                  <a:pt x="77" y="1009"/>
                </a:lnTo>
                <a:lnTo>
                  <a:pt x="76" y="1008"/>
                </a:lnTo>
                <a:lnTo>
                  <a:pt x="73" y="1006"/>
                </a:lnTo>
                <a:lnTo>
                  <a:pt x="72" y="1006"/>
                </a:lnTo>
                <a:lnTo>
                  <a:pt x="72" y="1008"/>
                </a:lnTo>
                <a:lnTo>
                  <a:pt x="72" y="1011"/>
                </a:lnTo>
                <a:lnTo>
                  <a:pt x="72" y="1015"/>
                </a:lnTo>
                <a:lnTo>
                  <a:pt x="73" y="1017"/>
                </a:lnTo>
                <a:lnTo>
                  <a:pt x="72" y="1026"/>
                </a:lnTo>
                <a:lnTo>
                  <a:pt x="75" y="1027"/>
                </a:lnTo>
                <a:lnTo>
                  <a:pt x="83" y="1031"/>
                </a:lnTo>
                <a:lnTo>
                  <a:pt x="96" y="1036"/>
                </a:lnTo>
                <a:lnTo>
                  <a:pt x="106" y="1039"/>
                </a:lnTo>
                <a:lnTo>
                  <a:pt x="107" y="1041"/>
                </a:lnTo>
                <a:lnTo>
                  <a:pt x="109" y="1042"/>
                </a:lnTo>
                <a:lnTo>
                  <a:pt x="116" y="1046"/>
                </a:lnTo>
                <a:lnTo>
                  <a:pt x="117" y="1049"/>
                </a:lnTo>
                <a:lnTo>
                  <a:pt x="118" y="1050"/>
                </a:lnTo>
                <a:lnTo>
                  <a:pt x="124" y="1051"/>
                </a:lnTo>
                <a:lnTo>
                  <a:pt x="126" y="1054"/>
                </a:lnTo>
                <a:lnTo>
                  <a:pt x="128" y="1056"/>
                </a:lnTo>
                <a:lnTo>
                  <a:pt x="128" y="1057"/>
                </a:lnTo>
                <a:lnTo>
                  <a:pt x="129" y="1058"/>
                </a:lnTo>
                <a:lnTo>
                  <a:pt x="133" y="1062"/>
                </a:lnTo>
                <a:lnTo>
                  <a:pt x="136" y="1062"/>
                </a:lnTo>
                <a:lnTo>
                  <a:pt x="140" y="1060"/>
                </a:lnTo>
                <a:lnTo>
                  <a:pt x="141" y="1058"/>
                </a:lnTo>
                <a:lnTo>
                  <a:pt x="141" y="1056"/>
                </a:lnTo>
                <a:lnTo>
                  <a:pt x="152" y="1054"/>
                </a:lnTo>
                <a:lnTo>
                  <a:pt x="154" y="1054"/>
                </a:lnTo>
                <a:lnTo>
                  <a:pt x="155" y="1053"/>
                </a:lnTo>
                <a:lnTo>
                  <a:pt x="156" y="1053"/>
                </a:lnTo>
                <a:lnTo>
                  <a:pt x="156" y="1051"/>
                </a:lnTo>
                <a:lnTo>
                  <a:pt x="156" y="1050"/>
                </a:lnTo>
                <a:lnTo>
                  <a:pt x="156" y="1046"/>
                </a:lnTo>
                <a:lnTo>
                  <a:pt x="155" y="1043"/>
                </a:lnTo>
                <a:lnTo>
                  <a:pt x="155" y="1042"/>
                </a:lnTo>
                <a:lnTo>
                  <a:pt x="148" y="1042"/>
                </a:lnTo>
                <a:lnTo>
                  <a:pt x="147" y="1042"/>
                </a:lnTo>
                <a:lnTo>
                  <a:pt x="144" y="1042"/>
                </a:lnTo>
                <a:lnTo>
                  <a:pt x="141" y="1043"/>
                </a:lnTo>
                <a:lnTo>
                  <a:pt x="141" y="1036"/>
                </a:lnTo>
                <a:lnTo>
                  <a:pt x="137" y="1034"/>
                </a:lnTo>
                <a:lnTo>
                  <a:pt x="137" y="1031"/>
                </a:lnTo>
                <a:lnTo>
                  <a:pt x="137" y="1030"/>
                </a:lnTo>
                <a:lnTo>
                  <a:pt x="139" y="1030"/>
                </a:lnTo>
                <a:lnTo>
                  <a:pt x="141" y="1031"/>
                </a:lnTo>
                <a:lnTo>
                  <a:pt x="146" y="1032"/>
                </a:lnTo>
                <a:lnTo>
                  <a:pt x="158" y="1039"/>
                </a:lnTo>
                <a:lnTo>
                  <a:pt x="159" y="1041"/>
                </a:lnTo>
                <a:lnTo>
                  <a:pt x="161" y="1043"/>
                </a:lnTo>
                <a:lnTo>
                  <a:pt x="162" y="1045"/>
                </a:lnTo>
                <a:lnTo>
                  <a:pt x="162" y="1047"/>
                </a:lnTo>
                <a:lnTo>
                  <a:pt x="162" y="1050"/>
                </a:lnTo>
                <a:lnTo>
                  <a:pt x="162" y="1053"/>
                </a:lnTo>
                <a:lnTo>
                  <a:pt x="163" y="1054"/>
                </a:lnTo>
                <a:lnTo>
                  <a:pt x="167" y="1060"/>
                </a:lnTo>
                <a:lnTo>
                  <a:pt x="167" y="1061"/>
                </a:lnTo>
                <a:lnTo>
                  <a:pt x="169" y="1061"/>
                </a:lnTo>
                <a:lnTo>
                  <a:pt x="171" y="1058"/>
                </a:lnTo>
                <a:lnTo>
                  <a:pt x="177" y="1054"/>
                </a:lnTo>
                <a:lnTo>
                  <a:pt x="182" y="1051"/>
                </a:lnTo>
                <a:lnTo>
                  <a:pt x="191" y="1051"/>
                </a:lnTo>
                <a:lnTo>
                  <a:pt x="195" y="1053"/>
                </a:lnTo>
                <a:lnTo>
                  <a:pt x="197" y="1056"/>
                </a:lnTo>
                <a:lnTo>
                  <a:pt x="200" y="1057"/>
                </a:lnTo>
                <a:lnTo>
                  <a:pt x="203" y="1058"/>
                </a:lnTo>
                <a:lnTo>
                  <a:pt x="204" y="1058"/>
                </a:lnTo>
                <a:lnTo>
                  <a:pt x="207" y="1058"/>
                </a:lnTo>
                <a:lnTo>
                  <a:pt x="208" y="1058"/>
                </a:lnTo>
                <a:lnTo>
                  <a:pt x="212" y="1057"/>
                </a:lnTo>
                <a:lnTo>
                  <a:pt x="214" y="1056"/>
                </a:lnTo>
                <a:lnTo>
                  <a:pt x="231" y="1045"/>
                </a:lnTo>
                <a:lnTo>
                  <a:pt x="234" y="1043"/>
                </a:lnTo>
                <a:lnTo>
                  <a:pt x="234" y="1042"/>
                </a:lnTo>
                <a:lnTo>
                  <a:pt x="238" y="1035"/>
                </a:lnTo>
                <a:lnTo>
                  <a:pt x="238" y="1034"/>
                </a:lnTo>
                <a:lnTo>
                  <a:pt x="240" y="1030"/>
                </a:lnTo>
                <a:lnTo>
                  <a:pt x="241" y="1021"/>
                </a:lnTo>
                <a:lnTo>
                  <a:pt x="245" y="1009"/>
                </a:lnTo>
                <a:lnTo>
                  <a:pt x="244" y="1006"/>
                </a:lnTo>
                <a:lnTo>
                  <a:pt x="241" y="1004"/>
                </a:lnTo>
                <a:lnTo>
                  <a:pt x="234" y="998"/>
                </a:lnTo>
                <a:lnTo>
                  <a:pt x="233" y="998"/>
                </a:lnTo>
                <a:lnTo>
                  <a:pt x="226" y="986"/>
                </a:lnTo>
                <a:lnTo>
                  <a:pt x="221" y="986"/>
                </a:lnTo>
                <a:lnTo>
                  <a:pt x="216" y="996"/>
                </a:lnTo>
                <a:lnTo>
                  <a:pt x="215" y="997"/>
                </a:lnTo>
                <a:lnTo>
                  <a:pt x="211" y="991"/>
                </a:lnTo>
                <a:lnTo>
                  <a:pt x="210" y="989"/>
                </a:lnTo>
                <a:lnTo>
                  <a:pt x="210" y="987"/>
                </a:lnTo>
                <a:lnTo>
                  <a:pt x="211" y="982"/>
                </a:lnTo>
                <a:lnTo>
                  <a:pt x="212" y="981"/>
                </a:lnTo>
                <a:lnTo>
                  <a:pt x="214" y="979"/>
                </a:lnTo>
                <a:lnTo>
                  <a:pt x="214" y="978"/>
                </a:lnTo>
                <a:lnTo>
                  <a:pt x="214" y="978"/>
                </a:lnTo>
                <a:lnTo>
                  <a:pt x="212" y="976"/>
                </a:lnTo>
                <a:lnTo>
                  <a:pt x="210" y="974"/>
                </a:lnTo>
                <a:lnTo>
                  <a:pt x="203" y="968"/>
                </a:lnTo>
                <a:lnTo>
                  <a:pt x="186" y="960"/>
                </a:lnTo>
                <a:lnTo>
                  <a:pt x="176" y="953"/>
                </a:lnTo>
                <a:lnTo>
                  <a:pt x="174" y="953"/>
                </a:lnTo>
                <a:lnTo>
                  <a:pt x="170" y="949"/>
                </a:lnTo>
                <a:lnTo>
                  <a:pt x="167" y="948"/>
                </a:lnTo>
                <a:lnTo>
                  <a:pt x="165" y="948"/>
                </a:lnTo>
                <a:lnTo>
                  <a:pt x="163" y="949"/>
                </a:lnTo>
                <a:lnTo>
                  <a:pt x="162" y="949"/>
                </a:lnTo>
                <a:lnTo>
                  <a:pt x="162" y="951"/>
                </a:lnTo>
                <a:lnTo>
                  <a:pt x="159" y="953"/>
                </a:lnTo>
                <a:lnTo>
                  <a:pt x="156" y="949"/>
                </a:lnTo>
                <a:lnTo>
                  <a:pt x="156" y="948"/>
                </a:lnTo>
                <a:lnTo>
                  <a:pt x="155" y="946"/>
                </a:lnTo>
                <a:lnTo>
                  <a:pt x="154" y="948"/>
                </a:lnTo>
                <a:lnTo>
                  <a:pt x="152" y="949"/>
                </a:lnTo>
                <a:lnTo>
                  <a:pt x="151" y="952"/>
                </a:lnTo>
                <a:lnTo>
                  <a:pt x="148" y="956"/>
                </a:lnTo>
                <a:lnTo>
                  <a:pt x="150" y="967"/>
                </a:lnTo>
                <a:lnTo>
                  <a:pt x="151" y="970"/>
                </a:lnTo>
                <a:lnTo>
                  <a:pt x="154" y="974"/>
                </a:lnTo>
                <a:lnTo>
                  <a:pt x="155" y="974"/>
                </a:lnTo>
                <a:lnTo>
                  <a:pt x="158" y="976"/>
                </a:lnTo>
                <a:lnTo>
                  <a:pt x="161" y="981"/>
                </a:lnTo>
                <a:lnTo>
                  <a:pt x="161" y="983"/>
                </a:lnTo>
                <a:lnTo>
                  <a:pt x="162" y="991"/>
                </a:lnTo>
                <a:lnTo>
                  <a:pt x="161" y="993"/>
                </a:lnTo>
                <a:lnTo>
                  <a:pt x="159" y="996"/>
                </a:lnTo>
                <a:lnTo>
                  <a:pt x="155" y="998"/>
                </a:lnTo>
                <a:lnTo>
                  <a:pt x="146" y="1001"/>
                </a:lnTo>
                <a:lnTo>
                  <a:pt x="144" y="1001"/>
                </a:lnTo>
                <a:lnTo>
                  <a:pt x="148" y="997"/>
                </a:lnTo>
                <a:lnTo>
                  <a:pt x="151" y="994"/>
                </a:lnTo>
                <a:lnTo>
                  <a:pt x="152" y="996"/>
                </a:lnTo>
                <a:lnTo>
                  <a:pt x="154" y="996"/>
                </a:lnTo>
                <a:lnTo>
                  <a:pt x="155" y="996"/>
                </a:lnTo>
                <a:lnTo>
                  <a:pt x="155" y="994"/>
                </a:lnTo>
                <a:lnTo>
                  <a:pt x="155" y="991"/>
                </a:lnTo>
                <a:lnTo>
                  <a:pt x="154" y="979"/>
                </a:lnTo>
                <a:lnTo>
                  <a:pt x="151" y="976"/>
                </a:lnTo>
                <a:lnTo>
                  <a:pt x="150" y="976"/>
                </a:lnTo>
                <a:lnTo>
                  <a:pt x="148" y="975"/>
                </a:lnTo>
                <a:lnTo>
                  <a:pt x="147" y="974"/>
                </a:lnTo>
                <a:lnTo>
                  <a:pt x="146" y="972"/>
                </a:lnTo>
                <a:lnTo>
                  <a:pt x="143" y="964"/>
                </a:lnTo>
                <a:lnTo>
                  <a:pt x="141" y="959"/>
                </a:lnTo>
                <a:lnTo>
                  <a:pt x="140" y="957"/>
                </a:lnTo>
                <a:lnTo>
                  <a:pt x="137" y="957"/>
                </a:lnTo>
                <a:lnTo>
                  <a:pt x="136" y="957"/>
                </a:lnTo>
                <a:lnTo>
                  <a:pt x="133" y="959"/>
                </a:lnTo>
                <a:lnTo>
                  <a:pt x="133" y="961"/>
                </a:lnTo>
                <a:lnTo>
                  <a:pt x="133" y="968"/>
                </a:lnTo>
                <a:lnTo>
                  <a:pt x="133" y="970"/>
                </a:lnTo>
                <a:lnTo>
                  <a:pt x="135" y="971"/>
                </a:lnTo>
                <a:lnTo>
                  <a:pt x="137" y="974"/>
                </a:lnTo>
                <a:lnTo>
                  <a:pt x="136" y="978"/>
                </a:lnTo>
                <a:lnTo>
                  <a:pt x="135" y="978"/>
                </a:lnTo>
                <a:lnTo>
                  <a:pt x="129" y="983"/>
                </a:lnTo>
                <a:lnTo>
                  <a:pt x="129" y="982"/>
                </a:lnTo>
                <a:lnTo>
                  <a:pt x="129" y="981"/>
                </a:lnTo>
                <a:lnTo>
                  <a:pt x="129" y="978"/>
                </a:lnTo>
                <a:lnTo>
                  <a:pt x="129" y="976"/>
                </a:lnTo>
                <a:lnTo>
                  <a:pt x="128" y="963"/>
                </a:lnTo>
                <a:lnTo>
                  <a:pt x="126" y="959"/>
                </a:lnTo>
                <a:lnTo>
                  <a:pt x="125" y="959"/>
                </a:lnTo>
                <a:lnTo>
                  <a:pt x="124" y="959"/>
                </a:lnTo>
                <a:lnTo>
                  <a:pt x="107" y="963"/>
                </a:lnTo>
                <a:lnTo>
                  <a:pt x="91" y="970"/>
                </a:lnTo>
                <a:lnTo>
                  <a:pt x="90" y="972"/>
                </a:lnTo>
                <a:lnTo>
                  <a:pt x="91" y="983"/>
                </a:lnTo>
                <a:lnTo>
                  <a:pt x="88" y="982"/>
                </a:lnTo>
                <a:lnTo>
                  <a:pt x="85" y="981"/>
                </a:lnTo>
                <a:lnTo>
                  <a:pt x="85" y="978"/>
                </a:lnTo>
                <a:lnTo>
                  <a:pt x="85" y="976"/>
                </a:lnTo>
                <a:lnTo>
                  <a:pt x="83" y="971"/>
                </a:lnTo>
                <a:lnTo>
                  <a:pt x="75" y="971"/>
                </a:lnTo>
                <a:lnTo>
                  <a:pt x="70" y="966"/>
                </a:lnTo>
                <a:lnTo>
                  <a:pt x="66" y="959"/>
                </a:lnTo>
                <a:lnTo>
                  <a:pt x="65" y="953"/>
                </a:lnTo>
                <a:lnTo>
                  <a:pt x="69" y="953"/>
                </a:lnTo>
                <a:lnTo>
                  <a:pt x="73" y="953"/>
                </a:lnTo>
                <a:lnTo>
                  <a:pt x="81" y="952"/>
                </a:lnTo>
                <a:lnTo>
                  <a:pt x="84" y="951"/>
                </a:lnTo>
                <a:lnTo>
                  <a:pt x="85" y="949"/>
                </a:lnTo>
                <a:lnTo>
                  <a:pt x="88" y="948"/>
                </a:lnTo>
                <a:lnTo>
                  <a:pt x="90" y="945"/>
                </a:lnTo>
                <a:lnTo>
                  <a:pt x="90" y="945"/>
                </a:lnTo>
                <a:lnTo>
                  <a:pt x="87" y="945"/>
                </a:lnTo>
                <a:lnTo>
                  <a:pt x="81" y="945"/>
                </a:lnTo>
                <a:lnTo>
                  <a:pt x="76" y="945"/>
                </a:lnTo>
                <a:lnTo>
                  <a:pt x="75" y="945"/>
                </a:lnTo>
                <a:lnTo>
                  <a:pt x="69" y="945"/>
                </a:lnTo>
                <a:lnTo>
                  <a:pt x="70" y="945"/>
                </a:lnTo>
                <a:lnTo>
                  <a:pt x="70" y="944"/>
                </a:lnTo>
                <a:lnTo>
                  <a:pt x="83" y="937"/>
                </a:lnTo>
                <a:lnTo>
                  <a:pt x="80" y="936"/>
                </a:lnTo>
                <a:lnTo>
                  <a:pt x="76" y="934"/>
                </a:lnTo>
                <a:lnTo>
                  <a:pt x="72" y="936"/>
                </a:lnTo>
                <a:lnTo>
                  <a:pt x="70" y="936"/>
                </a:lnTo>
                <a:lnTo>
                  <a:pt x="58" y="945"/>
                </a:lnTo>
                <a:lnTo>
                  <a:pt x="53" y="941"/>
                </a:lnTo>
                <a:lnTo>
                  <a:pt x="57" y="937"/>
                </a:lnTo>
                <a:lnTo>
                  <a:pt x="57" y="933"/>
                </a:lnTo>
                <a:lnTo>
                  <a:pt x="49" y="934"/>
                </a:lnTo>
                <a:lnTo>
                  <a:pt x="46" y="931"/>
                </a:lnTo>
                <a:lnTo>
                  <a:pt x="42" y="929"/>
                </a:lnTo>
                <a:lnTo>
                  <a:pt x="39" y="926"/>
                </a:lnTo>
                <a:lnTo>
                  <a:pt x="39" y="925"/>
                </a:lnTo>
                <a:lnTo>
                  <a:pt x="39" y="919"/>
                </a:lnTo>
                <a:lnTo>
                  <a:pt x="39" y="918"/>
                </a:lnTo>
                <a:lnTo>
                  <a:pt x="39" y="916"/>
                </a:lnTo>
                <a:lnTo>
                  <a:pt x="36" y="910"/>
                </a:lnTo>
                <a:lnTo>
                  <a:pt x="35" y="907"/>
                </a:lnTo>
                <a:lnTo>
                  <a:pt x="35" y="903"/>
                </a:lnTo>
                <a:lnTo>
                  <a:pt x="36" y="903"/>
                </a:lnTo>
                <a:lnTo>
                  <a:pt x="40" y="904"/>
                </a:lnTo>
                <a:lnTo>
                  <a:pt x="47" y="911"/>
                </a:lnTo>
                <a:lnTo>
                  <a:pt x="49" y="912"/>
                </a:lnTo>
                <a:lnTo>
                  <a:pt x="49" y="911"/>
                </a:lnTo>
                <a:lnTo>
                  <a:pt x="49" y="906"/>
                </a:lnTo>
                <a:lnTo>
                  <a:pt x="47" y="901"/>
                </a:lnTo>
                <a:lnTo>
                  <a:pt x="54" y="900"/>
                </a:lnTo>
                <a:lnTo>
                  <a:pt x="57" y="900"/>
                </a:lnTo>
                <a:lnTo>
                  <a:pt x="60" y="901"/>
                </a:lnTo>
                <a:lnTo>
                  <a:pt x="62" y="903"/>
                </a:lnTo>
                <a:lnTo>
                  <a:pt x="70" y="904"/>
                </a:lnTo>
                <a:lnTo>
                  <a:pt x="75" y="906"/>
                </a:lnTo>
                <a:lnTo>
                  <a:pt x="77" y="907"/>
                </a:lnTo>
                <a:lnTo>
                  <a:pt x="85" y="912"/>
                </a:lnTo>
                <a:lnTo>
                  <a:pt x="90" y="912"/>
                </a:lnTo>
                <a:lnTo>
                  <a:pt x="85" y="904"/>
                </a:lnTo>
                <a:lnTo>
                  <a:pt x="85" y="903"/>
                </a:lnTo>
                <a:lnTo>
                  <a:pt x="84" y="901"/>
                </a:lnTo>
                <a:lnTo>
                  <a:pt x="92" y="897"/>
                </a:lnTo>
                <a:lnTo>
                  <a:pt x="106" y="896"/>
                </a:lnTo>
                <a:lnTo>
                  <a:pt x="110" y="896"/>
                </a:lnTo>
                <a:lnTo>
                  <a:pt x="120" y="895"/>
                </a:lnTo>
                <a:lnTo>
                  <a:pt x="129" y="893"/>
                </a:lnTo>
                <a:lnTo>
                  <a:pt x="133" y="893"/>
                </a:lnTo>
                <a:lnTo>
                  <a:pt x="135" y="891"/>
                </a:lnTo>
                <a:lnTo>
                  <a:pt x="136" y="891"/>
                </a:lnTo>
                <a:lnTo>
                  <a:pt x="133" y="888"/>
                </a:lnTo>
                <a:lnTo>
                  <a:pt x="131" y="888"/>
                </a:lnTo>
                <a:lnTo>
                  <a:pt x="121" y="888"/>
                </a:lnTo>
                <a:lnTo>
                  <a:pt x="92" y="889"/>
                </a:lnTo>
                <a:lnTo>
                  <a:pt x="91" y="886"/>
                </a:lnTo>
                <a:lnTo>
                  <a:pt x="90" y="882"/>
                </a:lnTo>
                <a:lnTo>
                  <a:pt x="88" y="877"/>
                </a:lnTo>
                <a:lnTo>
                  <a:pt x="81" y="867"/>
                </a:lnTo>
                <a:lnTo>
                  <a:pt x="88" y="863"/>
                </a:lnTo>
                <a:lnTo>
                  <a:pt x="94" y="862"/>
                </a:lnTo>
                <a:lnTo>
                  <a:pt x="105" y="858"/>
                </a:lnTo>
                <a:lnTo>
                  <a:pt x="122" y="851"/>
                </a:lnTo>
                <a:lnTo>
                  <a:pt x="120" y="848"/>
                </a:lnTo>
                <a:lnTo>
                  <a:pt x="118" y="848"/>
                </a:lnTo>
                <a:lnTo>
                  <a:pt x="107" y="848"/>
                </a:lnTo>
                <a:lnTo>
                  <a:pt x="105" y="839"/>
                </a:lnTo>
                <a:lnTo>
                  <a:pt x="105" y="833"/>
                </a:lnTo>
                <a:lnTo>
                  <a:pt x="103" y="833"/>
                </a:lnTo>
                <a:lnTo>
                  <a:pt x="103" y="832"/>
                </a:lnTo>
                <a:lnTo>
                  <a:pt x="111" y="832"/>
                </a:lnTo>
                <a:lnTo>
                  <a:pt x="113" y="832"/>
                </a:lnTo>
                <a:lnTo>
                  <a:pt x="116" y="832"/>
                </a:lnTo>
                <a:lnTo>
                  <a:pt x="117" y="832"/>
                </a:lnTo>
                <a:lnTo>
                  <a:pt x="128" y="837"/>
                </a:lnTo>
                <a:lnTo>
                  <a:pt x="128" y="839"/>
                </a:lnTo>
                <a:lnTo>
                  <a:pt x="135" y="841"/>
                </a:lnTo>
                <a:lnTo>
                  <a:pt x="137" y="837"/>
                </a:lnTo>
                <a:lnTo>
                  <a:pt x="137" y="836"/>
                </a:lnTo>
                <a:lnTo>
                  <a:pt x="141" y="837"/>
                </a:lnTo>
                <a:lnTo>
                  <a:pt x="146" y="837"/>
                </a:lnTo>
                <a:lnTo>
                  <a:pt x="144" y="828"/>
                </a:lnTo>
                <a:lnTo>
                  <a:pt x="147" y="828"/>
                </a:lnTo>
                <a:lnTo>
                  <a:pt x="151" y="829"/>
                </a:lnTo>
                <a:lnTo>
                  <a:pt x="152" y="829"/>
                </a:lnTo>
                <a:lnTo>
                  <a:pt x="152" y="831"/>
                </a:lnTo>
                <a:lnTo>
                  <a:pt x="156" y="837"/>
                </a:lnTo>
                <a:lnTo>
                  <a:pt x="158" y="839"/>
                </a:lnTo>
                <a:lnTo>
                  <a:pt x="159" y="847"/>
                </a:lnTo>
                <a:lnTo>
                  <a:pt x="156" y="855"/>
                </a:lnTo>
                <a:lnTo>
                  <a:pt x="155" y="856"/>
                </a:lnTo>
                <a:lnTo>
                  <a:pt x="152" y="861"/>
                </a:lnTo>
                <a:lnTo>
                  <a:pt x="150" y="867"/>
                </a:lnTo>
                <a:lnTo>
                  <a:pt x="151" y="869"/>
                </a:lnTo>
                <a:lnTo>
                  <a:pt x="151" y="873"/>
                </a:lnTo>
                <a:lnTo>
                  <a:pt x="151" y="874"/>
                </a:lnTo>
                <a:lnTo>
                  <a:pt x="152" y="874"/>
                </a:lnTo>
                <a:lnTo>
                  <a:pt x="159" y="866"/>
                </a:lnTo>
                <a:lnTo>
                  <a:pt x="169" y="859"/>
                </a:lnTo>
                <a:lnTo>
                  <a:pt x="180" y="856"/>
                </a:lnTo>
                <a:lnTo>
                  <a:pt x="192" y="854"/>
                </a:lnTo>
                <a:lnTo>
                  <a:pt x="199" y="851"/>
                </a:lnTo>
                <a:lnTo>
                  <a:pt x="203" y="847"/>
                </a:lnTo>
                <a:lnTo>
                  <a:pt x="200" y="847"/>
                </a:lnTo>
                <a:lnTo>
                  <a:pt x="197" y="847"/>
                </a:lnTo>
                <a:lnTo>
                  <a:pt x="193" y="847"/>
                </a:lnTo>
                <a:lnTo>
                  <a:pt x="182" y="848"/>
                </a:lnTo>
                <a:lnTo>
                  <a:pt x="173" y="850"/>
                </a:lnTo>
                <a:lnTo>
                  <a:pt x="167" y="847"/>
                </a:lnTo>
                <a:lnTo>
                  <a:pt x="167" y="844"/>
                </a:lnTo>
                <a:lnTo>
                  <a:pt x="166" y="839"/>
                </a:lnTo>
                <a:lnTo>
                  <a:pt x="170" y="835"/>
                </a:lnTo>
                <a:lnTo>
                  <a:pt x="173" y="835"/>
                </a:lnTo>
                <a:lnTo>
                  <a:pt x="180" y="833"/>
                </a:lnTo>
                <a:lnTo>
                  <a:pt x="184" y="833"/>
                </a:lnTo>
                <a:lnTo>
                  <a:pt x="195" y="832"/>
                </a:lnTo>
                <a:lnTo>
                  <a:pt x="200" y="831"/>
                </a:lnTo>
                <a:lnTo>
                  <a:pt x="204" y="828"/>
                </a:lnTo>
                <a:lnTo>
                  <a:pt x="203" y="825"/>
                </a:lnTo>
                <a:lnTo>
                  <a:pt x="200" y="824"/>
                </a:lnTo>
                <a:lnTo>
                  <a:pt x="193" y="824"/>
                </a:lnTo>
                <a:lnTo>
                  <a:pt x="180" y="821"/>
                </a:lnTo>
                <a:lnTo>
                  <a:pt x="178" y="828"/>
                </a:lnTo>
                <a:lnTo>
                  <a:pt x="170" y="828"/>
                </a:lnTo>
                <a:lnTo>
                  <a:pt x="169" y="828"/>
                </a:lnTo>
                <a:lnTo>
                  <a:pt x="166" y="822"/>
                </a:lnTo>
                <a:lnTo>
                  <a:pt x="165" y="822"/>
                </a:lnTo>
                <a:lnTo>
                  <a:pt x="163" y="817"/>
                </a:lnTo>
                <a:lnTo>
                  <a:pt x="170" y="813"/>
                </a:lnTo>
                <a:lnTo>
                  <a:pt x="170" y="814"/>
                </a:lnTo>
                <a:lnTo>
                  <a:pt x="171" y="814"/>
                </a:lnTo>
                <a:lnTo>
                  <a:pt x="174" y="814"/>
                </a:lnTo>
                <a:lnTo>
                  <a:pt x="180" y="813"/>
                </a:lnTo>
                <a:lnTo>
                  <a:pt x="182" y="810"/>
                </a:lnTo>
                <a:lnTo>
                  <a:pt x="189" y="805"/>
                </a:lnTo>
                <a:lnTo>
                  <a:pt x="192" y="803"/>
                </a:lnTo>
                <a:lnTo>
                  <a:pt x="192" y="805"/>
                </a:lnTo>
                <a:lnTo>
                  <a:pt x="196" y="810"/>
                </a:lnTo>
                <a:lnTo>
                  <a:pt x="203" y="803"/>
                </a:lnTo>
                <a:lnTo>
                  <a:pt x="211" y="801"/>
                </a:lnTo>
                <a:lnTo>
                  <a:pt x="214" y="801"/>
                </a:lnTo>
                <a:lnTo>
                  <a:pt x="210" y="795"/>
                </a:lnTo>
                <a:lnTo>
                  <a:pt x="215" y="790"/>
                </a:lnTo>
                <a:lnTo>
                  <a:pt x="218" y="788"/>
                </a:lnTo>
                <a:lnTo>
                  <a:pt x="223" y="787"/>
                </a:lnTo>
                <a:lnTo>
                  <a:pt x="227" y="786"/>
                </a:lnTo>
                <a:lnTo>
                  <a:pt x="229" y="786"/>
                </a:lnTo>
                <a:lnTo>
                  <a:pt x="234" y="783"/>
                </a:lnTo>
                <a:lnTo>
                  <a:pt x="236" y="788"/>
                </a:lnTo>
                <a:lnTo>
                  <a:pt x="237" y="792"/>
                </a:lnTo>
                <a:lnTo>
                  <a:pt x="237" y="794"/>
                </a:lnTo>
                <a:lnTo>
                  <a:pt x="237" y="795"/>
                </a:lnTo>
                <a:lnTo>
                  <a:pt x="238" y="806"/>
                </a:lnTo>
                <a:lnTo>
                  <a:pt x="240" y="811"/>
                </a:lnTo>
                <a:lnTo>
                  <a:pt x="242" y="816"/>
                </a:lnTo>
                <a:lnTo>
                  <a:pt x="242" y="817"/>
                </a:lnTo>
                <a:lnTo>
                  <a:pt x="244" y="822"/>
                </a:lnTo>
                <a:lnTo>
                  <a:pt x="245" y="822"/>
                </a:lnTo>
                <a:lnTo>
                  <a:pt x="246" y="826"/>
                </a:lnTo>
                <a:lnTo>
                  <a:pt x="253" y="836"/>
                </a:lnTo>
                <a:lnTo>
                  <a:pt x="255" y="837"/>
                </a:lnTo>
                <a:lnTo>
                  <a:pt x="255" y="839"/>
                </a:lnTo>
                <a:lnTo>
                  <a:pt x="256" y="843"/>
                </a:lnTo>
                <a:lnTo>
                  <a:pt x="253" y="847"/>
                </a:lnTo>
                <a:lnTo>
                  <a:pt x="248" y="858"/>
                </a:lnTo>
                <a:lnTo>
                  <a:pt x="242" y="865"/>
                </a:lnTo>
                <a:lnTo>
                  <a:pt x="238" y="870"/>
                </a:lnTo>
                <a:lnTo>
                  <a:pt x="237" y="870"/>
                </a:lnTo>
                <a:lnTo>
                  <a:pt x="238" y="873"/>
                </a:lnTo>
                <a:lnTo>
                  <a:pt x="238" y="874"/>
                </a:lnTo>
                <a:lnTo>
                  <a:pt x="240" y="877"/>
                </a:lnTo>
                <a:lnTo>
                  <a:pt x="242" y="874"/>
                </a:lnTo>
                <a:lnTo>
                  <a:pt x="246" y="871"/>
                </a:lnTo>
                <a:lnTo>
                  <a:pt x="248" y="871"/>
                </a:lnTo>
                <a:lnTo>
                  <a:pt x="255" y="866"/>
                </a:lnTo>
                <a:lnTo>
                  <a:pt x="260" y="865"/>
                </a:lnTo>
                <a:lnTo>
                  <a:pt x="263" y="865"/>
                </a:lnTo>
                <a:lnTo>
                  <a:pt x="264" y="865"/>
                </a:lnTo>
                <a:lnTo>
                  <a:pt x="264" y="867"/>
                </a:lnTo>
                <a:lnTo>
                  <a:pt x="268" y="871"/>
                </a:lnTo>
                <a:lnTo>
                  <a:pt x="274" y="874"/>
                </a:lnTo>
                <a:lnTo>
                  <a:pt x="275" y="874"/>
                </a:lnTo>
                <a:lnTo>
                  <a:pt x="282" y="873"/>
                </a:lnTo>
                <a:lnTo>
                  <a:pt x="283" y="873"/>
                </a:lnTo>
                <a:lnTo>
                  <a:pt x="287" y="870"/>
                </a:lnTo>
                <a:lnTo>
                  <a:pt x="290" y="870"/>
                </a:lnTo>
                <a:lnTo>
                  <a:pt x="289" y="869"/>
                </a:lnTo>
                <a:lnTo>
                  <a:pt x="287" y="869"/>
                </a:lnTo>
                <a:lnTo>
                  <a:pt x="285" y="867"/>
                </a:lnTo>
                <a:lnTo>
                  <a:pt x="282" y="866"/>
                </a:lnTo>
                <a:lnTo>
                  <a:pt x="274" y="865"/>
                </a:lnTo>
                <a:lnTo>
                  <a:pt x="268" y="855"/>
                </a:lnTo>
                <a:lnTo>
                  <a:pt x="270" y="850"/>
                </a:lnTo>
                <a:lnTo>
                  <a:pt x="270" y="847"/>
                </a:lnTo>
                <a:lnTo>
                  <a:pt x="279" y="841"/>
                </a:lnTo>
                <a:lnTo>
                  <a:pt x="281" y="841"/>
                </a:lnTo>
                <a:lnTo>
                  <a:pt x="283" y="840"/>
                </a:lnTo>
                <a:lnTo>
                  <a:pt x="290" y="839"/>
                </a:lnTo>
                <a:lnTo>
                  <a:pt x="292" y="839"/>
                </a:lnTo>
                <a:lnTo>
                  <a:pt x="293" y="839"/>
                </a:lnTo>
                <a:lnTo>
                  <a:pt x="300" y="841"/>
                </a:lnTo>
                <a:lnTo>
                  <a:pt x="302" y="846"/>
                </a:lnTo>
                <a:lnTo>
                  <a:pt x="326" y="847"/>
                </a:lnTo>
                <a:lnTo>
                  <a:pt x="330" y="847"/>
                </a:lnTo>
                <a:lnTo>
                  <a:pt x="335" y="847"/>
                </a:lnTo>
                <a:lnTo>
                  <a:pt x="347" y="847"/>
                </a:lnTo>
                <a:lnTo>
                  <a:pt x="350" y="847"/>
                </a:lnTo>
                <a:lnTo>
                  <a:pt x="352" y="848"/>
                </a:lnTo>
                <a:lnTo>
                  <a:pt x="354" y="850"/>
                </a:lnTo>
                <a:lnTo>
                  <a:pt x="361" y="850"/>
                </a:lnTo>
                <a:lnTo>
                  <a:pt x="362" y="848"/>
                </a:lnTo>
                <a:lnTo>
                  <a:pt x="367" y="847"/>
                </a:lnTo>
                <a:lnTo>
                  <a:pt x="367" y="847"/>
                </a:lnTo>
                <a:lnTo>
                  <a:pt x="369" y="846"/>
                </a:lnTo>
                <a:lnTo>
                  <a:pt x="369" y="843"/>
                </a:lnTo>
                <a:lnTo>
                  <a:pt x="371" y="840"/>
                </a:lnTo>
                <a:lnTo>
                  <a:pt x="358" y="836"/>
                </a:lnTo>
                <a:lnTo>
                  <a:pt x="354" y="832"/>
                </a:lnTo>
                <a:lnTo>
                  <a:pt x="353" y="832"/>
                </a:lnTo>
                <a:lnTo>
                  <a:pt x="354" y="824"/>
                </a:lnTo>
                <a:lnTo>
                  <a:pt x="361" y="818"/>
                </a:lnTo>
                <a:lnTo>
                  <a:pt x="367" y="818"/>
                </a:lnTo>
                <a:lnTo>
                  <a:pt x="368" y="817"/>
                </a:lnTo>
                <a:lnTo>
                  <a:pt x="371" y="816"/>
                </a:lnTo>
                <a:lnTo>
                  <a:pt x="372" y="814"/>
                </a:lnTo>
                <a:lnTo>
                  <a:pt x="375" y="809"/>
                </a:lnTo>
                <a:lnTo>
                  <a:pt x="375" y="805"/>
                </a:lnTo>
                <a:lnTo>
                  <a:pt x="373" y="803"/>
                </a:lnTo>
                <a:lnTo>
                  <a:pt x="372" y="802"/>
                </a:lnTo>
                <a:lnTo>
                  <a:pt x="369" y="802"/>
                </a:lnTo>
                <a:lnTo>
                  <a:pt x="368" y="801"/>
                </a:lnTo>
                <a:lnTo>
                  <a:pt x="364" y="805"/>
                </a:lnTo>
                <a:lnTo>
                  <a:pt x="356" y="809"/>
                </a:lnTo>
                <a:lnTo>
                  <a:pt x="350" y="813"/>
                </a:lnTo>
                <a:lnTo>
                  <a:pt x="345" y="814"/>
                </a:lnTo>
                <a:lnTo>
                  <a:pt x="339" y="814"/>
                </a:lnTo>
                <a:lnTo>
                  <a:pt x="338" y="810"/>
                </a:lnTo>
                <a:lnTo>
                  <a:pt x="345" y="805"/>
                </a:lnTo>
                <a:lnTo>
                  <a:pt x="349" y="801"/>
                </a:lnTo>
                <a:lnTo>
                  <a:pt x="356" y="798"/>
                </a:lnTo>
                <a:lnTo>
                  <a:pt x="358" y="796"/>
                </a:lnTo>
                <a:lnTo>
                  <a:pt x="367" y="794"/>
                </a:lnTo>
                <a:lnTo>
                  <a:pt x="367" y="792"/>
                </a:lnTo>
                <a:lnTo>
                  <a:pt x="369" y="787"/>
                </a:lnTo>
                <a:lnTo>
                  <a:pt x="371" y="786"/>
                </a:lnTo>
                <a:lnTo>
                  <a:pt x="377" y="781"/>
                </a:lnTo>
                <a:lnTo>
                  <a:pt x="380" y="780"/>
                </a:lnTo>
                <a:lnTo>
                  <a:pt x="383" y="779"/>
                </a:lnTo>
                <a:lnTo>
                  <a:pt x="384" y="777"/>
                </a:lnTo>
                <a:lnTo>
                  <a:pt x="394" y="777"/>
                </a:lnTo>
                <a:lnTo>
                  <a:pt x="402" y="779"/>
                </a:lnTo>
                <a:lnTo>
                  <a:pt x="403" y="779"/>
                </a:lnTo>
                <a:lnTo>
                  <a:pt x="410" y="772"/>
                </a:lnTo>
                <a:lnTo>
                  <a:pt x="414" y="765"/>
                </a:lnTo>
                <a:lnTo>
                  <a:pt x="416" y="765"/>
                </a:lnTo>
                <a:lnTo>
                  <a:pt x="424" y="765"/>
                </a:lnTo>
                <a:lnTo>
                  <a:pt x="435" y="761"/>
                </a:lnTo>
                <a:lnTo>
                  <a:pt x="435" y="760"/>
                </a:lnTo>
                <a:lnTo>
                  <a:pt x="439" y="756"/>
                </a:lnTo>
                <a:lnTo>
                  <a:pt x="438" y="749"/>
                </a:lnTo>
                <a:lnTo>
                  <a:pt x="438" y="749"/>
                </a:lnTo>
                <a:lnTo>
                  <a:pt x="436" y="747"/>
                </a:lnTo>
                <a:lnTo>
                  <a:pt x="436" y="746"/>
                </a:lnTo>
                <a:lnTo>
                  <a:pt x="432" y="745"/>
                </a:lnTo>
                <a:lnTo>
                  <a:pt x="431" y="745"/>
                </a:lnTo>
                <a:lnTo>
                  <a:pt x="425" y="743"/>
                </a:lnTo>
                <a:lnTo>
                  <a:pt x="424" y="739"/>
                </a:lnTo>
                <a:lnTo>
                  <a:pt x="428" y="738"/>
                </a:lnTo>
                <a:lnTo>
                  <a:pt x="432" y="735"/>
                </a:lnTo>
                <a:lnTo>
                  <a:pt x="432" y="734"/>
                </a:lnTo>
                <a:lnTo>
                  <a:pt x="435" y="727"/>
                </a:lnTo>
                <a:lnTo>
                  <a:pt x="435" y="717"/>
                </a:lnTo>
                <a:lnTo>
                  <a:pt x="433" y="717"/>
                </a:lnTo>
                <a:lnTo>
                  <a:pt x="432" y="716"/>
                </a:lnTo>
                <a:lnTo>
                  <a:pt x="432" y="716"/>
                </a:lnTo>
                <a:lnTo>
                  <a:pt x="431" y="716"/>
                </a:lnTo>
                <a:lnTo>
                  <a:pt x="427" y="721"/>
                </a:lnTo>
                <a:lnTo>
                  <a:pt x="424" y="730"/>
                </a:lnTo>
                <a:lnTo>
                  <a:pt x="423" y="731"/>
                </a:lnTo>
                <a:lnTo>
                  <a:pt x="421" y="734"/>
                </a:lnTo>
                <a:lnTo>
                  <a:pt x="414" y="736"/>
                </a:lnTo>
                <a:lnTo>
                  <a:pt x="409" y="741"/>
                </a:lnTo>
                <a:lnTo>
                  <a:pt x="401" y="741"/>
                </a:lnTo>
                <a:lnTo>
                  <a:pt x="399" y="736"/>
                </a:lnTo>
                <a:lnTo>
                  <a:pt x="399" y="734"/>
                </a:lnTo>
                <a:lnTo>
                  <a:pt x="399" y="730"/>
                </a:lnTo>
                <a:lnTo>
                  <a:pt x="399" y="727"/>
                </a:lnTo>
                <a:lnTo>
                  <a:pt x="407" y="720"/>
                </a:lnTo>
                <a:lnTo>
                  <a:pt x="421" y="712"/>
                </a:lnTo>
                <a:lnTo>
                  <a:pt x="427" y="708"/>
                </a:lnTo>
                <a:lnTo>
                  <a:pt x="429" y="708"/>
                </a:lnTo>
                <a:lnTo>
                  <a:pt x="435" y="706"/>
                </a:lnTo>
                <a:lnTo>
                  <a:pt x="444" y="704"/>
                </a:lnTo>
                <a:lnTo>
                  <a:pt x="444" y="702"/>
                </a:lnTo>
                <a:lnTo>
                  <a:pt x="446" y="702"/>
                </a:lnTo>
                <a:lnTo>
                  <a:pt x="447" y="701"/>
                </a:lnTo>
                <a:lnTo>
                  <a:pt x="448" y="698"/>
                </a:lnTo>
                <a:lnTo>
                  <a:pt x="446" y="697"/>
                </a:lnTo>
                <a:lnTo>
                  <a:pt x="442" y="697"/>
                </a:lnTo>
                <a:lnTo>
                  <a:pt x="439" y="696"/>
                </a:lnTo>
                <a:lnTo>
                  <a:pt x="438" y="696"/>
                </a:lnTo>
                <a:lnTo>
                  <a:pt x="432" y="694"/>
                </a:lnTo>
                <a:lnTo>
                  <a:pt x="423" y="694"/>
                </a:lnTo>
                <a:lnTo>
                  <a:pt x="420" y="694"/>
                </a:lnTo>
                <a:lnTo>
                  <a:pt x="421" y="685"/>
                </a:lnTo>
                <a:lnTo>
                  <a:pt x="429" y="682"/>
                </a:lnTo>
                <a:lnTo>
                  <a:pt x="431" y="681"/>
                </a:lnTo>
                <a:lnTo>
                  <a:pt x="435" y="676"/>
                </a:lnTo>
                <a:lnTo>
                  <a:pt x="433" y="674"/>
                </a:lnTo>
                <a:lnTo>
                  <a:pt x="432" y="672"/>
                </a:lnTo>
                <a:lnTo>
                  <a:pt x="432" y="671"/>
                </a:lnTo>
                <a:lnTo>
                  <a:pt x="431" y="672"/>
                </a:lnTo>
                <a:lnTo>
                  <a:pt x="428" y="674"/>
                </a:lnTo>
                <a:lnTo>
                  <a:pt x="427" y="674"/>
                </a:lnTo>
                <a:lnTo>
                  <a:pt x="417" y="679"/>
                </a:lnTo>
                <a:lnTo>
                  <a:pt x="413" y="683"/>
                </a:lnTo>
                <a:lnTo>
                  <a:pt x="412" y="693"/>
                </a:lnTo>
                <a:lnTo>
                  <a:pt x="412" y="697"/>
                </a:lnTo>
                <a:lnTo>
                  <a:pt x="405" y="701"/>
                </a:lnTo>
                <a:lnTo>
                  <a:pt x="401" y="705"/>
                </a:lnTo>
                <a:lnTo>
                  <a:pt x="394" y="711"/>
                </a:lnTo>
                <a:lnTo>
                  <a:pt x="387" y="716"/>
                </a:lnTo>
                <a:lnTo>
                  <a:pt x="379" y="721"/>
                </a:lnTo>
                <a:lnTo>
                  <a:pt x="371" y="727"/>
                </a:lnTo>
                <a:lnTo>
                  <a:pt x="365" y="731"/>
                </a:lnTo>
                <a:lnTo>
                  <a:pt x="357" y="732"/>
                </a:lnTo>
                <a:lnTo>
                  <a:pt x="349" y="738"/>
                </a:lnTo>
                <a:lnTo>
                  <a:pt x="342" y="742"/>
                </a:lnTo>
                <a:lnTo>
                  <a:pt x="341" y="745"/>
                </a:lnTo>
                <a:lnTo>
                  <a:pt x="341" y="747"/>
                </a:lnTo>
                <a:lnTo>
                  <a:pt x="343" y="746"/>
                </a:lnTo>
                <a:lnTo>
                  <a:pt x="345" y="746"/>
                </a:lnTo>
                <a:lnTo>
                  <a:pt x="347" y="746"/>
                </a:lnTo>
                <a:lnTo>
                  <a:pt x="352" y="743"/>
                </a:lnTo>
                <a:lnTo>
                  <a:pt x="358" y="741"/>
                </a:lnTo>
                <a:lnTo>
                  <a:pt x="367" y="738"/>
                </a:lnTo>
                <a:lnTo>
                  <a:pt x="375" y="734"/>
                </a:lnTo>
                <a:lnTo>
                  <a:pt x="379" y="732"/>
                </a:lnTo>
                <a:lnTo>
                  <a:pt x="382" y="730"/>
                </a:lnTo>
                <a:lnTo>
                  <a:pt x="383" y="728"/>
                </a:lnTo>
                <a:lnTo>
                  <a:pt x="384" y="727"/>
                </a:lnTo>
                <a:lnTo>
                  <a:pt x="387" y="726"/>
                </a:lnTo>
                <a:lnTo>
                  <a:pt x="391" y="730"/>
                </a:lnTo>
                <a:lnTo>
                  <a:pt x="390" y="731"/>
                </a:lnTo>
                <a:lnTo>
                  <a:pt x="390" y="739"/>
                </a:lnTo>
                <a:lnTo>
                  <a:pt x="388" y="743"/>
                </a:lnTo>
                <a:lnTo>
                  <a:pt x="388" y="745"/>
                </a:lnTo>
                <a:lnTo>
                  <a:pt x="384" y="750"/>
                </a:lnTo>
                <a:lnTo>
                  <a:pt x="383" y="751"/>
                </a:lnTo>
                <a:lnTo>
                  <a:pt x="376" y="761"/>
                </a:lnTo>
                <a:lnTo>
                  <a:pt x="373" y="766"/>
                </a:lnTo>
                <a:lnTo>
                  <a:pt x="368" y="771"/>
                </a:lnTo>
                <a:lnTo>
                  <a:pt x="365" y="772"/>
                </a:lnTo>
                <a:lnTo>
                  <a:pt x="356" y="776"/>
                </a:lnTo>
                <a:lnTo>
                  <a:pt x="349" y="779"/>
                </a:lnTo>
                <a:lnTo>
                  <a:pt x="349" y="780"/>
                </a:lnTo>
                <a:lnTo>
                  <a:pt x="341" y="783"/>
                </a:lnTo>
                <a:lnTo>
                  <a:pt x="334" y="790"/>
                </a:lnTo>
                <a:lnTo>
                  <a:pt x="332" y="792"/>
                </a:lnTo>
                <a:lnTo>
                  <a:pt x="330" y="794"/>
                </a:lnTo>
                <a:lnTo>
                  <a:pt x="323" y="801"/>
                </a:lnTo>
                <a:lnTo>
                  <a:pt x="316" y="803"/>
                </a:lnTo>
                <a:lnTo>
                  <a:pt x="304" y="809"/>
                </a:lnTo>
                <a:lnTo>
                  <a:pt x="293" y="813"/>
                </a:lnTo>
                <a:lnTo>
                  <a:pt x="292" y="813"/>
                </a:lnTo>
                <a:lnTo>
                  <a:pt x="290" y="813"/>
                </a:lnTo>
                <a:lnTo>
                  <a:pt x="290" y="814"/>
                </a:lnTo>
                <a:lnTo>
                  <a:pt x="289" y="814"/>
                </a:lnTo>
                <a:lnTo>
                  <a:pt x="283" y="817"/>
                </a:lnTo>
                <a:lnTo>
                  <a:pt x="282" y="820"/>
                </a:lnTo>
                <a:lnTo>
                  <a:pt x="272" y="824"/>
                </a:lnTo>
                <a:lnTo>
                  <a:pt x="270" y="824"/>
                </a:lnTo>
                <a:lnTo>
                  <a:pt x="262" y="822"/>
                </a:lnTo>
                <a:lnTo>
                  <a:pt x="259" y="820"/>
                </a:lnTo>
                <a:lnTo>
                  <a:pt x="256" y="817"/>
                </a:lnTo>
                <a:lnTo>
                  <a:pt x="255" y="810"/>
                </a:lnTo>
                <a:lnTo>
                  <a:pt x="255" y="809"/>
                </a:lnTo>
                <a:lnTo>
                  <a:pt x="255" y="803"/>
                </a:lnTo>
                <a:lnTo>
                  <a:pt x="257" y="799"/>
                </a:lnTo>
                <a:lnTo>
                  <a:pt x="257" y="798"/>
                </a:lnTo>
                <a:lnTo>
                  <a:pt x="251" y="798"/>
                </a:lnTo>
                <a:lnTo>
                  <a:pt x="246" y="790"/>
                </a:lnTo>
                <a:lnTo>
                  <a:pt x="244" y="787"/>
                </a:lnTo>
                <a:lnTo>
                  <a:pt x="246" y="784"/>
                </a:lnTo>
                <a:lnTo>
                  <a:pt x="249" y="783"/>
                </a:lnTo>
                <a:lnTo>
                  <a:pt x="248" y="780"/>
                </a:lnTo>
                <a:lnTo>
                  <a:pt x="246" y="777"/>
                </a:lnTo>
                <a:lnTo>
                  <a:pt x="252" y="772"/>
                </a:lnTo>
                <a:lnTo>
                  <a:pt x="252" y="771"/>
                </a:lnTo>
                <a:lnTo>
                  <a:pt x="253" y="771"/>
                </a:lnTo>
                <a:lnTo>
                  <a:pt x="264" y="768"/>
                </a:lnTo>
                <a:lnTo>
                  <a:pt x="266" y="768"/>
                </a:lnTo>
                <a:lnTo>
                  <a:pt x="267" y="768"/>
                </a:lnTo>
                <a:lnTo>
                  <a:pt x="275" y="765"/>
                </a:lnTo>
                <a:lnTo>
                  <a:pt x="274" y="760"/>
                </a:lnTo>
                <a:lnTo>
                  <a:pt x="275" y="756"/>
                </a:lnTo>
                <a:lnTo>
                  <a:pt x="279" y="753"/>
                </a:lnTo>
                <a:lnTo>
                  <a:pt x="283" y="750"/>
                </a:lnTo>
                <a:lnTo>
                  <a:pt x="270" y="754"/>
                </a:lnTo>
                <a:lnTo>
                  <a:pt x="266" y="756"/>
                </a:lnTo>
                <a:lnTo>
                  <a:pt x="259" y="758"/>
                </a:lnTo>
                <a:lnTo>
                  <a:pt x="252" y="762"/>
                </a:lnTo>
                <a:lnTo>
                  <a:pt x="248" y="764"/>
                </a:lnTo>
                <a:lnTo>
                  <a:pt x="245" y="765"/>
                </a:lnTo>
                <a:lnTo>
                  <a:pt x="237" y="769"/>
                </a:lnTo>
                <a:lnTo>
                  <a:pt x="231" y="768"/>
                </a:lnTo>
                <a:lnTo>
                  <a:pt x="227" y="773"/>
                </a:lnTo>
                <a:lnTo>
                  <a:pt x="226" y="775"/>
                </a:lnTo>
                <a:lnTo>
                  <a:pt x="215" y="779"/>
                </a:lnTo>
                <a:lnTo>
                  <a:pt x="218" y="760"/>
                </a:lnTo>
                <a:lnTo>
                  <a:pt x="231" y="754"/>
                </a:lnTo>
                <a:lnTo>
                  <a:pt x="233" y="754"/>
                </a:lnTo>
                <a:lnTo>
                  <a:pt x="241" y="751"/>
                </a:lnTo>
                <a:lnTo>
                  <a:pt x="237" y="750"/>
                </a:lnTo>
                <a:lnTo>
                  <a:pt x="219" y="749"/>
                </a:lnTo>
                <a:lnTo>
                  <a:pt x="227" y="739"/>
                </a:lnTo>
                <a:lnTo>
                  <a:pt x="236" y="738"/>
                </a:lnTo>
                <a:lnTo>
                  <a:pt x="238" y="738"/>
                </a:lnTo>
                <a:lnTo>
                  <a:pt x="245" y="736"/>
                </a:lnTo>
                <a:lnTo>
                  <a:pt x="248" y="735"/>
                </a:lnTo>
                <a:lnTo>
                  <a:pt x="256" y="731"/>
                </a:lnTo>
                <a:lnTo>
                  <a:pt x="257" y="727"/>
                </a:lnTo>
                <a:lnTo>
                  <a:pt x="256" y="727"/>
                </a:lnTo>
                <a:lnTo>
                  <a:pt x="255" y="724"/>
                </a:lnTo>
                <a:lnTo>
                  <a:pt x="255" y="721"/>
                </a:lnTo>
                <a:lnTo>
                  <a:pt x="255" y="719"/>
                </a:lnTo>
                <a:lnTo>
                  <a:pt x="263" y="717"/>
                </a:lnTo>
                <a:lnTo>
                  <a:pt x="266" y="720"/>
                </a:lnTo>
                <a:lnTo>
                  <a:pt x="268" y="721"/>
                </a:lnTo>
                <a:lnTo>
                  <a:pt x="268" y="721"/>
                </a:lnTo>
                <a:lnTo>
                  <a:pt x="278" y="719"/>
                </a:lnTo>
                <a:lnTo>
                  <a:pt x="290" y="712"/>
                </a:lnTo>
                <a:lnTo>
                  <a:pt x="292" y="712"/>
                </a:lnTo>
                <a:lnTo>
                  <a:pt x="297" y="716"/>
                </a:lnTo>
                <a:lnTo>
                  <a:pt x="301" y="716"/>
                </a:lnTo>
                <a:lnTo>
                  <a:pt x="300" y="711"/>
                </a:lnTo>
                <a:lnTo>
                  <a:pt x="298" y="708"/>
                </a:lnTo>
                <a:lnTo>
                  <a:pt x="297" y="705"/>
                </a:lnTo>
                <a:lnTo>
                  <a:pt x="297" y="704"/>
                </a:lnTo>
                <a:lnTo>
                  <a:pt x="293" y="705"/>
                </a:lnTo>
                <a:lnTo>
                  <a:pt x="289" y="705"/>
                </a:lnTo>
                <a:lnTo>
                  <a:pt x="286" y="697"/>
                </a:lnTo>
                <a:lnTo>
                  <a:pt x="275" y="700"/>
                </a:lnTo>
                <a:lnTo>
                  <a:pt x="271" y="701"/>
                </a:lnTo>
                <a:lnTo>
                  <a:pt x="270" y="701"/>
                </a:lnTo>
                <a:lnTo>
                  <a:pt x="272" y="697"/>
                </a:lnTo>
                <a:lnTo>
                  <a:pt x="275" y="691"/>
                </a:lnTo>
                <a:lnTo>
                  <a:pt x="282" y="683"/>
                </a:lnTo>
                <a:lnTo>
                  <a:pt x="283" y="682"/>
                </a:lnTo>
                <a:lnTo>
                  <a:pt x="286" y="681"/>
                </a:lnTo>
                <a:lnTo>
                  <a:pt x="286" y="679"/>
                </a:lnTo>
                <a:lnTo>
                  <a:pt x="283" y="674"/>
                </a:lnTo>
                <a:lnTo>
                  <a:pt x="281" y="666"/>
                </a:lnTo>
                <a:lnTo>
                  <a:pt x="281" y="664"/>
                </a:lnTo>
                <a:lnTo>
                  <a:pt x="283" y="666"/>
                </a:lnTo>
                <a:lnTo>
                  <a:pt x="285" y="666"/>
                </a:lnTo>
                <a:lnTo>
                  <a:pt x="286" y="666"/>
                </a:lnTo>
                <a:lnTo>
                  <a:pt x="290" y="671"/>
                </a:lnTo>
                <a:lnTo>
                  <a:pt x="292" y="672"/>
                </a:lnTo>
                <a:lnTo>
                  <a:pt x="296" y="671"/>
                </a:lnTo>
                <a:lnTo>
                  <a:pt x="301" y="667"/>
                </a:lnTo>
                <a:lnTo>
                  <a:pt x="301" y="667"/>
                </a:lnTo>
                <a:lnTo>
                  <a:pt x="296" y="664"/>
                </a:lnTo>
                <a:lnTo>
                  <a:pt x="293" y="659"/>
                </a:lnTo>
                <a:lnTo>
                  <a:pt x="301" y="653"/>
                </a:lnTo>
                <a:lnTo>
                  <a:pt x="302" y="642"/>
                </a:lnTo>
                <a:lnTo>
                  <a:pt x="312" y="641"/>
                </a:lnTo>
                <a:lnTo>
                  <a:pt x="313" y="640"/>
                </a:lnTo>
                <a:lnTo>
                  <a:pt x="316" y="637"/>
                </a:lnTo>
                <a:lnTo>
                  <a:pt x="312" y="631"/>
                </a:lnTo>
                <a:lnTo>
                  <a:pt x="311" y="630"/>
                </a:lnTo>
                <a:lnTo>
                  <a:pt x="322" y="621"/>
                </a:lnTo>
                <a:lnTo>
                  <a:pt x="323" y="619"/>
                </a:lnTo>
                <a:lnTo>
                  <a:pt x="324" y="621"/>
                </a:lnTo>
                <a:lnTo>
                  <a:pt x="328" y="625"/>
                </a:lnTo>
                <a:lnTo>
                  <a:pt x="335" y="618"/>
                </a:lnTo>
                <a:lnTo>
                  <a:pt x="338" y="616"/>
                </a:lnTo>
                <a:lnTo>
                  <a:pt x="338" y="615"/>
                </a:lnTo>
                <a:lnTo>
                  <a:pt x="334" y="604"/>
                </a:lnTo>
                <a:lnTo>
                  <a:pt x="339" y="600"/>
                </a:lnTo>
                <a:lnTo>
                  <a:pt x="347" y="608"/>
                </a:lnTo>
                <a:lnTo>
                  <a:pt x="350" y="606"/>
                </a:lnTo>
                <a:lnTo>
                  <a:pt x="353" y="604"/>
                </a:lnTo>
                <a:lnTo>
                  <a:pt x="343" y="593"/>
                </a:lnTo>
                <a:lnTo>
                  <a:pt x="342" y="593"/>
                </a:lnTo>
                <a:lnTo>
                  <a:pt x="337" y="595"/>
                </a:lnTo>
                <a:lnTo>
                  <a:pt x="332" y="588"/>
                </a:lnTo>
                <a:lnTo>
                  <a:pt x="339" y="584"/>
                </a:lnTo>
                <a:lnTo>
                  <a:pt x="341" y="584"/>
                </a:lnTo>
                <a:lnTo>
                  <a:pt x="343" y="585"/>
                </a:lnTo>
                <a:lnTo>
                  <a:pt x="345" y="588"/>
                </a:lnTo>
                <a:lnTo>
                  <a:pt x="349" y="586"/>
                </a:lnTo>
                <a:lnTo>
                  <a:pt x="345" y="581"/>
                </a:lnTo>
                <a:lnTo>
                  <a:pt x="343" y="581"/>
                </a:lnTo>
                <a:lnTo>
                  <a:pt x="347" y="578"/>
                </a:lnTo>
                <a:lnTo>
                  <a:pt x="349" y="580"/>
                </a:lnTo>
                <a:lnTo>
                  <a:pt x="365" y="595"/>
                </a:lnTo>
                <a:lnTo>
                  <a:pt x="367" y="595"/>
                </a:lnTo>
                <a:lnTo>
                  <a:pt x="371" y="599"/>
                </a:lnTo>
                <a:lnTo>
                  <a:pt x="371" y="600"/>
                </a:lnTo>
                <a:lnTo>
                  <a:pt x="372" y="599"/>
                </a:lnTo>
                <a:lnTo>
                  <a:pt x="376" y="597"/>
                </a:lnTo>
                <a:lnTo>
                  <a:pt x="377" y="596"/>
                </a:lnTo>
                <a:lnTo>
                  <a:pt x="376" y="591"/>
                </a:lnTo>
                <a:lnTo>
                  <a:pt x="375" y="588"/>
                </a:lnTo>
                <a:lnTo>
                  <a:pt x="373" y="585"/>
                </a:lnTo>
                <a:lnTo>
                  <a:pt x="373" y="582"/>
                </a:lnTo>
                <a:lnTo>
                  <a:pt x="364" y="580"/>
                </a:lnTo>
                <a:lnTo>
                  <a:pt x="365" y="571"/>
                </a:lnTo>
                <a:lnTo>
                  <a:pt x="373" y="574"/>
                </a:lnTo>
                <a:lnTo>
                  <a:pt x="379" y="576"/>
                </a:lnTo>
                <a:lnTo>
                  <a:pt x="376" y="566"/>
                </a:lnTo>
                <a:lnTo>
                  <a:pt x="375" y="565"/>
                </a:lnTo>
                <a:lnTo>
                  <a:pt x="384" y="566"/>
                </a:lnTo>
                <a:lnTo>
                  <a:pt x="386" y="566"/>
                </a:lnTo>
                <a:lnTo>
                  <a:pt x="387" y="567"/>
                </a:lnTo>
                <a:lnTo>
                  <a:pt x="388" y="565"/>
                </a:lnTo>
                <a:lnTo>
                  <a:pt x="395" y="567"/>
                </a:lnTo>
                <a:lnTo>
                  <a:pt x="397" y="559"/>
                </a:lnTo>
                <a:lnTo>
                  <a:pt x="395" y="555"/>
                </a:lnTo>
                <a:lnTo>
                  <a:pt x="395" y="551"/>
                </a:lnTo>
                <a:lnTo>
                  <a:pt x="391" y="546"/>
                </a:lnTo>
                <a:lnTo>
                  <a:pt x="390" y="546"/>
                </a:lnTo>
                <a:lnTo>
                  <a:pt x="397" y="540"/>
                </a:lnTo>
                <a:lnTo>
                  <a:pt x="399" y="544"/>
                </a:lnTo>
                <a:lnTo>
                  <a:pt x="406" y="551"/>
                </a:lnTo>
                <a:lnTo>
                  <a:pt x="406" y="556"/>
                </a:lnTo>
                <a:lnTo>
                  <a:pt x="406" y="565"/>
                </a:lnTo>
                <a:lnTo>
                  <a:pt x="418" y="574"/>
                </a:lnTo>
                <a:lnTo>
                  <a:pt x="417" y="582"/>
                </a:lnTo>
                <a:lnTo>
                  <a:pt x="417" y="585"/>
                </a:lnTo>
                <a:lnTo>
                  <a:pt x="421" y="584"/>
                </a:lnTo>
                <a:lnTo>
                  <a:pt x="432" y="582"/>
                </a:lnTo>
                <a:lnTo>
                  <a:pt x="432" y="586"/>
                </a:lnTo>
                <a:lnTo>
                  <a:pt x="432" y="589"/>
                </a:lnTo>
                <a:lnTo>
                  <a:pt x="432" y="591"/>
                </a:lnTo>
                <a:lnTo>
                  <a:pt x="429" y="599"/>
                </a:lnTo>
                <a:lnTo>
                  <a:pt x="420" y="615"/>
                </a:lnTo>
                <a:lnTo>
                  <a:pt x="421" y="615"/>
                </a:lnTo>
                <a:lnTo>
                  <a:pt x="423" y="616"/>
                </a:lnTo>
                <a:lnTo>
                  <a:pt x="424" y="615"/>
                </a:lnTo>
                <a:lnTo>
                  <a:pt x="427" y="615"/>
                </a:lnTo>
                <a:lnTo>
                  <a:pt x="429" y="612"/>
                </a:lnTo>
                <a:lnTo>
                  <a:pt x="433" y="606"/>
                </a:lnTo>
                <a:lnTo>
                  <a:pt x="439" y="599"/>
                </a:lnTo>
                <a:lnTo>
                  <a:pt x="442" y="597"/>
                </a:lnTo>
                <a:lnTo>
                  <a:pt x="446" y="586"/>
                </a:lnTo>
                <a:lnTo>
                  <a:pt x="447" y="588"/>
                </a:lnTo>
                <a:lnTo>
                  <a:pt x="451" y="588"/>
                </a:lnTo>
                <a:lnTo>
                  <a:pt x="459" y="585"/>
                </a:lnTo>
                <a:lnTo>
                  <a:pt x="463" y="584"/>
                </a:lnTo>
                <a:lnTo>
                  <a:pt x="468" y="581"/>
                </a:lnTo>
                <a:lnTo>
                  <a:pt x="466" y="578"/>
                </a:lnTo>
                <a:lnTo>
                  <a:pt x="465" y="576"/>
                </a:lnTo>
                <a:lnTo>
                  <a:pt x="458" y="577"/>
                </a:lnTo>
                <a:lnTo>
                  <a:pt x="453" y="580"/>
                </a:lnTo>
                <a:lnTo>
                  <a:pt x="453" y="569"/>
                </a:lnTo>
                <a:lnTo>
                  <a:pt x="459" y="565"/>
                </a:lnTo>
                <a:lnTo>
                  <a:pt x="465" y="559"/>
                </a:lnTo>
                <a:lnTo>
                  <a:pt x="476" y="554"/>
                </a:lnTo>
                <a:lnTo>
                  <a:pt x="478" y="552"/>
                </a:lnTo>
                <a:lnTo>
                  <a:pt x="483" y="550"/>
                </a:lnTo>
                <a:lnTo>
                  <a:pt x="483" y="548"/>
                </a:lnTo>
                <a:lnTo>
                  <a:pt x="481" y="547"/>
                </a:lnTo>
                <a:lnTo>
                  <a:pt x="481" y="546"/>
                </a:lnTo>
                <a:lnTo>
                  <a:pt x="477" y="547"/>
                </a:lnTo>
                <a:lnTo>
                  <a:pt x="473" y="548"/>
                </a:lnTo>
                <a:lnTo>
                  <a:pt x="469" y="543"/>
                </a:lnTo>
                <a:lnTo>
                  <a:pt x="463" y="550"/>
                </a:lnTo>
                <a:lnTo>
                  <a:pt x="458" y="552"/>
                </a:lnTo>
                <a:lnTo>
                  <a:pt x="453" y="555"/>
                </a:lnTo>
                <a:lnTo>
                  <a:pt x="451" y="556"/>
                </a:lnTo>
                <a:lnTo>
                  <a:pt x="447" y="558"/>
                </a:lnTo>
                <a:lnTo>
                  <a:pt x="439" y="552"/>
                </a:lnTo>
                <a:lnTo>
                  <a:pt x="440" y="547"/>
                </a:lnTo>
                <a:lnTo>
                  <a:pt x="444" y="532"/>
                </a:lnTo>
                <a:lnTo>
                  <a:pt x="446" y="526"/>
                </a:lnTo>
                <a:lnTo>
                  <a:pt x="448" y="520"/>
                </a:lnTo>
                <a:lnTo>
                  <a:pt x="450" y="518"/>
                </a:lnTo>
                <a:lnTo>
                  <a:pt x="450" y="517"/>
                </a:lnTo>
                <a:lnTo>
                  <a:pt x="451" y="514"/>
                </a:lnTo>
                <a:lnTo>
                  <a:pt x="459" y="509"/>
                </a:lnTo>
                <a:lnTo>
                  <a:pt x="465" y="506"/>
                </a:lnTo>
                <a:lnTo>
                  <a:pt x="465" y="506"/>
                </a:lnTo>
                <a:lnTo>
                  <a:pt x="468" y="507"/>
                </a:lnTo>
                <a:lnTo>
                  <a:pt x="470" y="507"/>
                </a:lnTo>
                <a:lnTo>
                  <a:pt x="470" y="505"/>
                </a:lnTo>
                <a:lnTo>
                  <a:pt x="472" y="503"/>
                </a:lnTo>
                <a:lnTo>
                  <a:pt x="472" y="502"/>
                </a:lnTo>
                <a:lnTo>
                  <a:pt x="476" y="501"/>
                </a:lnTo>
                <a:lnTo>
                  <a:pt x="488" y="501"/>
                </a:lnTo>
                <a:lnTo>
                  <a:pt x="498" y="498"/>
                </a:lnTo>
                <a:lnTo>
                  <a:pt x="498" y="494"/>
                </a:lnTo>
                <a:lnTo>
                  <a:pt x="498" y="492"/>
                </a:lnTo>
                <a:lnTo>
                  <a:pt x="488" y="491"/>
                </a:lnTo>
                <a:lnTo>
                  <a:pt x="477" y="487"/>
                </a:lnTo>
                <a:lnTo>
                  <a:pt x="488" y="486"/>
                </a:lnTo>
                <a:lnTo>
                  <a:pt x="485" y="479"/>
                </a:lnTo>
                <a:lnTo>
                  <a:pt x="492" y="473"/>
                </a:lnTo>
                <a:lnTo>
                  <a:pt x="496" y="471"/>
                </a:lnTo>
                <a:lnTo>
                  <a:pt x="508" y="464"/>
                </a:lnTo>
                <a:lnTo>
                  <a:pt x="510" y="462"/>
                </a:lnTo>
                <a:lnTo>
                  <a:pt x="514" y="461"/>
                </a:lnTo>
                <a:lnTo>
                  <a:pt x="521" y="461"/>
                </a:lnTo>
                <a:lnTo>
                  <a:pt x="522" y="461"/>
                </a:lnTo>
                <a:lnTo>
                  <a:pt x="526" y="457"/>
                </a:lnTo>
                <a:lnTo>
                  <a:pt x="530" y="457"/>
                </a:lnTo>
                <a:lnTo>
                  <a:pt x="532" y="457"/>
                </a:lnTo>
                <a:lnTo>
                  <a:pt x="536" y="460"/>
                </a:lnTo>
                <a:lnTo>
                  <a:pt x="543" y="461"/>
                </a:lnTo>
                <a:lnTo>
                  <a:pt x="549" y="462"/>
                </a:lnTo>
                <a:lnTo>
                  <a:pt x="553" y="465"/>
                </a:lnTo>
                <a:lnTo>
                  <a:pt x="555" y="465"/>
                </a:lnTo>
                <a:lnTo>
                  <a:pt x="560" y="469"/>
                </a:lnTo>
                <a:lnTo>
                  <a:pt x="560" y="471"/>
                </a:lnTo>
                <a:lnTo>
                  <a:pt x="562" y="471"/>
                </a:lnTo>
                <a:lnTo>
                  <a:pt x="562" y="468"/>
                </a:lnTo>
                <a:lnTo>
                  <a:pt x="563" y="465"/>
                </a:lnTo>
                <a:lnTo>
                  <a:pt x="556" y="461"/>
                </a:lnTo>
                <a:lnTo>
                  <a:pt x="556" y="460"/>
                </a:lnTo>
                <a:lnTo>
                  <a:pt x="549" y="456"/>
                </a:lnTo>
                <a:lnTo>
                  <a:pt x="547" y="456"/>
                </a:lnTo>
                <a:lnTo>
                  <a:pt x="543" y="457"/>
                </a:lnTo>
                <a:lnTo>
                  <a:pt x="540" y="454"/>
                </a:lnTo>
                <a:lnTo>
                  <a:pt x="533" y="451"/>
                </a:lnTo>
                <a:lnTo>
                  <a:pt x="530" y="450"/>
                </a:lnTo>
                <a:lnTo>
                  <a:pt x="526" y="451"/>
                </a:lnTo>
                <a:lnTo>
                  <a:pt x="523" y="453"/>
                </a:lnTo>
                <a:lnTo>
                  <a:pt x="518" y="454"/>
                </a:lnTo>
                <a:lnTo>
                  <a:pt x="515" y="456"/>
                </a:lnTo>
                <a:lnTo>
                  <a:pt x="513" y="456"/>
                </a:lnTo>
                <a:lnTo>
                  <a:pt x="503" y="460"/>
                </a:lnTo>
                <a:lnTo>
                  <a:pt x="496" y="462"/>
                </a:lnTo>
                <a:lnTo>
                  <a:pt x="491" y="466"/>
                </a:lnTo>
                <a:lnTo>
                  <a:pt x="484" y="469"/>
                </a:lnTo>
                <a:lnTo>
                  <a:pt x="483" y="471"/>
                </a:lnTo>
                <a:lnTo>
                  <a:pt x="476" y="473"/>
                </a:lnTo>
                <a:lnTo>
                  <a:pt x="476" y="475"/>
                </a:lnTo>
                <a:lnTo>
                  <a:pt x="474" y="477"/>
                </a:lnTo>
                <a:lnTo>
                  <a:pt x="474" y="481"/>
                </a:lnTo>
                <a:lnTo>
                  <a:pt x="468" y="486"/>
                </a:lnTo>
                <a:lnTo>
                  <a:pt x="458" y="487"/>
                </a:lnTo>
                <a:lnTo>
                  <a:pt x="458" y="488"/>
                </a:lnTo>
                <a:lnTo>
                  <a:pt x="457" y="490"/>
                </a:lnTo>
                <a:lnTo>
                  <a:pt x="454" y="496"/>
                </a:lnTo>
                <a:lnTo>
                  <a:pt x="447" y="502"/>
                </a:lnTo>
                <a:lnTo>
                  <a:pt x="433" y="507"/>
                </a:lnTo>
                <a:lnTo>
                  <a:pt x="432" y="507"/>
                </a:lnTo>
                <a:lnTo>
                  <a:pt x="425" y="506"/>
                </a:lnTo>
                <a:lnTo>
                  <a:pt x="431" y="503"/>
                </a:lnTo>
                <a:lnTo>
                  <a:pt x="432" y="502"/>
                </a:lnTo>
                <a:lnTo>
                  <a:pt x="446" y="495"/>
                </a:lnTo>
                <a:lnTo>
                  <a:pt x="447" y="490"/>
                </a:lnTo>
                <a:lnTo>
                  <a:pt x="432" y="487"/>
                </a:lnTo>
                <a:lnTo>
                  <a:pt x="436" y="481"/>
                </a:lnTo>
                <a:lnTo>
                  <a:pt x="439" y="480"/>
                </a:lnTo>
                <a:lnTo>
                  <a:pt x="458" y="476"/>
                </a:lnTo>
                <a:lnTo>
                  <a:pt x="465" y="473"/>
                </a:lnTo>
                <a:lnTo>
                  <a:pt x="466" y="472"/>
                </a:lnTo>
                <a:lnTo>
                  <a:pt x="465" y="472"/>
                </a:lnTo>
                <a:lnTo>
                  <a:pt x="459" y="472"/>
                </a:lnTo>
                <a:lnTo>
                  <a:pt x="450" y="472"/>
                </a:lnTo>
                <a:lnTo>
                  <a:pt x="438" y="475"/>
                </a:lnTo>
                <a:lnTo>
                  <a:pt x="436" y="476"/>
                </a:lnTo>
                <a:lnTo>
                  <a:pt x="439" y="471"/>
                </a:lnTo>
                <a:lnTo>
                  <a:pt x="439" y="469"/>
                </a:lnTo>
                <a:lnTo>
                  <a:pt x="450" y="461"/>
                </a:lnTo>
                <a:lnTo>
                  <a:pt x="455" y="457"/>
                </a:lnTo>
                <a:lnTo>
                  <a:pt x="458" y="460"/>
                </a:lnTo>
                <a:lnTo>
                  <a:pt x="462" y="464"/>
                </a:lnTo>
                <a:lnTo>
                  <a:pt x="463" y="464"/>
                </a:lnTo>
                <a:lnTo>
                  <a:pt x="465" y="462"/>
                </a:lnTo>
                <a:lnTo>
                  <a:pt x="466" y="462"/>
                </a:lnTo>
                <a:lnTo>
                  <a:pt x="465" y="454"/>
                </a:lnTo>
                <a:lnTo>
                  <a:pt x="463" y="454"/>
                </a:lnTo>
                <a:lnTo>
                  <a:pt x="466" y="453"/>
                </a:lnTo>
                <a:lnTo>
                  <a:pt x="469" y="453"/>
                </a:lnTo>
                <a:lnTo>
                  <a:pt x="477" y="451"/>
                </a:lnTo>
                <a:lnTo>
                  <a:pt x="483" y="453"/>
                </a:lnTo>
                <a:lnTo>
                  <a:pt x="484" y="453"/>
                </a:lnTo>
                <a:lnTo>
                  <a:pt x="491" y="447"/>
                </a:lnTo>
                <a:lnTo>
                  <a:pt x="484" y="446"/>
                </a:lnTo>
                <a:lnTo>
                  <a:pt x="477" y="446"/>
                </a:lnTo>
                <a:lnTo>
                  <a:pt x="476" y="446"/>
                </a:lnTo>
                <a:lnTo>
                  <a:pt x="473" y="446"/>
                </a:lnTo>
                <a:lnTo>
                  <a:pt x="474" y="443"/>
                </a:lnTo>
                <a:lnTo>
                  <a:pt x="476" y="441"/>
                </a:lnTo>
                <a:lnTo>
                  <a:pt x="476" y="439"/>
                </a:lnTo>
                <a:lnTo>
                  <a:pt x="480" y="436"/>
                </a:lnTo>
                <a:lnTo>
                  <a:pt x="484" y="436"/>
                </a:lnTo>
                <a:lnTo>
                  <a:pt x="485" y="436"/>
                </a:lnTo>
                <a:lnTo>
                  <a:pt x="488" y="438"/>
                </a:lnTo>
                <a:lnTo>
                  <a:pt x="495" y="441"/>
                </a:lnTo>
                <a:lnTo>
                  <a:pt x="498" y="439"/>
                </a:lnTo>
                <a:lnTo>
                  <a:pt x="500" y="436"/>
                </a:lnTo>
                <a:lnTo>
                  <a:pt x="506" y="431"/>
                </a:lnTo>
                <a:lnTo>
                  <a:pt x="504" y="428"/>
                </a:lnTo>
                <a:lnTo>
                  <a:pt x="503" y="428"/>
                </a:lnTo>
                <a:lnTo>
                  <a:pt x="502" y="428"/>
                </a:lnTo>
                <a:lnTo>
                  <a:pt x="498" y="431"/>
                </a:lnTo>
                <a:lnTo>
                  <a:pt x="493" y="435"/>
                </a:lnTo>
                <a:lnTo>
                  <a:pt x="491" y="432"/>
                </a:lnTo>
                <a:lnTo>
                  <a:pt x="491" y="431"/>
                </a:lnTo>
                <a:lnTo>
                  <a:pt x="491" y="430"/>
                </a:lnTo>
                <a:lnTo>
                  <a:pt x="493" y="426"/>
                </a:lnTo>
                <a:lnTo>
                  <a:pt x="498" y="417"/>
                </a:lnTo>
                <a:lnTo>
                  <a:pt x="507" y="406"/>
                </a:lnTo>
                <a:lnTo>
                  <a:pt x="508" y="406"/>
                </a:lnTo>
                <a:lnTo>
                  <a:pt x="511" y="404"/>
                </a:lnTo>
                <a:lnTo>
                  <a:pt x="513" y="402"/>
                </a:lnTo>
                <a:lnTo>
                  <a:pt x="519" y="396"/>
                </a:lnTo>
                <a:lnTo>
                  <a:pt x="519" y="397"/>
                </a:lnTo>
                <a:lnTo>
                  <a:pt x="522" y="402"/>
                </a:lnTo>
                <a:lnTo>
                  <a:pt x="523" y="405"/>
                </a:lnTo>
                <a:lnTo>
                  <a:pt x="519" y="412"/>
                </a:lnTo>
                <a:lnTo>
                  <a:pt x="518" y="419"/>
                </a:lnTo>
                <a:lnTo>
                  <a:pt x="515" y="420"/>
                </a:lnTo>
                <a:lnTo>
                  <a:pt x="517" y="421"/>
                </a:lnTo>
                <a:lnTo>
                  <a:pt x="522" y="419"/>
                </a:lnTo>
                <a:lnTo>
                  <a:pt x="523" y="419"/>
                </a:lnTo>
                <a:lnTo>
                  <a:pt x="523" y="420"/>
                </a:lnTo>
                <a:lnTo>
                  <a:pt x="526" y="421"/>
                </a:lnTo>
                <a:lnTo>
                  <a:pt x="528" y="420"/>
                </a:lnTo>
                <a:lnTo>
                  <a:pt x="529" y="419"/>
                </a:lnTo>
                <a:lnTo>
                  <a:pt x="528" y="413"/>
                </a:lnTo>
                <a:lnTo>
                  <a:pt x="530" y="408"/>
                </a:lnTo>
                <a:lnTo>
                  <a:pt x="532" y="408"/>
                </a:lnTo>
                <a:lnTo>
                  <a:pt x="533" y="408"/>
                </a:lnTo>
                <a:lnTo>
                  <a:pt x="533" y="394"/>
                </a:lnTo>
                <a:lnTo>
                  <a:pt x="533" y="393"/>
                </a:lnTo>
                <a:lnTo>
                  <a:pt x="547" y="389"/>
                </a:lnTo>
                <a:lnTo>
                  <a:pt x="552" y="397"/>
                </a:lnTo>
                <a:lnTo>
                  <a:pt x="553" y="402"/>
                </a:lnTo>
                <a:lnTo>
                  <a:pt x="549" y="411"/>
                </a:lnTo>
                <a:lnTo>
                  <a:pt x="548" y="412"/>
                </a:lnTo>
                <a:lnTo>
                  <a:pt x="549" y="413"/>
                </a:lnTo>
                <a:lnTo>
                  <a:pt x="555" y="413"/>
                </a:lnTo>
                <a:lnTo>
                  <a:pt x="556" y="417"/>
                </a:lnTo>
                <a:lnTo>
                  <a:pt x="553" y="419"/>
                </a:lnTo>
                <a:lnTo>
                  <a:pt x="551" y="421"/>
                </a:lnTo>
                <a:lnTo>
                  <a:pt x="541" y="424"/>
                </a:lnTo>
                <a:lnTo>
                  <a:pt x="533" y="426"/>
                </a:lnTo>
                <a:lnTo>
                  <a:pt x="533" y="424"/>
                </a:lnTo>
                <a:lnTo>
                  <a:pt x="530" y="424"/>
                </a:lnTo>
                <a:lnTo>
                  <a:pt x="530" y="423"/>
                </a:lnTo>
                <a:lnTo>
                  <a:pt x="529" y="423"/>
                </a:lnTo>
                <a:lnTo>
                  <a:pt x="528" y="426"/>
                </a:lnTo>
                <a:lnTo>
                  <a:pt x="530" y="428"/>
                </a:lnTo>
                <a:lnTo>
                  <a:pt x="530" y="430"/>
                </a:lnTo>
                <a:lnTo>
                  <a:pt x="538" y="434"/>
                </a:lnTo>
                <a:lnTo>
                  <a:pt x="538" y="439"/>
                </a:lnTo>
                <a:lnTo>
                  <a:pt x="538" y="442"/>
                </a:lnTo>
                <a:lnTo>
                  <a:pt x="538" y="445"/>
                </a:lnTo>
                <a:lnTo>
                  <a:pt x="540" y="445"/>
                </a:lnTo>
                <a:lnTo>
                  <a:pt x="541" y="445"/>
                </a:lnTo>
                <a:lnTo>
                  <a:pt x="544" y="439"/>
                </a:lnTo>
                <a:lnTo>
                  <a:pt x="543" y="434"/>
                </a:lnTo>
                <a:lnTo>
                  <a:pt x="540" y="431"/>
                </a:lnTo>
                <a:lnTo>
                  <a:pt x="547" y="428"/>
                </a:lnTo>
                <a:lnTo>
                  <a:pt x="553" y="426"/>
                </a:lnTo>
                <a:lnTo>
                  <a:pt x="562" y="421"/>
                </a:lnTo>
                <a:lnTo>
                  <a:pt x="563" y="420"/>
                </a:lnTo>
                <a:lnTo>
                  <a:pt x="567" y="423"/>
                </a:lnTo>
                <a:lnTo>
                  <a:pt x="570" y="427"/>
                </a:lnTo>
                <a:lnTo>
                  <a:pt x="574" y="426"/>
                </a:lnTo>
                <a:lnTo>
                  <a:pt x="575" y="426"/>
                </a:lnTo>
                <a:lnTo>
                  <a:pt x="575" y="421"/>
                </a:lnTo>
                <a:lnTo>
                  <a:pt x="573" y="421"/>
                </a:lnTo>
                <a:lnTo>
                  <a:pt x="570" y="420"/>
                </a:lnTo>
                <a:lnTo>
                  <a:pt x="566" y="419"/>
                </a:lnTo>
                <a:lnTo>
                  <a:pt x="573" y="416"/>
                </a:lnTo>
                <a:lnTo>
                  <a:pt x="575" y="415"/>
                </a:lnTo>
                <a:lnTo>
                  <a:pt x="577" y="413"/>
                </a:lnTo>
                <a:lnTo>
                  <a:pt x="581" y="411"/>
                </a:lnTo>
                <a:lnTo>
                  <a:pt x="582" y="411"/>
                </a:lnTo>
                <a:lnTo>
                  <a:pt x="588" y="411"/>
                </a:lnTo>
                <a:lnTo>
                  <a:pt x="597" y="400"/>
                </a:lnTo>
                <a:lnTo>
                  <a:pt x="601" y="396"/>
                </a:lnTo>
                <a:lnTo>
                  <a:pt x="603" y="394"/>
                </a:lnTo>
                <a:lnTo>
                  <a:pt x="607" y="389"/>
                </a:lnTo>
                <a:lnTo>
                  <a:pt x="609" y="389"/>
                </a:lnTo>
                <a:lnTo>
                  <a:pt x="611" y="386"/>
                </a:lnTo>
                <a:lnTo>
                  <a:pt x="611" y="385"/>
                </a:lnTo>
                <a:lnTo>
                  <a:pt x="615" y="381"/>
                </a:lnTo>
                <a:lnTo>
                  <a:pt x="616" y="379"/>
                </a:lnTo>
                <a:lnTo>
                  <a:pt x="618" y="378"/>
                </a:lnTo>
                <a:lnTo>
                  <a:pt x="618" y="379"/>
                </a:lnTo>
                <a:lnTo>
                  <a:pt x="618" y="386"/>
                </a:lnTo>
                <a:lnTo>
                  <a:pt x="622" y="386"/>
                </a:lnTo>
                <a:lnTo>
                  <a:pt x="623" y="386"/>
                </a:lnTo>
                <a:lnTo>
                  <a:pt x="623" y="387"/>
                </a:lnTo>
                <a:lnTo>
                  <a:pt x="623" y="391"/>
                </a:lnTo>
                <a:lnTo>
                  <a:pt x="620" y="393"/>
                </a:lnTo>
                <a:lnTo>
                  <a:pt x="619" y="393"/>
                </a:lnTo>
                <a:lnTo>
                  <a:pt x="618" y="391"/>
                </a:lnTo>
                <a:lnTo>
                  <a:pt x="618" y="397"/>
                </a:lnTo>
                <a:lnTo>
                  <a:pt x="624" y="400"/>
                </a:lnTo>
                <a:lnTo>
                  <a:pt x="626" y="400"/>
                </a:lnTo>
                <a:lnTo>
                  <a:pt x="626" y="402"/>
                </a:lnTo>
                <a:lnTo>
                  <a:pt x="626" y="404"/>
                </a:lnTo>
                <a:lnTo>
                  <a:pt x="618" y="404"/>
                </a:lnTo>
                <a:lnTo>
                  <a:pt x="612" y="401"/>
                </a:lnTo>
                <a:lnTo>
                  <a:pt x="609" y="408"/>
                </a:lnTo>
                <a:lnTo>
                  <a:pt x="604" y="413"/>
                </a:lnTo>
                <a:lnTo>
                  <a:pt x="603" y="413"/>
                </a:lnTo>
                <a:lnTo>
                  <a:pt x="600" y="416"/>
                </a:lnTo>
                <a:lnTo>
                  <a:pt x="596" y="419"/>
                </a:lnTo>
                <a:lnTo>
                  <a:pt x="593" y="420"/>
                </a:lnTo>
                <a:lnTo>
                  <a:pt x="593" y="421"/>
                </a:lnTo>
                <a:lnTo>
                  <a:pt x="593" y="424"/>
                </a:lnTo>
                <a:lnTo>
                  <a:pt x="597" y="431"/>
                </a:lnTo>
                <a:lnTo>
                  <a:pt x="597" y="432"/>
                </a:lnTo>
                <a:lnTo>
                  <a:pt x="603" y="435"/>
                </a:lnTo>
                <a:lnTo>
                  <a:pt x="609" y="434"/>
                </a:lnTo>
                <a:lnTo>
                  <a:pt x="609" y="432"/>
                </a:lnTo>
                <a:lnTo>
                  <a:pt x="611" y="427"/>
                </a:lnTo>
                <a:lnTo>
                  <a:pt x="612" y="420"/>
                </a:lnTo>
                <a:lnTo>
                  <a:pt x="618" y="420"/>
                </a:lnTo>
                <a:lnTo>
                  <a:pt x="620" y="420"/>
                </a:lnTo>
                <a:lnTo>
                  <a:pt x="627" y="412"/>
                </a:lnTo>
                <a:lnTo>
                  <a:pt x="630" y="409"/>
                </a:lnTo>
                <a:lnTo>
                  <a:pt x="630" y="397"/>
                </a:lnTo>
                <a:lnTo>
                  <a:pt x="630" y="389"/>
                </a:lnTo>
                <a:lnTo>
                  <a:pt x="633" y="386"/>
                </a:lnTo>
                <a:lnTo>
                  <a:pt x="634" y="385"/>
                </a:lnTo>
                <a:lnTo>
                  <a:pt x="637" y="386"/>
                </a:lnTo>
                <a:lnTo>
                  <a:pt x="638" y="387"/>
                </a:lnTo>
                <a:lnTo>
                  <a:pt x="638" y="393"/>
                </a:lnTo>
                <a:lnTo>
                  <a:pt x="637" y="394"/>
                </a:lnTo>
                <a:lnTo>
                  <a:pt x="634" y="404"/>
                </a:lnTo>
                <a:lnTo>
                  <a:pt x="631" y="415"/>
                </a:lnTo>
                <a:lnTo>
                  <a:pt x="631" y="416"/>
                </a:lnTo>
                <a:lnTo>
                  <a:pt x="634" y="419"/>
                </a:lnTo>
                <a:lnTo>
                  <a:pt x="638" y="423"/>
                </a:lnTo>
                <a:lnTo>
                  <a:pt x="639" y="424"/>
                </a:lnTo>
                <a:lnTo>
                  <a:pt x="653" y="420"/>
                </a:lnTo>
                <a:lnTo>
                  <a:pt x="652" y="406"/>
                </a:lnTo>
                <a:lnTo>
                  <a:pt x="659" y="396"/>
                </a:lnTo>
                <a:lnTo>
                  <a:pt x="660" y="390"/>
                </a:lnTo>
                <a:lnTo>
                  <a:pt x="656" y="391"/>
                </a:lnTo>
                <a:lnTo>
                  <a:pt x="653" y="391"/>
                </a:lnTo>
                <a:lnTo>
                  <a:pt x="645" y="390"/>
                </a:lnTo>
                <a:lnTo>
                  <a:pt x="644" y="390"/>
                </a:lnTo>
                <a:lnTo>
                  <a:pt x="644" y="389"/>
                </a:lnTo>
                <a:lnTo>
                  <a:pt x="646" y="382"/>
                </a:lnTo>
                <a:lnTo>
                  <a:pt x="646" y="381"/>
                </a:lnTo>
                <a:lnTo>
                  <a:pt x="648" y="381"/>
                </a:lnTo>
                <a:lnTo>
                  <a:pt x="652" y="382"/>
                </a:lnTo>
                <a:lnTo>
                  <a:pt x="653" y="385"/>
                </a:lnTo>
                <a:lnTo>
                  <a:pt x="652" y="385"/>
                </a:lnTo>
                <a:lnTo>
                  <a:pt x="650" y="385"/>
                </a:lnTo>
                <a:lnTo>
                  <a:pt x="649" y="385"/>
                </a:lnTo>
                <a:lnTo>
                  <a:pt x="648" y="385"/>
                </a:lnTo>
                <a:lnTo>
                  <a:pt x="648" y="386"/>
                </a:lnTo>
                <a:lnTo>
                  <a:pt x="650" y="386"/>
                </a:lnTo>
                <a:lnTo>
                  <a:pt x="652" y="387"/>
                </a:lnTo>
                <a:lnTo>
                  <a:pt x="654" y="386"/>
                </a:lnTo>
                <a:lnTo>
                  <a:pt x="657" y="383"/>
                </a:lnTo>
                <a:lnTo>
                  <a:pt x="661" y="376"/>
                </a:lnTo>
                <a:lnTo>
                  <a:pt x="663" y="372"/>
                </a:lnTo>
                <a:lnTo>
                  <a:pt x="663" y="368"/>
                </a:lnTo>
                <a:lnTo>
                  <a:pt x="663" y="367"/>
                </a:lnTo>
                <a:lnTo>
                  <a:pt x="661" y="367"/>
                </a:lnTo>
                <a:lnTo>
                  <a:pt x="660" y="368"/>
                </a:lnTo>
                <a:lnTo>
                  <a:pt x="659" y="370"/>
                </a:lnTo>
                <a:lnTo>
                  <a:pt x="654" y="371"/>
                </a:lnTo>
                <a:lnTo>
                  <a:pt x="653" y="371"/>
                </a:lnTo>
                <a:lnTo>
                  <a:pt x="645" y="363"/>
                </a:lnTo>
                <a:lnTo>
                  <a:pt x="650" y="348"/>
                </a:lnTo>
                <a:lnTo>
                  <a:pt x="652" y="345"/>
                </a:lnTo>
                <a:lnTo>
                  <a:pt x="654" y="341"/>
                </a:lnTo>
                <a:lnTo>
                  <a:pt x="657" y="342"/>
                </a:lnTo>
                <a:lnTo>
                  <a:pt x="660" y="346"/>
                </a:lnTo>
                <a:lnTo>
                  <a:pt x="661" y="348"/>
                </a:lnTo>
                <a:lnTo>
                  <a:pt x="663" y="349"/>
                </a:lnTo>
                <a:lnTo>
                  <a:pt x="663" y="351"/>
                </a:lnTo>
                <a:lnTo>
                  <a:pt x="663" y="352"/>
                </a:lnTo>
                <a:lnTo>
                  <a:pt x="664" y="352"/>
                </a:lnTo>
                <a:lnTo>
                  <a:pt x="665" y="352"/>
                </a:lnTo>
                <a:lnTo>
                  <a:pt x="667" y="348"/>
                </a:lnTo>
                <a:lnTo>
                  <a:pt x="674" y="333"/>
                </a:lnTo>
                <a:lnTo>
                  <a:pt x="674" y="330"/>
                </a:lnTo>
                <a:lnTo>
                  <a:pt x="669" y="322"/>
                </a:lnTo>
                <a:lnTo>
                  <a:pt x="668" y="322"/>
                </a:lnTo>
                <a:lnTo>
                  <a:pt x="660" y="314"/>
                </a:lnTo>
                <a:lnTo>
                  <a:pt x="653" y="310"/>
                </a:lnTo>
                <a:lnTo>
                  <a:pt x="652" y="310"/>
                </a:lnTo>
                <a:lnTo>
                  <a:pt x="648" y="312"/>
                </a:lnTo>
                <a:lnTo>
                  <a:pt x="646" y="314"/>
                </a:lnTo>
                <a:lnTo>
                  <a:pt x="646" y="319"/>
                </a:lnTo>
                <a:lnTo>
                  <a:pt x="646" y="321"/>
                </a:lnTo>
                <a:lnTo>
                  <a:pt x="648" y="322"/>
                </a:lnTo>
                <a:lnTo>
                  <a:pt x="648" y="323"/>
                </a:lnTo>
                <a:lnTo>
                  <a:pt x="646" y="323"/>
                </a:lnTo>
                <a:lnTo>
                  <a:pt x="644" y="322"/>
                </a:lnTo>
                <a:lnTo>
                  <a:pt x="641" y="318"/>
                </a:lnTo>
                <a:lnTo>
                  <a:pt x="641" y="316"/>
                </a:lnTo>
                <a:lnTo>
                  <a:pt x="641" y="308"/>
                </a:lnTo>
                <a:lnTo>
                  <a:pt x="641" y="304"/>
                </a:lnTo>
                <a:lnTo>
                  <a:pt x="644" y="295"/>
                </a:lnTo>
                <a:lnTo>
                  <a:pt x="641" y="289"/>
                </a:lnTo>
                <a:lnTo>
                  <a:pt x="639" y="285"/>
                </a:lnTo>
                <a:lnTo>
                  <a:pt x="635" y="271"/>
                </a:lnTo>
                <a:lnTo>
                  <a:pt x="638" y="267"/>
                </a:lnTo>
                <a:lnTo>
                  <a:pt x="641" y="261"/>
                </a:lnTo>
                <a:lnTo>
                  <a:pt x="645" y="256"/>
                </a:lnTo>
                <a:lnTo>
                  <a:pt x="653" y="256"/>
                </a:lnTo>
                <a:lnTo>
                  <a:pt x="653" y="254"/>
                </a:lnTo>
                <a:lnTo>
                  <a:pt x="653" y="247"/>
                </a:lnTo>
                <a:lnTo>
                  <a:pt x="652" y="244"/>
                </a:lnTo>
                <a:lnTo>
                  <a:pt x="650" y="241"/>
                </a:lnTo>
                <a:lnTo>
                  <a:pt x="649" y="241"/>
                </a:lnTo>
                <a:lnTo>
                  <a:pt x="642" y="243"/>
                </a:lnTo>
                <a:lnTo>
                  <a:pt x="641" y="243"/>
                </a:lnTo>
                <a:lnTo>
                  <a:pt x="641" y="244"/>
                </a:lnTo>
                <a:lnTo>
                  <a:pt x="642" y="244"/>
                </a:lnTo>
                <a:lnTo>
                  <a:pt x="642" y="246"/>
                </a:lnTo>
                <a:lnTo>
                  <a:pt x="642" y="247"/>
                </a:lnTo>
                <a:lnTo>
                  <a:pt x="644" y="250"/>
                </a:lnTo>
                <a:lnTo>
                  <a:pt x="641" y="258"/>
                </a:lnTo>
                <a:lnTo>
                  <a:pt x="635" y="265"/>
                </a:lnTo>
                <a:lnTo>
                  <a:pt x="633" y="267"/>
                </a:lnTo>
                <a:lnTo>
                  <a:pt x="629" y="273"/>
                </a:lnTo>
                <a:lnTo>
                  <a:pt x="631" y="278"/>
                </a:lnTo>
                <a:lnTo>
                  <a:pt x="631" y="280"/>
                </a:lnTo>
                <a:lnTo>
                  <a:pt x="633" y="282"/>
                </a:lnTo>
                <a:lnTo>
                  <a:pt x="637" y="292"/>
                </a:lnTo>
                <a:lnTo>
                  <a:pt x="637" y="293"/>
                </a:lnTo>
                <a:lnTo>
                  <a:pt x="638" y="299"/>
                </a:lnTo>
                <a:lnTo>
                  <a:pt x="637" y="300"/>
                </a:lnTo>
                <a:lnTo>
                  <a:pt x="635" y="301"/>
                </a:lnTo>
                <a:lnTo>
                  <a:pt x="634" y="301"/>
                </a:lnTo>
                <a:lnTo>
                  <a:pt x="633" y="301"/>
                </a:lnTo>
                <a:lnTo>
                  <a:pt x="631" y="300"/>
                </a:lnTo>
                <a:lnTo>
                  <a:pt x="630" y="297"/>
                </a:lnTo>
                <a:lnTo>
                  <a:pt x="630" y="295"/>
                </a:lnTo>
                <a:lnTo>
                  <a:pt x="629" y="291"/>
                </a:lnTo>
                <a:lnTo>
                  <a:pt x="622" y="291"/>
                </a:lnTo>
                <a:lnTo>
                  <a:pt x="620" y="291"/>
                </a:lnTo>
                <a:lnTo>
                  <a:pt x="619" y="291"/>
                </a:lnTo>
                <a:lnTo>
                  <a:pt x="618" y="292"/>
                </a:lnTo>
                <a:lnTo>
                  <a:pt x="618" y="300"/>
                </a:lnTo>
                <a:lnTo>
                  <a:pt x="618" y="307"/>
                </a:lnTo>
                <a:lnTo>
                  <a:pt x="618" y="308"/>
                </a:lnTo>
                <a:lnTo>
                  <a:pt x="618" y="312"/>
                </a:lnTo>
                <a:lnTo>
                  <a:pt x="622" y="312"/>
                </a:lnTo>
                <a:lnTo>
                  <a:pt x="623" y="311"/>
                </a:lnTo>
                <a:lnTo>
                  <a:pt x="624" y="308"/>
                </a:lnTo>
                <a:lnTo>
                  <a:pt x="633" y="308"/>
                </a:lnTo>
                <a:lnTo>
                  <a:pt x="634" y="308"/>
                </a:lnTo>
                <a:lnTo>
                  <a:pt x="634" y="310"/>
                </a:lnTo>
                <a:lnTo>
                  <a:pt x="633" y="312"/>
                </a:lnTo>
                <a:lnTo>
                  <a:pt x="629" y="314"/>
                </a:lnTo>
                <a:lnTo>
                  <a:pt x="627" y="326"/>
                </a:lnTo>
                <a:lnTo>
                  <a:pt x="622" y="340"/>
                </a:lnTo>
                <a:lnTo>
                  <a:pt x="622" y="341"/>
                </a:lnTo>
                <a:lnTo>
                  <a:pt x="623" y="345"/>
                </a:lnTo>
                <a:lnTo>
                  <a:pt x="624" y="348"/>
                </a:lnTo>
                <a:lnTo>
                  <a:pt x="626" y="348"/>
                </a:lnTo>
                <a:lnTo>
                  <a:pt x="631" y="346"/>
                </a:lnTo>
                <a:lnTo>
                  <a:pt x="635" y="352"/>
                </a:lnTo>
                <a:lnTo>
                  <a:pt x="644" y="374"/>
                </a:lnTo>
                <a:lnTo>
                  <a:pt x="645" y="375"/>
                </a:lnTo>
                <a:lnTo>
                  <a:pt x="644" y="375"/>
                </a:lnTo>
                <a:lnTo>
                  <a:pt x="642" y="376"/>
                </a:lnTo>
                <a:lnTo>
                  <a:pt x="638" y="376"/>
                </a:lnTo>
                <a:lnTo>
                  <a:pt x="638" y="375"/>
                </a:lnTo>
                <a:lnTo>
                  <a:pt x="638" y="374"/>
                </a:lnTo>
                <a:lnTo>
                  <a:pt x="638" y="371"/>
                </a:lnTo>
                <a:lnTo>
                  <a:pt x="634" y="367"/>
                </a:lnTo>
                <a:lnTo>
                  <a:pt x="631" y="366"/>
                </a:lnTo>
                <a:lnTo>
                  <a:pt x="630" y="366"/>
                </a:lnTo>
                <a:lnTo>
                  <a:pt x="629" y="366"/>
                </a:lnTo>
                <a:lnTo>
                  <a:pt x="630" y="364"/>
                </a:lnTo>
                <a:lnTo>
                  <a:pt x="630" y="361"/>
                </a:lnTo>
                <a:lnTo>
                  <a:pt x="629" y="359"/>
                </a:lnTo>
                <a:lnTo>
                  <a:pt x="620" y="366"/>
                </a:lnTo>
                <a:lnTo>
                  <a:pt x="618" y="368"/>
                </a:lnTo>
                <a:lnTo>
                  <a:pt x="612" y="375"/>
                </a:lnTo>
                <a:lnTo>
                  <a:pt x="608" y="382"/>
                </a:lnTo>
                <a:lnTo>
                  <a:pt x="600" y="389"/>
                </a:lnTo>
                <a:lnTo>
                  <a:pt x="597" y="393"/>
                </a:lnTo>
                <a:lnTo>
                  <a:pt x="597" y="393"/>
                </a:lnTo>
                <a:lnTo>
                  <a:pt x="592" y="397"/>
                </a:lnTo>
                <a:lnTo>
                  <a:pt x="578" y="406"/>
                </a:lnTo>
                <a:lnTo>
                  <a:pt x="574" y="406"/>
                </a:lnTo>
                <a:lnTo>
                  <a:pt x="566" y="404"/>
                </a:lnTo>
                <a:lnTo>
                  <a:pt x="563" y="401"/>
                </a:lnTo>
                <a:lnTo>
                  <a:pt x="564" y="397"/>
                </a:lnTo>
                <a:lnTo>
                  <a:pt x="568" y="394"/>
                </a:lnTo>
                <a:lnTo>
                  <a:pt x="570" y="396"/>
                </a:lnTo>
                <a:lnTo>
                  <a:pt x="574" y="397"/>
                </a:lnTo>
                <a:lnTo>
                  <a:pt x="579" y="391"/>
                </a:lnTo>
                <a:lnTo>
                  <a:pt x="578" y="391"/>
                </a:lnTo>
                <a:lnTo>
                  <a:pt x="577" y="391"/>
                </a:lnTo>
                <a:lnTo>
                  <a:pt x="571" y="390"/>
                </a:lnTo>
                <a:lnTo>
                  <a:pt x="568" y="389"/>
                </a:lnTo>
                <a:lnTo>
                  <a:pt x="571" y="386"/>
                </a:lnTo>
                <a:lnTo>
                  <a:pt x="568" y="385"/>
                </a:lnTo>
                <a:lnTo>
                  <a:pt x="568" y="383"/>
                </a:lnTo>
                <a:lnTo>
                  <a:pt x="567" y="383"/>
                </a:lnTo>
                <a:lnTo>
                  <a:pt x="560" y="385"/>
                </a:lnTo>
                <a:lnTo>
                  <a:pt x="564" y="381"/>
                </a:lnTo>
                <a:lnTo>
                  <a:pt x="566" y="379"/>
                </a:lnTo>
                <a:lnTo>
                  <a:pt x="571" y="381"/>
                </a:lnTo>
                <a:lnTo>
                  <a:pt x="575" y="381"/>
                </a:lnTo>
                <a:lnTo>
                  <a:pt x="577" y="379"/>
                </a:lnTo>
                <a:lnTo>
                  <a:pt x="573" y="376"/>
                </a:lnTo>
                <a:lnTo>
                  <a:pt x="570" y="374"/>
                </a:lnTo>
                <a:lnTo>
                  <a:pt x="564" y="374"/>
                </a:lnTo>
                <a:lnTo>
                  <a:pt x="560" y="376"/>
                </a:lnTo>
                <a:lnTo>
                  <a:pt x="559" y="376"/>
                </a:lnTo>
                <a:lnTo>
                  <a:pt x="558" y="378"/>
                </a:lnTo>
                <a:lnTo>
                  <a:pt x="556" y="381"/>
                </a:lnTo>
                <a:lnTo>
                  <a:pt x="552" y="379"/>
                </a:lnTo>
                <a:lnTo>
                  <a:pt x="556" y="372"/>
                </a:lnTo>
                <a:lnTo>
                  <a:pt x="558" y="372"/>
                </a:lnTo>
                <a:lnTo>
                  <a:pt x="559" y="368"/>
                </a:lnTo>
                <a:lnTo>
                  <a:pt x="560" y="367"/>
                </a:lnTo>
                <a:lnTo>
                  <a:pt x="563" y="363"/>
                </a:lnTo>
                <a:lnTo>
                  <a:pt x="564" y="363"/>
                </a:lnTo>
                <a:lnTo>
                  <a:pt x="570" y="363"/>
                </a:lnTo>
                <a:lnTo>
                  <a:pt x="571" y="361"/>
                </a:lnTo>
                <a:lnTo>
                  <a:pt x="571" y="360"/>
                </a:lnTo>
                <a:lnTo>
                  <a:pt x="573" y="359"/>
                </a:lnTo>
                <a:lnTo>
                  <a:pt x="571" y="359"/>
                </a:lnTo>
                <a:lnTo>
                  <a:pt x="568" y="357"/>
                </a:lnTo>
                <a:lnTo>
                  <a:pt x="571" y="353"/>
                </a:lnTo>
                <a:lnTo>
                  <a:pt x="573" y="352"/>
                </a:lnTo>
                <a:lnTo>
                  <a:pt x="575" y="349"/>
                </a:lnTo>
                <a:lnTo>
                  <a:pt x="573" y="346"/>
                </a:lnTo>
                <a:lnTo>
                  <a:pt x="571" y="348"/>
                </a:lnTo>
                <a:lnTo>
                  <a:pt x="567" y="349"/>
                </a:lnTo>
                <a:lnTo>
                  <a:pt x="566" y="351"/>
                </a:lnTo>
                <a:lnTo>
                  <a:pt x="560" y="357"/>
                </a:lnTo>
                <a:lnTo>
                  <a:pt x="555" y="359"/>
                </a:lnTo>
                <a:lnTo>
                  <a:pt x="549" y="356"/>
                </a:lnTo>
                <a:lnTo>
                  <a:pt x="549" y="367"/>
                </a:lnTo>
                <a:lnTo>
                  <a:pt x="549" y="372"/>
                </a:lnTo>
                <a:lnTo>
                  <a:pt x="548" y="374"/>
                </a:lnTo>
                <a:lnTo>
                  <a:pt x="541" y="379"/>
                </a:lnTo>
                <a:lnTo>
                  <a:pt x="530" y="385"/>
                </a:lnTo>
                <a:lnTo>
                  <a:pt x="530" y="383"/>
                </a:lnTo>
                <a:lnTo>
                  <a:pt x="530" y="382"/>
                </a:lnTo>
                <a:lnTo>
                  <a:pt x="530" y="381"/>
                </a:lnTo>
                <a:lnTo>
                  <a:pt x="537" y="364"/>
                </a:lnTo>
                <a:lnTo>
                  <a:pt x="533" y="361"/>
                </a:lnTo>
                <a:lnTo>
                  <a:pt x="536" y="357"/>
                </a:lnTo>
                <a:lnTo>
                  <a:pt x="536" y="356"/>
                </a:lnTo>
                <a:lnTo>
                  <a:pt x="537" y="353"/>
                </a:lnTo>
                <a:lnTo>
                  <a:pt x="538" y="346"/>
                </a:lnTo>
                <a:lnTo>
                  <a:pt x="540" y="346"/>
                </a:lnTo>
                <a:lnTo>
                  <a:pt x="547" y="348"/>
                </a:lnTo>
                <a:lnTo>
                  <a:pt x="549" y="348"/>
                </a:lnTo>
                <a:lnTo>
                  <a:pt x="553" y="344"/>
                </a:lnTo>
                <a:lnTo>
                  <a:pt x="549" y="342"/>
                </a:lnTo>
                <a:lnTo>
                  <a:pt x="548" y="342"/>
                </a:lnTo>
                <a:lnTo>
                  <a:pt x="545" y="342"/>
                </a:lnTo>
                <a:lnTo>
                  <a:pt x="543" y="342"/>
                </a:lnTo>
                <a:lnTo>
                  <a:pt x="545" y="336"/>
                </a:lnTo>
                <a:lnTo>
                  <a:pt x="555" y="327"/>
                </a:lnTo>
                <a:lnTo>
                  <a:pt x="563" y="323"/>
                </a:lnTo>
                <a:lnTo>
                  <a:pt x="563" y="321"/>
                </a:lnTo>
                <a:lnTo>
                  <a:pt x="563" y="318"/>
                </a:lnTo>
                <a:lnTo>
                  <a:pt x="562" y="316"/>
                </a:lnTo>
                <a:lnTo>
                  <a:pt x="560" y="316"/>
                </a:lnTo>
                <a:lnTo>
                  <a:pt x="559" y="316"/>
                </a:lnTo>
                <a:lnTo>
                  <a:pt x="555" y="319"/>
                </a:lnTo>
                <a:lnTo>
                  <a:pt x="552" y="322"/>
                </a:lnTo>
                <a:lnTo>
                  <a:pt x="547" y="326"/>
                </a:lnTo>
                <a:lnTo>
                  <a:pt x="544" y="327"/>
                </a:lnTo>
                <a:lnTo>
                  <a:pt x="545" y="319"/>
                </a:lnTo>
                <a:lnTo>
                  <a:pt x="549" y="315"/>
                </a:lnTo>
                <a:lnTo>
                  <a:pt x="552" y="312"/>
                </a:lnTo>
                <a:lnTo>
                  <a:pt x="553" y="307"/>
                </a:lnTo>
                <a:lnTo>
                  <a:pt x="553" y="299"/>
                </a:lnTo>
                <a:lnTo>
                  <a:pt x="553" y="296"/>
                </a:lnTo>
                <a:lnTo>
                  <a:pt x="556" y="291"/>
                </a:lnTo>
                <a:lnTo>
                  <a:pt x="556" y="289"/>
                </a:lnTo>
                <a:lnTo>
                  <a:pt x="558" y="289"/>
                </a:lnTo>
                <a:lnTo>
                  <a:pt x="560" y="291"/>
                </a:lnTo>
                <a:lnTo>
                  <a:pt x="563" y="292"/>
                </a:lnTo>
                <a:lnTo>
                  <a:pt x="563" y="293"/>
                </a:lnTo>
                <a:lnTo>
                  <a:pt x="562" y="303"/>
                </a:lnTo>
                <a:lnTo>
                  <a:pt x="568" y="308"/>
                </a:lnTo>
                <a:lnTo>
                  <a:pt x="575" y="319"/>
                </a:lnTo>
                <a:lnTo>
                  <a:pt x="573" y="327"/>
                </a:lnTo>
                <a:lnTo>
                  <a:pt x="577" y="336"/>
                </a:lnTo>
                <a:lnTo>
                  <a:pt x="577" y="338"/>
                </a:lnTo>
                <a:lnTo>
                  <a:pt x="579" y="344"/>
                </a:lnTo>
                <a:lnTo>
                  <a:pt x="582" y="345"/>
                </a:lnTo>
                <a:lnTo>
                  <a:pt x="582" y="340"/>
                </a:lnTo>
                <a:lnTo>
                  <a:pt x="581" y="337"/>
                </a:lnTo>
                <a:lnTo>
                  <a:pt x="577" y="329"/>
                </a:lnTo>
                <a:lnTo>
                  <a:pt x="579" y="325"/>
                </a:lnTo>
                <a:lnTo>
                  <a:pt x="585" y="326"/>
                </a:lnTo>
                <a:lnTo>
                  <a:pt x="585" y="327"/>
                </a:lnTo>
                <a:lnTo>
                  <a:pt x="586" y="336"/>
                </a:lnTo>
                <a:lnTo>
                  <a:pt x="590" y="333"/>
                </a:lnTo>
                <a:lnTo>
                  <a:pt x="596" y="341"/>
                </a:lnTo>
                <a:lnTo>
                  <a:pt x="597" y="342"/>
                </a:lnTo>
                <a:lnTo>
                  <a:pt x="600" y="342"/>
                </a:lnTo>
                <a:lnTo>
                  <a:pt x="600" y="341"/>
                </a:lnTo>
                <a:lnTo>
                  <a:pt x="600" y="338"/>
                </a:lnTo>
                <a:lnTo>
                  <a:pt x="594" y="330"/>
                </a:lnTo>
                <a:lnTo>
                  <a:pt x="597" y="326"/>
                </a:lnTo>
                <a:lnTo>
                  <a:pt x="605" y="325"/>
                </a:lnTo>
                <a:lnTo>
                  <a:pt x="608" y="325"/>
                </a:lnTo>
                <a:lnTo>
                  <a:pt x="609" y="323"/>
                </a:lnTo>
                <a:lnTo>
                  <a:pt x="609" y="323"/>
                </a:lnTo>
                <a:lnTo>
                  <a:pt x="609" y="322"/>
                </a:lnTo>
                <a:lnTo>
                  <a:pt x="605" y="323"/>
                </a:lnTo>
                <a:lnTo>
                  <a:pt x="600" y="323"/>
                </a:lnTo>
                <a:lnTo>
                  <a:pt x="596" y="323"/>
                </a:lnTo>
                <a:lnTo>
                  <a:pt x="594" y="321"/>
                </a:lnTo>
                <a:lnTo>
                  <a:pt x="593" y="319"/>
                </a:lnTo>
                <a:lnTo>
                  <a:pt x="592" y="318"/>
                </a:lnTo>
                <a:lnTo>
                  <a:pt x="590" y="315"/>
                </a:lnTo>
                <a:lnTo>
                  <a:pt x="588" y="311"/>
                </a:lnTo>
                <a:lnTo>
                  <a:pt x="593" y="310"/>
                </a:lnTo>
                <a:lnTo>
                  <a:pt x="596" y="306"/>
                </a:lnTo>
                <a:lnTo>
                  <a:pt x="594" y="306"/>
                </a:lnTo>
                <a:lnTo>
                  <a:pt x="592" y="304"/>
                </a:lnTo>
                <a:lnTo>
                  <a:pt x="589" y="301"/>
                </a:lnTo>
                <a:lnTo>
                  <a:pt x="589" y="299"/>
                </a:lnTo>
                <a:lnTo>
                  <a:pt x="589" y="291"/>
                </a:lnTo>
                <a:lnTo>
                  <a:pt x="586" y="297"/>
                </a:lnTo>
                <a:lnTo>
                  <a:pt x="586" y="301"/>
                </a:lnTo>
                <a:lnTo>
                  <a:pt x="585" y="307"/>
                </a:lnTo>
                <a:lnTo>
                  <a:pt x="585" y="308"/>
                </a:lnTo>
                <a:lnTo>
                  <a:pt x="582" y="308"/>
                </a:lnTo>
                <a:lnTo>
                  <a:pt x="579" y="308"/>
                </a:lnTo>
                <a:lnTo>
                  <a:pt x="579" y="310"/>
                </a:lnTo>
                <a:lnTo>
                  <a:pt x="575" y="307"/>
                </a:lnTo>
                <a:lnTo>
                  <a:pt x="577" y="307"/>
                </a:lnTo>
                <a:lnTo>
                  <a:pt x="578" y="306"/>
                </a:lnTo>
                <a:lnTo>
                  <a:pt x="581" y="300"/>
                </a:lnTo>
                <a:lnTo>
                  <a:pt x="578" y="301"/>
                </a:lnTo>
                <a:lnTo>
                  <a:pt x="577" y="303"/>
                </a:lnTo>
                <a:lnTo>
                  <a:pt x="574" y="304"/>
                </a:lnTo>
                <a:lnTo>
                  <a:pt x="570" y="299"/>
                </a:lnTo>
                <a:lnTo>
                  <a:pt x="570" y="297"/>
                </a:lnTo>
                <a:lnTo>
                  <a:pt x="570" y="295"/>
                </a:lnTo>
                <a:lnTo>
                  <a:pt x="570" y="293"/>
                </a:lnTo>
                <a:lnTo>
                  <a:pt x="568" y="291"/>
                </a:lnTo>
                <a:lnTo>
                  <a:pt x="568" y="291"/>
                </a:lnTo>
                <a:lnTo>
                  <a:pt x="566" y="284"/>
                </a:lnTo>
                <a:lnTo>
                  <a:pt x="566" y="277"/>
                </a:lnTo>
                <a:lnTo>
                  <a:pt x="573" y="265"/>
                </a:lnTo>
                <a:lnTo>
                  <a:pt x="578" y="258"/>
                </a:lnTo>
                <a:lnTo>
                  <a:pt x="579" y="258"/>
                </a:lnTo>
                <a:lnTo>
                  <a:pt x="583" y="254"/>
                </a:lnTo>
                <a:lnTo>
                  <a:pt x="593" y="261"/>
                </a:lnTo>
                <a:lnTo>
                  <a:pt x="593" y="263"/>
                </a:lnTo>
                <a:lnTo>
                  <a:pt x="593" y="267"/>
                </a:lnTo>
                <a:lnTo>
                  <a:pt x="594" y="267"/>
                </a:lnTo>
                <a:lnTo>
                  <a:pt x="596" y="273"/>
                </a:lnTo>
                <a:lnTo>
                  <a:pt x="597" y="274"/>
                </a:lnTo>
                <a:lnTo>
                  <a:pt x="597" y="276"/>
                </a:lnTo>
                <a:lnTo>
                  <a:pt x="599" y="276"/>
                </a:lnTo>
                <a:lnTo>
                  <a:pt x="604" y="278"/>
                </a:lnTo>
                <a:lnTo>
                  <a:pt x="605" y="278"/>
                </a:lnTo>
                <a:lnTo>
                  <a:pt x="607" y="282"/>
                </a:lnTo>
                <a:lnTo>
                  <a:pt x="609" y="288"/>
                </a:lnTo>
                <a:lnTo>
                  <a:pt x="618" y="286"/>
                </a:lnTo>
                <a:lnTo>
                  <a:pt x="612" y="282"/>
                </a:lnTo>
                <a:lnTo>
                  <a:pt x="612" y="281"/>
                </a:lnTo>
                <a:lnTo>
                  <a:pt x="612" y="277"/>
                </a:lnTo>
                <a:lnTo>
                  <a:pt x="612" y="276"/>
                </a:lnTo>
                <a:lnTo>
                  <a:pt x="609" y="274"/>
                </a:lnTo>
                <a:lnTo>
                  <a:pt x="607" y="274"/>
                </a:lnTo>
                <a:lnTo>
                  <a:pt x="604" y="273"/>
                </a:lnTo>
                <a:lnTo>
                  <a:pt x="600" y="271"/>
                </a:lnTo>
                <a:lnTo>
                  <a:pt x="600" y="269"/>
                </a:lnTo>
                <a:lnTo>
                  <a:pt x="601" y="262"/>
                </a:lnTo>
                <a:lnTo>
                  <a:pt x="596" y="256"/>
                </a:lnTo>
                <a:lnTo>
                  <a:pt x="589" y="247"/>
                </a:lnTo>
                <a:lnTo>
                  <a:pt x="594" y="240"/>
                </a:lnTo>
                <a:lnTo>
                  <a:pt x="596" y="236"/>
                </a:lnTo>
                <a:lnTo>
                  <a:pt x="599" y="232"/>
                </a:lnTo>
                <a:lnTo>
                  <a:pt x="603" y="240"/>
                </a:lnTo>
                <a:lnTo>
                  <a:pt x="605" y="240"/>
                </a:lnTo>
                <a:lnTo>
                  <a:pt x="608" y="241"/>
                </a:lnTo>
                <a:lnTo>
                  <a:pt x="607" y="240"/>
                </a:lnTo>
                <a:lnTo>
                  <a:pt x="607" y="239"/>
                </a:lnTo>
                <a:lnTo>
                  <a:pt x="605" y="235"/>
                </a:lnTo>
                <a:lnTo>
                  <a:pt x="605" y="233"/>
                </a:lnTo>
                <a:lnTo>
                  <a:pt x="607" y="228"/>
                </a:lnTo>
                <a:lnTo>
                  <a:pt x="605" y="222"/>
                </a:lnTo>
                <a:lnTo>
                  <a:pt x="600" y="225"/>
                </a:lnTo>
                <a:lnTo>
                  <a:pt x="599" y="225"/>
                </a:lnTo>
                <a:lnTo>
                  <a:pt x="596" y="226"/>
                </a:lnTo>
                <a:lnTo>
                  <a:pt x="599" y="221"/>
                </a:lnTo>
                <a:lnTo>
                  <a:pt x="601" y="213"/>
                </a:lnTo>
                <a:lnTo>
                  <a:pt x="603" y="205"/>
                </a:lnTo>
                <a:lnTo>
                  <a:pt x="604" y="202"/>
                </a:lnTo>
                <a:lnTo>
                  <a:pt x="609" y="196"/>
                </a:lnTo>
                <a:lnTo>
                  <a:pt x="611" y="195"/>
                </a:lnTo>
                <a:lnTo>
                  <a:pt x="618" y="192"/>
                </a:lnTo>
                <a:lnTo>
                  <a:pt x="620" y="191"/>
                </a:lnTo>
                <a:lnTo>
                  <a:pt x="624" y="192"/>
                </a:lnTo>
                <a:lnTo>
                  <a:pt x="631" y="201"/>
                </a:lnTo>
                <a:lnTo>
                  <a:pt x="642" y="205"/>
                </a:lnTo>
                <a:lnTo>
                  <a:pt x="642" y="206"/>
                </a:lnTo>
                <a:lnTo>
                  <a:pt x="649" y="211"/>
                </a:lnTo>
                <a:lnTo>
                  <a:pt x="650" y="216"/>
                </a:lnTo>
                <a:lnTo>
                  <a:pt x="654" y="220"/>
                </a:lnTo>
                <a:lnTo>
                  <a:pt x="657" y="228"/>
                </a:lnTo>
                <a:lnTo>
                  <a:pt x="659" y="225"/>
                </a:lnTo>
                <a:lnTo>
                  <a:pt x="659" y="221"/>
                </a:lnTo>
                <a:lnTo>
                  <a:pt x="660" y="218"/>
                </a:lnTo>
                <a:lnTo>
                  <a:pt x="659" y="209"/>
                </a:lnTo>
                <a:lnTo>
                  <a:pt x="654" y="201"/>
                </a:lnTo>
                <a:lnTo>
                  <a:pt x="652" y="196"/>
                </a:lnTo>
                <a:lnTo>
                  <a:pt x="642" y="195"/>
                </a:lnTo>
                <a:lnTo>
                  <a:pt x="639" y="194"/>
                </a:lnTo>
                <a:lnTo>
                  <a:pt x="634" y="191"/>
                </a:lnTo>
                <a:lnTo>
                  <a:pt x="630" y="188"/>
                </a:lnTo>
                <a:lnTo>
                  <a:pt x="630" y="188"/>
                </a:lnTo>
                <a:lnTo>
                  <a:pt x="635" y="183"/>
                </a:lnTo>
                <a:lnTo>
                  <a:pt x="635" y="177"/>
                </a:lnTo>
                <a:lnTo>
                  <a:pt x="635" y="172"/>
                </a:lnTo>
                <a:lnTo>
                  <a:pt x="635" y="168"/>
                </a:lnTo>
                <a:lnTo>
                  <a:pt x="645" y="162"/>
                </a:lnTo>
                <a:lnTo>
                  <a:pt x="641" y="162"/>
                </a:lnTo>
                <a:lnTo>
                  <a:pt x="634" y="165"/>
                </a:lnTo>
                <a:lnTo>
                  <a:pt x="630" y="166"/>
                </a:lnTo>
                <a:lnTo>
                  <a:pt x="623" y="169"/>
                </a:lnTo>
                <a:lnTo>
                  <a:pt x="618" y="169"/>
                </a:lnTo>
                <a:lnTo>
                  <a:pt x="611" y="169"/>
                </a:lnTo>
                <a:lnTo>
                  <a:pt x="608" y="169"/>
                </a:lnTo>
                <a:lnTo>
                  <a:pt x="605" y="169"/>
                </a:lnTo>
                <a:lnTo>
                  <a:pt x="604" y="169"/>
                </a:lnTo>
                <a:lnTo>
                  <a:pt x="605" y="165"/>
                </a:lnTo>
                <a:lnTo>
                  <a:pt x="608" y="161"/>
                </a:lnTo>
                <a:lnTo>
                  <a:pt x="618" y="153"/>
                </a:lnTo>
                <a:lnTo>
                  <a:pt x="619" y="150"/>
                </a:lnTo>
                <a:lnTo>
                  <a:pt x="635" y="143"/>
                </a:lnTo>
                <a:lnTo>
                  <a:pt x="638" y="142"/>
                </a:lnTo>
                <a:lnTo>
                  <a:pt x="649" y="141"/>
                </a:lnTo>
                <a:lnTo>
                  <a:pt x="654" y="139"/>
                </a:lnTo>
                <a:lnTo>
                  <a:pt x="667" y="131"/>
                </a:lnTo>
                <a:lnTo>
                  <a:pt x="679" y="126"/>
                </a:lnTo>
                <a:lnTo>
                  <a:pt x="694" y="124"/>
                </a:lnTo>
                <a:lnTo>
                  <a:pt x="695" y="123"/>
                </a:lnTo>
                <a:lnTo>
                  <a:pt x="701" y="123"/>
                </a:lnTo>
                <a:lnTo>
                  <a:pt x="701" y="127"/>
                </a:lnTo>
                <a:lnTo>
                  <a:pt x="695" y="128"/>
                </a:lnTo>
                <a:lnTo>
                  <a:pt x="695" y="131"/>
                </a:lnTo>
                <a:lnTo>
                  <a:pt x="695" y="132"/>
                </a:lnTo>
                <a:lnTo>
                  <a:pt x="695" y="134"/>
                </a:lnTo>
                <a:lnTo>
                  <a:pt x="699" y="132"/>
                </a:lnTo>
                <a:lnTo>
                  <a:pt x="704" y="132"/>
                </a:lnTo>
                <a:lnTo>
                  <a:pt x="702" y="136"/>
                </a:lnTo>
                <a:lnTo>
                  <a:pt x="702" y="139"/>
                </a:lnTo>
                <a:lnTo>
                  <a:pt x="695" y="149"/>
                </a:lnTo>
                <a:lnTo>
                  <a:pt x="697" y="154"/>
                </a:lnTo>
                <a:lnTo>
                  <a:pt x="698" y="154"/>
                </a:lnTo>
                <a:lnTo>
                  <a:pt x="701" y="150"/>
                </a:lnTo>
                <a:lnTo>
                  <a:pt x="706" y="143"/>
                </a:lnTo>
                <a:lnTo>
                  <a:pt x="708" y="143"/>
                </a:lnTo>
                <a:lnTo>
                  <a:pt x="714" y="142"/>
                </a:lnTo>
                <a:lnTo>
                  <a:pt x="716" y="141"/>
                </a:lnTo>
                <a:lnTo>
                  <a:pt x="724" y="141"/>
                </a:lnTo>
                <a:lnTo>
                  <a:pt x="725" y="143"/>
                </a:lnTo>
                <a:lnTo>
                  <a:pt x="725" y="145"/>
                </a:lnTo>
                <a:lnTo>
                  <a:pt x="727" y="146"/>
                </a:lnTo>
                <a:lnTo>
                  <a:pt x="728" y="145"/>
                </a:lnTo>
                <a:lnTo>
                  <a:pt x="729" y="142"/>
                </a:lnTo>
                <a:lnTo>
                  <a:pt x="728" y="138"/>
                </a:lnTo>
                <a:lnTo>
                  <a:pt x="728" y="134"/>
                </a:lnTo>
                <a:lnTo>
                  <a:pt x="724" y="134"/>
                </a:lnTo>
                <a:lnTo>
                  <a:pt x="721" y="134"/>
                </a:lnTo>
                <a:lnTo>
                  <a:pt x="719" y="134"/>
                </a:lnTo>
                <a:lnTo>
                  <a:pt x="712" y="134"/>
                </a:lnTo>
                <a:lnTo>
                  <a:pt x="710" y="128"/>
                </a:lnTo>
                <a:lnTo>
                  <a:pt x="708" y="126"/>
                </a:lnTo>
                <a:lnTo>
                  <a:pt x="708" y="123"/>
                </a:lnTo>
                <a:lnTo>
                  <a:pt x="706" y="123"/>
                </a:lnTo>
                <a:lnTo>
                  <a:pt x="713" y="121"/>
                </a:lnTo>
                <a:lnTo>
                  <a:pt x="720" y="119"/>
                </a:lnTo>
                <a:lnTo>
                  <a:pt x="721" y="119"/>
                </a:lnTo>
                <a:lnTo>
                  <a:pt x="721" y="120"/>
                </a:lnTo>
                <a:lnTo>
                  <a:pt x="727" y="121"/>
                </a:lnTo>
                <a:lnTo>
                  <a:pt x="725" y="127"/>
                </a:lnTo>
                <a:lnTo>
                  <a:pt x="734" y="126"/>
                </a:lnTo>
                <a:lnTo>
                  <a:pt x="736" y="124"/>
                </a:lnTo>
                <a:lnTo>
                  <a:pt x="744" y="120"/>
                </a:lnTo>
                <a:lnTo>
                  <a:pt x="746" y="119"/>
                </a:lnTo>
                <a:lnTo>
                  <a:pt x="747" y="112"/>
                </a:lnTo>
                <a:lnTo>
                  <a:pt x="761" y="104"/>
                </a:lnTo>
                <a:lnTo>
                  <a:pt x="762" y="101"/>
                </a:lnTo>
                <a:lnTo>
                  <a:pt x="764" y="98"/>
                </a:lnTo>
                <a:lnTo>
                  <a:pt x="764" y="97"/>
                </a:lnTo>
                <a:lnTo>
                  <a:pt x="761" y="94"/>
                </a:lnTo>
                <a:lnTo>
                  <a:pt x="755" y="98"/>
                </a:lnTo>
                <a:lnTo>
                  <a:pt x="743" y="102"/>
                </a:lnTo>
                <a:lnTo>
                  <a:pt x="742" y="102"/>
                </a:lnTo>
                <a:lnTo>
                  <a:pt x="738" y="111"/>
                </a:lnTo>
                <a:lnTo>
                  <a:pt x="728" y="113"/>
                </a:lnTo>
                <a:lnTo>
                  <a:pt x="728" y="113"/>
                </a:lnTo>
                <a:lnTo>
                  <a:pt x="723" y="111"/>
                </a:lnTo>
                <a:lnTo>
                  <a:pt x="721" y="111"/>
                </a:lnTo>
                <a:lnTo>
                  <a:pt x="719" y="113"/>
                </a:lnTo>
                <a:lnTo>
                  <a:pt x="709" y="119"/>
                </a:lnTo>
                <a:lnTo>
                  <a:pt x="704" y="116"/>
                </a:lnTo>
                <a:lnTo>
                  <a:pt x="710" y="106"/>
                </a:lnTo>
                <a:lnTo>
                  <a:pt x="701" y="106"/>
                </a:lnTo>
                <a:lnTo>
                  <a:pt x="694" y="115"/>
                </a:lnTo>
                <a:lnTo>
                  <a:pt x="690" y="116"/>
                </a:lnTo>
                <a:lnTo>
                  <a:pt x="683" y="119"/>
                </a:lnTo>
                <a:lnTo>
                  <a:pt x="680" y="117"/>
                </a:lnTo>
                <a:lnTo>
                  <a:pt x="679" y="117"/>
                </a:lnTo>
                <a:lnTo>
                  <a:pt x="676" y="116"/>
                </a:lnTo>
                <a:lnTo>
                  <a:pt x="675" y="116"/>
                </a:lnTo>
                <a:lnTo>
                  <a:pt x="668" y="120"/>
                </a:lnTo>
                <a:lnTo>
                  <a:pt x="661" y="127"/>
                </a:lnTo>
                <a:lnTo>
                  <a:pt x="654" y="130"/>
                </a:lnTo>
                <a:lnTo>
                  <a:pt x="649" y="134"/>
                </a:lnTo>
                <a:lnTo>
                  <a:pt x="644" y="131"/>
                </a:lnTo>
                <a:lnTo>
                  <a:pt x="642" y="130"/>
                </a:lnTo>
                <a:lnTo>
                  <a:pt x="642" y="128"/>
                </a:lnTo>
                <a:lnTo>
                  <a:pt x="642" y="127"/>
                </a:lnTo>
                <a:lnTo>
                  <a:pt x="653" y="120"/>
                </a:lnTo>
                <a:lnTo>
                  <a:pt x="660" y="115"/>
                </a:lnTo>
                <a:lnTo>
                  <a:pt x="664" y="111"/>
                </a:lnTo>
                <a:lnTo>
                  <a:pt x="674" y="108"/>
                </a:lnTo>
                <a:lnTo>
                  <a:pt x="674" y="106"/>
                </a:lnTo>
                <a:lnTo>
                  <a:pt x="679" y="105"/>
                </a:lnTo>
                <a:lnTo>
                  <a:pt x="694" y="104"/>
                </a:lnTo>
                <a:lnTo>
                  <a:pt x="701" y="104"/>
                </a:lnTo>
                <a:lnTo>
                  <a:pt x="702" y="100"/>
                </a:lnTo>
                <a:lnTo>
                  <a:pt x="699" y="100"/>
                </a:lnTo>
                <a:lnTo>
                  <a:pt x="694" y="97"/>
                </a:lnTo>
                <a:lnTo>
                  <a:pt x="694" y="94"/>
                </a:lnTo>
                <a:lnTo>
                  <a:pt x="694" y="94"/>
                </a:lnTo>
                <a:lnTo>
                  <a:pt x="690" y="91"/>
                </a:lnTo>
                <a:lnTo>
                  <a:pt x="689" y="91"/>
                </a:lnTo>
                <a:lnTo>
                  <a:pt x="687" y="93"/>
                </a:lnTo>
                <a:lnTo>
                  <a:pt x="683" y="94"/>
                </a:lnTo>
                <a:lnTo>
                  <a:pt x="680" y="96"/>
                </a:lnTo>
                <a:lnTo>
                  <a:pt x="679" y="96"/>
                </a:lnTo>
                <a:lnTo>
                  <a:pt x="667" y="100"/>
                </a:lnTo>
                <a:lnTo>
                  <a:pt x="663" y="101"/>
                </a:lnTo>
                <a:lnTo>
                  <a:pt x="661" y="101"/>
                </a:lnTo>
                <a:lnTo>
                  <a:pt x="659" y="102"/>
                </a:lnTo>
                <a:lnTo>
                  <a:pt x="659" y="101"/>
                </a:lnTo>
                <a:lnTo>
                  <a:pt x="659" y="94"/>
                </a:lnTo>
                <a:lnTo>
                  <a:pt x="652" y="97"/>
                </a:lnTo>
                <a:lnTo>
                  <a:pt x="642" y="94"/>
                </a:lnTo>
                <a:lnTo>
                  <a:pt x="644" y="87"/>
                </a:lnTo>
                <a:lnTo>
                  <a:pt x="660" y="79"/>
                </a:lnTo>
                <a:lnTo>
                  <a:pt x="661" y="72"/>
                </a:lnTo>
                <a:lnTo>
                  <a:pt x="660" y="70"/>
                </a:lnTo>
                <a:lnTo>
                  <a:pt x="659" y="66"/>
                </a:lnTo>
                <a:lnTo>
                  <a:pt x="653" y="60"/>
                </a:lnTo>
                <a:lnTo>
                  <a:pt x="661" y="60"/>
                </a:lnTo>
                <a:lnTo>
                  <a:pt x="653" y="53"/>
                </a:lnTo>
                <a:lnTo>
                  <a:pt x="650" y="51"/>
                </a:lnTo>
                <a:lnTo>
                  <a:pt x="648" y="49"/>
                </a:lnTo>
                <a:lnTo>
                  <a:pt x="644" y="45"/>
                </a:lnTo>
                <a:lnTo>
                  <a:pt x="641" y="44"/>
                </a:lnTo>
                <a:lnTo>
                  <a:pt x="645" y="42"/>
                </a:lnTo>
                <a:lnTo>
                  <a:pt x="646" y="41"/>
                </a:lnTo>
                <a:lnTo>
                  <a:pt x="656" y="38"/>
                </a:lnTo>
                <a:lnTo>
                  <a:pt x="660" y="44"/>
                </a:lnTo>
                <a:lnTo>
                  <a:pt x="663" y="48"/>
                </a:lnTo>
                <a:lnTo>
                  <a:pt x="665" y="52"/>
                </a:lnTo>
                <a:lnTo>
                  <a:pt x="668" y="57"/>
                </a:lnTo>
                <a:lnTo>
                  <a:pt x="665" y="63"/>
                </a:lnTo>
                <a:lnTo>
                  <a:pt x="674" y="64"/>
                </a:lnTo>
                <a:lnTo>
                  <a:pt x="675" y="64"/>
                </a:lnTo>
                <a:lnTo>
                  <a:pt x="680" y="61"/>
                </a:lnTo>
                <a:lnTo>
                  <a:pt x="667" y="70"/>
                </a:lnTo>
                <a:lnTo>
                  <a:pt x="665" y="74"/>
                </a:lnTo>
                <a:lnTo>
                  <a:pt x="665" y="78"/>
                </a:lnTo>
                <a:lnTo>
                  <a:pt x="667" y="81"/>
                </a:lnTo>
                <a:lnTo>
                  <a:pt x="664" y="83"/>
                </a:lnTo>
                <a:lnTo>
                  <a:pt x="661" y="87"/>
                </a:lnTo>
                <a:lnTo>
                  <a:pt x="663" y="87"/>
                </a:lnTo>
                <a:lnTo>
                  <a:pt x="664" y="86"/>
                </a:lnTo>
                <a:lnTo>
                  <a:pt x="667" y="86"/>
                </a:lnTo>
                <a:lnTo>
                  <a:pt x="679" y="81"/>
                </a:lnTo>
                <a:lnTo>
                  <a:pt x="679" y="72"/>
                </a:lnTo>
                <a:lnTo>
                  <a:pt x="690" y="70"/>
                </a:lnTo>
                <a:lnTo>
                  <a:pt x="690" y="68"/>
                </a:lnTo>
                <a:lnTo>
                  <a:pt x="693" y="63"/>
                </a:lnTo>
                <a:lnTo>
                  <a:pt x="693" y="61"/>
                </a:lnTo>
                <a:lnTo>
                  <a:pt x="691" y="60"/>
                </a:lnTo>
                <a:lnTo>
                  <a:pt x="687" y="60"/>
                </a:lnTo>
                <a:lnTo>
                  <a:pt x="686" y="60"/>
                </a:lnTo>
                <a:lnTo>
                  <a:pt x="680" y="57"/>
                </a:lnTo>
                <a:lnTo>
                  <a:pt x="675" y="55"/>
                </a:lnTo>
                <a:lnTo>
                  <a:pt x="675" y="48"/>
                </a:lnTo>
                <a:lnTo>
                  <a:pt x="674" y="45"/>
                </a:lnTo>
                <a:lnTo>
                  <a:pt x="672" y="42"/>
                </a:lnTo>
                <a:lnTo>
                  <a:pt x="674" y="42"/>
                </a:lnTo>
                <a:lnTo>
                  <a:pt x="686" y="42"/>
                </a:lnTo>
                <a:lnTo>
                  <a:pt x="695" y="40"/>
                </a:lnTo>
                <a:lnTo>
                  <a:pt x="712" y="48"/>
                </a:lnTo>
                <a:lnTo>
                  <a:pt x="712" y="46"/>
                </a:lnTo>
                <a:lnTo>
                  <a:pt x="712" y="41"/>
                </a:lnTo>
                <a:lnTo>
                  <a:pt x="701" y="36"/>
                </a:lnTo>
                <a:lnTo>
                  <a:pt x="695" y="33"/>
                </a:lnTo>
                <a:lnTo>
                  <a:pt x="702" y="29"/>
                </a:lnTo>
                <a:lnTo>
                  <a:pt x="702" y="30"/>
                </a:lnTo>
                <a:lnTo>
                  <a:pt x="717" y="44"/>
                </a:lnTo>
                <a:lnTo>
                  <a:pt x="719" y="44"/>
                </a:lnTo>
                <a:lnTo>
                  <a:pt x="725" y="45"/>
                </a:lnTo>
                <a:lnTo>
                  <a:pt x="728" y="45"/>
                </a:lnTo>
                <a:lnTo>
                  <a:pt x="729" y="44"/>
                </a:lnTo>
                <a:lnTo>
                  <a:pt x="729" y="42"/>
                </a:lnTo>
                <a:lnTo>
                  <a:pt x="734" y="40"/>
                </a:lnTo>
                <a:lnTo>
                  <a:pt x="744" y="30"/>
                </a:lnTo>
                <a:lnTo>
                  <a:pt x="746" y="29"/>
                </a:lnTo>
                <a:close/>
                <a:moveTo>
                  <a:pt x="709" y="53"/>
                </a:moveTo>
                <a:lnTo>
                  <a:pt x="702" y="56"/>
                </a:lnTo>
                <a:lnTo>
                  <a:pt x="698" y="60"/>
                </a:lnTo>
                <a:lnTo>
                  <a:pt x="697" y="61"/>
                </a:lnTo>
                <a:lnTo>
                  <a:pt x="698" y="74"/>
                </a:lnTo>
                <a:lnTo>
                  <a:pt x="699" y="75"/>
                </a:lnTo>
                <a:lnTo>
                  <a:pt x="710" y="79"/>
                </a:lnTo>
                <a:lnTo>
                  <a:pt x="712" y="79"/>
                </a:lnTo>
                <a:lnTo>
                  <a:pt x="716" y="72"/>
                </a:lnTo>
                <a:lnTo>
                  <a:pt x="720" y="72"/>
                </a:lnTo>
                <a:lnTo>
                  <a:pt x="721" y="72"/>
                </a:lnTo>
                <a:lnTo>
                  <a:pt x="724" y="71"/>
                </a:lnTo>
                <a:lnTo>
                  <a:pt x="725" y="70"/>
                </a:lnTo>
                <a:lnTo>
                  <a:pt x="725" y="68"/>
                </a:lnTo>
                <a:lnTo>
                  <a:pt x="724" y="67"/>
                </a:lnTo>
                <a:lnTo>
                  <a:pt x="717" y="61"/>
                </a:lnTo>
                <a:lnTo>
                  <a:pt x="717" y="61"/>
                </a:lnTo>
                <a:lnTo>
                  <a:pt x="720" y="59"/>
                </a:lnTo>
                <a:lnTo>
                  <a:pt x="720" y="57"/>
                </a:lnTo>
                <a:lnTo>
                  <a:pt x="719" y="56"/>
                </a:lnTo>
                <a:lnTo>
                  <a:pt x="719" y="55"/>
                </a:lnTo>
                <a:lnTo>
                  <a:pt x="716" y="55"/>
                </a:lnTo>
                <a:lnTo>
                  <a:pt x="714" y="55"/>
                </a:lnTo>
                <a:lnTo>
                  <a:pt x="709" y="53"/>
                </a:lnTo>
                <a:close/>
                <a:moveTo>
                  <a:pt x="727" y="75"/>
                </a:moveTo>
                <a:lnTo>
                  <a:pt x="724" y="75"/>
                </a:lnTo>
                <a:lnTo>
                  <a:pt x="723" y="75"/>
                </a:lnTo>
                <a:lnTo>
                  <a:pt x="721" y="75"/>
                </a:lnTo>
                <a:lnTo>
                  <a:pt x="719" y="76"/>
                </a:lnTo>
                <a:lnTo>
                  <a:pt x="716" y="79"/>
                </a:lnTo>
                <a:lnTo>
                  <a:pt x="717" y="85"/>
                </a:lnTo>
                <a:lnTo>
                  <a:pt x="723" y="90"/>
                </a:lnTo>
                <a:lnTo>
                  <a:pt x="739" y="91"/>
                </a:lnTo>
                <a:lnTo>
                  <a:pt x="740" y="91"/>
                </a:lnTo>
                <a:lnTo>
                  <a:pt x="744" y="89"/>
                </a:lnTo>
                <a:lnTo>
                  <a:pt x="746" y="87"/>
                </a:lnTo>
                <a:lnTo>
                  <a:pt x="744" y="86"/>
                </a:lnTo>
                <a:lnTo>
                  <a:pt x="744" y="85"/>
                </a:lnTo>
                <a:lnTo>
                  <a:pt x="727" y="75"/>
                </a:lnTo>
                <a:close/>
                <a:moveTo>
                  <a:pt x="754" y="217"/>
                </a:moveTo>
                <a:lnTo>
                  <a:pt x="742" y="224"/>
                </a:lnTo>
                <a:lnTo>
                  <a:pt x="742" y="225"/>
                </a:lnTo>
                <a:lnTo>
                  <a:pt x="740" y="225"/>
                </a:lnTo>
                <a:lnTo>
                  <a:pt x="740" y="224"/>
                </a:lnTo>
                <a:lnTo>
                  <a:pt x="739" y="222"/>
                </a:lnTo>
                <a:lnTo>
                  <a:pt x="735" y="220"/>
                </a:lnTo>
                <a:lnTo>
                  <a:pt x="734" y="218"/>
                </a:lnTo>
                <a:lnTo>
                  <a:pt x="731" y="218"/>
                </a:lnTo>
                <a:lnTo>
                  <a:pt x="728" y="217"/>
                </a:lnTo>
                <a:lnTo>
                  <a:pt x="727" y="218"/>
                </a:lnTo>
                <a:lnTo>
                  <a:pt x="727" y="220"/>
                </a:lnTo>
                <a:lnTo>
                  <a:pt x="739" y="236"/>
                </a:lnTo>
                <a:lnTo>
                  <a:pt x="749" y="233"/>
                </a:lnTo>
                <a:lnTo>
                  <a:pt x="758" y="228"/>
                </a:lnTo>
                <a:lnTo>
                  <a:pt x="760" y="228"/>
                </a:lnTo>
                <a:lnTo>
                  <a:pt x="760" y="226"/>
                </a:lnTo>
                <a:lnTo>
                  <a:pt x="758" y="221"/>
                </a:lnTo>
                <a:lnTo>
                  <a:pt x="754" y="217"/>
                </a:lnTo>
                <a:close/>
                <a:moveTo>
                  <a:pt x="616" y="231"/>
                </a:moveTo>
                <a:lnTo>
                  <a:pt x="615" y="231"/>
                </a:lnTo>
                <a:lnTo>
                  <a:pt x="614" y="231"/>
                </a:lnTo>
                <a:lnTo>
                  <a:pt x="612" y="232"/>
                </a:lnTo>
                <a:lnTo>
                  <a:pt x="605" y="251"/>
                </a:lnTo>
                <a:lnTo>
                  <a:pt x="604" y="252"/>
                </a:lnTo>
                <a:lnTo>
                  <a:pt x="604" y="254"/>
                </a:lnTo>
                <a:lnTo>
                  <a:pt x="607" y="265"/>
                </a:lnTo>
                <a:lnTo>
                  <a:pt x="608" y="266"/>
                </a:lnTo>
                <a:lnTo>
                  <a:pt x="618" y="258"/>
                </a:lnTo>
                <a:lnTo>
                  <a:pt x="618" y="255"/>
                </a:lnTo>
                <a:lnTo>
                  <a:pt x="618" y="232"/>
                </a:lnTo>
                <a:lnTo>
                  <a:pt x="616" y="231"/>
                </a:lnTo>
                <a:close/>
                <a:moveTo>
                  <a:pt x="717" y="232"/>
                </a:moveTo>
                <a:lnTo>
                  <a:pt x="716" y="232"/>
                </a:lnTo>
                <a:lnTo>
                  <a:pt x="704" y="237"/>
                </a:lnTo>
                <a:lnTo>
                  <a:pt x="702" y="239"/>
                </a:lnTo>
                <a:lnTo>
                  <a:pt x="699" y="243"/>
                </a:lnTo>
                <a:lnTo>
                  <a:pt x="698" y="244"/>
                </a:lnTo>
                <a:lnTo>
                  <a:pt x="694" y="252"/>
                </a:lnTo>
                <a:lnTo>
                  <a:pt x="691" y="258"/>
                </a:lnTo>
                <a:lnTo>
                  <a:pt x="690" y="261"/>
                </a:lnTo>
                <a:lnTo>
                  <a:pt x="690" y="263"/>
                </a:lnTo>
                <a:lnTo>
                  <a:pt x="689" y="266"/>
                </a:lnTo>
                <a:lnTo>
                  <a:pt x="690" y="267"/>
                </a:lnTo>
                <a:lnTo>
                  <a:pt x="698" y="266"/>
                </a:lnTo>
                <a:lnTo>
                  <a:pt x="699" y="265"/>
                </a:lnTo>
                <a:lnTo>
                  <a:pt x="702" y="262"/>
                </a:lnTo>
                <a:lnTo>
                  <a:pt x="705" y="258"/>
                </a:lnTo>
                <a:lnTo>
                  <a:pt x="706" y="258"/>
                </a:lnTo>
                <a:lnTo>
                  <a:pt x="708" y="258"/>
                </a:lnTo>
                <a:lnTo>
                  <a:pt x="712" y="256"/>
                </a:lnTo>
                <a:lnTo>
                  <a:pt x="713" y="256"/>
                </a:lnTo>
                <a:lnTo>
                  <a:pt x="714" y="256"/>
                </a:lnTo>
                <a:lnTo>
                  <a:pt x="716" y="258"/>
                </a:lnTo>
                <a:lnTo>
                  <a:pt x="720" y="259"/>
                </a:lnTo>
                <a:lnTo>
                  <a:pt x="728" y="265"/>
                </a:lnTo>
                <a:lnTo>
                  <a:pt x="729" y="263"/>
                </a:lnTo>
                <a:lnTo>
                  <a:pt x="738" y="256"/>
                </a:lnTo>
                <a:lnTo>
                  <a:pt x="735" y="246"/>
                </a:lnTo>
                <a:lnTo>
                  <a:pt x="735" y="244"/>
                </a:lnTo>
                <a:lnTo>
                  <a:pt x="734" y="241"/>
                </a:lnTo>
                <a:lnTo>
                  <a:pt x="728" y="239"/>
                </a:lnTo>
                <a:lnTo>
                  <a:pt x="719" y="233"/>
                </a:lnTo>
                <a:lnTo>
                  <a:pt x="717" y="232"/>
                </a:lnTo>
                <a:close/>
                <a:moveTo>
                  <a:pt x="166" y="896"/>
                </a:moveTo>
                <a:lnTo>
                  <a:pt x="163" y="896"/>
                </a:lnTo>
                <a:lnTo>
                  <a:pt x="161" y="896"/>
                </a:lnTo>
                <a:lnTo>
                  <a:pt x="158" y="897"/>
                </a:lnTo>
                <a:lnTo>
                  <a:pt x="154" y="897"/>
                </a:lnTo>
                <a:lnTo>
                  <a:pt x="148" y="897"/>
                </a:lnTo>
                <a:lnTo>
                  <a:pt x="146" y="899"/>
                </a:lnTo>
                <a:lnTo>
                  <a:pt x="148" y="912"/>
                </a:lnTo>
                <a:lnTo>
                  <a:pt x="151" y="918"/>
                </a:lnTo>
                <a:lnTo>
                  <a:pt x="156" y="919"/>
                </a:lnTo>
                <a:lnTo>
                  <a:pt x="161" y="919"/>
                </a:lnTo>
                <a:lnTo>
                  <a:pt x="165" y="919"/>
                </a:lnTo>
                <a:lnTo>
                  <a:pt x="167" y="916"/>
                </a:lnTo>
                <a:lnTo>
                  <a:pt x="170" y="914"/>
                </a:lnTo>
                <a:lnTo>
                  <a:pt x="170" y="912"/>
                </a:lnTo>
                <a:lnTo>
                  <a:pt x="169" y="912"/>
                </a:lnTo>
                <a:lnTo>
                  <a:pt x="158" y="906"/>
                </a:lnTo>
                <a:lnTo>
                  <a:pt x="159" y="903"/>
                </a:lnTo>
                <a:lnTo>
                  <a:pt x="161" y="900"/>
                </a:lnTo>
                <a:lnTo>
                  <a:pt x="166" y="896"/>
                </a:lnTo>
                <a:close/>
                <a:moveTo>
                  <a:pt x="766" y="127"/>
                </a:moveTo>
                <a:lnTo>
                  <a:pt x="765" y="130"/>
                </a:lnTo>
                <a:lnTo>
                  <a:pt x="760" y="127"/>
                </a:lnTo>
                <a:lnTo>
                  <a:pt x="746" y="127"/>
                </a:lnTo>
                <a:lnTo>
                  <a:pt x="739" y="130"/>
                </a:lnTo>
                <a:lnTo>
                  <a:pt x="735" y="130"/>
                </a:lnTo>
                <a:lnTo>
                  <a:pt x="732" y="130"/>
                </a:lnTo>
                <a:lnTo>
                  <a:pt x="732" y="131"/>
                </a:lnTo>
                <a:lnTo>
                  <a:pt x="732" y="134"/>
                </a:lnTo>
                <a:lnTo>
                  <a:pt x="735" y="136"/>
                </a:lnTo>
                <a:lnTo>
                  <a:pt x="736" y="138"/>
                </a:lnTo>
                <a:lnTo>
                  <a:pt x="738" y="138"/>
                </a:lnTo>
                <a:lnTo>
                  <a:pt x="739" y="138"/>
                </a:lnTo>
                <a:lnTo>
                  <a:pt x="740" y="138"/>
                </a:lnTo>
                <a:lnTo>
                  <a:pt x="749" y="136"/>
                </a:lnTo>
                <a:lnTo>
                  <a:pt x="760" y="134"/>
                </a:lnTo>
                <a:lnTo>
                  <a:pt x="761" y="134"/>
                </a:lnTo>
                <a:lnTo>
                  <a:pt x="766" y="134"/>
                </a:lnTo>
                <a:lnTo>
                  <a:pt x="768" y="135"/>
                </a:lnTo>
                <a:lnTo>
                  <a:pt x="770" y="138"/>
                </a:lnTo>
                <a:lnTo>
                  <a:pt x="772" y="141"/>
                </a:lnTo>
                <a:lnTo>
                  <a:pt x="770" y="142"/>
                </a:lnTo>
                <a:lnTo>
                  <a:pt x="769" y="143"/>
                </a:lnTo>
                <a:lnTo>
                  <a:pt x="768" y="143"/>
                </a:lnTo>
                <a:lnTo>
                  <a:pt x="764" y="141"/>
                </a:lnTo>
                <a:lnTo>
                  <a:pt x="761" y="139"/>
                </a:lnTo>
                <a:lnTo>
                  <a:pt x="758" y="141"/>
                </a:lnTo>
                <a:lnTo>
                  <a:pt x="754" y="142"/>
                </a:lnTo>
                <a:lnTo>
                  <a:pt x="754" y="143"/>
                </a:lnTo>
                <a:lnTo>
                  <a:pt x="754" y="146"/>
                </a:lnTo>
                <a:lnTo>
                  <a:pt x="758" y="153"/>
                </a:lnTo>
                <a:lnTo>
                  <a:pt x="760" y="153"/>
                </a:lnTo>
                <a:lnTo>
                  <a:pt x="761" y="154"/>
                </a:lnTo>
                <a:lnTo>
                  <a:pt x="761" y="154"/>
                </a:lnTo>
                <a:lnTo>
                  <a:pt x="764" y="154"/>
                </a:lnTo>
                <a:lnTo>
                  <a:pt x="769" y="153"/>
                </a:lnTo>
                <a:lnTo>
                  <a:pt x="772" y="151"/>
                </a:lnTo>
                <a:lnTo>
                  <a:pt x="777" y="147"/>
                </a:lnTo>
                <a:lnTo>
                  <a:pt x="784" y="142"/>
                </a:lnTo>
                <a:lnTo>
                  <a:pt x="784" y="141"/>
                </a:lnTo>
                <a:lnTo>
                  <a:pt x="784" y="136"/>
                </a:lnTo>
                <a:lnTo>
                  <a:pt x="783" y="135"/>
                </a:lnTo>
                <a:lnTo>
                  <a:pt x="781" y="134"/>
                </a:lnTo>
                <a:lnTo>
                  <a:pt x="773" y="128"/>
                </a:lnTo>
                <a:lnTo>
                  <a:pt x="766" y="127"/>
                </a:lnTo>
                <a:close/>
                <a:moveTo>
                  <a:pt x="683" y="139"/>
                </a:moveTo>
                <a:lnTo>
                  <a:pt x="682" y="139"/>
                </a:lnTo>
                <a:lnTo>
                  <a:pt x="678" y="141"/>
                </a:lnTo>
                <a:lnTo>
                  <a:pt x="676" y="141"/>
                </a:lnTo>
                <a:lnTo>
                  <a:pt x="675" y="142"/>
                </a:lnTo>
                <a:lnTo>
                  <a:pt x="674" y="145"/>
                </a:lnTo>
                <a:lnTo>
                  <a:pt x="668" y="153"/>
                </a:lnTo>
                <a:lnTo>
                  <a:pt x="657" y="160"/>
                </a:lnTo>
                <a:lnTo>
                  <a:pt x="654" y="160"/>
                </a:lnTo>
                <a:lnTo>
                  <a:pt x="652" y="164"/>
                </a:lnTo>
                <a:lnTo>
                  <a:pt x="663" y="171"/>
                </a:lnTo>
                <a:lnTo>
                  <a:pt x="661" y="171"/>
                </a:lnTo>
                <a:lnTo>
                  <a:pt x="659" y="171"/>
                </a:lnTo>
                <a:lnTo>
                  <a:pt x="653" y="173"/>
                </a:lnTo>
                <a:lnTo>
                  <a:pt x="639" y="184"/>
                </a:lnTo>
                <a:lnTo>
                  <a:pt x="639" y="186"/>
                </a:lnTo>
                <a:lnTo>
                  <a:pt x="639" y="187"/>
                </a:lnTo>
                <a:lnTo>
                  <a:pt x="642" y="192"/>
                </a:lnTo>
                <a:lnTo>
                  <a:pt x="653" y="190"/>
                </a:lnTo>
                <a:lnTo>
                  <a:pt x="664" y="179"/>
                </a:lnTo>
                <a:lnTo>
                  <a:pt x="665" y="177"/>
                </a:lnTo>
                <a:lnTo>
                  <a:pt x="665" y="175"/>
                </a:lnTo>
                <a:lnTo>
                  <a:pt x="663" y="172"/>
                </a:lnTo>
                <a:lnTo>
                  <a:pt x="663" y="171"/>
                </a:lnTo>
                <a:lnTo>
                  <a:pt x="665" y="173"/>
                </a:lnTo>
                <a:lnTo>
                  <a:pt x="667" y="173"/>
                </a:lnTo>
                <a:lnTo>
                  <a:pt x="668" y="172"/>
                </a:lnTo>
                <a:lnTo>
                  <a:pt x="674" y="166"/>
                </a:lnTo>
                <a:lnTo>
                  <a:pt x="680" y="160"/>
                </a:lnTo>
                <a:lnTo>
                  <a:pt x="683" y="158"/>
                </a:lnTo>
                <a:lnTo>
                  <a:pt x="687" y="153"/>
                </a:lnTo>
                <a:lnTo>
                  <a:pt x="691" y="147"/>
                </a:lnTo>
                <a:lnTo>
                  <a:pt x="694" y="143"/>
                </a:lnTo>
                <a:lnTo>
                  <a:pt x="694" y="141"/>
                </a:lnTo>
                <a:lnTo>
                  <a:pt x="693" y="141"/>
                </a:lnTo>
                <a:lnTo>
                  <a:pt x="683" y="143"/>
                </a:lnTo>
                <a:lnTo>
                  <a:pt x="683" y="139"/>
                </a:lnTo>
                <a:close/>
                <a:moveTo>
                  <a:pt x="698" y="180"/>
                </a:moveTo>
                <a:lnTo>
                  <a:pt x="698" y="181"/>
                </a:lnTo>
                <a:lnTo>
                  <a:pt x="695" y="183"/>
                </a:lnTo>
                <a:lnTo>
                  <a:pt x="695" y="183"/>
                </a:lnTo>
                <a:lnTo>
                  <a:pt x="690" y="190"/>
                </a:lnTo>
                <a:lnTo>
                  <a:pt x="690" y="191"/>
                </a:lnTo>
                <a:lnTo>
                  <a:pt x="690" y="192"/>
                </a:lnTo>
                <a:lnTo>
                  <a:pt x="690" y="194"/>
                </a:lnTo>
                <a:lnTo>
                  <a:pt x="694" y="217"/>
                </a:lnTo>
                <a:lnTo>
                  <a:pt x="694" y="218"/>
                </a:lnTo>
                <a:lnTo>
                  <a:pt x="702" y="231"/>
                </a:lnTo>
                <a:lnTo>
                  <a:pt x="704" y="232"/>
                </a:lnTo>
                <a:lnTo>
                  <a:pt x="705" y="231"/>
                </a:lnTo>
                <a:lnTo>
                  <a:pt x="708" y="231"/>
                </a:lnTo>
                <a:lnTo>
                  <a:pt x="719" y="228"/>
                </a:lnTo>
                <a:lnTo>
                  <a:pt x="719" y="224"/>
                </a:lnTo>
                <a:lnTo>
                  <a:pt x="717" y="221"/>
                </a:lnTo>
                <a:lnTo>
                  <a:pt x="716" y="220"/>
                </a:lnTo>
                <a:lnTo>
                  <a:pt x="714" y="211"/>
                </a:lnTo>
                <a:lnTo>
                  <a:pt x="713" y="209"/>
                </a:lnTo>
                <a:lnTo>
                  <a:pt x="714" y="201"/>
                </a:lnTo>
                <a:lnTo>
                  <a:pt x="716" y="196"/>
                </a:lnTo>
                <a:lnTo>
                  <a:pt x="714" y="196"/>
                </a:lnTo>
                <a:lnTo>
                  <a:pt x="708" y="192"/>
                </a:lnTo>
                <a:lnTo>
                  <a:pt x="704" y="196"/>
                </a:lnTo>
                <a:lnTo>
                  <a:pt x="704" y="195"/>
                </a:lnTo>
                <a:lnTo>
                  <a:pt x="702" y="192"/>
                </a:lnTo>
                <a:lnTo>
                  <a:pt x="701" y="184"/>
                </a:lnTo>
                <a:lnTo>
                  <a:pt x="701" y="181"/>
                </a:lnTo>
                <a:lnTo>
                  <a:pt x="698" y="180"/>
                </a:lnTo>
                <a:close/>
                <a:moveTo>
                  <a:pt x="264" y="949"/>
                </a:moveTo>
                <a:lnTo>
                  <a:pt x="263" y="949"/>
                </a:lnTo>
                <a:lnTo>
                  <a:pt x="260" y="951"/>
                </a:lnTo>
                <a:lnTo>
                  <a:pt x="255" y="955"/>
                </a:lnTo>
                <a:lnTo>
                  <a:pt x="252" y="956"/>
                </a:lnTo>
                <a:lnTo>
                  <a:pt x="248" y="955"/>
                </a:lnTo>
                <a:lnTo>
                  <a:pt x="240" y="952"/>
                </a:lnTo>
                <a:lnTo>
                  <a:pt x="238" y="953"/>
                </a:lnTo>
                <a:lnTo>
                  <a:pt x="237" y="953"/>
                </a:lnTo>
                <a:lnTo>
                  <a:pt x="231" y="960"/>
                </a:lnTo>
                <a:lnTo>
                  <a:pt x="231" y="963"/>
                </a:lnTo>
                <a:lnTo>
                  <a:pt x="230" y="971"/>
                </a:lnTo>
                <a:lnTo>
                  <a:pt x="231" y="978"/>
                </a:lnTo>
                <a:lnTo>
                  <a:pt x="231" y="979"/>
                </a:lnTo>
                <a:lnTo>
                  <a:pt x="236" y="987"/>
                </a:lnTo>
                <a:lnTo>
                  <a:pt x="237" y="991"/>
                </a:lnTo>
                <a:lnTo>
                  <a:pt x="246" y="998"/>
                </a:lnTo>
                <a:lnTo>
                  <a:pt x="249" y="998"/>
                </a:lnTo>
                <a:lnTo>
                  <a:pt x="252" y="990"/>
                </a:lnTo>
                <a:lnTo>
                  <a:pt x="253" y="987"/>
                </a:lnTo>
                <a:lnTo>
                  <a:pt x="252" y="986"/>
                </a:lnTo>
                <a:lnTo>
                  <a:pt x="249" y="983"/>
                </a:lnTo>
                <a:lnTo>
                  <a:pt x="253" y="978"/>
                </a:lnTo>
                <a:lnTo>
                  <a:pt x="256" y="978"/>
                </a:lnTo>
                <a:lnTo>
                  <a:pt x="256" y="976"/>
                </a:lnTo>
                <a:lnTo>
                  <a:pt x="260" y="972"/>
                </a:lnTo>
                <a:lnTo>
                  <a:pt x="270" y="964"/>
                </a:lnTo>
                <a:lnTo>
                  <a:pt x="270" y="963"/>
                </a:lnTo>
                <a:lnTo>
                  <a:pt x="268" y="952"/>
                </a:lnTo>
                <a:lnTo>
                  <a:pt x="267" y="951"/>
                </a:lnTo>
                <a:lnTo>
                  <a:pt x="264" y="949"/>
                </a:lnTo>
                <a:close/>
                <a:moveTo>
                  <a:pt x="660" y="269"/>
                </a:moveTo>
                <a:lnTo>
                  <a:pt x="659" y="269"/>
                </a:lnTo>
                <a:lnTo>
                  <a:pt x="659" y="270"/>
                </a:lnTo>
                <a:lnTo>
                  <a:pt x="659" y="271"/>
                </a:lnTo>
                <a:lnTo>
                  <a:pt x="657" y="278"/>
                </a:lnTo>
                <a:lnTo>
                  <a:pt x="657" y="280"/>
                </a:lnTo>
                <a:lnTo>
                  <a:pt x="657" y="293"/>
                </a:lnTo>
                <a:lnTo>
                  <a:pt x="657" y="299"/>
                </a:lnTo>
                <a:lnTo>
                  <a:pt x="661" y="307"/>
                </a:lnTo>
                <a:lnTo>
                  <a:pt x="663" y="311"/>
                </a:lnTo>
                <a:lnTo>
                  <a:pt x="665" y="316"/>
                </a:lnTo>
                <a:lnTo>
                  <a:pt x="667" y="318"/>
                </a:lnTo>
                <a:lnTo>
                  <a:pt x="668" y="316"/>
                </a:lnTo>
                <a:lnTo>
                  <a:pt x="668" y="315"/>
                </a:lnTo>
                <a:lnTo>
                  <a:pt x="669" y="314"/>
                </a:lnTo>
                <a:lnTo>
                  <a:pt x="671" y="307"/>
                </a:lnTo>
                <a:lnTo>
                  <a:pt x="671" y="306"/>
                </a:lnTo>
                <a:lnTo>
                  <a:pt x="669" y="303"/>
                </a:lnTo>
                <a:lnTo>
                  <a:pt x="669" y="301"/>
                </a:lnTo>
                <a:lnTo>
                  <a:pt x="668" y="297"/>
                </a:lnTo>
                <a:lnTo>
                  <a:pt x="664" y="292"/>
                </a:lnTo>
                <a:lnTo>
                  <a:pt x="663" y="284"/>
                </a:lnTo>
                <a:lnTo>
                  <a:pt x="661" y="273"/>
                </a:lnTo>
                <a:lnTo>
                  <a:pt x="660" y="269"/>
                </a:lnTo>
                <a:close/>
                <a:moveTo>
                  <a:pt x="600" y="282"/>
                </a:moveTo>
                <a:lnTo>
                  <a:pt x="597" y="284"/>
                </a:lnTo>
                <a:lnTo>
                  <a:pt x="594" y="285"/>
                </a:lnTo>
                <a:lnTo>
                  <a:pt x="594" y="286"/>
                </a:lnTo>
                <a:lnTo>
                  <a:pt x="594" y="288"/>
                </a:lnTo>
                <a:lnTo>
                  <a:pt x="597" y="308"/>
                </a:lnTo>
                <a:lnTo>
                  <a:pt x="599" y="322"/>
                </a:lnTo>
                <a:lnTo>
                  <a:pt x="600" y="323"/>
                </a:lnTo>
                <a:lnTo>
                  <a:pt x="603" y="322"/>
                </a:lnTo>
                <a:lnTo>
                  <a:pt x="604" y="318"/>
                </a:lnTo>
                <a:lnTo>
                  <a:pt x="605" y="308"/>
                </a:lnTo>
                <a:lnTo>
                  <a:pt x="607" y="291"/>
                </a:lnTo>
                <a:lnTo>
                  <a:pt x="605" y="286"/>
                </a:lnTo>
                <a:lnTo>
                  <a:pt x="603" y="284"/>
                </a:lnTo>
                <a:lnTo>
                  <a:pt x="600" y="282"/>
                </a:lnTo>
                <a:close/>
                <a:moveTo>
                  <a:pt x="347" y="945"/>
                </a:moveTo>
                <a:lnTo>
                  <a:pt x="342" y="945"/>
                </a:lnTo>
                <a:lnTo>
                  <a:pt x="341" y="946"/>
                </a:lnTo>
                <a:lnTo>
                  <a:pt x="335" y="945"/>
                </a:lnTo>
                <a:lnTo>
                  <a:pt x="331" y="945"/>
                </a:lnTo>
                <a:lnTo>
                  <a:pt x="328" y="951"/>
                </a:lnTo>
                <a:lnTo>
                  <a:pt x="331" y="959"/>
                </a:lnTo>
                <a:lnTo>
                  <a:pt x="346" y="971"/>
                </a:lnTo>
                <a:lnTo>
                  <a:pt x="347" y="971"/>
                </a:lnTo>
                <a:lnTo>
                  <a:pt x="347" y="970"/>
                </a:lnTo>
                <a:lnTo>
                  <a:pt x="352" y="957"/>
                </a:lnTo>
                <a:lnTo>
                  <a:pt x="352" y="956"/>
                </a:lnTo>
                <a:lnTo>
                  <a:pt x="352" y="952"/>
                </a:lnTo>
                <a:lnTo>
                  <a:pt x="350" y="948"/>
                </a:lnTo>
                <a:lnTo>
                  <a:pt x="347" y="945"/>
                </a:lnTo>
                <a:close/>
                <a:moveTo>
                  <a:pt x="701" y="319"/>
                </a:moveTo>
                <a:lnTo>
                  <a:pt x="695" y="322"/>
                </a:lnTo>
                <a:lnTo>
                  <a:pt x="693" y="323"/>
                </a:lnTo>
                <a:lnTo>
                  <a:pt x="691" y="325"/>
                </a:lnTo>
                <a:lnTo>
                  <a:pt x="689" y="327"/>
                </a:lnTo>
                <a:lnTo>
                  <a:pt x="684" y="334"/>
                </a:lnTo>
                <a:lnTo>
                  <a:pt x="682" y="340"/>
                </a:lnTo>
                <a:lnTo>
                  <a:pt x="679" y="344"/>
                </a:lnTo>
                <a:lnTo>
                  <a:pt x="679" y="345"/>
                </a:lnTo>
                <a:lnTo>
                  <a:pt x="680" y="346"/>
                </a:lnTo>
                <a:lnTo>
                  <a:pt x="679" y="363"/>
                </a:lnTo>
                <a:lnTo>
                  <a:pt x="676" y="368"/>
                </a:lnTo>
                <a:lnTo>
                  <a:pt x="676" y="370"/>
                </a:lnTo>
                <a:lnTo>
                  <a:pt x="676" y="372"/>
                </a:lnTo>
                <a:lnTo>
                  <a:pt x="676" y="375"/>
                </a:lnTo>
                <a:lnTo>
                  <a:pt x="676" y="376"/>
                </a:lnTo>
                <a:lnTo>
                  <a:pt x="678" y="379"/>
                </a:lnTo>
                <a:lnTo>
                  <a:pt x="679" y="379"/>
                </a:lnTo>
                <a:lnTo>
                  <a:pt x="695" y="355"/>
                </a:lnTo>
                <a:lnTo>
                  <a:pt x="697" y="352"/>
                </a:lnTo>
                <a:lnTo>
                  <a:pt x="698" y="351"/>
                </a:lnTo>
                <a:lnTo>
                  <a:pt x="699" y="348"/>
                </a:lnTo>
                <a:lnTo>
                  <a:pt x="701" y="346"/>
                </a:lnTo>
                <a:lnTo>
                  <a:pt x="705" y="334"/>
                </a:lnTo>
                <a:lnTo>
                  <a:pt x="706" y="330"/>
                </a:lnTo>
                <a:lnTo>
                  <a:pt x="705" y="330"/>
                </a:lnTo>
                <a:lnTo>
                  <a:pt x="704" y="331"/>
                </a:lnTo>
                <a:lnTo>
                  <a:pt x="702" y="333"/>
                </a:lnTo>
                <a:lnTo>
                  <a:pt x="701" y="340"/>
                </a:lnTo>
                <a:lnTo>
                  <a:pt x="697" y="330"/>
                </a:lnTo>
                <a:lnTo>
                  <a:pt x="695" y="325"/>
                </a:lnTo>
                <a:lnTo>
                  <a:pt x="695" y="323"/>
                </a:lnTo>
                <a:lnTo>
                  <a:pt x="698" y="323"/>
                </a:lnTo>
                <a:lnTo>
                  <a:pt x="699" y="323"/>
                </a:lnTo>
                <a:lnTo>
                  <a:pt x="701" y="321"/>
                </a:lnTo>
                <a:lnTo>
                  <a:pt x="701" y="319"/>
                </a:lnTo>
                <a:close/>
                <a:moveTo>
                  <a:pt x="630" y="423"/>
                </a:moveTo>
                <a:lnTo>
                  <a:pt x="627" y="423"/>
                </a:lnTo>
                <a:lnTo>
                  <a:pt x="619" y="427"/>
                </a:lnTo>
                <a:lnTo>
                  <a:pt x="619" y="428"/>
                </a:lnTo>
                <a:lnTo>
                  <a:pt x="618" y="430"/>
                </a:lnTo>
                <a:lnTo>
                  <a:pt x="618" y="445"/>
                </a:lnTo>
                <a:lnTo>
                  <a:pt x="619" y="447"/>
                </a:lnTo>
                <a:lnTo>
                  <a:pt x="619" y="451"/>
                </a:lnTo>
                <a:lnTo>
                  <a:pt x="619" y="453"/>
                </a:lnTo>
                <a:lnTo>
                  <a:pt x="618" y="453"/>
                </a:lnTo>
                <a:lnTo>
                  <a:pt x="618" y="451"/>
                </a:lnTo>
                <a:lnTo>
                  <a:pt x="618" y="449"/>
                </a:lnTo>
                <a:lnTo>
                  <a:pt x="615" y="447"/>
                </a:lnTo>
                <a:lnTo>
                  <a:pt x="612" y="443"/>
                </a:lnTo>
                <a:lnTo>
                  <a:pt x="611" y="443"/>
                </a:lnTo>
                <a:lnTo>
                  <a:pt x="609" y="443"/>
                </a:lnTo>
                <a:lnTo>
                  <a:pt x="603" y="449"/>
                </a:lnTo>
                <a:lnTo>
                  <a:pt x="603" y="450"/>
                </a:lnTo>
                <a:lnTo>
                  <a:pt x="603" y="453"/>
                </a:lnTo>
                <a:lnTo>
                  <a:pt x="597" y="454"/>
                </a:lnTo>
                <a:lnTo>
                  <a:pt x="589" y="454"/>
                </a:lnTo>
                <a:lnTo>
                  <a:pt x="588" y="454"/>
                </a:lnTo>
                <a:lnTo>
                  <a:pt x="590" y="446"/>
                </a:lnTo>
                <a:lnTo>
                  <a:pt x="590" y="442"/>
                </a:lnTo>
                <a:lnTo>
                  <a:pt x="590" y="441"/>
                </a:lnTo>
                <a:lnTo>
                  <a:pt x="589" y="441"/>
                </a:lnTo>
                <a:lnTo>
                  <a:pt x="581" y="446"/>
                </a:lnTo>
                <a:lnTo>
                  <a:pt x="579" y="446"/>
                </a:lnTo>
                <a:lnTo>
                  <a:pt x="577" y="450"/>
                </a:lnTo>
                <a:lnTo>
                  <a:pt x="575" y="451"/>
                </a:lnTo>
                <a:lnTo>
                  <a:pt x="571" y="458"/>
                </a:lnTo>
                <a:lnTo>
                  <a:pt x="574" y="462"/>
                </a:lnTo>
                <a:lnTo>
                  <a:pt x="574" y="464"/>
                </a:lnTo>
                <a:lnTo>
                  <a:pt x="575" y="464"/>
                </a:lnTo>
                <a:lnTo>
                  <a:pt x="582" y="466"/>
                </a:lnTo>
                <a:lnTo>
                  <a:pt x="583" y="466"/>
                </a:lnTo>
                <a:lnTo>
                  <a:pt x="586" y="466"/>
                </a:lnTo>
                <a:lnTo>
                  <a:pt x="588" y="466"/>
                </a:lnTo>
                <a:lnTo>
                  <a:pt x="589" y="465"/>
                </a:lnTo>
                <a:lnTo>
                  <a:pt x="593" y="466"/>
                </a:lnTo>
                <a:lnTo>
                  <a:pt x="594" y="466"/>
                </a:lnTo>
                <a:lnTo>
                  <a:pt x="594" y="471"/>
                </a:lnTo>
                <a:lnTo>
                  <a:pt x="594" y="472"/>
                </a:lnTo>
                <a:lnTo>
                  <a:pt x="588" y="475"/>
                </a:lnTo>
                <a:lnTo>
                  <a:pt x="586" y="475"/>
                </a:lnTo>
                <a:lnTo>
                  <a:pt x="585" y="473"/>
                </a:lnTo>
                <a:lnTo>
                  <a:pt x="581" y="475"/>
                </a:lnTo>
                <a:lnTo>
                  <a:pt x="575" y="476"/>
                </a:lnTo>
                <a:lnTo>
                  <a:pt x="573" y="481"/>
                </a:lnTo>
                <a:lnTo>
                  <a:pt x="571" y="483"/>
                </a:lnTo>
                <a:lnTo>
                  <a:pt x="573" y="486"/>
                </a:lnTo>
                <a:lnTo>
                  <a:pt x="575" y="487"/>
                </a:lnTo>
                <a:lnTo>
                  <a:pt x="577" y="487"/>
                </a:lnTo>
                <a:lnTo>
                  <a:pt x="577" y="487"/>
                </a:lnTo>
                <a:lnTo>
                  <a:pt x="578" y="486"/>
                </a:lnTo>
                <a:lnTo>
                  <a:pt x="586" y="484"/>
                </a:lnTo>
                <a:lnTo>
                  <a:pt x="594" y="488"/>
                </a:lnTo>
                <a:lnTo>
                  <a:pt x="593" y="491"/>
                </a:lnTo>
                <a:lnTo>
                  <a:pt x="593" y="492"/>
                </a:lnTo>
                <a:lnTo>
                  <a:pt x="594" y="495"/>
                </a:lnTo>
                <a:lnTo>
                  <a:pt x="597" y="495"/>
                </a:lnTo>
                <a:lnTo>
                  <a:pt x="605" y="490"/>
                </a:lnTo>
                <a:lnTo>
                  <a:pt x="608" y="484"/>
                </a:lnTo>
                <a:lnTo>
                  <a:pt x="609" y="475"/>
                </a:lnTo>
                <a:lnTo>
                  <a:pt x="609" y="472"/>
                </a:lnTo>
                <a:lnTo>
                  <a:pt x="607" y="471"/>
                </a:lnTo>
                <a:lnTo>
                  <a:pt x="605" y="471"/>
                </a:lnTo>
                <a:lnTo>
                  <a:pt x="605" y="469"/>
                </a:lnTo>
                <a:lnTo>
                  <a:pt x="604" y="468"/>
                </a:lnTo>
                <a:lnTo>
                  <a:pt x="604" y="466"/>
                </a:lnTo>
                <a:lnTo>
                  <a:pt x="609" y="461"/>
                </a:lnTo>
                <a:lnTo>
                  <a:pt x="611" y="461"/>
                </a:lnTo>
                <a:lnTo>
                  <a:pt x="612" y="465"/>
                </a:lnTo>
                <a:lnTo>
                  <a:pt x="616" y="468"/>
                </a:lnTo>
                <a:lnTo>
                  <a:pt x="618" y="468"/>
                </a:lnTo>
                <a:lnTo>
                  <a:pt x="620" y="469"/>
                </a:lnTo>
                <a:lnTo>
                  <a:pt x="622" y="469"/>
                </a:lnTo>
                <a:lnTo>
                  <a:pt x="626" y="469"/>
                </a:lnTo>
                <a:lnTo>
                  <a:pt x="627" y="469"/>
                </a:lnTo>
                <a:lnTo>
                  <a:pt x="629" y="466"/>
                </a:lnTo>
                <a:lnTo>
                  <a:pt x="623" y="462"/>
                </a:lnTo>
                <a:lnTo>
                  <a:pt x="620" y="460"/>
                </a:lnTo>
                <a:lnTo>
                  <a:pt x="619" y="457"/>
                </a:lnTo>
                <a:lnTo>
                  <a:pt x="618" y="456"/>
                </a:lnTo>
                <a:lnTo>
                  <a:pt x="620" y="451"/>
                </a:lnTo>
                <a:lnTo>
                  <a:pt x="624" y="443"/>
                </a:lnTo>
                <a:lnTo>
                  <a:pt x="626" y="442"/>
                </a:lnTo>
                <a:lnTo>
                  <a:pt x="629" y="441"/>
                </a:lnTo>
                <a:lnTo>
                  <a:pt x="630" y="442"/>
                </a:lnTo>
                <a:lnTo>
                  <a:pt x="630" y="443"/>
                </a:lnTo>
                <a:lnTo>
                  <a:pt x="635" y="450"/>
                </a:lnTo>
                <a:lnTo>
                  <a:pt x="638" y="453"/>
                </a:lnTo>
                <a:lnTo>
                  <a:pt x="638" y="454"/>
                </a:lnTo>
                <a:lnTo>
                  <a:pt x="638" y="454"/>
                </a:lnTo>
                <a:lnTo>
                  <a:pt x="637" y="456"/>
                </a:lnTo>
                <a:lnTo>
                  <a:pt x="637" y="458"/>
                </a:lnTo>
                <a:lnTo>
                  <a:pt x="638" y="458"/>
                </a:lnTo>
                <a:lnTo>
                  <a:pt x="639" y="457"/>
                </a:lnTo>
                <a:lnTo>
                  <a:pt x="641" y="457"/>
                </a:lnTo>
                <a:lnTo>
                  <a:pt x="648" y="449"/>
                </a:lnTo>
                <a:lnTo>
                  <a:pt x="649" y="447"/>
                </a:lnTo>
                <a:lnTo>
                  <a:pt x="649" y="446"/>
                </a:lnTo>
                <a:lnTo>
                  <a:pt x="646" y="443"/>
                </a:lnTo>
                <a:lnTo>
                  <a:pt x="645" y="441"/>
                </a:lnTo>
                <a:lnTo>
                  <a:pt x="641" y="438"/>
                </a:lnTo>
                <a:lnTo>
                  <a:pt x="642" y="432"/>
                </a:lnTo>
                <a:lnTo>
                  <a:pt x="642" y="431"/>
                </a:lnTo>
                <a:lnTo>
                  <a:pt x="639" y="427"/>
                </a:lnTo>
                <a:lnTo>
                  <a:pt x="638" y="426"/>
                </a:lnTo>
                <a:lnTo>
                  <a:pt x="637" y="424"/>
                </a:lnTo>
                <a:lnTo>
                  <a:pt x="630" y="423"/>
                </a:lnTo>
                <a:close/>
                <a:moveTo>
                  <a:pt x="680" y="430"/>
                </a:moveTo>
                <a:lnTo>
                  <a:pt x="679" y="430"/>
                </a:lnTo>
                <a:lnTo>
                  <a:pt x="676" y="431"/>
                </a:lnTo>
                <a:lnTo>
                  <a:pt x="672" y="435"/>
                </a:lnTo>
                <a:lnTo>
                  <a:pt x="671" y="436"/>
                </a:lnTo>
                <a:lnTo>
                  <a:pt x="664" y="446"/>
                </a:lnTo>
                <a:lnTo>
                  <a:pt x="661" y="456"/>
                </a:lnTo>
                <a:lnTo>
                  <a:pt x="663" y="457"/>
                </a:lnTo>
                <a:lnTo>
                  <a:pt x="664" y="457"/>
                </a:lnTo>
                <a:lnTo>
                  <a:pt x="664" y="458"/>
                </a:lnTo>
                <a:lnTo>
                  <a:pt x="665" y="461"/>
                </a:lnTo>
                <a:lnTo>
                  <a:pt x="664" y="464"/>
                </a:lnTo>
                <a:lnTo>
                  <a:pt x="661" y="471"/>
                </a:lnTo>
                <a:lnTo>
                  <a:pt x="653" y="486"/>
                </a:lnTo>
                <a:lnTo>
                  <a:pt x="652" y="490"/>
                </a:lnTo>
                <a:lnTo>
                  <a:pt x="652" y="496"/>
                </a:lnTo>
                <a:lnTo>
                  <a:pt x="650" y="498"/>
                </a:lnTo>
                <a:lnTo>
                  <a:pt x="639" y="505"/>
                </a:lnTo>
                <a:lnTo>
                  <a:pt x="638" y="506"/>
                </a:lnTo>
                <a:lnTo>
                  <a:pt x="638" y="513"/>
                </a:lnTo>
                <a:lnTo>
                  <a:pt x="646" y="524"/>
                </a:lnTo>
                <a:lnTo>
                  <a:pt x="648" y="524"/>
                </a:lnTo>
                <a:lnTo>
                  <a:pt x="649" y="524"/>
                </a:lnTo>
                <a:lnTo>
                  <a:pt x="665" y="514"/>
                </a:lnTo>
                <a:lnTo>
                  <a:pt x="668" y="511"/>
                </a:lnTo>
                <a:lnTo>
                  <a:pt x="669" y="509"/>
                </a:lnTo>
                <a:lnTo>
                  <a:pt x="669" y="507"/>
                </a:lnTo>
                <a:lnTo>
                  <a:pt x="668" y="501"/>
                </a:lnTo>
                <a:lnTo>
                  <a:pt x="669" y="495"/>
                </a:lnTo>
                <a:lnTo>
                  <a:pt x="668" y="490"/>
                </a:lnTo>
                <a:lnTo>
                  <a:pt x="667" y="483"/>
                </a:lnTo>
                <a:lnTo>
                  <a:pt x="674" y="471"/>
                </a:lnTo>
                <a:lnTo>
                  <a:pt x="678" y="465"/>
                </a:lnTo>
                <a:lnTo>
                  <a:pt x="686" y="456"/>
                </a:lnTo>
                <a:lnTo>
                  <a:pt x="687" y="450"/>
                </a:lnTo>
                <a:lnTo>
                  <a:pt x="687" y="447"/>
                </a:lnTo>
                <a:lnTo>
                  <a:pt x="687" y="443"/>
                </a:lnTo>
                <a:lnTo>
                  <a:pt x="682" y="434"/>
                </a:lnTo>
                <a:lnTo>
                  <a:pt x="680" y="431"/>
                </a:lnTo>
                <a:lnTo>
                  <a:pt x="680" y="430"/>
                </a:lnTo>
                <a:close/>
                <a:moveTo>
                  <a:pt x="339" y="906"/>
                </a:moveTo>
                <a:lnTo>
                  <a:pt x="338" y="906"/>
                </a:lnTo>
                <a:lnTo>
                  <a:pt x="338" y="908"/>
                </a:lnTo>
                <a:lnTo>
                  <a:pt x="338" y="910"/>
                </a:lnTo>
                <a:lnTo>
                  <a:pt x="337" y="911"/>
                </a:lnTo>
                <a:lnTo>
                  <a:pt x="337" y="919"/>
                </a:lnTo>
                <a:lnTo>
                  <a:pt x="335" y="929"/>
                </a:lnTo>
                <a:lnTo>
                  <a:pt x="335" y="930"/>
                </a:lnTo>
                <a:lnTo>
                  <a:pt x="337" y="934"/>
                </a:lnTo>
                <a:lnTo>
                  <a:pt x="338" y="936"/>
                </a:lnTo>
                <a:lnTo>
                  <a:pt x="343" y="937"/>
                </a:lnTo>
                <a:lnTo>
                  <a:pt x="345" y="936"/>
                </a:lnTo>
                <a:lnTo>
                  <a:pt x="346" y="934"/>
                </a:lnTo>
                <a:lnTo>
                  <a:pt x="349" y="934"/>
                </a:lnTo>
                <a:lnTo>
                  <a:pt x="353" y="940"/>
                </a:lnTo>
                <a:lnTo>
                  <a:pt x="356" y="945"/>
                </a:lnTo>
                <a:lnTo>
                  <a:pt x="356" y="945"/>
                </a:lnTo>
                <a:lnTo>
                  <a:pt x="360" y="945"/>
                </a:lnTo>
                <a:lnTo>
                  <a:pt x="361" y="942"/>
                </a:lnTo>
                <a:lnTo>
                  <a:pt x="364" y="940"/>
                </a:lnTo>
                <a:lnTo>
                  <a:pt x="364" y="938"/>
                </a:lnTo>
                <a:lnTo>
                  <a:pt x="362" y="938"/>
                </a:lnTo>
                <a:lnTo>
                  <a:pt x="353" y="912"/>
                </a:lnTo>
                <a:lnTo>
                  <a:pt x="352" y="911"/>
                </a:lnTo>
                <a:lnTo>
                  <a:pt x="349" y="910"/>
                </a:lnTo>
                <a:lnTo>
                  <a:pt x="346" y="911"/>
                </a:lnTo>
                <a:lnTo>
                  <a:pt x="342" y="910"/>
                </a:lnTo>
                <a:lnTo>
                  <a:pt x="341" y="908"/>
                </a:lnTo>
                <a:lnTo>
                  <a:pt x="339" y="906"/>
                </a:lnTo>
                <a:close/>
                <a:moveTo>
                  <a:pt x="577" y="495"/>
                </a:moveTo>
                <a:lnTo>
                  <a:pt x="575" y="495"/>
                </a:lnTo>
                <a:lnTo>
                  <a:pt x="574" y="495"/>
                </a:lnTo>
                <a:lnTo>
                  <a:pt x="573" y="495"/>
                </a:lnTo>
                <a:lnTo>
                  <a:pt x="567" y="505"/>
                </a:lnTo>
                <a:lnTo>
                  <a:pt x="564" y="516"/>
                </a:lnTo>
                <a:lnTo>
                  <a:pt x="564" y="517"/>
                </a:lnTo>
                <a:lnTo>
                  <a:pt x="566" y="518"/>
                </a:lnTo>
                <a:lnTo>
                  <a:pt x="573" y="521"/>
                </a:lnTo>
                <a:lnTo>
                  <a:pt x="574" y="521"/>
                </a:lnTo>
                <a:lnTo>
                  <a:pt x="578" y="520"/>
                </a:lnTo>
                <a:lnTo>
                  <a:pt x="578" y="518"/>
                </a:lnTo>
                <a:lnTo>
                  <a:pt x="579" y="503"/>
                </a:lnTo>
                <a:lnTo>
                  <a:pt x="578" y="496"/>
                </a:lnTo>
                <a:lnTo>
                  <a:pt x="577" y="496"/>
                </a:lnTo>
                <a:lnTo>
                  <a:pt x="577" y="495"/>
                </a:lnTo>
                <a:close/>
                <a:moveTo>
                  <a:pt x="687" y="233"/>
                </a:moveTo>
                <a:lnTo>
                  <a:pt x="686" y="233"/>
                </a:lnTo>
                <a:lnTo>
                  <a:pt x="675" y="254"/>
                </a:lnTo>
                <a:lnTo>
                  <a:pt x="672" y="265"/>
                </a:lnTo>
                <a:lnTo>
                  <a:pt x="672" y="270"/>
                </a:lnTo>
                <a:lnTo>
                  <a:pt x="672" y="273"/>
                </a:lnTo>
                <a:lnTo>
                  <a:pt x="672" y="277"/>
                </a:lnTo>
                <a:lnTo>
                  <a:pt x="672" y="278"/>
                </a:lnTo>
                <a:lnTo>
                  <a:pt x="674" y="281"/>
                </a:lnTo>
                <a:lnTo>
                  <a:pt x="674" y="282"/>
                </a:lnTo>
                <a:lnTo>
                  <a:pt x="676" y="276"/>
                </a:lnTo>
                <a:lnTo>
                  <a:pt x="678" y="270"/>
                </a:lnTo>
                <a:lnTo>
                  <a:pt x="680" y="262"/>
                </a:lnTo>
                <a:lnTo>
                  <a:pt x="683" y="258"/>
                </a:lnTo>
                <a:lnTo>
                  <a:pt x="686" y="258"/>
                </a:lnTo>
                <a:lnTo>
                  <a:pt x="686" y="254"/>
                </a:lnTo>
                <a:lnTo>
                  <a:pt x="687" y="248"/>
                </a:lnTo>
                <a:lnTo>
                  <a:pt x="689" y="239"/>
                </a:lnTo>
                <a:lnTo>
                  <a:pt x="689" y="237"/>
                </a:lnTo>
                <a:lnTo>
                  <a:pt x="689" y="235"/>
                </a:lnTo>
                <a:lnTo>
                  <a:pt x="687" y="233"/>
                </a:lnTo>
                <a:close/>
                <a:moveTo>
                  <a:pt x="421" y="895"/>
                </a:moveTo>
                <a:lnTo>
                  <a:pt x="420" y="896"/>
                </a:lnTo>
                <a:lnTo>
                  <a:pt x="414" y="900"/>
                </a:lnTo>
                <a:lnTo>
                  <a:pt x="412" y="901"/>
                </a:lnTo>
                <a:lnTo>
                  <a:pt x="410" y="903"/>
                </a:lnTo>
                <a:lnTo>
                  <a:pt x="410" y="904"/>
                </a:lnTo>
                <a:lnTo>
                  <a:pt x="410" y="906"/>
                </a:lnTo>
                <a:lnTo>
                  <a:pt x="410" y="910"/>
                </a:lnTo>
                <a:lnTo>
                  <a:pt x="410" y="911"/>
                </a:lnTo>
                <a:lnTo>
                  <a:pt x="416" y="916"/>
                </a:lnTo>
                <a:lnTo>
                  <a:pt x="418" y="918"/>
                </a:lnTo>
                <a:lnTo>
                  <a:pt x="421" y="918"/>
                </a:lnTo>
                <a:lnTo>
                  <a:pt x="429" y="918"/>
                </a:lnTo>
                <a:lnTo>
                  <a:pt x="432" y="916"/>
                </a:lnTo>
                <a:lnTo>
                  <a:pt x="432" y="915"/>
                </a:lnTo>
                <a:lnTo>
                  <a:pt x="432" y="904"/>
                </a:lnTo>
                <a:lnTo>
                  <a:pt x="432" y="901"/>
                </a:lnTo>
                <a:lnTo>
                  <a:pt x="432" y="900"/>
                </a:lnTo>
                <a:lnTo>
                  <a:pt x="424" y="896"/>
                </a:lnTo>
                <a:lnTo>
                  <a:pt x="421" y="89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5" name="Freeform 76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11 w 22"/>
              <a:gd name="T1" fmla="*/ 15 h 25"/>
              <a:gd name="T2" fmla="*/ 11 w 22"/>
              <a:gd name="T3" fmla="*/ 22 h 25"/>
              <a:gd name="T4" fmla="*/ 7 w 22"/>
              <a:gd name="T5" fmla="*/ 25 h 25"/>
              <a:gd name="T6" fmla="*/ 0 w 22"/>
              <a:gd name="T7" fmla="*/ 18 h 25"/>
              <a:gd name="T8" fmla="*/ 8 w 22"/>
              <a:gd name="T9" fmla="*/ 11 h 25"/>
              <a:gd name="T10" fmla="*/ 7 w 22"/>
              <a:gd name="T11" fmla="*/ 4 h 25"/>
              <a:gd name="T12" fmla="*/ 14 w 22"/>
              <a:gd name="T13" fmla="*/ 1 h 25"/>
              <a:gd name="T14" fmla="*/ 18 w 22"/>
              <a:gd name="T15" fmla="*/ 0 h 25"/>
              <a:gd name="T16" fmla="*/ 22 w 22"/>
              <a:gd name="T17" fmla="*/ 0 h 25"/>
              <a:gd name="T18" fmla="*/ 19 w 22"/>
              <a:gd name="T19" fmla="*/ 4 h 25"/>
              <a:gd name="T20" fmla="*/ 18 w 22"/>
              <a:gd name="T21" fmla="*/ 12 h 25"/>
              <a:gd name="T22" fmla="*/ 16 w 22"/>
              <a:gd name="T23" fmla="*/ 19 h 25"/>
              <a:gd name="T24" fmla="*/ 12 w 22"/>
              <a:gd name="T25" fmla="*/ 16 h 25"/>
              <a:gd name="T26" fmla="*/ 11 w 22"/>
              <a:gd name="T27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11" y="15"/>
                </a:moveTo>
                <a:lnTo>
                  <a:pt x="11" y="22"/>
                </a:lnTo>
                <a:lnTo>
                  <a:pt x="7" y="25"/>
                </a:ln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0"/>
                </a:lnTo>
                <a:lnTo>
                  <a:pt x="22" y="0"/>
                </a:lnTo>
                <a:lnTo>
                  <a:pt x="19" y="4"/>
                </a:lnTo>
                <a:lnTo>
                  <a:pt x="18" y="12"/>
                </a:lnTo>
                <a:lnTo>
                  <a:pt x="16" y="19"/>
                </a:lnTo>
                <a:lnTo>
                  <a:pt x="12" y="16"/>
                </a:lnTo>
                <a:lnTo>
                  <a:pt x="11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6" name="Freeform 77"/>
          <p:cNvSpPr>
            <a:spLocks/>
          </p:cNvSpPr>
          <p:nvPr/>
        </p:nvSpPr>
        <p:spPr bwMode="auto">
          <a:xfrm>
            <a:off x="5815013" y="2771775"/>
            <a:ext cx="103188" cy="68263"/>
          </a:xfrm>
          <a:custGeom>
            <a:avLst/>
            <a:gdLst>
              <a:gd name="T0" fmla="*/ 6 w 65"/>
              <a:gd name="T1" fmla="*/ 0 h 43"/>
              <a:gd name="T2" fmla="*/ 21 w 65"/>
              <a:gd name="T3" fmla="*/ 1 h 43"/>
              <a:gd name="T4" fmla="*/ 32 w 65"/>
              <a:gd name="T5" fmla="*/ 4 h 43"/>
              <a:gd name="T6" fmla="*/ 35 w 65"/>
              <a:gd name="T7" fmla="*/ 5 h 43"/>
              <a:gd name="T8" fmla="*/ 39 w 65"/>
              <a:gd name="T9" fmla="*/ 6 h 43"/>
              <a:gd name="T10" fmla="*/ 51 w 65"/>
              <a:gd name="T11" fmla="*/ 8 h 43"/>
              <a:gd name="T12" fmla="*/ 57 w 65"/>
              <a:gd name="T13" fmla="*/ 5 h 43"/>
              <a:gd name="T14" fmla="*/ 62 w 65"/>
              <a:gd name="T15" fmla="*/ 5 h 43"/>
              <a:gd name="T16" fmla="*/ 65 w 65"/>
              <a:gd name="T17" fmla="*/ 5 h 43"/>
              <a:gd name="T18" fmla="*/ 65 w 65"/>
              <a:gd name="T19" fmla="*/ 10 h 43"/>
              <a:gd name="T20" fmla="*/ 57 w 65"/>
              <a:gd name="T21" fmla="*/ 16 h 43"/>
              <a:gd name="T22" fmla="*/ 43 w 65"/>
              <a:gd name="T23" fmla="*/ 23 h 43"/>
              <a:gd name="T24" fmla="*/ 45 w 65"/>
              <a:gd name="T25" fmla="*/ 28 h 43"/>
              <a:gd name="T26" fmla="*/ 57 w 65"/>
              <a:gd name="T27" fmla="*/ 30 h 43"/>
              <a:gd name="T28" fmla="*/ 64 w 65"/>
              <a:gd name="T29" fmla="*/ 32 h 43"/>
              <a:gd name="T30" fmla="*/ 65 w 65"/>
              <a:gd name="T31" fmla="*/ 34 h 43"/>
              <a:gd name="T32" fmla="*/ 64 w 65"/>
              <a:gd name="T33" fmla="*/ 36 h 43"/>
              <a:gd name="T34" fmla="*/ 58 w 65"/>
              <a:gd name="T35" fmla="*/ 32 h 43"/>
              <a:gd name="T36" fmla="*/ 50 w 65"/>
              <a:gd name="T37" fmla="*/ 30 h 43"/>
              <a:gd name="T38" fmla="*/ 41 w 65"/>
              <a:gd name="T39" fmla="*/ 31 h 43"/>
              <a:gd name="T40" fmla="*/ 30 w 65"/>
              <a:gd name="T41" fmla="*/ 42 h 43"/>
              <a:gd name="T42" fmla="*/ 13 w 65"/>
              <a:gd name="T43" fmla="*/ 43 h 43"/>
              <a:gd name="T44" fmla="*/ 8 w 65"/>
              <a:gd name="T45" fmla="*/ 32 h 43"/>
              <a:gd name="T46" fmla="*/ 21 w 65"/>
              <a:gd name="T47" fmla="*/ 25 h 43"/>
              <a:gd name="T48" fmla="*/ 5 w 65"/>
              <a:gd name="T49" fmla="*/ 21 h 43"/>
              <a:gd name="T50" fmla="*/ 0 w 65"/>
              <a:gd name="T51" fmla="*/ 16 h 43"/>
              <a:gd name="T52" fmla="*/ 12 w 65"/>
              <a:gd name="T53" fmla="*/ 13 h 43"/>
              <a:gd name="T54" fmla="*/ 30 w 65"/>
              <a:gd name="T55" fmla="*/ 17 h 43"/>
              <a:gd name="T56" fmla="*/ 35 w 65"/>
              <a:gd name="T57" fmla="*/ 20 h 43"/>
              <a:gd name="T58" fmla="*/ 39 w 65"/>
              <a:gd name="T59" fmla="*/ 17 h 43"/>
              <a:gd name="T60" fmla="*/ 38 w 65"/>
              <a:gd name="T61" fmla="*/ 16 h 43"/>
              <a:gd name="T62" fmla="*/ 31 w 65"/>
              <a:gd name="T63" fmla="*/ 13 h 43"/>
              <a:gd name="T64" fmla="*/ 15 w 65"/>
              <a:gd name="T65" fmla="*/ 6 h 43"/>
              <a:gd name="T66" fmla="*/ 12 w 65"/>
              <a:gd name="T67" fmla="*/ 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5" h="43">
                <a:moveTo>
                  <a:pt x="11" y="2"/>
                </a:moveTo>
                <a:lnTo>
                  <a:pt x="6" y="0"/>
                </a:lnTo>
                <a:lnTo>
                  <a:pt x="13" y="0"/>
                </a:lnTo>
                <a:lnTo>
                  <a:pt x="21" y="1"/>
                </a:lnTo>
                <a:lnTo>
                  <a:pt x="23" y="1"/>
                </a:lnTo>
                <a:lnTo>
                  <a:pt x="32" y="4"/>
                </a:lnTo>
                <a:lnTo>
                  <a:pt x="32" y="4"/>
                </a:lnTo>
                <a:lnTo>
                  <a:pt x="35" y="5"/>
                </a:lnTo>
                <a:lnTo>
                  <a:pt x="38" y="5"/>
                </a:lnTo>
                <a:lnTo>
                  <a:pt x="39" y="6"/>
                </a:lnTo>
                <a:lnTo>
                  <a:pt x="47" y="8"/>
                </a:lnTo>
                <a:lnTo>
                  <a:pt x="51" y="8"/>
                </a:lnTo>
                <a:lnTo>
                  <a:pt x="54" y="6"/>
                </a:lnTo>
                <a:lnTo>
                  <a:pt x="57" y="5"/>
                </a:lnTo>
                <a:lnTo>
                  <a:pt x="58" y="5"/>
                </a:lnTo>
                <a:lnTo>
                  <a:pt x="62" y="5"/>
                </a:lnTo>
                <a:lnTo>
                  <a:pt x="64" y="5"/>
                </a:lnTo>
                <a:lnTo>
                  <a:pt x="65" y="5"/>
                </a:lnTo>
                <a:lnTo>
                  <a:pt x="65" y="8"/>
                </a:lnTo>
                <a:lnTo>
                  <a:pt x="65" y="10"/>
                </a:lnTo>
                <a:lnTo>
                  <a:pt x="64" y="13"/>
                </a:lnTo>
                <a:lnTo>
                  <a:pt x="57" y="16"/>
                </a:lnTo>
                <a:lnTo>
                  <a:pt x="56" y="17"/>
                </a:lnTo>
                <a:lnTo>
                  <a:pt x="43" y="23"/>
                </a:lnTo>
                <a:lnTo>
                  <a:pt x="42" y="28"/>
                </a:lnTo>
                <a:lnTo>
                  <a:pt x="45" y="28"/>
                </a:lnTo>
                <a:lnTo>
                  <a:pt x="47" y="28"/>
                </a:lnTo>
                <a:lnTo>
                  <a:pt x="57" y="30"/>
                </a:lnTo>
                <a:lnTo>
                  <a:pt x="60" y="31"/>
                </a:lnTo>
                <a:lnTo>
                  <a:pt x="64" y="32"/>
                </a:lnTo>
                <a:lnTo>
                  <a:pt x="65" y="32"/>
                </a:lnTo>
                <a:lnTo>
                  <a:pt x="65" y="34"/>
                </a:lnTo>
                <a:lnTo>
                  <a:pt x="65" y="35"/>
                </a:lnTo>
                <a:lnTo>
                  <a:pt x="64" y="36"/>
                </a:lnTo>
                <a:lnTo>
                  <a:pt x="61" y="36"/>
                </a:lnTo>
                <a:lnTo>
                  <a:pt x="58" y="32"/>
                </a:lnTo>
                <a:lnTo>
                  <a:pt x="53" y="31"/>
                </a:lnTo>
                <a:lnTo>
                  <a:pt x="50" y="30"/>
                </a:lnTo>
                <a:lnTo>
                  <a:pt x="43" y="31"/>
                </a:lnTo>
                <a:lnTo>
                  <a:pt x="41" y="31"/>
                </a:lnTo>
                <a:lnTo>
                  <a:pt x="39" y="32"/>
                </a:lnTo>
                <a:lnTo>
                  <a:pt x="30" y="42"/>
                </a:lnTo>
                <a:lnTo>
                  <a:pt x="28" y="42"/>
                </a:lnTo>
                <a:lnTo>
                  <a:pt x="13" y="43"/>
                </a:lnTo>
                <a:lnTo>
                  <a:pt x="4" y="43"/>
                </a:lnTo>
                <a:lnTo>
                  <a:pt x="8" y="32"/>
                </a:lnTo>
                <a:lnTo>
                  <a:pt x="15" y="30"/>
                </a:lnTo>
                <a:lnTo>
                  <a:pt x="21" y="25"/>
                </a:lnTo>
                <a:lnTo>
                  <a:pt x="17" y="23"/>
                </a:lnTo>
                <a:lnTo>
                  <a:pt x="5" y="21"/>
                </a:lnTo>
                <a:lnTo>
                  <a:pt x="4" y="21"/>
                </a:lnTo>
                <a:lnTo>
                  <a:pt x="0" y="16"/>
                </a:lnTo>
                <a:lnTo>
                  <a:pt x="9" y="13"/>
                </a:lnTo>
                <a:lnTo>
                  <a:pt x="12" y="13"/>
                </a:lnTo>
                <a:lnTo>
                  <a:pt x="24" y="16"/>
                </a:lnTo>
                <a:lnTo>
                  <a:pt x="30" y="17"/>
                </a:lnTo>
                <a:lnTo>
                  <a:pt x="32" y="19"/>
                </a:lnTo>
                <a:lnTo>
                  <a:pt x="35" y="20"/>
                </a:lnTo>
                <a:lnTo>
                  <a:pt x="39" y="21"/>
                </a:lnTo>
                <a:lnTo>
                  <a:pt x="39" y="17"/>
                </a:lnTo>
                <a:lnTo>
                  <a:pt x="39" y="16"/>
                </a:lnTo>
                <a:lnTo>
                  <a:pt x="38" y="16"/>
                </a:lnTo>
                <a:lnTo>
                  <a:pt x="35" y="15"/>
                </a:lnTo>
                <a:lnTo>
                  <a:pt x="31" y="13"/>
                </a:lnTo>
                <a:lnTo>
                  <a:pt x="15" y="8"/>
                </a:lnTo>
                <a:lnTo>
                  <a:pt x="15" y="6"/>
                </a:lnTo>
                <a:lnTo>
                  <a:pt x="13" y="5"/>
                </a:lnTo>
                <a:lnTo>
                  <a:pt x="12" y="4"/>
                </a:lnTo>
                <a:lnTo>
                  <a:pt x="1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7" name="Freeform 78"/>
          <p:cNvSpPr>
            <a:spLocks/>
          </p:cNvSpPr>
          <p:nvPr/>
        </p:nvSpPr>
        <p:spPr bwMode="auto">
          <a:xfrm>
            <a:off x="5872163" y="2738438"/>
            <a:ext cx="76200" cy="41275"/>
          </a:xfrm>
          <a:custGeom>
            <a:avLst/>
            <a:gdLst>
              <a:gd name="T0" fmla="*/ 21 w 48"/>
              <a:gd name="T1" fmla="*/ 11 h 26"/>
              <a:gd name="T2" fmla="*/ 20 w 48"/>
              <a:gd name="T3" fmla="*/ 11 h 26"/>
              <a:gd name="T4" fmla="*/ 17 w 48"/>
              <a:gd name="T5" fmla="*/ 11 h 26"/>
              <a:gd name="T6" fmla="*/ 9 w 48"/>
              <a:gd name="T7" fmla="*/ 10 h 26"/>
              <a:gd name="T8" fmla="*/ 3 w 48"/>
              <a:gd name="T9" fmla="*/ 7 h 26"/>
              <a:gd name="T10" fmla="*/ 0 w 48"/>
              <a:gd name="T11" fmla="*/ 1 h 26"/>
              <a:gd name="T12" fmla="*/ 13 w 48"/>
              <a:gd name="T13" fmla="*/ 0 h 26"/>
              <a:gd name="T14" fmla="*/ 14 w 48"/>
              <a:gd name="T15" fmla="*/ 0 h 26"/>
              <a:gd name="T16" fmla="*/ 13 w 48"/>
              <a:gd name="T17" fmla="*/ 6 h 26"/>
              <a:gd name="T18" fmla="*/ 22 w 48"/>
              <a:gd name="T19" fmla="*/ 10 h 26"/>
              <a:gd name="T20" fmla="*/ 28 w 48"/>
              <a:gd name="T21" fmla="*/ 11 h 26"/>
              <a:gd name="T22" fmla="*/ 32 w 48"/>
              <a:gd name="T23" fmla="*/ 11 h 26"/>
              <a:gd name="T24" fmla="*/ 43 w 48"/>
              <a:gd name="T25" fmla="*/ 11 h 26"/>
              <a:gd name="T26" fmla="*/ 47 w 48"/>
              <a:gd name="T27" fmla="*/ 18 h 26"/>
              <a:gd name="T28" fmla="*/ 48 w 48"/>
              <a:gd name="T29" fmla="*/ 21 h 26"/>
              <a:gd name="T30" fmla="*/ 47 w 48"/>
              <a:gd name="T31" fmla="*/ 22 h 26"/>
              <a:gd name="T32" fmla="*/ 41 w 48"/>
              <a:gd name="T33" fmla="*/ 25 h 26"/>
              <a:gd name="T34" fmla="*/ 40 w 48"/>
              <a:gd name="T35" fmla="*/ 26 h 26"/>
              <a:gd name="T36" fmla="*/ 33 w 48"/>
              <a:gd name="T37" fmla="*/ 25 h 26"/>
              <a:gd name="T38" fmla="*/ 39 w 48"/>
              <a:gd name="T39" fmla="*/ 23 h 26"/>
              <a:gd name="T40" fmla="*/ 37 w 48"/>
              <a:gd name="T41" fmla="*/ 22 h 26"/>
              <a:gd name="T42" fmla="*/ 35 w 48"/>
              <a:gd name="T43" fmla="*/ 21 h 26"/>
              <a:gd name="T44" fmla="*/ 35 w 48"/>
              <a:gd name="T45" fmla="*/ 19 h 26"/>
              <a:gd name="T46" fmla="*/ 33 w 48"/>
              <a:gd name="T47" fmla="*/ 21 h 26"/>
              <a:gd name="T48" fmla="*/ 29 w 48"/>
              <a:gd name="T49" fmla="*/ 21 h 26"/>
              <a:gd name="T50" fmla="*/ 22 w 48"/>
              <a:gd name="T51" fmla="*/ 21 h 26"/>
              <a:gd name="T52" fmla="*/ 21 w 48"/>
              <a:gd name="T53" fmla="*/ 22 h 26"/>
              <a:gd name="T54" fmla="*/ 14 w 48"/>
              <a:gd name="T55" fmla="*/ 25 h 26"/>
              <a:gd name="T56" fmla="*/ 14 w 48"/>
              <a:gd name="T57" fmla="*/ 26 h 26"/>
              <a:gd name="T58" fmla="*/ 11 w 48"/>
              <a:gd name="T59" fmla="*/ 25 h 26"/>
              <a:gd name="T60" fmla="*/ 7 w 48"/>
              <a:gd name="T61" fmla="*/ 25 h 26"/>
              <a:gd name="T62" fmla="*/ 6 w 48"/>
              <a:gd name="T63" fmla="*/ 21 h 26"/>
              <a:gd name="T64" fmla="*/ 6 w 48"/>
              <a:gd name="T65" fmla="*/ 16 h 26"/>
              <a:gd name="T66" fmla="*/ 15 w 48"/>
              <a:gd name="T67" fmla="*/ 15 h 26"/>
              <a:gd name="T68" fmla="*/ 24 w 48"/>
              <a:gd name="T69" fmla="*/ 14 h 26"/>
              <a:gd name="T70" fmla="*/ 21 w 48"/>
              <a:gd name="T71" fmla="*/ 12 h 26"/>
              <a:gd name="T72" fmla="*/ 21 w 48"/>
              <a:gd name="T73" fmla="*/ 1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" h="26">
                <a:moveTo>
                  <a:pt x="21" y="11"/>
                </a:moveTo>
                <a:lnTo>
                  <a:pt x="20" y="11"/>
                </a:lnTo>
                <a:lnTo>
                  <a:pt x="17" y="11"/>
                </a:lnTo>
                <a:lnTo>
                  <a:pt x="9" y="10"/>
                </a:lnTo>
                <a:lnTo>
                  <a:pt x="3" y="7"/>
                </a:lnTo>
                <a:lnTo>
                  <a:pt x="0" y="1"/>
                </a:lnTo>
                <a:lnTo>
                  <a:pt x="13" y="0"/>
                </a:lnTo>
                <a:lnTo>
                  <a:pt x="14" y="0"/>
                </a:lnTo>
                <a:lnTo>
                  <a:pt x="13" y="6"/>
                </a:lnTo>
                <a:lnTo>
                  <a:pt x="22" y="10"/>
                </a:lnTo>
                <a:lnTo>
                  <a:pt x="28" y="11"/>
                </a:lnTo>
                <a:lnTo>
                  <a:pt x="32" y="11"/>
                </a:lnTo>
                <a:lnTo>
                  <a:pt x="43" y="11"/>
                </a:lnTo>
                <a:lnTo>
                  <a:pt x="47" y="18"/>
                </a:lnTo>
                <a:lnTo>
                  <a:pt x="48" y="21"/>
                </a:lnTo>
                <a:lnTo>
                  <a:pt x="47" y="22"/>
                </a:lnTo>
                <a:lnTo>
                  <a:pt x="41" y="25"/>
                </a:lnTo>
                <a:lnTo>
                  <a:pt x="40" y="26"/>
                </a:lnTo>
                <a:lnTo>
                  <a:pt x="33" y="25"/>
                </a:lnTo>
                <a:lnTo>
                  <a:pt x="39" y="23"/>
                </a:lnTo>
                <a:lnTo>
                  <a:pt x="37" y="22"/>
                </a:lnTo>
                <a:lnTo>
                  <a:pt x="35" y="21"/>
                </a:lnTo>
                <a:lnTo>
                  <a:pt x="35" y="19"/>
                </a:lnTo>
                <a:lnTo>
                  <a:pt x="33" y="21"/>
                </a:lnTo>
                <a:lnTo>
                  <a:pt x="29" y="21"/>
                </a:lnTo>
                <a:lnTo>
                  <a:pt x="22" y="21"/>
                </a:lnTo>
                <a:lnTo>
                  <a:pt x="21" y="22"/>
                </a:lnTo>
                <a:lnTo>
                  <a:pt x="14" y="25"/>
                </a:lnTo>
                <a:lnTo>
                  <a:pt x="14" y="26"/>
                </a:lnTo>
                <a:lnTo>
                  <a:pt x="11" y="25"/>
                </a:lnTo>
                <a:lnTo>
                  <a:pt x="7" y="25"/>
                </a:lnTo>
                <a:lnTo>
                  <a:pt x="6" y="21"/>
                </a:lnTo>
                <a:lnTo>
                  <a:pt x="6" y="16"/>
                </a:lnTo>
                <a:lnTo>
                  <a:pt x="15" y="15"/>
                </a:lnTo>
                <a:lnTo>
                  <a:pt x="24" y="14"/>
                </a:lnTo>
                <a:lnTo>
                  <a:pt x="21" y="12"/>
                </a:lnTo>
                <a:lnTo>
                  <a:pt x="2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8" name="Freeform 79"/>
          <p:cNvSpPr>
            <a:spLocks/>
          </p:cNvSpPr>
          <p:nvPr/>
        </p:nvSpPr>
        <p:spPr bwMode="auto">
          <a:xfrm>
            <a:off x="5834063" y="2744788"/>
            <a:ext cx="36513" cy="15875"/>
          </a:xfrm>
          <a:custGeom>
            <a:avLst/>
            <a:gdLst>
              <a:gd name="T0" fmla="*/ 23 w 23"/>
              <a:gd name="T1" fmla="*/ 4 h 10"/>
              <a:gd name="T2" fmla="*/ 20 w 23"/>
              <a:gd name="T3" fmla="*/ 7 h 10"/>
              <a:gd name="T4" fmla="*/ 20 w 23"/>
              <a:gd name="T5" fmla="*/ 8 h 10"/>
              <a:gd name="T6" fmla="*/ 14 w 23"/>
              <a:gd name="T7" fmla="*/ 10 h 10"/>
              <a:gd name="T8" fmla="*/ 11 w 23"/>
              <a:gd name="T9" fmla="*/ 10 h 10"/>
              <a:gd name="T10" fmla="*/ 1 w 23"/>
              <a:gd name="T11" fmla="*/ 10 h 10"/>
              <a:gd name="T12" fmla="*/ 0 w 23"/>
              <a:gd name="T13" fmla="*/ 7 h 10"/>
              <a:gd name="T14" fmla="*/ 8 w 23"/>
              <a:gd name="T15" fmla="*/ 2 h 10"/>
              <a:gd name="T16" fmla="*/ 12 w 23"/>
              <a:gd name="T17" fmla="*/ 0 h 10"/>
              <a:gd name="T18" fmla="*/ 14 w 23"/>
              <a:gd name="T19" fmla="*/ 0 h 10"/>
              <a:gd name="T20" fmla="*/ 16 w 23"/>
              <a:gd name="T21" fmla="*/ 3 h 10"/>
              <a:gd name="T22" fmla="*/ 20 w 23"/>
              <a:gd name="T23" fmla="*/ 3 h 10"/>
              <a:gd name="T24" fmla="*/ 23 w 23"/>
              <a:gd name="T2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23" y="4"/>
                </a:moveTo>
                <a:lnTo>
                  <a:pt x="20" y="7"/>
                </a:lnTo>
                <a:lnTo>
                  <a:pt x="20" y="8"/>
                </a:lnTo>
                <a:lnTo>
                  <a:pt x="14" y="10"/>
                </a:lnTo>
                <a:lnTo>
                  <a:pt x="11" y="10"/>
                </a:lnTo>
                <a:lnTo>
                  <a:pt x="1" y="10"/>
                </a:lnTo>
                <a:lnTo>
                  <a:pt x="0" y="7"/>
                </a:lnTo>
                <a:lnTo>
                  <a:pt x="8" y="2"/>
                </a:lnTo>
                <a:lnTo>
                  <a:pt x="12" y="0"/>
                </a:lnTo>
                <a:lnTo>
                  <a:pt x="14" y="0"/>
                </a:lnTo>
                <a:lnTo>
                  <a:pt x="16" y="3"/>
                </a:lnTo>
                <a:lnTo>
                  <a:pt x="20" y="3"/>
                </a:lnTo>
                <a:lnTo>
                  <a:pt x="23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9" name="Freeform 80"/>
          <p:cNvSpPr>
            <a:spLocks/>
          </p:cNvSpPr>
          <p:nvPr/>
        </p:nvSpPr>
        <p:spPr bwMode="auto">
          <a:xfrm>
            <a:off x="5957888" y="2582863"/>
            <a:ext cx="38100" cy="69850"/>
          </a:xfrm>
          <a:custGeom>
            <a:avLst/>
            <a:gdLst>
              <a:gd name="T0" fmla="*/ 20 w 24"/>
              <a:gd name="T1" fmla="*/ 16 h 44"/>
              <a:gd name="T2" fmla="*/ 20 w 24"/>
              <a:gd name="T3" fmla="*/ 23 h 44"/>
              <a:gd name="T4" fmla="*/ 19 w 24"/>
              <a:gd name="T5" fmla="*/ 38 h 44"/>
              <a:gd name="T6" fmla="*/ 15 w 24"/>
              <a:gd name="T7" fmla="*/ 44 h 44"/>
              <a:gd name="T8" fmla="*/ 13 w 24"/>
              <a:gd name="T9" fmla="*/ 38 h 44"/>
              <a:gd name="T10" fmla="*/ 12 w 24"/>
              <a:gd name="T11" fmla="*/ 30 h 44"/>
              <a:gd name="T12" fmla="*/ 8 w 24"/>
              <a:gd name="T13" fmla="*/ 27 h 44"/>
              <a:gd name="T14" fmla="*/ 5 w 24"/>
              <a:gd name="T15" fmla="*/ 26 h 44"/>
              <a:gd name="T16" fmla="*/ 2 w 24"/>
              <a:gd name="T17" fmla="*/ 24 h 44"/>
              <a:gd name="T18" fmla="*/ 1 w 24"/>
              <a:gd name="T19" fmla="*/ 24 h 44"/>
              <a:gd name="T20" fmla="*/ 0 w 24"/>
              <a:gd name="T21" fmla="*/ 23 h 44"/>
              <a:gd name="T22" fmla="*/ 1 w 24"/>
              <a:gd name="T23" fmla="*/ 23 h 44"/>
              <a:gd name="T24" fmla="*/ 1 w 24"/>
              <a:gd name="T25" fmla="*/ 20 h 44"/>
              <a:gd name="T26" fmla="*/ 2 w 24"/>
              <a:gd name="T27" fmla="*/ 19 h 44"/>
              <a:gd name="T28" fmla="*/ 8 w 24"/>
              <a:gd name="T29" fmla="*/ 8 h 44"/>
              <a:gd name="T30" fmla="*/ 9 w 24"/>
              <a:gd name="T31" fmla="*/ 9 h 44"/>
              <a:gd name="T32" fmla="*/ 12 w 24"/>
              <a:gd name="T33" fmla="*/ 11 h 44"/>
              <a:gd name="T34" fmla="*/ 15 w 24"/>
              <a:gd name="T35" fmla="*/ 12 h 44"/>
              <a:gd name="T36" fmla="*/ 22 w 24"/>
              <a:gd name="T37" fmla="*/ 4 h 44"/>
              <a:gd name="T38" fmla="*/ 24 w 24"/>
              <a:gd name="T39" fmla="*/ 0 h 44"/>
              <a:gd name="T40" fmla="*/ 24 w 24"/>
              <a:gd name="T41" fmla="*/ 8 h 44"/>
              <a:gd name="T42" fmla="*/ 20 w 24"/>
              <a:gd name="T43" fmla="*/ 16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" h="44">
                <a:moveTo>
                  <a:pt x="20" y="16"/>
                </a:moveTo>
                <a:lnTo>
                  <a:pt x="20" y="23"/>
                </a:lnTo>
                <a:lnTo>
                  <a:pt x="19" y="38"/>
                </a:lnTo>
                <a:lnTo>
                  <a:pt x="15" y="44"/>
                </a:lnTo>
                <a:lnTo>
                  <a:pt x="13" y="38"/>
                </a:lnTo>
                <a:lnTo>
                  <a:pt x="12" y="30"/>
                </a:lnTo>
                <a:lnTo>
                  <a:pt x="8" y="27"/>
                </a:lnTo>
                <a:lnTo>
                  <a:pt x="5" y="26"/>
                </a:lnTo>
                <a:lnTo>
                  <a:pt x="2" y="24"/>
                </a:lnTo>
                <a:lnTo>
                  <a:pt x="1" y="24"/>
                </a:lnTo>
                <a:lnTo>
                  <a:pt x="0" y="23"/>
                </a:lnTo>
                <a:lnTo>
                  <a:pt x="1" y="23"/>
                </a:lnTo>
                <a:lnTo>
                  <a:pt x="1" y="20"/>
                </a:lnTo>
                <a:lnTo>
                  <a:pt x="2" y="19"/>
                </a:lnTo>
                <a:lnTo>
                  <a:pt x="8" y="8"/>
                </a:lnTo>
                <a:lnTo>
                  <a:pt x="9" y="9"/>
                </a:lnTo>
                <a:lnTo>
                  <a:pt x="12" y="11"/>
                </a:lnTo>
                <a:lnTo>
                  <a:pt x="15" y="12"/>
                </a:lnTo>
                <a:lnTo>
                  <a:pt x="22" y="4"/>
                </a:lnTo>
                <a:lnTo>
                  <a:pt x="24" y="0"/>
                </a:lnTo>
                <a:lnTo>
                  <a:pt x="24" y="8"/>
                </a:lnTo>
                <a:lnTo>
                  <a:pt x="2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0" name="Freeform 81"/>
          <p:cNvSpPr>
            <a:spLocks/>
          </p:cNvSpPr>
          <p:nvPr/>
        </p:nvSpPr>
        <p:spPr bwMode="auto">
          <a:xfrm>
            <a:off x="6067425" y="2409825"/>
            <a:ext cx="77788" cy="58738"/>
          </a:xfrm>
          <a:custGeom>
            <a:avLst/>
            <a:gdLst>
              <a:gd name="T0" fmla="*/ 37 w 49"/>
              <a:gd name="T1" fmla="*/ 8 h 37"/>
              <a:gd name="T2" fmla="*/ 34 w 49"/>
              <a:gd name="T3" fmla="*/ 11 h 37"/>
              <a:gd name="T4" fmla="*/ 33 w 49"/>
              <a:gd name="T5" fmla="*/ 12 h 37"/>
              <a:gd name="T6" fmla="*/ 40 w 49"/>
              <a:gd name="T7" fmla="*/ 18 h 37"/>
              <a:gd name="T8" fmla="*/ 32 w 49"/>
              <a:gd name="T9" fmla="*/ 24 h 37"/>
              <a:gd name="T10" fmla="*/ 33 w 49"/>
              <a:gd name="T11" fmla="*/ 26 h 37"/>
              <a:gd name="T12" fmla="*/ 34 w 49"/>
              <a:gd name="T13" fmla="*/ 26 h 37"/>
              <a:gd name="T14" fmla="*/ 37 w 49"/>
              <a:gd name="T15" fmla="*/ 26 h 37"/>
              <a:gd name="T16" fmla="*/ 37 w 49"/>
              <a:gd name="T17" fmla="*/ 27 h 37"/>
              <a:gd name="T18" fmla="*/ 37 w 49"/>
              <a:gd name="T19" fmla="*/ 27 h 37"/>
              <a:gd name="T20" fmla="*/ 37 w 49"/>
              <a:gd name="T21" fmla="*/ 28 h 37"/>
              <a:gd name="T22" fmla="*/ 37 w 49"/>
              <a:gd name="T23" fmla="*/ 31 h 37"/>
              <a:gd name="T24" fmla="*/ 37 w 49"/>
              <a:gd name="T25" fmla="*/ 34 h 37"/>
              <a:gd name="T26" fmla="*/ 40 w 49"/>
              <a:gd name="T27" fmla="*/ 34 h 37"/>
              <a:gd name="T28" fmla="*/ 40 w 49"/>
              <a:gd name="T29" fmla="*/ 35 h 37"/>
              <a:gd name="T30" fmla="*/ 40 w 49"/>
              <a:gd name="T31" fmla="*/ 37 h 37"/>
              <a:gd name="T32" fmla="*/ 36 w 49"/>
              <a:gd name="T33" fmla="*/ 37 h 37"/>
              <a:gd name="T34" fmla="*/ 30 w 49"/>
              <a:gd name="T35" fmla="*/ 37 h 37"/>
              <a:gd name="T36" fmla="*/ 21 w 49"/>
              <a:gd name="T37" fmla="*/ 37 h 37"/>
              <a:gd name="T38" fmla="*/ 18 w 49"/>
              <a:gd name="T39" fmla="*/ 35 h 37"/>
              <a:gd name="T40" fmla="*/ 14 w 49"/>
              <a:gd name="T41" fmla="*/ 35 h 37"/>
              <a:gd name="T42" fmla="*/ 11 w 49"/>
              <a:gd name="T43" fmla="*/ 35 h 37"/>
              <a:gd name="T44" fmla="*/ 0 w 49"/>
              <a:gd name="T45" fmla="*/ 33 h 37"/>
              <a:gd name="T46" fmla="*/ 6 w 49"/>
              <a:gd name="T47" fmla="*/ 24 h 37"/>
              <a:gd name="T48" fmla="*/ 10 w 49"/>
              <a:gd name="T49" fmla="*/ 20 h 37"/>
              <a:gd name="T50" fmla="*/ 15 w 49"/>
              <a:gd name="T51" fmla="*/ 15 h 37"/>
              <a:gd name="T52" fmla="*/ 17 w 49"/>
              <a:gd name="T53" fmla="*/ 12 h 37"/>
              <a:gd name="T54" fmla="*/ 22 w 49"/>
              <a:gd name="T55" fmla="*/ 8 h 37"/>
              <a:gd name="T56" fmla="*/ 28 w 49"/>
              <a:gd name="T57" fmla="*/ 4 h 37"/>
              <a:gd name="T58" fmla="*/ 29 w 49"/>
              <a:gd name="T59" fmla="*/ 4 h 37"/>
              <a:gd name="T60" fmla="*/ 30 w 49"/>
              <a:gd name="T61" fmla="*/ 3 h 37"/>
              <a:gd name="T62" fmla="*/ 37 w 49"/>
              <a:gd name="T63" fmla="*/ 1 h 37"/>
              <a:gd name="T64" fmla="*/ 38 w 49"/>
              <a:gd name="T65" fmla="*/ 1 h 37"/>
              <a:gd name="T66" fmla="*/ 40 w 49"/>
              <a:gd name="T67" fmla="*/ 0 h 37"/>
              <a:gd name="T68" fmla="*/ 41 w 49"/>
              <a:gd name="T69" fmla="*/ 0 h 37"/>
              <a:gd name="T70" fmla="*/ 44 w 49"/>
              <a:gd name="T71" fmla="*/ 4 h 37"/>
              <a:gd name="T72" fmla="*/ 48 w 49"/>
              <a:gd name="T73" fmla="*/ 8 h 37"/>
              <a:gd name="T74" fmla="*/ 49 w 49"/>
              <a:gd name="T75" fmla="*/ 9 h 37"/>
              <a:gd name="T76" fmla="*/ 48 w 49"/>
              <a:gd name="T77" fmla="*/ 9 h 37"/>
              <a:gd name="T78" fmla="*/ 47 w 49"/>
              <a:gd name="T79" fmla="*/ 11 h 37"/>
              <a:gd name="T80" fmla="*/ 44 w 49"/>
              <a:gd name="T81" fmla="*/ 13 h 37"/>
              <a:gd name="T82" fmla="*/ 43 w 49"/>
              <a:gd name="T83" fmla="*/ 13 h 37"/>
              <a:gd name="T84" fmla="*/ 40 w 49"/>
              <a:gd name="T85" fmla="*/ 11 h 37"/>
              <a:gd name="T86" fmla="*/ 37 w 49"/>
              <a:gd name="T87" fmla="*/ 8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9" h="37">
                <a:moveTo>
                  <a:pt x="37" y="8"/>
                </a:moveTo>
                <a:lnTo>
                  <a:pt x="34" y="11"/>
                </a:lnTo>
                <a:lnTo>
                  <a:pt x="33" y="12"/>
                </a:lnTo>
                <a:lnTo>
                  <a:pt x="40" y="18"/>
                </a:lnTo>
                <a:lnTo>
                  <a:pt x="32" y="24"/>
                </a:lnTo>
                <a:lnTo>
                  <a:pt x="33" y="26"/>
                </a:lnTo>
                <a:lnTo>
                  <a:pt x="34" y="26"/>
                </a:lnTo>
                <a:lnTo>
                  <a:pt x="37" y="26"/>
                </a:lnTo>
                <a:lnTo>
                  <a:pt x="37" y="27"/>
                </a:lnTo>
                <a:lnTo>
                  <a:pt x="37" y="27"/>
                </a:lnTo>
                <a:lnTo>
                  <a:pt x="37" y="28"/>
                </a:lnTo>
                <a:lnTo>
                  <a:pt x="37" y="31"/>
                </a:lnTo>
                <a:lnTo>
                  <a:pt x="37" y="34"/>
                </a:lnTo>
                <a:lnTo>
                  <a:pt x="40" y="34"/>
                </a:lnTo>
                <a:lnTo>
                  <a:pt x="40" y="35"/>
                </a:lnTo>
                <a:lnTo>
                  <a:pt x="40" y="37"/>
                </a:lnTo>
                <a:lnTo>
                  <a:pt x="36" y="37"/>
                </a:lnTo>
                <a:lnTo>
                  <a:pt x="30" y="37"/>
                </a:lnTo>
                <a:lnTo>
                  <a:pt x="21" y="37"/>
                </a:lnTo>
                <a:lnTo>
                  <a:pt x="18" y="35"/>
                </a:lnTo>
                <a:lnTo>
                  <a:pt x="14" y="35"/>
                </a:lnTo>
                <a:lnTo>
                  <a:pt x="11" y="35"/>
                </a:lnTo>
                <a:lnTo>
                  <a:pt x="0" y="33"/>
                </a:lnTo>
                <a:lnTo>
                  <a:pt x="6" y="24"/>
                </a:lnTo>
                <a:lnTo>
                  <a:pt x="10" y="20"/>
                </a:lnTo>
                <a:lnTo>
                  <a:pt x="15" y="15"/>
                </a:lnTo>
                <a:lnTo>
                  <a:pt x="17" y="12"/>
                </a:lnTo>
                <a:lnTo>
                  <a:pt x="22" y="8"/>
                </a:lnTo>
                <a:lnTo>
                  <a:pt x="28" y="4"/>
                </a:lnTo>
                <a:lnTo>
                  <a:pt x="29" y="4"/>
                </a:lnTo>
                <a:lnTo>
                  <a:pt x="30" y="3"/>
                </a:lnTo>
                <a:lnTo>
                  <a:pt x="37" y="1"/>
                </a:lnTo>
                <a:lnTo>
                  <a:pt x="38" y="1"/>
                </a:lnTo>
                <a:lnTo>
                  <a:pt x="40" y="0"/>
                </a:lnTo>
                <a:lnTo>
                  <a:pt x="41" y="0"/>
                </a:lnTo>
                <a:lnTo>
                  <a:pt x="44" y="4"/>
                </a:lnTo>
                <a:lnTo>
                  <a:pt x="48" y="8"/>
                </a:lnTo>
                <a:lnTo>
                  <a:pt x="49" y="9"/>
                </a:lnTo>
                <a:lnTo>
                  <a:pt x="48" y="9"/>
                </a:lnTo>
                <a:lnTo>
                  <a:pt x="47" y="11"/>
                </a:lnTo>
                <a:lnTo>
                  <a:pt x="44" y="13"/>
                </a:lnTo>
                <a:lnTo>
                  <a:pt x="43" y="13"/>
                </a:lnTo>
                <a:lnTo>
                  <a:pt x="40" y="11"/>
                </a:lnTo>
                <a:lnTo>
                  <a:pt x="3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1" name="Freeform 82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3 w 19"/>
              <a:gd name="T1" fmla="*/ 11 h 20"/>
              <a:gd name="T2" fmla="*/ 11 w 19"/>
              <a:gd name="T3" fmla="*/ 11 h 20"/>
              <a:gd name="T4" fmla="*/ 8 w 19"/>
              <a:gd name="T5" fmla="*/ 13 h 20"/>
              <a:gd name="T6" fmla="*/ 7 w 19"/>
              <a:gd name="T7" fmla="*/ 18 h 20"/>
              <a:gd name="T8" fmla="*/ 0 w 19"/>
              <a:gd name="T9" fmla="*/ 20 h 20"/>
              <a:gd name="T10" fmla="*/ 0 w 19"/>
              <a:gd name="T11" fmla="*/ 18 h 20"/>
              <a:gd name="T12" fmla="*/ 0 w 19"/>
              <a:gd name="T13" fmla="*/ 10 h 20"/>
              <a:gd name="T14" fmla="*/ 11 w 19"/>
              <a:gd name="T15" fmla="*/ 3 h 20"/>
              <a:gd name="T16" fmla="*/ 19 w 19"/>
              <a:gd name="T17" fmla="*/ 0 h 20"/>
              <a:gd name="T18" fmla="*/ 19 w 19"/>
              <a:gd name="T19" fmla="*/ 13 h 20"/>
              <a:gd name="T20" fmla="*/ 19 w 19"/>
              <a:gd name="T21" fmla="*/ 14 h 20"/>
              <a:gd name="T22" fmla="*/ 19 w 19"/>
              <a:gd name="T23" fmla="*/ 18 h 20"/>
              <a:gd name="T24" fmla="*/ 16 w 19"/>
              <a:gd name="T25" fmla="*/ 18 h 20"/>
              <a:gd name="T26" fmla="*/ 13 w 19"/>
              <a:gd name="T27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0">
                <a:moveTo>
                  <a:pt x="13" y="11"/>
                </a:moveTo>
                <a:lnTo>
                  <a:pt x="11" y="11"/>
                </a:lnTo>
                <a:lnTo>
                  <a:pt x="8" y="13"/>
                </a:lnTo>
                <a:lnTo>
                  <a:pt x="7" y="18"/>
                </a:lnTo>
                <a:lnTo>
                  <a:pt x="0" y="20"/>
                </a:lnTo>
                <a:lnTo>
                  <a:pt x="0" y="18"/>
                </a:lnTo>
                <a:lnTo>
                  <a:pt x="0" y="10"/>
                </a:lnTo>
                <a:lnTo>
                  <a:pt x="11" y="3"/>
                </a:lnTo>
                <a:lnTo>
                  <a:pt x="19" y="0"/>
                </a:lnTo>
                <a:lnTo>
                  <a:pt x="19" y="13"/>
                </a:lnTo>
                <a:lnTo>
                  <a:pt x="19" y="14"/>
                </a:lnTo>
                <a:lnTo>
                  <a:pt x="19" y="18"/>
                </a:lnTo>
                <a:lnTo>
                  <a:pt x="16" y="18"/>
                </a:lnTo>
                <a:lnTo>
                  <a:pt x="1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2" name="Freeform 83"/>
          <p:cNvSpPr>
            <a:spLocks noEditPoints="1"/>
          </p:cNvSpPr>
          <p:nvPr/>
        </p:nvSpPr>
        <p:spPr bwMode="auto">
          <a:xfrm>
            <a:off x="5870575" y="2125663"/>
            <a:ext cx="515938" cy="666750"/>
          </a:xfrm>
          <a:custGeom>
            <a:avLst/>
            <a:gdLst>
              <a:gd name="T0" fmla="*/ 89 w 325"/>
              <a:gd name="T1" fmla="*/ 355 h 420"/>
              <a:gd name="T2" fmla="*/ 273 w 325"/>
              <a:gd name="T3" fmla="*/ 67 h 420"/>
              <a:gd name="T4" fmla="*/ 304 w 325"/>
              <a:gd name="T5" fmla="*/ 111 h 420"/>
              <a:gd name="T6" fmla="*/ 281 w 325"/>
              <a:gd name="T7" fmla="*/ 60 h 420"/>
              <a:gd name="T8" fmla="*/ 311 w 325"/>
              <a:gd name="T9" fmla="*/ 107 h 420"/>
              <a:gd name="T10" fmla="*/ 304 w 325"/>
              <a:gd name="T11" fmla="*/ 135 h 420"/>
              <a:gd name="T12" fmla="*/ 285 w 325"/>
              <a:gd name="T13" fmla="*/ 111 h 420"/>
              <a:gd name="T14" fmla="*/ 270 w 325"/>
              <a:gd name="T15" fmla="*/ 137 h 420"/>
              <a:gd name="T16" fmla="*/ 272 w 325"/>
              <a:gd name="T17" fmla="*/ 145 h 420"/>
              <a:gd name="T18" fmla="*/ 262 w 325"/>
              <a:gd name="T19" fmla="*/ 161 h 420"/>
              <a:gd name="T20" fmla="*/ 261 w 325"/>
              <a:gd name="T21" fmla="*/ 182 h 420"/>
              <a:gd name="T22" fmla="*/ 255 w 325"/>
              <a:gd name="T23" fmla="*/ 225 h 420"/>
              <a:gd name="T24" fmla="*/ 222 w 325"/>
              <a:gd name="T25" fmla="*/ 265 h 420"/>
              <a:gd name="T26" fmla="*/ 254 w 325"/>
              <a:gd name="T27" fmla="*/ 277 h 420"/>
              <a:gd name="T28" fmla="*/ 274 w 325"/>
              <a:gd name="T29" fmla="*/ 300 h 420"/>
              <a:gd name="T30" fmla="*/ 259 w 325"/>
              <a:gd name="T31" fmla="*/ 300 h 420"/>
              <a:gd name="T32" fmla="*/ 212 w 325"/>
              <a:gd name="T33" fmla="*/ 295 h 420"/>
              <a:gd name="T34" fmla="*/ 205 w 325"/>
              <a:gd name="T35" fmla="*/ 349 h 420"/>
              <a:gd name="T36" fmla="*/ 222 w 325"/>
              <a:gd name="T37" fmla="*/ 387 h 420"/>
              <a:gd name="T38" fmla="*/ 235 w 325"/>
              <a:gd name="T39" fmla="*/ 407 h 420"/>
              <a:gd name="T40" fmla="*/ 217 w 325"/>
              <a:gd name="T41" fmla="*/ 404 h 420"/>
              <a:gd name="T42" fmla="*/ 182 w 325"/>
              <a:gd name="T43" fmla="*/ 362 h 420"/>
              <a:gd name="T44" fmla="*/ 147 w 325"/>
              <a:gd name="T45" fmla="*/ 383 h 420"/>
              <a:gd name="T46" fmla="*/ 105 w 325"/>
              <a:gd name="T47" fmla="*/ 409 h 420"/>
              <a:gd name="T48" fmla="*/ 126 w 325"/>
              <a:gd name="T49" fmla="*/ 352 h 420"/>
              <a:gd name="T50" fmla="*/ 93 w 325"/>
              <a:gd name="T51" fmla="*/ 377 h 420"/>
              <a:gd name="T52" fmla="*/ 78 w 325"/>
              <a:gd name="T53" fmla="*/ 394 h 420"/>
              <a:gd name="T54" fmla="*/ 52 w 325"/>
              <a:gd name="T55" fmla="*/ 389 h 420"/>
              <a:gd name="T56" fmla="*/ 14 w 325"/>
              <a:gd name="T57" fmla="*/ 348 h 420"/>
              <a:gd name="T58" fmla="*/ 53 w 325"/>
              <a:gd name="T59" fmla="*/ 345 h 420"/>
              <a:gd name="T60" fmla="*/ 78 w 325"/>
              <a:gd name="T61" fmla="*/ 347 h 420"/>
              <a:gd name="T62" fmla="*/ 98 w 325"/>
              <a:gd name="T63" fmla="*/ 321 h 420"/>
              <a:gd name="T64" fmla="*/ 120 w 325"/>
              <a:gd name="T65" fmla="*/ 327 h 420"/>
              <a:gd name="T66" fmla="*/ 93 w 325"/>
              <a:gd name="T67" fmla="*/ 295 h 420"/>
              <a:gd name="T68" fmla="*/ 92 w 325"/>
              <a:gd name="T69" fmla="*/ 284 h 420"/>
              <a:gd name="T70" fmla="*/ 154 w 325"/>
              <a:gd name="T71" fmla="*/ 307 h 420"/>
              <a:gd name="T72" fmla="*/ 177 w 325"/>
              <a:gd name="T73" fmla="*/ 280 h 420"/>
              <a:gd name="T74" fmla="*/ 198 w 325"/>
              <a:gd name="T75" fmla="*/ 273 h 420"/>
              <a:gd name="T76" fmla="*/ 143 w 325"/>
              <a:gd name="T77" fmla="*/ 258 h 420"/>
              <a:gd name="T78" fmla="*/ 94 w 325"/>
              <a:gd name="T79" fmla="*/ 262 h 420"/>
              <a:gd name="T80" fmla="*/ 164 w 325"/>
              <a:gd name="T81" fmla="*/ 216 h 420"/>
              <a:gd name="T82" fmla="*/ 153 w 325"/>
              <a:gd name="T83" fmla="*/ 244 h 420"/>
              <a:gd name="T84" fmla="*/ 168 w 325"/>
              <a:gd name="T85" fmla="*/ 222 h 420"/>
              <a:gd name="T86" fmla="*/ 179 w 325"/>
              <a:gd name="T87" fmla="*/ 212 h 420"/>
              <a:gd name="T88" fmla="*/ 228 w 325"/>
              <a:gd name="T89" fmla="*/ 228 h 420"/>
              <a:gd name="T90" fmla="*/ 247 w 325"/>
              <a:gd name="T91" fmla="*/ 183 h 420"/>
              <a:gd name="T92" fmla="*/ 180 w 325"/>
              <a:gd name="T93" fmla="*/ 182 h 420"/>
              <a:gd name="T94" fmla="*/ 183 w 325"/>
              <a:gd name="T95" fmla="*/ 157 h 420"/>
              <a:gd name="T96" fmla="*/ 206 w 325"/>
              <a:gd name="T97" fmla="*/ 145 h 420"/>
              <a:gd name="T98" fmla="*/ 228 w 325"/>
              <a:gd name="T99" fmla="*/ 135 h 420"/>
              <a:gd name="T100" fmla="*/ 192 w 325"/>
              <a:gd name="T101" fmla="*/ 126 h 420"/>
              <a:gd name="T102" fmla="*/ 147 w 325"/>
              <a:gd name="T103" fmla="*/ 139 h 420"/>
              <a:gd name="T104" fmla="*/ 132 w 325"/>
              <a:gd name="T105" fmla="*/ 126 h 420"/>
              <a:gd name="T106" fmla="*/ 154 w 325"/>
              <a:gd name="T107" fmla="*/ 107 h 420"/>
              <a:gd name="T108" fmla="*/ 197 w 325"/>
              <a:gd name="T109" fmla="*/ 92 h 420"/>
              <a:gd name="T110" fmla="*/ 253 w 325"/>
              <a:gd name="T111" fmla="*/ 78 h 420"/>
              <a:gd name="T112" fmla="*/ 201 w 325"/>
              <a:gd name="T113" fmla="*/ 57 h 420"/>
              <a:gd name="T114" fmla="*/ 199 w 325"/>
              <a:gd name="T115" fmla="*/ 30 h 420"/>
              <a:gd name="T116" fmla="*/ 227 w 325"/>
              <a:gd name="T117" fmla="*/ 27 h 420"/>
              <a:gd name="T118" fmla="*/ 250 w 325"/>
              <a:gd name="T119" fmla="*/ 8 h 420"/>
              <a:gd name="T120" fmla="*/ 135 w 325"/>
              <a:gd name="T121" fmla="*/ 329 h 420"/>
              <a:gd name="T122" fmla="*/ 53 w 325"/>
              <a:gd name="T123" fmla="*/ 355 h 420"/>
              <a:gd name="T124" fmla="*/ 67 w 325"/>
              <a:gd name="T125" fmla="*/ 382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5" h="420">
                <a:moveTo>
                  <a:pt x="89" y="355"/>
                </a:moveTo>
                <a:lnTo>
                  <a:pt x="86" y="359"/>
                </a:lnTo>
                <a:lnTo>
                  <a:pt x="81" y="359"/>
                </a:lnTo>
                <a:lnTo>
                  <a:pt x="78" y="360"/>
                </a:lnTo>
                <a:lnTo>
                  <a:pt x="75" y="359"/>
                </a:lnTo>
                <a:lnTo>
                  <a:pt x="72" y="363"/>
                </a:lnTo>
                <a:lnTo>
                  <a:pt x="72" y="364"/>
                </a:lnTo>
                <a:lnTo>
                  <a:pt x="71" y="371"/>
                </a:lnTo>
                <a:lnTo>
                  <a:pt x="71" y="372"/>
                </a:lnTo>
                <a:lnTo>
                  <a:pt x="82" y="379"/>
                </a:lnTo>
                <a:lnTo>
                  <a:pt x="83" y="379"/>
                </a:lnTo>
                <a:lnTo>
                  <a:pt x="85" y="379"/>
                </a:lnTo>
                <a:lnTo>
                  <a:pt x="86" y="379"/>
                </a:lnTo>
                <a:lnTo>
                  <a:pt x="87" y="379"/>
                </a:lnTo>
                <a:lnTo>
                  <a:pt x="92" y="372"/>
                </a:lnTo>
                <a:lnTo>
                  <a:pt x="93" y="359"/>
                </a:lnTo>
                <a:lnTo>
                  <a:pt x="89" y="355"/>
                </a:lnTo>
                <a:close/>
                <a:moveTo>
                  <a:pt x="262" y="11"/>
                </a:moveTo>
                <a:lnTo>
                  <a:pt x="262" y="18"/>
                </a:lnTo>
                <a:lnTo>
                  <a:pt x="259" y="22"/>
                </a:lnTo>
                <a:lnTo>
                  <a:pt x="266" y="19"/>
                </a:lnTo>
                <a:lnTo>
                  <a:pt x="268" y="19"/>
                </a:lnTo>
                <a:lnTo>
                  <a:pt x="269" y="26"/>
                </a:lnTo>
                <a:lnTo>
                  <a:pt x="268" y="30"/>
                </a:lnTo>
                <a:lnTo>
                  <a:pt x="266" y="37"/>
                </a:lnTo>
                <a:lnTo>
                  <a:pt x="265" y="45"/>
                </a:lnTo>
                <a:lnTo>
                  <a:pt x="265" y="48"/>
                </a:lnTo>
                <a:lnTo>
                  <a:pt x="263" y="52"/>
                </a:lnTo>
                <a:lnTo>
                  <a:pt x="263" y="53"/>
                </a:lnTo>
                <a:lnTo>
                  <a:pt x="265" y="56"/>
                </a:lnTo>
                <a:lnTo>
                  <a:pt x="268" y="60"/>
                </a:lnTo>
                <a:lnTo>
                  <a:pt x="269" y="60"/>
                </a:lnTo>
                <a:lnTo>
                  <a:pt x="272" y="64"/>
                </a:lnTo>
                <a:lnTo>
                  <a:pt x="273" y="67"/>
                </a:lnTo>
                <a:lnTo>
                  <a:pt x="277" y="78"/>
                </a:lnTo>
                <a:lnTo>
                  <a:pt x="278" y="85"/>
                </a:lnTo>
                <a:lnTo>
                  <a:pt x="278" y="86"/>
                </a:lnTo>
                <a:lnTo>
                  <a:pt x="277" y="94"/>
                </a:lnTo>
                <a:lnTo>
                  <a:pt x="281" y="97"/>
                </a:lnTo>
                <a:lnTo>
                  <a:pt x="283" y="98"/>
                </a:lnTo>
                <a:lnTo>
                  <a:pt x="287" y="101"/>
                </a:lnTo>
                <a:lnTo>
                  <a:pt x="289" y="105"/>
                </a:lnTo>
                <a:lnTo>
                  <a:pt x="292" y="108"/>
                </a:lnTo>
                <a:lnTo>
                  <a:pt x="298" y="113"/>
                </a:lnTo>
                <a:lnTo>
                  <a:pt x="304" y="117"/>
                </a:lnTo>
                <a:lnTo>
                  <a:pt x="306" y="117"/>
                </a:lnTo>
                <a:lnTo>
                  <a:pt x="307" y="117"/>
                </a:lnTo>
                <a:lnTo>
                  <a:pt x="308" y="119"/>
                </a:lnTo>
                <a:lnTo>
                  <a:pt x="308" y="117"/>
                </a:lnTo>
                <a:lnTo>
                  <a:pt x="307" y="116"/>
                </a:lnTo>
                <a:lnTo>
                  <a:pt x="304" y="111"/>
                </a:lnTo>
                <a:lnTo>
                  <a:pt x="304" y="109"/>
                </a:lnTo>
                <a:lnTo>
                  <a:pt x="303" y="108"/>
                </a:lnTo>
                <a:lnTo>
                  <a:pt x="303" y="107"/>
                </a:lnTo>
                <a:lnTo>
                  <a:pt x="302" y="105"/>
                </a:lnTo>
                <a:lnTo>
                  <a:pt x="298" y="102"/>
                </a:lnTo>
                <a:lnTo>
                  <a:pt x="296" y="102"/>
                </a:lnTo>
                <a:lnTo>
                  <a:pt x="291" y="97"/>
                </a:lnTo>
                <a:lnTo>
                  <a:pt x="284" y="93"/>
                </a:lnTo>
                <a:lnTo>
                  <a:pt x="284" y="87"/>
                </a:lnTo>
                <a:lnTo>
                  <a:pt x="284" y="86"/>
                </a:lnTo>
                <a:lnTo>
                  <a:pt x="285" y="85"/>
                </a:lnTo>
                <a:lnTo>
                  <a:pt x="285" y="81"/>
                </a:lnTo>
                <a:lnTo>
                  <a:pt x="284" y="75"/>
                </a:lnTo>
                <a:lnTo>
                  <a:pt x="283" y="70"/>
                </a:lnTo>
                <a:lnTo>
                  <a:pt x="283" y="68"/>
                </a:lnTo>
                <a:lnTo>
                  <a:pt x="277" y="64"/>
                </a:lnTo>
                <a:lnTo>
                  <a:pt x="281" y="60"/>
                </a:lnTo>
                <a:lnTo>
                  <a:pt x="287" y="67"/>
                </a:lnTo>
                <a:lnTo>
                  <a:pt x="289" y="71"/>
                </a:lnTo>
                <a:lnTo>
                  <a:pt x="289" y="74"/>
                </a:lnTo>
                <a:lnTo>
                  <a:pt x="292" y="77"/>
                </a:lnTo>
                <a:lnTo>
                  <a:pt x="296" y="85"/>
                </a:lnTo>
                <a:lnTo>
                  <a:pt x="300" y="89"/>
                </a:lnTo>
                <a:lnTo>
                  <a:pt x="302" y="87"/>
                </a:lnTo>
                <a:lnTo>
                  <a:pt x="303" y="86"/>
                </a:lnTo>
                <a:lnTo>
                  <a:pt x="303" y="87"/>
                </a:lnTo>
                <a:lnTo>
                  <a:pt x="304" y="89"/>
                </a:lnTo>
                <a:lnTo>
                  <a:pt x="306" y="90"/>
                </a:lnTo>
                <a:lnTo>
                  <a:pt x="311" y="93"/>
                </a:lnTo>
                <a:lnTo>
                  <a:pt x="319" y="100"/>
                </a:lnTo>
                <a:lnTo>
                  <a:pt x="318" y="102"/>
                </a:lnTo>
                <a:lnTo>
                  <a:pt x="315" y="105"/>
                </a:lnTo>
                <a:lnTo>
                  <a:pt x="313" y="107"/>
                </a:lnTo>
                <a:lnTo>
                  <a:pt x="311" y="107"/>
                </a:lnTo>
                <a:lnTo>
                  <a:pt x="308" y="115"/>
                </a:lnTo>
                <a:lnTo>
                  <a:pt x="311" y="117"/>
                </a:lnTo>
                <a:lnTo>
                  <a:pt x="314" y="117"/>
                </a:lnTo>
                <a:lnTo>
                  <a:pt x="317" y="117"/>
                </a:lnTo>
                <a:lnTo>
                  <a:pt x="318" y="117"/>
                </a:lnTo>
                <a:lnTo>
                  <a:pt x="319" y="115"/>
                </a:lnTo>
                <a:lnTo>
                  <a:pt x="325" y="115"/>
                </a:lnTo>
                <a:lnTo>
                  <a:pt x="325" y="115"/>
                </a:lnTo>
                <a:lnTo>
                  <a:pt x="325" y="116"/>
                </a:lnTo>
                <a:lnTo>
                  <a:pt x="325" y="119"/>
                </a:lnTo>
                <a:lnTo>
                  <a:pt x="323" y="117"/>
                </a:lnTo>
                <a:lnTo>
                  <a:pt x="321" y="117"/>
                </a:lnTo>
                <a:lnTo>
                  <a:pt x="318" y="120"/>
                </a:lnTo>
                <a:lnTo>
                  <a:pt x="308" y="128"/>
                </a:lnTo>
                <a:lnTo>
                  <a:pt x="307" y="131"/>
                </a:lnTo>
                <a:lnTo>
                  <a:pt x="304" y="134"/>
                </a:lnTo>
                <a:lnTo>
                  <a:pt x="304" y="135"/>
                </a:lnTo>
                <a:lnTo>
                  <a:pt x="293" y="117"/>
                </a:lnTo>
                <a:lnTo>
                  <a:pt x="292" y="109"/>
                </a:lnTo>
                <a:lnTo>
                  <a:pt x="292" y="108"/>
                </a:lnTo>
                <a:lnTo>
                  <a:pt x="291" y="108"/>
                </a:lnTo>
                <a:lnTo>
                  <a:pt x="289" y="113"/>
                </a:lnTo>
                <a:lnTo>
                  <a:pt x="288" y="116"/>
                </a:lnTo>
                <a:lnTo>
                  <a:pt x="288" y="119"/>
                </a:lnTo>
                <a:lnTo>
                  <a:pt x="291" y="126"/>
                </a:lnTo>
                <a:lnTo>
                  <a:pt x="292" y="130"/>
                </a:lnTo>
                <a:lnTo>
                  <a:pt x="295" y="132"/>
                </a:lnTo>
                <a:lnTo>
                  <a:pt x="292" y="130"/>
                </a:lnTo>
                <a:lnTo>
                  <a:pt x="289" y="128"/>
                </a:lnTo>
                <a:lnTo>
                  <a:pt x="288" y="126"/>
                </a:lnTo>
                <a:lnTo>
                  <a:pt x="288" y="124"/>
                </a:lnTo>
                <a:lnTo>
                  <a:pt x="285" y="115"/>
                </a:lnTo>
                <a:lnTo>
                  <a:pt x="285" y="112"/>
                </a:lnTo>
                <a:lnTo>
                  <a:pt x="285" y="111"/>
                </a:lnTo>
                <a:lnTo>
                  <a:pt x="285" y="109"/>
                </a:lnTo>
                <a:lnTo>
                  <a:pt x="285" y="108"/>
                </a:lnTo>
                <a:lnTo>
                  <a:pt x="285" y="105"/>
                </a:lnTo>
                <a:lnTo>
                  <a:pt x="285" y="101"/>
                </a:lnTo>
                <a:lnTo>
                  <a:pt x="284" y="100"/>
                </a:lnTo>
                <a:lnTo>
                  <a:pt x="283" y="100"/>
                </a:lnTo>
                <a:lnTo>
                  <a:pt x="281" y="100"/>
                </a:lnTo>
                <a:lnTo>
                  <a:pt x="278" y="102"/>
                </a:lnTo>
                <a:lnTo>
                  <a:pt x="277" y="105"/>
                </a:lnTo>
                <a:lnTo>
                  <a:pt x="277" y="108"/>
                </a:lnTo>
                <a:lnTo>
                  <a:pt x="277" y="109"/>
                </a:lnTo>
                <a:lnTo>
                  <a:pt x="277" y="116"/>
                </a:lnTo>
                <a:lnTo>
                  <a:pt x="277" y="117"/>
                </a:lnTo>
                <a:lnTo>
                  <a:pt x="277" y="119"/>
                </a:lnTo>
                <a:lnTo>
                  <a:pt x="276" y="123"/>
                </a:lnTo>
                <a:lnTo>
                  <a:pt x="274" y="130"/>
                </a:lnTo>
                <a:lnTo>
                  <a:pt x="270" y="137"/>
                </a:lnTo>
                <a:lnTo>
                  <a:pt x="270" y="138"/>
                </a:lnTo>
                <a:lnTo>
                  <a:pt x="263" y="142"/>
                </a:lnTo>
                <a:lnTo>
                  <a:pt x="250" y="150"/>
                </a:lnTo>
                <a:lnTo>
                  <a:pt x="247" y="152"/>
                </a:lnTo>
                <a:lnTo>
                  <a:pt x="246" y="153"/>
                </a:lnTo>
                <a:lnTo>
                  <a:pt x="244" y="156"/>
                </a:lnTo>
                <a:lnTo>
                  <a:pt x="244" y="157"/>
                </a:lnTo>
                <a:lnTo>
                  <a:pt x="247" y="160"/>
                </a:lnTo>
                <a:lnTo>
                  <a:pt x="262" y="153"/>
                </a:lnTo>
                <a:lnTo>
                  <a:pt x="270" y="150"/>
                </a:lnTo>
                <a:lnTo>
                  <a:pt x="270" y="150"/>
                </a:lnTo>
                <a:lnTo>
                  <a:pt x="272" y="150"/>
                </a:lnTo>
                <a:lnTo>
                  <a:pt x="273" y="147"/>
                </a:lnTo>
                <a:lnTo>
                  <a:pt x="273" y="146"/>
                </a:lnTo>
                <a:lnTo>
                  <a:pt x="272" y="146"/>
                </a:lnTo>
                <a:lnTo>
                  <a:pt x="270" y="146"/>
                </a:lnTo>
                <a:lnTo>
                  <a:pt x="272" y="145"/>
                </a:lnTo>
                <a:lnTo>
                  <a:pt x="278" y="143"/>
                </a:lnTo>
                <a:lnTo>
                  <a:pt x="280" y="143"/>
                </a:lnTo>
                <a:lnTo>
                  <a:pt x="284" y="150"/>
                </a:lnTo>
                <a:lnTo>
                  <a:pt x="285" y="152"/>
                </a:lnTo>
                <a:lnTo>
                  <a:pt x="285" y="153"/>
                </a:lnTo>
                <a:lnTo>
                  <a:pt x="284" y="156"/>
                </a:lnTo>
                <a:lnTo>
                  <a:pt x="283" y="157"/>
                </a:lnTo>
                <a:lnTo>
                  <a:pt x="281" y="158"/>
                </a:lnTo>
                <a:lnTo>
                  <a:pt x="278" y="160"/>
                </a:lnTo>
                <a:lnTo>
                  <a:pt x="276" y="160"/>
                </a:lnTo>
                <a:lnTo>
                  <a:pt x="274" y="158"/>
                </a:lnTo>
                <a:lnTo>
                  <a:pt x="272" y="157"/>
                </a:lnTo>
                <a:lnTo>
                  <a:pt x="270" y="156"/>
                </a:lnTo>
                <a:lnTo>
                  <a:pt x="268" y="157"/>
                </a:lnTo>
                <a:lnTo>
                  <a:pt x="266" y="157"/>
                </a:lnTo>
                <a:lnTo>
                  <a:pt x="263" y="160"/>
                </a:lnTo>
                <a:lnTo>
                  <a:pt x="262" y="161"/>
                </a:lnTo>
                <a:lnTo>
                  <a:pt x="259" y="171"/>
                </a:lnTo>
                <a:lnTo>
                  <a:pt x="259" y="172"/>
                </a:lnTo>
                <a:lnTo>
                  <a:pt x="262" y="173"/>
                </a:lnTo>
                <a:lnTo>
                  <a:pt x="266" y="175"/>
                </a:lnTo>
                <a:lnTo>
                  <a:pt x="268" y="175"/>
                </a:lnTo>
                <a:lnTo>
                  <a:pt x="270" y="175"/>
                </a:lnTo>
                <a:lnTo>
                  <a:pt x="272" y="173"/>
                </a:lnTo>
                <a:lnTo>
                  <a:pt x="274" y="173"/>
                </a:lnTo>
                <a:lnTo>
                  <a:pt x="280" y="176"/>
                </a:lnTo>
                <a:lnTo>
                  <a:pt x="288" y="180"/>
                </a:lnTo>
                <a:lnTo>
                  <a:pt x="288" y="182"/>
                </a:lnTo>
                <a:lnTo>
                  <a:pt x="287" y="183"/>
                </a:lnTo>
                <a:lnTo>
                  <a:pt x="277" y="183"/>
                </a:lnTo>
                <a:lnTo>
                  <a:pt x="272" y="183"/>
                </a:lnTo>
                <a:lnTo>
                  <a:pt x="270" y="183"/>
                </a:lnTo>
                <a:lnTo>
                  <a:pt x="269" y="183"/>
                </a:lnTo>
                <a:lnTo>
                  <a:pt x="261" y="182"/>
                </a:lnTo>
                <a:lnTo>
                  <a:pt x="259" y="182"/>
                </a:lnTo>
                <a:lnTo>
                  <a:pt x="258" y="182"/>
                </a:lnTo>
                <a:lnTo>
                  <a:pt x="257" y="182"/>
                </a:lnTo>
                <a:lnTo>
                  <a:pt x="255" y="182"/>
                </a:lnTo>
                <a:lnTo>
                  <a:pt x="254" y="183"/>
                </a:lnTo>
                <a:lnTo>
                  <a:pt x="253" y="183"/>
                </a:lnTo>
                <a:lnTo>
                  <a:pt x="257" y="186"/>
                </a:lnTo>
                <a:lnTo>
                  <a:pt x="258" y="187"/>
                </a:lnTo>
                <a:lnTo>
                  <a:pt x="259" y="187"/>
                </a:lnTo>
                <a:lnTo>
                  <a:pt x="261" y="186"/>
                </a:lnTo>
                <a:lnTo>
                  <a:pt x="263" y="191"/>
                </a:lnTo>
                <a:lnTo>
                  <a:pt x="266" y="203"/>
                </a:lnTo>
                <a:lnTo>
                  <a:pt x="270" y="213"/>
                </a:lnTo>
                <a:lnTo>
                  <a:pt x="269" y="216"/>
                </a:lnTo>
                <a:lnTo>
                  <a:pt x="259" y="216"/>
                </a:lnTo>
                <a:lnTo>
                  <a:pt x="259" y="220"/>
                </a:lnTo>
                <a:lnTo>
                  <a:pt x="255" y="225"/>
                </a:lnTo>
                <a:lnTo>
                  <a:pt x="254" y="225"/>
                </a:lnTo>
                <a:lnTo>
                  <a:pt x="253" y="227"/>
                </a:lnTo>
                <a:lnTo>
                  <a:pt x="244" y="224"/>
                </a:lnTo>
                <a:lnTo>
                  <a:pt x="243" y="224"/>
                </a:lnTo>
                <a:lnTo>
                  <a:pt x="243" y="222"/>
                </a:lnTo>
                <a:lnTo>
                  <a:pt x="242" y="222"/>
                </a:lnTo>
                <a:lnTo>
                  <a:pt x="242" y="221"/>
                </a:lnTo>
                <a:lnTo>
                  <a:pt x="240" y="221"/>
                </a:lnTo>
                <a:lnTo>
                  <a:pt x="239" y="222"/>
                </a:lnTo>
                <a:lnTo>
                  <a:pt x="235" y="227"/>
                </a:lnTo>
                <a:lnTo>
                  <a:pt x="235" y="228"/>
                </a:lnTo>
                <a:lnTo>
                  <a:pt x="233" y="229"/>
                </a:lnTo>
                <a:lnTo>
                  <a:pt x="233" y="231"/>
                </a:lnTo>
                <a:lnTo>
                  <a:pt x="238" y="236"/>
                </a:lnTo>
                <a:lnTo>
                  <a:pt x="238" y="242"/>
                </a:lnTo>
                <a:lnTo>
                  <a:pt x="229" y="252"/>
                </a:lnTo>
                <a:lnTo>
                  <a:pt x="222" y="265"/>
                </a:lnTo>
                <a:lnTo>
                  <a:pt x="221" y="267"/>
                </a:lnTo>
                <a:lnTo>
                  <a:pt x="224" y="270"/>
                </a:lnTo>
                <a:lnTo>
                  <a:pt x="227" y="269"/>
                </a:lnTo>
                <a:lnTo>
                  <a:pt x="228" y="269"/>
                </a:lnTo>
                <a:lnTo>
                  <a:pt x="231" y="267"/>
                </a:lnTo>
                <a:lnTo>
                  <a:pt x="238" y="262"/>
                </a:lnTo>
                <a:lnTo>
                  <a:pt x="250" y="263"/>
                </a:lnTo>
                <a:lnTo>
                  <a:pt x="251" y="263"/>
                </a:lnTo>
                <a:lnTo>
                  <a:pt x="253" y="265"/>
                </a:lnTo>
                <a:lnTo>
                  <a:pt x="253" y="266"/>
                </a:lnTo>
                <a:lnTo>
                  <a:pt x="247" y="267"/>
                </a:lnTo>
                <a:lnTo>
                  <a:pt x="247" y="269"/>
                </a:lnTo>
                <a:lnTo>
                  <a:pt x="253" y="274"/>
                </a:lnTo>
                <a:lnTo>
                  <a:pt x="257" y="274"/>
                </a:lnTo>
                <a:lnTo>
                  <a:pt x="257" y="276"/>
                </a:lnTo>
                <a:lnTo>
                  <a:pt x="255" y="277"/>
                </a:lnTo>
                <a:lnTo>
                  <a:pt x="254" y="277"/>
                </a:lnTo>
                <a:lnTo>
                  <a:pt x="250" y="276"/>
                </a:lnTo>
                <a:lnTo>
                  <a:pt x="246" y="274"/>
                </a:lnTo>
                <a:lnTo>
                  <a:pt x="244" y="273"/>
                </a:lnTo>
                <a:lnTo>
                  <a:pt x="243" y="270"/>
                </a:lnTo>
                <a:lnTo>
                  <a:pt x="239" y="267"/>
                </a:lnTo>
                <a:lnTo>
                  <a:pt x="239" y="269"/>
                </a:lnTo>
                <a:lnTo>
                  <a:pt x="236" y="270"/>
                </a:lnTo>
                <a:lnTo>
                  <a:pt x="232" y="273"/>
                </a:lnTo>
                <a:lnTo>
                  <a:pt x="232" y="274"/>
                </a:lnTo>
                <a:lnTo>
                  <a:pt x="232" y="276"/>
                </a:lnTo>
                <a:lnTo>
                  <a:pt x="235" y="281"/>
                </a:lnTo>
                <a:lnTo>
                  <a:pt x="240" y="287"/>
                </a:lnTo>
                <a:lnTo>
                  <a:pt x="242" y="287"/>
                </a:lnTo>
                <a:lnTo>
                  <a:pt x="251" y="289"/>
                </a:lnTo>
                <a:lnTo>
                  <a:pt x="261" y="292"/>
                </a:lnTo>
                <a:lnTo>
                  <a:pt x="274" y="296"/>
                </a:lnTo>
                <a:lnTo>
                  <a:pt x="274" y="300"/>
                </a:lnTo>
                <a:lnTo>
                  <a:pt x="274" y="307"/>
                </a:lnTo>
                <a:lnTo>
                  <a:pt x="273" y="319"/>
                </a:lnTo>
                <a:lnTo>
                  <a:pt x="272" y="321"/>
                </a:lnTo>
                <a:lnTo>
                  <a:pt x="269" y="326"/>
                </a:lnTo>
                <a:lnTo>
                  <a:pt x="265" y="334"/>
                </a:lnTo>
                <a:lnTo>
                  <a:pt x="261" y="334"/>
                </a:lnTo>
                <a:lnTo>
                  <a:pt x="258" y="333"/>
                </a:lnTo>
                <a:lnTo>
                  <a:pt x="258" y="322"/>
                </a:lnTo>
                <a:lnTo>
                  <a:pt x="258" y="319"/>
                </a:lnTo>
                <a:lnTo>
                  <a:pt x="259" y="317"/>
                </a:lnTo>
                <a:lnTo>
                  <a:pt x="259" y="315"/>
                </a:lnTo>
                <a:lnTo>
                  <a:pt x="261" y="314"/>
                </a:lnTo>
                <a:lnTo>
                  <a:pt x="261" y="312"/>
                </a:lnTo>
                <a:lnTo>
                  <a:pt x="261" y="306"/>
                </a:lnTo>
                <a:lnTo>
                  <a:pt x="261" y="303"/>
                </a:lnTo>
                <a:lnTo>
                  <a:pt x="259" y="302"/>
                </a:lnTo>
                <a:lnTo>
                  <a:pt x="259" y="300"/>
                </a:lnTo>
                <a:lnTo>
                  <a:pt x="257" y="297"/>
                </a:lnTo>
                <a:lnTo>
                  <a:pt x="255" y="297"/>
                </a:lnTo>
                <a:lnTo>
                  <a:pt x="247" y="297"/>
                </a:lnTo>
                <a:lnTo>
                  <a:pt x="246" y="299"/>
                </a:lnTo>
                <a:lnTo>
                  <a:pt x="240" y="299"/>
                </a:lnTo>
                <a:lnTo>
                  <a:pt x="239" y="297"/>
                </a:lnTo>
                <a:lnTo>
                  <a:pt x="232" y="293"/>
                </a:lnTo>
                <a:lnTo>
                  <a:pt x="229" y="292"/>
                </a:lnTo>
                <a:lnTo>
                  <a:pt x="229" y="291"/>
                </a:lnTo>
                <a:lnTo>
                  <a:pt x="229" y="289"/>
                </a:lnTo>
                <a:lnTo>
                  <a:pt x="228" y="287"/>
                </a:lnTo>
                <a:lnTo>
                  <a:pt x="227" y="284"/>
                </a:lnTo>
                <a:lnTo>
                  <a:pt x="227" y="284"/>
                </a:lnTo>
                <a:lnTo>
                  <a:pt x="224" y="284"/>
                </a:lnTo>
                <a:lnTo>
                  <a:pt x="224" y="285"/>
                </a:lnTo>
                <a:lnTo>
                  <a:pt x="221" y="287"/>
                </a:lnTo>
                <a:lnTo>
                  <a:pt x="212" y="295"/>
                </a:lnTo>
                <a:lnTo>
                  <a:pt x="209" y="299"/>
                </a:lnTo>
                <a:lnTo>
                  <a:pt x="212" y="302"/>
                </a:lnTo>
                <a:lnTo>
                  <a:pt x="217" y="311"/>
                </a:lnTo>
                <a:lnTo>
                  <a:pt x="217" y="319"/>
                </a:lnTo>
                <a:lnTo>
                  <a:pt x="209" y="318"/>
                </a:lnTo>
                <a:lnTo>
                  <a:pt x="205" y="322"/>
                </a:lnTo>
                <a:lnTo>
                  <a:pt x="206" y="330"/>
                </a:lnTo>
                <a:lnTo>
                  <a:pt x="209" y="333"/>
                </a:lnTo>
                <a:lnTo>
                  <a:pt x="212" y="334"/>
                </a:lnTo>
                <a:lnTo>
                  <a:pt x="216" y="344"/>
                </a:lnTo>
                <a:lnTo>
                  <a:pt x="212" y="345"/>
                </a:lnTo>
                <a:lnTo>
                  <a:pt x="206" y="345"/>
                </a:lnTo>
                <a:lnTo>
                  <a:pt x="205" y="347"/>
                </a:lnTo>
                <a:lnTo>
                  <a:pt x="203" y="347"/>
                </a:lnTo>
                <a:lnTo>
                  <a:pt x="203" y="348"/>
                </a:lnTo>
                <a:lnTo>
                  <a:pt x="203" y="349"/>
                </a:lnTo>
                <a:lnTo>
                  <a:pt x="205" y="349"/>
                </a:lnTo>
                <a:lnTo>
                  <a:pt x="213" y="353"/>
                </a:lnTo>
                <a:lnTo>
                  <a:pt x="221" y="355"/>
                </a:lnTo>
                <a:lnTo>
                  <a:pt x="222" y="356"/>
                </a:lnTo>
                <a:lnTo>
                  <a:pt x="218" y="357"/>
                </a:lnTo>
                <a:lnTo>
                  <a:pt x="206" y="360"/>
                </a:lnTo>
                <a:lnTo>
                  <a:pt x="202" y="360"/>
                </a:lnTo>
                <a:lnTo>
                  <a:pt x="201" y="359"/>
                </a:lnTo>
                <a:lnTo>
                  <a:pt x="198" y="363"/>
                </a:lnTo>
                <a:lnTo>
                  <a:pt x="194" y="372"/>
                </a:lnTo>
                <a:lnTo>
                  <a:pt x="194" y="377"/>
                </a:lnTo>
                <a:lnTo>
                  <a:pt x="199" y="381"/>
                </a:lnTo>
                <a:lnTo>
                  <a:pt x="199" y="382"/>
                </a:lnTo>
                <a:lnTo>
                  <a:pt x="201" y="382"/>
                </a:lnTo>
                <a:lnTo>
                  <a:pt x="206" y="381"/>
                </a:lnTo>
                <a:lnTo>
                  <a:pt x="209" y="379"/>
                </a:lnTo>
                <a:lnTo>
                  <a:pt x="221" y="387"/>
                </a:lnTo>
                <a:lnTo>
                  <a:pt x="222" y="387"/>
                </a:lnTo>
                <a:lnTo>
                  <a:pt x="231" y="379"/>
                </a:lnTo>
                <a:lnTo>
                  <a:pt x="238" y="375"/>
                </a:lnTo>
                <a:lnTo>
                  <a:pt x="233" y="382"/>
                </a:lnTo>
                <a:lnTo>
                  <a:pt x="232" y="383"/>
                </a:lnTo>
                <a:lnTo>
                  <a:pt x="231" y="387"/>
                </a:lnTo>
                <a:lnTo>
                  <a:pt x="232" y="398"/>
                </a:lnTo>
                <a:lnTo>
                  <a:pt x="233" y="398"/>
                </a:lnTo>
                <a:lnTo>
                  <a:pt x="233" y="400"/>
                </a:lnTo>
                <a:lnTo>
                  <a:pt x="235" y="401"/>
                </a:lnTo>
                <a:lnTo>
                  <a:pt x="236" y="401"/>
                </a:lnTo>
                <a:lnTo>
                  <a:pt x="238" y="401"/>
                </a:lnTo>
                <a:lnTo>
                  <a:pt x="239" y="401"/>
                </a:lnTo>
                <a:lnTo>
                  <a:pt x="240" y="401"/>
                </a:lnTo>
                <a:lnTo>
                  <a:pt x="242" y="402"/>
                </a:lnTo>
                <a:lnTo>
                  <a:pt x="239" y="408"/>
                </a:lnTo>
                <a:lnTo>
                  <a:pt x="236" y="407"/>
                </a:lnTo>
                <a:lnTo>
                  <a:pt x="235" y="407"/>
                </a:lnTo>
                <a:lnTo>
                  <a:pt x="232" y="405"/>
                </a:lnTo>
                <a:lnTo>
                  <a:pt x="222" y="401"/>
                </a:lnTo>
                <a:lnTo>
                  <a:pt x="221" y="401"/>
                </a:lnTo>
                <a:lnTo>
                  <a:pt x="220" y="400"/>
                </a:lnTo>
                <a:lnTo>
                  <a:pt x="217" y="398"/>
                </a:lnTo>
                <a:lnTo>
                  <a:pt x="217" y="397"/>
                </a:lnTo>
                <a:lnTo>
                  <a:pt x="213" y="387"/>
                </a:lnTo>
                <a:lnTo>
                  <a:pt x="210" y="385"/>
                </a:lnTo>
                <a:lnTo>
                  <a:pt x="209" y="385"/>
                </a:lnTo>
                <a:lnTo>
                  <a:pt x="206" y="386"/>
                </a:lnTo>
                <a:lnTo>
                  <a:pt x="206" y="387"/>
                </a:lnTo>
                <a:lnTo>
                  <a:pt x="205" y="387"/>
                </a:lnTo>
                <a:lnTo>
                  <a:pt x="206" y="389"/>
                </a:lnTo>
                <a:lnTo>
                  <a:pt x="210" y="396"/>
                </a:lnTo>
                <a:lnTo>
                  <a:pt x="212" y="400"/>
                </a:lnTo>
                <a:lnTo>
                  <a:pt x="213" y="400"/>
                </a:lnTo>
                <a:lnTo>
                  <a:pt x="217" y="404"/>
                </a:lnTo>
                <a:lnTo>
                  <a:pt x="218" y="405"/>
                </a:lnTo>
                <a:lnTo>
                  <a:pt x="218" y="408"/>
                </a:lnTo>
                <a:lnTo>
                  <a:pt x="217" y="408"/>
                </a:lnTo>
                <a:lnTo>
                  <a:pt x="213" y="411"/>
                </a:lnTo>
                <a:lnTo>
                  <a:pt x="209" y="413"/>
                </a:lnTo>
                <a:lnTo>
                  <a:pt x="203" y="411"/>
                </a:lnTo>
                <a:lnTo>
                  <a:pt x="203" y="404"/>
                </a:lnTo>
                <a:lnTo>
                  <a:pt x="198" y="393"/>
                </a:lnTo>
                <a:lnTo>
                  <a:pt x="197" y="394"/>
                </a:lnTo>
                <a:lnTo>
                  <a:pt x="184" y="379"/>
                </a:lnTo>
                <a:lnTo>
                  <a:pt x="183" y="378"/>
                </a:lnTo>
                <a:lnTo>
                  <a:pt x="180" y="375"/>
                </a:lnTo>
                <a:lnTo>
                  <a:pt x="179" y="371"/>
                </a:lnTo>
                <a:lnTo>
                  <a:pt x="180" y="368"/>
                </a:lnTo>
                <a:lnTo>
                  <a:pt x="182" y="364"/>
                </a:lnTo>
                <a:lnTo>
                  <a:pt x="182" y="363"/>
                </a:lnTo>
                <a:lnTo>
                  <a:pt x="182" y="362"/>
                </a:lnTo>
                <a:lnTo>
                  <a:pt x="179" y="359"/>
                </a:lnTo>
                <a:lnTo>
                  <a:pt x="173" y="356"/>
                </a:lnTo>
                <a:lnTo>
                  <a:pt x="169" y="357"/>
                </a:lnTo>
                <a:lnTo>
                  <a:pt x="168" y="359"/>
                </a:lnTo>
                <a:lnTo>
                  <a:pt x="161" y="357"/>
                </a:lnTo>
                <a:lnTo>
                  <a:pt x="161" y="352"/>
                </a:lnTo>
                <a:lnTo>
                  <a:pt x="161" y="347"/>
                </a:lnTo>
                <a:lnTo>
                  <a:pt x="161" y="345"/>
                </a:lnTo>
                <a:lnTo>
                  <a:pt x="158" y="341"/>
                </a:lnTo>
                <a:lnTo>
                  <a:pt x="156" y="341"/>
                </a:lnTo>
                <a:lnTo>
                  <a:pt x="154" y="342"/>
                </a:lnTo>
                <a:lnTo>
                  <a:pt x="152" y="351"/>
                </a:lnTo>
                <a:lnTo>
                  <a:pt x="153" y="353"/>
                </a:lnTo>
                <a:lnTo>
                  <a:pt x="154" y="374"/>
                </a:lnTo>
                <a:lnTo>
                  <a:pt x="154" y="375"/>
                </a:lnTo>
                <a:lnTo>
                  <a:pt x="153" y="378"/>
                </a:lnTo>
                <a:lnTo>
                  <a:pt x="147" y="383"/>
                </a:lnTo>
                <a:lnTo>
                  <a:pt x="145" y="379"/>
                </a:lnTo>
                <a:lnTo>
                  <a:pt x="146" y="377"/>
                </a:lnTo>
                <a:lnTo>
                  <a:pt x="146" y="375"/>
                </a:lnTo>
                <a:lnTo>
                  <a:pt x="145" y="372"/>
                </a:lnTo>
                <a:lnTo>
                  <a:pt x="143" y="370"/>
                </a:lnTo>
                <a:lnTo>
                  <a:pt x="143" y="368"/>
                </a:lnTo>
                <a:lnTo>
                  <a:pt x="142" y="367"/>
                </a:lnTo>
                <a:lnTo>
                  <a:pt x="139" y="366"/>
                </a:lnTo>
                <a:lnTo>
                  <a:pt x="132" y="370"/>
                </a:lnTo>
                <a:lnTo>
                  <a:pt x="131" y="371"/>
                </a:lnTo>
                <a:lnTo>
                  <a:pt x="123" y="386"/>
                </a:lnTo>
                <a:lnTo>
                  <a:pt x="116" y="400"/>
                </a:lnTo>
                <a:lnTo>
                  <a:pt x="115" y="401"/>
                </a:lnTo>
                <a:lnTo>
                  <a:pt x="108" y="411"/>
                </a:lnTo>
                <a:lnTo>
                  <a:pt x="101" y="419"/>
                </a:lnTo>
                <a:lnTo>
                  <a:pt x="104" y="411"/>
                </a:lnTo>
                <a:lnTo>
                  <a:pt x="105" y="409"/>
                </a:lnTo>
                <a:lnTo>
                  <a:pt x="107" y="405"/>
                </a:lnTo>
                <a:lnTo>
                  <a:pt x="116" y="385"/>
                </a:lnTo>
                <a:lnTo>
                  <a:pt x="109" y="385"/>
                </a:lnTo>
                <a:lnTo>
                  <a:pt x="109" y="386"/>
                </a:lnTo>
                <a:lnTo>
                  <a:pt x="101" y="393"/>
                </a:lnTo>
                <a:lnTo>
                  <a:pt x="101" y="392"/>
                </a:lnTo>
                <a:lnTo>
                  <a:pt x="102" y="387"/>
                </a:lnTo>
                <a:lnTo>
                  <a:pt x="104" y="386"/>
                </a:lnTo>
                <a:lnTo>
                  <a:pt x="108" y="381"/>
                </a:lnTo>
                <a:lnTo>
                  <a:pt x="111" y="378"/>
                </a:lnTo>
                <a:lnTo>
                  <a:pt x="113" y="375"/>
                </a:lnTo>
                <a:lnTo>
                  <a:pt x="119" y="366"/>
                </a:lnTo>
                <a:lnTo>
                  <a:pt x="123" y="360"/>
                </a:lnTo>
                <a:lnTo>
                  <a:pt x="124" y="360"/>
                </a:lnTo>
                <a:lnTo>
                  <a:pt x="124" y="359"/>
                </a:lnTo>
                <a:lnTo>
                  <a:pt x="126" y="355"/>
                </a:lnTo>
                <a:lnTo>
                  <a:pt x="126" y="352"/>
                </a:lnTo>
                <a:lnTo>
                  <a:pt x="124" y="348"/>
                </a:lnTo>
                <a:lnTo>
                  <a:pt x="123" y="347"/>
                </a:lnTo>
                <a:lnTo>
                  <a:pt x="123" y="347"/>
                </a:lnTo>
                <a:lnTo>
                  <a:pt x="119" y="342"/>
                </a:lnTo>
                <a:lnTo>
                  <a:pt x="113" y="338"/>
                </a:lnTo>
                <a:lnTo>
                  <a:pt x="112" y="338"/>
                </a:lnTo>
                <a:lnTo>
                  <a:pt x="105" y="337"/>
                </a:lnTo>
                <a:lnTo>
                  <a:pt x="104" y="337"/>
                </a:lnTo>
                <a:lnTo>
                  <a:pt x="102" y="337"/>
                </a:lnTo>
                <a:lnTo>
                  <a:pt x="101" y="338"/>
                </a:lnTo>
                <a:lnTo>
                  <a:pt x="100" y="342"/>
                </a:lnTo>
                <a:lnTo>
                  <a:pt x="96" y="352"/>
                </a:lnTo>
                <a:lnTo>
                  <a:pt x="96" y="357"/>
                </a:lnTo>
                <a:lnTo>
                  <a:pt x="93" y="367"/>
                </a:lnTo>
                <a:lnTo>
                  <a:pt x="93" y="370"/>
                </a:lnTo>
                <a:lnTo>
                  <a:pt x="93" y="372"/>
                </a:lnTo>
                <a:lnTo>
                  <a:pt x="93" y="377"/>
                </a:lnTo>
                <a:lnTo>
                  <a:pt x="92" y="381"/>
                </a:lnTo>
                <a:lnTo>
                  <a:pt x="90" y="382"/>
                </a:lnTo>
                <a:lnTo>
                  <a:pt x="85" y="385"/>
                </a:lnTo>
                <a:lnTo>
                  <a:pt x="78" y="386"/>
                </a:lnTo>
                <a:lnTo>
                  <a:pt x="72" y="383"/>
                </a:lnTo>
                <a:lnTo>
                  <a:pt x="71" y="383"/>
                </a:lnTo>
                <a:lnTo>
                  <a:pt x="66" y="385"/>
                </a:lnTo>
                <a:lnTo>
                  <a:pt x="64" y="385"/>
                </a:lnTo>
                <a:lnTo>
                  <a:pt x="63" y="386"/>
                </a:lnTo>
                <a:lnTo>
                  <a:pt x="70" y="394"/>
                </a:lnTo>
                <a:lnTo>
                  <a:pt x="71" y="396"/>
                </a:lnTo>
                <a:lnTo>
                  <a:pt x="72" y="397"/>
                </a:lnTo>
                <a:lnTo>
                  <a:pt x="74" y="397"/>
                </a:lnTo>
                <a:lnTo>
                  <a:pt x="75" y="398"/>
                </a:lnTo>
                <a:lnTo>
                  <a:pt x="77" y="397"/>
                </a:lnTo>
                <a:lnTo>
                  <a:pt x="78" y="396"/>
                </a:lnTo>
                <a:lnTo>
                  <a:pt x="78" y="394"/>
                </a:lnTo>
                <a:lnTo>
                  <a:pt x="79" y="394"/>
                </a:lnTo>
                <a:lnTo>
                  <a:pt x="83" y="394"/>
                </a:lnTo>
                <a:lnTo>
                  <a:pt x="82" y="401"/>
                </a:lnTo>
                <a:lnTo>
                  <a:pt x="79" y="411"/>
                </a:lnTo>
                <a:lnTo>
                  <a:pt x="78" y="417"/>
                </a:lnTo>
                <a:lnTo>
                  <a:pt x="72" y="420"/>
                </a:lnTo>
                <a:lnTo>
                  <a:pt x="66" y="420"/>
                </a:lnTo>
                <a:lnTo>
                  <a:pt x="59" y="413"/>
                </a:lnTo>
                <a:lnTo>
                  <a:pt x="59" y="412"/>
                </a:lnTo>
                <a:lnTo>
                  <a:pt x="59" y="411"/>
                </a:lnTo>
                <a:lnTo>
                  <a:pt x="59" y="409"/>
                </a:lnTo>
                <a:lnTo>
                  <a:pt x="63" y="400"/>
                </a:lnTo>
                <a:lnTo>
                  <a:pt x="62" y="398"/>
                </a:lnTo>
                <a:lnTo>
                  <a:pt x="57" y="394"/>
                </a:lnTo>
                <a:lnTo>
                  <a:pt x="52" y="392"/>
                </a:lnTo>
                <a:lnTo>
                  <a:pt x="53" y="392"/>
                </a:lnTo>
                <a:lnTo>
                  <a:pt x="52" y="389"/>
                </a:lnTo>
                <a:lnTo>
                  <a:pt x="49" y="386"/>
                </a:lnTo>
                <a:lnTo>
                  <a:pt x="45" y="385"/>
                </a:lnTo>
                <a:lnTo>
                  <a:pt x="37" y="385"/>
                </a:lnTo>
                <a:lnTo>
                  <a:pt x="30" y="382"/>
                </a:lnTo>
                <a:lnTo>
                  <a:pt x="30" y="381"/>
                </a:lnTo>
                <a:lnTo>
                  <a:pt x="27" y="378"/>
                </a:lnTo>
                <a:lnTo>
                  <a:pt x="25" y="374"/>
                </a:lnTo>
                <a:lnTo>
                  <a:pt x="23" y="372"/>
                </a:lnTo>
                <a:lnTo>
                  <a:pt x="22" y="368"/>
                </a:lnTo>
                <a:lnTo>
                  <a:pt x="22" y="367"/>
                </a:lnTo>
                <a:lnTo>
                  <a:pt x="21" y="366"/>
                </a:lnTo>
                <a:lnTo>
                  <a:pt x="19" y="363"/>
                </a:lnTo>
                <a:lnTo>
                  <a:pt x="16" y="360"/>
                </a:lnTo>
                <a:lnTo>
                  <a:pt x="7" y="360"/>
                </a:lnTo>
                <a:lnTo>
                  <a:pt x="6" y="360"/>
                </a:lnTo>
                <a:lnTo>
                  <a:pt x="0" y="347"/>
                </a:lnTo>
                <a:lnTo>
                  <a:pt x="14" y="348"/>
                </a:lnTo>
                <a:lnTo>
                  <a:pt x="16" y="348"/>
                </a:lnTo>
                <a:lnTo>
                  <a:pt x="21" y="348"/>
                </a:lnTo>
                <a:lnTo>
                  <a:pt x="26" y="348"/>
                </a:lnTo>
                <a:lnTo>
                  <a:pt x="27" y="348"/>
                </a:lnTo>
                <a:lnTo>
                  <a:pt x="30" y="347"/>
                </a:lnTo>
                <a:lnTo>
                  <a:pt x="31" y="347"/>
                </a:lnTo>
                <a:lnTo>
                  <a:pt x="27" y="341"/>
                </a:lnTo>
                <a:lnTo>
                  <a:pt x="30" y="341"/>
                </a:lnTo>
                <a:lnTo>
                  <a:pt x="30" y="341"/>
                </a:lnTo>
                <a:lnTo>
                  <a:pt x="37" y="340"/>
                </a:lnTo>
                <a:lnTo>
                  <a:pt x="46" y="334"/>
                </a:lnTo>
                <a:lnTo>
                  <a:pt x="52" y="334"/>
                </a:lnTo>
                <a:lnTo>
                  <a:pt x="46" y="344"/>
                </a:lnTo>
                <a:lnTo>
                  <a:pt x="44" y="347"/>
                </a:lnTo>
                <a:lnTo>
                  <a:pt x="42" y="348"/>
                </a:lnTo>
                <a:lnTo>
                  <a:pt x="49" y="347"/>
                </a:lnTo>
                <a:lnTo>
                  <a:pt x="53" y="345"/>
                </a:lnTo>
                <a:lnTo>
                  <a:pt x="57" y="342"/>
                </a:lnTo>
                <a:lnTo>
                  <a:pt x="59" y="337"/>
                </a:lnTo>
                <a:lnTo>
                  <a:pt x="56" y="329"/>
                </a:lnTo>
                <a:lnTo>
                  <a:pt x="56" y="326"/>
                </a:lnTo>
                <a:lnTo>
                  <a:pt x="56" y="325"/>
                </a:lnTo>
                <a:lnTo>
                  <a:pt x="56" y="322"/>
                </a:lnTo>
                <a:lnTo>
                  <a:pt x="57" y="319"/>
                </a:lnTo>
                <a:lnTo>
                  <a:pt x="57" y="317"/>
                </a:lnTo>
                <a:lnTo>
                  <a:pt x="59" y="317"/>
                </a:lnTo>
                <a:lnTo>
                  <a:pt x="63" y="332"/>
                </a:lnTo>
                <a:lnTo>
                  <a:pt x="66" y="334"/>
                </a:lnTo>
                <a:lnTo>
                  <a:pt x="70" y="340"/>
                </a:lnTo>
                <a:lnTo>
                  <a:pt x="71" y="340"/>
                </a:lnTo>
                <a:lnTo>
                  <a:pt x="78" y="338"/>
                </a:lnTo>
                <a:lnTo>
                  <a:pt x="78" y="342"/>
                </a:lnTo>
                <a:lnTo>
                  <a:pt x="78" y="347"/>
                </a:lnTo>
                <a:lnTo>
                  <a:pt x="78" y="347"/>
                </a:lnTo>
                <a:lnTo>
                  <a:pt x="78" y="352"/>
                </a:lnTo>
                <a:lnTo>
                  <a:pt x="79" y="353"/>
                </a:lnTo>
                <a:lnTo>
                  <a:pt x="81" y="353"/>
                </a:lnTo>
                <a:lnTo>
                  <a:pt x="82" y="353"/>
                </a:lnTo>
                <a:lnTo>
                  <a:pt x="86" y="353"/>
                </a:lnTo>
                <a:lnTo>
                  <a:pt x="87" y="353"/>
                </a:lnTo>
                <a:lnTo>
                  <a:pt x="89" y="353"/>
                </a:lnTo>
                <a:lnTo>
                  <a:pt x="93" y="349"/>
                </a:lnTo>
                <a:lnTo>
                  <a:pt x="93" y="348"/>
                </a:lnTo>
                <a:lnTo>
                  <a:pt x="96" y="347"/>
                </a:lnTo>
                <a:lnTo>
                  <a:pt x="96" y="347"/>
                </a:lnTo>
                <a:lnTo>
                  <a:pt x="96" y="340"/>
                </a:lnTo>
                <a:lnTo>
                  <a:pt x="96" y="337"/>
                </a:lnTo>
                <a:lnTo>
                  <a:pt x="96" y="336"/>
                </a:lnTo>
                <a:lnTo>
                  <a:pt x="94" y="329"/>
                </a:lnTo>
                <a:lnTo>
                  <a:pt x="97" y="323"/>
                </a:lnTo>
                <a:lnTo>
                  <a:pt x="98" y="321"/>
                </a:lnTo>
                <a:lnTo>
                  <a:pt x="96" y="319"/>
                </a:lnTo>
                <a:lnTo>
                  <a:pt x="96" y="319"/>
                </a:lnTo>
                <a:lnTo>
                  <a:pt x="90" y="321"/>
                </a:lnTo>
                <a:lnTo>
                  <a:pt x="87" y="322"/>
                </a:lnTo>
                <a:lnTo>
                  <a:pt x="85" y="323"/>
                </a:lnTo>
                <a:lnTo>
                  <a:pt x="83" y="327"/>
                </a:lnTo>
                <a:lnTo>
                  <a:pt x="83" y="326"/>
                </a:lnTo>
                <a:lnTo>
                  <a:pt x="82" y="318"/>
                </a:lnTo>
                <a:lnTo>
                  <a:pt x="83" y="318"/>
                </a:lnTo>
                <a:lnTo>
                  <a:pt x="89" y="318"/>
                </a:lnTo>
                <a:lnTo>
                  <a:pt x="96" y="318"/>
                </a:lnTo>
                <a:lnTo>
                  <a:pt x="100" y="318"/>
                </a:lnTo>
                <a:lnTo>
                  <a:pt x="105" y="323"/>
                </a:lnTo>
                <a:lnTo>
                  <a:pt x="108" y="330"/>
                </a:lnTo>
                <a:lnTo>
                  <a:pt x="115" y="329"/>
                </a:lnTo>
                <a:lnTo>
                  <a:pt x="119" y="327"/>
                </a:lnTo>
                <a:lnTo>
                  <a:pt x="120" y="327"/>
                </a:lnTo>
                <a:lnTo>
                  <a:pt x="117" y="319"/>
                </a:lnTo>
                <a:lnTo>
                  <a:pt x="116" y="318"/>
                </a:lnTo>
                <a:lnTo>
                  <a:pt x="115" y="318"/>
                </a:lnTo>
                <a:lnTo>
                  <a:pt x="108" y="315"/>
                </a:lnTo>
                <a:lnTo>
                  <a:pt x="107" y="315"/>
                </a:lnTo>
                <a:lnTo>
                  <a:pt x="104" y="315"/>
                </a:lnTo>
                <a:lnTo>
                  <a:pt x="101" y="314"/>
                </a:lnTo>
                <a:lnTo>
                  <a:pt x="101" y="314"/>
                </a:lnTo>
                <a:lnTo>
                  <a:pt x="98" y="311"/>
                </a:lnTo>
                <a:lnTo>
                  <a:pt x="92" y="310"/>
                </a:lnTo>
                <a:lnTo>
                  <a:pt x="90" y="310"/>
                </a:lnTo>
                <a:lnTo>
                  <a:pt x="86" y="311"/>
                </a:lnTo>
                <a:lnTo>
                  <a:pt x="82" y="311"/>
                </a:lnTo>
                <a:lnTo>
                  <a:pt x="83" y="310"/>
                </a:lnTo>
                <a:lnTo>
                  <a:pt x="86" y="307"/>
                </a:lnTo>
                <a:lnTo>
                  <a:pt x="87" y="304"/>
                </a:lnTo>
                <a:lnTo>
                  <a:pt x="93" y="295"/>
                </a:lnTo>
                <a:lnTo>
                  <a:pt x="98" y="289"/>
                </a:lnTo>
                <a:lnTo>
                  <a:pt x="101" y="285"/>
                </a:lnTo>
                <a:lnTo>
                  <a:pt x="102" y="285"/>
                </a:lnTo>
                <a:lnTo>
                  <a:pt x="107" y="288"/>
                </a:lnTo>
                <a:lnTo>
                  <a:pt x="112" y="288"/>
                </a:lnTo>
                <a:lnTo>
                  <a:pt x="113" y="288"/>
                </a:lnTo>
                <a:lnTo>
                  <a:pt x="117" y="285"/>
                </a:lnTo>
                <a:lnTo>
                  <a:pt x="123" y="288"/>
                </a:lnTo>
                <a:lnTo>
                  <a:pt x="126" y="289"/>
                </a:lnTo>
                <a:lnTo>
                  <a:pt x="128" y="288"/>
                </a:lnTo>
                <a:lnTo>
                  <a:pt x="130" y="287"/>
                </a:lnTo>
                <a:lnTo>
                  <a:pt x="128" y="287"/>
                </a:lnTo>
                <a:lnTo>
                  <a:pt x="119" y="284"/>
                </a:lnTo>
                <a:lnTo>
                  <a:pt x="113" y="282"/>
                </a:lnTo>
                <a:lnTo>
                  <a:pt x="109" y="281"/>
                </a:lnTo>
                <a:lnTo>
                  <a:pt x="108" y="281"/>
                </a:lnTo>
                <a:lnTo>
                  <a:pt x="92" y="284"/>
                </a:lnTo>
                <a:lnTo>
                  <a:pt x="96" y="277"/>
                </a:lnTo>
                <a:lnTo>
                  <a:pt x="111" y="273"/>
                </a:lnTo>
                <a:lnTo>
                  <a:pt x="116" y="278"/>
                </a:lnTo>
                <a:lnTo>
                  <a:pt x="116" y="280"/>
                </a:lnTo>
                <a:lnTo>
                  <a:pt x="117" y="280"/>
                </a:lnTo>
                <a:lnTo>
                  <a:pt x="119" y="280"/>
                </a:lnTo>
                <a:lnTo>
                  <a:pt x="126" y="280"/>
                </a:lnTo>
                <a:lnTo>
                  <a:pt x="137" y="276"/>
                </a:lnTo>
                <a:lnTo>
                  <a:pt x="149" y="276"/>
                </a:lnTo>
                <a:lnTo>
                  <a:pt x="154" y="273"/>
                </a:lnTo>
                <a:lnTo>
                  <a:pt x="150" y="280"/>
                </a:lnTo>
                <a:lnTo>
                  <a:pt x="149" y="281"/>
                </a:lnTo>
                <a:lnTo>
                  <a:pt x="143" y="289"/>
                </a:lnTo>
                <a:lnTo>
                  <a:pt x="145" y="292"/>
                </a:lnTo>
                <a:lnTo>
                  <a:pt x="145" y="296"/>
                </a:lnTo>
                <a:lnTo>
                  <a:pt x="149" y="297"/>
                </a:lnTo>
                <a:lnTo>
                  <a:pt x="154" y="307"/>
                </a:lnTo>
                <a:lnTo>
                  <a:pt x="156" y="304"/>
                </a:lnTo>
                <a:lnTo>
                  <a:pt x="157" y="303"/>
                </a:lnTo>
                <a:lnTo>
                  <a:pt x="158" y="302"/>
                </a:lnTo>
                <a:lnTo>
                  <a:pt x="157" y="300"/>
                </a:lnTo>
                <a:lnTo>
                  <a:pt x="153" y="296"/>
                </a:lnTo>
                <a:lnTo>
                  <a:pt x="150" y="293"/>
                </a:lnTo>
                <a:lnTo>
                  <a:pt x="150" y="292"/>
                </a:lnTo>
                <a:lnTo>
                  <a:pt x="152" y="288"/>
                </a:lnTo>
                <a:lnTo>
                  <a:pt x="154" y="282"/>
                </a:lnTo>
                <a:lnTo>
                  <a:pt x="160" y="278"/>
                </a:lnTo>
                <a:lnTo>
                  <a:pt x="161" y="276"/>
                </a:lnTo>
                <a:lnTo>
                  <a:pt x="164" y="276"/>
                </a:lnTo>
                <a:lnTo>
                  <a:pt x="168" y="277"/>
                </a:lnTo>
                <a:lnTo>
                  <a:pt x="169" y="278"/>
                </a:lnTo>
                <a:lnTo>
                  <a:pt x="171" y="281"/>
                </a:lnTo>
                <a:lnTo>
                  <a:pt x="176" y="280"/>
                </a:lnTo>
                <a:lnTo>
                  <a:pt x="177" y="280"/>
                </a:lnTo>
                <a:lnTo>
                  <a:pt x="179" y="281"/>
                </a:lnTo>
                <a:lnTo>
                  <a:pt x="187" y="284"/>
                </a:lnTo>
                <a:lnTo>
                  <a:pt x="194" y="287"/>
                </a:lnTo>
                <a:lnTo>
                  <a:pt x="197" y="287"/>
                </a:lnTo>
                <a:lnTo>
                  <a:pt x="197" y="300"/>
                </a:lnTo>
                <a:lnTo>
                  <a:pt x="197" y="303"/>
                </a:lnTo>
                <a:lnTo>
                  <a:pt x="197" y="308"/>
                </a:lnTo>
                <a:lnTo>
                  <a:pt x="201" y="310"/>
                </a:lnTo>
                <a:lnTo>
                  <a:pt x="202" y="311"/>
                </a:lnTo>
                <a:lnTo>
                  <a:pt x="205" y="311"/>
                </a:lnTo>
                <a:lnTo>
                  <a:pt x="205" y="302"/>
                </a:lnTo>
                <a:lnTo>
                  <a:pt x="205" y="300"/>
                </a:lnTo>
                <a:lnTo>
                  <a:pt x="206" y="287"/>
                </a:lnTo>
                <a:lnTo>
                  <a:pt x="203" y="285"/>
                </a:lnTo>
                <a:lnTo>
                  <a:pt x="199" y="281"/>
                </a:lnTo>
                <a:lnTo>
                  <a:pt x="197" y="277"/>
                </a:lnTo>
                <a:lnTo>
                  <a:pt x="198" y="273"/>
                </a:lnTo>
                <a:lnTo>
                  <a:pt x="199" y="272"/>
                </a:lnTo>
                <a:lnTo>
                  <a:pt x="201" y="269"/>
                </a:lnTo>
                <a:lnTo>
                  <a:pt x="198" y="270"/>
                </a:lnTo>
                <a:lnTo>
                  <a:pt x="188" y="274"/>
                </a:lnTo>
                <a:lnTo>
                  <a:pt x="191" y="267"/>
                </a:lnTo>
                <a:lnTo>
                  <a:pt x="180" y="267"/>
                </a:lnTo>
                <a:lnTo>
                  <a:pt x="179" y="267"/>
                </a:lnTo>
                <a:lnTo>
                  <a:pt x="175" y="267"/>
                </a:lnTo>
                <a:lnTo>
                  <a:pt x="164" y="265"/>
                </a:lnTo>
                <a:lnTo>
                  <a:pt x="175" y="259"/>
                </a:lnTo>
                <a:lnTo>
                  <a:pt x="175" y="258"/>
                </a:lnTo>
                <a:lnTo>
                  <a:pt x="173" y="250"/>
                </a:lnTo>
                <a:lnTo>
                  <a:pt x="164" y="252"/>
                </a:lnTo>
                <a:lnTo>
                  <a:pt x="157" y="254"/>
                </a:lnTo>
                <a:lnTo>
                  <a:pt x="149" y="258"/>
                </a:lnTo>
                <a:lnTo>
                  <a:pt x="147" y="258"/>
                </a:lnTo>
                <a:lnTo>
                  <a:pt x="143" y="258"/>
                </a:lnTo>
                <a:lnTo>
                  <a:pt x="138" y="259"/>
                </a:lnTo>
                <a:lnTo>
                  <a:pt x="139" y="259"/>
                </a:lnTo>
                <a:lnTo>
                  <a:pt x="143" y="262"/>
                </a:lnTo>
                <a:lnTo>
                  <a:pt x="139" y="265"/>
                </a:lnTo>
                <a:lnTo>
                  <a:pt x="131" y="270"/>
                </a:lnTo>
                <a:lnTo>
                  <a:pt x="128" y="272"/>
                </a:lnTo>
                <a:lnTo>
                  <a:pt x="128" y="272"/>
                </a:lnTo>
                <a:lnTo>
                  <a:pt x="128" y="266"/>
                </a:lnTo>
                <a:lnTo>
                  <a:pt x="128" y="265"/>
                </a:lnTo>
                <a:lnTo>
                  <a:pt x="128" y="261"/>
                </a:lnTo>
                <a:lnTo>
                  <a:pt x="131" y="254"/>
                </a:lnTo>
                <a:lnTo>
                  <a:pt x="128" y="255"/>
                </a:lnTo>
                <a:lnTo>
                  <a:pt x="115" y="262"/>
                </a:lnTo>
                <a:lnTo>
                  <a:pt x="98" y="266"/>
                </a:lnTo>
                <a:lnTo>
                  <a:pt x="96" y="266"/>
                </a:lnTo>
                <a:lnTo>
                  <a:pt x="94" y="263"/>
                </a:lnTo>
                <a:lnTo>
                  <a:pt x="94" y="262"/>
                </a:lnTo>
                <a:lnTo>
                  <a:pt x="96" y="259"/>
                </a:lnTo>
                <a:lnTo>
                  <a:pt x="104" y="251"/>
                </a:lnTo>
                <a:lnTo>
                  <a:pt x="113" y="243"/>
                </a:lnTo>
                <a:lnTo>
                  <a:pt x="122" y="233"/>
                </a:lnTo>
                <a:lnTo>
                  <a:pt x="120" y="232"/>
                </a:lnTo>
                <a:lnTo>
                  <a:pt x="115" y="228"/>
                </a:lnTo>
                <a:lnTo>
                  <a:pt x="120" y="222"/>
                </a:lnTo>
                <a:lnTo>
                  <a:pt x="122" y="221"/>
                </a:lnTo>
                <a:lnTo>
                  <a:pt x="127" y="220"/>
                </a:lnTo>
                <a:lnTo>
                  <a:pt x="138" y="220"/>
                </a:lnTo>
                <a:lnTo>
                  <a:pt x="139" y="225"/>
                </a:lnTo>
                <a:lnTo>
                  <a:pt x="139" y="229"/>
                </a:lnTo>
                <a:lnTo>
                  <a:pt x="138" y="233"/>
                </a:lnTo>
                <a:lnTo>
                  <a:pt x="143" y="235"/>
                </a:lnTo>
                <a:lnTo>
                  <a:pt x="150" y="222"/>
                </a:lnTo>
                <a:lnTo>
                  <a:pt x="160" y="220"/>
                </a:lnTo>
                <a:lnTo>
                  <a:pt x="164" y="216"/>
                </a:lnTo>
                <a:lnTo>
                  <a:pt x="165" y="216"/>
                </a:lnTo>
                <a:lnTo>
                  <a:pt x="167" y="218"/>
                </a:lnTo>
                <a:lnTo>
                  <a:pt x="165" y="220"/>
                </a:lnTo>
                <a:lnTo>
                  <a:pt x="164" y="221"/>
                </a:lnTo>
                <a:lnTo>
                  <a:pt x="164" y="222"/>
                </a:lnTo>
                <a:lnTo>
                  <a:pt x="165" y="225"/>
                </a:lnTo>
                <a:lnTo>
                  <a:pt x="168" y="225"/>
                </a:lnTo>
                <a:lnTo>
                  <a:pt x="171" y="227"/>
                </a:lnTo>
                <a:lnTo>
                  <a:pt x="172" y="228"/>
                </a:lnTo>
                <a:lnTo>
                  <a:pt x="173" y="231"/>
                </a:lnTo>
                <a:lnTo>
                  <a:pt x="169" y="239"/>
                </a:lnTo>
                <a:lnTo>
                  <a:pt x="167" y="236"/>
                </a:lnTo>
                <a:lnTo>
                  <a:pt x="161" y="236"/>
                </a:lnTo>
                <a:lnTo>
                  <a:pt x="160" y="236"/>
                </a:lnTo>
                <a:lnTo>
                  <a:pt x="158" y="236"/>
                </a:lnTo>
                <a:lnTo>
                  <a:pt x="154" y="243"/>
                </a:lnTo>
                <a:lnTo>
                  <a:pt x="153" y="244"/>
                </a:lnTo>
                <a:lnTo>
                  <a:pt x="153" y="246"/>
                </a:lnTo>
                <a:lnTo>
                  <a:pt x="154" y="247"/>
                </a:lnTo>
                <a:lnTo>
                  <a:pt x="156" y="248"/>
                </a:lnTo>
                <a:lnTo>
                  <a:pt x="157" y="248"/>
                </a:lnTo>
                <a:lnTo>
                  <a:pt x="160" y="248"/>
                </a:lnTo>
                <a:lnTo>
                  <a:pt x="161" y="247"/>
                </a:lnTo>
                <a:lnTo>
                  <a:pt x="169" y="246"/>
                </a:lnTo>
                <a:lnTo>
                  <a:pt x="171" y="244"/>
                </a:lnTo>
                <a:lnTo>
                  <a:pt x="176" y="242"/>
                </a:lnTo>
                <a:lnTo>
                  <a:pt x="179" y="239"/>
                </a:lnTo>
                <a:lnTo>
                  <a:pt x="180" y="237"/>
                </a:lnTo>
                <a:lnTo>
                  <a:pt x="182" y="232"/>
                </a:lnTo>
                <a:lnTo>
                  <a:pt x="177" y="227"/>
                </a:lnTo>
                <a:lnTo>
                  <a:pt x="175" y="225"/>
                </a:lnTo>
                <a:lnTo>
                  <a:pt x="172" y="225"/>
                </a:lnTo>
                <a:lnTo>
                  <a:pt x="171" y="225"/>
                </a:lnTo>
                <a:lnTo>
                  <a:pt x="168" y="222"/>
                </a:lnTo>
                <a:lnTo>
                  <a:pt x="168" y="217"/>
                </a:lnTo>
                <a:lnTo>
                  <a:pt x="167" y="216"/>
                </a:lnTo>
                <a:lnTo>
                  <a:pt x="167" y="214"/>
                </a:lnTo>
                <a:lnTo>
                  <a:pt x="167" y="213"/>
                </a:lnTo>
                <a:lnTo>
                  <a:pt x="164" y="207"/>
                </a:lnTo>
                <a:lnTo>
                  <a:pt x="164" y="206"/>
                </a:lnTo>
                <a:lnTo>
                  <a:pt x="162" y="206"/>
                </a:lnTo>
                <a:lnTo>
                  <a:pt x="161" y="206"/>
                </a:lnTo>
                <a:lnTo>
                  <a:pt x="171" y="199"/>
                </a:lnTo>
                <a:lnTo>
                  <a:pt x="173" y="199"/>
                </a:lnTo>
                <a:lnTo>
                  <a:pt x="182" y="202"/>
                </a:lnTo>
                <a:lnTo>
                  <a:pt x="180" y="202"/>
                </a:lnTo>
                <a:lnTo>
                  <a:pt x="175" y="206"/>
                </a:lnTo>
                <a:lnTo>
                  <a:pt x="173" y="207"/>
                </a:lnTo>
                <a:lnTo>
                  <a:pt x="173" y="209"/>
                </a:lnTo>
                <a:lnTo>
                  <a:pt x="172" y="214"/>
                </a:lnTo>
                <a:lnTo>
                  <a:pt x="179" y="212"/>
                </a:lnTo>
                <a:lnTo>
                  <a:pt x="180" y="210"/>
                </a:lnTo>
                <a:lnTo>
                  <a:pt x="188" y="202"/>
                </a:lnTo>
                <a:lnTo>
                  <a:pt x="190" y="202"/>
                </a:lnTo>
                <a:lnTo>
                  <a:pt x="203" y="206"/>
                </a:lnTo>
                <a:lnTo>
                  <a:pt x="205" y="206"/>
                </a:lnTo>
                <a:lnTo>
                  <a:pt x="205" y="207"/>
                </a:lnTo>
                <a:lnTo>
                  <a:pt x="206" y="216"/>
                </a:lnTo>
                <a:lnTo>
                  <a:pt x="207" y="218"/>
                </a:lnTo>
                <a:lnTo>
                  <a:pt x="212" y="225"/>
                </a:lnTo>
                <a:lnTo>
                  <a:pt x="213" y="232"/>
                </a:lnTo>
                <a:lnTo>
                  <a:pt x="213" y="237"/>
                </a:lnTo>
                <a:lnTo>
                  <a:pt x="220" y="242"/>
                </a:lnTo>
                <a:lnTo>
                  <a:pt x="218" y="233"/>
                </a:lnTo>
                <a:lnTo>
                  <a:pt x="220" y="232"/>
                </a:lnTo>
                <a:lnTo>
                  <a:pt x="221" y="231"/>
                </a:lnTo>
                <a:lnTo>
                  <a:pt x="224" y="231"/>
                </a:lnTo>
                <a:lnTo>
                  <a:pt x="228" y="228"/>
                </a:lnTo>
                <a:lnTo>
                  <a:pt x="231" y="221"/>
                </a:lnTo>
                <a:lnTo>
                  <a:pt x="229" y="220"/>
                </a:lnTo>
                <a:lnTo>
                  <a:pt x="227" y="218"/>
                </a:lnTo>
                <a:lnTo>
                  <a:pt x="224" y="221"/>
                </a:lnTo>
                <a:lnTo>
                  <a:pt x="222" y="224"/>
                </a:lnTo>
                <a:lnTo>
                  <a:pt x="221" y="225"/>
                </a:lnTo>
                <a:lnTo>
                  <a:pt x="214" y="221"/>
                </a:lnTo>
                <a:lnTo>
                  <a:pt x="213" y="220"/>
                </a:lnTo>
                <a:lnTo>
                  <a:pt x="210" y="213"/>
                </a:lnTo>
                <a:lnTo>
                  <a:pt x="212" y="213"/>
                </a:lnTo>
                <a:lnTo>
                  <a:pt x="216" y="210"/>
                </a:lnTo>
                <a:lnTo>
                  <a:pt x="214" y="203"/>
                </a:lnTo>
                <a:lnTo>
                  <a:pt x="217" y="199"/>
                </a:lnTo>
                <a:lnTo>
                  <a:pt x="225" y="190"/>
                </a:lnTo>
                <a:lnTo>
                  <a:pt x="239" y="186"/>
                </a:lnTo>
                <a:lnTo>
                  <a:pt x="243" y="184"/>
                </a:lnTo>
                <a:lnTo>
                  <a:pt x="247" y="183"/>
                </a:lnTo>
                <a:lnTo>
                  <a:pt x="250" y="179"/>
                </a:lnTo>
                <a:lnTo>
                  <a:pt x="247" y="179"/>
                </a:lnTo>
                <a:lnTo>
                  <a:pt x="244" y="179"/>
                </a:lnTo>
                <a:lnTo>
                  <a:pt x="243" y="179"/>
                </a:lnTo>
                <a:lnTo>
                  <a:pt x="238" y="180"/>
                </a:lnTo>
                <a:lnTo>
                  <a:pt x="231" y="183"/>
                </a:lnTo>
                <a:lnTo>
                  <a:pt x="228" y="184"/>
                </a:lnTo>
                <a:lnTo>
                  <a:pt x="227" y="184"/>
                </a:lnTo>
                <a:lnTo>
                  <a:pt x="225" y="186"/>
                </a:lnTo>
                <a:lnTo>
                  <a:pt x="218" y="191"/>
                </a:lnTo>
                <a:lnTo>
                  <a:pt x="217" y="192"/>
                </a:lnTo>
                <a:lnTo>
                  <a:pt x="210" y="198"/>
                </a:lnTo>
                <a:lnTo>
                  <a:pt x="206" y="197"/>
                </a:lnTo>
                <a:lnTo>
                  <a:pt x="202" y="192"/>
                </a:lnTo>
                <a:lnTo>
                  <a:pt x="191" y="192"/>
                </a:lnTo>
                <a:lnTo>
                  <a:pt x="180" y="188"/>
                </a:lnTo>
                <a:lnTo>
                  <a:pt x="180" y="182"/>
                </a:lnTo>
                <a:lnTo>
                  <a:pt x="184" y="175"/>
                </a:lnTo>
                <a:lnTo>
                  <a:pt x="194" y="176"/>
                </a:lnTo>
                <a:lnTo>
                  <a:pt x="199" y="180"/>
                </a:lnTo>
                <a:lnTo>
                  <a:pt x="202" y="179"/>
                </a:lnTo>
                <a:lnTo>
                  <a:pt x="205" y="177"/>
                </a:lnTo>
                <a:lnTo>
                  <a:pt x="205" y="176"/>
                </a:lnTo>
                <a:lnTo>
                  <a:pt x="201" y="175"/>
                </a:lnTo>
                <a:lnTo>
                  <a:pt x="199" y="175"/>
                </a:lnTo>
                <a:lnTo>
                  <a:pt x="191" y="169"/>
                </a:lnTo>
                <a:lnTo>
                  <a:pt x="190" y="168"/>
                </a:lnTo>
                <a:lnTo>
                  <a:pt x="187" y="167"/>
                </a:lnTo>
                <a:lnTo>
                  <a:pt x="186" y="167"/>
                </a:lnTo>
                <a:lnTo>
                  <a:pt x="184" y="167"/>
                </a:lnTo>
                <a:lnTo>
                  <a:pt x="180" y="168"/>
                </a:lnTo>
                <a:lnTo>
                  <a:pt x="175" y="169"/>
                </a:lnTo>
                <a:lnTo>
                  <a:pt x="177" y="158"/>
                </a:lnTo>
                <a:lnTo>
                  <a:pt x="183" y="157"/>
                </a:lnTo>
                <a:lnTo>
                  <a:pt x="190" y="154"/>
                </a:lnTo>
                <a:lnTo>
                  <a:pt x="188" y="152"/>
                </a:lnTo>
                <a:lnTo>
                  <a:pt x="186" y="152"/>
                </a:lnTo>
                <a:lnTo>
                  <a:pt x="184" y="152"/>
                </a:lnTo>
                <a:lnTo>
                  <a:pt x="184" y="150"/>
                </a:lnTo>
                <a:lnTo>
                  <a:pt x="187" y="146"/>
                </a:lnTo>
                <a:lnTo>
                  <a:pt x="194" y="146"/>
                </a:lnTo>
                <a:lnTo>
                  <a:pt x="203" y="152"/>
                </a:lnTo>
                <a:lnTo>
                  <a:pt x="205" y="152"/>
                </a:lnTo>
                <a:lnTo>
                  <a:pt x="209" y="150"/>
                </a:lnTo>
                <a:lnTo>
                  <a:pt x="212" y="150"/>
                </a:lnTo>
                <a:lnTo>
                  <a:pt x="221" y="156"/>
                </a:lnTo>
                <a:lnTo>
                  <a:pt x="224" y="153"/>
                </a:lnTo>
                <a:lnTo>
                  <a:pt x="224" y="152"/>
                </a:lnTo>
                <a:lnTo>
                  <a:pt x="214" y="147"/>
                </a:lnTo>
                <a:lnTo>
                  <a:pt x="209" y="146"/>
                </a:lnTo>
                <a:lnTo>
                  <a:pt x="206" y="145"/>
                </a:lnTo>
                <a:lnTo>
                  <a:pt x="203" y="141"/>
                </a:lnTo>
                <a:lnTo>
                  <a:pt x="198" y="137"/>
                </a:lnTo>
                <a:lnTo>
                  <a:pt x="206" y="135"/>
                </a:lnTo>
                <a:lnTo>
                  <a:pt x="218" y="137"/>
                </a:lnTo>
                <a:lnTo>
                  <a:pt x="220" y="138"/>
                </a:lnTo>
                <a:lnTo>
                  <a:pt x="227" y="142"/>
                </a:lnTo>
                <a:lnTo>
                  <a:pt x="229" y="143"/>
                </a:lnTo>
                <a:lnTo>
                  <a:pt x="233" y="143"/>
                </a:lnTo>
                <a:lnTo>
                  <a:pt x="235" y="147"/>
                </a:lnTo>
                <a:lnTo>
                  <a:pt x="236" y="152"/>
                </a:lnTo>
                <a:lnTo>
                  <a:pt x="243" y="154"/>
                </a:lnTo>
                <a:lnTo>
                  <a:pt x="243" y="153"/>
                </a:lnTo>
                <a:lnTo>
                  <a:pt x="243" y="150"/>
                </a:lnTo>
                <a:lnTo>
                  <a:pt x="243" y="147"/>
                </a:lnTo>
                <a:lnTo>
                  <a:pt x="236" y="141"/>
                </a:lnTo>
                <a:lnTo>
                  <a:pt x="232" y="139"/>
                </a:lnTo>
                <a:lnTo>
                  <a:pt x="228" y="135"/>
                </a:lnTo>
                <a:lnTo>
                  <a:pt x="227" y="135"/>
                </a:lnTo>
                <a:lnTo>
                  <a:pt x="218" y="131"/>
                </a:lnTo>
                <a:lnTo>
                  <a:pt x="206" y="124"/>
                </a:lnTo>
                <a:lnTo>
                  <a:pt x="202" y="122"/>
                </a:lnTo>
                <a:lnTo>
                  <a:pt x="201" y="117"/>
                </a:lnTo>
                <a:lnTo>
                  <a:pt x="201" y="116"/>
                </a:lnTo>
                <a:lnTo>
                  <a:pt x="202" y="111"/>
                </a:lnTo>
                <a:lnTo>
                  <a:pt x="201" y="109"/>
                </a:lnTo>
                <a:lnTo>
                  <a:pt x="199" y="107"/>
                </a:lnTo>
                <a:lnTo>
                  <a:pt x="198" y="107"/>
                </a:lnTo>
                <a:lnTo>
                  <a:pt x="195" y="107"/>
                </a:lnTo>
                <a:lnTo>
                  <a:pt x="194" y="111"/>
                </a:lnTo>
                <a:lnTo>
                  <a:pt x="194" y="113"/>
                </a:lnTo>
                <a:lnTo>
                  <a:pt x="194" y="119"/>
                </a:lnTo>
                <a:lnTo>
                  <a:pt x="194" y="122"/>
                </a:lnTo>
                <a:lnTo>
                  <a:pt x="194" y="124"/>
                </a:lnTo>
                <a:lnTo>
                  <a:pt x="192" y="126"/>
                </a:lnTo>
                <a:lnTo>
                  <a:pt x="191" y="128"/>
                </a:lnTo>
                <a:lnTo>
                  <a:pt x="182" y="137"/>
                </a:lnTo>
                <a:lnTo>
                  <a:pt x="177" y="141"/>
                </a:lnTo>
                <a:lnTo>
                  <a:pt x="176" y="142"/>
                </a:lnTo>
                <a:lnTo>
                  <a:pt x="175" y="145"/>
                </a:lnTo>
                <a:lnTo>
                  <a:pt x="167" y="149"/>
                </a:lnTo>
                <a:lnTo>
                  <a:pt x="162" y="153"/>
                </a:lnTo>
                <a:lnTo>
                  <a:pt x="161" y="153"/>
                </a:lnTo>
                <a:lnTo>
                  <a:pt x="156" y="156"/>
                </a:lnTo>
                <a:lnTo>
                  <a:pt x="150" y="160"/>
                </a:lnTo>
                <a:lnTo>
                  <a:pt x="139" y="161"/>
                </a:lnTo>
                <a:lnTo>
                  <a:pt x="132" y="160"/>
                </a:lnTo>
                <a:lnTo>
                  <a:pt x="135" y="154"/>
                </a:lnTo>
                <a:lnTo>
                  <a:pt x="141" y="149"/>
                </a:lnTo>
                <a:lnTo>
                  <a:pt x="141" y="142"/>
                </a:lnTo>
                <a:lnTo>
                  <a:pt x="145" y="141"/>
                </a:lnTo>
                <a:lnTo>
                  <a:pt x="147" y="139"/>
                </a:lnTo>
                <a:lnTo>
                  <a:pt x="158" y="139"/>
                </a:lnTo>
                <a:lnTo>
                  <a:pt x="160" y="139"/>
                </a:lnTo>
                <a:lnTo>
                  <a:pt x="161" y="138"/>
                </a:lnTo>
                <a:lnTo>
                  <a:pt x="162" y="138"/>
                </a:lnTo>
                <a:lnTo>
                  <a:pt x="167" y="138"/>
                </a:lnTo>
                <a:lnTo>
                  <a:pt x="168" y="135"/>
                </a:lnTo>
                <a:lnTo>
                  <a:pt x="171" y="132"/>
                </a:lnTo>
                <a:lnTo>
                  <a:pt x="162" y="132"/>
                </a:lnTo>
                <a:lnTo>
                  <a:pt x="161" y="131"/>
                </a:lnTo>
                <a:lnTo>
                  <a:pt x="161" y="127"/>
                </a:lnTo>
                <a:lnTo>
                  <a:pt x="156" y="128"/>
                </a:lnTo>
                <a:lnTo>
                  <a:pt x="153" y="130"/>
                </a:lnTo>
                <a:lnTo>
                  <a:pt x="143" y="131"/>
                </a:lnTo>
                <a:lnTo>
                  <a:pt x="139" y="131"/>
                </a:lnTo>
                <a:lnTo>
                  <a:pt x="141" y="127"/>
                </a:lnTo>
                <a:lnTo>
                  <a:pt x="134" y="126"/>
                </a:lnTo>
                <a:lnTo>
                  <a:pt x="132" y="126"/>
                </a:lnTo>
                <a:lnTo>
                  <a:pt x="134" y="124"/>
                </a:lnTo>
                <a:lnTo>
                  <a:pt x="135" y="117"/>
                </a:lnTo>
                <a:lnTo>
                  <a:pt x="141" y="113"/>
                </a:lnTo>
                <a:lnTo>
                  <a:pt x="146" y="117"/>
                </a:lnTo>
                <a:lnTo>
                  <a:pt x="153" y="112"/>
                </a:lnTo>
                <a:lnTo>
                  <a:pt x="154" y="112"/>
                </a:lnTo>
                <a:lnTo>
                  <a:pt x="161" y="111"/>
                </a:lnTo>
                <a:lnTo>
                  <a:pt x="165" y="109"/>
                </a:lnTo>
                <a:lnTo>
                  <a:pt x="167" y="109"/>
                </a:lnTo>
                <a:lnTo>
                  <a:pt x="171" y="111"/>
                </a:lnTo>
                <a:lnTo>
                  <a:pt x="171" y="108"/>
                </a:lnTo>
                <a:lnTo>
                  <a:pt x="172" y="105"/>
                </a:lnTo>
                <a:lnTo>
                  <a:pt x="171" y="105"/>
                </a:lnTo>
                <a:lnTo>
                  <a:pt x="164" y="105"/>
                </a:lnTo>
                <a:lnTo>
                  <a:pt x="158" y="107"/>
                </a:lnTo>
                <a:lnTo>
                  <a:pt x="156" y="107"/>
                </a:lnTo>
                <a:lnTo>
                  <a:pt x="154" y="107"/>
                </a:lnTo>
                <a:lnTo>
                  <a:pt x="153" y="107"/>
                </a:lnTo>
                <a:lnTo>
                  <a:pt x="147" y="109"/>
                </a:lnTo>
                <a:lnTo>
                  <a:pt x="147" y="108"/>
                </a:lnTo>
                <a:lnTo>
                  <a:pt x="143" y="105"/>
                </a:lnTo>
                <a:lnTo>
                  <a:pt x="143" y="104"/>
                </a:lnTo>
                <a:lnTo>
                  <a:pt x="146" y="101"/>
                </a:lnTo>
                <a:lnTo>
                  <a:pt x="147" y="100"/>
                </a:lnTo>
                <a:lnTo>
                  <a:pt x="153" y="98"/>
                </a:lnTo>
                <a:lnTo>
                  <a:pt x="156" y="97"/>
                </a:lnTo>
                <a:lnTo>
                  <a:pt x="158" y="97"/>
                </a:lnTo>
                <a:lnTo>
                  <a:pt x="167" y="96"/>
                </a:lnTo>
                <a:lnTo>
                  <a:pt x="173" y="98"/>
                </a:lnTo>
                <a:lnTo>
                  <a:pt x="177" y="101"/>
                </a:lnTo>
                <a:lnTo>
                  <a:pt x="179" y="104"/>
                </a:lnTo>
                <a:lnTo>
                  <a:pt x="184" y="101"/>
                </a:lnTo>
                <a:lnTo>
                  <a:pt x="190" y="97"/>
                </a:lnTo>
                <a:lnTo>
                  <a:pt x="197" y="92"/>
                </a:lnTo>
                <a:lnTo>
                  <a:pt x="209" y="87"/>
                </a:lnTo>
                <a:lnTo>
                  <a:pt x="210" y="87"/>
                </a:lnTo>
                <a:lnTo>
                  <a:pt x="213" y="90"/>
                </a:lnTo>
                <a:lnTo>
                  <a:pt x="216" y="89"/>
                </a:lnTo>
                <a:lnTo>
                  <a:pt x="221" y="85"/>
                </a:lnTo>
                <a:lnTo>
                  <a:pt x="228" y="83"/>
                </a:lnTo>
                <a:lnTo>
                  <a:pt x="231" y="83"/>
                </a:lnTo>
                <a:lnTo>
                  <a:pt x="238" y="85"/>
                </a:lnTo>
                <a:lnTo>
                  <a:pt x="239" y="86"/>
                </a:lnTo>
                <a:lnTo>
                  <a:pt x="243" y="94"/>
                </a:lnTo>
                <a:lnTo>
                  <a:pt x="243" y="93"/>
                </a:lnTo>
                <a:lnTo>
                  <a:pt x="247" y="90"/>
                </a:lnTo>
                <a:lnTo>
                  <a:pt x="248" y="89"/>
                </a:lnTo>
                <a:lnTo>
                  <a:pt x="248" y="86"/>
                </a:lnTo>
                <a:lnTo>
                  <a:pt x="247" y="82"/>
                </a:lnTo>
                <a:lnTo>
                  <a:pt x="251" y="78"/>
                </a:lnTo>
                <a:lnTo>
                  <a:pt x="253" y="78"/>
                </a:lnTo>
                <a:lnTo>
                  <a:pt x="257" y="72"/>
                </a:lnTo>
                <a:lnTo>
                  <a:pt x="255" y="67"/>
                </a:lnTo>
                <a:lnTo>
                  <a:pt x="254" y="66"/>
                </a:lnTo>
                <a:lnTo>
                  <a:pt x="250" y="62"/>
                </a:lnTo>
                <a:lnTo>
                  <a:pt x="248" y="60"/>
                </a:lnTo>
                <a:lnTo>
                  <a:pt x="246" y="59"/>
                </a:lnTo>
                <a:lnTo>
                  <a:pt x="238" y="56"/>
                </a:lnTo>
                <a:lnTo>
                  <a:pt x="233" y="55"/>
                </a:lnTo>
                <a:lnTo>
                  <a:pt x="227" y="55"/>
                </a:lnTo>
                <a:lnTo>
                  <a:pt x="225" y="55"/>
                </a:lnTo>
                <a:lnTo>
                  <a:pt x="222" y="55"/>
                </a:lnTo>
                <a:lnTo>
                  <a:pt x="220" y="55"/>
                </a:lnTo>
                <a:lnTo>
                  <a:pt x="216" y="53"/>
                </a:lnTo>
                <a:lnTo>
                  <a:pt x="213" y="48"/>
                </a:lnTo>
                <a:lnTo>
                  <a:pt x="207" y="52"/>
                </a:lnTo>
                <a:lnTo>
                  <a:pt x="202" y="56"/>
                </a:lnTo>
                <a:lnTo>
                  <a:pt x="201" y="57"/>
                </a:lnTo>
                <a:lnTo>
                  <a:pt x="198" y="62"/>
                </a:lnTo>
                <a:lnTo>
                  <a:pt x="198" y="64"/>
                </a:lnTo>
                <a:lnTo>
                  <a:pt x="199" y="66"/>
                </a:lnTo>
                <a:lnTo>
                  <a:pt x="199" y="70"/>
                </a:lnTo>
                <a:lnTo>
                  <a:pt x="194" y="67"/>
                </a:lnTo>
                <a:lnTo>
                  <a:pt x="191" y="67"/>
                </a:lnTo>
                <a:lnTo>
                  <a:pt x="190" y="66"/>
                </a:lnTo>
                <a:lnTo>
                  <a:pt x="187" y="63"/>
                </a:lnTo>
                <a:lnTo>
                  <a:pt x="186" y="60"/>
                </a:lnTo>
                <a:lnTo>
                  <a:pt x="186" y="57"/>
                </a:lnTo>
                <a:lnTo>
                  <a:pt x="186" y="55"/>
                </a:lnTo>
                <a:lnTo>
                  <a:pt x="186" y="53"/>
                </a:lnTo>
                <a:lnTo>
                  <a:pt x="191" y="51"/>
                </a:lnTo>
                <a:lnTo>
                  <a:pt x="192" y="42"/>
                </a:lnTo>
                <a:lnTo>
                  <a:pt x="195" y="36"/>
                </a:lnTo>
                <a:lnTo>
                  <a:pt x="198" y="33"/>
                </a:lnTo>
                <a:lnTo>
                  <a:pt x="199" y="30"/>
                </a:lnTo>
                <a:lnTo>
                  <a:pt x="203" y="29"/>
                </a:lnTo>
                <a:lnTo>
                  <a:pt x="203" y="30"/>
                </a:lnTo>
                <a:lnTo>
                  <a:pt x="205" y="34"/>
                </a:lnTo>
                <a:lnTo>
                  <a:pt x="206" y="37"/>
                </a:lnTo>
                <a:lnTo>
                  <a:pt x="206" y="38"/>
                </a:lnTo>
                <a:lnTo>
                  <a:pt x="207" y="38"/>
                </a:lnTo>
                <a:lnTo>
                  <a:pt x="212" y="38"/>
                </a:lnTo>
                <a:lnTo>
                  <a:pt x="214" y="34"/>
                </a:lnTo>
                <a:lnTo>
                  <a:pt x="214" y="33"/>
                </a:lnTo>
                <a:lnTo>
                  <a:pt x="216" y="30"/>
                </a:lnTo>
                <a:lnTo>
                  <a:pt x="217" y="26"/>
                </a:lnTo>
                <a:lnTo>
                  <a:pt x="217" y="22"/>
                </a:lnTo>
                <a:lnTo>
                  <a:pt x="217" y="21"/>
                </a:lnTo>
                <a:lnTo>
                  <a:pt x="218" y="21"/>
                </a:lnTo>
                <a:lnTo>
                  <a:pt x="222" y="21"/>
                </a:lnTo>
                <a:lnTo>
                  <a:pt x="227" y="26"/>
                </a:lnTo>
                <a:lnTo>
                  <a:pt x="227" y="27"/>
                </a:lnTo>
                <a:lnTo>
                  <a:pt x="227" y="34"/>
                </a:lnTo>
                <a:lnTo>
                  <a:pt x="221" y="41"/>
                </a:lnTo>
                <a:lnTo>
                  <a:pt x="221" y="47"/>
                </a:lnTo>
                <a:lnTo>
                  <a:pt x="227" y="48"/>
                </a:lnTo>
                <a:lnTo>
                  <a:pt x="229" y="47"/>
                </a:lnTo>
                <a:lnTo>
                  <a:pt x="231" y="45"/>
                </a:lnTo>
                <a:lnTo>
                  <a:pt x="235" y="44"/>
                </a:lnTo>
                <a:lnTo>
                  <a:pt x="240" y="40"/>
                </a:lnTo>
                <a:lnTo>
                  <a:pt x="243" y="38"/>
                </a:lnTo>
                <a:lnTo>
                  <a:pt x="244" y="36"/>
                </a:lnTo>
                <a:lnTo>
                  <a:pt x="248" y="32"/>
                </a:lnTo>
                <a:lnTo>
                  <a:pt x="246" y="25"/>
                </a:lnTo>
                <a:lnTo>
                  <a:pt x="242" y="19"/>
                </a:lnTo>
                <a:lnTo>
                  <a:pt x="243" y="17"/>
                </a:lnTo>
                <a:lnTo>
                  <a:pt x="251" y="18"/>
                </a:lnTo>
                <a:lnTo>
                  <a:pt x="251" y="11"/>
                </a:lnTo>
                <a:lnTo>
                  <a:pt x="250" y="8"/>
                </a:lnTo>
                <a:lnTo>
                  <a:pt x="250" y="7"/>
                </a:lnTo>
                <a:lnTo>
                  <a:pt x="250" y="2"/>
                </a:lnTo>
                <a:lnTo>
                  <a:pt x="250" y="0"/>
                </a:lnTo>
                <a:lnTo>
                  <a:pt x="253" y="0"/>
                </a:lnTo>
                <a:lnTo>
                  <a:pt x="259" y="3"/>
                </a:lnTo>
                <a:lnTo>
                  <a:pt x="259" y="4"/>
                </a:lnTo>
                <a:lnTo>
                  <a:pt x="262" y="10"/>
                </a:lnTo>
                <a:lnTo>
                  <a:pt x="263" y="10"/>
                </a:lnTo>
                <a:lnTo>
                  <a:pt x="262" y="11"/>
                </a:lnTo>
                <a:close/>
                <a:moveTo>
                  <a:pt x="128" y="307"/>
                </a:moveTo>
                <a:lnTo>
                  <a:pt x="126" y="307"/>
                </a:lnTo>
                <a:lnTo>
                  <a:pt x="124" y="308"/>
                </a:lnTo>
                <a:lnTo>
                  <a:pt x="123" y="310"/>
                </a:lnTo>
                <a:lnTo>
                  <a:pt x="126" y="323"/>
                </a:lnTo>
                <a:lnTo>
                  <a:pt x="126" y="325"/>
                </a:lnTo>
                <a:lnTo>
                  <a:pt x="128" y="326"/>
                </a:lnTo>
                <a:lnTo>
                  <a:pt x="135" y="329"/>
                </a:lnTo>
                <a:lnTo>
                  <a:pt x="137" y="329"/>
                </a:lnTo>
                <a:lnTo>
                  <a:pt x="143" y="334"/>
                </a:lnTo>
                <a:lnTo>
                  <a:pt x="145" y="336"/>
                </a:lnTo>
                <a:lnTo>
                  <a:pt x="146" y="338"/>
                </a:lnTo>
                <a:lnTo>
                  <a:pt x="147" y="337"/>
                </a:lnTo>
                <a:lnTo>
                  <a:pt x="147" y="336"/>
                </a:lnTo>
                <a:lnTo>
                  <a:pt x="149" y="329"/>
                </a:lnTo>
                <a:lnTo>
                  <a:pt x="150" y="326"/>
                </a:lnTo>
                <a:lnTo>
                  <a:pt x="147" y="325"/>
                </a:lnTo>
                <a:lnTo>
                  <a:pt x="145" y="323"/>
                </a:lnTo>
                <a:lnTo>
                  <a:pt x="145" y="322"/>
                </a:lnTo>
                <a:lnTo>
                  <a:pt x="138" y="318"/>
                </a:lnTo>
                <a:lnTo>
                  <a:pt x="138" y="317"/>
                </a:lnTo>
                <a:lnTo>
                  <a:pt x="135" y="312"/>
                </a:lnTo>
                <a:lnTo>
                  <a:pt x="132" y="308"/>
                </a:lnTo>
                <a:lnTo>
                  <a:pt x="128" y="307"/>
                </a:lnTo>
                <a:close/>
                <a:moveTo>
                  <a:pt x="53" y="355"/>
                </a:moveTo>
                <a:lnTo>
                  <a:pt x="49" y="357"/>
                </a:lnTo>
                <a:lnTo>
                  <a:pt x="46" y="360"/>
                </a:lnTo>
                <a:lnTo>
                  <a:pt x="40" y="370"/>
                </a:lnTo>
                <a:lnTo>
                  <a:pt x="40" y="371"/>
                </a:lnTo>
                <a:lnTo>
                  <a:pt x="41" y="382"/>
                </a:lnTo>
                <a:lnTo>
                  <a:pt x="44" y="381"/>
                </a:lnTo>
                <a:lnTo>
                  <a:pt x="46" y="381"/>
                </a:lnTo>
                <a:lnTo>
                  <a:pt x="52" y="379"/>
                </a:lnTo>
                <a:lnTo>
                  <a:pt x="52" y="382"/>
                </a:lnTo>
                <a:lnTo>
                  <a:pt x="53" y="385"/>
                </a:lnTo>
                <a:lnTo>
                  <a:pt x="55" y="386"/>
                </a:lnTo>
                <a:lnTo>
                  <a:pt x="57" y="390"/>
                </a:lnTo>
                <a:lnTo>
                  <a:pt x="59" y="390"/>
                </a:lnTo>
                <a:lnTo>
                  <a:pt x="62" y="385"/>
                </a:lnTo>
                <a:lnTo>
                  <a:pt x="59" y="381"/>
                </a:lnTo>
                <a:lnTo>
                  <a:pt x="66" y="382"/>
                </a:lnTo>
                <a:lnTo>
                  <a:pt x="67" y="382"/>
                </a:lnTo>
                <a:lnTo>
                  <a:pt x="70" y="381"/>
                </a:lnTo>
                <a:lnTo>
                  <a:pt x="70" y="379"/>
                </a:lnTo>
                <a:lnTo>
                  <a:pt x="66" y="375"/>
                </a:lnTo>
                <a:lnTo>
                  <a:pt x="62" y="375"/>
                </a:lnTo>
                <a:lnTo>
                  <a:pt x="57" y="371"/>
                </a:lnTo>
                <a:lnTo>
                  <a:pt x="56" y="367"/>
                </a:lnTo>
                <a:lnTo>
                  <a:pt x="55" y="362"/>
                </a:lnTo>
                <a:lnTo>
                  <a:pt x="52" y="362"/>
                </a:lnTo>
                <a:lnTo>
                  <a:pt x="53" y="356"/>
                </a:lnTo>
                <a:lnTo>
                  <a:pt x="53" y="35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3" name="Freeform 84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 w 31"/>
              <a:gd name="T1" fmla="*/ 10 h 19"/>
              <a:gd name="T2" fmla="*/ 1 w 31"/>
              <a:gd name="T3" fmla="*/ 7 h 19"/>
              <a:gd name="T4" fmla="*/ 0 w 31"/>
              <a:gd name="T5" fmla="*/ 4 h 19"/>
              <a:gd name="T6" fmla="*/ 1 w 31"/>
              <a:gd name="T7" fmla="*/ 4 h 19"/>
              <a:gd name="T8" fmla="*/ 4 w 31"/>
              <a:gd name="T9" fmla="*/ 4 h 19"/>
              <a:gd name="T10" fmla="*/ 8 w 31"/>
              <a:gd name="T11" fmla="*/ 4 h 19"/>
              <a:gd name="T12" fmla="*/ 12 w 31"/>
              <a:gd name="T13" fmla="*/ 2 h 19"/>
              <a:gd name="T14" fmla="*/ 14 w 31"/>
              <a:gd name="T15" fmla="*/ 0 h 19"/>
              <a:gd name="T16" fmla="*/ 15 w 31"/>
              <a:gd name="T17" fmla="*/ 2 h 19"/>
              <a:gd name="T18" fmla="*/ 16 w 31"/>
              <a:gd name="T19" fmla="*/ 6 h 19"/>
              <a:gd name="T20" fmla="*/ 16 w 31"/>
              <a:gd name="T21" fmla="*/ 10 h 19"/>
              <a:gd name="T22" fmla="*/ 22 w 31"/>
              <a:gd name="T23" fmla="*/ 10 h 19"/>
              <a:gd name="T24" fmla="*/ 29 w 31"/>
              <a:gd name="T25" fmla="*/ 10 h 19"/>
              <a:gd name="T26" fmla="*/ 30 w 31"/>
              <a:gd name="T27" fmla="*/ 10 h 19"/>
              <a:gd name="T28" fmla="*/ 31 w 31"/>
              <a:gd name="T29" fmla="*/ 12 h 19"/>
              <a:gd name="T30" fmla="*/ 31 w 31"/>
              <a:gd name="T31" fmla="*/ 14 h 19"/>
              <a:gd name="T32" fmla="*/ 24 w 31"/>
              <a:gd name="T33" fmla="*/ 18 h 19"/>
              <a:gd name="T34" fmla="*/ 22 w 31"/>
              <a:gd name="T35" fmla="*/ 19 h 19"/>
              <a:gd name="T36" fmla="*/ 19 w 31"/>
              <a:gd name="T37" fmla="*/ 18 h 19"/>
              <a:gd name="T38" fmla="*/ 16 w 31"/>
              <a:gd name="T39" fmla="*/ 18 h 19"/>
              <a:gd name="T40" fmla="*/ 11 w 31"/>
              <a:gd name="T41" fmla="*/ 15 h 19"/>
              <a:gd name="T42" fmla="*/ 1 w 31"/>
              <a:gd name="T43" fmla="*/ 12 h 19"/>
              <a:gd name="T44" fmla="*/ 1 w 31"/>
              <a:gd name="T45" fmla="*/ 11 h 19"/>
              <a:gd name="T46" fmla="*/ 1 w 31"/>
              <a:gd name="T47" fmla="*/ 1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1" h="19">
                <a:moveTo>
                  <a:pt x="1" y="10"/>
                </a:moveTo>
                <a:lnTo>
                  <a:pt x="1" y="7"/>
                </a:lnTo>
                <a:lnTo>
                  <a:pt x="0" y="4"/>
                </a:lnTo>
                <a:lnTo>
                  <a:pt x="1" y="4"/>
                </a:lnTo>
                <a:lnTo>
                  <a:pt x="4" y="4"/>
                </a:lnTo>
                <a:lnTo>
                  <a:pt x="8" y="4"/>
                </a:lnTo>
                <a:lnTo>
                  <a:pt x="12" y="2"/>
                </a:lnTo>
                <a:lnTo>
                  <a:pt x="14" y="0"/>
                </a:lnTo>
                <a:lnTo>
                  <a:pt x="15" y="2"/>
                </a:lnTo>
                <a:lnTo>
                  <a:pt x="16" y="6"/>
                </a:lnTo>
                <a:lnTo>
                  <a:pt x="16" y="10"/>
                </a:lnTo>
                <a:lnTo>
                  <a:pt x="22" y="10"/>
                </a:lnTo>
                <a:lnTo>
                  <a:pt x="29" y="10"/>
                </a:lnTo>
                <a:lnTo>
                  <a:pt x="30" y="10"/>
                </a:lnTo>
                <a:lnTo>
                  <a:pt x="31" y="12"/>
                </a:lnTo>
                <a:lnTo>
                  <a:pt x="31" y="14"/>
                </a:lnTo>
                <a:lnTo>
                  <a:pt x="24" y="18"/>
                </a:lnTo>
                <a:lnTo>
                  <a:pt x="22" y="19"/>
                </a:lnTo>
                <a:lnTo>
                  <a:pt x="19" y="18"/>
                </a:lnTo>
                <a:lnTo>
                  <a:pt x="16" y="18"/>
                </a:lnTo>
                <a:lnTo>
                  <a:pt x="11" y="15"/>
                </a:lnTo>
                <a:lnTo>
                  <a:pt x="1" y="12"/>
                </a:lnTo>
                <a:lnTo>
                  <a:pt x="1" y="11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4" name="Freeform 85"/>
          <p:cNvSpPr>
            <a:spLocks/>
          </p:cNvSpPr>
          <p:nvPr/>
        </p:nvSpPr>
        <p:spPr bwMode="auto">
          <a:xfrm>
            <a:off x="5770563" y="2185988"/>
            <a:ext cx="61913" cy="122238"/>
          </a:xfrm>
          <a:custGeom>
            <a:avLst/>
            <a:gdLst>
              <a:gd name="T0" fmla="*/ 24 w 39"/>
              <a:gd name="T1" fmla="*/ 41 h 77"/>
              <a:gd name="T2" fmla="*/ 28 w 39"/>
              <a:gd name="T3" fmla="*/ 45 h 77"/>
              <a:gd name="T4" fmla="*/ 29 w 39"/>
              <a:gd name="T5" fmla="*/ 47 h 77"/>
              <a:gd name="T6" fmla="*/ 30 w 39"/>
              <a:gd name="T7" fmla="*/ 47 h 77"/>
              <a:gd name="T8" fmla="*/ 30 w 39"/>
              <a:gd name="T9" fmla="*/ 47 h 77"/>
              <a:gd name="T10" fmla="*/ 29 w 39"/>
              <a:gd name="T11" fmla="*/ 49 h 77"/>
              <a:gd name="T12" fmla="*/ 26 w 39"/>
              <a:gd name="T13" fmla="*/ 58 h 77"/>
              <a:gd name="T14" fmla="*/ 25 w 39"/>
              <a:gd name="T15" fmla="*/ 60 h 77"/>
              <a:gd name="T16" fmla="*/ 24 w 39"/>
              <a:gd name="T17" fmla="*/ 62 h 77"/>
              <a:gd name="T18" fmla="*/ 22 w 39"/>
              <a:gd name="T19" fmla="*/ 62 h 77"/>
              <a:gd name="T20" fmla="*/ 18 w 39"/>
              <a:gd name="T21" fmla="*/ 62 h 77"/>
              <a:gd name="T22" fmla="*/ 13 w 39"/>
              <a:gd name="T23" fmla="*/ 64 h 77"/>
              <a:gd name="T24" fmla="*/ 11 w 39"/>
              <a:gd name="T25" fmla="*/ 67 h 77"/>
              <a:gd name="T26" fmla="*/ 11 w 39"/>
              <a:gd name="T27" fmla="*/ 69 h 77"/>
              <a:gd name="T28" fmla="*/ 6 w 39"/>
              <a:gd name="T29" fmla="*/ 77 h 77"/>
              <a:gd name="T30" fmla="*/ 0 w 39"/>
              <a:gd name="T31" fmla="*/ 71 h 77"/>
              <a:gd name="T32" fmla="*/ 10 w 39"/>
              <a:gd name="T33" fmla="*/ 49 h 77"/>
              <a:gd name="T34" fmla="*/ 9 w 39"/>
              <a:gd name="T35" fmla="*/ 43 h 77"/>
              <a:gd name="T36" fmla="*/ 18 w 39"/>
              <a:gd name="T37" fmla="*/ 24 h 77"/>
              <a:gd name="T38" fmla="*/ 19 w 39"/>
              <a:gd name="T39" fmla="*/ 19 h 77"/>
              <a:gd name="T40" fmla="*/ 22 w 39"/>
              <a:gd name="T41" fmla="*/ 17 h 77"/>
              <a:gd name="T42" fmla="*/ 29 w 39"/>
              <a:gd name="T43" fmla="*/ 2 h 77"/>
              <a:gd name="T44" fmla="*/ 30 w 39"/>
              <a:gd name="T45" fmla="*/ 0 h 77"/>
              <a:gd name="T46" fmla="*/ 34 w 39"/>
              <a:gd name="T47" fmla="*/ 7 h 77"/>
              <a:gd name="T48" fmla="*/ 33 w 39"/>
              <a:gd name="T49" fmla="*/ 17 h 77"/>
              <a:gd name="T50" fmla="*/ 32 w 39"/>
              <a:gd name="T51" fmla="*/ 18 h 77"/>
              <a:gd name="T52" fmla="*/ 29 w 39"/>
              <a:gd name="T53" fmla="*/ 19 h 77"/>
              <a:gd name="T54" fmla="*/ 32 w 39"/>
              <a:gd name="T55" fmla="*/ 22 h 77"/>
              <a:gd name="T56" fmla="*/ 33 w 39"/>
              <a:gd name="T57" fmla="*/ 24 h 77"/>
              <a:gd name="T58" fmla="*/ 36 w 39"/>
              <a:gd name="T59" fmla="*/ 30 h 77"/>
              <a:gd name="T60" fmla="*/ 37 w 39"/>
              <a:gd name="T61" fmla="*/ 37 h 77"/>
              <a:gd name="T62" fmla="*/ 39 w 39"/>
              <a:gd name="T63" fmla="*/ 39 h 77"/>
              <a:gd name="T64" fmla="*/ 37 w 39"/>
              <a:gd name="T65" fmla="*/ 40 h 77"/>
              <a:gd name="T66" fmla="*/ 34 w 39"/>
              <a:gd name="T67" fmla="*/ 44 h 77"/>
              <a:gd name="T68" fmla="*/ 30 w 39"/>
              <a:gd name="T69" fmla="*/ 43 h 77"/>
              <a:gd name="T70" fmla="*/ 28 w 39"/>
              <a:gd name="T71" fmla="*/ 43 h 77"/>
              <a:gd name="T72" fmla="*/ 24 w 39"/>
              <a:gd name="T73" fmla="*/ 4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" h="77">
                <a:moveTo>
                  <a:pt x="24" y="41"/>
                </a:moveTo>
                <a:lnTo>
                  <a:pt x="28" y="45"/>
                </a:lnTo>
                <a:lnTo>
                  <a:pt x="29" y="47"/>
                </a:lnTo>
                <a:lnTo>
                  <a:pt x="30" y="47"/>
                </a:lnTo>
                <a:lnTo>
                  <a:pt x="30" y="47"/>
                </a:lnTo>
                <a:lnTo>
                  <a:pt x="29" y="49"/>
                </a:lnTo>
                <a:lnTo>
                  <a:pt x="26" y="58"/>
                </a:lnTo>
                <a:lnTo>
                  <a:pt x="25" y="60"/>
                </a:lnTo>
                <a:lnTo>
                  <a:pt x="24" y="62"/>
                </a:lnTo>
                <a:lnTo>
                  <a:pt x="22" y="62"/>
                </a:lnTo>
                <a:lnTo>
                  <a:pt x="18" y="62"/>
                </a:lnTo>
                <a:lnTo>
                  <a:pt x="13" y="64"/>
                </a:lnTo>
                <a:lnTo>
                  <a:pt x="11" y="67"/>
                </a:lnTo>
                <a:lnTo>
                  <a:pt x="11" y="69"/>
                </a:lnTo>
                <a:lnTo>
                  <a:pt x="6" y="77"/>
                </a:lnTo>
                <a:lnTo>
                  <a:pt x="0" y="71"/>
                </a:lnTo>
                <a:lnTo>
                  <a:pt x="10" y="49"/>
                </a:lnTo>
                <a:lnTo>
                  <a:pt x="9" y="43"/>
                </a:lnTo>
                <a:lnTo>
                  <a:pt x="18" y="24"/>
                </a:lnTo>
                <a:lnTo>
                  <a:pt x="19" y="19"/>
                </a:lnTo>
                <a:lnTo>
                  <a:pt x="22" y="17"/>
                </a:lnTo>
                <a:lnTo>
                  <a:pt x="29" y="2"/>
                </a:lnTo>
                <a:lnTo>
                  <a:pt x="30" y="0"/>
                </a:lnTo>
                <a:lnTo>
                  <a:pt x="34" y="7"/>
                </a:lnTo>
                <a:lnTo>
                  <a:pt x="33" y="17"/>
                </a:lnTo>
                <a:lnTo>
                  <a:pt x="32" y="18"/>
                </a:lnTo>
                <a:lnTo>
                  <a:pt x="29" y="19"/>
                </a:lnTo>
                <a:lnTo>
                  <a:pt x="32" y="22"/>
                </a:lnTo>
                <a:lnTo>
                  <a:pt x="33" y="24"/>
                </a:lnTo>
                <a:lnTo>
                  <a:pt x="36" y="30"/>
                </a:lnTo>
                <a:lnTo>
                  <a:pt x="37" y="37"/>
                </a:lnTo>
                <a:lnTo>
                  <a:pt x="39" y="39"/>
                </a:lnTo>
                <a:lnTo>
                  <a:pt x="37" y="40"/>
                </a:lnTo>
                <a:lnTo>
                  <a:pt x="34" y="44"/>
                </a:lnTo>
                <a:lnTo>
                  <a:pt x="30" y="43"/>
                </a:lnTo>
                <a:lnTo>
                  <a:pt x="28" y="43"/>
                </a:lnTo>
                <a:lnTo>
                  <a:pt x="24" y="4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5" name="Freeform 86"/>
          <p:cNvSpPr>
            <a:spLocks/>
          </p:cNvSpPr>
          <p:nvPr/>
        </p:nvSpPr>
        <p:spPr bwMode="auto">
          <a:xfrm>
            <a:off x="6334125" y="2224088"/>
            <a:ext cx="46038" cy="36513"/>
          </a:xfrm>
          <a:custGeom>
            <a:avLst/>
            <a:gdLst>
              <a:gd name="T0" fmla="*/ 7 w 29"/>
              <a:gd name="T1" fmla="*/ 16 h 23"/>
              <a:gd name="T2" fmla="*/ 4 w 29"/>
              <a:gd name="T3" fmla="*/ 13 h 23"/>
              <a:gd name="T4" fmla="*/ 1 w 29"/>
              <a:gd name="T5" fmla="*/ 8 h 23"/>
              <a:gd name="T6" fmla="*/ 0 w 29"/>
              <a:gd name="T7" fmla="*/ 2 h 23"/>
              <a:gd name="T8" fmla="*/ 3 w 29"/>
              <a:gd name="T9" fmla="*/ 0 h 23"/>
              <a:gd name="T10" fmla="*/ 7 w 29"/>
              <a:gd name="T11" fmla="*/ 5 h 23"/>
              <a:gd name="T12" fmla="*/ 7 w 29"/>
              <a:gd name="T13" fmla="*/ 6 h 23"/>
              <a:gd name="T14" fmla="*/ 12 w 29"/>
              <a:gd name="T15" fmla="*/ 12 h 23"/>
              <a:gd name="T16" fmla="*/ 14 w 29"/>
              <a:gd name="T17" fmla="*/ 15 h 23"/>
              <a:gd name="T18" fmla="*/ 18 w 29"/>
              <a:gd name="T19" fmla="*/ 15 h 23"/>
              <a:gd name="T20" fmla="*/ 16 w 29"/>
              <a:gd name="T21" fmla="*/ 13 h 23"/>
              <a:gd name="T22" fmla="*/ 16 w 29"/>
              <a:gd name="T23" fmla="*/ 10 h 23"/>
              <a:gd name="T24" fmla="*/ 15 w 29"/>
              <a:gd name="T25" fmla="*/ 9 h 23"/>
              <a:gd name="T26" fmla="*/ 18 w 29"/>
              <a:gd name="T27" fmla="*/ 8 h 23"/>
              <a:gd name="T28" fmla="*/ 21 w 29"/>
              <a:gd name="T29" fmla="*/ 8 h 23"/>
              <a:gd name="T30" fmla="*/ 29 w 29"/>
              <a:gd name="T31" fmla="*/ 17 h 23"/>
              <a:gd name="T32" fmla="*/ 27 w 29"/>
              <a:gd name="T33" fmla="*/ 21 h 23"/>
              <a:gd name="T34" fmla="*/ 25 w 29"/>
              <a:gd name="T35" fmla="*/ 23 h 23"/>
              <a:gd name="T36" fmla="*/ 23 w 29"/>
              <a:gd name="T37" fmla="*/ 21 h 23"/>
              <a:gd name="T38" fmla="*/ 16 w 29"/>
              <a:gd name="T39" fmla="*/ 20 h 23"/>
              <a:gd name="T40" fmla="*/ 11 w 29"/>
              <a:gd name="T41" fmla="*/ 23 h 23"/>
              <a:gd name="T42" fmla="*/ 11 w 29"/>
              <a:gd name="T43" fmla="*/ 20 h 23"/>
              <a:gd name="T44" fmla="*/ 7 w 29"/>
              <a:gd name="T45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3">
                <a:moveTo>
                  <a:pt x="7" y="16"/>
                </a:moveTo>
                <a:lnTo>
                  <a:pt x="4" y="13"/>
                </a:lnTo>
                <a:lnTo>
                  <a:pt x="1" y="8"/>
                </a:lnTo>
                <a:lnTo>
                  <a:pt x="0" y="2"/>
                </a:lnTo>
                <a:lnTo>
                  <a:pt x="3" y="0"/>
                </a:lnTo>
                <a:lnTo>
                  <a:pt x="7" y="5"/>
                </a:lnTo>
                <a:lnTo>
                  <a:pt x="7" y="6"/>
                </a:lnTo>
                <a:lnTo>
                  <a:pt x="12" y="12"/>
                </a:lnTo>
                <a:lnTo>
                  <a:pt x="14" y="15"/>
                </a:lnTo>
                <a:lnTo>
                  <a:pt x="18" y="15"/>
                </a:lnTo>
                <a:lnTo>
                  <a:pt x="16" y="13"/>
                </a:lnTo>
                <a:lnTo>
                  <a:pt x="16" y="10"/>
                </a:lnTo>
                <a:lnTo>
                  <a:pt x="15" y="9"/>
                </a:lnTo>
                <a:lnTo>
                  <a:pt x="18" y="8"/>
                </a:lnTo>
                <a:lnTo>
                  <a:pt x="21" y="8"/>
                </a:lnTo>
                <a:lnTo>
                  <a:pt x="29" y="17"/>
                </a:lnTo>
                <a:lnTo>
                  <a:pt x="27" y="21"/>
                </a:lnTo>
                <a:lnTo>
                  <a:pt x="25" y="23"/>
                </a:lnTo>
                <a:lnTo>
                  <a:pt x="23" y="21"/>
                </a:lnTo>
                <a:lnTo>
                  <a:pt x="16" y="20"/>
                </a:lnTo>
                <a:lnTo>
                  <a:pt x="11" y="23"/>
                </a:lnTo>
                <a:lnTo>
                  <a:pt x="11" y="20"/>
                </a:lnTo>
                <a:lnTo>
                  <a:pt x="7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6" name="Freeform 87"/>
          <p:cNvSpPr>
            <a:spLocks/>
          </p:cNvSpPr>
          <p:nvPr/>
        </p:nvSpPr>
        <p:spPr bwMode="auto">
          <a:xfrm>
            <a:off x="6197600" y="2225675"/>
            <a:ext cx="60325" cy="23813"/>
          </a:xfrm>
          <a:custGeom>
            <a:avLst/>
            <a:gdLst>
              <a:gd name="T0" fmla="*/ 14 w 38"/>
              <a:gd name="T1" fmla="*/ 3 h 15"/>
              <a:gd name="T2" fmla="*/ 16 w 38"/>
              <a:gd name="T3" fmla="*/ 1 h 15"/>
              <a:gd name="T4" fmla="*/ 19 w 38"/>
              <a:gd name="T5" fmla="*/ 0 h 15"/>
              <a:gd name="T6" fmla="*/ 23 w 38"/>
              <a:gd name="T7" fmla="*/ 3 h 15"/>
              <a:gd name="T8" fmla="*/ 33 w 38"/>
              <a:gd name="T9" fmla="*/ 3 h 15"/>
              <a:gd name="T10" fmla="*/ 38 w 38"/>
              <a:gd name="T11" fmla="*/ 11 h 15"/>
              <a:gd name="T12" fmla="*/ 36 w 38"/>
              <a:gd name="T13" fmla="*/ 12 h 15"/>
              <a:gd name="T14" fmla="*/ 33 w 38"/>
              <a:gd name="T15" fmla="*/ 12 h 15"/>
              <a:gd name="T16" fmla="*/ 27 w 38"/>
              <a:gd name="T17" fmla="*/ 9 h 15"/>
              <a:gd name="T18" fmla="*/ 21 w 38"/>
              <a:gd name="T19" fmla="*/ 5 h 15"/>
              <a:gd name="T20" fmla="*/ 18 w 38"/>
              <a:gd name="T21" fmla="*/ 11 h 15"/>
              <a:gd name="T22" fmla="*/ 15 w 38"/>
              <a:gd name="T23" fmla="*/ 15 h 15"/>
              <a:gd name="T24" fmla="*/ 14 w 38"/>
              <a:gd name="T25" fmla="*/ 14 h 15"/>
              <a:gd name="T26" fmla="*/ 11 w 38"/>
              <a:gd name="T27" fmla="*/ 14 h 15"/>
              <a:gd name="T28" fmla="*/ 0 w 38"/>
              <a:gd name="T29" fmla="*/ 11 h 15"/>
              <a:gd name="T30" fmla="*/ 0 w 38"/>
              <a:gd name="T31" fmla="*/ 8 h 15"/>
              <a:gd name="T32" fmla="*/ 7 w 38"/>
              <a:gd name="T33" fmla="*/ 5 h 15"/>
              <a:gd name="T34" fmla="*/ 14 w 38"/>
              <a:gd name="T35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8" h="15">
                <a:moveTo>
                  <a:pt x="14" y="3"/>
                </a:moveTo>
                <a:lnTo>
                  <a:pt x="16" y="1"/>
                </a:lnTo>
                <a:lnTo>
                  <a:pt x="19" y="0"/>
                </a:lnTo>
                <a:lnTo>
                  <a:pt x="23" y="3"/>
                </a:lnTo>
                <a:lnTo>
                  <a:pt x="33" y="3"/>
                </a:lnTo>
                <a:lnTo>
                  <a:pt x="38" y="11"/>
                </a:lnTo>
                <a:lnTo>
                  <a:pt x="36" y="12"/>
                </a:lnTo>
                <a:lnTo>
                  <a:pt x="33" y="12"/>
                </a:lnTo>
                <a:lnTo>
                  <a:pt x="27" y="9"/>
                </a:lnTo>
                <a:lnTo>
                  <a:pt x="21" y="5"/>
                </a:lnTo>
                <a:lnTo>
                  <a:pt x="18" y="11"/>
                </a:lnTo>
                <a:lnTo>
                  <a:pt x="15" y="15"/>
                </a:lnTo>
                <a:lnTo>
                  <a:pt x="14" y="14"/>
                </a:lnTo>
                <a:lnTo>
                  <a:pt x="11" y="14"/>
                </a:lnTo>
                <a:lnTo>
                  <a:pt x="0" y="11"/>
                </a:lnTo>
                <a:lnTo>
                  <a:pt x="0" y="8"/>
                </a:lnTo>
                <a:lnTo>
                  <a:pt x="7" y="5"/>
                </a:lnTo>
                <a:lnTo>
                  <a:pt x="1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7" name="Freeform 88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37 h 43"/>
              <a:gd name="T2" fmla="*/ 4 w 22"/>
              <a:gd name="T3" fmla="*/ 38 h 43"/>
              <a:gd name="T4" fmla="*/ 1 w 22"/>
              <a:gd name="T5" fmla="*/ 41 h 43"/>
              <a:gd name="T6" fmla="*/ 0 w 22"/>
              <a:gd name="T7" fmla="*/ 41 h 43"/>
              <a:gd name="T8" fmla="*/ 0 w 22"/>
              <a:gd name="T9" fmla="*/ 38 h 43"/>
              <a:gd name="T10" fmla="*/ 0 w 22"/>
              <a:gd name="T11" fmla="*/ 37 h 43"/>
              <a:gd name="T12" fmla="*/ 0 w 22"/>
              <a:gd name="T13" fmla="*/ 27 h 43"/>
              <a:gd name="T14" fmla="*/ 0 w 22"/>
              <a:gd name="T15" fmla="*/ 27 h 43"/>
              <a:gd name="T16" fmla="*/ 1 w 22"/>
              <a:gd name="T17" fmla="*/ 26 h 43"/>
              <a:gd name="T18" fmla="*/ 5 w 22"/>
              <a:gd name="T19" fmla="*/ 23 h 43"/>
              <a:gd name="T20" fmla="*/ 5 w 22"/>
              <a:gd name="T21" fmla="*/ 20 h 43"/>
              <a:gd name="T22" fmla="*/ 5 w 22"/>
              <a:gd name="T23" fmla="*/ 17 h 43"/>
              <a:gd name="T24" fmla="*/ 14 w 22"/>
              <a:gd name="T25" fmla="*/ 16 h 43"/>
              <a:gd name="T26" fmla="*/ 15 w 22"/>
              <a:gd name="T27" fmla="*/ 16 h 43"/>
              <a:gd name="T28" fmla="*/ 15 w 22"/>
              <a:gd name="T29" fmla="*/ 11 h 43"/>
              <a:gd name="T30" fmla="*/ 9 w 22"/>
              <a:gd name="T31" fmla="*/ 9 h 43"/>
              <a:gd name="T32" fmla="*/ 14 w 22"/>
              <a:gd name="T33" fmla="*/ 0 h 43"/>
              <a:gd name="T34" fmla="*/ 15 w 22"/>
              <a:gd name="T35" fmla="*/ 0 h 43"/>
              <a:gd name="T36" fmla="*/ 22 w 22"/>
              <a:gd name="T37" fmla="*/ 4 h 43"/>
              <a:gd name="T38" fmla="*/ 20 w 22"/>
              <a:gd name="T39" fmla="*/ 11 h 43"/>
              <a:gd name="T40" fmla="*/ 16 w 22"/>
              <a:gd name="T41" fmla="*/ 34 h 43"/>
              <a:gd name="T42" fmla="*/ 12 w 22"/>
              <a:gd name="T43" fmla="*/ 41 h 43"/>
              <a:gd name="T44" fmla="*/ 8 w 22"/>
              <a:gd name="T45" fmla="*/ 43 h 43"/>
              <a:gd name="T46" fmla="*/ 7 w 22"/>
              <a:gd name="T47" fmla="*/ 43 h 43"/>
              <a:gd name="T48" fmla="*/ 7 w 22"/>
              <a:gd name="T49" fmla="*/ 3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" h="43">
                <a:moveTo>
                  <a:pt x="7" y="37"/>
                </a:moveTo>
                <a:lnTo>
                  <a:pt x="4" y="38"/>
                </a:lnTo>
                <a:lnTo>
                  <a:pt x="1" y="41"/>
                </a:lnTo>
                <a:lnTo>
                  <a:pt x="0" y="41"/>
                </a:lnTo>
                <a:lnTo>
                  <a:pt x="0" y="38"/>
                </a:lnTo>
                <a:lnTo>
                  <a:pt x="0" y="37"/>
                </a:lnTo>
                <a:lnTo>
                  <a:pt x="0" y="27"/>
                </a:lnTo>
                <a:lnTo>
                  <a:pt x="0" y="27"/>
                </a:lnTo>
                <a:lnTo>
                  <a:pt x="1" y="26"/>
                </a:lnTo>
                <a:lnTo>
                  <a:pt x="5" y="23"/>
                </a:lnTo>
                <a:lnTo>
                  <a:pt x="5" y="20"/>
                </a:lnTo>
                <a:lnTo>
                  <a:pt x="5" y="17"/>
                </a:lnTo>
                <a:lnTo>
                  <a:pt x="14" y="16"/>
                </a:lnTo>
                <a:lnTo>
                  <a:pt x="15" y="16"/>
                </a:lnTo>
                <a:lnTo>
                  <a:pt x="15" y="11"/>
                </a:lnTo>
                <a:lnTo>
                  <a:pt x="9" y="9"/>
                </a:lnTo>
                <a:lnTo>
                  <a:pt x="14" y="0"/>
                </a:lnTo>
                <a:lnTo>
                  <a:pt x="15" y="0"/>
                </a:lnTo>
                <a:lnTo>
                  <a:pt x="22" y="4"/>
                </a:lnTo>
                <a:lnTo>
                  <a:pt x="20" y="11"/>
                </a:lnTo>
                <a:lnTo>
                  <a:pt x="16" y="34"/>
                </a:lnTo>
                <a:lnTo>
                  <a:pt x="12" y="41"/>
                </a:lnTo>
                <a:lnTo>
                  <a:pt x="8" y="43"/>
                </a:lnTo>
                <a:lnTo>
                  <a:pt x="7" y="43"/>
                </a:lnTo>
                <a:lnTo>
                  <a:pt x="7" y="3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8" name="Freeform 89"/>
          <p:cNvSpPr>
            <a:spLocks/>
          </p:cNvSpPr>
          <p:nvPr/>
        </p:nvSpPr>
        <p:spPr bwMode="auto">
          <a:xfrm>
            <a:off x="6335713" y="2184400"/>
            <a:ext cx="39688" cy="49213"/>
          </a:xfrm>
          <a:custGeom>
            <a:avLst/>
            <a:gdLst>
              <a:gd name="T0" fmla="*/ 11 w 25"/>
              <a:gd name="T1" fmla="*/ 8 h 31"/>
              <a:gd name="T2" fmla="*/ 9 w 25"/>
              <a:gd name="T3" fmla="*/ 10 h 31"/>
              <a:gd name="T4" fmla="*/ 7 w 25"/>
              <a:gd name="T5" fmla="*/ 11 h 31"/>
              <a:gd name="T6" fmla="*/ 9 w 25"/>
              <a:gd name="T7" fmla="*/ 19 h 31"/>
              <a:gd name="T8" fmla="*/ 10 w 25"/>
              <a:gd name="T9" fmla="*/ 20 h 31"/>
              <a:gd name="T10" fmla="*/ 11 w 25"/>
              <a:gd name="T11" fmla="*/ 22 h 31"/>
              <a:gd name="T12" fmla="*/ 13 w 25"/>
              <a:gd name="T13" fmla="*/ 22 h 31"/>
              <a:gd name="T14" fmla="*/ 15 w 25"/>
              <a:gd name="T15" fmla="*/ 22 h 31"/>
              <a:gd name="T16" fmla="*/ 17 w 25"/>
              <a:gd name="T17" fmla="*/ 22 h 31"/>
              <a:gd name="T18" fmla="*/ 18 w 25"/>
              <a:gd name="T19" fmla="*/ 20 h 31"/>
              <a:gd name="T20" fmla="*/ 20 w 25"/>
              <a:gd name="T21" fmla="*/ 20 h 31"/>
              <a:gd name="T22" fmla="*/ 25 w 25"/>
              <a:gd name="T23" fmla="*/ 25 h 31"/>
              <a:gd name="T24" fmla="*/ 25 w 25"/>
              <a:gd name="T25" fmla="*/ 26 h 31"/>
              <a:gd name="T26" fmla="*/ 25 w 25"/>
              <a:gd name="T27" fmla="*/ 27 h 31"/>
              <a:gd name="T28" fmla="*/ 24 w 25"/>
              <a:gd name="T29" fmla="*/ 27 h 31"/>
              <a:gd name="T30" fmla="*/ 18 w 25"/>
              <a:gd name="T31" fmla="*/ 25 h 31"/>
              <a:gd name="T32" fmla="*/ 13 w 25"/>
              <a:gd name="T33" fmla="*/ 31 h 31"/>
              <a:gd name="T34" fmla="*/ 11 w 25"/>
              <a:gd name="T35" fmla="*/ 30 h 31"/>
              <a:gd name="T36" fmla="*/ 14 w 25"/>
              <a:gd name="T37" fmla="*/ 25 h 31"/>
              <a:gd name="T38" fmla="*/ 13 w 25"/>
              <a:gd name="T39" fmla="*/ 25 h 31"/>
              <a:gd name="T40" fmla="*/ 7 w 25"/>
              <a:gd name="T41" fmla="*/ 20 h 31"/>
              <a:gd name="T42" fmla="*/ 2 w 25"/>
              <a:gd name="T43" fmla="*/ 18 h 31"/>
              <a:gd name="T44" fmla="*/ 0 w 25"/>
              <a:gd name="T45" fmla="*/ 15 h 31"/>
              <a:gd name="T46" fmla="*/ 3 w 25"/>
              <a:gd name="T47" fmla="*/ 10 h 31"/>
              <a:gd name="T48" fmla="*/ 6 w 25"/>
              <a:gd name="T49" fmla="*/ 5 h 31"/>
              <a:gd name="T50" fmla="*/ 10 w 25"/>
              <a:gd name="T51" fmla="*/ 0 h 31"/>
              <a:gd name="T52" fmla="*/ 10 w 25"/>
              <a:gd name="T53" fmla="*/ 1 h 31"/>
              <a:gd name="T54" fmla="*/ 11 w 25"/>
              <a:gd name="T55" fmla="*/ 5 h 31"/>
              <a:gd name="T56" fmla="*/ 13 w 25"/>
              <a:gd name="T57" fmla="*/ 8 h 31"/>
              <a:gd name="T58" fmla="*/ 17 w 25"/>
              <a:gd name="T59" fmla="*/ 11 h 31"/>
              <a:gd name="T60" fmla="*/ 11 w 25"/>
              <a:gd name="T61" fmla="*/ 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" h="31">
                <a:moveTo>
                  <a:pt x="11" y="8"/>
                </a:moveTo>
                <a:lnTo>
                  <a:pt x="9" y="10"/>
                </a:lnTo>
                <a:lnTo>
                  <a:pt x="7" y="11"/>
                </a:lnTo>
                <a:lnTo>
                  <a:pt x="9" y="19"/>
                </a:lnTo>
                <a:lnTo>
                  <a:pt x="10" y="20"/>
                </a:lnTo>
                <a:lnTo>
                  <a:pt x="11" y="22"/>
                </a:lnTo>
                <a:lnTo>
                  <a:pt x="13" y="22"/>
                </a:lnTo>
                <a:lnTo>
                  <a:pt x="15" y="22"/>
                </a:lnTo>
                <a:lnTo>
                  <a:pt x="17" y="22"/>
                </a:lnTo>
                <a:lnTo>
                  <a:pt x="18" y="20"/>
                </a:lnTo>
                <a:lnTo>
                  <a:pt x="20" y="20"/>
                </a:lnTo>
                <a:lnTo>
                  <a:pt x="25" y="25"/>
                </a:lnTo>
                <a:lnTo>
                  <a:pt x="25" y="26"/>
                </a:lnTo>
                <a:lnTo>
                  <a:pt x="25" y="27"/>
                </a:lnTo>
                <a:lnTo>
                  <a:pt x="24" y="27"/>
                </a:lnTo>
                <a:lnTo>
                  <a:pt x="18" y="25"/>
                </a:lnTo>
                <a:lnTo>
                  <a:pt x="13" y="31"/>
                </a:lnTo>
                <a:lnTo>
                  <a:pt x="11" y="30"/>
                </a:lnTo>
                <a:lnTo>
                  <a:pt x="14" y="25"/>
                </a:lnTo>
                <a:lnTo>
                  <a:pt x="13" y="25"/>
                </a:lnTo>
                <a:lnTo>
                  <a:pt x="7" y="20"/>
                </a:lnTo>
                <a:lnTo>
                  <a:pt x="2" y="18"/>
                </a:lnTo>
                <a:lnTo>
                  <a:pt x="0" y="15"/>
                </a:lnTo>
                <a:lnTo>
                  <a:pt x="3" y="10"/>
                </a:lnTo>
                <a:lnTo>
                  <a:pt x="6" y="5"/>
                </a:lnTo>
                <a:lnTo>
                  <a:pt x="10" y="0"/>
                </a:lnTo>
                <a:lnTo>
                  <a:pt x="10" y="1"/>
                </a:lnTo>
                <a:lnTo>
                  <a:pt x="11" y="5"/>
                </a:lnTo>
                <a:lnTo>
                  <a:pt x="13" y="8"/>
                </a:lnTo>
                <a:lnTo>
                  <a:pt x="17" y="11"/>
                </a:lnTo>
                <a:lnTo>
                  <a:pt x="11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9" name="Freeform 90"/>
          <p:cNvSpPr>
            <a:spLocks/>
          </p:cNvSpPr>
          <p:nvPr/>
        </p:nvSpPr>
        <p:spPr bwMode="auto">
          <a:xfrm>
            <a:off x="6356350" y="2179638"/>
            <a:ext cx="50800" cy="47625"/>
          </a:xfrm>
          <a:custGeom>
            <a:avLst/>
            <a:gdLst>
              <a:gd name="T0" fmla="*/ 8 w 32"/>
              <a:gd name="T1" fmla="*/ 8 h 30"/>
              <a:gd name="T2" fmla="*/ 4 w 32"/>
              <a:gd name="T3" fmla="*/ 4 h 30"/>
              <a:gd name="T4" fmla="*/ 2 w 32"/>
              <a:gd name="T5" fmla="*/ 3 h 30"/>
              <a:gd name="T6" fmla="*/ 1 w 32"/>
              <a:gd name="T7" fmla="*/ 2 h 30"/>
              <a:gd name="T8" fmla="*/ 0 w 32"/>
              <a:gd name="T9" fmla="*/ 0 h 30"/>
              <a:gd name="T10" fmla="*/ 9 w 32"/>
              <a:gd name="T11" fmla="*/ 8 h 30"/>
              <a:gd name="T12" fmla="*/ 11 w 32"/>
              <a:gd name="T13" fmla="*/ 8 h 30"/>
              <a:gd name="T14" fmla="*/ 13 w 32"/>
              <a:gd name="T15" fmla="*/ 8 h 30"/>
              <a:gd name="T16" fmla="*/ 19 w 32"/>
              <a:gd name="T17" fmla="*/ 10 h 30"/>
              <a:gd name="T18" fmla="*/ 20 w 32"/>
              <a:gd name="T19" fmla="*/ 10 h 30"/>
              <a:gd name="T20" fmla="*/ 22 w 32"/>
              <a:gd name="T21" fmla="*/ 8 h 30"/>
              <a:gd name="T22" fmla="*/ 23 w 32"/>
              <a:gd name="T23" fmla="*/ 7 h 30"/>
              <a:gd name="T24" fmla="*/ 22 w 32"/>
              <a:gd name="T25" fmla="*/ 6 h 30"/>
              <a:gd name="T26" fmla="*/ 20 w 32"/>
              <a:gd name="T27" fmla="*/ 4 h 30"/>
              <a:gd name="T28" fmla="*/ 19 w 32"/>
              <a:gd name="T29" fmla="*/ 3 h 30"/>
              <a:gd name="T30" fmla="*/ 17 w 32"/>
              <a:gd name="T31" fmla="*/ 2 h 30"/>
              <a:gd name="T32" fmla="*/ 17 w 32"/>
              <a:gd name="T33" fmla="*/ 0 h 30"/>
              <a:gd name="T34" fmla="*/ 19 w 32"/>
              <a:gd name="T35" fmla="*/ 0 h 30"/>
              <a:gd name="T36" fmla="*/ 19 w 32"/>
              <a:gd name="T37" fmla="*/ 0 h 30"/>
              <a:gd name="T38" fmla="*/ 22 w 32"/>
              <a:gd name="T39" fmla="*/ 2 h 30"/>
              <a:gd name="T40" fmla="*/ 31 w 32"/>
              <a:gd name="T41" fmla="*/ 7 h 30"/>
              <a:gd name="T42" fmla="*/ 32 w 32"/>
              <a:gd name="T43" fmla="*/ 10 h 30"/>
              <a:gd name="T44" fmla="*/ 20 w 32"/>
              <a:gd name="T45" fmla="*/ 30 h 30"/>
              <a:gd name="T46" fmla="*/ 19 w 32"/>
              <a:gd name="T47" fmla="*/ 30 h 30"/>
              <a:gd name="T48" fmla="*/ 17 w 32"/>
              <a:gd name="T49" fmla="*/ 29 h 30"/>
              <a:gd name="T50" fmla="*/ 16 w 32"/>
              <a:gd name="T51" fmla="*/ 28 h 30"/>
              <a:gd name="T52" fmla="*/ 13 w 32"/>
              <a:gd name="T53" fmla="*/ 26 h 30"/>
              <a:gd name="T54" fmla="*/ 12 w 32"/>
              <a:gd name="T55" fmla="*/ 23 h 30"/>
              <a:gd name="T56" fmla="*/ 12 w 32"/>
              <a:gd name="T57" fmla="*/ 22 h 30"/>
              <a:gd name="T58" fmla="*/ 11 w 32"/>
              <a:gd name="T59" fmla="*/ 19 h 30"/>
              <a:gd name="T60" fmla="*/ 9 w 32"/>
              <a:gd name="T61" fmla="*/ 18 h 30"/>
              <a:gd name="T62" fmla="*/ 4 w 32"/>
              <a:gd name="T63" fmla="*/ 15 h 30"/>
              <a:gd name="T64" fmla="*/ 11 w 32"/>
              <a:gd name="T65" fmla="*/ 17 h 30"/>
              <a:gd name="T66" fmla="*/ 13 w 32"/>
              <a:gd name="T67" fmla="*/ 17 h 30"/>
              <a:gd name="T68" fmla="*/ 13 w 32"/>
              <a:gd name="T69" fmla="*/ 18 h 30"/>
              <a:gd name="T70" fmla="*/ 17 w 32"/>
              <a:gd name="T71" fmla="*/ 17 h 30"/>
              <a:gd name="T72" fmla="*/ 19 w 32"/>
              <a:gd name="T73" fmla="*/ 17 h 30"/>
              <a:gd name="T74" fmla="*/ 23 w 32"/>
              <a:gd name="T75" fmla="*/ 11 h 30"/>
              <a:gd name="T76" fmla="*/ 17 w 32"/>
              <a:gd name="T77" fmla="*/ 10 h 30"/>
              <a:gd name="T78" fmla="*/ 8 w 32"/>
              <a:gd name="T79" fmla="*/ 8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" h="30">
                <a:moveTo>
                  <a:pt x="8" y="8"/>
                </a:moveTo>
                <a:lnTo>
                  <a:pt x="4" y="4"/>
                </a:lnTo>
                <a:lnTo>
                  <a:pt x="2" y="3"/>
                </a:lnTo>
                <a:lnTo>
                  <a:pt x="1" y="2"/>
                </a:lnTo>
                <a:lnTo>
                  <a:pt x="0" y="0"/>
                </a:lnTo>
                <a:lnTo>
                  <a:pt x="9" y="8"/>
                </a:lnTo>
                <a:lnTo>
                  <a:pt x="11" y="8"/>
                </a:lnTo>
                <a:lnTo>
                  <a:pt x="13" y="8"/>
                </a:lnTo>
                <a:lnTo>
                  <a:pt x="19" y="10"/>
                </a:lnTo>
                <a:lnTo>
                  <a:pt x="20" y="10"/>
                </a:lnTo>
                <a:lnTo>
                  <a:pt x="22" y="8"/>
                </a:lnTo>
                <a:lnTo>
                  <a:pt x="23" y="7"/>
                </a:lnTo>
                <a:lnTo>
                  <a:pt x="22" y="6"/>
                </a:lnTo>
                <a:lnTo>
                  <a:pt x="20" y="4"/>
                </a:lnTo>
                <a:lnTo>
                  <a:pt x="19" y="3"/>
                </a:lnTo>
                <a:lnTo>
                  <a:pt x="17" y="2"/>
                </a:lnTo>
                <a:lnTo>
                  <a:pt x="17" y="0"/>
                </a:lnTo>
                <a:lnTo>
                  <a:pt x="19" y="0"/>
                </a:lnTo>
                <a:lnTo>
                  <a:pt x="19" y="0"/>
                </a:lnTo>
                <a:lnTo>
                  <a:pt x="22" y="2"/>
                </a:lnTo>
                <a:lnTo>
                  <a:pt x="31" y="7"/>
                </a:lnTo>
                <a:lnTo>
                  <a:pt x="32" y="10"/>
                </a:lnTo>
                <a:lnTo>
                  <a:pt x="20" y="30"/>
                </a:lnTo>
                <a:lnTo>
                  <a:pt x="19" y="30"/>
                </a:lnTo>
                <a:lnTo>
                  <a:pt x="17" y="29"/>
                </a:lnTo>
                <a:lnTo>
                  <a:pt x="16" y="28"/>
                </a:lnTo>
                <a:lnTo>
                  <a:pt x="13" y="26"/>
                </a:lnTo>
                <a:lnTo>
                  <a:pt x="12" y="23"/>
                </a:lnTo>
                <a:lnTo>
                  <a:pt x="12" y="22"/>
                </a:lnTo>
                <a:lnTo>
                  <a:pt x="11" y="19"/>
                </a:lnTo>
                <a:lnTo>
                  <a:pt x="9" y="18"/>
                </a:lnTo>
                <a:lnTo>
                  <a:pt x="4" y="15"/>
                </a:lnTo>
                <a:lnTo>
                  <a:pt x="11" y="17"/>
                </a:lnTo>
                <a:lnTo>
                  <a:pt x="13" y="17"/>
                </a:lnTo>
                <a:lnTo>
                  <a:pt x="13" y="18"/>
                </a:lnTo>
                <a:lnTo>
                  <a:pt x="17" y="17"/>
                </a:lnTo>
                <a:lnTo>
                  <a:pt x="19" y="17"/>
                </a:lnTo>
                <a:lnTo>
                  <a:pt x="23" y="11"/>
                </a:lnTo>
                <a:lnTo>
                  <a:pt x="17" y="10"/>
                </a:lnTo>
                <a:lnTo>
                  <a:pt x="8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0" name="Freeform 91"/>
          <p:cNvSpPr>
            <a:spLocks/>
          </p:cNvSpPr>
          <p:nvPr/>
        </p:nvSpPr>
        <p:spPr bwMode="auto">
          <a:xfrm>
            <a:off x="5876925" y="2095500"/>
            <a:ext cx="106363" cy="117475"/>
          </a:xfrm>
          <a:custGeom>
            <a:avLst/>
            <a:gdLst>
              <a:gd name="T0" fmla="*/ 38 w 67"/>
              <a:gd name="T1" fmla="*/ 22 h 74"/>
              <a:gd name="T2" fmla="*/ 36 w 67"/>
              <a:gd name="T3" fmla="*/ 19 h 74"/>
              <a:gd name="T4" fmla="*/ 32 w 67"/>
              <a:gd name="T5" fmla="*/ 11 h 74"/>
              <a:gd name="T6" fmla="*/ 41 w 67"/>
              <a:gd name="T7" fmla="*/ 4 h 74"/>
              <a:gd name="T8" fmla="*/ 48 w 67"/>
              <a:gd name="T9" fmla="*/ 0 h 74"/>
              <a:gd name="T10" fmla="*/ 53 w 67"/>
              <a:gd name="T11" fmla="*/ 3 h 74"/>
              <a:gd name="T12" fmla="*/ 56 w 67"/>
              <a:gd name="T13" fmla="*/ 12 h 74"/>
              <a:gd name="T14" fmla="*/ 56 w 67"/>
              <a:gd name="T15" fmla="*/ 15 h 74"/>
              <a:gd name="T16" fmla="*/ 56 w 67"/>
              <a:gd name="T17" fmla="*/ 16 h 74"/>
              <a:gd name="T18" fmla="*/ 56 w 67"/>
              <a:gd name="T19" fmla="*/ 21 h 74"/>
              <a:gd name="T20" fmla="*/ 62 w 67"/>
              <a:gd name="T21" fmla="*/ 16 h 74"/>
              <a:gd name="T22" fmla="*/ 63 w 67"/>
              <a:gd name="T23" fmla="*/ 18 h 74"/>
              <a:gd name="T24" fmla="*/ 67 w 67"/>
              <a:gd name="T25" fmla="*/ 25 h 74"/>
              <a:gd name="T26" fmla="*/ 66 w 67"/>
              <a:gd name="T27" fmla="*/ 29 h 74"/>
              <a:gd name="T28" fmla="*/ 64 w 67"/>
              <a:gd name="T29" fmla="*/ 30 h 74"/>
              <a:gd name="T30" fmla="*/ 63 w 67"/>
              <a:gd name="T31" fmla="*/ 31 h 74"/>
              <a:gd name="T32" fmla="*/ 51 w 67"/>
              <a:gd name="T33" fmla="*/ 38 h 74"/>
              <a:gd name="T34" fmla="*/ 38 w 67"/>
              <a:gd name="T35" fmla="*/ 42 h 74"/>
              <a:gd name="T36" fmla="*/ 38 w 67"/>
              <a:gd name="T37" fmla="*/ 44 h 74"/>
              <a:gd name="T38" fmla="*/ 42 w 67"/>
              <a:gd name="T39" fmla="*/ 55 h 74"/>
              <a:gd name="T40" fmla="*/ 41 w 67"/>
              <a:gd name="T41" fmla="*/ 55 h 74"/>
              <a:gd name="T42" fmla="*/ 41 w 67"/>
              <a:gd name="T43" fmla="*/ 56 h 74"/>
              <a:gd name="T44" fmla="*/ 34 w 67"/>
              <a:gd name="T45" fmla="*/ 59 h 74"/>
              <a:gd name="T46" fmla="*/ 26 w 67"/>
              <a:gd name="T47" fmla="*/ 59 h 74"/>
              <a:gd name="T48" fmla="*/ 26 w 67"/>
              <a:gd name="T49" fmla="*/ 68 h 74"/>
              <a:gd name="T50" fmla="*/ 25 w 67"/>
              <a:gd name="T51" fmla="*/ 68 h 74"/>
              <a:gd name="T52" fmla="*/ 23 w 67"/>
              <a:gd name="T53" fmla="*/ 68 h 74"/>
              <a:gd name="T54" fmla="*/ 17 w 67"/>
              <a:gd name="T55" fmla="*/ 63 h 74"/>
              <a:gd name="T56" fmla="*/ 15 w 67"/>
              <a:gd name="T57" fmla="*/ 57 h 74"/>
              <a:gd name="T58" fmla="*/ 10 w 67"/>
              <a:gd name="T59" fmla="*/ 57 h 74"/>
              <a:gd name="T60" fmla="*/ 12 w 67"/>
              <a:gd name="T61" fmla="*/ 64 h 74"/>
              <a:gd name="T62" fmla="*/ 11 w 67"/>
              <a:gd name="T63" fmla="*/ 68 h 74"/>
              <a:gd name="T64" fmla="*/ 11 w 67"/>
              <a:gd name="T65" fmla="*/ 70 h 74"/>
              <a:gd name="T66" fmla="*/ 10 w 67"/>
              <a:gd name="T67" fmla="*/ 71 h 74"/>
              <a:gd name="T68" fmla="*/ 6 w 67"/>
              <a:gd name="T69" fmla="*/ 74 h 74"/>
              <a:gd name="T70" fmla="*/ 4 w 67"/>
              <a:gd name="T71" fmla="*/ 72 h 74"/>
              <a:gd name="T72" fmla="*/ 3 w 67"/>
              <a:gd name="T73" fmla="*/ 71 h 74"/>
              <a:gd name="T74" fmla="*/ 0 w 67"/>
              <a:gd name="T75" fmla="*/ 67 h 74"/>
              <a:gd name="T76" fmla="*/ 0 w 67"/>
              <a:gd name="T77" fmla="*/ 66 h 74"/>
              <a:gd name="T78" fmla="*/ 2 w 67"/>
              <a:gd name="T79" fmla="*/ 55 h 74"/>
              <a:gd name="T80" fmla="*/ 11 w 67"/>
              <a:gd name="T81" fmla="*/ 48 h 74"/>
              <a:gd name="T82" fmla="*/ 8 w 67"/>
              <a:gd name="T83" fmla="*/ 45 h 74"/>
              <a:gd name="T84" fmla="*/ 2 w 67"/>
              <a:gd name="T85" fmla="*/ 49 h 74"/>
              <a:gd name="T86" fmla="*/ 6 w 67"/>
              <a:gd name="T87" fmla="*/ 31 h 74"/>
              <a:gd name="T88" fmla="*/ 8 w 67"/>
              <a:gd name="T89" fmla="*/ 30 h 74"/>
              <a:gd name="T90" fmla="*/ 19 w 67"/>
              <a:gd name="T91" fmla="*/ 27 h 74"/>
              <a:gd name="T92" fmla="*/ 18 w 67"/>
              <a:gd name="T93" fmla="*/ 22 h 74"/>
              <a:gd name="T94" fmla="*/ 10 w 67"/>
              <a:gd name="T95" fmla="*/ 23 h 74"/>
              <a:gd name="T96" fmla="*/ 8 w 67"/>
              <a:gd name="T97" fmla="*/ 21 h 74"/>
              <a:gd name="T98" fmla="*/ 6 w 67"/>
              <a:gd name="T99" fmla="*/ 18 h 74"/>
              <a:gd name="T100" fmla="*/ 15 w 67"/>
              <a:gd name="T101" fmla="*/ 12 h 74"/>
              <a:gd name="T102" fmla="*/ 23 w 67"/>
              <a:gd name="T103" fmla="*/ 8 h 74"/>
              <a:gd name="T104" fmla="*/ 30 w 67"/>
              <a:gd name="T105" fmla="*/ 25 h 74"/>
              <a:gd name="T106" fmla="*/ 32 w 67"/>
              <a:gd name="T107" fmla="*/ 25 h 74"/>
              <a:gd name="T108" fmla="*/ 38 w 67"/>
              <a:gd name="T109" fmla="*/ 22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7" h="74">
                <a:moveTo>
                  <a:pt x="38" y="22"/>
                </a:moveTo>
                <a:lnTo>
                  <a:pt x="36" y="19"/>
                </a:lnTo>
                <a:lnTo>
                  <a:pt x="32" y="11"/>
                </a:lnTo>
                <a:lnTo>
                  <a:pt x="41" y="4"/>
                </a:lnTo>
                <a:lnTo>
                  <a:pt x="48" y="0"/>
                </a:lnTo>
                <a:lnTo>
                  <a:pt x="53" y="3"/>
                </a:lnTo>
                <a:lnTo>
                  <a:pt x="56" y="12"/>
                </a:lnTo>
                <a:lnTo>
                  <a:pt x="56" y="15"/>
                </a:lnTo>
                <a:lnTo>
                  <a:pt x="56" y="16"/>
                </a:lnTo>
                <a:lnTo>
                  <a:pt x="56" y="21"/>
                </a:lnTo>
                <a:lnTo>
                  <a:pt x="62" y="16"/>
                </a:lnTo>
                <a:lnTo>
                  <a:pt x="63" y="18"/>
                </a:lnTo>
                <a:lnTo>
                  <a:pt x="67" y="25"/>
                </a:lnTo>
                <a:lnTo>
                  <a:pt x="66" y="29"/>
                </a:lnTo>
                <a:lnTo>
                  <a:pt x="64" y="30"/>
                </a:lnTo>
                <a:lnTo>
                  <a:pt x="63" y="31"/>
                </a:lnTo>
                <a:lnTo>
                  <a:pt x="51" y="38"/>
                </a:lnTo>
                <a:lnTo>
                  <a:pt x="38" y="42"/>
                </a:lnTo>
                <a:lnTo>
                  <a:pt x="38" y="44"/>
                </a:lnTo>
                <a:lnTo>
                  <a:pt x="42" y="55"/>
                </a:lnTo>
                <a:lnTo>
                  <a:pt x="41" y="55"/>
                </a:lnTo>
                <a:lnTo>
                  <a:pt x="41" y="56"/>
                </a:lnTo>
                <a:lnTo>
                  <a:pt x="34" y="59"/>
                </a:lnTo>
                <a:lnTo>
                  <a:pt x="26" y="59"/>
                </a:lnTo>
                <a:lnTo>
                  <a:pt x="26" y="68"/>
                </a:lnTo>
                <a:lnTo>
                  <a:pt x="25" y="68"/>
                </a:lnTo>
                <a:lnTo>
                  <a:pt x="23" y="68"/>
                </a:lnTo>
                <a:lnTo>
                  <a:pt x="17" y="63"/>
                </a:lnTo>
                <a:lnTo>
                  <a:pt x="15" y="57"/>
                </a:lnTo>
                <a:lnTo>
                  <a:pt x="10" y="57"/>
                </a:lnTo>
                <a:lnTo>
                  <a:pt x="12" y="64"/>
                </a:lnTo>
                <a:lnTo>
                  <a:pt x="11" y="68"/>
                </a:lnTo>
                <a:lnTo>
                  <a:pt x="11" y="70"/>
                </a:lnTo>
                <a:lnTo>
                  <a:pt x="10" y="71"/>
                </a:lnTo>
                <a:lnTo>
                  <a:pt x="6" y="74"/>
                </a:lnTo>
                <a:lnTo>
                  <a:pt x="4" y="72"/>
                </a:lnTo>
                <a:lnTo>
                  <a:pt x="3" y="71"/>
                </a:lnTo>
                <a:lnTo>
                  <a:pt x="0" y="67"/>
                </a:lnTo>
                <a:lnTo>
                  <a:pt x="0" y="66"/>
                </a:lnTo>
                <a:lnTo>
                  <a:pt x="2" y="55"/>
                </a:lnTo>
                <a:lnTo>
                  <a:pt x="11" y="48"/>
                </a:lnTo>
                <a:lnTo>
                  <a:pt x="8" y="45"/>
                </a:lnTo>
                <a:lnTo>
                  <a:pt x="2" y="49"/>
                </a:lnTo>
                <a:lnTo>
                  <a:pt x="6" y="31"/>
                </a:lnTo>
                <a:lnTo>
                  <a:pt x="8" y="30"/>
                </a:lnTo>
                <a:lnTo>
                  <a:pt x="19" y="27"/>
                </a:lnTo>
                <a:lnTo>
                  <a:pt x="18" y="22"/>
                </a:lnTo>
                <a:lnTo>
                  <a:pt x="10" y="23"/>
                </a:lnTo>
                <a:lnTo>
                  <a:pt x="8" y="21"/>
                </a:lnTo>
                <a:lnTo>
                  <a:pt x="6" y="18"/>
                </a:lnTo>
                <a:lnTo>
                  <a:pt x="15" y="12"/>
                </a:lnTo>
                <a:lnTo>
                  <a:pt x="23" y="8"/>
                </a:lnTo>
                <a:lnTo>
                  <a:pt x="30" y="25"/>
                </a:lnTo>
                <a:lnTo>
                  <a:pt x="32" y="25"/>
                </a:lnTo>
                <a:lnTo>
                  <a:pt x="38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1" name="Freeform 92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50 w 94"/>
              <a:gd name="T1" fmla="*/ 15 h 84"/>
              <a:gd name="T2" fmla="*/ 51 w 94"/>
              <a:gd name="T3" fmla="*/ 7 h 84"/>
              <a:gd name="T4" fmla="*/ 58 w 94"/>
              <a:gd name="T5" fmla="*/ 6 h 84"/>
              <a:gd name="T6" fmla="*/ 64 w 94"/>
              <a:gd name="T7" fmla="*/ 11 h 84"/>
              <a:gd name="T8" fmla="*/ 65 w 94"/>
              <a:gd name="T9" fmla="*/ 11 h 84"/>
              <a:gd name="T10" fmla="*/ 64 w 94"/>
              <a:gd name="T11" fmla="*/ 18 h 84"/>
              <a:gd name="T12" fmla="*/ 69 w 94"/>
              <a:gd name="T13" fmla="*/ 18 h 84"/>
              <a:gd name="T14" fmla="*/ 72 w 94"/>
              <a:gd name="T15" fmla="*/ 7 h 84"/>
              <a:gd name="T16" fmla="*/ 79 w 94"/>
              <a:gd name="T17" fmla="*/ 6 h 84"/>
              <a:gd name="T18" fmla="*/ 87 w 94"/>
              <a:gd name="T19" fmla="*/ 0 h 84"/>
              <a:gd name="T20" fmla="*/ 94 w 94"/>
              <a:gd name="T21" fmla="*/ 0 h 84"/>
              <a:gd name="T22" fmla="*/ 92 w 94"/>
              <a:gd name="T23" fmla="*/ 2 h 84"/>
              <a:gd name="T24" fmla="*/ 83 w 94"/>
              <a:gd name="T25" fmla="*/ 22 h 84"/>
              <a:gd name="T26" fmla="*/ 75 w 94"/>
              <a:gd name="T27" fmla="*/ 25 h 84"/>
              <a:gd name="T28" fmla="*/ 73 w 94"/>
              <a:gd name="T29" fmla="*/ 32 h 84"/>
              <a:gd name="T30" fmla="*/ 68 w 94"/>
              <a:gd name="T31" fmla="*/ 37 h 84"/>
              <a:gd name="T32" fmla="*/ 53 w 94"/>
              <a:gd name="T33" fmla="*/ 47 h 84"/>
              <a:gd name="T34" fmla="*/ 51 w 94"/>
              <a:gd name="T35" fmla="*/ 36 h 84"/>
              <a:gd name="T36" fmla="*/ 51 w 94"/>
              <a:gd name="T37" fmla="*/ 37 h 84"/>
              <a:gd name="T38" fmla="*/ 51 w 94"/>
              <a:gd name="T39" fmla="*/ 39 h 84"/>
              <a:gd name="T40" fmla="*/ 45 w 94"/>
              <a:gd name="T41" fmla="*/ 52 h 84"/>
              <a:gd name="T42" fmla="*/ 45 w 94"/>
              <a:gd name="T43" fmla="*/ 55 h 84"/>
              <a:gd name="T44" fmla="*/ 46 w 94"/>
              <a:gd name="T45" fmla="*/ 59 h 84"/>
              <a:gd name="T46" fmla="*/ 43 w 94"/>
              <a:gd name="T47" fmla="*/ 62 h 84"/>
              <a:gd name="T48" fmla="*/ 39 w 94"/>
              <a:gd name="T49" fmla="*/ 60 h 84"/>
              <a:gd name="T50" fmla="*/ 38 w 94"/>
              <a:gd name="T51" fmla="*/ 59 h 84"/>
              <a:gd name="T52" fmla="*/ 36 w 94"/>
              <a:gd name="T53" fmla="*/ 59 h 84"/>
              <a:gd name="T54" fmla="*/ 35 w 94"/>
              <a:gd name="T55" fmla="*/ 59 h 84"/>
              <a:gd name="T56" fmla="*/ 34 w 94"/>
              <a:gd name="T57" fmla="*/ 58 h 84"/>
              <a:gd name="T58" fmla="*/ 34 w 94"/>
              <a:gd name="T59" fmla="*/ 63 h 84"/>
              <a:gd name="T60" fmla="*/ 30 w 94"/>
              <a:gd name="T61" fmla="*/ 67 h 84"/>
              <a:gd name="T62" fmla="*/ 28 w 94"/>
              <a:gd name="T63" fmla="*/ 69 h 84"/>
              <a:gd name="T64" fmla="*/ 1 w 94"/>
              <a:gd name="T65" fmla="*/ 84 h 84"/>
              <a:gd name="T66" fmla="*/ 0 w 94"/>
              <a:gd name="T67" fmla="*/ 77 h 84"/>
              <a:gd name="T68" fmla="*/ 0 w 94"/>
              <a:gd name="T69" fmla="*/ 60 h 84"/>
              <a:gd name="T70" fmla="*/ 1 w 94"/>
              <a:gd name="T71" fmla="*/ 58 h 84"/>
              <a:gd name="T72" fmla="*/ 10 w 94"/>
              <a:gd name="T73" fmla="*/ 56 h 84"/>
              <a:gd name="T74" fmla="*/ 12 w 94"/>
              <a:gd name="T75" fmla="*/ 55 h 84"/>
              <a:gd name="T76" fmla="*/ 12 w 94"/>
              <a:gd name="T77" fmla="*/ 49 h 84"/>
              <a:gd name="T78" fmla="*/ 13 w 94"/>
              <a:gd name="T79" fmla="*/ 36 h 84"/>
              <a:gd name="T80" fmla="*/ 15 w 94"/>
              <a:gd name="T81" fmla="*/ 34 h 84"/>
              <a:gd name="T82" fmla="*/ 15 w 94"/>
              <a:gd name="T83" fmla="*/ 33 h 84"/>
              <a:gd name="T84" fmla="*/ 16 w 94"/>
              <a:gd name="T85" fmla="*/ 32 h 84"/>
              <a:gd name="T86" fmla="*/ 19 w 94"/>
              <a:gd name="T87" fmla="*/ 30 h 84"/>
              <a:gd name="T88" fmla="*/ 21 w 94"/>
              <a:gd name="T89" fmla="*/ 36 h 84"/>
              <a:gd name="T90" fmla="*/ 27 w 94"/>
              <a:gd name="T91" fmla="*/ 30 h 84"/>
              <a:gd name="T92" fmla="*/ 25 w 94"/>
              <a:gd name="T93" fmla="*/ 29 h 84"/>
              <a:gd name="T94" fmla="*/ 23 w 94"/>
              <a:gd name="T95" fmla="*/ 25 h 84"/>
              <a:gd name="T96" fmla="*/ 20 w 94"/>
              <a:gd name="T97" fmla="*/ 21 h 84"/>
              <a:gd name="T98" fmla="*/ 21 w 94"/>
              <a:gd name="T99" fmla="*/ 21 h 84"/>
              <a:gd name="T100" fmla="*/ 30 w 94"/>
              <a:gd name="T101" fmla="*/ 17 h 84"/>
              <a:gd name="T102" fmla="*/ 35 w 94"/>
              <a:gd name="T103" fmla="*/ 24 h 84"/>
              <a:gd name="T104" fmla="*/ 38 w 94"/>
              <a:gd name="T105" fmla="*/ 21 h 84"/>
              <a:gd name="T106" fmla="*/ 38 w 94"/>
              <a:gd name="T107" fmla="*/ 19 h 84"/>
              <a:gd name="T108" fmla="*/ 36 w 94"/>
              <a:gd name="T109" fmla="*/ 14 h 84"/>
              <a:gd name="T110" fmla="*/ 35 w 94"/>
              <a:gd name="T111" fmla="*/ 13 h 84"/>
              <a:gd name="T112" fmla="*/ 40 w 94"/>
              <a:gd name="T113" fmla="*/ 10 h 84"/>
              <a:gd name="T114" fmla="*/ 42 w 94"/>
              <a:gd name="T115" fmla="*/ 10 h 84"/>
              <a:gd name="T116" fmla="*/ 43 w 94"/>
              <a:gd name="T117" fmla="*/ 9 h 84"/>
              <a:gd name="T118" fmla="*/ 45 w 94"/>
              <a:gd name="T119" fmla="*/ 10 h 84"/>
              <a:gd name="T120" fmla="*/ 50 w 94"/>
              <a:gd name="T121" fmla="*/ 1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4" h="84">
                <a:moveTo>
                  <a:pt x="50" y="15"/>
                </a:moveTo>
                <a:lnTo>
                  <a:pt x="51" y="7"/>
                </a:lnTo>
                <a:lnTo>
                  <a:pt x="58" y="6"/>
                </a:lnTo>
                <a:lnTo>
                  <a:pt x="64" y="11"/>
                </a:lnTo>
                <a:lnTo>
                  <a:pt x="65" y="11"/>
                </a:lnTo>
                <a:lnTo>
                  <a:pt x="64" y="18"/>
                </a:lnTo>
                <a:lnTo>
                  <a:pt x="69" y="18"/>
                </a:lnTo>
                <a:lnTo>
                  <a:pt x="72" y="7"/>
                </a:lnTo>
                <a:lnTo>
                  <a:pt x="79" y="6"/>
                </a:lnTo>
                <a:lnTo>
                  <a:pt x="87" y="0"/>
                </a:lnTo>
                <a:lnTo>
                  <a:pt x="94" y="0"/>
                </a:lnTo>
                <a:lnTo>
                  <a:pt x="92" y="2"/>
                </a:lnTo>
                <a:lnTo>
                  <a:pt x="83" y="22"/>
                </a:lnTo>
                <a:lnTo>
                  <a:pt x="75" y="25"/>
                </a:lnTo>
                <a:lnTo>
                  <a:pt x="73" y="32"/>
                </a:lnTo>
                <a:lnTo>
                  <a:pt x="68" y="37"/>
                </a:lnTo>
                <a:lnTo>
                  <a:pt x="53" y="47"/>
                </a:lnTo>
                <a:lnTo>
                  <a:pt x="51" y="36"/>
                </a:lnTo>
                <a:lnTo>
                  <a:pt x="51" y="37"/>
                </a:lnTo>
                <a:lnTo>
                  <a:pt x="51" y="39"/>
                </a:lnTo>
                <a:lnTo>
                  <a:pt x="45" y="52"/>
                </a:lnTo>
                <a:lnTo>
                  <a:pt x="45" y="55"/>
                </a:lnTo>
                <a:lnTo>
                  <a:pt x="46" y="59"/>
                </a:lnTo>
                <a:lnTo>
                  <a:pt x="43" y="62"/>
                </a:lnTo>
                <a:lnTo>
                  <a:pt x="39" y="60"/>
                </a:lnTo>
                <a:lnTo>
                  <a:pt x="38" y="59"/>
                </a:lnTo>
                <a:lnTo>
                  <a:pt x="36" y="59"/>
                </a:lnTo>
                <a:lnTo>
                  <a:pt x="35" y="59"/>
                </a:lnTo>
                <a:lnTo>
                  <a:pt x="34" y="58"/>
                </a:lnTo>
                <a:lnTo>
                  <a:pt x="34" y="63"/>
                </a:lnTo>
                <a:lnTo>
                  <a:pt x="30" y="67"/>
                </a:lnTo>
                <a:lnTo>
                  <a:pt x="28" y="69"/>
                </a:lnTo>
                <a:lnTo>
                  <a:pt x="1" y="84"/>
                </a:lnTo>
                <a:lnTo>
                  <a:pt x="0" y="77"/>
                </a:lnTo>
                <a:lnTo>
                  <a:pt x="0" y="60"/>
                </a:lnTo>
                <a:lnTo>
                  <a:pt x="1" y="58"/>
                </a:lnTo>
                <a:lnTo>
                  <a:pt x="10" y="56"/>
                </a:lnTo>
                <a:lnTo>
                  <a:pt x="12" y="55"/>
                </a:lnTo>
                <a:lnTo>
                  <a:pt x="12" y="49"/>
                </a:lnTo>
                <a:lnTo>
                  <a:pt x="13" y="36"/>
                </a:lnTo>
                <a:lnTo>
                  <a:pt x="15" y="34"/>
                </a:lnTo>
                <a:lnTo>
                  <a:pt x="15" y="33"/>
                </a:lnTo>
                <a:lnTo>
                  <a:pt x="16" y="32"/>
                </a:lnTo>
                <a:lnTo>
                  <a:pt x="19" y="30"/>
                </a:lnTo>
                <a:lnTo>
                  <a:pt x="21" y="36"/>
                </a:lnTo>
                <a:lnTo>
                  <a:pt x="27" y="30"/>
                </a:lnTo>
                <a:lnTo>
                  <a:pt x="25" y="29"/>
                </a:lnTo>
                <a:lnTo>
                  <a:pt x="23" y="25"/>
                </a:lnTo>
                <a:lnTo>
                  <a:pt x="20" y="21"/>
                </a:lnTo>
                <a:lnTo>
                  <a:pt x="21" y="21"/>
                </a:lnTo>
                <a:lnTo>
                  <a:pt x="30" y="17"/>
                </a:lnTo>
                <a:lnTo>
                  <a:pt x="35" y="24"/>
                </a:lnTo>
                <a:lnTo>
                  <a:pt x="38" y="21"/>
                </a:lnTo>
                <a:lnTo>
                  <a:pt x="38" y="19"/>
                </a:lnTo>
                <a:lnTo>
                  <a:pt x="36" y="14"/>
                </a:lnTo>
                <a:lnTo>
                  <a:pt x="35" y="13"/>
                </a:lnTo>
                <a:lnTo>
                  <a:pt x="40" y="10"/>
                </a:lnTo>
                <a:lnTo>
                  <a:pt x="42" y="10"/>
                </a:lnTo>
                <a:lnTo>
                  <a:pt x="43" y="9"/>
                </a:lnTo>
                <a:lnTo>
                  <a:pt x="45" y="10"/>
                </a:lnTo>
                <a:lnTo>
                  <a:pt x="5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2" name="Freeform 93"/>
          <p:cNvSpPr>
            <a:spLocks/>
          </p:cNvSpPr>
          <p:nvPr/>
        </p:nvSpPr>
        <p:spPr bwMode="auto">
          <a:xfrm>
            <a:off x="5970588" y="2093913"/>
            <a:ext cx="36513" cy="34925"/>
          </a:xfrm>
          <a:custGeom>
            <a:avLst/>
            <a:gdLst>
              <a:gd name="T0" fmla="*/ 5 w 23"/>
              <a:gd name="T1" fmla="*/ 5 h 22"/>
              <a:gd name="T2" fmla="*/ 4 w 23"/>
              <a:gd name="T3" fmla="*/ 1 h 22"/>
              <a:gd name="T4" fmla="*/ 11 w 23"/>
              <a:gd name="T5" fmla="*/ 0 h 22"/>
              <a:gd name="T6" fmla="*/ 12 w 23"/>
              <a:gd name="T7" fmla="*/ 2 h 22"/>
              <a:gd name="T8" fmla="*/ 15 w 23"/>
              <a:gd name="T9" fmla="*/ 5 h 22"/>
              <a:gd name="T10" fmla="*/ 20 w 23"/>
              <a:gd name="T11" fmla="*/ 5 h 22"/>
              <a:gd name="T12" fmla="*/ 23 w 23"/>
              <a:gd name="T13" fmla="*/ 11 h 22"/>
              <a:gd name="T14" fmla="*/ 22 w 23"/>
              <a:gd name="T15" fmla="*/ 20 h 22"/>
              <a:gd name="T16" fmla="*/ 20 w 23"/>
              <a:gd name="T17" fmla="*/ 20 h 22"/>
              <a:gd name="T18" fmla="*/ 16 w 23"/>
              <a:gd name="T19" fmla="*/ 22 h 22"/>
              <a:gd name="T20" fmla="*/ 12 w 23"/>
              <a:gd name="T21" fmla="*/ 19 h 22"/>
              <a:gd name="T22" fmla="*/ 11 w 23"/>
              <a:gd name="T23" fmla="*/ 19 h 22"/>
              <a:gd name="T24" fmla="*/ 8 w 23"/>
              <a:gd name="T25" fmla="*/ 15 h 22"/>
              <a:gd name="T26" fmla="*/ 11 w 23"/>
              <a:gd name="T27" fmla="*/ 8 h 22"/>
              <a:gd name="T28" fmla="*/ 3 w 23"/>
              <a:gd name="T29" fmla="*/ 9 h 22"/>
              <a:gd name="T30" fmla="*/ 0 w 23"/>
              <a:gd name="T31" fmla="*/ 5 h 22"/>
              <a:gd name="T32" fmla="*/ 5 w 23"/>
              <a:gd name="T3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2">
                <a:moveTo>
                  <a:pt x="5" y="5"/>
                </a:moveTo>
                <a:lnTo>
                  <a:pt x="4" y="1"/>
                </a:lnTo>
                <a:lnTo>
                  <a:pt x="11" y="0"/>
                </a:lnTo>
                <a:lnTo>
                  <a:pt x="12" y="2"/>
                </a:lnTo>
                <a:lnTo>
                  <a:pt x="15" y="5"/>
                </a:lnTo>
                <a:lnTo>
                  <a:pt x="20" y="5"/>
                </a:lnTo>
                <a:lnTo>
                  <a:pt x="23" y="11"/>
                </a:lnTo>
                <a:lnTo>
                  <a:pt x="22" y="20"/>
                </a:lnTo>
                <a:lnTo>
                  <a:pt x="20" y="20"/>
                </a:lnTo>
                <a:lnTo>
                  <a:pt x="16" y="22"/>
                </a:lnTo>
                <a:lnTo>
                  <a:pt x="12" y="19"/>
                </a:lnTo>
                <a:lnTo>
                  <a:pt x="11" y="19"/>
                </a:lnTo>
                <a:lnTo>
                  <a:pt x="8" y="15"/>
                </a:lnTo>
                <a:lnTo>
                  <a:pt x="11" y="8"/>
                </a:lnTo>
                <a:lnTo>
                  <a:pt x="3" y="9"/>
                </a:lnTo>
                <a:lnTo>
                  <a:pt x="0" y="5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3" name="Freeform 94"/>
          <p:cNvSpPr>
            <a:spLocks/>
          </p:cNvSpPr>
          <p:nvPr/>
        </p:nvSpPr>
        <p:spPr bwMode="auto">
          <a:xfrm>
            <a:off x="6119813" y="1828800"/>
            <a:ext cx="244475" cy="277813"/>
          </a:xfrm>
          <a:custGeom>
            <a:avLst/>
            <a:gdLst>
              <a:gd name="T0" fmla="*/ 71 w 154"/>
              <a:gd name="T1" fmla="*/ 3 h 175"/>
              <a:gd name="T2" fmla="*/ 82 w 154"/>
              <a:gd name="T3" fmla="*/ 2 h 175"/>
              <a:gd name="T4" fmla="*/ 87 w 154"/>
              <a:gd name="T5" fmla="*/ 37 h 175"/>
              <a:gd name="T6" fmla="*/ 79 w 154"/>
              <a:gd name="T7" fmla="*/ 59 h 175"/>
              <a:gd name="T8" fmla="*/ 91 w 154"/>
              <a:gd name="T9" fmla="*/ 49 h 175"/>
              <a:gd name="T10" fmla="*/ 97 w 154"/>
              <a:gd name="T11" fmla="*/ 48 h 175"/>
              <a:gd name="T12" fmla="*/ 94 w 154"/>
              <a:gd name="T13" fmla="*/ 73 h 175"/>
              <a:gd name="T14" fmla="*/ 82 w 154"/>
              <a:gd name="T15" fmla="*/ 84 h 175"/>
              <a:gd name="T16" fmla="*/ 75 w 154"/>
              <a:gd name="T17" fmla="*/ 107 h 175"/>
              <a:gd name="T18" fmla="*/ 71 w 154"/>
              <a:gd name="T19" fmla="*/ 114 h 175"/>
              <a:gd name="T20" fmla="*/ 81 w 154"/>
              <a:gd name="T21" fmla="*/ 108 h 175"/>
              <a:gd name="T22" fmla="*/ 104 w 154"/>
              <a:gd name="T23" fmla="*/ 86 h 175"/>
              <a:gd name="T24" fmla="*/ 102 w 154"/>
              <a:gd name="T25" fmla="*/ 74 h 175"/>
              <a:gd name="T26" fmla="*/ 111 w 154"/>
              <a:gd name="T27" fmla="*/ 60 h 175"/>
              <a:gd name="T28" fmla="*/ 124 w 154"/>
              <a:gd name="T29" fmla="*/ 67 h 175"/>
              <a:gd name="T30" fmla="*/ 126 w 154"/>
              <a:gd name="T31" fmla="*/ 64 h 175"/>
              <a:gd name="T32" fmla="*/ 108 w 154"/>
              <a:gd name="T33" fmla="*/ 48 h 175"/>
              <a:gd name="T34" fmla="*/ 115 w 154"/>
              <a:gd name="T35" fmla="*/ 28 h 175"/>
              <a:gd name="T36" fmla="*/ 130 w 154"/>
              <a:gd name="T37" fmla="*/ 36 h 175"/>
              <a:gd name="T38" fmla="*/ 119 w 154"/>
              <a:gd name="T39" fmla="*/ 14 h 175"/>
              <a:gd name="T40" fmla="*/ 131 w 154"/>
              <a:gd name="T41" fmla="*/ 25 h 175"/>
              <a:gd name="T42" fmla="*/ 139 w 154"/>
              <a:gd name="T43" fmla="*/ 28 h 175"/>
              <a:gd name="T44" fmla="*/ 146 w 154"/>
              <a:gd name="T45" fmla="*/ 39 h 175"/>
              <a:gd name="T46" fmla="*/ 150 w 154"/>
              <a:gd name="T47" fmla="*/ 43 h 175"/>
              <a:gd name="T48" fmla="*/ 153 w 154"/>
              <a:gd name="T49" fmla="*/ 58 h 175"/>
              <a:gd name="T50" fmla="*/ 154 w 154"/>
              <a:gd name="T51" fmla="*/ 82 h 175"/>
              <a:gd name="T52" fmla="*/ 146 w 154"/>
              <a:gd name="T53" fmla="*/ 101 h 175"/>
              <a:gd name="T54" fmla="*/ 128 w 154"/>
              <a:gd name="T55" fmla="*/ 107 h 175"/>
              <a:gd name="T56" fmla="*/ 111 w 154"/>
              <a:gd name="T57" fmla="*/ 115 h 175"/>
              <a:gd name="T58" fmla="*/ 104 w 154"/>
              <a:gd name="T59" fmla="*/ 133 h 175"/>
              <a:gd name="T60" fmla="*/ 97 w 154"/>
              <a:gd name="T61" fmla="*/ 149 h 175"/>
              <a:gd name="T62" fmla="*/ 87 w 154"/>
              <a:gd name="T63" fmla="*/ 133 h 175"/>
              <a:gd name="T64" fmla="*/ 79 w 154"/>
              <a:gd name="T65" fmla="*/ 139 h 175"/>
              <a:gd name="T66" fmla="*/ 71 w 154"/>
              <a:gd name="T67" fmla="*/ 148 h 175"/>
              <a:gd name="T68" fmla="*/ 63 w 154"/>
              <a:gd name="T69" fmla="*/ 172 h 175"/>
              <a:gd name="T70" fmla="*/ 52 w 154"/>
              <a:gd name="T71" fmla="*/ 171 h 175"/>
              <a:gd name="T72" fmla="*/ 35 w 154"/>
              <a:gd name="T73" fmla="*/ 163 h 175"/>
              <a:gd name="T74" fmla="*/ 59 w 154"/>
              <a:gd name="T75" fmla="*/ 127 h 175"/>
              <a:gd name="T76" fmla="*/ 49 w 154"/>
              <a:gd name="T77" fmla="*/ 129 h 175"/>
              <a:gd name="T78" fmla="*/ 29 w 154"/>
              <a:gd name="T79" fmla="*/ 154 h 175"/>
              <a:gd name="T80" fmla="*/ 0 w 154"/>
              <a:gd name="T81" fmla="*/ 174 h 175"/>
              <a:gd name="T82" fmla="*/ 26 w 154"/>
              <a:gd name="T83" fmla="*/ 133 h 175"/>
              <a:gd name="T84" fmla="*/ 33 w 154"/>
              <a:gd name="T85" fmla="*/ 127 h 175"/>
              <a:gd name="T86" fmla="*/ 27 w 154"/>
              <a:gd name="T87" fmla="*/ 119 h 175"/>
              <a:gd name="T88" fmla="*/ 30 w 154"/>
              <a:gd name="T89" fmla="*/ 103 h 175"/>
              <a:gd name="T90" fmla="*/ 56 w 154"/>
              <a:gd name="T91" fmla="*/ 96 h 175"/>
              <a:gd name="T92" fmla="*/ 46 w 154"/>
              <a:gd name="T93" fmla="*/ 81 h 175"/>
              <a:gd name="T94" fmla="*/ 45 w 154"/>
              <a:gd name="T95" fmla="*/ 69 h 175"/>
              <a:gd name="T96" fmla="*/ 60 w 154"/>
              <a:gd name="T97" fmla="*/ 74 h 175"/>
              <a:gd name="T98" fmla="*/ 61 w 154"/>
              <a:gd name="T99" fmla="*/ 58 h 175"/>
              <a:gd name="T100" fmla="*/ 42 w 154"/>
              <a:gd name="T101" fmla="*/ 55 h 175"/>
              <a:gd name="T102" fmla="*/ 53 w 154"/>
              <a:gd name="T103" fmla="*/ 43 h 175"/>
              <a:gd name="T104" fmla="*/ 53 w 154"/>
              <a:gd name="T105" fmla="*/ 32 h 175"/>
              <a:gd name="T106" fmla="*/ 64 w 154"/>
              <a:gd name="T107" fmla="*/ 4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54" h="175">
                <a:moveTo>
                  <a:pt x="64" y="4"/>
                </a:moveTo>
                <a:lnTo>
                  <a:pt x="65" y="3"/>
                </a:lnTo>
                <a:lnTo>
                  <a:pt x="70" y="0"/>
                </a:lnTo>
                <a:lnTo>
                  <a:pt x="71" y="3"/>
                </a:lnTo>
                <a:lnTo>
                  <a:pt x="72" y="4"/>
                </a:lnTo>
                <a:lnTo>
                  <a:pt x="75" y="4"/>
                </a:lnTo>
                <a:lnTo>
                  <a:pt x="82" y="3"/>
                </a:lnTo>
                <a:lnTo>
                  <a:pt x="82" y="2"/>
                </a:lnTo>
                <a:lnTo>
                  <a:pt x="86" y="2"/>
                </a:lnTo>
                <a:lnTo>
                  <a:pt x="87" y="7"/>
                </a:lnTo>
                <a:lnTo>
                  <a:pt x="93" y="21"/>
                </a:lnTo>
                <a:lnTo>
                  <a:pt x="87" y="37"/>
                </a:lnTo>
                <a:lnTo>
                  <a:pt x="83" y="48"/>
                </a:lnTo>
                <a:lnTo>
                  <a:pt x="79" y="58"/>
                </a:lnTo>
                <a:lnTo>
                  <a:pt x="76" y="62"/>
                </a:lnTo>
                <a:lnTo>
                  <a:pt x="79" y="59"/>
                </a:lnTo>
                <a:lnTo>
                  <a:pt x="82" y="58"/>
                </a:lnTo>
                <a:lnTo>
                  <a:pt x="87" y="54"/>
                </a:lnTo>
                <a:lnTo>
                  <a:pt x="89" y="52"/>
                </a:lnTo>
                <a:lnTo>
                  <a:pt x="91" y="49"/>
                </a:lnTo>
                <a:lnTo>
                  <a:pt x="93" y="47"/>
                </a:lnTo>
                <a:lnTo>
                  <a:pt x="96" y="47"/>
                </a:lnTo>
                <a:lnTo>
                  <a:pt x="97" y="47"/>
                </a:lnTo>
                <a:lnTo>
                  <a:pt x="97" y="48"/>
                </a:lnTo>
                <a:lnTo>
                  <a:pt x="97" y="59"/>
                </a:lnTo>
                <a:lnTo>
                  <a:pt x="97" y="62"/>
                </a:lnTo>
                <a:lnTo>
                  <a:pt x="96" y="70"/>
                </a:lnTo>
                <a:lnTo>
                  <a:pt x="94" y="73"/>
                </a:lnTo>
                <a:lnTo>
                  <a:pt x="93" y="74"/>
                </a:lnTo>
                <a:lnTo>
                  <a:pt x="89" y="77"/>
                </a:lnTo>
                <a:lnTo>
                  <a:pt x="83" y="84"/>
                </a:lnTo>
                <a:lnTo>
                  <a:pt x="82" y="84"/>
                </a:lnTo>
                <a:lnTo>
                  <a:pt x="76" y="85"/>
                </a:lnTo>
                <a:lnTo>
                  <a:pt x="74" y="92"/>
                </a:lnTo>
                <a:lnTo>
                  <a:pt x="75" y="100"/>
                </a:lnTo>
                <a:lnTo>
                  <a:pt x="75" y="107"/>
                </a:lnTo>
                <a:lnTo>
                  <a:pt x="75" y="108"/>
                </a:lnTo>
                <a:lnTo>
                  <a:pt x="70" y="112"/>
                </a:lnTo>
                <a:lnTo>
                  <a:pt x="70" y="114"/>
                </a:lnTo>
                <a:lnTo>
                  <a:pt x="71" y="114"/>
                </a:lnTo>
                <a:lnTo>
                  <a:pt x="72" y="115"/>
                </a:lnTo>
                <a:lnTo>
                  <a:pt x="75" y="116"/>
                </a:lnTo>
                <a:lnTo>
                  <a:pt x="79" y="111"/>
                </a:lnTo>
                <a:lnTo>
                  <a:pt x="81" y="108"/>
                </a:lnTo>
                <a:lnTo>
                  <a:pt x="79" y="93"/>
                </a:lnTo>
                <a:lnTo>
                  <a:pt x="98" y="78"/>
                </a:lnTo>
                <a:lnTo>
                  <a:pt x="102" y="82"/>
                </a:lnTo>
                <a:lnTo>
                  <a:pt x="104" y="86"/>
                </a:lnTo>
                <a:lnTo>
                  <a:pt x="105" y="88"/>
                </a:lnTo>
                <a:lnTo>
                  <a:pt x="104" y="81"/>
                </a:lnTo>
                <a:lnTo>
                  <a:pt x="102" y="75"/>
                </a:lnTo>
                <a:lnTo>
                  <a:pt x="102" y="74"/>
                </a:lnTo>
                <a:lnTo>
                  <a:pt x="102" y="60"/>
                </a:lnTo>
                <a:lnTo>
                  <a:pt x="102" y="59"/>
                </a:lnTo>
                <a:lnTo>
                  <a:pt x="109" y="60"/>
                </a:lnTo>
                <a:lnTo>
                  <a:pt x="111" y="60"/>
                </a:lnTo>
                <a:lnTo>
                  <a:pt x="120" y="62"/>
                </a:lnTo>
                <a:lnTo>
                  <a:pt x="120" y="63"/>
                </a:lnTo>
                <a:lnTo>
                  <a:pt x="121" y="64"/>
                </a:lnTo>
                <a:lnTo>
                  <a:pt x="124" y="67"/>
                </a:lnTo>
                <a:lnTo>
                  <a:pt x="126" y="70"/>
                </a:lnTo>
                <a:lnTo>
                  <a:pt x="126" y="69"/>
                </a:lnTo>
                <a:lnTo>
                  <a:pt x="126" y="66"/>
                </a:lnTo>
                <a:lnTo>
                  <a:pt x="126" y="64"/>
                </a:lnTo>
                <a:lnTo>
                  <a:pt x="124" y="59"/>
                </a:lnTo>
                <a:lnTo>
                  <a:pt x="121" y="55"/>
                </a:lnTo>
                <a:lnTo>
                  <a:pt x="112" y="52"/>
                </a:lnTo>
                <a:lnTo>
                  <a:pt x="108" y="48"/>
                </a:lnTo>
                <a:lnTo>
                  <a:pt x="106" y="43"/>
                </a:lnTo>
                <a:lnTo>
                  <a:pt x="105" y="43"/>
                </a:lnTo>
                <a:lnTo>
                  <a:pt x="104" y="39"/>
                </a:lnTo>
                <a:lnTo>
                  <a:pt x="115" y="28"/>
                </a:lnTo>
                <a:lnTo>
                  <a:pt x="119" y="29"/>
                </a:lnTo>
                <a:lnTo>
                  <a:pt x="120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3" y="22"/>
                </a:lnTo>
                <a:lnTo>
                  <a:pt x="120" y="21"/>
                </a:lnTo>
                <a:lnTo>
                  <a:pt x="119" y="14"/>
                </a:lnTo>
                <a:lnTo>
                  <a:pt x="119" y="13"/>
                </a:lnTo>
                <a:lnTo>
                  <a:pt x="121" y="13"/>
                </a:lnTo>
                <a:lnTo>
                  <a:pt x="126" y="19"/>
                </a:lnTo>
                <a:lnTo>
                  <a:pt x="131" y="25"/>
                </a:lnTo>
                <a:lnTo>
                  <a:pt x="134" y="26"/>
                </a:lnTo>
                <a:lnTo>
                  <a:pt x="135" y="28"/>
                </a:lnTo>
                <a:lnTo>
                  <a:pt x="136" y="30"/>
                </a:lnTo>
                <a:lnTo>
                  <a:pt x="139" y="28"/>
                </a:lnTo>
                <a:lnTo>
                  <a:pt x="142" y="30"/>
                </a:lnTo>
                <a:lnTo>
                  <a:pt x="143" y="36"/>
                </a:lnTo>
                <a:lnTo>
                  <a:pt x="143" y="39"/>
                </a:lnTo>
                <a:lnTo>
                  <a:pt x="146" y="39"/>
                </a:lnTo>
                <a:lnTo>
                  <a:pt x="147" y="36"/>
                </a:lnTo>
                <a:lnTo>
                  <a:pt x="150" y="33"/>
                </a:lnTo>
                <a:lnTo>
                  <a:pt x="153" y="37"/>
                </a:lnTo>
                <a:lnTo>
                  <a:pt x="150" y="43"/>
                </a:lnTo>
                <a:lnTo>
                  <a:pt x="149" y="43"/>
                </a:lnTo>
                <a:lnTo>
                  <a:pt x="150" y="45"/>
                </a:lnTo>
                <a:lnTo>
                  <a:pt x="151" y="55"/>
                </a:lnTo>
                <a:lnTo>
                  <a:pt x="153" y="58"/>
                </a:lnTo>
                <a:lnTo>
                  <a:pt x="154" y="63"/>
                </a:lnTo>
                <a:lnTo>
                  <a:pt x="154" y="75"/>
                </a:lnTo>
                <a:lnTo>
                  <a:pt x="154" y="77"/>
                </a:lnTo>
                <a:lnTo>
                  <a:pt x="154" y="82"/>
                </a:lnTo>
                <a:lnTo>
                  <a:pt x="151" y="88"/>
                </a:lnTo>
                <a:lnTo>
                  <a:pt x="149" y="93"/>
                </a:lnTo>
                <a:lnTo>
                  <a:pt x="145" y="94"/>
                </a:lnTo>
                <a:lnTo>
                  <a:pt x="146" y="101"/>
                </a:lnTo>
                <a:lnTo>
                  <a:pt x="147" y="105"/>
                </a:lnTo>
                <a:lnTo>
                  <a:pt x="142" y="108"/>
                </a:lnTo>
                <a:lnTo>
                  <a:pt x="141" y="108"/>
                </a:lnTo>
                <a:lnTo>
                  <a:pt x="128" y="107"/>
                </a:lnTo>
                <a:lnTo>
                  <a:pt x="126" y="107"/>
                </a:lnTo>
                <a:lnTo>
                  <a:pt x="124" y="107"/>
                </a:lnTo>
                <a:lnTo>
                  <a:pt x="116" y="111"/>
                </a:lnTo>
                <a:lnTo>
                  <a:pt x="111" y="115"/>
                </a:lnTo>
                <a:lnTo>
                  <a:pt x="109" y="115"/>
                </a:lnTo>
                <a:lnTo>
                  <a:pt x="106" y="122"/>
                </a:lnTo>
                <a:lnTo>
                  <a:pt x="105" y="130"/>
                </a:lnTo>
                <a:lnTo>
                  <a:pt x="104" y="133"/>
                </a:lnTo>
                <a:lnTo>
                  <a:pt x="101" y="139"/>
                </a:lnTo>
                <a:lnTo>
                  <a:pt x="100" y="141"/>
                </a:lnTo>
                <a:lnTo>
                  <a:pt x="98" y="145"/>
                </a:lnTo>
                <a:lnTo>
                  <a:pt x="97" y="149"/>
                </a:lnTo>
                <a:lnTo>
                  <a:pt x="87" y="153"/>
                </a:lnTo>
                <a:lnTo>
                  <a:pt x="87" y="141"/>
                </a:lnTo>
                <a:lnTo>
                  <a:pt x="87" y="134"/>
                </a:lnTo>
                <a:lnTo>
                  <a:pt x="87" y="133"/>
                </a:lnTo>
                <a:lnTo>
                  <a:pt x="87" y="130"/>
                </a:lnTo>
                <a:lnTo>
                  <a:pt x="85" y="130"/>
                </a:lnTo>
                <a:lnTo>
                  <a:pt x="81" y="129"/>
                </a:lnTo>
                <a:lnTo>
                  <a:pt x="79" y="139"/>
                </a:lnTo>
                <a:lnTo>
                  <a:pt x="78" y="146"/>
                </a:lnTo>
                <a:lnTo>
                  <a:pt x="76" y="146"/>
                </a:lnTo>
                <a:lnTo>
                  <a:pt x="72" y="148"/>
                </a:lnTo>
                <a:lnTo>
                  <a:pt x="71" y="148"/>
                </a:lnTo>
                <a:lnTo>
                  <a:pt x="71" y="150"/>
                </a:lnTo>
                <a:lnTo>
                  <a:pt x="72" y="160"/>
                </a:lnTo>
                <a:lnTo>
                  <a:pt x="70" y="163"/>
                </a:lnTo>
                <a:lnTo>
                  <a:pt x="63" y="172"/>
                </a:lnTo>
                <a:lnTo>
                  <a:pt x="60" y="174"/>
                </a:lnTo>
                <a:lnTo>
                  <a:pt x="57" y="175"/>
                </a:lnTo>
                <a:lnTo>
                  <a:pt x="56" y="174"/>
                </a:lnTo>
                <a:lnTo>
                  <a:pt x="52" y="171"/>
                </a:lnTo>
                <a:lnTo>
                  <a:pt x="50" y="169"/>
                </a:lnTo>
                <a:lnTo>
                  <a:pt x="49" y="169"/>
                </a:lnTo>
                <a:lnTo>
                  <a:pt x="38" y="165"/>
                </a:lnTo>
                <a:lnTo>
                  <a:pt x="35" y="163"/>
                </a:lnTo>
                <a:lnTo>
                  <a:pt x="42" y="150"/>
                </a:lnTo>
                <a:lnTo>
                  <a:pt x="55" y="134"/>
                </a:lnTo>
                <a:lnTo>
                  <a:pt x="57" y="129"/>
                </a:lnTo>
                <a:lnTo>
                  <a:pt x="59" y="127"/>
                </a:lnTo>
                <a:lnTo>
                  <a:pt x="59" y="126"/>
                </a:lnTo>
                <a:lnTo>
                  <a:pt x="56" y="126"/>
                </a:lnTo>
                <a:lnTo>
                  <a:pt x="52" y="126"/>
                </a:lnTo>
                <a:lnTo>
                  <a:pt x="49" y="129"/>
                </a:lnTo>
                <a:lnTo>
                  <a:pt x="44" y="135"/>
                </a:lnTo>
                <a:lnTo>
                  <a:pt x="41" y="138"/>
                </a:lnTo>
                <a:lnTo>
                  <a:pt x="41" y="139"/>
                </a:lnTo>
                <a:lnTo>
                  <a:pt x="29" y="154"/>
                </a:lnTo>
                <a:lnTo>
                  <a:pt x="20" y="165"/>
                </a:lnTo>
                <a:lnTo>
                  <a:pt x="14" y="174"/>
                </a:lnTo>
                <a:lnTo>
                  <a:pt x="12" y="174"/>
                </a:lnTo>
                <a:lnTo>
                  <a:pt x="0" y="174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6" y="133"/>
                </a:lnTo>
                <a:lnTo>
                  <a:pt x="25" y="131"/>
                </a:lnTo>
                <a:lnTo>
                  <a:pt x="19" y="124"/>
                </a:lnTo>
                <a:lnTo>
                  <a:pt x="22" y="123"/>
                </a:lnTo>
                <a:lnTo>
                  <a:pt x="33" y="127"/>
                </a:lnTo>
                <a:lnTo>
                  <a:pt x="34" y="123"/>
                </a:lnTo>
                <a:lnTo>
                  <a:pt x="33" y="123"/>
                </a:lnTo>
                <a:lnTo>
                  <a:pt x="31" y="122"/>
                </a:lnTo>
                <a:lnTo>
                  <a:pt x="27" y="119"/>
                </a:lnTo>
                <a:lnTo>
                  <a:pt x="23" y="116"/>
                </a:lnTo>
                <a:lnTo>
                  <a:pt x="20" y="115"/>
                </a:lnTo>
                <a:lnTo>
                  <a:pt x="22" y="108"/>
                </a:lnTo>
                <a:lnTo>
                  <a:pt x="30" y="103"/>
                </a:lnTo>
                <a:lnTo>
                  <a:pt x="44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2"/>
                </a:lnTo>
                <a:lnTo>
                  <a:pt x="59" y="90"/>
                </a:lnTo>
                <a:lnTo>
                  <a:pt x="55" y="88"/>
                </a:lnTo>
                <a:lnTo>
                  <a:pt x="46" y="81"/>
                </a:lnTo>
                <a:lnTo>
                  <a:pt x="45" y="75"/>
                </a:lnTo>
                <a:lnTo>
                  <a:pt x="45" y="73"/>
                </a:lnTo>
                <a:lnTo>
                  <a:pt x="45" y="71"/>
                </a:lnTo>
                <a:lnTo>
                  <a:pt x="45" y="69"/>
                </a:lnTo>
                <a:lnTo>
                  <a:pt x="46" y="69"/>
                </a:lnTo>
                <a:lnTo>
                  <a:pt x="50" y="69"/>
                </a:lnTo>
                <a:lnTo>
                  <a:pt x="56" y="69"/>
                </a:lnTo>
                <a:lnTo>
                  <a:pt x="60" y="74"/>
                </a:lnTo>
                <a:lnTo>
                  <a:pt x="63" y="75"/>
                </a:lnTo>
                <a:lnTo>
                  <a:pt x="67" y="71"/>
                </a:lnTo>
                <a:lnTo>
                  <a:pt x="65" y="66"/>
                </a:lnTo>
                <a:lnTo>
                  <a:pt x="61" y="58"/>
                </a:lnTo>
                <a:lnTo>
                  <a:pt x="50" y="62"/>
                </a:lnTo>
                <a:lnTo>
                  <a:pt x="49" y="62"/>
                </a:lnTo>
                <a:lnTo>
                  <a:pt x="48" y="62"/>
                </a:lnTo>
                <a:lnTo>
                  <a:pt x="42" y="55"/>
                </a:lnTo>
                <a:lnTo>
                  <a:pt x="44" y="45"/>
                </a:lnTo>
                <a:lnTo>
                  <a:pt x="45" y="43"/>
                </a:lnTo>
                <a:lnTo>
                  <a:pt x="52" y="43"/>
                </a:lnTo>
                <a:lnTo>
                  <a:pt x="53" y="43"/>
                </a:lnTo>
                <a:lnTo>
                  <a:pt x="55" y="41"/>
                </a:lnTo>
                <a:lnTo>
                  <a:pt x="59" y="39"/>
                </a:lnTo>
                <a:lnTo>
                  <a:pt x="60" y="37"/>
                </a:lnTo>
                <a:lnTo>
                  <a:pt x="53" y="32"/>
                </a:lnTo>
                <a:lnTo>
                  <a:pt x="56" y="19"/>
                </a:lnTo>
                <a:lnTo>
                  <a:pt x="60" y="9"/>
                </a:lnTo>
                <a:lnTo>
                  <a:pt x="61" y="6"/>
                </a:lnTo>
                <a:lnTo>
                  <a:pt x="6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4" name="Freeform 95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20 w 40"/>
              <a:gd name="T1" fmla="*/ 7 h 26"/>
              <a:gd name="T2" fmla="*/ 26 w 40"/>
              <a:gd name="T3" fmla="*/ 4 h 26"/>
              <a:gd name="T4" fmla="*/ 30 w 40"/>
              <a:gd name="T5" fmla="*/ 7 h 26"/>
              <a:gd name="T6" fmla="*/ 33 w 40"/>
              <a:gd name="T7" fmla="*/ 7 h 26"/>
              <a:gd name="T8" fmla="*/ 36 w 40"/>
              <a:gd name="T9" fmla="*/ 10 h 26"/>
              <a:gd name="T10" fmla="*/ 40 w 40"/>
              <a:gd name="T11" fmla="*/ 11 h 26"/>
              <a:gd name="T12" fmla="*/ 33 w 40"/>
              <a:gd name="T13" fmla="*/ 18 h 26"/>
              <a:gd name="T14" fmla="*/ 29 w 40"/>
              <a:gd name="T15" fmla="*/ 22 h 26"/>
              <a:gd name="T16" fmla="*/ 28 w 40"/>
              <a:gd name="T17" fmla="*/ 23 h 26"/>
              <a:gd name="T18" fmla="*/ 21 w 40"/>
              <a:gd name="T19" fmla="*/ 25 h 26"/>
              <a:gd name="T20" fmla="*/ 15 w 40"/>
              <a:gd name="T21" fmla="*/ 26 h 26"/>
              <a:gd name="T22" fmla="*/ 11 w 40"/>
              <a:gd name="T23" fmla="*/ 25 h 26"/>
              <a:gd name="T24" fmla="*/ 7 w 40"/>
              <a:gd name="T25" fmla="*/ 18 h 26"/>
              <a:gd name="T26" fmla="*/ 0 w 40"/>
              <a:gd name="T27" fmla="*/ 8 h 26"/>
              <a:gd name="T28" fmla="*/ 3 w 40"/>
              <a:gd name="T29" fmla="*/ 5 h 26"/>
              <a:gd name="T30" fmla="*/ 10 w 40"/>
              <a:gd name="T31" fmla="*/ 0 h 26"/>
              <a:gd name="T32" fmla="*/ 20 w 40"/>
              <a:gd name="T33" fmla="*/ 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" h="26">
                <a:moveTo>
                  <a:pt x="20" y="7"/>
                </a:moveTo>
                <a:lnTo>
                  <a:pt x="26" y="4"/>
                </a:lnTo>
                <a:lnTo>
                  <a:pt x="30" y="7"/>
                </a:lnTo>
                <a:lnTo>
                  <a:pt x="33" y="7"/>
                </a:lnTo>
                <a:lnTo>
                  <a:pt x="36" y="10"/>
                </a:lnTo>
                <a:lnTo>
                  <a:pt x="40" y="11"/>
                </a:lnTo>
                <a:lnTo>
                  <a:pt x="33" y="18"/>
                </a:lnTo>
                <a:lnTo>
                  <a:pt x="29" y="22"/>
                </a:lnTo>
                <a:lnTo>
                  <a:pt x="28" y="23"/>
                </a:lnTo>
                <a:lnTo>
                  <a:pt x="21" y="25"/>
                </a:lnTo>
                <a:lnTo>
                  <a:pt x="15" y="26"/>
                </a:lnTo>
                <a:lnTo>
                  <a:pt x="11" y="25"/>
                </a:lnTo>
                <a:lnTo>
                  <a:pt x="7" y="18"/>
                </a:lnTo>
                <a:lnTo>
                  <a:pt x="0" y="8"/>
                </a:lnTo>
                <a:lnTo>
                  <a:pt x="3" y="5"/>
                </a:lnTo>
                <a:lnTo>
                  <a:pt x="10" y="0"/>
                </a:lnTo>
                <a:lnTo>
                  <a:pt x="2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5" name="Freeform 96"/>
          <p:cNvSpPr>
            <a:spLocks/>
          </p:cNvSpPr>
          <p:nvPr/>
        </p:nvSpPr>
        <p:spPr bwMode="auto">
          <a:xfrm>
            <a:off x="6022975" y="1814513"/>
            <a:ext cx="157163" cy="180975"/>
          </a:xfrm>
          <a:custGeom>
            <a:avLst/>
            <a:gdLst>
              <a:gd name="T0" fmla="*/ 94 w 99"/>
              <a:gd name="T1" fmla="*/ 54 h 114"/>
              <a:gd name="T2" fmla="*/ 88 w 99"/>
              <a:gd name="T3" fmla="*/ 64 h 114"/>
              <a:gd name="T4" fmla="*/ 88 w 99"/>
              <a:gd name="T5" fmla="*/ 67 h 114"/>
              <a:gd name="T6" fmla="*/ 99 w 99"/>
              <a:gd name="T7" fmla="*/ 80 h 114"/>
              <a:gd name="T8" fmla="*/ 99 w 99"/>
              <a:gd name="T9" fmla="*/ 86 h 114"/>
              <a:gd name="T10" fmla="*/ 80 w 99"/>
              <a:gd name="T11" fmla="*/ 101 h 114"/>
              <a:gd name="T12" fmla="*/ 64 w 99"/>
              <a:gd name="T13" fmla="*/ 114 h 114"/>
              <a:gd name="T14" fmla="*/ 57 w 99"/>
              <a:gd name="T15" fmla="*/ 114 h 114"/>
              <a:gd name="T16" fmla="*/ 38 w 99"/>
              <a:gd name="T17" fmla="*/ 99 h 114"/>
              <a:gd name="T18" fmla="*/ 47 w 99"/>
              <a:gd name="T19" fmla="*/ 95 h 114"/>
              <a:gd name="T20" fmla="*/ 65 w 99"/>
              <a:gd name="T21" fmla="*/ 87 h 114"/>
              <a:gd name="T22" fmla="*/ 73 w 99"/>
              <a:gd name="T23" fmla="*/ 75 h 114"/>
              <a:gd name="T24" fmla="*/ 71 w 99"/>
              <a:gd name="T25" fmla="*/ 68 h 114"/>
              <a:gd name="T26" fmla="*/ 61 w 99"/>
              <a:gd name="T27" fmla="*/ 82 h 114"/>
              <a:gd name="T28" fmla="*/ 60 w 99"/>
              <a:gd name="T29" fmla="*/ 83 h 114"/>
              <a:gd name="T30" fmla="*/ 42 w 99"/>
              <a:gd name="T31" fmla="*/ 88 h 114"/>
              <a:gd name="T32" fmla="*/ 39 w 99"/>
              <a:gd name="T33" fmla="*/ 90 h 114"/>
              <a:gd name="T34" fmla="*/ 28 w 99"/>
              <a:gd name="T35" fmla="*/ 91 h 114"/>
              <a:gd name="T36" fmla="*/ 26 w 99"/>
              <a:gd name="T37" fmla="*/ 101 h 114"/>
              <a:gd name="T38" fmla="*/ 8 w 99"/>
              <a:gd name="T39" fmla="*/ 108 h 114"/>
              <a:gd name="T40" fmla="*/ 0 w 99"/>
              <a:gd name="T41" fmla="*/ 84 h 114"/>
              <a:gd name="T42" fmla="*/ 15 w 99"/>
              <a:gd name="T43" fmla="*/ 73 h 114"/>
              <a:gd name="T44" fmla="*/ 6 w 99"/>
              <a:gd name="T45" fmla="*/ 64 h 114"/>
              <a:gd name="T46" fmla="*/ 20 w 99"/>
              <a:gd name="T47" fmla="*/ 63 h 114"/>
              <a:gd name="T48" fmla="*/ 24 w 99"/>
              <a:gd name="T49" fmla="*/ 52 h 114"/>
              <a:gd name="T50" fmla="*/ 30 w 99"/>
              <a:gd name="T51" fmla="*/ 49 h 114"/>
              <a:gd name="T52" fmla="*/ 31 w 99"/>
              <a:gd name="T53" fmla="*/ 64 h 114"/>
              <a:gd name="T54" fmla="*/ 38 w 99"/>
              <a:gd name="T55" fmla="*/ 61 h 114"/>
              <a:gd name="T56" fmla="*/ 49 w 99"/>
              <a:gd name="T57" fmla="*/ 60 h 114"/>
              <a:gd name="T58" fmla="*/ 51 w 99"/>
              <a:gd name="T59" fmla="*/ 63 h 114"/>
              <a:gd name="T60" fmla="*/ 56 w 99"/>
              <a:gd name="T61" fmla="*/ 57 h 114"/>
              <a:gd name="T62" fmla="*/ 50 w 99"/>
              <a:gd name="T63" fmla="*/ 52 h 114"/>
              <a:gd name="T64" fmla="*/ 51 w 99"/>
              <a:gd name="T65" fmla="*/ 45 h 114"/>
              <a:gd name="T66" fmla="*/ 60 w 99"/>
              <a:gd name="T67" fmla="*/ 54 h 114"/>
              <a:gd name="T68" fmla="*/ 65 w 99"/>
              <a:gd name="T69" fmla="*/ 53 h 114"/>
              <a:gd name="T70" fmla="*/ 69 w 99"/>
              <a:gd name="T71" fmla="*/ 42 h 114"/>
              <a:gd name="T72" fmla="*/ 65 w 99"/>
              <a:gd name="T73" fmla="*/ 31 h 114"/>
              <a:gd name="T74" fmla="*/ 64 w 99"/>
              <a:gd name="T75" fmla="*/ 19 h 114"/>
              <a:gd name="T76" fmla="*/ 64 w 99"/>
              <a:gd name="T77" fmla="*/ 4 h 114"/>
              <a:gd name="T78" fmla="*/ 69 w 99"/>
              <a:gd name="T79" fmla="*/ 1 h 114"/>
              <a:gd name="T80" fmla="*/ 75 w 99"/>
              <a:gd name="T81" fmla="*/ 4 h 114"/>
              <a:gd name="T82" fmla="*/ 77 w 99"/>
              <a:gd name="T83" fmla="*/ 19 h 114"/>
              <a:gd name="T84" fmla="*/ 79 w 99"/>
              <a:gd name="T85" fmla="*/ 22 h 114"/>
              <a:gd name="T86" fmla="*/ 84 w 99"/>
              <a:gd name="T87" fmla="*/ 46 h 114"/>
              <a:gd name="T88" fmla="*/ 87 w 99"/>
              <a:gd name="T89" fmla="*/ 48 h 114"/>
              <a:gd name="T90" fmla="*/ 94 w 99"/>
              <a:gd name="T91" fmla="*/ 39 h 114"/>
              <a:gd name="T92" fmla="*/ 96 w 99"/>
              <a:gd name="T93" fmla="*/ 39 h 114"/>
              <a:gd name="T94" fmla="*/ 98 w 99"/>
              <a:gd name="T95" fmla="*/ 43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" h="114">
                <a:moveTo>
                  <a:pt x="98" y="53"/>
                </a:moveTo>
                <a:lnTo>
                  <a:pt x="94" y="54"/>
                </a:lnTo>
                <a:lnTo>
                  <a:pt x="90" y="57"/>
                </a:lnTo>
                <a:lnTo>
                  <a:pt x="88" y="64"/>
                </a:lnTo>
                <a:lnTo>
                  <a:pt x="87" y="65"/>
                </a:lnTo>
                <a:lnTo>
                  <a:pt x="88" y="67"/>
                </a:lnTo>
                <a:lnTo>
                  <a:pt x="99" y="72"/>
                </a:lnTo>
                <a:lnTo>
                  <a:pt x="99" y="80"/>
                </a:lnTo>
                <a:lnTo>
                  <a:pt x="99" y="82"/>
                </a:lnTo>
                <a:lnTo>
                  <a:pt x="99" y="86"/>
                </a:lnTo>
                <a:lnTo>
                  <a:pt x="96" y="88"/>
                </a:lnTo>
                <a:lnTo>
                  <a:pt x="80" y="101"/>
                </a:lnTo>
                <a:lnTo>
                  <a:pt x="68" y="109"/>
                </a:lnTo>
                <a:lnTo>
                  <a:pt x="64" y="114"/>
                </a:lnTo>
                <a:lnTo>
                  <a:pt x="62" y="114"/>
                </a:lnTo>
                <a:lnTo>
                  <a:pt x="57" y="114"/>
                </a:lnTo>
                <a:lnTo>
                  <a:pt x="47" y="113"/>
                </a:lnTo>
                <a:lnTo>
                  <a:pt x="38" y="99"/>
                </a:lnTo>
                <a:lnTo>
                  <a:pt x="41" y="98"/>
                </a:lnTo>
                <a:lnTo>
                  <a:pt x="47" y="95"/>
                </a:lnTo>
                <a:lnTo>
                  <a:pt x="64" y="87"/>
                </a:lnTo>
                <a:lnTo>
                  <a:pt x="65" y="87"/>
                </a:lnTo>
                <a:lnTo>
                  <a:pt x="65" y="86"/>
                </a:lnTo>
                <a:lnTo>
                  <a:pt x="73" y="75"/>
                </a:lnTo>
                <a:lnTo>
                  <a:pt x="72" y="75"/>
                </a:lnTo>
                <a:lnTo>
                  <a:pt x="71" y="68"/>
                </a:lnTo>
                <a:lnTo>
                  <a:pt x="69" y="71"/>
                </a:lnTo>
                <a:lnTo>
                  <a:pt x="61" y="82"/>
                </a:lnTo>
                <a:lnTo>
                  <a:pt x="61" y="83"/>
                </a:lnTo>
                <a:lnTo>
                  <a:pt x="60" y="83"/>
                </a:lnTo>
                <a:lnTo>
                  <a:pt x="53" y="83"/>
                </a:lnTo>
                <a:lnTo>
                  <a:pt x="42" y="88"/>
                </a:lnTo>
                <a:lnTo>
                  <a:pt x="41" y="90"/>
                </a:lnTo>
                <a:lnTo>
                  <a:pt x="39" y="90"/>
                </a:lnTo>
                <a:lnTo>
                  <a:pt x="30" y="91"/>
                </a:lnTo>
                <a:lnTo>
                  <a:pt x="28" y="91"/>
                </a:lnTo>
                <a:lnTo>
                  <a:pt x="27" y="94"/>
                </a:lnTo>
                <a:lnTo>
                  <a:pt x="26" y="101"/>
                </a:lnTo>
                <a:lnTo>
                  <a:pt x="16" y="103"/>
                </a:lnTo>
                <a:lnTo>
                  <a:pt x="8" y="108"/>
                </a:lnTo>
                <a:lnTo>
                  <a:pt x="1" y="88"/>
                </a:lnTo>
                <a:lnTo>
                  <a:pt x="0" y="84"/>
                </a:lnTo>
                <a:lnTo>
                  <a:pt x="1" y="83"/>
                </a:lnTo>
                <a:lnTo>
                  <a:pt x="15" y="73"/>
                </a:lnTo>
                <a:lnTo>
                  <a:pt x="6" y="65"/>
                </a:lnTo>
                <a:lnTo>
                  <a:pt x="6" y="64"/>
                </a:lnTo>
                <a:lnTo>
                  <a:pt x="17" y="54"/>
                </a:lnTo>
                <a:lnTo>
                  <a:pt x="20" y="63"/>
                </a:lnTo>
                <a:lnTo>
                  <a:pt x="21" y="58"/>
                </a:lnTo>
                <a:lnTo>
                  <a:pt x="24" y="52"/>
                </a:lnTo>
                <a:lnTo>
                  <a:pt x="26" y="48"/>
                </a:lnTo>
                <a:lnTo>
                  <a:pt x="30" y="49"/>
                </a:lnTo>
                <a:lnTo>
                  <a:pt x="28" y="64"/>
                </a:lnTo>
                <a:lnTo>
                  <a:pt x="31" y="64"/>
                </a:lnTo>
                <a:lnTo>
                  <a:pt x="34" y="63"/>
                </a:lnTo>
                <a:lnTo>
                  <a:pt x="38" y="61"/>
                </a:lnTo>
                <a:lnTo>
                  <a:pt x="45" y="58"/>
                </a:lnTo>
                <a:lnTo>
                  <a:pt x="49" y="60"/>
                </a:lnTo>
                <a:lnTo>
                  <a:pt x="50" y="61"/>
                </a:lnTo>
                <a:lnTo>
                  <a:pt x="51" y="63"/>
                </a:lnTo>
                <a:lnTo>
                  <a:pt x="53" y="60"/>
                </a:lnTo>
                <a:lnTo>
                  <a:pt x="56" y="57"/>
                </a:lnTo>
                <a:lnTo>
                  <a:pt x="54" y="54"/>
                </a:lnTo>
                <a:lnTo>
                  <a:pt x="50" y="52"/>
                </a:lnTo>
                <a:lnTo>
                  <a:pt x="47" y="49"/>
                </a:lnTo>
                <a:lnTo>
                  <a:pt x="51" y="45"/>
                </a:lnTo>
                <a:lnTo>
                  <a:pt x="57" y="42"/>
                </a:lnTo>
                <a:lnTo>
                  <a:pt x="60" y="54"/>
                </a:lnTo>
                <a:lnTo>
                  <a:pt x="61" y="54"/>
                </a:lnTo>
                <a:lnTo>
                  <a:pt x="65" y="53"/>
                </a:lnTo>
                <a:lnTo>
                  <a:pt x="65" y="43"/>
                </a:lnTo>
                <a:lnTo>
                  <a:pt x="69" y="42"/>
                </a:lnTo>
                <a:lnTo>
                  <a:pt x="65" y="34"/>
                </a:lnTo>
                <a:lnTo>
                  <a:pt x="65" y="31"/>
                </a:lnTo>
                <a:lnTo>
                  <a:pt x="66" y="28"/>
                </a:lnTo>
                <a:lnTo>
                  <a:pt x="64" y="19"/>
                </a:lnTo>
                <a:lnTo>
                  <a:pt x="61" y="12"/>
                </a:lnTo>
                <a:lnTo>
                  <a:pt x="64" y="4"/>
                </a:lnTo>
                <a:lnTo>
                  <a:pt x="65" y="3"/>
                </a:lnTo>
                <a:lnTo>
                  <a:pt x="69" y="1"/>
                </a:lnTo>
                <a:lnTo>
                  <a:pt x="75" y="0"/>
                </a:lnTo>
                <a:lnTo>
                  <a:pt x="75" y="4"/>
                </a:lnTo>
                <a:lnTo>
                  <a:pt x="75" y="12"/>
                </a:lnTo>
                <a:lnTo>
                  <a:pt x="77" y="19"/>
                </a:lnTo>
                <a:lnTo>
                  <a:pt x="79" y="20"/>
                </a:lnTo>
                <a:lnTo>
                  <a:pt x="79" y="22"/>
                </a:lnTo>
                <a:lnTo>
                  <a:pt x="90" y="27"/>
                </a:lnTo>
                <a:lnTo>
                  <a:pt x="84" y="46"/>
                </a:lnTo>
                <a:lnTo>
                  <a:pt x="86" y="48"/>
                </a:lnTo>
                <a:lnTo>
                  <a:pt x="87" y="48"/>
                </a:lnTo>
                <a:lnTo>
                  <a:pt x="92" y="41"/>
                </a:lnTo>
                <a:lnTo>
                  <a:pt x="94" y="39"/>
                </a:lnTo>
                <a:lnTo>
                  <a:pt x="94" y="38"/>
                </a:lnTo>
                <a:lnTo>
                  <a:pt x="96" y="39"/>
                </a:lnTo>
                <a:lnTo>
                  <a:pt x="98" y="42"/>
                </a:lnTo>
                <a:lnTo>
                  <a:pt x="98" y="43"/>
                </a:lnTo>
                <a:lnTo>
                  <a:pt x="98" y="5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6" name="Freeform 97"/>
          <p:cNvSpPr>
            <a:spLocks/>
          </p:cNvSpPr>
          <p:nvPr/>
        </p:nvSpPr>
        <p:spPr bwMode="auto">
          <a:xfrm>
            <a:off x="6438900" y="1844675"/>
            <a:ext cx="55563" cy="53975"/>
          </a:xfrm>
          <a:custGeom>
            <a:avLst/>
            <a:gdLst>
              <a:gd name="T0" fmla="*/ 4 w 35"/>
              <a:gd name="T1" fmla="*/ 16 h 34"/>
              <a:gd name="T2" fmla="*/ 0 w 35"/>
              <a:gd name="T3" fmla="*/ 5 h 34"/>
              <a:gd name="T4" fmla="*/ 1 w 35"/>
              <a:gd name="T5" fmla="*/ 3 h 34"/>
              <a:gd name="T6" fmla="*/ 4 w 35"/>
              <a:gd name="T7" fmla="*/ 0 h 34"/>
              <a:gd name="T8" fmla="*/ 5 w 35"/>
              <a:gd name="T9" fmla="*/ 3 h 34"/>
              <a:gd name="T10" fmla="*/ 13 w 35"/>
              <a:gd name="T11" fmla="*/ 14 h 34"/>
              <a:gd name="T12" fmla="*/ 16 w 35"/>
              <a:gd name="T13" fmla="*/ 14 h 34"/>
              <a:gd name="T14" fmla="*/ 19 w 35"/>
              <a:gd name="T15" fmla="*/ 12 h 34"/>
              <a:gd name="T16" fmla="*/ 13 w 35"/>
              <a:gd name="T17" fmla="*/ 4 h 34"/>
              <a:gd name="T18" fmla="*/ 9 w 35"/>
              <a:gd name="T19" fmla="*/ 0 h 34"/>
              <a:gd name="T20" fmla="*/ 25 w 35"/>
              <a:gd name="T21" fmla="*/ 0 h 34"/>
              <a:gd name="T22" fmla="*/ 30 w 35"/>
              <a:gd name="T23" fmla="*/ 4 h 34"/>
              <a:gd name="T24" fmla="*/ 32 w 35"/>
              <a:gd name="T25" fmla="*/ 7 h 34"/>
              <a:gd name="T26" fmla="*/ 32 w 35"/>
              <a:gd name="T27" fmla="*/ 8 h 34"/>
              <a:gd name="T28" fmla="*/ 35 w 35"/>
              <a:gd name="T29" fmla="*/ 12 h 34"/>
              <a:gd name="T30" fmla="*/ 20 w 35"/>
              <a:gd name="T31" fmla="*/ 27 h 34"/>
              <a:gd name="T32" fmla="*/ 15 w 35"/>
              <a:gd name="T33" fmla="*/ 33 h 34"/>
              <a:gd name="T34" fmla="*/ 13 w 35"/>
              <a:gd name="T35" fmla="*/ 34 h 34"/>
              <a:gd name="T36" fmla="*/ 12 w 35"/>
              <a:gd name="T37" fmla="*/ 34 h 34"/>
              <a:gd name="T38" fmla="*/ 12 w 35"/>
              <a:gd name="T39" fmla="*/ 33 h 34"/>
              <a:gd name="T40" fmla="*/ 10 w 35"/>
              <a:gd name="T41" fmla="*/ 33 h 34"/>
              <a:gd name="T42" fmla="*/ 10 w 35"/>
              <a:gd name="T43" fmla="*/ 31 h 34"/>
              <a:gd name="T44" fmla="*/ 5 w 35"/>
              <a:gd name="T45" fmla="*/ 19 h 34"/>
              <a:gd name="T46" fmla="*/ 4 w 35"/>
              <a:gd name="T47" fmla="*/ 1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" h="34">
                <a:moveTo>
                  <a:pt x="4" y="16"/>
                </a:moveTo>
                <a:lnTo>
                  <a:pt x="0" y="5"/>
                </a:lnTo>
                <a:lnTo>
                  <a:pt x="1" y="3"/>
                </a:lnTo>
                <a:lnTo>
                  <a:pt x="4" y="0"/>
                </a:lnTo>
                <a:lnTo>
                  <a:pt x="5" y="3"/>
                </a:lnTo>
                <a:lnTo>
                  <a:pt x="13" y="14"/>
                </a:lnTo>
                <a:lnTo>
                  <a:pt x="16" y="14"/>
                </a:lnTo>
                <a:lnTo>
                  <a:pt x="19" y="12"/>
                </a:lnTo>
                <a:lnTo>
                  <a:pt x="13" y="4"/>
                </a:lnTo>
                <a:lnTo>
                  <a:pt x="9" y="0"/>
                </a:lnTo>
                <a:lnTo>
                  <a:pt x="25" y="0"/>
                </a:lnTo>
                <a:lnTo>
                  <a:pt x="30" y="4"/>
                </a:lnTo>
                <a:lnTo>
                  <a:pt x="32" y="7"/>
                </a:lnTo>
                <a:lnTo>
                  <a:pt x="32" y="8"/>
                </a:lnTo>
                <a:lnTo>
                  <a:pt x="35" y="12"/>
                </a:lnTo>
                <a:lnTo>
                  <a:pt x="20" y="27"/>
                </a:lnTo>
                <a:lnTo>
                  <a:pt x="15" y="33"/>
                </a:lnTo>
                <a:lnTo>
                  <a:pt x="13" y="34"/>
                </a:lnTo>
                <a:lnTo>
                  <a:pt x="12" y="34"/>
                </a:lnTo>
                <a:lnTo>
                  <a:pt x="12" y="33"/>
                </a:lnTo>
                <a:lnTo>
                  <a:pt x="10" y="33"/>
                </a:lnTo>
                <a:lnTo>
                  <a:pt x="10" y="31"/>
                </a:lnTo>
                <a:lnTo>
                  <a:pt x="5" y="19"/>
                </a:lnTo>
                <a:lnTo>
                  <a:pt x="4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7" name="Freeform 98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36 w 37"/>
              <a:gd name="T1" fmla="*/ 13 h 30"/>
              <a:gd name="T2" fmla="*/ 37 w 37"/>
              <a:gd name="T3" fmla="*/ 15 h 30"/>
              <a:gd name="T4" fmla="*/ 37 w 37"/>
              <a:gd name="T5" fmla="*/ 20 h 30"/>
              <a:gd name="T6" fmla="*/ 37 w 37"/>
              <a:gd name="T7" fmla="*/ 24 h 30"/>
              <a:gd name="T8" fmla="*/ 29 w 37"/>
              <a:gd name="T9" fmla="*/ 30 h 30"/>
              <a:gd name="T10" fmla="*/ 21 w 37"/>
              <a:gd name="T11" fmla="*/ 28 h 30"/>
              <a:gd name="T12" fmla="*/ 19 w 37"/>
              <a:gd name="T13" fmla="*/ 27 h 30"/>
              <a:gd name="T14" fmla="*/ 15 w 37"/>
              <a:gd name="T15" fmla="*/ 21 h 30"/>
              <a:gd name="T16" fmla="*/ 12 w 37"/>
              <a:gd name="T17" fmla="*/ 19 h 30"/>
              <a:gd name="T18" fmla="*/ 11 w 37"/>
              <a:gd name="T19" fmla="*/ 16 h 30"/>
              <a:gd name="T20" fmla="*/ 11 w 37"/>
              <a:gd name="T21" fmla="*/ 16 h 30"/>
              <a:gd name="T22" fmla="*/ 8 w 37"/>
              <a:gd name="T23" fmla="*/ 15 h 30"/>
              <a:gd name="T24" fmla="*/ 7 w 37"/>
              <a:gd name="T25" fmla="*/ 13 h 30"/>
              <a:gd name="T26" fmla="*/ 0 w 37"/>
              <a:gd name="T27" fmla="*/ 9 h 30"/>
              <a:gd name="T28" fmla="*/ 3 w 37"/>
              <a:gd name="T29" fmla="*/ 0 h 30"/>
              <a:gd name="T30" fmla="*/ 7 w 37"/>
              <a:gd name="T31" fmla="*/ 0 h 30"/>
              <a:gd name="T32" fmla="*/ 12 w 37"/>
              <a:gd name="T33" fmla="*/ 2 h 30"/>
              <a:gd name="T34" fmla="*/ 15 w 37"/>
              <a:gd name="T35" fmla="*/ 4 h 30"/>
              <a:gd name="T36" fmla="*/ 16 w 37"/>
              <a:gd name="T37" fmla="*/ 6 h 30"/>
              <a:gd name="T38" fmla="*/ 29 w 37"/>
              <a:gd name="T39" fmla="*/ 10 h 30"/>
              <a:gd name="T40" fmla="*/ 30 w 37"/>
              <a:gd name="T41" fmla="*/ 9 h 30"/>
              <a:gd name="T42" fmla="*/ 33 w 37"/>
              <a:gd name="T43" fmla="*/ 6 h 30"/>
              <a:gd name="T44" fmla="*/ 36 w 37"/>
              <a:gd name="T45" fmla="*/ 1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" h="30">
                <a:moveTo>
                  <a:pt x="36" y="13"/>
                </a:moveTo>
                <a:lnTo>
                  <a:pt x="37" y="15"/>
                </a:lnTo>
                <a:lnTo>
                  <a:pt x="37" y="20"/>
                </a:lnTo>
                <a:lnTo>
                  <a:pt x="37" y="24"/>
                </a:lnTo>
                <a:lnTo>
                  <a:pt x="29" y="30"/>
                </a:lnTo>
                <a:lnTo>
                  <a:pt x="21" y="28"/>
                </a:lnTo>
                <a:lnTo>
                  <a:pt x="19" y="27"/>
                </a:lnTo>
                <a:lnTo>
                  <a:pt x="15" y="21"/>
                </a:lnTo>
                <a:lnTo>
                  <a:pt x="12" y="19"/>
                </a:lnTo>
                <a:lnTo>
                  <a:pt x="11" y="16"/>
                </a:lnTo>
                <a:lnTo>
                  <a:pt x="11" y="16"/>
                </a:lnTo>
                <a:lnTo>
                  <a:pt x="8" y="15"/>
                </a:lnTo>
                <a:lnTo>
                  <a:pt x="7" y="13"/>
                </a:lnTo>
                <a:lnTo>
                  <a:pt x="0" y="9"/>
                </a:lnTo>
                <a:lnTo>
                  <a:pt x="3" y="0"/>
                </a:lnTo>
                <a:lnTo>
                  <a:pt x="7" y="0"/>
                </a:lnTo>
                <a:lnTo>
                  <a:pt x="12" y="2"/>
                </a:lnTo>
                <a:lnTo>
                  <a:pt x="15" y="4"/>
                </a:lnTo>
                <a:lnTo>
                  <a:pt x="16" y="6"/>
                </a:lnTo>
                <a:lnTo>
                  <a:pt x="29" y="10"/>
                </a:lnTo>
                <a:lnTo>
                  <a:pt x="30" y="9"/>
                </a:lnTo>
                <a:lnTo>
                  <a:pt x="33" y="6"/>
                </a:lnTo>
                <a:lnTo>
                  <a:pt x="3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8" name="Freeform 99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4 w 15"/>
              <a:gd name="T1" fmla="*/ 12 h 15"/>
              <a:gd name="T2" fmla="*/ 15 w 15"/>
              <a:gd name="T3" fmla="*/ 15 h 15"/>
              <a:gd name="T4" fmla="*/ 14 w 15"/>
              <a:gd name="T5" fmla="*/ 15 h 15"/>
              <a:gd name="T6" fmla="*/ 2 w 15"/>
              <a:gd name="T7" fmla="*/ 14 h 15"/>
              <a:gd name="T8" fmla="*/ 0 w 15"/>
              <a:gd name="T9" fmla="*/ 14 h 15"/>
              <a:gd name="T10" fmla="*/ 3 w 15"/>
              <a:gd name="T11" fmla="*/ 5 h 15"/>
              <a:gd name="T12" fmla="*/ 11 w 15"/>
              <a:gd name="T13" fmla="*/ 0 h 15"/>
              <a:gd name="T14" fmla="*/ 13 w 15"/>
              <a:gd name="T15" fmla="*/ 3 h 15"/>
              <a:gd name="T16" fmla="*/ 11 w 15"/>
              <a:gd name="T17" fmla="*/ 8 h 15"/>
              <a:gd name="T18" fmla="*/ 10 w 15"/>
              <a:gd name="T19" fmla="*/ 9 h 15"/>
              <a:gd name="T20" fmla="*/ 13 w 15"/>
              <a:gd name="T21" fmla="*/ 11 h 15"/>
              <a:gd name="T22" fmla="*/ 14 w 15"/>
              <a:gd name="T23" fmla="*/ 11 h 15"/>
              <a:gd name="T24" fmla="*/ 14 w 15"/>
              <a:gd name="T25" fmla="*/ 1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4" y="12"/>
                </a:moveTo>
                <a:lnTo>
                  <a:pt x="15" y="15"/>
                </a:lnTo>
                <a:lnTo>
                  <a:pt x="14" y="15"/>
                </a:lnTo>
                <a:lnTo>
                  <a:pt x="2" y="14"/>
                </a:lnTo>
                <a:lnTo>
                  <a:pt x="0" y="14"/>
                </a:lnTo>
                <a:lnTo>
                  <a:pt x="3" y="5"/>
                </a:lnTo>
                <a:lnTo>
                  <a:pt x="11" y="0"/>
                </a:lnTo>
                <a:lnTo>
                  <a:pt x="13" y="3"/>
                </a:lnTo>
                <a:lnTo>
                  <a:pt x="11" y="8"/>
                </a:lnTo>
                <a:lnTo>
                  <a:pt x="10" y="9"/>
                </a:lnTo>
                <a:lnTo>
                  <a:pt x="13" y="11"/>
                </a:lnTo>
                <a:lnTo>
                  <a:pt x="14" y="11"/>
                </a:lnTo>
                <a:lnTo>
                  <a:pt x="1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9" name="Freeform 100"/>
          <p:cNvSpPr>
            <a:spLocks/>
          </p:cNvSpPr>
          <p:nvPr/>
        </p:nvSpPr>
        <p:spPr bwMode="auto">
          <a:xfrm>
            <a:off x="6472238" y="1771650"/>
            <a:ext cx="31750" cy="44450"/>
          </a:xfrm>
          <a:custGeom>
            <a:avLst/>
            <a:gdLst>
              <a:gd name="T0" fmla="*/ 4 w 20"/>
              <a:gd name="T1" fmla="*/ 27 h 28"/>
              <a:gd name="T2" fmla="*/ 3 w 20"/>
              <a:gd name="T3" fmla="*/ 27 h 28"/>
              <a:gd name="T4" fmla="*/ 0 w 20"/>
              <a:gd name="T5" fmla="*/ 27 h 28"/>
              <a:gd name="T6" fmla="*/ 2 w 20"/>
              <a:gd name="T7" fmla="*/ 24 h 28"/>
              <a:gd name="T8" fmla="*/ 2 w 20"/>
              <a:gd name="T9" fmla="*/ 15 h 28"/>
              <a:gd name="T10" fmla="*/ 3 w 20"/>
              <a:gd name="T11" fmla="*/ 6 h 28"/>
              <a:gd name="T12" fmla="*/ 7 w 20"/>
              <a:gd name="T13" fmla="*/ 5 h 28"/>
              <a:gd name="T14" fmla="*/ 13 w 20"/>
              <a:gd name="T15" fmla="*/ 1 h 28"/>
              <a:gd name="T16" fmla="*/ 15 w 20"/>
              <a:gd name="T17" fmla="*/ 0 h 28"/>
              <a:gd name="T18" fmla="*/ 17 w 20"/>
              <a:gd name="T19" fmla="*/ 0 h 28"/>
              <a:gd name="T20" fmla="*/ 18 w 20"/>
              <a:gd name="T21" fmla="*/ 1 h 28"/>
              <a:gd name="T22" fmla="*/ 20 w 20"/>
              <a:gd name="T23" fmla="*/ 2 h 28"/>
              <a:gd name="T24" fmla="*/ 15 w 20"/>
              <a:gd name="T25" fmla="*/ 10 h 28"/>
              <a:gd name="T26" fmla="*/ 13 w 20"/>
              <a:gd name="T27" fmla="*/ 13 h 28"/>
              <a:gd name="T28" fmla="*/ 9 w 20"/>
              <a:gd name="T29" fmla="*/ 24 h 28"/>
              <a:gd name="T30" fmla="*/ 9 w 20"/>
              <a:gd name="T31" fmla="*/ 25 h 28"/>
              <a:gd name="T32" fmla="*/ 7 w 20"/>
              <a:gd name="T33" fmla="*/ 28 h 28"/>
              <a:gd name="T34" fmla="*/ 6 w 20"/>
              <a:gd name="T35" fmla="*/ 28 h 28"/>
              <a:gd name="T36" fmla="*/ 4 w 20"/>
              <a:gd name="T37" fmla="*/ 27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8">
                <a:moveTo>
                  <a:pt x="4" y="27"/>
                </a:moveTo>
                <a:lnTo>
                  <a:pt x="3" y="27"/>
                </a:lnTo>
                <a:lnTo>
                  <a:pt x="0" y="27"/>
                </a:lnTo>
                <a:lnTo>
                  <a:pt x="2" y="24"/>
                </a:lnTo>
                <a:lnTo>
                  <a:pt x="2" y="15"/>
                </a:lnTo>
                <a:lnTo>
                  <a:pt x="3" y="6"/>
                </a:lnTo>
                <a:lnTo>
                  <a:pt x="7" y="5"/>
                </a:lnTo>
                <a:lnTo>
                  <a:pt x="13" y="1"/>
                </a:lnTo>
                <a:lnTo>
                  <a:pt x="15" y="0"/>
                </a:lnTo>
                <a:lnTo>
                  <a:pt x="17" y="0"/>
                </a:lnTo>
                <a:lnTo>
                  <a:pt x="18" y="1"/>
                </a:lnTo>
                <a:lnTo>
                  <a:pt x="20" y="2"/>
                </a:lnTo>
                <a:lnTo>
                  <a:pt x="15" y="10"/>
                </a:lnTo>
                <a:lnTo>
                  <a:pt x="13" y="13"/>
                </a:lnTo>
                <a:lnTo>
                  <a:pt x="9" y="24"/>
                </a:lnTo>
                <a:lnTo>
                  <a:pt x="9" y="25"/>
                </a:lnTo>
                <a:lnTo>
                  <a:pt x="7" y="28"/>
                </a:lnTo>
                <a:lnTo>
                  <a:pt x="6" y="28"/>
                </a:lnTo>
                <a:lnTo>
                  <a:pt x="4" y="2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0" name="Freeform 101"/>
          <p:cNvSpPr>
            <a:spLocks/>
          </p:cNvSpPr>
          <p:nvPr/>
        </p:nvSpPr>
        <p:spPr bwMode="auto">
          <a:xfrm>
            <a:off x="6388100" y="1558925"/>
            <a:ext cx="190500" cy="249238"/>
          </a:xfrm>
          <a:custGeom>
            <a:avLst/>
            <a:gdLst>
              <a:gd name="T0" fmla="*/ 63 w 120"/>
              <a:gd name="T1" fmla="*/ 3 h 157"/>
              <a:gd name="T2" fmla="*/ 70 w 120"/>
              <a:gd name="T3" fmla="*/ 8 h 157"/>
              <a:gd name="T4" fmla="*/ 78 w 120"/>
              <a:gd name="T5" fmla="*/ 23 h 157"/>
              <a:gd name="T6" fmla="*/ 82 w 120"/>
              <a:gd name="T7" fmla="*/ 4 h 157"/>
              <a:gd name="T8" fmla="*/ 97 w 120"/>
              <a:gd name="T9" fmla="*/ 11 h 157"/>
              <a:gd name="T10" fmla="*/ 93 w 120"/>
              <a:gd name="T11" fmla="*/ 34 h 157"/>
              <a:gd name="T12" fmla="*/ 100 w 120"/>
              <a:gd name="T13" fmla="*/ 33 h 157"/>
              <a:gd name="T14" fmla="*/ 111 w 120"/>
              <a:gd name="T15" fmla="*/ 33 h 157"/>
              <a:gd name="T16" fmla="*/ 108 w 120"/>
              <a:gd name="T17" fmla="*/ 48 h 157"/>
              <a:gd name="T18" fmla="*/ 116 w 120"/>
              <a:gd name="T19" fmla="*/ 42 h 157"/>
              <a:gd name="T20" fmla="*/ 120 w 120"/>
              <a:gd name="T21" fmla="*/ 60 h 157"/>
              <a:gd name="T22" fmla="*/ 107 w 120"/>
              <a:gd name="T23" fmla="*/ 67 h 157"/>
              <a:gd name="T24" fmla="*/ 101 w 120"/>
              <a:gd name="T25" fmla="*/ 75 h 157"/>
              <a:gd name="T26" fmla="*/ 108 w 120"/>
              <a:gd name="T27" fmla="*/ 91 h 157"/>
              <a:gd name="T28" fmla="*/ 111 w 120"/>
              <a:gd name="T29" fmla="*/ 104 h 157"/>
              <a:gd name="T30" fmla="*/ 98 w 120"/>
              <a:gd name="T31" fmla="*/ 114 h 157"/>
              <a:gd name="T32" fmla="*/ 68 w 120"/>
              <a:gd name="T33" fmla="*/ 117 h 157"/>
              <a:gd name="T34" fmla="*/ 68 w 120"/>
              <a:gd name="T35" fmla="*/ 108 h 157"/>
              <a:gd name="T36" fmla="*/ 68 w 120"/>
              <a:gd name="T37" fmla="*/ 104 h 157"/>
              <a:gd name="T38" fmla="*/ 59 w 120"/>
              <a:gd name="T39" fmla="*/ 106 h 157"/>
              <a:gd name="T40" fmla="*/ 59 w 120"/>
              <a:gd name="T41" fmla="*/ 114 h 157"/>
              <a:gd name="T42" fmla="*/ 41 w 120"/>
              <a:gd name="T43" fmla="*/ 151 h 157"/>
              <a:gd name="T44" fmla="*/ 26 w 120"/>
              <a:gd name="T45" fmla="*/ 155 h 157"/>
              <a:gd name="T46" fmla="*/ 2 w 120"/>
              <a:gd name="T47" fmla="*/ 144 h 157"/>
              <a:gd name="T48" fmla="*/ 3 w 120"/>
              <a:gd name="T49" fmla="*/ 127 h 157"/>
              <a:gd name="T50" fmla="*/ 19 w 120"/>
              <a:gd name="T51" fmla="*/ 121 h 157"/>
              <a:gd name="T52" fmla="*/ 25 w 120"/>
              <a:gd name="T53" fmla="*/ 113 h 157"/>
              <a:gd name="T54" fmla="*/ 15 w 120"/>
              <a:gd name="T55" fmla="*/ 106 h 157"/>
              <a:gd name="T56" fmla="*/ 10 w 120"/>
              <a:gd name="T57" fmla="*/ 104 h 157"/>
              <a:gd name="T58" fmla="*/ 27 w 120"/>
              <a:gd name="T59" fmla="*/ 99 h 157"/>
              <a:gd name="T60" fmla="*/ 32 w 120"/>
              <a:gd name="T61" fmla="*/ 97 h 157"/>
              <a:gd name="T62" fmla="*/ 32 w 120"/>
              <a:gd name="T63" fmla="*/ 90 h 157"/>
              <a:gd name="T64" fmla="*/ 29 w 120"/>
              <a:gd name="T65" fmla="*/ 83 h 157"/>
              <a:gd name="T66" fmla="*/ 22 w 120"/>
              <a:gd name="T67" fmla="*/ 89 h 157"/>
              <a:gd name="T68" fmla="*/ 10 w 120"/>
              <a:gd name="T69" fmla="*/ 76 h 157"/>
              <a:gd name="T70" fmla="*/ 30 w 120"/>
              <a:gd name="T71" fmla="*/ 76 h 157"/>
              <a:gd name="T72" fmla="*/ 27 w 120"/>
              <a:gd name="T73" fmla="*/ 69 h 157"/>
              <a:gd name="T74" fmla="*/ 23 w 120"/>
              <a:gd name="T75" fmla="*/ 64 h 157"/>
              <a:gd name="T76" fmla="*/ 32 w 120"/>
              <a:gd name="T77" fmla="*/ 64 h 157"/>
              <a:gd name="T78" fmla="*/ 21 w 120"/>
              <a:gd name="T79" fmla="*/ 60 h 157"/>
              <a:gd name="T80" fmla="*/ 18 w 120"/>
              <a:gd name="T81" fmla="*/ 64 h 157"/>
              <a:gd name="T82" fmla="*/ 7 w 120"/>
              <a:gd name="T83" fmla="*/ 63 h 157"/>
              <a:gd name="T84" fmla="*/ 27 w 120"/>
              <a:gd name="T85" fmla="*/ 56 h 157"/>
              <a:gd name="T86" fmla="*/ 37 w 120"/>
              <a:gd name="T87" fmla="*/ 49 h 157"/>
              <a:gd name="T88" fmla="*/ 44 w 120"/>
              <a:gd name="T89" fmla="*/ 53 h 157"/>
              <a:gd name="T90" fmla="*/ 51 w 120"/>
              <a:gd name="T91" fmla="*/ 57 h 157"/>
              <a:gd name="T92" fmla="*/ 57 w 120"/>
              <a:gd name="T93" fmla="*/ 54 h 157"/>
              <a:gd name="T94" fmla="*/ 51 w 120"/>
              <a:gd name="T95" fmla="*/ 49 h 157"/>
              <a:gd name="T96" fmla="*/ 63 w 120"/>
              <a:gd name="T97" fmla="*/ 46 h 157"/>
              <a:gd name="T98" fmla="*/ 60 w 120"/>
              <a:gd name="T99" fmla="*/ 41 h 157"/>
              <a:gd name="T100" fmla="*/ 52 w 120"/>
              <a:gd name="T101" fmla="*/ 44 h 157"/>
              <a:gd name="T102" fmla="*/ 40 w 120"/>
              <a:gd name="T103" fmla="*/ 38 h 157"/>
              <a:gd name="T104" fmla="*/ 38 w 120"/>
              <a:gd name="T105" fmla="*/ 27 h 157"/>
              <a:gd name="T106" fmla="*/ 51 w 120"/>
              <a:gd name="T107" fmla="*/ 30 h 157"/>
              <a:gd name="T108" fmla="*/ 47 w 120"/>
              <a:gd name="T109" fmla="*/ 19 h 157"/>
              <a:gd name="T110" fmla="*/ 64 w 120"/>
              <a:gd name="T111" fmla="*/ 24 h 157"/>
              <a:gd name="T112" fmla="*/ 70 w 120"/>
              <a:gd name="T113" fmla="*/ 3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0" h="157">
                <a:moveTo>
                  <a:pt x="57" y="11"/>
                </a:moveTo>
                <a:lnTo>
                  <a:pt x="60" y="7"/>
                </a:lnTo>
                <a:lnTo>
                  <a:pt x="63" y="3"/>
                </a:lnTo>
                <a:lnTo>
                  <a:pt x="64" y="4"/>
                </a:lnTo>
                <a:lnTo>
                  <a:pt x="68" y="8"/>
                </a:lnTo>
                <a:lnTo>
                  <a:pt x="70" y="8"/>
                </a:lnTo>
                <a:lnTo>
                  <a:pt x="74" y="19"/>
                </a:lnTo>
                <a:lnTo>
                  <a:pt x="75" y="20"/>
                </a:lnTo>
                <a:lnTo>
                  <a:pt x="78" y="23"/>
                </a:lnTo>
                <a:lnTo>
                  <a:pt x="75" y="0"/>
                </a:lnTo>
                <a:lnTo>
                  <a:pt x="77" y="0"/>
                </a:lnTo>
                <a:lnTo>
                  <a:pt x="82" y="4"/>
                </a:lnTo>
                <a:lnTo>
                  <a:pt x="90" y="8"/>
                </a:lnTo>
                <a:lnTo>
                  <a:pt x="93" y="9"/>
                </a:lnTo>
                <a:lnTo>
                  <a:pt x="97" y="11"/>
                </a:lnTo>
                <a:lnTo>
                  <a:pt x="100" y="11"/>
                </a:lnTo>
                <a:lnTo>
                  <a:pt x="97" y="22"/>
                </a:lnTo>
                <a:lnTo>
                  <a:pt x="93" y="34"/>
                </a:lnTo>
                <a:lnTo>
                  <a:pt x="94" y="35"/>
                </a:lnTo>
                <a:lnTo>
                  <a:pt x="97" y="37"/>
                </a:lnTo>
                <a:lnTo>
                  <a:pt x="100" y="33"/>
                </a:lnTo>
                <a:lnTo>
                  <a:pt x="107" y="23"/>
                </a:lnTo>
                <a:lnTo>
                  <a:pt x="113" y="29"/>
                </a:lnTo>
                <a:lnTo>
                  <a:pt x="111" y="33"/>
                </a:lnTo>
                <a:lnTo>
                  <a:pt x="109" y="35"/>
                </a:lnTo>
                <a:lnTo>
                  <a:pt x="104" y="45"/>
                </a:lnTo>
                <a:lnTo>
                  <a:pt x="108" y="48"/>
                </a:lnTo>
                <a:lnTo>
                  <a:pt x="111" y="42"/>
                </a:lnTo>
                <a:lnTo>
                  <a:pt x="113" y="39"/>
                </a:lnTo>
                <a:lnTo>
                  <a:pt x="116" y="42"/>
                </a:lnTo>
                <a:lnTo>
                  <a:pt x="118" y="56"/>
                </a:lnTo>
                <a:lnTo>
                  <a:pt x="119" y="57"/>
                </a:lnTo>
                <a:lnTo>
                  <a:pt x="120" y="60"/>
                </a:lnTo>
                <a:lnTo>
                  <a:pt x="119" y="61"/>
                </a:lnTo>
                <a:lnTo>
                  <a:pt x="115" y="64"/>
                </a:lnTo>
                <a:lnTo>
                  <a:pt x="107" y="67"/>
                </a:lnTo>
                <a:lnTo>
                  <a:pt x="103" y="69"/>
                </a:lnTo>
                <a:lnTo>
                  <a:pt x="100" y="72"/>
                </a:lnTo>
                <a:lnTo>
                  <a:pt x="101" y="75"/>
                </a:lnTo>
                <a:lnTo>
                  <a:pt x="107" y="83"/>
                </a:lnTo>
                <a:lnTo>
                  <a:pt x="107" y="90"/>
                </a:lnTo>
                <a:lnTo>
                  <a:pt x="108" y="91"/>
                </a:lnTo>
                <a:lnTo>
                  <a:pt x="104" y="94"/>
                </a:lnTo>
                <a:lnTo>
                  <a:pt x="101" y="97"/>
                </a:lnTo>
                <a:lnTo>
                  <a:pt x="111" y="104"/>
                </a:lnTo>
                <a:lnTo>
                  <a:pt x="113" y="105"/>
                </a:lnTo>
                <a:lnTo>
                  <a:pt x="100" y="114"/>
                </a:lnTo>
                <a:lnTo>
                  <a:pt x="98" y="114"/>
                </a:lnTo>
                <a:lnTo>
                  <a:pt x="97" y="116"/>
                </a:lnTo>
                <a:lnTo>
                  <a:pt x="89" y="114"/>
                </a:lnTo>
                <a:lnTo>
                  <a:pt x="68" y="117"/>
                </a:lnTo>
                <a:lnTo>
                  <a:pt x="66" y="119"/>
                </a:lnTo>
                <a:lnTo>
                  <a:pt x="67" y="112"/>
                </a:lnTo>
                <a:lnTo>
                  <a:pt x="68" y="108"/>
                </a:lnTo>
                <a:lnTo>
                  <a:pt x="68" y="106"/>
                </a:lnTo>
                <a:lnTo>
                  <a:pt x="70" y="104"/>
                </a:lnTo>
                <a:lnTo>
                  <a:pt x="68" y="104"/>
                </a:lnTo>
                <a:lnTo>
                  <a:pt x="67" y="104"/>
                </a:lnTo>
                <a:lnTo>
                  <a:pt x="64" y="105"/>
                </a:lnTo>
                <a:lnTo>
                  <a:pt x="59" y="106"/>
                </a:lnTo>
                <a:lnTo>
                  <a:pt x="59" y="108"/>
                </a:lnTo>
                <a:lnTo>
                  <a:pt x="59" y="110"/>
                </a:lnTo>
                <a:lnTo>
                  <a:pt x="59" y="114"/>
                </a:lnTo>
                <a:lnTo>
                  <a:pt x="38" y="136"/>
                </a:lnTo>
                <a:lnTo>
                  <a:pt x="38" y="138"/>
                </a:lnTo>
                <a:lnTo>
                  <a:pt x="41" y="151"/>
                </a:lnTo>
                <a:lnTo>
                  <a:pt x="34" y="154"/>
                </a:lnTo>
                <a:lnTo>
                  <a:pt x="26" y="157"/>
                </a:lnTo>
                <a:lnTo>
                  <a:pt x="26" y="155"/>
                </a:lnTo>
                <a:lnTo>
                  <a:pt x="25" y="139"/>
                </a:lnTo>
                <a:lnTo>
                  <a:pt x="15" y="142"/>
                </a:lnTo>
                <a:lnTo>
                  <a:pt x="2" y="144"/>
                </a:lnTo>
                <a:lnTo>
                  <a:pt x="0" y="134"/>
                </a:lnTo>
                <a:lnTo>
                  <a:pt x="0" y="128"/>
                </a:lnTo>
                <a:lnTo>
                  <a:pt x="3" y="127"/>
                </a:lnTo>
                <a:lnTo>
                  <a:pt x="10" y="125"/>
                </a:lnTo>
                <a:lnTo>
                  <a:pt x="11" y="124"/>
                </a:lnTo>
                <a:lnTo>
                  <a:pt x="19" y="121"/>
                </a:lnTo>
                <a:lnTo>
                  <a:pt x="25" y="120"/>
                </a:lnTo>
                <a:lnTo>
                  <a:pt x="25" y="116"/>
                </a:lnTo>
                <a:lnTo>
                  <a:pt x="25" y="113"/>
                </a:lnTo>
                <a:lnTo>
                  <a:pt x="25" y="112"/>
                </a:lnTo>
                <a:lnTo>
                  <a:pt x="25" y="110"/>
                </a:lnTo>
                <a:lnTo>
                  <a:pt x="15" y="106"/>
                </a:lnTo>
                <a:lnTo>
                  <a:pt x="11" y="105"/>
                </a:lnTo>
                <a:lnTo>
                  <a:pt x="10" y="105"/>
                </a:lnTo>
                <a:lnTo>
                  <a:pt x="10" y="104"/>
                </a:lnTo>
                <a:lnTo>
                  <a:pt x="10" y="99"/>
                </a:lnTo>
                <a:lnTo>
                  <a:pt x="19" y="97"/>
                </a:lnTo>
                <a:lnTo>
                  <a:pt x="27" y="99"/>
                </a:lnTo>
                <a:lnTo>
                  <a:pt x="30" y="99"/>
                </a:lnTo>
                <a:lnTo>
                  <a:pt x="32" y="98"/>
                </a:lnTo>
                <a:lnTo>
                  <a:pt x="32" y="97"/>
                </a:lnTo>
                <a:lnTo>
                  <a:pt x="32" y="95"/>
                </a:lnTo>
                <a:lnTo>
                  <a:pt x="30" y="91"/>
                </a:lnTo>
                <a:lnTo>
                  <a:pt x="32" y="90"/>
                </a:lnTo>
                <a:lnTo>
                  <a:pt x="37" y="84"/>
                </a:lnTo>
                <a:lnTo>
                  <a:pt x="34" y="82"/>
                </a:lnTo>
                <a:lnTo>
                  <a:pt x="29" y="83"/>
                </a:lnTo>
                <a:lnTo>
                  <a:pt x="27" y="84"/>
                </a:lnTo>
                <a:lnTo>
                  <a:pt x="26" y="90"/>
                </a:lnTo>
                <a:lnTo>
                  <a:pt x="22" y="89"/>
                </a:lnTo>
                <a:lnTo>
                  <a:pt x="18" y="87"/>
                </a:lnTo>
                <a:lnTo>
                  <a:pt x="15" y="86"/>
                </a:lnTo>
                <a:lnTo>
                  <a:pt x="10" y="76"/>
                </a:lnTo>
                <a:lnTo>
                  <a:pt x="19" y="74"/>
                </a:lnTo>
                <a:lnTo>
                  <a:pt x="25" y="72"/>
                </a:lnTo>
                <a:lnTo>
                  <a:pt x="30" y="76"/>
                </a:lnTo>
                <a:lnTo>
                  <a:pt x="30" y="72"/>
                </a:lnTo>
                <a:lnTo>
                  <a:pt x="29" y="71"/>
                </a:lnTo>
                <a:lnTo>
                  <a:pt x="27" y="69"/>
                </a:lnTo>
                <a:lnTo>
                  <a:pt x="26" y="69"/>
                </a:lnTo>
                <a:lnTo>
                  <a:pt x="22" y="67"/>
                </a:lnTo>
                <a:lnTo>
                  <a:pt x="23" y="64"/>
                </a:lnTo>
                <a:lnTo>
                  <a:pt x="27" y="65"/>
                </a:lnTo>
                <a:lnTo>
                  <a:pt x="30" y="65"/>
                </a:lnTo>
                <a:lnTo>
                  <a:pt x="32" y="64"/>
                </a:lnTo>
                <a:lnTo>
                  <a:pt x="32" y="63"/>
                </a:lnTo>
                <a:lnTo>
                  <a:pt x="26" y="61"/>
                </a:lnTo>
                <a:lnTo>
                  <a:pt x="21" y="60"/>
                </a:lnTo>
                <a:lnTo>
                  <a:pt x="19" y="61"/>
                </a:lnTo>
                <a:lnTo>
                  <a:pt x="18" y="63"/>
                </a:lnTo>
                <a:lnTo>
                  <a:pt x="18" y="64"/>
                </a:lnTo>
                <a:lnTo>
                  <a:pt x="15" y="64"/>
                </a:lnTo>
                <a:lnTo>
                  <a:pt x="6" y="65"/>
                </a:lnTo>
                <a:lnTo>
                  <a:pt x="7" y="63"/>
                </a:lnTo>
                <a:lnTo>
                  <a:pt x="12" y="53"/>
                </a:lnTo>
                <a:lnTo>
                  <a:pt x="18" y="54"/>
                </a:lnTo>
                <a:lnTo>
                  <a:pt x="27" y="56"/>
                </a:lnTo>
                <a:lnTo>
                  <a:pt x="30" y="52"/>
                </a:lnTo>
                <a:lnTo>
                  <a:pt x="32" y="49"/>
                </a:lnTo>
                <a:lnTo>
                  <a:pt x="37" y="49"/>
                </a:lnTo>
                <a:lnTo>
                  <a:pt x="42" y="49"/>
                </a:lnTo>
                <a:lnTo>
                  <a:pt x="44" y="50"/>
                </a:lnTo>
                <a:lnTo>
                  <a:pt x="44" y="53"/>
                </a:lnTo>
                <a:lnTo>
                  <a:pt x="47" y="54"/>
                </a:lnTo>
                <a:lnTo>
                  <a:pt x="48" y="54"/>
                </a:lnTo>
                <a:lnTo>
                  <a:pt x="51" y="57"/>
                </a:lnTo>
                <a:lnTo>
                  <a:pt x="56" y="61"/>
                </a:lnTo>
                <a:lnTo>
                  <a:pt x="57" y="57"/>
                </a:lnTo>
                <a:lnTo>
                  <a:pt x="57" y="54"/>
                </a:lnTo>
                <a:lnTo>
                  <a:pt x="55" y="53"/>
                </a:lnTo>
                <a:lnTo>
                  <a:pt x="47" y="50"/>
                </a:lnTo>
                <a:lnTo>
                  <a:pt x="51" y="49"/>
                </a:lnTo>
                <a:lnTo>
                  <a:pt x="57" y="48"/>
                </a:lnTo>
                <a:lnTo>
                  <a:pt x="62" y="46"/>
                </a:lnTo>
                <a:lnTo>
                  <a:pt x="63" y="46"/>
                </a:lnTo>
                <a:lnTo>
                  <a:pt x="64" y="46"/>
                </a:lnTo>
                <a:lnTo>
                  <a:pt x="64" y="44"/>
                </a:lnTo>
                <a:lnTo>
                  <a:pt x="60" y="41"/>
                </a:lnTo>
                <a:lnTo>
                  <a:pt x="59" y="41"/>
                </a:lnTo>
                <a:lnTo>
                  <a:pt x="55" y="44"/>
                </a:lnTo>
                <a:lnTo>
                  <a:pt x="52" y="44"/>
                </a:lnTo>
                <a:lnTo>
                  <a:pt x="51" y="44"/>
                </a:lnTo>
                <a:lnTo>
                  <a:pt x="44" y="42"/>
                </a:lnTo>
                <a:lnTo>
                  <a:pt x="40" y="38"/>
                </a:lnTo>
                <a:lnTo>
                  <a:pt x="38" y="31"/>
                </a:lnTo>
                <a:lnTo>
                  <a:pt x="36" y="26"/>
                </a:lnTo>
                <a:lnTo>
                  <a:pt x="38" y="27"/>
                </a:lnTo>
                <a:lnTo>
                  <a:pt x="38" y="29"/>
                </a:lnTo>
                <a:lnTo>
                  <a:pt x="48" y="33"/>
                </a:lnTo>
                <a:lnTo>
                  <a:pt x="51" y="30"/>
                </a:lnTo>
                <a:lnTo>
                  <a:pt x="49" y="24"/>
                </a:lnTo>
                <a:lnTo>
                  <a:pt x="48" y="20"/>
                </a:lnTo>
                <a:lnTo>
                  <a:pt x="47" y="19"/>
                </a:lnTo>
                <a:lnTo>
                  <a:pt x="48" y="16"/>
                </a:lnTo>
                <a:lnTo>
                  <a:pt x="56" y="19"/>
                </a:lnTo>
                <a:lnTo>
                  <a:pt x="64" y="24"/>
                </a:lnTo>
                <a:lnTo>
                  <a:pt x="66" y="30"/>
                </a:lnTo>
                <a:lnTo>
                  <a:pt x="68" y="30"/>
                </a:lnTo>
                <a:lnTo>
                  <a:pt x="70" y="30"/>
                </a:lnTo>
                <a:lnTo>
                  <a:pt x="68" y="29"/>
                </a:lnTo>
                <a:lnTo>
                  <a:pt x="5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1" name="Freeform 102"/>
          <p:cNvSpPr>
            <a:spLocks/>
          </p:cNvSpPr>
          <p:nvPr/>
        </p:nvSpPr>
        <p:spPr bwMode="auto">
          <a:xfrm>
            <a:off x="6916738" y="1535113"/>
            <a:ext cx="47625" cy="93663"/>
          </a:xfrm>
          <a:custGeom>
            <a:avLst/>
            <a:gdLst>
              <a:gd name="T0" fmla="*/ 8 w 30"/>
              <a:gd name="T1" fmla="*/ 9 h 59"/>
              <a:gd name="T2" fmla="*/ 7 w 30"/>
              <a:gd name="T3" fmla="*/ 8 h 59"/>
              <a:gd name="T4" fmla="*/ 1 w 30"/>
              <a:gd name="T5" fmla="*/ 3 h 59"/>
              <a:gd name="T6" fmla="*/ 0 w 30"/>
              <a:gd name="T7" fmla="*/ 1 h 59"/>
              <a:gd name="T8" fmla="*/ 1 w 30"/>
              <a:gd name="T9" fmla="*/ 0 h 59"/>
              <a:gd name="T10" fmla="*/ 4 w 30"/>
              <a:gd name="T11" fmla="*/ 3 h 59"/>
              <a:gd name="T12" fmla="*/ 6 w 30"/>
              <a:gd name="T13" fmla="*/ 5 h 59"/>
              <a:gd name="T14" fmla="*/ 8 w 30"/>
              <a:gd name="T15" fmla="*/ 8 h 59"/>
              <a:gd name="T16" fmla="*/ 10 w 30"/>
              <a:gd name="T17" fmla="*/ 9 h 59"/>
              <a:gd name="T18" fmla="*/ 15 w 30"/>
              <a:gd name="T19" fmla="*/ 9 h 59"/>
              <a:gd name="T20" fmla="*/ 19 w 30"/>
              <a:gd name="T21" fmla="*/ 16 h 59"/>
              <a:gd name="T22" fmla="*/ 25 w 30"/>
              <a:gd name="T23" fmla="*/ 18 h 59"/>
              <a:gd name="T24" fmla="*/ 26 w 30"/>
              <a:gd name="T25" fmla="*/ 19 h 59"/>
              <a:gd name="T26" fmla="*/ 25 w 30"/>
              <a:gd name="T27" fmla="*/ 19 h 59"/>
              <a:gd name="T28" fmla="*/ 22 w 30"/>
              <a:gd name="T29" fmla="*/ 19 h 59"/>
              <a:gd name="T30" fmla="*/ 22 w 30"/>
              <a:gd name="T31" fmla="*/ 22 h 59"/>
              <a:gd name="T32" fmla="*/ 22 w 30"/>
              <a:gd name="T33" fmla="*/ 23 h 59"/>
              <a:gd name="T34" fmla="*/ 23 w 30"/>
              <a:gd name="T35" fmla="*/ 27 h 59"/>
              <a:gd name="T36" fmla="*/ 25 w 30"/>
              <a:gd name="T37" fmla="*/ 29 h 59"/>
              <a:gd name="T38" fmla="*/ 25 w 30"/>
              <a:gd name="T39" fmla="*/ 30 h 59"/>
              <a:gd name="T40" fmla="*/ 25 w 30"/>
              <a:gd name="T41" fmla="*/ 31 h 59"/>
              <a:gd name="T42" fmla="*/ 25 w 30"/>
              <a:gd name="T43" fmla="*/ 33 h 59"/>
              <a:gd name="T44" fmla="*/ 21 w 30"/>
              <a:gd name="T45" fmla="*/ 29 h 59"/>
              <a:gd name="T46" fmla="*/ 19 w 30"/>
              <a:gd name="T47" fmla="*/ 26 h 59"/>
              <a:gd name="T48" fmla="*/ 18 w 30"/>
              <a:gd name="T49" fmla="*/ 23 h 59"/>
              <a:gd name="T50" fmla="*/ 18 w 30"/>
              <a:gd name="T51" fmla="*/ 22 h 59"/>
              <a:gd name="T52" fmla="*/ 18 w 30"/>
              <a:gd name="T53" fmla="*/ 18 h 59"/>
              <a:gd name="T54" fmla="*/ 16 w 30"/>
              <a:gd name="T55" fmla="*/ 16 h 59"/>
              <a:gd name="T56" fmla="*/ 15 w 30"/>
              <a:gd name="T57" fmla="*/ 23 h 59"/>
              <a:gd name="T58" fmla="*/ 19 w 30"/>
              <a:gd name="T59" fmla="*/ 49 h 59"/>
              <a:gd name="T60" fmla="*/ 21 w 30"/>
              <a:gd name="T61" fmla="*/ 49 h 59"/>
              <a:gd name="T62" fmla="*/ 21 w 30"/>
              <a:gd name="T63" fmla="*/ 50 h 59"/>
              <a:gd name="T64" fmla="*/ 23 w 30"/>
              <a:gd name="T65" fmla="*/ 52 h 59"/>
              <a:gd name="T66" fmla="*/ 25 w 30"/>
              <a:gd name="T67" fmla="*/ 53 h 59"/>
              <a:gd name="T68" fmla="*/ 26 w 30"/>
              <a:gd name="T69" fmla="*/ 54 h 59"/>
              <a:gd name="T70" fmla="*/ 30 w 30"/>
              <a:gd name="T71" fmla="*/ 59 h 59"/>
              <a:gd name="T72" fmla="*/ 29 w 30"/>
              <a:gd name="T73" fmla="*/ 59 h 59"/>
              <a:gd name="T74" fmla="*/ 21 w 30"/>
              <a:gd name="T75" fmla="*/ 57 h 59"/>
              <a:gd name="T76" fmla="*/ 18 w 30"/>
              <a:gd name="T77" fmla="*/ 54 h 59"/>
              <a:gd name="T78" fmla="*/ 15 w 30"/>
              <a:gd name="T79" fmla="*/ 50 h 59"/>
              <a:gd name="T80" fmla="*/ 15 w 30"/>
              <a:gd name="T81" fmla="*/ 49 h 59"/>
              <a:gd name="T82" fmla="*/ 11 w 30"/>
              <a:gd name="T83" fmla="*/ 31 h 59"/>
              <a:gd name="T84" fmla="*/ 8 w 30"/>
              <a:gd name="T85" fmla="*/ 11 h 59"/>
              <a:gd name="T86" fmla="*/ 8 w 30"/>
              <a:gd name="T87" fmla="*/ 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0" h="59">
                <a:moveTo>
                  <a:pt x="8" y="9"/>
                </a:moveTo>
                <a:lnTo>
                  <a:pt x="7" y="8"/>
                </a:lnTo>
                <a:lnTo>
                  <a:pt x="1" y="3"/>
                </a:lnTo>
                <a:lnTo>
                  <a:pt x="0" y="1"/>
                </a:lnTo>
                <a:lnTo>
                  <a:pt x="1" y="0"/>
                </a:lnTo>
                <a:lnTo>
                  <a:pt x="4" y="3"/>
                </a:lnTo>
                <a:lnTo>
                  <a:pt x="6" y="5"/>
                </a:lnTo>
                <a:lnTo>
                  <a:pt x="8" y="8"/>
                </a:lnTo>
                <a:lnTo>
                  <a:pt x="10" y="9"/>
                </a:lnTo>
                <a:lnTo>
                  <a:pt x="15" y="9"/>
                </a:lnTo>
                <a:lnTo>
                  <a:pt x="19" y="16"/>
                </a:lnTo>
                <a:lnTo>
                  <a:pt x="25" y="18"/>
                </a:lnTo>
                <a:lnTo>
                  <a:pt x="26" y="19"/>
                </a:lnTo>
                <a:lnTo>
                  <a:pt x="25" y="19"/>
                </a:lnTo>
                <a:lnTo>
                  <a:pt x="22" y="19"/>
                </a:lnTo>
                <a:lnTo>
                  <a:pt x="22" y="22"/>
                </a:lnTo>
                <a:lnTo>
                  <a:pt x="22" y="23"/>
                </a:lnTo>
                <a:lnTo>
                  <a:pt x="23" y="27"/>
                </a:lnTo>
                <a:lnTo>
                  <a:pt x="25" y="29"/>
                </a:lnTo>
                <a:lnTo>
                  <a:pt x="25" y="30"/>
                </a:lnTo>
                <a:lnTo>
                  <a:pt x="25" y="31"/>
                </a:lnTo>
                <a:lnTo>
                  <a:pt x="25" y="33"/>
                </a:lnTo>
                <a:lnTo>
                  <a:pt x="21" y="29"/>
                </a:lnTo>
                <a:lnTo>
                  <a:pt x="19" y="26"/>
                </a:lnTo>
                <a:lnTo>
                  <a:pt x="18" y="23"/>
                </a:lnTo>
                <a:lnTo>
                  <a:pt x="18" y="22"/>
                </a:lnTo>
                <a:lnTo>
                  <a:pt x="18" y="18"/>
                </a:lnTo>
                <a:lnTo>
                  <a:pt x="16" y="16"/>
                </a:lnTo>
                <a:lnTo>
                  <a:pt x="15" y="23"/>
                </a:lnTo>
                <a:lnTo>
                  <a:pt x="19" y="49"/>
                </a:lnTo>
                <a:lnTo>
                  <a:pt x="21" y="49"/>
                </a:lnTo>
                <a:lnTo>
                  <a:pt x="21" y="50"/>
                </a:lnTo>
                <a:lnTo>
                  <a:pt x="23" y="52"/>
                </a:lnTo>
                <a:lnTo>
                  <a:pt x="25" y="53"/>
                </a:lnTo>
                <a:lnTo>
                  <a:pt x="26" y="54"/>
                </a:lnTo>
                <a:lnTo>
                  <a:pt x="30" y="59"/>
                </a:lnTo>
                <a:lnTo>
                  <a:pt x="29" y="59"/>
                </a:lnTo>
                <a:lnTo>
                  <a:pt x="21" y="57"/>
                </a:lnTo>
                <a:lnTo>
                  <a:pt x="18" y="54"/>
                </a:lnTo>
                <a:lnTo>
                  <a:pt x="15" y="50"/>
                </a:lnTo>
                <a:lnTo>
                  <a:pt x="15" y="49"/>
                </a:lnTo>
                <a:lnTo>
                  <a:pt x="11" y="31"/>
                </a:lnTo>
                <a:lnTo>
                  <a:pt x="8" y="11"/>
                </a:lnTo>
                <a:lnTo>
                  <a:pt x="8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2" name="Freeform 103"/>
          <p:cNvSpPr>
            <a:spLocks noEditPoints="1"/>
          </p:cNvSpPr>
          <p:nvPr/>
        </p:nvSpPr>
        <p:spPr bwMode="auto">
          <a:xfrm>
            <a:off x="6297613" y="1376363"/>
            <a:ext cx="695325" cy="820738"/>
          </a:xfrm>
          <a:custGeom>
            <a:avLst/>
            <a:gdLst>
              <a:gd name="T0" fmla="*/ 368 w 438"/>
              <a:gd name="T1" fmla="*/ 145 h 517"/>
              <a:gd name="T2" fmla="*/ 389 w 438"/>
              <a:gd name="T3" fmla="*/ 104 h 517"/>
              <a:gd name="T4" fmla="*/ 424 w 438"/>
              <a:gd name="T5" fmla="*/ 209 h 517"/>
              <a:gd name="T6" fmla="*/ 375 w 438"/>
              <a:gd name="T7" fmla="*/ 205 h 517"/>
              <a:gd name="T8" fmla="*/ 383 w 438"/>
              <a:gd name="T9" fmla="*/ 231 h 517"/>
              <a:gd name="T10" fmla="*/ 341 w 438"/>
              <a:gd name="T11" fmla="*/ 209 h 517"/>
              <a:gd name="T12" fmla="*/ 379 w 438"/>
              <a:gd name="T13" fmla="*/ 284 h 517"/>
              <a:gd name="T14" fmla="*/ 341 w 438"/>
              <a:gd name="T15" fmla="*/ 298 h 517"/>
              <a:gd name="T16" fmla="*/ 361 w 438"/>
              <a:gd name="T17" fmla="*/ 393 h 517"/>
              <a:gd name="T18" fmla="*/ 329 w 438"/>
              <a:gd name="T19" fmla="*/ 409 h 517"/>
              <a:gd name="T20" fmla="*/ 267 w 438"/>
              <a:gd name="T21" fmla="*/ 359 h 517"/>
              <a:gd name="T22" fmla="*/ 226 w 438"/>
              <a:gd name="T23" fmla="*/ 340 h 517"/>
              <a:gd name="T24" fmla="*/ 206 w 438"/>
              <a:gd name="T25" fmla="*/ 369 h 517"/>
              <a:gd name="T26" fmla="*/ 164 w 438"/>
              <a:gd name="T27" fmla="*/ 397 h 517"/>
              <a:gd name="T28" fmla="*/ 157 w 438"/>
              <a:gd name="T29" fmla="*/ 442 h 517"/>
              <a:gd name="T30" fmla="*/ 145 w 438"/>
              <a:gd name="T31" fmla="*/ 487 h 517"/>
              <a:gd name="T32" fmla="*/ 138 w 438"/>
              <a:gd name="T33" fmla="*/ 489 h 517"/>
              <a:gd name="T34" fmla="*/ 99 w 438"/>
              <a:gd name="T35" fmla="*/ 464 h 517"/>
              <a:gd name="T36" fmla="*/ 82 w 438"/>
              <a:gd name="T37" fmla="*/ 487 h 517"/>
              <a:gd name="T38" fmla="*/ 23 w 438"/>
              <a:gd name="T39" fmla="*/ 497 h 517"/>
              <a:gd name="T40" fmla="*/ 20 w 438"/>
              <a:gd name="T41" fmla="*/ 468 h 517"/>
              <a:gd name="T42" fmla="*/ 39 w 438"/>
              <a:gd name="T43" fmla="*/ 460 h 517"/>
              <a:gd name="T44" fmla="*/ 98 w 438"/>
              <a:gd name="T45" fmla="*/ 437 h 517"/>
              <a:gd name="T46" fmla="*/ 109 w 438"/>
              <a:gd name="T47" fmla="*/ 430 h 517"/>
              <a:gd name="T48" fmla="*/ 160 w 438"/>
              <a:gd name="T49" fmla="*/ 427 h 517"/>
              <a:gd name="T50" fmla="*/ 91 w 438"/>
              <a:gd name="T51" fmla="*/ 407 h 517"/>
              <a:gd name="T52" fmla="*/ 41 w 438"/>
              <a:gd name="T53" fmla="*/ 388 h 517"/>
              <a:gd name="T54" fmla="*/ 98 w 438"/>
              <a:gd name="T55" fmla="*/ 348 h 517"/>
              <a:gd name="T56" fmla="*/ 117 w 438"/>
              <a:gd name="T57" fmla="*/ 326 h 517"/>
              <a:gd name="T58" fmla="*/ 150 w 438"/>
              <a:gd name="T59" fmla="*/ 304 h 517"/>
              <a:gd name="T60" fmla="*/ 132 w 438"/>
              <a:gd name="T61" fmla="*/ 283 h 517"/>
              <a:gd name="T62" fmla="*/ 169 w 438"/>
              <a:gd name="T63" fmla="*/ 231 h 517"/>
              <a:gd name="T64" fmla="*/ 185 w 438"/>
              <a:gd name="T65" fmla="*/ 167 h 517"/>
              <a:gd name="T66" fmla="*/ 214 w 438"/>
              <a:gd name="T67" fmla="*/ 193 h 517"/>
              <a:gd name="T68" fmla="*/ 233 w 438"/>
              <a:gd name="T69" fmla="*/ 182 h 517"/>
              <a:gd name="T70" fmla="*/ 213 w 438"/>
              <a:gd name="T71" fmla="*/ 139 h 517"/>
              <a:gd name="T72" fmla="*/ 295 w 438"/>
              <a:gd name="T73" fmla="*/ 179 h 517"/>
              <a:gd name="T74" fmla="*/ 282 w 438"/>
              <a:gd name="T75" fmla="*/ 163 h 517"/>
              <a:gd name="T76" fmla="*/ 262 w 438"/>
              <a:gd name="T77" fmla="*/ 124 h 517"/>
              <a:gd name="T78" fmla="*/ 321 w 438"/>
              <a:gd name="T79" fmla="*/ 51 h 517"/>
              <a:gd name="T80" fmla="*/ 315 w 438"/>
              <a:gd name="T81" fmla="*/ 153 h 517"/>
              <a:gd name="T82" fmla="*/ 341 w 438"/>
              <a:gd name="T83" fmla="*/ 99 h 517"/>
              <a:gd name="T84" fmla="*/ 361 w 438"/>
              <a:gd name="T85" fmla="*/ 93 h 517"/>
              <a:gd name="T86" fmla="*/ 187 w 438"/>
              <a:gd name="T87" fmla="*/ 329 h 517"/>
              <a:gd name="T88" fmla="*/ 366 w 438"/>
              <a:gd name="T89" fmla="*/ 59 h 517"/>
              <a:gd name="T90" fmla="*/ 337 w 438"/>
              <a:gd name="T91" fmla="*/ 169 h 517"/>
              <a:gd name="T92" fmla="*/ 340 w 438"/>
              <a:gd name="T93" fmla="*/ 214 h 517"/>
              <a:gd name="T94" fmla="*/ 121 w 438"/>
              <a:gd name="T95" fmla="*/ 448 h 517"/>
              <a:gd name="T96" fmla="*/ 247 w 438"/>
              <a:gd name="T97" fmla="*/ 242 h 517"/>
              <a:gd name="T98" fmla="*/ 179 w 438"/>
              <a:gd name="T99" fmla="*/ 247 h 517"/>
              <a:gd name="T100" fmla="*/ 299 w 438"/>
              <a:gd name="T101" fmla="*/ 378 h 517"/>
              <a:gd name="T102" fmla="*/ 267 w 438"/>
              <a:gd name="T103" fmla="*/ 280 h 517"/>
              <a:gd name="T104" fmla="*/ 262 w 438"/>
              <a:gd name="T105" fmla="*/ 313 h 517"/>
              <a:gd name="T106" fmla="*/ 235 w 438"/>
              <a:gd name="T107" fmla="*/ 309 h 517"/>
              <a:gd name="T108" fmla="*/ 244 w 438"/>
              <a:gd name="T109" fmla="*/ 336 h 517"/>
              <a:gd name="T110" fmla="*/ 356 w 438"/>
              <a:gd name="T111" fmla="*/ 381 h 517"/>
              <a:gd name="T112" fmla="*/ 325 w 438"/>
              <a:gd name="T113" fmla="*/ 321 h 517"/>
              <a:gd name="T114" fmla="*/ 285 w 438"/>
              <a:gd name="T115" fmla="*/ 131 h 517"/>
              <a:gd name="T116" fmla="*/ 316 w 438"/>
              <a:gd name="T117" fmla="*/ 124 h 517"/>
              <a:gd name="T118" fmla="*/ 101 w 438"/>
              <a:gd name="T119" fmla="*/ 379 h 517"/>
              <a:gd name="T120" fmla="*/ 109 w 438"/>
              <a:gd name="T121" fmla="*/ 369 h 517"/>
              <a:gd name="T122" fmla="*/ 330 w 438"/>
              <a:gd name="T123" fmla="*/ 138 h 517"/>
              <a:gd name="T124" fmla="*/ 349 w 438"/>
              <a:gd name="T125" fmla="*/ 13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38" h="517">
                <a:moveTo>
                  <a:pt x="379" y="15"/>
                </a:moveTo>
                <a:lnTo>
                  <a:pt x="381" y="24"/>
                </a:lnTo>
                <a:lnTo>
                  <a:pt x="381" y="25"/>
                </a:lnTo>
                <a:lnTo>
                  <a:pt x="379" y="29"/>
                </a:lnTo>
                <a:lnTo>
                  <a:pt x="378" y="39"/>
                </a:lnTo>
                <a:lnTo>
                  <a:pt x="375" y="55"/>
                </a:lnTo>
                <a:lnTo>
                  <a:pt x="375" y="59"/>
                </a:lnTo>
                <a:lnTo>
                  <a:pt x="375" y="70"/>
                </a:lnTo>
                <a:lnTo>
                  <a:pt x="374" y="71"/>
                </a:lnTo>
                <a:lnTo>
                  <a:pt x="372" y="78"/>
                </a:lnTo>
                <a:lnTo>
                  <a:pt x="374" y="79"/>
                </a:lnTo>
                <a:lnTo>
                  <a:pt x="379" y="84"/>
                </a:lnTo>
                <a:lnTo>
                  <a:pt x="379" y="85"/>
                </a:lnTo>
                <a:lnTo>
                  <a:pt x="382" y="93"/>
                </a:lnTo>
                <a:lnTo>
                  <a:pt x="378" y="101"/>
                </a:lnTo>
                <a:lnTo>
                  <a:pt x="375" y="103"/>
                </a:lnTo>
                <a:lnTo>
                  <a:pt x="374" y="104"/>
                </a:lnTo>
                <a:lnTo>
                  <a:pt x="372" y="109"/>
                </a:lnTo>
                <a:lnTo>
                  <a:pt x="372" y="112"/>
                </a:lnTo>
                <a:lnTo>
                  <a:pt x="372" y="115"/>
                </a:lnTo>
                <a:lnTo>
                  <a:pt x="375" y="122"/>
                </a:lnTo>
                <a:lnTo>
                  <a:pt x="375" y="130"/>
                </a:lnTo>
                <a:lnTo>
                  <a:pt x="372" y="133"/>
                </a:lnTo>
                <a:lnTo>
                  <a:pt x="370" y="134"/>
                </a:lnTo>
                <a:lnTo>
                  <a:pt x="368" y="144"/>
                </a:lnTo>
                <a:lnTo>
                  <a:pt x="368" y="145"/>
                </a:lnTo>
                <a:lnTo>
                  <a:pt x="367" y="149"/>
                </a:lnTo>
                <a:lnTo>
                  <a:pt x="364" y="156"/>
                </a:lnTo>
                <a:lnTo>
                  <a:pt x="355" y="164"/>
                </a:lnTo>
                <a:lnTo>
                  <a:pt x="353" y="165"/>
                </a:lnTo>
                <a:lnTo>
                  <a:pt x="353" y="169"/>
                </a:lnTo>
                <a:lnTo>
                  <a:pt x="351" y="179"/>
                </a:lnTo>
                <a:lnTo>
                  <a:pt x="348" y="186"/>
                </a:lnTo>
                <a:lnTo>
                  <a:pt x="349" y="186"/>
                </a:lnTo>
                <a:lnTo>
                  <a:pt x="353" y="182"/>
                </a:lnTo>
                <a:lnTo>
                  <a:pt x="355" y="179"/>
                </a:lnTo>
                <a:lnTo>
                  <a:pt x="356" y="178"/>
                </a:lnTo>
                <a:lnTo>
                  <a:pt x="364" y="164"/>
                </a:lnTo>
                <a:lnTo>
                  <a:pt x="366" y="160"/>
                </a:lnTo>
                <a:lnTo>
                  <a:pt x="374" y="154"/>
                </a:lnTo>
                <a:lnTo>
                  <a:pt x="375" y="153"/>
                </a:lnTo>
                <a:lnTo>
                  <a:pt x="376" y="153"/>
                </a:lnTo>
                <a:lnTo>
                  <a:pt x="381" y="152"/>
                </a:lnTo>
                <a:lnTo>
                  <a:pt x="381" y="150"/>
                </a:lnTo>
                <a:lnTo>
                  <a:pt x="383" y="138"/>
                </a:lnTo>
                <a:lnTo>
                  <a:pt x="383" y="137"/>
                </a:lnTo>
                <a:lnTo>
                  <a:pt x="383" y="133"/>
                </a:lnTo>
                <a:lnTo>
                  <a:pt x="386" y="115"/>
                </a:lnTo>
                <a:lnTo>
                  <a:pt x="389" y="103"/>
                </a:lnTo>
                <a:lnTo>
                  <a:pt x="390" y="101"/>
                </a:lnTo>
                <a:lnTo>
                  <a:pt x="390" y="103"/>
                </a:lnTo>
                <a:lnTo>
                  <a:pt x="389" y="104"/>
                </a:lnTo>
                <a:lnTo>
                  <a:pt x="389" y="107"/>
                </a:lnTo>
                <a:lnTo>
                  <a:pt x="386" y="131"/>
                </a:lnTo>
                <a:lnTo>
                  <a:pt x="386" y="134"/>
                </a:lnTo>
                <a:lnTo>
                  <a:pt x="386" y="148"/>
                </a:lnTo>
                <a:lnTo>
                  <a:pt x="386" y="150"/>
                </a:lnTo>
                <a:lnTo>
                  <a:pt x="390" y="156"/>
                </a:lnTo>
                <a:lnTo>
                  <a:pt x="390" y="157"/>
                </a:lnTo>
                <a:lnTo>
                  <a:pt x="394" y="161"/>
                </a:lnTo>
                <a:lnTo>
                  <a:pt x="401" y="168"/>
                </a:lnTo>
                <a:lnTo>
                  <a:pt x="408" y="174"/>
                </a:lnTo>
                <a:lnTo>
                  <a:pt x="411" y="176"/>
                </a:lnTo>
                <a:lnTo>
                  <a:pt x="416" y="182"/>
                </a:lnTo>
                <a:lnTo>
                  <a:pt x="416" y="182"/>
                </a:lnTo>
                <a:lnTo>
                  <a:pt x="420" y="187"/>
                </a:lnTo>
                <a:lnTo>
                  <a:pt x="421" y="190"/>
                </a:lnTo>
                <a:lnTo>
                  <a:pt x="432" y="202"/>
                </a:lnTo>
                <a:lnTo>
                  <a:pt x="435" y="212"/>
                </a:lnTo>
                <a:lnTo>
                  <a:pt x="438" y="225"/>
                </a:lnTo>
                <a:lnTo>
                  <a:pt x="434" y="224"/>
                </a:lnTo>
                <a:lnTo>
                  <a:pt x="432" y="223"/>
                </a:lnTo>
                <a:lnTo>
                  <a:pt x="431" y="223"/>
                </a:lnTo>
                <a:lnTo>
                  <a:pt x="428" y="221"/>
                </a:lnTo>
                <a:lnTo>
                  <a:pt x="427" y="223"/>
                </a:lnTo>
                <a:lnTo>
                  <a:pt x="427" y="220"/>
                </a:lnTo>
                <a:lnTo>
                  <a:pt x="426" y="212"/>
                </a:lnTo>
                <a:lnTo>
                  <a:pt x="424" y="209"/>
                </a:lnTo>
                <a:lnTo>
                  <a:pt x="408" y="191"/>
                </a:lnTo>
                <a:lnTo>
                  <a:pt x="398" y="182"/>
                </a:lnTo>
                <a:lnTo>
                  <a:pt x="394" y="179"/>
                </a:lnTo>
                <a:lnTo>
                  <a:pt x="393" y="178"/>
                </a:lnTo>
                <a:lnTo>
                  <a:pt x="383" y="169"/>
                </a:lnTo>
                <a:lnTo>
                  <a:pt x="381" y="165"/>
                </a:lnTo>
                <a:lnTo>
                  <a:pt x="376" y="161"/>
                </a:lnTo>
                <a:lnTo>
                  <a:pt x="374" y="159"/>
                </a:lnTo>
                <a:lnTo>
                  <a:pt x="372" y="159"/>
                </a:lnTo>
                <a:lnTo>
                  <a:pt x="370" y="163"/>
                </a:lnTo>
                <a:lnTo>
                  <a:pt x="366" y="165"/>
                </a:lnTo>
                <a:lnTo>
                  <a:pt x="361" y="172"/>
                </a:lnTo>
                <a:lnTo>
                  <a:pt x="356" y="182"/>
                </a:lnTo>
                <a:lnTo>
                  <a:pt x="356" y="183"/>
                </a:lnTo>
                <a:lnTo>
                  <a:pt x="356" y="184"/>
                </a:lnTo>
                <a:lnTo>
                  <a:pt x="357" y="187"/>
                </a:lnTo>
                <a:lnTo>
                  <a:pt x="361" y="190"/>
                </a:lnTo>
                <a:lnTo>
                  <a:pt x="370" y="194"/>
                </a:lnTo>
                <a:lnTo>
                  <a:pt x="371" y="194"/>
                </a:lnTo>
                <a:lnTo>
                  <a:pt x="374" y="194"/>
                </a:lnTo>
                <a:lnTo>
                  <a:pt x="375" y="194"/>
                </a:lnTo>
                <a:lnTo>
                  <a:pt x="376" y="193"/>
                </a:lnTo>
                <a:lnTo>
                  <a:pt x="379" y="194"/>
                </a:lnTo>
                <a:lnTo>
                  <a:pt x="379" y="198"/>
                </a:lnTo>
                <a:lnTo>
                  <a:pt x="376" y="205"/>
                </a:lnTo>
                <a:lnTo>
                  <a:pt x="375" y="205"/>
                </a:lnTo>
                <a:lnTo>
                  <a:pt x="374" y="205"/>
                </a:lnTo>
                <a:lnTo>
                  <a:pt x="368" y="202"/>
                </a:lnTo>
                <a:lnTo>
                  <a:pt x="366" y="201"/>
                </a:lnTo>
                <a:lnTo>
                  <a:pt x="366" y="199"/>
                </a:lnTo>
                <a:lnTo>
                  <a:pt x="366" y="198"/>
                </a:lnTo>
                <a:lnTo>
                  <a:pt x="364" y="197"/>
                </a:lnTo>
                <a:lnTo>
                  <a:pt x="361" y="197"/>
                </a:lnTo>
                <a:lnTo>
                  <a:pt x="360" y="197"/>
                </a:lnTo>
                <a:lnTo>
                  <a:pt x="359" y="197"/>
                </a:lnTo>
                <a:lnTo>
                  <a:pt x="359" y="206"/>
                </a:lnTo>
                <a:lnTo>
                  <a:pt x="360" y="206"/>
                </a:lnTo>
                <a:lnTo>
                  <a:pt x="371" y="223"/>
                </a:lnTo>
                <a:lnTo>
                  <a:pt x="394" y="232"/>
                </a:lnTo>
                <a:lnTo>
                  <a:pt x="396" y="232"/>
                </a:lnTo>
                <a:lnTo>
                  <a:pt x="398" y="231"/>
                </a:lnTo>
                <a:lnTo>
                  <a:pt x="413" y="234"/>
                </a:lnTo>
                <a:lnTo>
                  <a:pt x="416" y="235"/>
                </a:lnTo>
                <a:lnTo>
                  <a:pt x="416" y="236"/>
                </a:lnTo>
                <a:lnTo>
                  <a:pt x="415" y="238"/>
                </a:lnTo>
                <a:lnTo>
                  <a:pt x="408" y="239"/>
                </a:lnTo>
                <a:lnTo>
                  <a:pt x="404" y="238"/>
                </a:lnTo>
                <a:lnTo>
                  <a:pt x="400" y="238"/>
                </a:lnTo>
                <a:lnTo>
                  <a:pt x="398" y="238"/>
                </a:lnTo>
                <a:lnTo>
                  <a:pt x="397" y="238"/>
                </a:lnTo>
                <a:lnTo>
                  <a:pt x="385" y="232"/>
                </a:lnTo>
                <a:lnTo>
                  <a:pt x="383" y="231"/>
                </a:lnTo>
                <a:lnTo>
                  <a:pt x="382" y="229"/>
                </a:lnTo>
                <a:lnTo>
                  <a:pt x="379" y="229"/>
                </a:lnTo>
                <a:lnTo>
                  <a:pt x="378" y="228"/>
                </a:lnTo>
                <a:lnTo>
                  <a:pt x="375" y="228"/>
                </a:lnTo>
                <a:lnTo>
                  <a:pt x="374" y="228"/>
                </a:lnTo>
                <a:lnTo>
                  <a:pt x="374" y="231"/>
                </a:lnTo>
                <a:lnTo>
                  <a:pt x="374" y="232"/>
                </a:lnTo>
                <a:lnTo>
                  <a:pt x="375" y="234"/>
                </a:lnTo>
                <a:lnTo>
                  <a:pt x="376" y="235"/>
                </a:lnTo>
                <a:lnTo>
                  <a:pt x="379" y="238"/>
                </a:lnTo>
                <a:lnTo>
                  <a:pt x="382" y="239"/>
                </a:lnTo>
                <a:lnTo>
                  <a:pt x="381" y="239"/>
                </a:lnTo>
                <a:lnTo>
                  <a:pt x="378" y="240"/>
                </a:lnTo>
                <a:lnTo>
                  <a:pt x="376" y="239"/>
                </a:lnTo>
                <a:lnTo>
                  <a:pt x="375" y="239"/>
                </a:lnTo>
                <a:lnTo>
                  <a:pt x="374" y="238"/>
                </a:lnTo>
                <a:lnTo>
                  <a:pt x="372" y="235"/>
                </a:lnTo>
                <a:lnTo>
                  <a:pt x="364" y="225"/>
                </a:lnTo>
                <a:lnTo>
                  <a:pt x="360" y="214"/>
                </a:lnTo>
                <a:lnTo>
                  <a:pt x="359" y="213"/>
                </a:lnTo>
                <a:lnTo>
                  <a:pt x="357" y="213"/>
                </a:lnTo>
                <a:lnTo>
                  <a:pt x="352" y="208"/>
                </a:lnTo>
                <a:lnTo>
                  <a:pt x="346" y="202"/>
                </a:lnTo>
                <a:lnTo>
                  <a:pt x="345" y="202"/>
                </a:lnTo>
                <a:lnTo>
                  <a:pt x="344" y="202"/>
                </a:lnTo>
                <a:lnTo>
                  <a:pt x="341" y="209"/>
                </a:lnTo>
                <a:lnTo>
                  <a:pt x="342" y="214"/>
                </a:lnTo>
                <a:lnTo>
                  <a:pt x="344" y="217"/>
                </a:lnTo>
                <a:lnTo>
                  <a:pt x="344" y="223"/>
                </a:lnTo>
                <a:lnTo>
                  <a:pt x="337" y="234"/>
                </a:lnTo>
                <a:lnTo>
                  <a:pt x="329" y="239"/>
                </a:lnTo>
                <a:lnTo>
                  <a:pt x="326" y="242"/>
                </a:lnTo>
                <a:lnTo>
                  <a:pt x="325" y="242"/>
                </a:lnTo>
                <a:lnTo>
                  <a:pt x="319" y="246"/>
                </a:lnTo>
                <a:lnTo>
                  <a:pt x="318" y="249"/>
                </a:lnTo>
                <a:lnTo>
                  <a:pt x="318" y="250"/>
                </a:lnTo>
                <a:lnTo>
                  <a:pt x="318" y="251"/>
                </a:lnTo>
                <a:lnTo>
                  <a:pt x="337" y="262"/>
                </a:lnTo>
                <a:lnTo>
                  <a:pt x="341" y="264"/>
                </a:lnTo>
                <a:lnTo>
                  <a:pt x="360" y="272"/>
                </a:lnTo>
                <a:lnTo>
                  <a:pt x="363" y="272"/>
                </a:lnTo>
                <a:lnTo>
                  <a:pt x="374" y="276"/>
                </a:lnTo>
                <a:lnTo>
                  <a:pt x="382" y="277"/>
                </a:lnTo>
                <a:lnTo>
                  <a:pt x="383" y="276"/>
                </a:lnTo>
                <a:lnTo>
                  <a:pt x="383" y="276"/>
                </a:lnTo>
                <a:lnTo>
                  <a:pt x="386" y="276"/>
                </a:lnTo>
                <a:lnTo>
                  <a:pt x="387" y="277"/>
                </a:lnTo>
                <a:lnTo>
                  <a:pt x="387" y="279"/>
                </a:lnTo>
                <a:lnTo>
                  <a:pt x="385" y="283"/>
                </a:lnTo>
                <a:lnTo>
                  <a:pt x="383" y="284"/>
                </a:lnTo>
                <a:lnTo>
                  <a:pt x="382" y="284"/>
                </a:lnTo>
                <a:lnTo>
                  <a:pt x="379" y="284"/>
                </a:lnTo>
                <a:lnTo>
                  <a:pt x="376" y="283"/>
                </a:lnTo>
                <a:lnTo>
                  <a:pt x="375" y="280"/>
                </a:lnTo>
                <a:lnTo>
                  <a:pt x="368" y="277"/>
                </a:lnTo>
                <a:lnTo>
                  <a:pt x="366" y="276"/>
                </a:lnTo>
                <a:lnTo>
                  <a:pt x="351" y="273"/>
                </a:lnTo>
                <a:lnTo>
                  <a:pt x="341" y="273"/>
                </a:lnTo>
                <a:lnTo>
                  <a:pt x="338" y="273"/>
                </a:lnTo>
                <a:lnTo>
                  <a:pt x="338" y="274"/>
                </a:lnTo>
                <a:lnTo>
                  <a:pt x="338" y="276"/>
                </a:lnTo>
                <a:lnTo>
                  <a:pt x="340" y="283"/>
                </a:lnTo>
                <a:lnTo>
                  <a:pt x="341" y="285"/>
                </a:lnTo>
                <a:lnTo>
                  <a:pt x="342" y="288"/>
                </a:lnTo>
                <a:lnTo>
                  <a:pt x="344" y="289"/>
                </a:lnTo>
                <a:lnTo>
                  <a:pt x="344" y="291"/>
                </a:lnTo>
                <a:lnTo>
                  <a:pt x="345" y="291"/>
                </a:lnTo>
                <a:lnTo>
                  <a:pt x="346" y="292"/>
                </a:lnTo>
                <a:lnTo>
                  <a:pt x="355" y="295"/>
                </a:lnTo>
                <a:lnTo>
                  <a:pt x="356" y="296"/>
                </a:lnTo>
                <a:lnTo>
                  <a:pt x="356" y="298"/>
                </a:lnTo>
                <a:lnTo>
                  <a:pt x="356" y="299"/>
                </a:lnTo>
                <a:lnTo>
                  <a:pt x="356" y="300"/>
                </a:lnTo>
                <a:lnTo>
                  <a:pt x="352" y="299"/>
                </a:lnTo>
                <a:lnTo>
                  <a:pt x="351" y="299"/>
                </a:lnTo>
                <a:lnTo>
                  <a:pt x="348" y="298"/>
                </a:lnTo>
                <a:lnTo>
                  <a:pt x="345" y="298"/>
                </a:lnTo>
                <a:lnTo>
                  <a:pt x="341" y="298"/>
                </a:lnTo>
                <a:lnTo>
                  <a:pt x="340" y="299"/>
                </a:lnTo>
                <a:lnTo>
                  <a:pt x="338" y="299"/>
                </a:lnTo>
                <a:lnTo>
                  <a:pt x="338" y="303"/>
                </a:lnTo>
                <a:lnTo>
                  <a:pt x="344" y="322"/>
                </a:lnTo>
                <a:lnTo>
                  <a:pt x="351" y="332"/>
                </a:lnTo>
                <a:lnTo>
                  <a:pt x="351" y="337"/>
                </a:lnTo>
                <a:lnTo>
                  <a:pt x="351" y="340"/>
                </a:lnTo>
                <a:lnTo>
                  <a:pt x="359" y="356"/>
                </a:lnTo>
                <a:lnTo>
                  <a:pt x="360" y="360"/>
                </a:lnTo>
                <a:lnTo>
                  <a:pt x="360" y="362"/>
                </a:lnTo>
                <a:lnTo>
                  <a:pt x="359" y="363"/>
                </a:lnTo>
                <a:lnTo>
                  <a:pt x="359" y="366"/>
                </a:lnTo>
                <a:lnTo>
                  <a:pt x="359" y="369"/>
                </a:lnTo>
                <a:lnTo>
                  <a:pt x="363" y="375"/>
                </a:lnTo>
                <a:lnTo>
                  <a:pt x="367" y="381"/>
                </a:lnTo>
                <a:lnTo>
                  <a:pt x="371" y="388"/>
                </a:lnTo>
                <a:lnTo>
                  <a:pt x="372" y="388"/>
                </a:lnTo>
                <a:lnTo>
                  <a:pt x="372" y="390"/>
                </a:lnTo>
                <a:lnTo>
                  <a:pt x="372" y="393"/>
                </a:lnTo>
                <a:lnTo>
                  <a:pt x="371" y="394"/>
                </a:lnTo>
                <a:lnTo>
                  <a:pt x="368" y="394"/>
                </a:lnTo>
                <a:lnTo>
                  <a:pt x="367" y="393"/>
                </a:lnTo>
                <a:lnTo>
                  <a:pt x="366" y="392"/>
                </a:lnTo>
                <a:lnTo>
                  <a:pt x="364" y="392"/>
                </a:lnTo>
                <a:lnTo>
                  <a:pt x="363" y="393"/>
                </a:lnTo>
                <a:lnTo>
                  <a:pt x="361" y="393"/>
                </a:lnTo>
                <a:lnTo>
                  <a:pt x="360" y="396"/>
                </a:lnTo>
                <a:lnTo>
                  <a:pt x="359" y="396"/>
                </a:lnTo>
                <a:lnTo>
                  <a:pt x="359" y="397"/>
                </a:lnTo>
                <a:lnTo>
                  <a:pt x="357" y="400"/>
                </a:lnTo>
                <a:lnTo>
                  <a:pt x="357" y="403"/>
                </a:lnTo>
                <a:lnTo>
                  <a:pt x="359" y="404"/>
                </a:lnTo>
                <a:lnTo>
                  <a:pt x="361" y="407"/>
                </a:lnTo>
                <a:lnTo>
                  <a:pt x="367" y="407"/>
                </a:lnTo>
                <a:lnTo>
                  <a:pt x="383" y="407"/>
                </a:lnTo>
                <a:lnTo>
                  <a:pt x="383" y="409"/>
                </a:lnTo>
                <a:lnTo>
                  <a:pt x="378" y="416"/>
                </a:lnTo>
                <a:lnTo>
                  <a:pt x="378" y="418"/>
                </a:lnTo>
                <a:lnTo>
                  <a:pt x="375" y="420"/>
                </a:lnTo>
                <a:lnTo>
                  <a:pt x="372" y="424"/>
                </a:lnTo>
                <a:lnTo>
                  <a:pt x="370" y="429"/>
                </a:lnTo>
                <a:lnTo>
                  <a:pt x="367" y="427"/>
                </a:lnTo>
                <a:lnTo>
                  <a:pt x="360" y="426"/>
                </a:lnTo>
                <a:lnTo>
                  <a:pt x="355" y="424"/>
                </a:lnTo>
                <a:lnTo>
                  <a:pt x="353" y="423"/>
                </a:lnTo>
                <a:lnTo>
                  <a:pt x="349" y="422"/>
                </a:lnTo>
                <a:lnTo>
                  <a:pt x="342" y="419"/>
                </a:lnTo>
                <a:lnTo>
                  <a:pt x="337" y="416"/>
                </a:lnTo>
                <a:lnTo>
                  <a:pt x="337" y="414"/>
                </a:lnTo>
                <a:lnTo>
                  <a:pt x="337" y="412"/>
                </a:lnTo>
                <a:lnTo>
                  <a:pt x="336" y="411"/>
                </a:lnTo>
                <a:lnTo>
                  <a:pt x="329" y="409"/>
                </a:lnTo>
                <a:lnTo>
                  <a:pt x="327" y="411"/>
                </a:lnTo>
                <a:lnTo>
                  <a:pt x="325" y="412"/>
                </a:lnTo>
                <a:lnTo>
                  <a:pt x="322" y="411"/>
                </a:lnTo>
                <a:lnTo>
                  <a:pt x="315" y="408"/>
                </a:lnTo>
                <a:lnTo>
                  <a:pt x="312" y="407"/>
                </a:lnTo>
                <a:lnTo>
                  <a:pt x="331" y="407"/>
                </a:lnTo>
                <a:lnTo>
                  <a:pt x="327" y="404"/>
                </a:lnTo>
                <a:lnTo>
                  <a:pt x="325" y="401"/>
                </a:lnTo>
                <a:lnTo>
                  <a:pt x="318" y="399"/>
                </a:lnTo>
                <a:lnTo>
                  <a:pt x="315" y="397"/>
                </a:lnTo>
                <a:lnTo>
                  <a:pt x="312" y="397"/>
                </a:lnTo>
                <a:lnTo>
                  <a:pt x="306" y="393"/>
                </a:lnTo>
                <a:lnTo>
                  <a:pt x="299" y="388"/>
                </a:lnTo>
                <a:lnTo>
                  <a:pt x="297" y="386"/>
                </a:lnTo>
                <a:lnTo>
                  <a:pt x="286" y="370"/>
                </a:lnTo>
                <a:lnTo>
                  <a:pt x="286" y="369"/>
                </a:lnTo>
                <a:lnTo>
                  <a:pt x="286" y="367"/>
                </a:lnTo>
                <a:lnTo>
                  <a:pt x="286" y="366"/>
                </a:lnTo>
                <a:lnTo>
                  <a:pt x="285" y="364"/>
                </a:lnTo>
                <a:lnTo>
                  <a:pt x="284" y="363"/>
                </a:lnTo>
                <a:lnTo>
                  <a:pt x="281" y="362"/>
                </a:lnTo>
                <a:lnTo>
                  <a:pt x="280" y="360"/>
                </a:lnTo>
                <a:lnTo>
                  <a:pt x="277" y="360"/>
                </a:lnTo>
                <a:lnTo>
                  <a:pt x="271" y="360"/>
                </a:lnTo>
                <a:lnTo>
                  <a:pt x="269" y="359"/>
                </a:lnTo>
                <a:lnTo>
                  <a:pt x="267" y="359"/>
                </a:lnTo>
                <a:lnTo>
                  <a:pt x="265" y="359"/>
                </a:lnTo>
                <a:lnTo>
                  <a:pt x="263" y="360"/>
                </a:lnTo>
                <a:lnTo>
                  <a:pt x="256" y="360"/>
                </a:lnTo>
                <a:lnTo>
                  <a:pt x="254" y="360"/>
                </a:lnTo>
                <a:lnTo>
                  <a:pt x="243" y="352"/>
                </a:lnTo>
                <a:lnTo>
                  <a:pt x="241" y="351"/>
                </a:lnTo>
                <a:lnTo>
                  <a:pt x="241" y="349"/>
                </a:lnTo>
                <a:lnTo>
                  <a:pt x="240" y="348"/>
                </a:lnTo>
                <a:lnTo>
                  <a:pt x="239" y="345"/>
                </a:lnTo>
                <a:lnTo>
                  <a:pt x="237" y="341"/>
                </a:lnTo>
                <a:lnTo>
                  <a:pt x="237" y="340"/>
                </a:lnTo>
                <a:lnTo>
                  <a:pt x="236" y="339"/>
                </a:lnTo>
                <a:lnTo>
                  <a:pt x="233" y="337"/>
                </a:lnTo>
                <a:lnTo>
                  <a:pt x="232" y="336"/>
                </a:lnTo>
                <a:lnTo>
                  <a:pt x="232" y="337"/>
                </a:lnTo>
                <a:lnTo>
                  <a:pt x="236" y="371"/>
                </a:lnTo>
                <a:lnTo>
                  <a:pt x="239" y="392"/>
                </a:lnTo>
                <a:lnTo>
                  <a:pt x="240" y="393"/>
                </a:lnTo>
                <a:lnTo>
                  <a:pt x="241" y="393"/>
                </a:lnTo>
                <a:lnTo>
                  <a:pt x="243" y="396"/>
                </a:lnTo>
                <a:lnTo>
                  <a:pt x="244" y="397"/>
                </a:lnTo>
                <a:lnTo>
                  <a:pt x="240" y="397"/>
                </a:lnTo>
                <a:lnTo>
                  <a:pt x="237" y="394"/>
                </a:lnTo>
                <a:lnTo>
                  <a:pt x="235" y="375"/>
                </a:lnTo>
                <a:lnTo>
                  <a:pt x="233" y="373"/>
                </a:lnTo>
                <a:lnTo>
                  <a:pt x="226" y="340"/>
                </a:lnTo>
                <a:lnTo>
                  <a:pt x="225" y="334"/>
                </a:lnTo>
                <a:lnTo>
                  <a:pt x="225" y="333"/>
                </a:lnTo>
                <a:lnTo>
                  <a:pt x="222" y="329"/>
                </a:lnTo>
                <a:lnTo>
                  <a:pt x="221" y="328"/>
                </a:lnTo>
                <a:lnTo>
                  <a:pt x="218" y="324"/>
                </a:lnTo>
                <a:lnTo>
                  <a:pt x="215" y="322"/>
                </a:lnTo>
                <a:lnTo>
                  <a:pt x="214" y="322"/>
                </a:lnTo>
                <a:lnTo>
                  <a:pt x="211" y="321"/>
                </a:lnTo>
                <a:lnTo>
                  <a:pt x="199" y="324"/>
                </a:lnTo>
                <a:lnTo>
                  <a:pt x="191" y="337"/>
                </a:lnTo>
                <a:lnTo>
                  <a:pt x="190" y="339"/>
                </a:lnTo>
                <a:lnTo>
                  <a:pt x="190" y="340"/>
                </a:lnTo>
                <a:lnTo>
                  <a:pt x="190" y="348"/>
                </a:lnTo>
                <a:lnTo>
                  <a:pt x="191" y="351"/>
                </a:lnTo>
                <a:lnTo>
                  <a:pt x="192" y="352"/>
                </a:lnTo>
                <a:lnTo>
                  <a:pt x="194" y="354"/>
                </a:lnTo>
                <a:lnTo>
                  <a:pt x="196" y="356"/>
                </a:lnTo>
                <a:lnTo>
                  <a:pt x="198" y="356"/>
                </a:lnTo>
                <a:lnTo>
                  <a:pt x="202" y="360"/>
                </a:lnTo>
                <a:lnTo>
                  <a:pt x="203" y="360"/>
                </a:lnTo>
                <a:lnTo>
                  <a:pt x="207" y="364"/>
                </a:lnTo>
                <a:lnTo>
                  <a:pt x="209" y="366"/>
                </a:lnTo>
                <a:lnTo>
                  <a:pt x="210" y="370"/>
                </a:lnTo>
                <a:lnTo>
                  <a:pt x="210" y="373"/>
                </a:lnTo>
                <a:lnTo>
                  <a:pt x="209" y="373"/>
                </a:lnTo>
                <a:lnTo>
                  <a:pt x="206" y="369"/>
                </a:lnTo>
                <a:lnTo>
                  <a:pt x="205" y="369"/>
                </a:lnTo>
                <a:lnTo>
                  <a:pt x="203" y="369"/>
                </a:lnTo>
                <a:lnTo>
                  <a:pt x="202" y="369"/>
                </a:lnTo>
                <a:lnTo>
                  <a:pt x="202" y="370"/>
                </a:lnTo>
                <a:lnTo>
                  <a:pt x="199" y="385"/>
                </a:lnTo>
                <a:lnTo>
                  <a:pt x="198" y="390"/>
                </a:lnTo>
                <a:lnTo>
                  <a:pt x="196" y="390"/>
                </a:lnTo>
                <a:lnTo>
                  <a:pt x="198" y="373"/>
                </a:lnTo>
                <a:lnTo>
                  <a:pt x="196" y="370"/>
                </a:lnTo>
                <a:lnTo>
                  <a:pt x="196" y="369"/>
                </a:lnTo>
                <a:lnTo>
                  <a:pt x="195" y="364"/>
                </a:lnTo>
                <a:lnTo>
                  <a:pt x="194" y="363"/>
                </a:lnTo>
                <a:lnTo>
                  <a:pt x="192" y="360"/>
                </a:lnTo>
                <a:lnTo>
                  <a:pt x="187" y="356"/>
                </a:lnTo>
                <a:lnTo>
                  <a:pt x="187" y="356"/>
                </a:lnTo>
                <a:lnTo>
                  <a:pt x="183" y="356"/>
                </a:lnTo>
                <a:lnTo>
                  <a:pt x="181" y="358"/>
                </a:lnTo>
                <a:lnTo>
                  <a:pt x="176" y="359"/>
                </a:lnTo>
                <a:lnTo>
                  <a:pt x="173" y="360"/>
                </a:lnTo>
                <a:lnTo>
                  <a:pt x="172" y="360"/>
                </a:lnTo>
                <a:lnTo>
                  <a:pt x="165" y="377"/>
                </a:lnTo>
                <a:lnTo>
                  <a:pt x="158" y="390"/>
                </a:lnTo>
                <a:lnTo>
                  <a:pt x="160" y="392"/>
                </a:lnTo>
                <a:lnTo>
                  <a:pt x="161" y="394"/>
                </a:lnTo>
                <a:lnTo>
                  <a:pt x="164" y="396"/>
                </a:lnTo>
                <a:lnTo>
                  <a:pt x="164" y="397"/>
                </a:lnTo>
                <a:lnTo>
                  <a:pt x="165" y="397"/>
                </a:lnTo>
                <a:lnTo>
                  <a:pt x="166" y="397"/>
                </a:lnTo>
                <a:lnTo>
                  <a:pt x="172" y="397"/>
                </a:lnTo>
                <a:lnTo>
                  <a:pt x="175" y="397"/>
                </a:lnTo>
                <a:lnTo>
                  <a:pt x="181" y="396"/>
                </a:lnTo>
                <a:lnTo>
                  <a:pt x="190" y="394"/>
                </a:lnTo>
                <a:lnTo>
                  <a:pt x="191" y="394"/>
                </a:lnTo>
                <a:lnTo>
                  <a:pt x="191" y="401"/>
                </a:lnTo>
                <a:lnTo>
                  <a:pt x="191" y="405"/>
                </a:lnTo>
                <a:lnTo>
                  <a:pt x="191" y="407"/>
                </a:lnTo>
                <a:lnTo>
                  <a:pt x="191" y="412"/>
                </a:lnTo>
                <a:lnTo>
                  <a:pt x="191" y="415"/>
                </a:lnTo>
                <a:lnTo>
                  <a:pt x="191" y="420"/>
                </a:lnTo>
                <a:lnTo>
                  <a:pt x="191" y="422"/>
                </a:lnTo>
                <a:lnTo>
                  <a:pt x="181" y="424"/>
                </a:lnTo>
                <a:lnTo>
                  <a:pt x="161" y="431"/>
                </a:lnTo>
                <a:lnTo>
                  <a:pt x="153" y="435"/>
                </a:lnTo>
                <a:lnTo>
                  <a:pt x="150" y="438"/>
                </a:lnTo>
                <a:lnTo>
                  <a:pt x="149" y="441"/>
                </a:lnTo>
                <a:lnTo>
                  <a:pt x="149" y="442"/>
                </a:lnTo>
                <a:lnTo>
                  <a:pt x="150" y="442"/>
                </a:lnTo>
                <a:lnTo>
                  <a:pt x="151" y="442"/>
                </a:lnTo>
                <a:lnTo>
                  <a:pt x="153" y="441"/>
                </a:lnTo>
                <a:lnTo>
                  <a:pt x="154" y="439"/>
                </a:lnTo>
                <a:lnTo>
                  <a:pt x="155" y="441"/>
                </a:lnTo>
                <a:lnTo>
                  <a:pt x="157" y="442"/>
                </a:lnTo>
                <a:lnTo>
                  <a:pt x="158" y="442"/>
                </a:lnTo>
                <a:lnTo>
                  <a:pt x="157" y="444"/>
                </a:lnTo>
                <a:lnTo>
                  <a:pt x="157" y="445"/>
                </a:lnTo>
                <a:lnTo>
                  <a:pt x="155" y="448"/>
                </a:lnTo>
                <a:lnTo>
                  <a:pt x="154" y="449"/>
                </a:lnTo>
                <a:lnTo>
                  <a:pt x="151" y="446"/>
                </a:lnTo>
                <a:lnTo>
                  <a:pt x="149" y="446"/>
                </a:lnTo>
                <a:lnTo>
                  <a:pt x="147" y="448"/>
                </a:lnTo>
                <a:lnTo>
                  <a:pt x="147" y="449"/>
                </a:lnTo>
                <a:lnTo>
                  <a:pt x="150" y="457"/>
                </a:lnTo>
                <a:lnTo>
                  <a:pt x="151" y="459"/>
                </a:lnTo>
                <a:lnTo>
                  <a:pt x="149" y="467"/>
                </a:lnTo>
                <a:lnTo>
                  <a:pt x="146" y="465"/>
                </a:lnTo>
                <a:lnTo>
                  <a:pt x="135" y="453"/>
                </a:lnTo>
                <a:lnTo>
                  <a:pt x="130" y="449"/>
                </a:lnTo>
                <a:lnTo>
                  <a:pt x="127" y="448"/>
                </a:lnTo>
                <a:lnTo>
                  <a:pt x="125" y="446"/>
                </a:lnTo>
                <a:lnTo>
                  <a:pt x="125" y="459"/>
                </a:lnTo>
                <a:lnTo>
                  <a:pt x="125" y="461"/>
                </a:lnTo>
                <a:lnTo>
                  <a:pt x="125" y="464"/>
                </a:lnTo>
                <a:lnTo>
                  <a:pt x="128" y="469"/>
                </a:lnTo>
                <a:lnTo>
                  <a:pt x="135" y="478"/>
                </a:lnTo>
                <a:lnTo>
                  <a:pt x="138" y="480"/>
                </a:lnTo>
                <a:lnTo>
                  <a:pt x="140" y="482"/>
                </a:lnTo>
                <a:lnTo>
                  <a:pt x="142" y="483"/>
                </a:lnTo>
                <a:lnTo>
                  <a:pt x="145" y="487"/>
                </a:lnTo>
                <a:lnTo>
                  <a:pt x="145" y="489"/>
                </a:lnTo>
                <a:lnTo>
                  <a:pt x="145" y="491"/>
                </a:lnTo>
                <a:lnTo>
                  <a:pt x="147" y="491"/>
                </a:lnTo>
                <a:lnTo>
                  <a:pt x="150" y="491"/>
                </a:lnTo>
                <a:lnTo>
                  <a:pt x="153" y="491"/>
                </a:lnTo>
                <a:lnTo>
                  <a:pt x="155" y="491"/>
                </a:lnTo>
                <a:lnTo>
                  <a:pt x="160" y="490"/>
                </a:lnTo>
                <a:lnTo>
                  <a:pt x="162" y="489"/>
                </a:lnTo>
                <a:lnTo>
                  <a:pt x="172" y="489"/>
                </a:lnTo>
                <a:lnTo>
                  <a:pt x="157" y="493"/>
                </a:lnTo>
                <a:lnTo>
                  <a:pt x="147" y="495"/>
                </a:lnTo>
                <a:lnTo>
                  <a:pt x="145" y="504"/>
                </a:lnTo>
                <a:lnTo>
                  <a:pt x="146" y="505"/>
                </a:lnTo>
                <a:lnTo>
                  <a:pt x="149" y="506"/>
                </a:lnTo>
                <a:lnTo>
                  <a:pt x="147" y="506"/>
                </a:lnTo>
                <a:lnTo>
                  <a:pt x="146" y="506"/>
                </a:lnTo>
                <a:lnTo>
                  <a:pt x="140" y="505"/>
                </a:lnTo>
                <a:lnTo>
                  <a:pt x="135" y="502"/>
                </a:lnTo>
                <a:lnTo>
                  <a:pt x="134" y="499"/>
                </a:lnTo>
                <a:lnTo>
                  <a:pt x="134" y="498"/>
                </a:lnTo>
                <a:lnTo>
                  <a:pt x="135" y="497"/>
                </a:lnTo>
                <a:lnTo>
                  <a:pt x="135" y="495"/>
                </a:lnTo>
                <a:lnTo>
                  <a:pt x="136" y="494"/>
                </a:lnTo>
                <a:lnTo>
                  <a:pt x="136" y="491"/>
                </a:lnTo>
                <a:lnTo>
                  <a:pt x="138" y="490"/>
                </a:lnTo>
                <a:lnTo>
                  <a:pt x="138" y="489"/>
                </a:lnTo>
                <a:lnTo>
                  <a:pt x="125" y="480"/>
                </a:lnTo>
                <a:lnTo>
                  <a:pt x="125" y="483"/>
                </a:lnTo>
                <a:lnTo>
                  <a:pt x="128" y="486"/>
                </a:lnTo>
                <a:lnTo>
                  <a:pt x="130" y="489"/>
                </a:lnTo>
                <a:lnTo>
                  <a:pt x="128" y="490"/>
                </a:lnTo>
                <a:lnTo>
                  <a:pt x="128" y="491"/>
                </a:lnTo>
                <a:lnTo>
                  <a:pt x="125" y="490"/>
                </a:lnTo>
                <a:lnTo>
                  <a:pt x="125" y="513"/>
                </a:lnTo>
                <a:lnTo>
                  <a:pt x="121" y="510"/>
                </a:lnTo>
                <a:lnTo>
                  <a:pt x="121" y="510"/>
                </a:lnTo>
                <a:lnTo>
                  <a:pt x="121" y="504"/>
                </a:lnTo>
                <a:lnTo>
                  <a:pt x="121" y="501"/>
                </a:lnTo>
                <a:lnTo>
                  <a:pt x="120" y="498"/>
                </a:lnTo>
                <a:lnTo>
                  <a:pt x="116" y="493"/>
                </a:lnTo>
                <a:lnTo>
                  <a:pt x="114" y="491"/>
                </a:lnTo>
                <a:lnTo>
                  <a:pt x="113" y="490"/>
                </a:lnTo>
                <a:lnTo>
                  <a:pt x="117" y="484"/>
                </a:lnTo>
                <a:lnTo>
                  <a:pt x="113" y="475"/>
                </a:lnTo>
                <a:lnTo>
                  <a:pt x="113" y="472"/>
                </a:lnTo>
                <a:lnTo>
                  <a:pt x="109" y="467"/>
                </a:lnTo>
                <a:lnTo>
                  <a:pt x="108" y="465"/>
                </a:lnTo>
                <a:lnTo>
                  <a:pt x="106" y="464"/>
                </a:lnTo>
                <a:lnTo>
                  <a:pt x="105" y="465"/>
                </a:lnTo>
                <a:lnTo>
                  <a:pt x="104" y="465"/>
                </a:lnTo>
                <a:lnTo>
                  <a:pt x="101" y="467"/>
                </a:lnTo>
                <a:lnTo>
                  <a:pt x="99" y="464"/>
                </a:lnTo>
                <a:lnTo>
                  <a:pt x="97" y="461"/>
                </a:lnTo>
                <a:lnTo>
                  <a:pt x="97" y="460"/>
                </a:lnTo>
                <a:lnTo>
                  <a:pt x="94" y="460"/>
                </a:lnTo>
                <a:lnTo>
                  <a:pt x="93" y="459"/>
                </a:lnTo>
                <a:lnTo>
                  <a:pt x="91" y="460"/>
                </a:lnTo>
                <a:lnTo>
                  <a:pt x="90" y="464"/>
                </a:lnTo>
                <a:lnTo>
                  <a:pt x="90" y="465"/>
                </a:lnTo>
                <a:lnTo>
                  <a:pt x="90" y="467"/>
                </a:lnTo>
                <a:lnTo>
                  <a:pt x="91" y="468"/>
                </a:lnTo>
                <a:lnTo>
                  <a:pt x="93" y="468"/>
                </a:lnTo>
                <a:lnTo>
                  <a:pt x="94" y="469"/>
                </a:lnTo>
                <a:lnTo>
                  <a:pt x="91" y="475"/>
                </a:lnTo>
                <a:lnTo>
                  <a:pt x="90" y="476"/>
                </a:lnTo>
                <a:lnTo>
                  <a:pt x="90" y="475"/>
                </a:lnTo>
                <a:lnTo>
                  <a:pt x="87" y="472"/>
                </a:lnTo>
                <a:lnTo>
                  <a:pt x="86" y="471"/>
                </a:lnTo>
                <a:lnTo>
                  <a:pt x="84" y="467"/>
                </a:lnTo>
                <a:lnTo>
                  <a:pt x="84" y="460"/>
                </a:lnTo>
                <a:lnTo>
                  <a:pt x="84" y="454"/>
                </a:lnTo>
                <a:lnTo>
                  <a:pt x="83" y="450"/>
                </a:lnTo>
                <a:lnTo>
                  <a:pt x="82" y="450"/>
                </a:lnTo>
                <a:lnTo>
                  <a:pt x="80" y="450"/>
                </a:lnTo>
                <a:lnTo>
                  <a:pt x="71" y="457"/>
                </a:lnTo>
                <a:lnTo>
                  <a:pt x="69" y="459"/>
                </a:lnTo>
                <a:lnTo>
                  <a:pt x="78" y="469"/>
                </a:lnTo>
                <a:lnTo>
                  <a:pt x="82" y="487"/>
                </a:lnTo>
                <a:lnTo>
                  <a:pt x="82" y="489"/>
                </a:lnTo>
                <a:lnTo>
                  <a:pt x="80" y="491"/>
                </a:lnTo>
                <a:lnTo>
                  <a:pt x="71" y="502"/>
                </a:lnTo>
                <a:lnTo>
                  <a:pt x="68" y="504"/>
                </a:lnTo>
                <a:lnTo>
                  <a:pt x="65" y="504"/>
                </a:lnTo>
                <a:lnTo>
                  <a:pt x="60" y="505"/>
                </a:lnTo>
                <a:lnTo>
                  <a:pt x="59" y="505"/>
                </a:lnTo>
                <a:lnTo>
                  <a:pt x="54" y="502"/>
                </a:lnTo>
                <a:lnTo>
                  <a:pt x="52" y="502"/>
                </a:lnTo>
                <a:lnTo>
                  <a:pt x="50" y="499"/>
                </a:lnTo>
                <a:lnTo>
                  <a:pt x="49" y="495"/>
                </a:lnTo>
                <a:lnTo>
                  <a:pt x="48" y="494"/>
                </a:lnTo>
                <a:lnTo>
                  <a:pt x="38" y="497"/>
                </a:lnTo>
                <a:lnTo>
                  <a:pt x="33" y="502"/>
                </a:lnTo>
                <a:lnTo>
                  <a:pt x="35" y="504"/>
                </a:lnTo>
                <a:lnTo>
                  <a:pt x="30" y="506"/>
                </a:lnTo>
                <a:lnTo>
                  <a:pt x="26" y="514"/>
                </a:lnTo>
                <a:lnTo>
                  <a:pt x="24" y="517"/>
                </a:lnTo>
                <a:lnTo>
                  <a:pt x="22" y="517"/>
                </a:lnTo>
                <a:lnTo>
                  <a:pt x="16" y="509"/>
                </a:lnTo>
                <a:lnTo>
                  <a:pt x="15" y="508"/>
                </a:lnTo>
                <a:lnTo>
                  <a:pt x="12" y="504"/>
                </a:lnTo>
                <a:lnTo>
                  <a:pt x="11" y="502"/>
                </a:lnTo>
                <a:lnTo>
                  <a:pt x="20" y="497"/>
                </a:lnTo>
                <a:lnTo>
                  <a:pt x="23" y="497"/>
                </a:lnTo>
                <a:lnTo>
                  <a:pt x="23" y="497"/>
                </a:lnTo>
                <a:lnTo>
                  <a:pt x="26" y="497"/>
                </a:lnTo>
                <a:lnTo>
                  <a:pt x="31" y="497"/>
                </a:lnTo>
                <a:lnTo>
                  <a:pt x="33" y="495"/>
                </a:lnTo>
                <a:lnTo>
                  <a:pt x="31" y="495"/>
                </a:lnTo>
                <a:lnTo>
                  <a:pt x="30" y="491"/>
                </a:lnTo>
                <a:lnTo>
                  <a:pt x="33" y="491"/>
                </a:lnTo>
                <a:lnTo>
                  <a:pt x="38" y="494"/>
                </a:lnTo>
                <a:lnTo>
                  <a:pt x="45" y="494"/>
                </a:lnTo>
                <a:lnTo>
                  <a:pt x="42" y="491"/>
                </a:lnTo>
                <a:lnTo>
                  <a:pt x="38" y="489"/>
                </a:lnTo>
                <a:lnTo>
                  <a:pt x="35" y="486"/>
                </a:lnTo>
                <a:lnTo>
                  <a:pt x="33" y="478"/>
                </a:lnTo>
                <a:lnTo>
                  <a:pt x="31" y="478"/>
                </a:lnTo>
                <a:lnTo>
                  <a:pt x="23" y="480"/>
                </a:lnTo>
                <a:lnTo>
                  <a:pt x="11" y="484"/>
                </a:lnTo>
                <a:lnTo>
                  <a:pt x="5" y="482"/>
                </a:lnTo>
                <a:lnTo>
                  <a:pt x="4" y="482"/>
                </a:lnTo>
                <a:lnTo>
                  <a:pt x="5" y="480"/>
                </a:lnTo>
                <a:lnTo>
                  <a:pt x="8" y="479"/>
                </a:lnTo>
                <a:lnTo>
                  <a:pt x="9" y="478"/>
                </a:lnTo>
                <a:lnTo>
                  <a:pt x="12" y="476"/>
                </a:lnTo>
                <a:lnTo>
                  <a:pt x="19" y="474"/>
                </a:lnTo>
                <a:lnTo>
                  <a:pt x="20" y="474"/>
                </a:lnTo>
                <a:lnTo>
                  <a:pt x="22" y="472"/>
                </a:lnTo>
                <a:lnTo>
                  <a:pt x="22" y="469"/>
                </a:lnTo>
                <a:lnTo>
                  <a:pt x="20" y="468"/>
                </a:lnTo>
                <a:lnTo>
                  <a:pt x="14" y="468"/>
                </a:lnTo>
                <a:lnTo>
                  <a:pt x="12" y="468"/>
                </a:lnTo>
                <a:lnTo>
                  <a:pt x="7" y="467"/>
                </a:lnTo>
                <a:lnTo>
                  <a:pt x="1" y="465"/>
                </a:lnTo>
                <a:lnTo>
                  <a:pt x="0" y="465"/>
                </a:lnTo>
                <a:lnTo>
                  <a:pt x="1" y="461"/>
                </a:lnTo>
                <a:lnTo>
                  <a:pt x="3" y="457"/>
                </a:lnTo>
                <a:lnTo>
                  <a:pt x="5" y="456"/>
                </a:lnTo>
                <a:lnTo>
                  <a:pt x="11" y="454"/>
                </a:lnTo>
                <a:lnTo>
                  <a:pt x="20" y="459"/>
                </a:lnTo>
                <a:lnTo>
                  <a:pt x="30" y="465"/>
                </a:lnTo>
                <a:lnTo>
                  <a:pt x="31" y="465"/>
                </a:lnTo>
                <a:lnTo>
                  <a:pt x="38" y="472"/>
                </a:lnTo>
                <a:lnTo>
                  <a:pt x="42" y="479"/>
                </a:lnTo>
                <a:lnTo>
                  <a:pt x="44" y="484"/>
                </a:lnTo>
                <a:lnTo>
                  <a:pt x="52" y="491"/>
                </a:lnTo>
                <a:lnTo>
                  <a:pt x="57" y="498"/>
                </a:lnTo>
                <a:lnTo>
                  <a:pt x="65" y="502"/>
                </a:lnTo>
                <a:lnTo>
                  <a:pt x="69" y="498"/>
                </a:lnTo>
                <a:lnTo>
                  <a:pt x="63" y="493"/>
                </a:lnTo>
                <a:lnTo>
                  <a:pt x="57" y="489"/>
                </a:lnTo>
                <a:lnTo>
                  <a:pt x="54" y="486"/>
                </a:lnTo>
                <a:lnTo>
                  <a:pt x="50" y="479"/>
                </a:lnTo>
                <a:lnTo>
                  <a:pt x="52" y="472"/>
                </a:lnTo>
                <a:lnTo>
                  <a:pt x="50" y="464"/>
                </a:lnTo>
                <a:lnTo>
                  <a:pt x="39" y="460"/>
                </a:lnTo>
                <a:lnTo>
                  <a:pt x="35" y="459"/>
                </a:lnTo>
                <a:lnTo>
                  <a:pt x="29" y="459"/>
                </a:lnTo>
                <a:lnTo>
                  <a:pt x="20" y="453"/>
                </a:lnTo>
                <a:lnTo>
                  <a:pt x="15" y="449"/>
                </a:lnTo>
                <a:lnTo>
                  <a:pt x="15" y="448"/>
                </a:lnTo>
                <a:lnTo>
                  <a:pt x="15" y="444"/>
                </a:lnTo>
                <a:lnTo>
                  <a:pt x="23" y="439"/>
                </a:lnTo>
                <a:lnTo>
                  <a:pt x="30" y="435"/>
                </a:lnTo>
                <a:lnTo>
                  <a:pt x="39" y="430"/>
                </a:lnTo>
                <a:lnTo>
                  <a:pt x="49" y="429"/>
                </a:lnTo>
                <a:lnTo>
                  <a:pt x="61" y="430"/>
                </a:lnTo>
                <a:lnTo>
                  <a:pt x="63" y="430"/>
                </a:lnTo>
                <a:lnTo>
                  <a:pt x="69" y="434"/>
                </a:lnTo>
                <a:lnTo>
                  <a:pt x="69" y="435"/>
                </a:lnTo>
                <a:lnTo>
                  <a:pt x="71" y="445"/>
                </a:lnTo>
                <a:lnTo>
                  <a:pt x="72" y="446"/>
                </a:lnTo>
                <a:lnTo>
                  <a:pt x="74" y="448"/>
                </a:lnTo>
                <a:lnTo>
                  <a:pt x="82" y="445"/>
                </a:lnTo>
                <a:lnTo>
                  <a:pt x="87" y="445"/>
                </a:lnTo>
                <a:lnTo>
                  <a:pt x="89" y="439"/>
                </a:lnTo>
                <a:lnTo>
                  <a:pt x="89" y="438"/>
                </a:lnTo>
                <a:lnTo>
                  <a:pt x="89" y="437"/>
                </a:lnTo>
                <a:lnTo>
                  <a:pt x="90" y="437"/>
                </a:lnTo>
                <a:lnTo>
                  <a:pt x="93" y="437"/>
                </a:lnTo>
                <a:lnTo>
                  <a:pt x="98" y="435"/>
                </a:lnTo>
                <a:lnTo>
                  <a:pt x="98" y="437"/>
                </a:lnTo>
                <a:lnTo>
                  <a:pt x="104" y="446"/>
                </a:lnTo>
                <a:lnTo>
                  <a:pt x="108" y="456"/>
                </a:lnTo>
                <a:lnTo>
                  <a:pt x="109" y="459"/>
                </a:lnTo>
                <a:lnTo>
                  <a:pt x="114" y="467"/>
                </a:lnTo>
                <a:lnTo>
                  <a:pt x="116" y="476"/>
                </a:lnTo>
                <a:lnTo>
                  <a:pt x="116" y="478"/>
                </a:lnTo>
                <a:lnTo>
                  <a:pt x="117" y="480"/>
                </a:lnTo>
                <a:lnTo>
                  <a:pt x="117" y="484"/>
                </a:lnTo>
                <a:lnTo>
                  <a:pt x="117" y="486"/>
                </a:lnTo>
                <a:lnTo>
                  <a:pt x="117" y="487"/>
                </a:lnTo>
                <a:lnTo>
                  <a:pt x="119" y="487"/>
                </a:lnTo>
                <a:lnTo>
                  <a:pt x="121" y="486"/>
                </a:lnTo>
                <a:lnTo>
                  <a:pt x="123" y="486"/>
                </a:lnTo>
                <a:lnTo>
                  <a:pt x="121" y="482"/>
                </a:lnTo>
                <a:lnTo>
                  <a:pt x="120" y="478"/>
                </a:lnTo>
                <a:lnTo>
                  <a:pt x="120" y="475"/>
                </a:lnTo>
                <a:lnTo>
                  <a:pt x="120" y="468"/>
                </a:lnTo>
                <a:lnTo>
                  <a:pt x="124" y="469"/>
                </a:lnTo>
                <a:lnTo>
                  <a:pt x="121" y="463"/>
                </a:lnTo>
                <a:lnTo>
                  <a:pt x="121" y="459"/>
                </a:lnTo>
                <a:lnTo>
                  <a:pt x="113" y="452"/>
                </a:lnTo>
                <a:lnTo>
                  <a:pt x="112" y="452"/>
                </a:lnTo>
                <a:lnTo>
                  <a:pt x="109" y="441"/>
                </a:lnTo>
                <a:lnTo>
                  <a:pt x="108" y="438"/>
                </a:lnTo>
                <a:lnTo>
                  <a:pt x="109" y="431"/>
                </a:lnTo>
                <a:lnTo>
                  <a:pt x="109" y="430"/>
                </a:lnTo>
                <a:lnTo>
                  <a:pt x="114" y="426"/>
                </a:lnTo>
                <a:lnTo>
                  <a:pt x="116" y="426"/>
                </a:lnTo>
                <a:lnTo>
                  <a:pt x="119" y="427"/>
                </a:lnTo>
                <a:lnTo>
                  <a:pt x="121" y="430"/>
                </a:lnTo>
                <a:lnTo>
                  <a:pt x="125" y="434"/>
                </a:lnTo>
                <a:lnTo>
                  <a:pt x="127" y="435"/>
                </a:lnTo>
                <a:lnTo>
                  <a:pt x="132" y="438"/>
                </a:lnTo>
                <a:lnTo>
                  <a:pt x="142" y="441"/>
                </a:lnTo>
                <a:lnTo>
                  <a:pt x="142" y="438"/>
                </a:lnTo>
                <a:lnTo>
                  <a:pt x="142" y="437"/>
                </a:lnTo>
                <a:lnTo>
                  <a:pt x="140" y="435"/>
                </a:lnTo>
                <a:lnTo>
                  <a:pt x="135" y="433"/>
                </a:lnTo>
                <a:lnTo>
                  <a:pt x="127" y="427"/>
                </a:lnTo>
                <a:lnTo>
                  <a:pt x="125" y="426"/>
                </a:lnTo>
                <a:lnTo>
                  <a:pt x="123" y="426"/>
                </a:lnTo>
                <a:lnTo>
                  <a:pt x="121" y="424"/>
                </a:lnTo>
                <a:lnTo>
                  <a:pt x="123" y="420"/>
                </a:lnTo>
                <a:lnTo>
                  <a:pt x="125" y="420"/>
                </a:lnTo>
                <a:lnTo>
                  <a:pt x="127" y="419"/>
                </a:lnTo>
                <a:lnTo>
                  <a:pt x="139" y="418"/>
                </a:lnTo>
                <a:lnTo>
                  <a:pt x="140" y="418"/>
                </a:lnTo>
                <a:lnTo>
                  <a:pt x="143" y="419"/>
                </a:lnTo>
                <a:lnTo>
                  <a:pt x="149" y="420"/>
                </a:lnTo>
                <a:lnTo>
                  <a:pt x="153" y="422"/>
                </a:lnTo>
                <a:lnTo>
                  <a:pt x="153" y="423"/>
                </a:lnTo>
                <a:lnTo>
                  <a:pt x="160" y="427"/>
                </a:lnTo>
                <a:lnTo>
                  <a:pt x="164" y="426"/>
                </a:lnTo>
                <a:lnTo>
                  <a:pt x="160" y="424"/>
                </a:lnTo>
                <a:lnTo>
                  <a:pt x="154" y="420"/>
                </a:lnTo>
                <a:lnTo>
                  <a:pt x="154" y="418"/>
                </a:lnTo>
                <a:lnTo>
                  <a:pt x="153" y="418"/>
                </a:lnTo>
                <a:lnTo>
                  <a:pt x="149" y="414"/>
                </a:lnTo>
                <a:lnTo>
                  <a:pt x="140" y="411"/>
                </a:lnTo>
                <a:lnTo>
                  <a:pt x="139" y="411"/>
                </a:lnTo>
                <a:lnTo>
                  <a:pt x="130" y="414"/>
                </a:lnTo>
                <a:lnTo>
                  <a:pt x="128" y="414"/>
                </a:lnTo>
                <a:lnTo>
                  <a:pt x="130" y="412"/>
                </a:lnTo>
                <a:lnTo>
                  <a:pt x="131" y="409"/>
                </a:lnTo>
                <a:lnTo>
                  <a:pt x="132" y="407"/>
                </a:lnTo>
                <a:lnTo>
                  <a:pt x="134" y="404"/>
                </a:lnTo>
                <a:lnTo>
                  <a:pt x="136" y="393"/>
                </a:lnTo>
                <a:lnTo>
                  <a:pt x="134" y="393"/>
                </a:lnTo>
                <a:lnTo>
                  <a:pt x="131" y="392"/>
                </a:lnTo>
                <a:lnTo>
                  <a:pt x="125" y="397"/>
                </a:lnTo>
                <a:lnTo>
                  <a:pt x="117" y="407"/>
                </a:lnTo>
                <a:lnTo>
                  <a:pt x="114" y="411"/>
                </a:lnTo>
                <a:lnTo>
                  <a:pt x="112" y="412"/>
                </a:lnTo>
                <a:lnTo>
                  <a:pt x="102" y="418"/>
                </a:lnTo>
                <a:lnTo>
                  <a:pt x="87" y="419"/>
                </a:lnTo>
                <a:lnTo>
                  <a:pt x="86" y="419"/>
                </a:lnTo>
                <a:lnTo>
                  <a:pt x="87" y="416"/>
                </a:lnTo>
                <a:lnTo>
                  <a:pt x="91" y="407"/>
                </a:lnTo>
                <a:lnTo>
                  <a:pt x="89" y="405"/>
                </a:lnTo>
                <a:lnTo>
                  <a:pt x="87" y="404"/>
                </a:lnTo>
                <a:lnTo>
                  <a:pt x="80" y="401"/>
                </a:lnTo>
                <a:lnTo>
                  <a:pt x="76" y="407"/>
                </a:lnTo>
                <a:lnTo>
                  <a:pt x="75" y="408"/>
                </a:lnTo>
                <a:lnTo>
                  <a:pt x="71" y="415"/>
                </a:lnTo>
                <a:lnTo>
                  <a:pt x="50" y="420"/>
                </a:lnTo>
                <a:lnTo>
                  <a:pt x="41" y="420"/>
                </a:lnTo>
                <a:lnTo>
                  <a:pt x="39" y="422"/>
                </a:lnTo>
                <a:lnTo>
                  <a:pt x="37" y="422"/>
                </a:lnTo>
                <a:lnTo>
                  <a:pt x="37" y="418"/>
                </a:lnTo>
                <a:lnTo>
                  <a:pt x="37" y="414"/>
                </a:lnTo>
                <a:lnTo>
                  <a:pt x="37" y="411"/>
                </a:lnTo>
                <a:lnTo>
                  <a:pt x="35" y="411"/>
                </a:lnTo>
                <a:lnTo>
                  <a:pt x="33" y="407"/>
                </a:lnTo>
                <a:lnTo>
                  <a:pt x="31" y="405"/>
                </a:lnTo>
                <a:lnTo>
                  <a:pt x="30" y="399"/>
                </a:lnTo>
                <a:lnTo>
                  <a:pt x="38" y="393"/>
                </a:lnTo>
                <a:lnTo>
                  <a:pt x="44" y="397"/>
                </a:lnTo>
                <a:lnTo>
                  <a:pt x="44" y="399"/>
                </a:lnTo>
                <a:lnTo>
                  <a:pt x="45" y="396"/>
                </a:lnTo>
                <a:lnTo>
                  <a:pt x="49" y="392"/>
                </a:lnTo>
                <a:lnTo>
                  <a:pt x="48" y="390"/>
                </a:lnTo>
                <a:lnTo>
                  <a:pt x="46" y="390"/>
                </a:lnTo>
                <a:lnTo>
                  <a:pt x="45" y="389"/>
                </a:lnTo>
                <a:lnTo>
                  <a:pt x="41" y="388"/>
                </a:lnTo>
                <a:lnTo>
                  <a:pt x="39" y="384"/>
                </a:lnTo>
                <a:lnTo>
                  <a:pt x="39" y="381"/>
                </a:lnTo>
                <a:lnTo>
                  <a:pt x="41" y="379"/>
                </a:lnTo>
                <a:lnTo>
                  <a:pt x="44" y="374"/>
                </a:lnTo>
                <a:lnTo>
                  <a:pt x="45" y="371"/>
                </a:lnTo>
                <a:lnTo>
                  <a:pt x="52" y="366"/>
                </a:lnTo>
                <a:lnTo>
                  <a:pt x="57" y="360"/>
                </a:lnTo>
                <a:lnTo>
                  <a:pt x="61" y="359"/>
                </a:lnTo>
                <a:lnTo>
                  <a:pt x="65" y="358"/>
                </a:lnTo>
                <a:lnTo>
                  <a:pt x="71" y="360"/>
                </a:lnTo>
                <a:lnTo>
                  <a:pt x="74" y="356"/>
                </a:lnTo>
                <a:lnTo>
                  <a:pt x="78" y="351"/>
                </a:lnTo>
                <a:lnTo>
                  <a:pt x="79" y="351"/>
                </a:lnTo>
                <a:lnTo>
                  <a:pt x="80" y="352"/>
                </a:lnTo>
                <a:lnTo>
                  <a:pt x="86" y="355"/>
                </a:lnTo>
                <a:lnTo>
                  <a:pt x="87" y="356"/>
                </a:lnTo>
                <a:lnTo>
                  <a:pt x="89" y="359"/>
                </a:lnTo>
                <a:lnTo>
                  <a:pt x="89" y="363"/>
                </a:lnTo>
                <a:lnTo>
                  <a:pt x="93" y="364"/>
                </a:lnTo>
                <a:lnTo>
                  <a:pt x="95" y="367"/>
                </a:lnTo>
                <a:lnTo>
                  <a:pt x="99" y="367"/>
                </a:lnTo>
                <a:lnTo>
                  <a:pt x="101" y="366"/>
                </a:lnTo>
                <a:lnTo>
                  <a:pt x="93" y="360"/>
                </a:lnTo>
                <a:lnTo>
                  <a:pt x="93" y="360"/>
                </a:lnTo>
                <a:lnTo>
                  <a:pt x="93" y="352"/>
                </a:lnTo>
                <a:lnTo>
                  <a:pt x="98" y="348"/>
                </a:lnTo>
                <a:lnTo>
                  <a:pt x="99" y="348"/>
                </a:lnTo>
                <a:lnTo>
                  <a:pt x="104" y="347"/>
                </a:lnTo>
                <a:lnTo>
                  <a:pt x="108" y="345"/>
                </a:lnTo>
                <a:lnTo>
                  <a:pt x="113" y="347"/>
                </a:lnTo>
                <a:lnTo>
                  <a:pt x="117" y="351"/>
                </a:lnTo>
                <a:lnTo>
                  <a:pt x="120" y="352"/>
                </a:lnTo>
                <a:lnTo>
                  <a:pt x="123" y="356"/>
                </a:lnTo>
                <a:lnTo>
                  <a:pt x="125" y="358"/>
                </a:lnTo>
                <a:lnTo>
                  <a:pt x="128" y="359"/>
                </a:lnTo>
                <a:lnTo>
                  <a:pt x="131" y="359"/>
                </a:lnTo>
                <a:lnTo>
                  <a:pt x="139" y="360"/>
                </a:lnTo>
                <a:lnTo>
                  <a:pt x="147" y="360"/>
                </a:lnTo>
                <a:lnTo>
                  <a:pt x="149" y="358"/>
                </a:lnTo>
                <a:lnTo>
                  <a:pt x="145" y="355"/>
                </a:lnTo>
                <a:lnTo>
                  <a:pt x="135" y="352"/>
                </a:lnTo>
                <a:lnTo>
                  <a:pt x="128" y="348"/>
                </a:lnTo>
                <a:lnTo>
                  <a:pt x="125" y="343"/>
                </a:lnTo>
                <a:lnTo>
                  <a:pt x="125" y="340"/>
                </a:lnTo>
                <a:lnTo>
                  <a:pt x="117" y="340"/>
                </a:lnTo>
                <a:lnTo>
                  <a:pt x="112" y="340"/>
                </a:lnTo>
                <a:lnTo>
                  <a:pt x="109" y="339"/>
                </a:lnTo>
                <a:lnTo>
                  <a:pt x="105" y="336"/>
                </a:lnTo>
                <a:lnTo>
                  <a:pt x="106" y="333"/>
                </a:lnTo>
                <a:lnTo>
                  <a:pt x="108" y="330"/>
                </a:lnTo>
                <a:lnTo>
                  <a:pt x="116" y="328"/>
                </a:lnTo>
                <a:lnTo>
                  <a:pt x="117" y="326"/>
                </a:lnTo>
                <a:lnTo>
                  <a:pt x="121" y="322"/>
                </a:lnTo>
                <a:lnTo>
                  <a:pt x="123" y="324"/>
                </a:lnTo>
                <a:lnTo>
                  <a:pt x="125" y="325"/>
                </a:lnTo>
                <a:lnTo>
                  <a:pt x="130" y="328"/>
                </a:lnTo>
                <a:lnTo>
                  <a:pt x="142" y="332"/>
                </a:lnTo>
                <a:lnTo>
                  <a:pt x="149" y="334"/>
                </a:lnTo>
                <a:lnTo>
                  <a:pt x="155" y="337"/>
                </a:lnTo>
                <a:lnTo>
                  <a:pt x="157" y="333"/>
                </a:lnTo>
                <a:lnTo>
                  <a:pt x="155" y="330"/>
                </a:lnTo>
                <a:lnTo>
                  <a:pt x="155" y="329"/>
                </a:lnTo>
                <a:lnTo>
                  <a:pt x="154" y="328"/>
                </a:lnTo>
                <a:lnTo>
                  <a:pt x="153" y="328"/>
                </a:lnTo>
                <a:lnTo>
                  <a:pt x="150" y="326"/>
                </a:lnTo>
                <a:lnTo>
                  <a:pt x="142" y="325"/>
                </a:lnTo>
                <a:lnTo>
                  <a:pt x="140" y="324"/>
                </a:lnTo>
                <a:lnTo>
                  <a:pt x="139" y="324"/>
                </a:lnTo>
                <a:lnTo>
                  <a:pt x="136" y="322"/>
                </a:lnTo>
                <a:lnTo>
                  <a:pt x="131" y="318"/>
                </a:lnTo>
                <a:lnTo>
                  <a:pt x="127" y="314"/>
                </a:lnTo>
                <a:lnTo>
                  <a:pt x="131" y="309"/>
                </a:lnTo>
                <a:lnTo>
                  <a:pt x="134" y="307"/>
                </a:lnTo>
                <a:lnTo>
                  <a:pt x="138" y="302"/>
                </a:lnTo>
                <a:lnTo>
                  <a:pt x="143" y="299"/>
                </a:lnTo>
                <a:lnTo>
                  <a:pt x="147" y="299"/>
                </a:lnTo>
                <a:lnTo>
                  <a:pt x="149" y="302"/>
                </a:lnTo>
                <a:lnTo>
                  <a:pt x="150" y="304"/>
                </a:lnTo>
                <a:lnTo>
                  <a:pt x="155" y="307"/>
                </a:lnTo>
                <a:lnTo>
                  <a:pt x="157" y="307"/>
                </a:lnTo>
                <a:lnTo>
                  <a:pt x="161" y="306"/>
                </a:lnTo>
                <a:lnTo>
                  <a:pt x="162" y="303"/>
                </a:lnTo>
                <a:lnTo>
                  <a:pt x="155" y="298"/>
                </a:lnTo>
                <a:lnTo>
                  <a:pt x="153" y="295"/>
                </a:lnTo>
                <a:lnTo>
                  <a:pt x="153" y="295"/>
                </a:lnTo>
                <a:lnTo>
                  <a:pt x="151" y="294"/>
                </a:lnTo>
                <a:lnTo>
                  <a:pt x="147" y="292"/>
                </a:lnTo>
                <a:lnTo>
                  <a:pt x="146" y="292"/>
                </a:lnTo>
                <a:lnTo>
                  <a:pt x="140" y="292"/>
                </a:lnTo>
                <a:lnTo>
                  <a:pt x="139" y="292"/>
                </a:lnTo>
                <a:lnTo>
                  <a:pt x="134" y="295"/>
                </a:lnTo>
                <a:lnTo>
                  <a:pt x="131" y="295"/>
                </a:lnTo>
                <a:lnTo>
                  <a:pt x="130" y="295"/>
                </a:lnTo>
                <a:lnTo>
                  <a:pt x="127" y="296"/>
                </a:lnTo>
                <a:lnTo>
                  <a:pt x="125" y="298"/>
                </a:lnTo>
                <a:lnTo>
                  <a:pt x="124" y="298"/>
                </a:lnTo>
                <a:lnTo>
                  <a:pt x="123" y="298"/>
                </a:lnTo>
                <a:lnTo>
                  <a:pt x="123" y="296"/>
                </a:lnTo>
                <a:lnTo>
                  <a:pt x="123" y="292"/>
                </a:lnTo>
                <a:lnTo>
                  <a:pt x="123" y="289"/>
                </a:lnTo>
                <a:lnTo>
                  <a:pt x="124" y="285"/>
                </a:lnTo>
                <a:lnTo>
                  <a:pt x="125" y="284"/>
                </a:lnTo>
                <a:lnTo>
                  <a:pt x="128" y="284"/>
                </a:lnTo>
                <a:lnTo>
                  <a:pt x="132" y="283"/>
                </a:lnTo>
                <a:lnTo>
                  <a:pt x="130" y="277"/>
                </a:lnTo>
                <a:lnTo>
                  <a:pt x="125" y="277"/>
                </a:lnTo>
                <a:lnTo>
                  <a:pt x="124" y="277"/>
                </a:lnTo>
                <a:lnTo>
                  <a:pt x="123" y="277"/>
                </a:lnTo>
                <a:lnTo>
                  <a:pt x="124" y="276"/>
                </a:lnTo>
                <a:lnTo>
                  <a:pt x="124" y="274"/>
                </a:lnTo>
                <a:lnTo>
                  <a:pt x="124" y="273"/>
                </a:lnTo>
                <a:lnTo>
                  <a:pt x="125" y="272"/>
                </a:lnTo>
                <a:lnTo>
                  <a:pt x="125" y="270"/>
                </a:lnTo>
                <a:lnTo>
                  <a:pt x="130" y="265"/>
                </a:lnTo>
                <a:lnTo>
                  <a:pt x="135" y="261"/>
                </a:lnTo>
                <a:lnTo>
                  <a:pt x="135" y="259"/>
                </a:lnTo>
                <a:lnTo>
                  <a:pt x="138" y="255"/>
                </a:lnTo>
                <a:lnTo>
                  <a:pt x="143" y="249"/>
                </a:lnTo>
                <a:lnTo>
                  <a:pt x="139" y="249"/>
                </a:lnTo>
                <a:lnTo>
                  <a:pt x="136" y="249"/>
                </a:lnTo>
                <a:lnTo>
                  <a:pt x="138" y="247"/>
                </a:lnTo>
                <a:lnTo>
                  <a:pt x="143" y="242"/>
                </a:lnTo>
                <a:lnTo>
                  <a:pt x="145" y="240"/>
                </a:lnTo>
                <a:lnTo>
                  <a:pt x="150" y="240"/>
                </a:lnTo>
                <a:lnTo>
                  <a:pt x="154" y="238"/>
                </a:lnTo>
                <a:lnTo>
                  <a:pt x="155" y="236"/>
                </a:lnTo>
                <a:lnTo>
                  <a:pt x="161" y="235"/>
                </a:lnTo>
                <a:lnTo>
                  <a:pt x="161" y="234"/>
                </a:lnTo>
                <a:lnTo>
                  <a:pt x="168" y="231"/>
                </a:lnTo>
                <a:lnTo>
                  <a:pt x="169" y="231"/>
                </a:lnTo>
                <a:lnTo>
                  <a:pt x="169" y="229"/>
                </a:lnTo>
                <a:lnTo>
                  <a:pt x="177" y="231"/>
                </a:lnTo>
                <a:lnTo>
                  <a:pt x="184" y="231"/>
                </a:lnTo>
                <a:lnTo>
                  <a:pt x="185" y="232"/>
                </a:lnTo>
                <a:lnTo>
                  <a:pt x="188" y="238"/>
                </a:lnTo>
                <a:lnTo>
                  <a:pt x="190" y="236"/>
                </a:lnTo>
                <a:lnTo>
                  <a:pt x="191" y="235"/>
                </a:lnTo>
                <a:lnTo>
                  <a:pt x="190" y="234"/>
                </a:lnTo>
                <a:lnTo>
                  <a:pt x="187" y="229"/>
                </a:lnTo>
                <a:lnTo>
                  <a:pt x="185" y="229"/>
                </a:lnTo>
                <a:lnTo>
                  <a:pt x="185" y="229"/>
                </a:lnTo>
                <a:lnTo>
                  <a:pt x="179" y="225"/>
                </a:lnTo>
                <a:lnTo>
                  <a:pt x="176" y="224"/>
                </a:lnTo>
                <a:lnTo>
                  <a:pt x="177" y="217"/>
                </a:lnTo>
                <a:lnTo>
                  <a:pt x="179" y="216"/>
                </a:lnTo>
                <a:lnTo>
                  <a:pt x="180" y="209"/>
                </a:lnTo>
                <a:lnTo>
                  <a:pt x="172" y="209"/>
                </a:lnTo>
                <a:lnTo>
                  <a:pt x="169" y="210"/>
                </a:lnTo>
                <a:lnTo>
                  <a:pt x="168" y="208"/>
                </a:lnTo>
                <a:lnTo>
                  <a:pt x="168" y="206"/>
                </a:lnTo>
                <a:lnTo>
                  <a:pt x="169" y="202"/>
                </a:lnTo>
                <a:lnTo>
                  <a:pt x="170" y="191"/>
                </a:lnTo>
                <a:lnTo>
                  <a:pt x="173" y="187"/>
                </a:lnTo>
                <a:lnTo>
                  <a:pt x="179" y="178"/>
                </a:lnTo>
                <a:lnTo>
                  <a:pt x="181" y="168"/>
                </a:lnTo>
                <a:lnTo>
                  <a:pt x="185" y="167"/>
                </a:lnTo>
                <a:lnTo>
                  <a:pt x="187" y="167"/>
                </a:lnTo>
                <a:lnTo>
                  <a:pt x="185" y="164"/>
                </a:lnTo>
                <a:lnTo>
                  <a:pt x="183" y="160"/>
                </a:lnTo>
                <a:lnTo>
                  <a:pt x="181" y="152"/>
                </a:lnTo>
                <a:lnTo>
                  <a:pt x="181" y="149"/>
                </a:lnTo>
                <a:lnTo>
                  <a:pt x="187" y="148"/>
                </a:lnTo>
                <a:lnTo>
                  <a:pt x="195" y="142"/>
                </a:lnTo>
                <a:lnTo>
                  <a:pt x="199" y="146"/>
                </a:lnTo>
                <a:lnTo>
                  <a:pt x="202" y="148"/>
                </a:lnTo>
                <a:lnTo>
                  <a:pt x="202" y="150"/>
                </a:lnTo>
                <a:lnTo>
                  <a:pt x="200" y="159"/>
                </a:lnTo>
                <a:lnTo>
                  <a:pt x="196" y="165"/>
                </a:lnTo>
                <a:lnTo>
                  <a:pt x="194" y="172"/>
                </a:lnTo>
                <a:lnTo>
                  <a:pt x="191" y="179"/>
                </a:lnTo>
                <a:lnTo>
                  <a:pt x="191" y="187"/>
                </a:lnTo>
                <a:lnTo>
                  <a:pt x="192" y="193"/>
                </a:lnTo>
                <a:lnTo>
                  <a:pt x="192" y="194"/>
                </a:lnTo>
                <a:lnTo>
                  <a:pt x="198" y="184"/>
                </a:lnTo>
                <a:lnTo>
                  <a:pt x="199" y="176"/>
                </a:lnTo>
                <a:lnTo>
                  <a:pt x="205" y="167"/>
                </a:lnTo>
                <a:lnTo>
                  <a:pt x="209" y="168"/>
                </a:lnTo>
                <a:lnTo>
                  <a:pt x="211" y="169"/>
                </a:lnTo>
                <a:lnTo>
                  <a:pt x="214" y="179"/>
                </a:lnTo>
                <a:lnTo>
                  <a:pt x="215" y="183"/>
                </a:lnTo>
                <a:lnTo>
                  <a:pt x="214" y="190"/>
                </a:lnTo>
                <a:lnTo>
                  <a:pt x="214" y="193"/>
                </a:lnTo>
                <a:lnTo>
                  <a:pt x="214" y="197"/>
                </a:lnTo>
                <a:lnTo>
                  <a:pt x="214" y="199"/>
                </a:lnTo>
                <a:lnTo>
                  <a:pt x="215" y="208"/>
                </a:lnTo>
                <a:lnTo>
                  <a:pt x="217" y="206"/>
                </a:lnTo>
                <a:lnTo>
                  <a:pt x="218" y="204"/>
                </a:lnTo>
                <a:lnTo>
                  <a:pt x="220" y="195"/>
                </a:lnTo>
                <a:lnTo>
                  <a:pt x="220" y="186"/>
                </a:lnTo>
                <a:lnTo>
                  <a:pt x="220" y="184"/>
                </a:lnTo>
                <a:lnTo>
                  <a:pt x="220" y="183"/>
                </a:lnTo>
                <a:lnTo>
                  <a:pt x="221" y="176"/>
                </a:lnTo>
                <a:lnTo>
                  <a:pt x="221" y="178"/>
                </a:lnTo>
                <a:lnTo>
                  <a:pt x="225" y="186"/>
                </a:lnTo>
                <a:lnTo>
                  <a:pt x="225" y="187"/>
                </a:lnTo>
                <a:lnTo>
                  <a:pt x="226" y="189"/>
                </a:lnTo>
                <a:lnTo>
                  <a:pt x="229" y="193"/>
                </a:lnTo>
                <a:lnTo>
                  <a:pt x="233" y="199"/>
                </a:lnTo>
                <a:lnTo>
                  <a:pt x="235" y="201"/>
                </a:lnTo>
                <a:lnTo>
                  <a:pt x="236" y="201"/>
                </a:lnTo>
                <a:lnTo>
                  <a:pt x="236" y="199"/>
                </a:lnTo>
                <a:lnTo>
                  <a:pt x="237" y="199"/>
                </a:lnTo>
                <a:lnTo>
                  <a:pt x="237" y="198"/>
                </a:lnTo>
                <a:lnTo>
                  <a:pt x="237" y="197"/>
                </a:lnTo>
                <a:lnTo>
                  <a:pt x="239" y="194"/>
                </a:lnTo>
                <a:lnTo>
                  <a:pt x="235" y="189"/>
                </a:lnTo>
                <a:lnTo>
                  <a:pt x="230" y="184"/>
                </a:lnTo>
                <a:lnTo>
                  <a:pt x="233" y="182"/>
                </a:lnTo>
                <a:lnTo>
                  <a:pt x="236" y="182"/>
                </a:lnTo>
                <a:lnTo>
                  <a:pt x="237" y="182"/>
                </a:lnTo>
                <a:lnTo>
                  <a:pt x="250" y="182"/>
                </a:lnTo>
                <a:lnTo>
                  <a:pt x="252" y="183"/>
                </a:lnTo>
                <a:lnTo>
                  <a:pt x="252" y="184"/>
                </a:lnTo>
                <a:lnTo>
                  <a:pt x="252" y="186"/>
                </a:lnTo>
                <a:lnTo>
                  <a:pt x="254" y="190"/>
                </a:lnTo>
                <a:lnTo>
                  <a:pt x="259" y="191"/>
                </a:lnTo>
                <a:lnTo>
                  <a:pt x="265" y="190"/>
                </a:lnTo>
                <a:lnTo>
                  <a:pt x="262" y="186"/>
                </a:lnTo>
                <a:lnTo>
                  <a:pt x="260" y="184"/>
                </a:lnTo>
                <a:lnTo>
                  <a:pt x="256" y="179"/>
                </a:lnTo>
                <a:lnTo>
                  <a:pt x="254" y="178"/>
                </a:lnTo>
                <a:lnTo>
                  <a:pt x="252" y="176"/>
                </a:lnTo>
                <a:lnTo>
                  <a:pt x="243" y="176"/>
                </a:lnTo>
                <a:lnTo>
                  <a:pt x="228" y="169"/>
                </a:lnTo>
                <a:lnTo>
                  <a:pt x="228" y="168"/>
                </a:lnTo>
                <a:lnTo>
                  <a:pt x="224" y="164"/>
                </a:lnTo>
                <a:lnTo>
                  <a:pt x="222" y="160"/>
                </a:lnTo>
                <a:lnTo>
                  <a:pt x="218" y="154"/>
                </a:lnTo>
                <a:lnTo>
                  <a:pt x="215" y="150"/>
                </a:lnTo>
                <a:lnTo>
                  <a:pt x="214" y="152"/>
                </a:lnTo>
                <a:lnTo>
                  <a:pt x="211" y="152"/>
                </a:lnTo>
                <a:lnTo>
                  <a:pt x="211" y="148"/>
                </a:lnTo>
                <a:lnTo>
                  <a:pt x="211" y="144"/>
                </a:lnTo>
                <a:lnTo>
                  <a:pt x="213" y="139"/>
                </a:lnTo>
                <a:lnTo>
                  <a:pt x="210" y="135"/>
                </a:lnTo>
                <a:lnTo>
                  <a:pt x="210" y="133"/>
                </a:lnTo>
                <a:lnTo>
                  <a:pt x="214" y="131"/>
                </a:lnTo>
                <a:lnTo>
                  <a:pt x="220" y="130"/>
                </a:lnTo>
                <a:lnTo>
                  <a:pt x="230" y="126"/>
                </a:lnTo>
                <a:lnTo>
                  <a:pt x="237" y="123"/>
                </a:lnTo>
                <a:lnTo>
                  <a:pt x="240" y="122"/>
                </a:lnTo>
                <a:lnTo>
                  <a:pt x="241" y="122"/>
                </a:lnTo>
                <a:lnTo>
                  <a:pt x="244" y="119"/>
                </a:lnTo>
                <a:lnTo>
                  <a:pt x="247" y="130"/>
                </a:lnTo>
                <a:lnTo>
                  <a:pt x="247" y="131"/>
                </a:lnTo>
                <a:lnTo>
                  <a:pt x="245" y="135"/>
                </a:lnTo>
                <a:lnTo>
                  <a:pt x="250" y="137"/>
                </a:lnTo>
                <a:lnTo>
                  <a:pt x="252" y="142"/>
                </a:lnTo>
                <a:lnTo>
                  <a:pt x="252" y="148"/>
                </a:lnTo>
                <a:lnTo>
                  <a:pt x="252" y="149"/>
                </a:lnTo>
                <a:lnTo>
                  <a:pt x="258" y="154"/>
                </a:lnTo>
                <a:lnTo>
                  <a:pt x="259" y="160"/>
                </a:lnTo>
                <a:lnTo>
                  <a:pt x="259" y="163"/>
                </a:lnTo>
                <a:lnTo>
                  <a:pt x="266" y="171"/>
                </a:lnTo>
                <a:lnTo>
                  <a:pt x="278" y="175"/>
                </a:lnTo>
                <a:lnTo>
                  <a:pt x="285" y="172"/>
                </a:lnTo>
                <a:lnTo>
                  <a:pt x="286" y="171"/>
                </a:lnTo>
                <a:lnTo>
                  <a:pt x="288" y="172"/>
                </a:lnTo>
                <a:lnTo>
                  <a:pt x="293" y="175"/>
                </a:lnTo>
                <a:lnTo>
                  <a:pt x="295" y="179"/>
                </a:lnTo>
                <a:lnTo>
                  <a:pt x="291" y="187"/>
                </a:lnTo>
                <a:lnTo>
                  <a:pt x="289" y="191"/>
                </a:lnTo>
                <a:lnTo>
                  <a:pt x="288" y="197"/>
                </a:lnTo>
                <a:lnTo>
                  <a:pt x="288" y="202"/>
                </a:lnTo>
                <a:lnTo>
                  <a:pt x="293" y="202"/>
                </a:lnTo>
                <a:lnTo>
                  <a:pt x="295" y="202"/>
                </a:lnTo>
                <a:lnTo>
                  <a:pt x="296" y="201"/>
                </a:lnTo>
                <a:lnTo>
                  <a:pt x="297" y="199"/>
                </a:lnTo>
                <a:lnTo>
                  <a:pt x="299" y="199"/>
                </a:lnTo>
                <a:lnTo>
                  <a:pt x="306" y="202"/>
                </a:lnTo>
                <a:lnTo>
                  <a:pt x="310" y="202"/>
                </a:lnTo>
                <a:lnTo>
                  <a:pt x="314" y="204"/>
                </a:lnTo>
                <a:lnTo>
                  <a:pt x="315" y="202"/>
                </a:lnTo>
                <a:lnTo>
                  <a:pt x="314" y="199"/>
                </a:lnTo>
                <a:lnTo>
                  <a:pt x="310" y="197"/>
                </a:lnTo>
                <a:lnTo>
                  <a:pt x="308" y="197"/>
                </a:lnTo>
                <a:lnTo>
                  <a:pt x="303" y="190"/>
                </a:lnTo>
                <a:lnTo>
                  <a:pt x="301" y="189"/>
                </a:lnTo>
                <a:lnTo>
                  <a:pt x="301" y="180"/>
                </a:lnTo>
                <a:lnTo>
                  <a:pt x="300" y="174"/>
                </a:lnTo>
                <a:lnTo>
                  <a:pt x="300" y="172"/>
                </a:lnTo>
                <a:lnTo>
                  <a:pt x="297" y="167"/>
                </a:lnTo>
                <a:lnTo>
                  <a:pt x="296" y="165"/>
                </a:lnTo>
                <a:lnTo>
                  <a:pt x="295" y="164"/>
                </a:lnTo>
                <a:lnTo>
                  <a:pt x="289" y="164"/>
                </a:lnTo>
                <a:lnTo>
                  <a:pt x="282" y="163"/>
                </a:lnTo>
                <a:lnTo>
                  <a:pt x="273" y="164"/>
                </a:lnTo>
                <a:lnTo>
                  <a:pt x="267" y="159"/>
                </a:lnTo>
                <a:lnTo>
                  <a:pt x="266" y="150"/>
                </a:lnTo>
                <a:lnTo>
                  <a:pt x="259" y="146"/>
                </a:lnTo>
                <a:lnTo>
                  <a:pt x="258" y="145"/>
                </a:lnTo>
                <a:lnTo>
                  <a:pt x="259" y="137"/>
                </a:lnTo>
                <a:lnTo>
                  <a:pt x="259" y="134"/>
                </a:lnTo>
                <a:lnTo>
                  <a:pt x="259" y="130"/>
                </a:lnTo>
                <a:lnTo>
                  <a:pt x="262" y="129"/>
                </a:lnTo>
                <a:lnTo>
                  <a:pt x="266" y="122"/>
                </a:lnTo>
                <a:lnTo>
                  <a:pt x="267" y="120"/>
                </a:lnTo>
                <a:lnTo>
                  <a:pt x="274" y="120"/>
                </a:lnTo>
                <a:lnTo>
                  <a:pt x="277" y="124"/>
                </a:lnTo>
                <a:lnTo>
                  <a:pt x="281" y="130"/>
                </a:lnTo>
                <a:lnTo>
                  <a:pt x="284" y="127"/>
                </a:lnTo>
                <a:lnTo>
                  <a:pt x="285" y="127"/>
                </a:lnTo>
                <a:lnTo>
                  <a:pt x="284" y="126"/>
                </a:lnTo>
                <a:lnTo>
                  <a:pt x="280" y="120"/>
                </a:lnTo>
                <a:lnTo>
                  <a:pt x="275" y="114"/>
                </a:lnTo>
                <a:lnTo>
                  <a:pt x="274" y="112"/>
                </a:lnTo>
                <a:lnTo>
                  <a:pt x="270" y="115"/>
                </a:lnTo>
                <a:lnTo>
                  <a:pt x="267" y="116"/>
                </a:lnTo>
                <a:lnTo>
                  <a:pt x="262" y="120"/>
                </a:lnTo>
                <a:lnTo>
                  <a:pt x="262" y="122"/>
                </a:lnTo>
                <a:lnTo>
                  <a:pt x="262" y="123"/>
                </a:lnTo>
                <a:lnTo>
                  <a:pt x="262" y="124"/>
                </a:lnTo>
                <a:lnTo>
                  <a:pt x="260" y="126"/>
                </a:lnTo>
                <a:lnTo>
                  <a:pt x="259" y="126"/>
                </a:lnTo>
                <a:lnTo>
                  <a:pt x="256" y="123"/>
                </a:lnTo>
                <a:lnTo>
                  <a:pt x="255" y="123"/>
                </a:lnTo>
                <a:lnTo>
                  <a:pt x="254" y="119"/>
                </a:lnTo>
                <a:lnTo>
                  <a:pt x="252" y="115"/>
                </a:lnTo>
                <a:lnTo>
                  <a:pt x="252" y="112"/>
                </a:lnTo>
                <a:lnTo>
                  <a:pt x="252" y="109"/>
                </a:lnTo>
                <a:lnTo>
                  <a:pt x="252" y="105"/>
                </a:lnTo>
                <a:lnTo>
                  <a:pt x="252" y="103"/>
                </a:lnTo>
                <a:lnTo>
                  <a:pt x="256" y="97"/>
                </a:lnTo>
                <a:lnTo>
                  <a:pt x="259" y="90"/>
                </a:lnTo>
                <a:lnTo>
                  <a:pt x="260" y="89"/>
                </a:lnTo>
                <a:lnTo>
                  <a:pt x="265" y="81"/>
                </a:lnTo>
                <a:lnTo>
                  <a:pt x="266" y="69"/>
                </a:lnTo>
                <a:lnTo>
                  <a:pt x="266" y="67"/>
                </a:lnTo>
                <a:lnTo>
                  <a:pt x="267" y="67"/>
                </a:lnTo>
                <a:lnTo>
                  <a:pt x="271" y="66"/>
                </a:lnTo>
                <a:lnTo>
                  <a:pt x="280" y="60"/>
                </a:lnTo>
                <a:lnTo>
                  <a:pt x="285" y="58"/>
                </a:lnTo>
                <a:lnTo>
                  <a:pt x="293" y="55"/>
                </a:lnTo>
                <a:lnTo>
                  <a:pt x="299" y="54"/>
                </a:lnTo>
                <a:lnTo>
                  <a:pt x="307" y="51"/>
                </a:lnTo>
                <a:lnTo>
                  <a:pt x="314" y="47"/>
                </a:lnTo>
                <a:lnTo>
                  <a:pt x="318" y="45"/>
                </a:lnTo>
                <a:lnTo>
                  <a:pt x="321" y="51"/>
                </a:lnTo>
                <a:lnTo>
                  <a:pt x="322" y="52"/>
                </a:lnTo>
                <a:lnTo>
                  <a:pt x="321" y="54"/>
                </a:lnTo>
                <a:lnTo>
                  <a:pt x="319" y="60"/>
                </a:lnTo>
                <a:lnTo>
                  <a:pt x="319" y="63"/>
                </a:lnTo>
                <a:lnTo>
                  <a:pt x="318" y="66"/>
                </a:lnTo>
                <a:lnTo>
                  <a:pt x="318" y="71"/>
                </a:lnTo>
                <a:lnTo>
                  <a:pt x="316" y="84"/>
                </a:lnTo>
                <a:lnTo>
                  <a:pt x="315" y="85"/>
                </a:lnTo>
                <a:lnTo>
                  <a:pt x="318" y="86"/>
                </a:lnTo>
                <a:lnTo>
                  <a:pt x="318" y="86"/>
                </a:lnTo>
                <a:lnTo>
                  <a:pt x="321" y="88"/>
                </a:lnTo>
                <a:lnTo>
                  <a:pt x="322" y="97"/>
                </a:lnTo>
                <a:lnTo>
                  <a:pt x="321" y="103"/>
                </a:lnTo>
                <a:lnTo>
                  <a:pt x="319" y="109"/>
                </a:lnTo>
                <a:lnTo>
                  <a:pt x="319" y="112"/>
                </a:lnTo>
                <a:lnTo>
                  <a:pt x="318" y="122"/>
                </a:lnTo>
                <a:lnTo>
                  <a:pt x="318" y="124"/>
                </a:lnTo>
                <a:lnTo>
                  <a:pt x="319" y="129"/>
                </a:lnTo>
                <a:lnTo>
                  <a:pt x="319" y="131"/>
                </a:lnTo>
                <a:lnTo>
                  <a:pt x="321" y="131"/>
                </a:lnTo>
                <a:lnTo>
                  <a:pt x="318" y="138"/>
                </a:lnTo>
                <a:lnTo>
                  <a:pt x="314" y="145"/>
                </a:lnTo>
                <a:lnTo>
                  <a:pt x="308" y="153"/>
                </a:lnTo>
                <a:lnTo>
                  <a:pt x="304" y="160"/>
                </a:lnTo>
                <a:lnTo>
                  <a:pt x="312" y="156"/>
                </a:lnTo>
                <a:lnTo>
                  <a:pt x="315" y="153"/>
                </a:lnTo>
                <a:lnTo>
                  <a:pt x="318" y="149"/>
                </a:lnTo>
                <a:lnTo>
                  <a:pt x="318" y="149"/>
                </a:lnTo>
                <a:lnTo>
                  <a:pt x="322" y="150"/>
                </a:lnTo>
                <a:lnTo>
                  <a:pt x="323" y="145"/>
                </a:lnTo>
                <a:lnTo>
                  <a:pt x="322" y="141"/>
                </a:lnTo>
                <a:lnTo>
                  <a:pt x="322" y="139"/>
                </a:lnTo>
                <a:lnTo>
                  <a:pt x="326" y="134"/>
                </a:lnTo>
                <a:lnTo>
                  <a:pt x="327" y="131"/>
                </a:lnTo>
                <a:lnTo>
                  <a:pt x="326" y="130"/>
                </a:lnTo>
                <a:lnTo>
                  <a:pt x="325" y="126"/>
                </a:lnTo>
                <a:lnTo>
                  <a:pt x="327" y="119"/>
                </a:lnTo>
                <a:lnTo>
                  <a:pt x="327" y="118"/>
                </a:lnTo>
                <a:lnTo>
                  <a:pt x="326" y="109"/>
                </a:lnTo>
                <a:lnTo>
                  <a:pt x="327" y="101"/>
                </a:lnTo>
                <a:lnTo>
                  <a:pt x="327" y="100"/>
                </a:lnTo>
                <a:lnTo>
                  <a:pt x="327" y="99"/>
                </a:lnTo>
                <a:lnTo>
                  <a:pt x="331" y="100"/>
                </a:lnTo>
                <a:lnTo>
                  <a:pt x="337" y="101"/>
                </a:lnTo>
                <a:lnTo>
                  <a:pt x="349" y="105"/>
                </a:lnTo>
                <a:lnTo>
                  <a:pt x="355" y="104"/>
                </a:lnTo>
                <a:lnTo>
                  <a:pt x="361" y="104"/>
                </a:lnTo>
                <a:lnTo>
                  <a:pt x="361" y="103"/>
                </a:lnTo>
                <a:lnTo>
                  <a:pt x="360" y="101"/>
                </a:lnTo>
                <a:lnTo>
                  <a:pt x="359" y="100"/>
                </a:lnTo>
                <a:lnTo>
                  <a:pt x="349" y="100"/>
                </a:lnTo>
                <a:lnTo>
                  <a:pt x="341" y="99"/>
                </a:lnTo>
                <a:lnTo>
                  <a:pt x="336" y="94"/>
                </a:lnTo>
                <a:lnTo>
                  <a:pt x="331" y="86"/>
                </a:lnTo>
                <a:lnTo>
                  <a:pt x="330" y="85"/>
                </a:lnTo>
                <a:lnTo>
                  <a:pt x="327" y="81"/>
                </a:lnTo>
                <a:lnTo>
                  <a:pt x="329" y="71"/>
                </a:lnTo>
                <a:lnTo>
                  <a:pt x="329" y="70"/>
                </a:lnTo>
                <a:lnTo>
                  <a:pt x="333" y="66"/>
                </a:lnTo>
                <a:lnTo>
                  <a:pt x="334" y="56"/>
                </a:lnTo>
                <a:lnTo>
                  <a:pt x="342" y="37"/>
                </a:lnTo>
                <a:lnTo>
                  <a:pt x="345" y="41"/>
                </a:lnTo>
                <a:lnTo>
                  <a:pt x="345" y="43"/>
                </a:lnTo>
                <a:lnTo>
                  <a:pt x="344" y="52"/>
                </a:lnTo>
                <a:lnTo>
                  <a:pt x="346" y="52"/>
                </a:lnTo>
                <a:lnTo>
                  <a:pt x="348" y="52"/>
                </a:lnTo>
                <a:lnTo>
                  <a:pt x="349" y="39"/>
                </a:lnTo>
                <a:lnTo>
                  <a:pt x="351" y="26"/>
                </a:lnTo>
                <a:lnTo>
                  <a:pt x="353" y="17"/>
                </a:lnTo>
                <a:lnTo>
                  <a:pt x="355" y="10"/>
                </a:lnTo>
                <a:lnTo>
                  <a:pt x="356" y="9"/>
                </a:lnTo>
                <a:lnTo>
                  <a:pt x="357" y="14"/>
                </a:lnTo>
                <a:lnTo>
                  <a:pt x="360" y="13"/>
                </a:lnTo>
                <a:lnTo>
                  <a:pt x="364" y="2"/>
                </a:lnTo>
                <a:lnTo>
                  <a:pt x="367" y="0"/>
                </a:lnTo>
                <a:lnTo>
                  <a:pt x="374" y="6"/>
                </a:lnTo>
                <a:lnTo>
                  <a:pt x="379" y="15"/>
                </a:lnTo>
                <a:close/>
                <a:moveTo>
                  <a:pt x="361" y="93"/>
                </a:moveTo>
                <a:lnTo>
                  <a:pt x="360" y="94"/>
                </a:lnTo>
                <a:lnTo>
                  <a:pt x="357" y="96"/>
                </a:lnTo>
                <a:lnTo>
                  <a:pt x="357" y="99"/>
                </a:lnTo>
                <a:lnTo>
                  <a:pt x="363" y="99"/>
                </a:lnTo>
                <a:lnTo>
                  <a:pt x="363" y="97"/>
                </a:lnTo>
                <a:lnTo>
                  <a:pt x="363" y="94"/>
                </a:lnTo>
                <a:lnTo>
                  <a:pt x="361" y="93"/>
                </a:lnTo>
                <a:close/>
                <a:moveTo>
                  <a:pt x="175" y="315"/>
                </a:moveTo>
                <a:lnTo>
                  <a:pt x="173" y="315"/>
                </a:lnTo>
                <a:lnTo>
                  <a:pt x="166" y="319"/>
                </a:lnTo>
                <a:lnTo>
                  <a:pt x="165" y="322"/>
                </a:lnTo>
                <a:lnTo>
                  <a:pt x="164" y="324"/>
                </a:lnTo>
                <a:lnTo>
                  <a:pt x="162" y="325"/>
                </a:lnTo>
                <a:lnTo>
                  <a:pt x="162" y="326"/>
                </a:lnTo>
                <a:lnTo>
                  <a:pt x="166" y="344"/>
                </a:lnTo>
                <a:lnTo>
                  <a:pt x="169" y="345"/>
                </a:lnTo>
                <a:lnTo>
                  <a:pt x="170" y="347"/>
                </a:lnTo>
                <a:lnTo>
                  <a:pt x="177" y="348"/>
                </a:lnTo>
                <a:lnTo>
                  <a:pt x="177" y="349"/>
                </a:lnTo>
                <a:lnTo>
                  <a:pt x="180" y="349"/>
                </a:lnTo>
                <a:lnTo>
                  <a:pt x="181" y="349"/>
                </a:lnTo>
                <a:lnTo>
                  <a:pt x="183" y="349"/>
                </a:lnTo>
                <a:lnTo>
                  <a:pt x="185" y="348"/>
                </a:lnTo>
                <a:lnTo>
                  <a:pt x="187" y="332"/>
                </a:lnTo>
                <a:lnTo>
                  <a:pt x="187" y="330"/>
                </a:lnTo>
                <a:lnTo>
                  <a:pt x="187" y="329"/>
                </a:lnTo>
                <a:lnTo>
                  <a:pt x="187" y="326"/>
                </a:lnTo>
                <a:lnTo>
                  <a:pt x="187" y="322"/>
                </a:lnTo>
                <a:lnTo>
                  <a:pt x="181" y="324"/>
                </a:lnTo>
                <a:lnTo>
                  <a:pt x="180" y="319"/>
                </a:lnTo>
                <a:lnTo>
                  <a:pt x="177" y="317"/>
                </a:lnTo>
                <a:lnTo>
                  <a:pt x="175" y="315"/>
                </a:lnTo>
                <a:close/>
                <a:moveTo>
                  <a:pt x="353" y="48"/>
                </a:moveTo>
                <a:lnTo>
                  <a:pt x="351" y="56"/>
                </a:lnTo>
                <a:lnTo>
                  <a:pt x="349" y="59"/>
                </a:lnTo>
                <a:lnTo>
                  <a:pt x="345" y="78"/>
                </a:lnTo>
                <a:lnTo>
                  <a:pt x="346" y="79"/>
                </a:lnTo>
                <a:lnTo>
                  <a:pt x="366" y="81"/>
                </a:lnTo>
                <a:lnTo>
                  <a:pt x="370" y="79"/>
                </a:lnTo>
                <a:lnTo>
                  <a:pt x="368" y="69"/>
                </a:lnTo>
                <a:lnTo>
                  <a:pt x="364" y="66"/>
                </a:lnTo>
                <a:lnTo>
                  <a:pt x="363" y="66"/>
                </a:lnTo>
                <a:lnTo>
                  <a:pt x="366" y="64"/>
                </a:lnTo>
                <a:lnTo>
                  <a:pt x="367" y="64"/>
                </a:lnTo>
                <a:lnTo>
                  <a:pt x="368" y="66"/>
                </a:lnTo>
                <a:lnTo>
                  <a:pt x="370" y="66"/>
                </a:lnTo>
                <a:lnTo>
                  <a:pt x="372" y="66"/>
                </a:lnTo>
                <a:lnTo>
                  <a:pt x="374" y="66"/>
                </a:lnTo>
                <a:lnTo>
                  <a:pt x="374" y="64"/>
                </a:lnTo>
                <a:lnTo>
                  <a:pt x="374" y="59"/>
                </a:lnTo>
                <a:lnTo>
                  <a:pt x="370" y="58"/>
                </a:lnTo>
                <a:lnTo>
                  <a:pt x="366" y="59"/>
                </a:lnTo>
                <a:lnTo>
                  <a:pt x="366" y="56"/>
                </a:lnTo>
                <a:lnTo>
                  <a:pt x="361" y="52"/>
                </a:lnTo>
                <a:lnTo>
                  <a:pt x="353" y="48"/>
                </a:lnTo>
                <a:close/>
                <a:moveTo>
                  <a:pt x="330" y="168"/>
                </a:moveTo>
                <a:lnTo>
                  <a:pt x="323" y="169"/>
                </a:lnTo>
                <a:lnTo>
                  <a:pt x="321" y="172"/>
                </a:lnTo>
                <a:lnTo>
                  <a:pt x="321" y="174"/>
                </a:lnTo>
                <a:lnTo>
                  <a:pt x="319" y="175"/>
                </a:lnTo>
                <a:lnTo>
                  <a:pt x="318" y="178"/>
                </a:lnTo>
                <a:lnTo>
                  <a:pt x="318" y="182"/>
                </a:lnTo>
                <a:lnTo>
                  <a:pt x="314" y="189"/>
                </a:lnTo>
                <a:lnTo>
                  <a:pt x="314" y="191"/>
                </a:lnTo>
                <a:lnTo>
                  <a:pt x="323" y="195"/>
                </a:lnTo>
                <a:lnTo>
                  <a:pt x="325" y="195"/>
                </a:lnTo>
                <a:lnTo>
                  <a:pt x="329" y="194"/>
                </a:lnTo>
                <a:lnTo>
                  <a:pt x="342" y="190"/>
                </a:lnTo>
                <a:lnTo>
                  <a:pt x="344" y="190"/>
                </a:lnTo>
                <a:lnTo>
                  <a:pt x="346" y="189"/>
                </a:lnTo>
                <a:lnTo>
                  <a:pt x="346" y="186"/>
                </a:lnTo>
                <a:lnTo>
                  <a:pt x="346" y="184"/>
                </a:lnTo>
                <a:lnTo>
                  <a:pt x="345" y="183"/>
                </a:lnTo>
                <a:lnTo>
                  <a:pt x="341" y="182"/>
                </a:lnTo>
                <a:lnTo>
                  <a:pt x="340" y="180"/>
                </a:lnTo>
                <a:lnTo>
                  <a:pt x="341" y="179"/>
                </a:lnTo>
                <a:lnTo>
                  <a:pt x="340" y="176"/>
                </a:lnTo>
                <a:lnTo>
                  <a:pt x="337" y="169"/>
                </a:lnTo>
                <a:lnTo>
                  <a:pt x="333" y="169"/>
                </a:lnTo>
                <a:lnTo>
                  <a:pt x="331" y="169"/>
                </a:lnTo>
                <a:lnTo>
                  <a:pt x="330" y="168"/>
                </a:lnTo>
                <a:close/>
                <a:moveTo>
                  <a:pt x="303" y="205"/>
                </a:moveTo>
                <a:lnTo>
                  <a:pt x="301" y="205"/>
                </a:lnTo>
                <a:lnTo>
                  <a:pt x="301" y="208"/>
                </a:lnTo>
                <a:lnTo>
                  <a:pt x="301" y="210"/>
                </a:lnTo>
                <a:lnTo>
                  <a:pt x="301" y="212"/>
                </a:lnTo>
                <a:lnTo>
                  <a:pt x="304" y="214"/>
                </a:lnTo>
                <a:lnTo>
                  <a:pt x="307" y="216"/>
                </a:lnTo>
                <a:lnTo>
                  <a:pt x="310" y="221"/>
                </a:lnTo>
                <a:lnTo>
                  <a:pt x="311" y="225"/>
                </a:lnTo>
                <a:lnTo>
                  <a:pt x="310" y="229"/>
                </a:lnTo>
                <a:lnTo>
                  <a:pt x="308" y="229"/>
                </a:lnTo>
                <a:lnTo>
                  <a:pt x="306" y="232"/>
                </a:lnTo>
                <a:lnTo>
                  <a:pt x="304" y="234"/>
                </a:lnTo>
                <a:lnTo>
                  <a:pt x="303" y="238"/>
                </a:lnTo>
                <a:lnTo>
                  <a:pt x="304" y="239"/>
                </a:lnTo>
                <a:lnTo>
                  <a:pt x="306" y="239"/>
                </a:lnTo>
                <a:lnTo>
                  <a:pt x="311" y="242"/>
                </a:lnTo>
                <a:lnTo>
                  <a:pt x="314" y="242"/>
                </a:lnTo>
                <a:lnTo>
                  <a:pt x="331" y="232"/>
                </a:lnTo>
                <a:lnTo>
                  <a:pt x="338" y="224"/>
                </a:lnTo>
                <a:lnTo>
                  <a:pt x="340" y="220"/>
                </a:lnTo>
                <a:lnTo>
                  <a:pt x="341" y="217"/>
                </a:lnTo>
                <a:lnTo>
                  <a:pt x="340" y="214"/>
                </a:lnTo>
                <a:lnTo>
                  <a:pt x="336" y="213"/>
                </a:lnTo>
                <a:lnTo>
                  <a:pt x="321" y="209"/>
                </a:lnTo>
                <a:lnTo>
                  <a:pt x="319" y="208"/>
                </a:lnTo>
                <a:lnTo>
                  <a:pt x="315" y="208"/>
                </a:lnTo>
                <a:lnTo>
                  <a:pt x="310" y="208"/>
                </a:lnTo>
                <a:lnTo>
                  <a:pt x="306" y="206"/>
                </a:lnTo>
                <a:lnTo>
                  <a:pt x="303" y="205"/>
                </a:lnTo>
                <a:close/>
                <a:moveTo>
                  <a:pt x="143" y="426"/>
                </a:moveTo>
                <a:lnTo>
                  <a:pt x="142" y="426"/>
                </a:lnTo>
                <a:lnTo>
                  <a:pt x="138" y="426"/>
                </a:lnTo>
                <a:lnTo>
                  <a:pt x="138" y="427"/>
                </a:lnTo>
                <a:lnTo>
                  <a:pt x="139" y="430"/>
                </a:lnTo>
                <a:lnTo>
                  <a:pt x="140" y="429"/>
                </a:lnTo>
                <a:lnTo>
                  <a:pt x="142" y="427"/>
                </a:lnTo>
                <a:lnTo>
                  <a:pt x="145" y="426"/>
                </a:lnTo>
                <a:lnTo>
                  <a:pt x="143" y="426"/>
                </a:lnTo>
                <a:close/>
                <a:moveTo>
                  <a:pt x="119" y="446"/>
                </a:moveTo>
                <a:lnTo>
                  <a:pt x="117" y="446"/>
                </a:lnTo>
                <a:lnTo>
                  <a:pt x="117" y="448"/>
                </a:lnTo>
                <a:lnTo>
                  <a:pt x="117" y="449"/>
                </a:lnTo>
                <a:lnTo>
                  <a:pt x="117" y="450"/>
                </a:lnTo>
                <a:lnTo>
                  <a:pt x="119" y="452"/>
                </a:lnTo>
                <a:lnTo>
                  <a:pt x="121" y="453"/>
                </a:lnTo>
                <a:lnTo>
                  <a:pt x="123" y="453"/>
                </a:lnTo>
                <a:lnTo>
                  <a:pt x="121" y="450"/>
                </a:lnTo>
                <a:lnTo>
                  <a:pt x="121" y="448"/>
                </a:lnTo>
                <a:lnTo>
                  <a:pt x="119" y="446"/>
                </a:lnTo>
                <a:close/>
                <a:moveTo>
                  <a:pt x="308" y="99"/>
                </a:moveTo>
                <a:lnTo>
                  <a:pt x="307" y="99"/>
                </a:lnTo>
                <a:lnTo>
                  <a:pt x="297" y="101"/>
                </a:lnTo>
                <a:lnTo>
                  <a:pt x="296" y="103"/>
                </a:lnTo>
                <a:lnTo>
                  <a:pt x="293" y="104"/>
                </a:lnTo>
                <a:lnTo>
                  <a:pt x="282" y="115"/>
                </a:lnTo>
                <a:lnTo>
                  <a:pt x="281" y="116"/>
                </a:lnTo>
                <a:lnTo>
                  <a:pt x="281" y="118"/>
                </a:lnTo>
                <a:lnTo>
                  <a:pt x="282" y="119"/>
                </a:lnTo>
                <a:lnTo>
                  <a:pt x="284" y="122"/>
                </a:lnTo>
                <a:lnTo>
                  <a:pt x="285" y="124"/>
                </a:lnTo>
                <a:lnTo>
                  <a:pt x="285" y="126"/>
                </a:lnTo>
                <a:lnTo>
                  <a:pt x="292" y="126"/>
                </a:lnTo>
                <a:lnTo>
                  <a:pt x="296" y="131"/>
                </a:lnTo>
                <a:lnTo>
                  <a:pt x="299" y="123"/>
                </a:lnTo>
                <a:lnTo>
                  <a:pt x="297" y="120"/>
                </a:lnTo>
                <a:lnTo>
                  <a:pt x="296" y="120"/>
                </a:lnTo>
                <a:lnTo>
                  <a:pt x="296" y="119"/>
                </a:lnTo>
                <a:lnTo>
                  <a:pt x="299" y="114"/>
                </a:lnTo>
                <a:lnTo>
                  <a:pt x="300" y="114"/>
                </a:lnTo>
                <a:lnTo>
                  <a:pt x="307" y="109"/>
                </a:lnTo>
                <a:lnTo>
                  <a:pt x="308" y="103"/>
                </a:lnTo>
                <a:lnTo>
                  <a:pt x="308" y="99"/>
                </a:lnTo>
                <a:close/>
                <a:moveTo>
                  <a:pt x="248" y="242"/>
                </a:moveTo>
                <a:lnTo>
                  <a:pt x="247" y="242"/>
                </a:lnTo>
                <a:lnTo>
                  <a:pt x="244" y="243"/>
                </a:lnTo>
                <a:lnTo>
                  <a:pt x="243" y="244"/>
                </a:lnTo>
                <a:lnTo>
                  <a:pt x="244" y="246"/>
                </a:lnTo>
                <a:lnTo>
                  <a:pt x="245" y="249"/>
                </a:lnTo>
                <a:lnTo>
                  <a:pt x="248" y="249"/>
                </a:lnTo>
                <a:lnTo>
                  <a:pt x="254" y="250"/>
                </a:lnTo>
                <a:lnTo>
                  <a:pt x="258" y="250"/>
                </a:lnTo>
                <a:lnTo>
                  <a:pt x="260" y="250"/>
                </a:lnTo>
                <a:lnTo>
                  <a:pt x="262" y="250"/>
                </a:lnTo>
                <a:lnTo>
                  <a:pt x="263" y="253"/>
                </a:lnTo>
                <a:lnTo>
                  <a:pt x="273" y="259"/>
                </a:lnTo>
                <a:lnTo>
                  <a:pt x="275" y="261"/>
                </a:lnTo>
                <a:lnTo>
                  <a:pt x="277" y="261"/>
                </a:lnTo>
                <a:lnTo>
                  <a:pt x="277" y="257"/>
                </a:lnTo>
                <a:lnTo>
                  <a:pt x="277" y="249"/>
                </a:lnTo>
                <a:lnTo>
                  <a:pt x="277" y="247"/>
                </a:lnTo>
                <a:lnTo>
                  <a:pt x="277" y="246"/>
                </a:lnTo>
                <a:lnTo>
                  <a:pt x="274" y="244"/>
                </a:lnTo>
                <a:lnTo>
                  <a:pt x="273" y="243"/>
                </a:lnTo>
                <a:lnTo>
                  <a:pt x="270" y="243"/>
                </a:lnTo>
                <a:lnTo>
                  <a:pt x="267" y="243"/>
                </a:lnTo>
                <a:lnTo>
                  <a:pt x="266" y="243"/>
                </a:lnTo>
                <a:lnTo>
                  <a:pt x="248" y="242"/>
                </a:lnTo>
                <a:close/>
                <a:moveTo>
                  <a:pt x="183" y="246"/>
                </a:moveTo>
                <a:lnTo>
                  <a:pt x="179" y="246"/>
                </a:lnTo>
                <a:lnTo>
                  <a:pt x="179" y="247"/>
                </a:lnTo>
                <a:lnTo>
                  <a:pt x="179" y="258"/>
                </a:lnTo>
                <a:lnTo>
                  <a:pt x="181" y="266"/>
                </a:lnTo>
                <a:lnTo>
                  <a:pt x="184" y="273"/>
                </a:lnTo>
                <a:lnTo>
                  <a:pt x="185" y="274"/>
                </a:lnTo>
                <a:lnTo>
                  <a:pt x="187" y="280"/>
                </a:lnTo>
                <a:lnTo>
                  <a:pt x="194" y="274"/>
                </a:lnTo>
                <a:lnTo>
                  <a:pt x="195" y="273"/>
                </a:lnTo>
                <a:lnTo>
                  <a:pt x="206" y="266"/>
                </a:lnTo>
                <a:lnTo>
                  <a:pt x="206" y="265"/>
                </a:lnTo>
                <a:lnTo>
                  <a:pt x="203" y="262"/>
                </a:lnTo>
                <a:lnTo>
                  <a:pt x="198" y="259"/>
                </a:lnTo>
                <a:lnTo>
                  <a:pt x="191" y="268"/>
                </a:lnTo>
                <a:lnTo>
                  <a:pt x="188" y="266"/>
                </a:lnTo>
                <a:lnTo>
                  <a:pt x="185" y="262"/>
                </a:lnTo>
                <a:lnTo>
                  <a:pt x="184" y="262"/>
                </a:lnTo>
                <a:lnTo>
                  <a:pt x="188" y="259"/>
                </a:lnTo>
                <a:lnTo>
                  <a:pt x="188" y="255"/>
                </a:lnTo>
                <a:lnTo>
                  <a:pt x="187" y="254"/>
                </a:lnTo>
                <a:lnTo>
                  <a:pt x="184" y="247"/>
                </a:lnTo>
                <a:lnTo>
                  <a:pt x="183" y="246"/>
                </a:lnTo>
                <a:close/>
                <a:moveTo>
                  <a:pt x="308" y="374"/>
                </a:moveTo>
                <a:lnTo>
                  <a:pt x="301" y="374"/>
                </a:lnTo>
                <a:lnTo>
                  <a:pt x="300" y="374"/>
                </a:lnTo>
                <a:lnTo>
                  <a:pt x="299" y="374"/>
                </a:lnTo>
                <a:lnTo>
                  <a:pt x="299" y="375"/>
                </a:lnTo>
                <a:lnTo>
                  <a:pt x="299" y="378"/>
                </a:lnTo>
                <a:lnTo>
                  <a:pt x="303" y="385"/>
                </a:lnTo>
                <a:lnTo>
                  <a:pt x="304" y="388"/>
                </a:lnTo>
                <a:lnTo>
                  <a:pt x="307" y="389"/>
                </a:lnTo>
                <a:lnTo>
                  <a:pt x="311" y="392"/>
                </a:lnTo>
                <a:lnTo>
                  <a:pt x="319" y="393"/>
                </a:lnTo>
                <a:lnTo>
                  <a:pt x="323" y="393"/>
                </a:lnTo>
                <a:lnTo>
                  <a:pt x="327" y="394"/>
                </a:lnTo>
                <a:lnTo>
                  <a:pt x="330" y="396"/>
                </a:lnTo>
                <a:lnTo>
                  <a:pt x="331" y="397"/>
                </a:lnTo>
                <a:lnTo>
                  <a:pt x="342" y="405"/>
                </a:lnTo>
                <a:lnTo>
                  <a:pt x="345" y="407"/>
                </a:lnTo>
                <a:lnTo>
                  <a:pt x="351" y="407"/>
                </a:lnTo>
                <a:lnTo>
                  <a:pt x="348" y="404"/>
                </a:lnTo>
                <a:lnTo>
                  <a:pt x="341" y="397"/>
                </a:lnTo>
                <a:lnTo>
                  <a:pt x="334" y="394"/>
                </a:lnTo>
                <a:lnTo>
                  <a:pt x="330" y="393"/>
                </a:lnTo>
                <a:lnTo>
                  <a:pt x="322" y="388"/>
                </a:lnTo>
                <a:lnTo>
                  <a:pt x="321" y="386"/>
                </a:lnTo>
                <a:lnTo>
                  <a:pt x="318" y="385"/>
                </a:lnTo>
                <a:lnTo>
                  <a:pt x="312" y="375"/>
                </a:lnTo>
                <a:lnTo>
                  <a:pt x="308" y="374"/>
                </a:lnTo>
                <a:close/>
                <a:moveTo>
                  <a:pt x="282" y="272"/>
                </a:moveTo>
                <a:lnTo>
                  <a:pt x="267" y="274"/>
                </a:lnTo>
                <a:lnTo>
                  <a:pt x="266" y="276"/>
                </a:lnTo>
                <a:lnTo>
                  <a:pt x="266" y="280"/>
                </a:lnTo>
                <a:lnTo>
                  <a:pt x="267" y="280"/>
                </a:lnTo>
                <a:lnTo>
                  <a:pt x="267" y="281"/>
                </a:lnTo>
                <a:lnTo>
                  <a:pt x="282" y="299"/>
                </a:lnTo>
                <a:lnTo>
                  <a:pt x="282" y="300"/>
                </a:lnTo>
                <a:lnTo>
                  <a:pt x="284" y="300"/>
                </a:lnTo>
                <a:lnTo>
                  <a:pt x="288" y="299"/>
                </a:lnTo>
                <a:lnTo>
                  <a:pt x="289" y="300"/>
                </a:lnTo>
                <a:lnTo>
                  <a:pt x="291" y="302"/>
                </a:lnTo>
                <a:lnTo>
                  <a:pt x="285" y="309"/>
                </a:lnTo>
                <a:lnTo>
                  <a:pt x="280" y="313"/>
                </a:lnTo>
                <a:lnTo>
                  <a:pt x="278" y="313"/>
                </a:lnTo>
                <a:lnTo>
                  <a:pt x="271" y="311"/>
                </a:lnTo>
                <a:lnTo>
                  <a:pt x="273" y="310"/>
                </a:lnTo>
                <a:lnTo>
                  <a:pt x="275" y="310"/>
                </a:lnTo>
                <a:lnTo>
                  <a:pt x="277" y="310"/>
                </a:lnTo>
                <a:lnTo>
                  <a:pt x="280" y="307"/>
                </a:lnTo>
                <a:lnTo>
                  <a:pt x="280" y="306"/>
                </a:lnTo>
                <a:lnTo>
                  <a:pt x="277" y="300"/>
                </a:lnTo>
                <a:lnTo>
                  <a:pt x="275" y="298"/>
                </a:lnTo>
                <a:lnTo>
                  <a:pt x="263" y="287"/>
                </a:lnTo>
                <a:lnTo>
                  <a:pt x="262" y="285"/>
                </a:lnTo>
                <a:lnTo>
                  <a:pt x="262" y="288"/>
                </a:lnTo>
                <a:lnTo>
                  <a:pt x="262" y="299"/>
                </a:lnTo>
                <a:lnTo>
                  <a:pt x="263" y="302"/>
                </a:lnTo>
                <a:lnTo>
                  <a:pt x="263" y="303"/>
                </a:lnTo>
                <a:lnTo>
                  <a:pt x="263" y="306"/>
                </a:lnTo>
                <a:lnTo>
                  <a:pt x="262" y="313"/>
                </a:lnTo>
                <a:lnTo>
                  <a:pt x="260" y="310"/>
                </a:lnTo>
                <a:lnTo>
                  <a:pt x="256" y="299"/>
                </a:lnTo>
                <a:lnTo>
                  <a:pt x="256" y="296"/>
                </a:lnTo>
                <a:lnTo>
                  <a:pt x="255" y="291"/>
                </a:lnTo>
                <a:lnTo>
                  <a:pt x="252" y="283"/>
                </a:lnTo>
                <a:lnTo>
                  <a:pt x="245" y="277"/>
                </a:lnTo>
                <a:lnTo>
                  <a:pt x="244" y="277"/>
                </a:lnTo>
                <a:lnTo>
                  <a:pt x="243" y="277"/>
                </a:lnTo>
                <a:lnTo>
                  <a:pt x="241" y="279"/>
                </a:lnTo>
                <a:lnTo>
                  <a:pt x="239" y="284"/>
                </a:lnTo>
                <a:lnTo>
                  <a:pt x="239" y="285"/>
                </a:lnTo>
                <a:lnTo>
                  <a:pt x="239" y="287"/>
                </a:lnTo>
                <a:lnTo>
                  <a:pt x="237" y="276"/>
                </a:lnTo>
                <a:lnTo>
                  <a:pt x="237" y="272"/>
                </a:lnTo>
                <a:lnTo>
                  <a:pt x="229" y="272"/>
                </a:lnTo>
                <a:lnTo>
                  <a:pt x="228" y="272"/>
                </a:lnTo>
                <a:lnTo>
                  <a:pt x="226" y="273"/>
                </a:lnTo>
                <a:lnTo>
                  <a:pt x="224" y="277"/>
                </a:lnTo>
                <a:lnTo>
                  <a:pt x="218" y="295"/>
                </a:lnTo>
                <a:lnTo>
                  <a:pt x="218" y="296"/>
                </a:lnTo>
                <a:lnTo>
                  <a:pt x="218" y="298"/>
                </a:lnTo>
                <a:lnTo>
                  <a:pt x="222" y="303"/>
                </a:lnTo>
                <a:lnTo>
                  <a:pt x="226" y="313"/>
                </a:lnTo>
                <a:lnTo>
                  <a:pt x="229" y="314"/>
                </a:lnTo>
                <a:lnTo>
                  <a:pt x="233" y="311"/>
                </a:lnTo>
                <a:lnTo>
                  <a:pt x="235" y="309"/>
                </a:lnTo>
                <a:lnTo>
                  <a:pt x="235" y="306"/>
                </a:lnTo>
                <a:lnTo>
                  <a:pt x="233" y="302"/>
                </a:lnTo>
                <a:lnTo>
                  <a:pt x="237" y="296"/>
                </a:lnTo>
                <a:lnTo>
                  <a:pt x="237" y="302"/>
                </a:lnTo>
                <a:lnTo>
                  <a:pt x="236" y="304"/>
                </a:lnTo>
                <a:lnTo>
                  <a:pt x="237" y="306"/>
                </a:lnTo>
                <a:lnTo>
                  <a:pt x="237" y="307"/>
                </a:lnTo>
                <a:lnTo>
                  <a:pt x="237" y="309"/>
                </a:lnTo>
                <a:lnTo>
                  <a:pt x="241" y="309"/>
                </a:lnTo>
                <a:lnTo>
                  <a:pt x="247" y="310"/>
                </a:lnTo>
                <a:lnTo>
                  <a:pt x="241" y="311"/>
                </a:lnTo>
                <a:lnTo>
                  <a:pt x="240" y="311"/>
                </a:lnTo>
                <a:lnTo>
                  <a:pt x="236" y="314"/>
                </a:lnTo>
                <a:lnTo>
                  <a:pt x="232" y="318"/>
                </a:lnTo>
                <a:lnTo>
                  <a:pt x="232" y="319"/>
                </a:lnTo>
                <a:lnTo>
                  <a:pt x="233" y="328"/>
                </a:lnTo>
                <a:lnTo>
                  <a:pt x="233" y="328"/>
                </a:lnTo>
                <a:lnTo>
                  <a:pt x="239" y="328"/>
                </a:lnTo>
                <a:lnTo>
                  <a:pt x="241" y="328"/>
                </a:lnTo>
                <a:lnTo>
                  <a:pt x="244" y="328"/>
                </a:lnTo>
                <a:lnTo>
                  <a:pt x="245" y="328"/>
                </a:lnTo>
                <a:lnTo>
                  <a:pt x="250" y="329"/>
                </a:lnTo>
                <a:lnTo>
                  <a:pt x="252" y="330"/>
                </a:lnTo>
                <a:lnTo>
                  <a:pt x="247" y="336"/>
                </a:lnTo>
                <a:lnTo>
                  <a:pt x="245" y="336"/>
                </a:lnTo>
                <a:lnTo>
                  <a:pt x="244" y="336"/>
                </a:lnTo>
                <a:lnTo>
                  <a:pt x="243" y="337"/>
                </a:lnTo>
                <a:lnTo>
                  <a:pt x="243" y="339"/>
                </a:lnTo>
                <a:lnTo>
                  <a:pt x="243" y="341"/>
                </a:lnTo>
                <a:lnTo>
                  <a:pt x="243" y="343"/>
                </a:lnTo>
                <a:lnTo>
                  <a:pt x="245" y="345"/>
                </a:lnTo>
                <a:lnTo>
                  <a:pt x="255" y="355"/>
                </a:lnTo>
                <a:lnTo>
                  <a:pt x="256" y="356"/>
                </a:lnTo>
                <a:lnTo>
                  <a:pt x="258" y="356"/>
                </a:lnTo>
                <a:lnTo>
                  <a:pt x="262" y="355"/>
                </a:lnTo>
                <a:lnTo>
                  <a:pt x="263" y="354"/>
                </a:lnTo>
                <a:lnTo>
                  <a:pt x="275" y="351"/>
                </a:lnTo>
                <a:lnTo>
                  <a:pt x="295" y="363"/>
                </a:lnTo>
                <a:lnTo>
                  <a:pt x="296" y="363"/>
                </a:lnTo>
                <a:lnTo>
                  <a:pt x="300" y="364"/>
                </a:lnTo>
                <a:lnTo>
                  <a:pt x="304" y="366"/>
                </a:lnTo>
                <a:lnTo>
                  <a:pt x="310" y="366"/>
                </a:lnTo>
                <a:lnTo>
                  <a:pt x="311" y="366"/>
                </a:lnTo>
                <a:lnTo>
                  <a:pt x="315" y="367"/>
                </a:lnTo>
                <a:lnTo>
                  <a:pt x="316" y="367"/>
                </a:lnTo>
                <a:lnTo>
                  <a:pt x="321" y="373"/>
                </a:lnTo>
                <a:lnTo>
                  <a:pt x="323" y="374"/>
                </a:lnTo>
                <a:lnTo>
                  <a:pt x="331" y="382"/>
                </a:lnTo>
                <a:lnTo>
                  <a:pt x="345" y="384"/>
                </a:lnTo>
                <a:lnTo>
                  <a:pt x="349" y="384"/>
                </a:lnTo>
                <a:lnTo>
                  <a:pt x="353" y="382"/>
                </a:lnTo>
                <a:lnTo>
                  <a:pt x="356" y="381"/>
                </a:lnTo>
                <a:lnTo>
                  <a:pt x="357" y="379"/>
                </a:lnTo>
                <a:lnTo>
                  <a:pt x="357" y="375"/>
                </a:lnTo>
                <a:lnTo>
                  <a:pt x="349" y="351"/>
                </a:lnTo>
                <a:lnTo>
                  <a:pt x="346" y="348"/>
                </a:lnTo>
                <a:lnTo>
                  <a:pt x="344" y="348"/>
                </a:lnTo>
                <a:lnTo>
                  <a:pt x="341" y="349"/>
                </a:lnTo>
                <a:lnTo>
                  <a:pt x="337" y="351"/>
                </a:lnTo>
                <a:lnTo>
                  <a:pt x="337" y="349"/>
                </a:lnTo>
                <a:lnTo>
                  <a:pt x="327" y="347"/>
                </a:lnTo>
                <a:lnTo>
                  <a:pt x="325" y="344"/>
                </a:lnTo>
                <a:lnTo>
                  <a:pt x="323" y="343"/>
                </a:lnTo>
                <a:lnTo>
                  <a:pt x="326" y="344"/>
                </a:lnTo>
                <a:lnTo>
                  <a:pt x="334" y="345"/>
                </a:lnTo>
                <a:lnTo>
                  <a:pt x="338" y="345"/>
                </a:lnTo>
                <a:lnTo>
                  <a:pt x="341" y="345"/>
                </a:lnTo>
                <a:lnTo>
                  <a:pt x="342" y="344"/>
                </a:lnTo>
                <a:lnTo>
                  <a:pt x="344" y="343"/>
                </a:lnTo>
                <a:lnTo>
                  <a:pt x="344" y="340"/>
                </a:lnTo>
                <a:lnTo>
                  <a:pt x="344" y="339"/>
                </a:lnTo>
                <a:lnTo>
                  <a:pt x="344" y="334"/>
                </a:lnTo>
                <a:lnTo>
                  <a:pt x="342" y="332"/>
                </a:lnTo>
                <a:lnTo>
                  <a:pt x="341" y="332"/>
                </a:lnTo>
                <a:lnTo>
                  <a:pt x="340" y="329"/>
                </a:lnTo>
                <a:lnTo>
                  <a:pt x="340" y="328"/>
                </a:lnTo>
                <a:lnTo>
                  <a:pt x="336" y="322"/>
                </a:lnTo>
                <a:lnTo>
                  <a:pt x="325" y="321"/>
                </a:lnTo>
                <a:lnTo>
                  <a:pt x="321" y="304"/>
                </a:lnTo>
                <a:lnTo>
                  <a:pt x="315" y="280"/>
                </a:lnTo>
                <a:lnTo>
                  <a:pt x="312" y="277"/>
                </a:lnTo>
                <a:lnTo>
                  <a:pt x="310" y="276"/>
                </a:lnTo>
                <a:lnTo>
                  <a:pt x="308" y="274"/>
                </a:lnTo>
                <a:lnTo>
                  <a:pt x="303" y="280"/>
                </a:lnTo>
                <a:lnTo>
                  <a:pt x="299" y="284"/>
                </a:lnTo>
                <a:lnTo>
                  <a:pt x="297" y="284"/>
                </a:lnTo>
                <a:lnTo>
                  <a:pt x="295" y="284"/>
                </a:lnTo>
                <a:lnTo>
                  <a:pt x="295" y="283"/>
                </a:lnTo>
                <a:lnTo>
                  <a:pt x="297" y="281"/>
                </a:lnTo>
                <a:lnTo>
                  <a:pt x="292" y="274"/>
                </a:lnTo>
                <a:lnTo>
                  <a:pt x="285" y="273"/>
                </a:lnTo>
                <a:lnTo>
                  <a:pt x="282" y="272"/>
                </a:lnTo>
                <a:close/>
                <a:moveTo>
                  <a:pt x="311" y="119"/>
                </a:moveTo>
                <a:lnTo>
                  <a:pt x="310" y="119"/>
                </a:lnTo>
                <a:lnTo>
                  <a:pt x="308" y="120"/>
                </a:lnTo>
                <a:lnTo>
                  <a:pt x="303" y="126"/>
                </a:lnTo>
                <a:lnTo>
                  <a:pt x="297" y="131"/>
                </a:lnTo>
                <a:lnTo>
                  <a:pt x="293" y="133"/>
                </a:lnTo>
                <a:lnTo>
                  <a:pt x="292" y="131"/>
                </a:lnTo>
                <a:lnTo>
                  <a:pt x="291" y="131"/>
                </a:lnTo>
                <a:lnTo>
                  <a:pt x="286" y="130"/>
                </a:lnTo>
                <a:lnTo>
                  <a:pt x="285" y="130"/>
                </a:lnTo>
                <a:lnTo>
                  <a:pt x="285" y="131"/>
                </a:lnTo>
                <a:lnTo>
                  <a:pt x="285" y="131"/>
                </a:lnTo>
                <a:lnTo>
                  <a:pt x="285" y="139"/>
                </a:lnTo>
                <a:lnTo>
                  <a:pt x="285" y="144"/>
                </a:lnTo>
                <a:lnTo>
                  <a:pt x="285" y="146"/>
                </a:lnTo>
                <a:lnTo>
                  <a:pt x="291" y="160"/>
                </a:lnTo>
                <a:lnTo>
                  <a:pt x="292" y="160"/>
                </a:lnTo>
                <a:lnTo>
                  <a:pt x="293" y="161"/>
                </a:lnTo>
                <a:lnTo>
                  <a:pt x="296" y="160"/>
                </a:lnTo>
                <a:lnTo>
                  <a:pt x="306" y="156"/>
                </a:lnTo>
                <a:lnTo>
                  <a:pt x="307" y="154"/>
                </a:lnTo>
                <a:lnTo>
                  <a:pt x="308" y="153"/>
                </a:lnTo>
                <a:lnTo>
                  <a:pt x="310" y="150"/>
                </a:lnTo>
                <a:lnTo>
                  <a:pt x="310" y="149"/>
                </a:lnTo>
                <a:lnTo>
                  <a:pt x="311" y="145"/>
                </a:lnTo>
                <a:lnTo>
                  <a:pt x="311" y="142"/>
                </a:lnTo>
                <a:lnTo>
                  <a:pt x="310" y="142"/>
                </a:lnTo>
                <a:lnTo>
                  <a:pt x="308" y="142"/>
                </a:lnTo>
                <a:lnTo>
                  <a:pt x="306" y="142"/>
                </a:lnTo>
                <a:lnTo>
                  <a:pt x="300" y="142"/>
                </a:lnTo>
                <a:lnTo>
                  <a:pt x="297" y="138"/>
                </a:lnTo>
                <a:lnTo>
                  <a:pt x="303" y="133"/>
                </a:lnTo>
                <a:lnTo>
                  <a:pt x="310" y="134"/>
                </a:lnTo>
                <a:lnTo>
                  <a:pt x="314" y="133"/>
                </a:lnTo>
                <a:lnTo>
                  <a:pt x="315" y="133"/>
                </a:lnTo>
                <a:lnTo>
                  <a:pt x="316" y="131"/>
                </a:lnTo>
                <a:lnTo>
                  <a:pt x="316" y="130"/>
                </a:lnTo>
                <a:lnTo>
                  <a:pt x="316" y="124"/>
                </a:lnTo>
                <a:lnTo>
                  <a:pt x="316" y="123"/>
                </a:lnTo>
                <a:lnTo>
                  <a:pt x="316" y="122"/>
                </a:lnTo>
                <a:lnTo>
                  <a:pt x="315" y="120"/>
                </a:lnTo>
                <a:lnTo>
                  <a:pt x="311" y="119"/>
                </a:lnTo>
                <a:close/>
                <a:moveTo>
                  <a:pt x="80" y="369"/>
                </a:moveTo>
                <a:lnTo>
                  <a:pt x="79" y="369"/>
                </a:lnTo>
                <a:lnTo>
                  <a:pt x="74" y="370"/>
                </a:lnTo>
                <a:lnTo>
                  <a:pt x="72" y="371"/>
                </a:lnTo>
                <a:lnTo>
                  <a:pt x="72" y="374"/>
                </a:lnTo>
                <a:lnTo>
                  <a:pt x="74" y="381"/>
                </a:lnTo>
                <a:lnTo>
                  <a:pt x="72" y="388"/>
                </a:lnTo>
                <a:lnTo>
                  <a:pt x="72" y="386"/>
                </a:lnTo>
                <a:lnTo>
                  <a:pt x="71" y="385"/>
                </a:lnTo>
                <a:lnTo>
                  <a:pt x="69" y="384"/>
                </a:lnTo>
                <a:lnTo>
                  <a:pt x="68" y="386"/>
                </a:lnTo>
                <a:lnTo>
                  <a:pt x="67" y="390"/>
                </a:lnTo>
                <a:lnTo>
                  <a:pt x="67" y="392"/>
                </a:lnTo>
                <a:lnTo>
                  <a:pt x="72" y="396"/>
                </a:lnTo>
                <a:lnTo>
                  <a:pt x="76" y="400"/>
                </a:lnTo>
                <a:lnTo>
                  <a:pt x="78" y="400"/>
                </a:lnTo>
                <a:lnTo>
                  <a:pt x="95" y="392"/>
                </a:lnTo>
                <a:lnTo>
                  <a:pt x="95" y="390"/>
                </a:lnTo>
                <a:lnTo>
                  <a:pt x="98" y="388"/>
                </a:lnTo>
                <a:lnTo>
                  <a:pt x="99" y="386"/>
                </a:lnTo>
                <a:lnTo>
                  <a:pt x="101" y="381"/>
                </a:lnTo>
                <a:lnTo>
                  <a:pt x="101" y="379"/>
                </a:lnTo>
                <a:lnTo>
                  <a:pt x="99" y="377"/>
                </a:lnTo>
                <a:lnTo>
                  <a:pt x="95" y="374"/>
                </a:lnTo>
                <a:lnTo>
                  <a:pt x="91" y="371"/>
                </a:lnTo>
                <a:lnTo>
                  <a:pt x="89" y="371"/>
                </a:lnTo>
                <a:lnTo>
                  <a:pt x="89" y="371"/>
                </a:lnTo>
                <a:lnTo>
                  <a:pt x="87" y="373"/>
                </a:lnTo>
                <a:lnTo>
                  <a:pt x="84" y="378"/>
                </a:lnTo>
                <a:lnTo>
                  <a:pt x="82" y="379"/>
                </a:lnTo>
                <a:lnTo>
                  <a:pt x="79" y="384"/>
                </a:lnTo>
                <a:lnTo>
                  <a:pt x="79" y="382"/>
                </a:lnTo>
                <a:lnTo>
                  <a:pt x="78" y="377"/>
                </a:lnTo>
                <a:lnTo>
                  <a:pt x="79" y="373"/>
                </a:lnTo>
                <a:lnTo>
                  <a:pt x="79" y="371"/>
                </a:lnTo>
                <a:lnTo>
                  <a:pt x="80" y="370"/>
                </a:lnTo>
                <a:lnTo>
                  <a:pt x="82" y="370"/>
                </a:lnTo>
                <a:lnTo>
                  <a:pt x="80" y="369"/>
                </a:lnTo>
                <a:close/>
                <a:moveTo>
                  <a:pt x="102" y="349"/>
                </a:moveTo>
                <a:lnTo>
                  <a:pt x="101" y="349"/>
                </a:lnTo>
                <a:lnTo>
                  <a:pt x="99" y="349"/>
                </a:lnTo>
                <a:lnTo>
                  <a:pt x="95" y="351"/>
                </a:lnTo>
                <a:lnTo>
                  <a:pt x="94" y="352"/>
                </a:lnTo>
                <a:lnTo>
                  <a:pt x="94" y="354"/>
                </a:lnTo>
                <a:lnTo>
                  <a:pt x="97" y="358"/>
                </a:lnTo>
                <a:lnTo>
                  <a:pt x="104" y="360"/>
                </a:lnTo>
                <a:lnTo>
                  <a:pt x="105" y="362"/>
                </a:lnTo>
                <a:lnTo>
                  <a:pt x="109" y="369"/>
                </a:lnTo>
                <a:lnTo>
                  <a:pt x="112" y="373"/>
                </a:lnTo>
                <a:lnTo>
                  <a:pt x="114" y="375"/>
                </a:lnTo>
                <a:lnTo>
                  <a:pt x="117" y="377"/>
                </a:lnTo>
                <a:lnTo>
                  <a:pt x="119" y="378"/>
                </a:lnTo>
                <a:lnTo>
                  <a:pt x="125" y="375"/>
                </a:lnTo>
                <a:lnTo>
                  <a:pt x="125" y="370"/>
                </a:lnTo>
                <a:lnTo>
                  <a:pt x="125" y="360"/>
                </a:lnTo>
                <a:lnTo>
                  <a:pt x="121" y="364"/>
                </a:lnTo>
                <a:lnTo>
                  <a:pt x="120" y="366"/>
                </a:lnTo>
                <a:lnTo>
                  <a:pt x="114" y="366"/>
                </a:lnTo>
                <a:lnTo>
                  <a:pt x="114" y="364"/>
                </a:lnTo>
                <a:lnTo>
                  <a:pt x="116" y="363"/>
                </a:lnTo>
                <a:lnTo>
                  <a:pt x="120" y="362"/>
                </a:lnTo>
                <a:lnTo>
                  <a:pt x="120" y="360"/>
                </a:lnTo>
                <a:lnTo>
                  <a:pt x="113" y="356"/>
                </a:lnTo>
                <a:lnTo>
                  <a:pt x="105" y="354"/>
                </a:lnTo>
                <a:lnTo>
                  <a:pt x="102" y="349"/>
                </a:lnTo>
                <a:close/>
                <a:moveTo>
                  <a:pt x="363" y="104"/>
                </a:moveTo>
                <a:lnTo>
                  <a:pt x="361" y="104"/>
                </a:lnTo>
                <a:lnTo>
                  <a:pt x="355" y="105"/>
                </a:lnTo>
                <a:lnTo>
                  <a:pt x="344" y="108"/>
                </a:lnTo>
                <a:lnTo>
                  <a:pt x="338" y="108"/>
                </a:lnTo>
                <a:lnTo>
                  <a:pt x="337" y="107"/>
                </a:lnTo>
                <a:lnTo>
                  <a:pt x="333" y="119"/>
                </a:lnTo>
                <a:lnTo>
                  <a:pt x="330" y="130"/>
                </a:lnTo>
                <a:lnTo>
                  <a:pt x="330" y="138"/>
                </a:lnTo>
                <a:lnTo>
                  <a:pt x="327" y="153"/>
                </a:lnTo>
                <a:lnTo>
                  <a:pt x="325" y="157"/>
                </a:lnTo>
                <a:lnTo>
                  <a:pt x="326" y="163"/>
                </a:lnTo>
                <a:lnTo>
                  <a:pt x="326" y="164"/>
                </a:lnTo>
                <a:lnTo>
                  <a:pt x="327" y="164"/>
                </a:lnTo>
                <a:lnTo>
                  <a:pt x="329" y="165"/>
                </a:lnTo>
                <a:lnTo>
                  <a:pt x="334" y="167"/>
                </a:lnTo>
                <a:lnTo>
                  <a:pt x="344" y="169"/>
                </a:lnTo>
                <a:lnTo>
                  <a:pt x="345" y="169"/>
                </a:lnTo>
                <a:lnTo>
                  <a:pt x="346" y="169"/>
                </a:lnTo>
                <a:lnTo>
                  <a:pt x="351" y="167"/>
                </a:lnTo>
                <a:lnTo>
                  <a:pt x="353" y="164"/>
                </a:lnTo>
                <a:lnTo>
                  <a:pt x="355" y="161"/>
                </a:lnTo>
                <a:lnTo>
                  <a:pt x="363" y="149"/>
                </a:lnTo>
                <a:lnTo>
                  <a:pt x="364" y="145"/>
                </a:lnTo>
                <a:lnTo>
                  <a:pt x="366" y="144"/>
                </a:lnTo>
                <a:lnTo>
                  <a:pt x="360" y="139"/>
                </a:lnTo>
                <a:lnTo>
                  <a:pt x="359" y="139"/>
                </a:lnTo>
                <a:lnTo>
                  <a:pt x="356" y="139"/>
                </a:lnTo>
                <a:lnTo>
                  <a:pt x="353" y="139"/>
                </a:lnTo>
                <a:lnTo>
                  <a:pt x="352" y="142"/>
                </a:lnTo>
                <a:lnTo>
                  <a:pt x="351" y="145"/>
                </a:lnTo>
                <a:lnTo>
                  <a:pt x="351" y="149"/>
                </a:lnTo>
                <a:lnTo>
                  <a:pt x="349" y="150"/>
                </a:lnTo>
                <a:lnTo>
                  <a:pt x="349" y="149"/>
                </a:lnTo>
                <a:lnTo>
                  <a:pt x="349" y="138"/>
                </a:lnTo>
                <a:lnTo>
                  <a:pt x="349" y="135"/>
                </a:lnTo>
                <a:lnTo>
                  <a:pt x="351" y="135"/>
                </a:lnTo>
                <a:lnTo>
                  <a:pt x="352" y="133"/>
                </a:lnTo>
                <a:lnTo>
                  <a:pt x="352" y="131"/>
                </a:lnTo>
                <a:lnTo>
                  <a:pt x="353" y="131"/>
                </a:lnTo>
                <a:lnTo>
                  <a:pt x="355" y="131"/>
                </a:lnTo>
                <a:lnTo>
                  <a:pt x="361" y="134"/>
                </a:lnTo>
                <a:lnTo>
                  <a:pt x="364" y="118"/>
                </a:lnTo>
                <a:lnTo>
                  <a:pt x="367" y="114"/>
                </a:lnTo>
                <a:lnTo>
                  <a:pt x="367" y="112"/>
                </a:lnTo>
                <a:lnTo>
                  <a:pt x="366" y="109"/>
                </a:lnTo>
                <a:lnTo>
                  <a:pt x="366" y="107"/>
                </a:lnTo>
                <a:lnTo>
                  <a:pt x="363" y="10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3" name="Freeform 104"/>
          <p:cNvSpPr>
            <a:spLocks/>
          </p:cNvSpPr>
          <p:nvPr/>
        </p:nvSpPr>
        <p:spPr bwMode="auto">
          <a:xfrm>
            <a:off x="6561138" y="1430338"/>
            <a:ext cx="146050" cy="157163"/>
          </a:xfrm>
          <a:custGeom>
            <a:avLst/>
            <a:gdLst>
              <a:gd name="T0" fmla="*/ 56 w 92"/>
              <a:gd name="T1" fmla="*/ 39 h 99"/>
              <a:gd name="T2" fmla="*/ 58 w 92"/>
              <a:gd name="T3" fmla="*/ 48 h 99"/>
              <a:gd name="T4" fmla="*/ 62 w 92"/>
              <a:gd name="T5" fmla="*/ 29 h 99"/>
              <a:gd name="T6" fmla="*/ 62 w 92"/>
              <a:gd name="T7" fmla="*/ 25 h 99"/>
              <a:gd name="T8" fmla="*/ 63 w 92"/>
              <a:gd name="T9" fmla="*/ 18 h 99"/>
              <a:gd name="T10" fmla="*/ 58 w 92"/>
              <a:gd name="T11" fmla="*/ 15 h 99"/>
              <a:gd name="T12" fmla="*/ 54 w 92"/>
              <a:gd name="T13" fmla="*/ 13 h 99"/>
              <a:gd name="T14" fmla="*/ 54 w 92"/>
              <a:gd name="T15" fmla="*/ 5 h 99"/>
              <a:gd name="T16" fmla="*/ 55 w 92"/>
              <a:gd name="T17" fmla="*/ 5 h 99"/>
              <a:gd name="T18" fmla="*/ 66 w 92"/>
              <a:gd name="T19" fmla="*/ 0 h 99"/>
              <a:gd name="T20" fmla="*/ 69 w 92"/>
              <a:gd name="T21" fmla="*/ 14 h 99"/>
              <a:gd name="T22" fmla="*/ 85 w 92"/>
              <a:gd name="T23" fmla="*/ 18 h 99"/>
              <a:gd name="T24" fmla="*/ 86 w 92"/>
              <a:gd name="T25" fmla="*/ 22 h 99"/>
              <a:gd name="T26" fmla="*/ 92 w 92"/>
              <a:gd name="T27" fmla="*/ 29 h 99"/>
              <a:gd name="T28" fmla="*/ 92 w 92"/>
              <a:gd name="T29" fmla="*/ 30 h 99"/>
              <a:gd name="T30" fmla="*/ 78 w 92"/>
              <a:gd name="T31" fmla="*/ 45 h 99"/>
              <a:gd name="T32" fmla="*/ 71 w 92"/>
              <a:gd name="T33" fmla="*/ 52 h 99"/>
              <a:gd name="T34" fmla="*/ 69 w 92"/>
              <a:gd name="T35" fmla="*/ 55 h 99"/>
              <a:gd name="T36" fmla="*/ 67 w 92"/>
              <a:gd name="T37" fmla="*/ 62 h 99"/>
              <a:gd name="T38" fmla="*/ 66 w 92"/>
              <a:gd name="T39" fmla="*/ 65 h 99"/>
              <a:gd name="T40" fmla="*/ 67 w 92"/>
              <a:gd name="T41" fmla="*/ 65 h 99"/>
              <a:gd name="T42" fmla="*/ 71 w 92"/>
              <a:gd name="T43" fmla="*/ 70 h 99"/>
              <a:gd name="T44" fmla="*/ 73 w 92"/>
              <a:gd name="T45" fmla="*/ 71 h 99"/>
              <a:gd name="T46" fmla="*/ 69 w 92"/>
              <a:gd name="T47" fmla="*/ 78 h 99"/>
              <a:gd name="T48" fmla="*/ 69 w 92"/>
              <a:gd name="T49" fmla="*/ 80 h 99"/>
              <a:gd name="T50" fmla="*/ 66 w 92"/>
              <a:gd name="T51" fmla="*/ 82 h 99"/>
              <a:gd name="T52" fmla="*/ 45 w 92"/>
              <a:gd name="T53" fmla="*/ 89 h 99"/>
              <a:gd name="T54" fmla="*/ 34 w 92"/>
              <a:gd name="T55" fmla="*/ 93 h 99"/>
              <a:gd name="T56" fmla="*/ 24 w 92"/>
              <a:gd name="T57" fmla="*/ 96 h 99"/>
              <a:gd name="T58" fmla="*/ 19 w 92"/>
              <a:gd name="T59" fmla="*/ 97 h 99"/>
              <a:gd name="T60" fmla="*/ 14 w 92"/>
              <a:gd name="T61" fmla="*/ 99 h 99"/>
              <a:gd name="T62" fmla="*/ 13 w 92"/>
              <a:gd name="T63" fmla="*/ 95 h 99"/>
              <a:gd name="T64" fmla="*/ 10 w 92"/>
              <a:gd name="T65" fmla="*/ 90 h 99"/>
              <a:gd name="T66" fmla="*/ 7 w 92"/>
              <a:gd name="T67" fmla="*/ 89 h 99"/>
              <a:gd name="T68" fmla="*/ 0 w 92"/>
              <a:gd name="T69" fmla="*/ 86 h 99"/>
              <a:gd name="T70" fmla="*/ 0 w 92"/>
              <a:gd name="T71" fmla="*/ 75 h 99"/>
              <a:gd name="T72" fmla="*/ 2 w 92"/>
              <a:gd name="T73" fmla="*/ 74 h 99"/>
              <a:gd name="T74" fmla="*/ 4 w 92"/>
              <a:gd name="T75" fmla="*/ 71 h 99"/>
              <a:gd name="T76" fmla="*/ 7 w 92"/>
              <a:gd name="T77" fmla="*/ 71 h 99"/>
              <a:gd name="T78" fmla="*/ 10 w 92"/>
              <a:gd name="T79" fmla="*/ 70 h 99"/>
              <a:gd name="T80" fmla="*/ 13 w 92"/>
              <a:gd name="T81" fmla="*/ 70 h 99"/>
              <a:gd name="T82" fmla="*/ 18 w 92"/>
              <a:gd name="T83" fmla="*/ 73 h 99"/>
              <a:gd name="T84" fmla="*/ 24 w 92"/>
              <a:gd name="T85" fmla="*/ 77 h 99"/>
              <a:gd name="T86" fmla="*/ 25 w 92"/>
              <a:gd name="T87" fmla="*/ 77 h 99"/>
              <a:gd name="T88" fmla="*/ 30 w 92"/>
              <a:gd name="T89" fmla="*/ 69 h 99"/>
              <a:gd name="T90" fmla="*/ 29 w 92"/>
              <a:gd name="T91" fmla="*/ 67 h 99"/>
              <a:gd name="T92" fmla="*/ 21 w 92"/>
              <a:gd name="T93" fmla="*/ 65 h 99"/>
              <a:gd name="T94" fmla="*/ 18 w 92"/>
              <a:gd name="T95" fmla="*/ 62 h 99"/>
              <a:gd name="T96" fmla="*/ 18 w 92"/>
              <a:gd name="T97" fmla="*/ 56 h 99"/>
              <a:gd name="T98" fmla="*/ 18 w 92"/>
              <a:gd name="T99" fmla="*/ 52 h 99"/>
              <a:gd name="T100" fmla="*/ 48 w 92"/>
              <a:gd name="T101" fmla="*/ 51 h 99"/>
              <a:gd name="T102" fmla="*/ 48 w 92"/>
              <a:gd name="T103" fmla="*/ 45 h 99"/>
              <a:gd name="T104" fmla="*/ 48 w 92"/>
              <a:gd name="T105" fmla="*/ 44 h 99"/>
              <a:gd name="T106" fmla="*/ 48 w 92"/>
              <a:gd name="T107" fmla="*/ 43 h 99"/>
              <a:gd name="T108" fmla="*/ 26 w 92"/>
              <a:gd name="T109" fmla="*/ 41 h 99"/>
              <a:gd name="T110" fmla="*/ 28 w 92"/>
              <a:gd name="T111" fmla="*/ 29 h 99"/>
              <a:gd name="T112" fmla="*/ 44 w 92"/>
              <a:gd name="T113" fmla="*/ 30 h 99"/>
              <a:gd name="T114" fmla="*/ 48 w 92"/>
              <a:gd name="T115" fmla="*/ 24 h 99"/>
              <a:gd name="T116" fmla="*/ 54 w 92"/>
              <a:gd name="T117" fmla="*/ 25 h 99"/>
              <a:gd name="T118" fmla="*/ 54 w 92"/>
              <a:gd name="T119" fmla="*/ 26 h 99"/>
              <a:gd name="T120" fmla="*/ 56 w 92"/>
              <a:gd name="T121" fmla="*/ 3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2" h="99">
                <a:moveTo>
                  <a:pt x="56" y="39"/>
                </a:moveTo>
                <a:lnTo>
                  <a:pt x="58" y="48"/>
                </a:lnTo>
                <a:lnTo>
                  <a:pt x="62" y="29"/>
                </a:lnTo>
                <a:lnTo>
                  <a:pt x="62" y="25"/>
                </a:lnTo>
                <a:lnTo>
                  <a:pt x="63" y="18"/>
                </a:lnTo>
                <a:lnTo>
                  <a:pt x="58" y="15"/>
                </a:lnTo>
                <a:lnTo>
                  <a:pt x="54" y="13"/>
                </a:lnTo>
                <a:lnTo>
                  <a:pt x="54" y="5"/>
                </a:lnTo>
                <a:lnTo>
                  <a:pt x="55" y="5"/>
                </a:lnTo>
                <a:lnTo>
                  <a:pt x="66" y="0"/>
                </a:lnTo>
                <a:lnTo>
                  <a:pt x="69" y="14"/>
                </a:lnTo>
                <a:lnTo>
                  <a:pt x="85" y="18"/>
                </a:lnTo>
                <a:lnTo>
                  <a:pt x="86" y="22"/>
                </a:lnTo>
                <a:lnTo>
                  <a:pt x="92" y="29"/>
                </a:lnTo>
                <a:lnTo>
                  <a:pt x="92" y="30"/>
                </a:lnTo>
                <a:lnTo>
                  <a:pt x="78" y="45"/>
                </a:lnTo>
                <a:lnTo>
                  <a:pt x="71" y="52"/>
                </a:lnTo>
                <a:lnTo>
                  <a:pt x="69" y="55"/>
                </a:lnTo>
                <a:lnTo>
                  <a:pt x="67" y="62"/>
                </a:lnTo>
                <a:lnTo>
                  <a:pt x="66" y="65"/>
                </a:lnTo>
                <a:lnTo>
                  <a:pt x="67" y="65"/>
                </a:lnTo>
                <a:lnTo>
                  <a:pt x="71" y="70"/>
                </a:lnTo>
                <a:lnTo>
                  <a:pt x="73" y="71"/>
                </a:lnTo>
                <a:lnTo>
                  <a:pt x="69" y="78"/>
                </a:lnTo>
                <a:lnTo>
                  <a:pt x="69" y="80"/>
                </a:lnTo>
                <a:lnTo>
                  <a:pt x="66" y="82"/>
                </a:lnTo>
                <a:lnTo>
                  <a:pt x="45" y="89"/>
                </a:lnTo>
                <a:lnTo>
                  <a:pt x="34" y="93"/>
                </a:lnTo>
                <a:lnTo>
                  <a:pt x="24" y="96"/>
                </a:lnTo>
                <a:lnTo>
                  <a:pt x="19" y="97"/>
                </a:lnTo>
                <a:lnTo>
                  <a:pt x="14" y="99"/>
                </a:lnTo>
                <a:lnTo>
                  <a:pt x="13" y="95"/>
                </a:lnTo>
                <a:lnTo>
                  <a:pt x="10" y="90"/>
                </a:lnTo>
                <a:lnTo>
                  <a:pt x="7" y="89"/>
                </a:lnTo>
                <a:lnTo>
                  <a:pt x="0" y="86"/>
                </a:lnTo>
                <a:lnTo>
                  <a:pt x="0" y="75"/>
                </a:lnTo>
                <a:lnTo>
                  <a:pt x="2" y="74"/>
                </a:lnTo>
                <a:lnTo>
                  <a:pt x="4" y="71"/>
                </a:lnTo>
                <a:lnTo>
                  <a:pt x="7" y="71"/>
                </a:lnTo>
                <a:lnTo>
                  <a:pt x="10" y="70"/>
                </a:lnTo>
                <a:lnTo>
                  <a:pt x="13" y="70"/>
                </a:lnTo>
                <a:lnTo>
                  <a:pt x="18" y="73"/>
                </a:lnTo>
                <a:lnTo>
                  <a:pt x="24" y="77"/>
                </a:lnTo>
                <a:lnTo>
                  <a:pt x="25" y="77"/>
                </a:lnTo>
                <a:lnTo>
                  <a:pt x="30" y="69"/>
                </a:lnTo>
                <a:lnTo>
                  <a:pt x="29" y="67"/>
                </a:lnTo>
                <a:lnTo>
                  <a:pt x="21" y="65"/>
                </a:lnTo>
                <a:lnTo>
                  <a:pt x="18" y="62"/>
                </a:lnTo>
                <a:lnTo>
                  <a:pt x="18" y="56"/>
                </a:lnTo>
                <a:lnTo>
                  <a:pt x="18" y="52"/>
                </a:lnTo>
                <a:lnTo>
                  <a:pt x="48" y="51"/>
                </a:lnTo>
                <a:lnTo>
                  <a:pt x="48" y="45"/>
                </a:lnTo>
                <a:lnTo>
                  <a:pt x="48" y="44"/>
                </a:lnTo>
                <a:lnTo>
                  <a:pt x="48" y="43"/>
                </a:lnTo>
                <a:lnTo>
                  <a:pt x="26" y="41"/>
                </a:lnTo>
                <a:lnTo>
                  <a:pt x="28" y="29"/>
                </a:lnTo>
                <a:lnTo>
                  <a:pt x="44" y="30"/>
                </a:lnTo>
                <a:lnTo>
                  <a:pt x="48" y="24"/>
                </a:lnTo>
                <a:lnTo>
                  <a:pt x="54" y="25"/>
                </a:lnTo>
                <a:lnTo>
                  <a:pt x="54" y="26"/>
                </a:lnTo>
                <a:lnTo>
                  <a:pt x="56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4" name="Freeform 105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75 w 88"/>
              <a:gd name="T1" fmla="*/ 18 h 76"/>
              <a:gd name="T2" fmla="*/ 80 w 88"/>
              <a:gd name="T3" fmla="*/ 16 h 76"/>
              <a:gd name="T4" fmla="*/ 84 w 88"/>
              <a:gd name="T5" fmla="*/ 18 h 76"/>
              <a:gd name="T6" fmla="*/ 86 w 88"/>
              <a:gd name="T7" fmla="*/ 18 h 76"/>
              <a:gd name="T8" fmla="*/ 87 w 88"/>
              <a:gd name="T9" fmla="*/ 19 h 76"/>
              <a:gd name="T10" fmla="*/ 88 w 88"/>
              <a:gd name="T11" fmla="*/ 22 h 76"/>
              <a:gd name="T12" fmla="*/ 88 w 88"/>
              <a:gd name="T13" fmla="*/ 26 h 76"/>
              <a:gd name="T14" fmla="*/ 88 w 88"/>
              <a:gd name="T15" fmla="*/ 27 h 76"/>
              <a:gd name="T16" fmla="*/ 83 w 88"/>
              <a:gd name="T17" fmla="*/ 33 h 76"/>
              <a:gd name="T18" fmla="*/ 72 w 88"/>
              <a:gd name="T19" fmla="*/ 35 h 76"/>
              <a:gd name="T20" fmla="*/ 69 w 88"/>
              <a:gd name="T21" fmla="*/ 41 h 76"/>
              <a:gd name="T22" fmla="*/ 65 w 88"/>
              <a:gd name="T23" fmla="*/ 49 h 76"/>
              <a:gd name="T24" fmla="*/ 60 w 88"/>
              <a:gd name="T25" fmla="*/ 64 h 76"/>
              <a:gd name="T26" fmla="*/ 58 w 88"/>
              <a:gd name="T27" fmla="*/ 69 h 76"/>
              <a:gd name="T28" fmla="*/ 57 w 88"/>
              <a:gd name="T29" fmla="*/ 73 h 76"/>
              <a:gd name="T30" fmla="*/ 39 w 88"/>
              <a:gd name="T31" fmla="*/ 76 h 76"/>
              <a:gd name="T32" fmla="*/ 30 w 88"/>
              <a:gd name="T33" fmla="*/ 68 h 76"/>
              <a:gd name="T34" fmla="*/ 30 w 88"/>
              <a:gd name="T35" fmla="*/ 67 h 76"/>
              <a:gd name="T36" fmla="*/ 28 w 88"/>
              <a:gd name="T37" fmla="*/ 65 h 76"/>
              <a:gd name="T38" fmla="*/ 13 w 88"/>
              <a:gd name="T39" fmla="*/ 52 h 76"/>
              <a:gd name="T40" fmla="*/ 2 w 88"/>
              <a:gd name="T41" fmla="*/ 49 h 76"/>
              <a:gd name="T42" fmla="*/ 0 w 88"/>
              <a:gd name="T43" fmla="*/ 49 h 76"/>
              <a:gd name="T44" fmla="*/ 1 w 88"/>
              <a:gd name="T45" fmla="*/ 39 h 76"/>
              <a:gd name="T46" fmla="*/ 2 w 88"/>
              <a:gd name="T47" fmla="*/ 39 h 76"/>
              <a:gd name="T48" fmla="*/ 13 w 88"/>
              <a:gd name="T49" fmla="*/ 42 h 76"/>
              <a:gd name="T50" fmla="*/ 17 w 88"/>
              <a:gd name="T51" fmla="*/ 34 h 76"/>
              <a:gd name="T52" fmla="*/ 9 w 88"/>
              <a:gd name="T53" fmla="*/ 28 h 76"/>
              <a:gd name="T54" fmla="*/ 11 w 88"/>
              <a:gd name="T55" fmla="*/ 27 h 76"/>
              <a:gd name="T56" fmla="*/ 16 w 88"/>
              <a:gd name="T57" fmla="*/ 19 h 76"/>
              <a:gd name="T58" fmla="*/ 30 w 88"/>
              <a:gd name="T59" fmla="*/ 19 h 76"/>
              <a:gd name="T60" fmla="*/ 34 w 88"/>
              <a:gd name="T61" fmla="*/ 19 h 76"/>
              <a:gd name="T62" fmla="*/ 30 w 88"/>
              <a:gd name="T63" fmla="*/ 9 h 76"/>
              <a:gd name="T64" fmla="*/ 30 w 88"/>
              <a:gd name="T65" fmla="*/ 8 h 76"/>
              <a:gd name="T66" fmla="*/ 32 w 88"/>
              <a:gd name="T67" fmla="*/ 7 h 76"/>
              <a:gd name="T68" fmla="*/ 38 w 88"/>
              <a:gd name="T69" fmla="*/ 1 h 76"/>
              <a:gd name="T70" fmla="*/ 39 w 88"/>
              <a:gd name="T71" fmla="*/ 0 h 76"/>
              <a:gd name="T72" fmla="*/ 46 w 88"/>
              <a:gd name="T73" fmla="*/ 3 h 76"/>
              <a:gd name="T74" fmla="*/ 50 w 88"/>
              <a:gd name="T75" fmla="*/ 4 h 76"/>
              <a:gd name="T76" fmla="*/ 50 w 88"/>
              <a:gd name="T77" fmla="*/ 13 h 76"/>
              <a:gd name="T78" fmla="*/ 50 w 88"/>
              <a:gd name="T79" fmla="*/ 16 h 76"/>
              <a:gd name="T80" fmla="*/ 54 w 88"/>
              <a:gd name="T81" fmla="*/ 19 h 76"/>
              <a:gd name="T82" fmla="*/ 58 w 88"/>
              <a:gd name="T83" fmla="*/ 22 h 76"/>
              <a:gd name="T84" fmla="*/ 61 w 88"/>
              <a:gd name="T85" fmla="*/ 24 h 76"/>
              <a:gd name="T86" fmla="*/ 61 w 88"/>
              <a:gd name="T87" fmla="*/ 20 h 76"/>
              <a:gd name="T88" fmla="*/ 64 w 88"/>
              <a:gd name="T89" fmla="*/ 12 h 76"/>
              <a:gd name="T90" fmla="*/ 72 w 88"/>
              <a:gd name="T91" fmla="*/ 11 h 76"/>
              <a:gd name="T92" fmla="*/ 75 w 88"/>
              <a:gd name="T93" fmla="*/ 18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8" h="76">
                <a:moveTo>
                  <a:pt x="75" y="18"/>
                </a:moveTo>
                <a:lnTo>
                  <a:pt x="80" y="16"/>
                </a:lnTo>
                <a:lnTo>
                  <a:pt x="84" y="18"/>
                </a:lnTo>
                <a:lnTo>
                  <a:pt x="86" y="18"/>
                </a:lnTo>
                <a:lnTo>
                  <a:pt x="87" y="19"/>
                </a:lnTo>
                <a:lnTo>
                  <a:pt x="88" y="22"/>
                </a:lnTo>
                <a:lnTo>
                  <a:pt x="88" y="26"/>
                </a:lnTo>
                <a:lnTo>
                  <a:pt x="88" y="27"/>
                </a:lnTo>
                <a:lnTo>
                  <a:pt x="83" y="33"/>
                </a:lnTo>
                <a:lnTo>
                  <a:pt x="72" y="35"/>
                </a:lnTo>
                <a:lnTo>
                  <a:pt x="69" y="41"/>
                </a:lnTo>
                <a:lnTo>
                  <a:pt x="65" y="49"/>
                </a:lnTo>
                <a:lnTo>
                  <a:pt x="60" y="64"/>
                </a:lnTo>
                <a:lnTo>
                  <a:pt x="58" y="69"/>
                </a:lnTo>
                <a:lnTo>
                  <a:pt x="57" y="73"/>
                </a:lnTo>
                <a:lnTo>
                  <a:pt x="39" y="76"/>
                </a:lnTo>
                <a:lnTo>
                  <a:pt x="30" y="68"/>
                </a:lnTo>
                <a:lnTo>
                  <a:pt x="30" y="67"/>
                </a:lnTo>
                <a:lnTo>
                  <a:pt x="28" y="65"/>
                </a:lnTo>
                <a:lnTo>
                  <a:pt x="13" y="52"/>
                </a:lnTo>
                <a:lnTo>
                  <a:pt x="2" y="49"/>
                </a:lnTo>
                <a:lnTo>
                  <a:pt x="0" y="49"/>
                </a:lnTo>
                <a:lnTo>
                  <a:pt x="1" y="39"/>
                </a:lnTo>
                <a:lnTo>
                  <a:pt x="2" y="39"/>
                </a:lnTo>
                <a:lnTo>
                  <a:pt x="13" y="42"/>
                </a:lnTo>
                <a:lnTo>
                  <a:pt x="17" y="34"/>
                </a:lnTo>
                <a:lnTo>
                  <a:pt x="9" y="28"/>
                </a:lnTo>
                <a:lnTo>
                  <a:pt x="11" y="27"/>
                </a:lnTo>
                <a:lnTo>
                  <a:pt x="16" y="19"/>
                </a:lnTo>
                <a:lnTo>
                  <a:pt x="30" y="19"/>
                </a:lnTo>
                <a:lnTo>
                  <a:pt x="34" y="19"/>
                </a:lnTo>
                <a:lnTo>
                  <a:pt x="30" y="9"/>
                </a:lnTo>
                <a:lnTo>
                  <a:pt x="30" y="8"/>
                </a:lnTo>
                <a:lnTo>
                  <a:pt x="32" y="7"/>
                </a:lnTo>
                <a:lnTo>
                  <a:pt x="38" y="1"/>
                </a:lnTo>
                <a:lnTo>
                  <a:pt x="39" y="0"/>
                </a:lnTo>
                <a:lnTo>
                  <a:pt x="46" y="3"/>
                </a:lnTo>
                <a:lnTo>
                  <a:pt x="50" y="4"/>
                </a:lnTo>
                <a:lnTo>
                  <a:pt x="50" y="13"/>
                </a:lnTo>
                <a:lnTo>
                  <a:pt x="50" y="16"/>
                </a:lnTo>
                <a:lnTo>
                  <a:pt x="54" y="19"/>
                </a:lnTo>
                <a:lnTo>
                  <a:pt x="58" y="22"/>
                </a:lnTo>
                <a:lnTo>
                  <a:pt x="61" y="24"/>
                </a:lnTo>
                <a:lnTo>
                  <a:pt x="61" y="20"/>
                </a:lnTo>
                <a:lnTo>
                  <a:pt x="64" y="12"/>
                </a:lnTo>
                <a:lnTo>
                  <a:pt x="72" y="11"/>
                </a:lnTo>
                <a:lnTo>
                  <a:pt x="7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5" name="Freeform 106"/>
          <p:cNvSpPr>
            <a:spLocks/>
          </p:cNvSpPr>
          <p:nvPr/>
        </p:nvSpPr>
        <p:spPr bwMode="auto">
          <a:xfrm>
            <a:off x="6916738" y="1397000"/>
            <a:ext cx="33338" cy="49213"/>
          </a:xfrm>
          <a:custGeom>
            <a:avLst/>
            <a:gdLst>
              <a:gd name="T0" fmla="*/ 19 w 21"/>
              <a:gd name="T1" fmla="*/ 5 h 31"/>
              <a:gd name="T2" fmla="*/ 15 w 21"/>
              <a:gd name="T3" fmla="*/ 11 h 31"/>
              <a:gd name="T4" fmla="*/ 18 w 21"/>
              <a:gd name="T5" fmla="*/ 20 h 31"/>
              <a:gd name="T6" fmla="*/ 19 w 21"/>
              <a:gd name="T7" fmla="*/ 23 h 31"/>
              <a:gd name="T8" fmla="*/ 6 w 21"/>
              <a:gd name="T9" fmla="*/ 30 h 31"/>
              <a:gd name="T10" fmla="*/ 3 w 21"/>
              <a:gd name="T11" fmla="*/ 31 h 31"/>
              <a:gd name="T12" fmla="*/ 0 w 21"/>
              <a:gd name="T13" fmla="*/ 21 h 31"/>
              <a:gd name="T14" fmla="*/ 3 w 21"/>
              <a:gd name="T15" fmla="*/ 13 h 31"/>
              <a:gd name="T16" fmla="*/ 3 w 21"/>
              <a:gd name="T17" fmla="*/ 12 h 31"/>
              <a:gd name="T18" fmla="*/ 6 w 21"/>
              <a:gd name="T19" fmla="*/ 2 h 31"/>
              <a:gd name="T20" fmla="*/ 16 w 21"/>
              <a:gd name="T21" fmla="*/ 0 h 31"/>
              <a:gd name="T22" fmla="*/ 19 w 21"/>
              <a:gd name="T23" fmla="*/ 4 h 31"/>
              <a:gd name="T24" fmla="*/ 21 w 21"/>
              <a:gd name="T25" fmla="*/ 4 h 31"/>
              <a:gd name="T26" fmla="*/ 19 w 21"/>
              <a:gd name="T27" fmla="*/ 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1" h="31">
                <a:moveTo>
                  <a:pt x="19" y="5"/>
                </a:moveTo>
                <a:lnTo>
                  <a:pt x="15" y="11"/>
                </a:lnTo>
                <a:lnTo>
                  <a:pt x="18" y="20"/>
                </a:lnTo>
                <a:lnTo>
                  <a:pt x="19" y="23"/>
                </a:lnTo>
                <a:lnTo>
                  <a:pt x="6" y="30"/>
                </a:lnTo>
                <a:lnTo>
                  <a:pt x="3" y="31"/>
                </a:lnTo>
                <a:lnTo>
                  <a:pt x="0" y="21"/>
                </a:lnTo>
                <a:lnTo>
                  <a:pt x="3" y="13"/>
                </a:lnTo>
                <a:lnTo>
                  <a:pt x="3" y="12"/>
                </a:lnTo>
                <a:lnTo>
                  <a:pt x="6" y="2"/>
                </a:lnTo>
                <a:lnTo>
                  <a:pt x="16" y="0"/>
                </a:lnTo>
                <a:lnTo>
                  <a:pt x="19" y="4"/>
                </a:lnTo>
                <a:lnTo>
                  <a:pt x="21" y="4"/>
                </a:lnTo>
                <a:lnTo>
                  <a:pt x="19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6" name="Freeform 107"/>
          <p:cNvSpPr>
            <a:spLocks/>
          </p:cNvSpPr>
          <p:nvPr/>
        </p:nvSpPr>
        <p:spPr bwMode="auto">
          <a:xfrm>
            <a:off x="6642100" y="1333500"/>
            <a:ext cx="44450" cy="52388"/>
          </a:xfrm>
          <a:custGeom>
            <a:avLst/>
            <a:gdLst>
              <a:gd name="T0" fmla="*/ 22 w 28"/>
              <a:gd name="T1" fmla="*/ 16 h 33"/>
              <a:gd name="T2" fmla="*/ 16 w 28"/>
              <a:gd name="T3" fmla="*/ 21 h 33"/>
              <a:gd name="T4" fmla="*/ 12 w 28"/>
              <a:gd name="T5" fmla="*/ 25 h 33"/>
              <a:gd name="T6" fmla="*/ 9 w 28"/>
              <a:gd name="T7" fmla="*/ 26 h 33"/>
              <a:gd name="T8" fmla="*/ 5 w 28"/>
              <a:gd name="T9" fmla="*/ 31 h 33"/>
              <a:gd name="T10" fmla="*/ 5 w 28"/>
              <a:gd name="T11" fmla="*/ 33 h 33"/>
              <a:gd name="T12" fmla="*/ 1 w 28"/>
              <a:gd name="T13" fmla="*/ 27 h 33"/>
              <a:gd name="T14" fmla="*/ 1 w 28"/>
              <a:gd name="T15" fmla="*/ 26 h 33"/>
              <a:gd name="T16" fmla="*/ 0 w 28"/>
              <a:gd name="T17" fmla="*/ 26 h 33"/>
              <a:gd name="T18" fmla="*/ 3 w 28"/>
              <a:gd name="T19" fmla="*/ 11 h 33"/>
              <a:gd name="T20" fmla="*/ 3 w 28"/>
              <a:gd name="T21" fmla="*/ 10 h 33"/>
              <a:gd name="T22" fmla="*/ 5 w 28"/>
              <a:gd name="T23" fmla="*/ 1 h 33"/>
              <a:gd name="T24" fmla="*/ 11 w 28"/>
              <a:gd name="T25" fmla="*/ 3 h 33"/>
              <a:gd name="T26" fmla="*/ 12 w 28"/>
              <a:gd name="T27" fmla="*/ 12 h 33"/>
              <a:gd name="T28" fmla="*/ 13 w 28"/>
              <a:gd name="T29" fmla="*/ 12 h 33"/>
              <a:gd name="T30" fmla="*/ 15 w 28"/>
              <a:gd name="T31" fmla="*/ 12 h 33"/>
              <a:gd name="T32" fmla="*/ 16 w 28"/>
              <a:gd name="T33" fmla="*/ 10 h 33"/>
              <a:gd name="T34" fmla="*/ 22 w 28"/>
              <a:gd name="T35" fmla="*/ 0 h 33"/>
              <a:gd name="T36" fmla="*/ 24 w 28"/>
              <a:gd name="T37" fmla="*/ 1 h 33"/>
              <a:gd name="T38" fmla="*/ 28 w 28"/>
              <a:gd name="T39" fmla="*/ 12 h 33"/>
              <a:gd name="T40" fmla="*/ 22 w 28"/>
              <a:gd name="T41" fmla="*/ 16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8" h="33">
                <a:moveTo>
                  <a:pt x="22" y="16"/>
                </a:moveTo>
                <a:lnTo>
                  <a:pt x="16" y="21"/>
                </a:lnTo>
                <a:lnTo>
                  <a:pt x="12" y="25"/>
                </a:lnTo>
                <a:lnTo>
                  <a:pt x="9" y="26"/>
                </a:lnTo>
                <a:lnTo>
                  <a:pt x="5" y="31"/>
                </a:lnTo>
                <a:lnTo>
                  <a:pt x="5" y="33"/>
                </a:lnTo>
                <a:lnTo>
                  <a:pt x="1" y="27"/>
                </a:lnTo>
                <a:lnTo>
                  <a:pt x="1" y="26"/>
                </a:lnTo>
                <a:lnTo>
                  <a:pt x="0" y="26"/>
                </a:lnTo>
                <a:lnTo>
                  <a:pt x="3" y="11"/>
                </a:lnTo>
                <a:lnTo>
                  <a:pt x="3" y="10"/>
                </a:lnTo>
                <a:lnTo>
                  <a:pt x="5" y="1"/>
                </a:lnTo>
                <a:lnTo>
                  <a:pt x="11" y="3"/>
                </a:lnTo>
                <a:lnTo>
                  <a:pt x="12" y="12"/>
                </a:lnTo>
                <a:lnTo>
                  <a:pt x="13" y="12"/>
                </a:lnTo>
                <a:lnTo>
                  <a:pt x="15" y="12"/>
                </a:lnTo>
                <a:lnTo>
                  <a:pt x="16" y="10"/>
                </a:lnTo>
                <a:lnTo>
                  <a:pt x="22" y="0"/>
                </a:lnTo>
                <a:lnTo>
                  <a:pt x="24" y="1"/>
                </a:lnTo>
                <a:lnTo>
                  <a:pt x="28" y="12"/>
                </a:lnTo>
                <a:lnTo>
                  <a:pt x="2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7" name="Freeform 108"/>
          <p:cNvSpPr>
            <a:spLocks/>
          </p:cNvSpPr>
          <p:nvPr/>
        </p:nvSpPr>
        <p:spPr bwMode="auto">
          <a:xfrm>
            <a:off x="6816725" y="1358900"/>
            <a:ext cx="20638" cy="11113"/>
          </a:xfrm>
          <a:custGeom>
            <a:avLst/>
            <a:gdLst>
              <a:gd name="T0" fmla="*/ 13 w 13"/>
              <a:gd name="T1" fmla="*/ 5 h 7"/>
              <a:gd name="T2" fmla="*/ 13 w 13"/>
              <a:gd name="T3" fmla="*/ 7 h 7"/>
              <a:gd name="T4" fmla="*/ 10 w 13"/>
              <a:gd name="T5" fmla="*/ 7 h 7"/>
              <a:gd name="T6" fmla="*/ 9 w 13"/>
              <a:gd name="T7" fmla="*/ 7 h 7"/>
              <a:gd name="T8" fmla="*/ 2 w 13"/>
              <a:gd name="T9" fmla="*/ 5 h 7"/>
              <a:gd name="T10" fmla="*/ 0 w 13"/>
              <a:gd name="T11" fmla="*/ 2 h 7"/>
              <a:gd name="T12" fmla="*/ 4 w 13"/>
              <a:gd name="T13" fmla="*/ 0 h 7"/>
              <a:gd name="T14" fmla="*/ 6 w 13"/>
              <a:gd name="T15" fmla="*/ 0 h 7"/>
              <a:gd name="T16" fmla="*/ 7 w 13"/>
              <a:gd name="T17" fmla="*/ 3 h 7"/>
              <a:gd name="T18" fmla="*/ 11 w 13"/>
              <a:gd name="T19" fmla="*/ 3 h 7"/>
              <a:gd name="T20" fmla="*/ 13 w 13"/>
              <a:gd name="T21" fmla="*/ 3 h 7"/>
              <a:gd name="T22" fmla="*/ 13 w 13"/>
              <a:gd name="T23" fmla="*/ 5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7">
                <a:moveTo>
                  <a:pt x="13" y="5"/>
                </a:moveTo>
                <a:lnTo>
                  <a:pt x="13" y="7"/>
                </a:lnTo>
                <a:lnTo>
                  <a:pt x="10" y="7"/>
                </a:lnTo>
                <a:lnTo>
                  <a:pt x="9" y="7"/>
                </a:lnTo>
                <a:lnTo>
                  <a:pt x="2" y="5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7" y="3"/>
                </a:lnTo>
                <a:lnTo>
                  <a:pt x="11" y="3"/>
                </a:lnTo>
                <a:lnTo>
                  <a:pt x="13" y="3"/>
                </a:lnTo>
                <a:lnTo>
                  <a:pt x="1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8" name="Freeform 109"/>
          <p:cNvSpPr>
            <a:spLocks/>
          </p:cNvSpPr>
          <p:nvPr/>
        </p:nvSpPr>
        <p:spPr bwMode="auto">
          <a:xfrm>
            <a:off x="6938963" y="1328738"/>
            <a:ext cx="47625" cy="57150"/>
          </a:xfrm>
          <a:custGeom>
            <a:avLst/>
            <a:gdLst>
              <a:gd name="T0" fmla="*/ 22 w 30"/>
              <a:gd name="T1" fmla="*/ 21 h 36"/>
              <a:gd name="T2" fmla="*/ 24 w 30"/>
              <a:gd name="T3" fmla="*/ 19 h 36"/>
              <a:gd name="T4" fmla="*/ 26 w 30"/>
              <a:gd name="T5" fmla="*/ 19 h 36"/>
              <a:gd name="T6" fmla="*/ 28 w 30"/>
              <a:gd name="T7" fmla="*/ 18 h 36"/>
              <a:gd name="T8" fmla="*/ 30 w 30"/>
              <a:gd name="T9" fmla="*/ 24 h 36"/>
              <a:gd name="T10" fmla="*/ 23 w 30"/>
              <a:gd name="T11" fmla="*/ 28 h 36"/>
              <a:gd name="T12" fmla="*/ 23 w 30"/>
              <a:gd name="T13" fmla="*/ 30 h 36"/>
              <a:gd name="T14" fmla="*/ 15 w 30"/>
              <a:gd name="T15" fmla="*/ 33 h 36"/>
              <a:gd name="T16" fmla="*/ 12 w 30"/>
              <a:gd name="T17" fmla="*/ 36 h 36"/>
              <a:gd name="T18" fmla="*/ 11 w 30"/>
              <a:gd name="T19" fmla="*/ 36 h 36"/>
              <a:gd name="T20" fmla="*/ 5 w 30"/>
              <a:gd name="T21" fmla="*/ 29 h 36"/>
              <a:gd name="T22" fmla="*/ 0 w 30"/>
              <a:gd name="T23" fmla="*/ 17 h 36"/>
              <a:gd name="T24" fmla="*/ 2 w 30"/>
              <a:gd name="T25" fmla="*/ 15 h 36"/>
              <a:gd name="T26" fmla="*/ 12 w 30"/>
              <a:gd name="T27" fmla="*/ 9 h 36"/>
              <a:gd name="T28" fmla="*/ 16 w 30"/>
              <a:gd name="T29" fmla="*/ 18 h 36"/>
              <a:gd name="T30" fmla="*/ 17 w 30"/>
              <a:gd name="T31" fmla="*/ 17 h 36"/>
              <a:gd name="T32" fmla="*/ 17 w 30"/>
              <a:gd name="T33" fmla="*/ 15 h 36"/>
              <a:gd name="T34" fmla="*/ 20 w 30"/>
              <a:gd name="T35" fmla="*/ 10 h 36"/>
              <a:gd name="T36" fmla="*/ 26 w 30"/>
              <a:gd name="T37" fmla="*/ 0 h 36"/>
              <a:gd name="T38" fmla="*/ 28 w 30"/>
              <a:gd name="T39" fmla="*/ 6 h 36"/>
              <a:gd name="T40" fmla="*/ 27 w 30"/>
              <a:gd name="T41" fmla="*/ 10 h 36"/>
              <a:gd name="T42" fmla="*/ 23 w 30"/>
              <a:gd name="T43" fmla="*/ 18 h 36"/>
              <a:gd name="T44" fmla="*/ 22 w 30"/>
              <a:gd name="T45" fmla="*/ 2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0" h="36">
                <a:moveTo>
                  <a:pt x="22" y="21"/>
                </a:moveTo>
                <a:lnTo>
                  <a:pt x="24" y="19"/>
                </a:lnTo>
                <a:lnTo>
                  <a:pt x="26" y="19"/>
                </a:lnTo>
                <a:lnTo>
                  <a:pt x="28" y="18"/>
                </a:lnTo>
                <a:lnTo>
                  <a:pt x="30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  <a:lnTo>
                  <a:pt x="12" y="36"/>
                </a:lnTo>
                <a:lnTo>
                  <a:pt x="11" y="36"/>
                </a:lnTo>
                <a:lnTo>
                  <a:pt x="5" y="29"/>
                </a:lnTo>
                <a:lnTo>
                  <a:pt x="0" y="17"/>
                </a:lnTo>
                <a:lnTo>
                  <a:pt x="2" y="15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17" y="15"/>
                </a:lnTo>
                <a:lnTo>
                  <a:pt x="20" y="10"/>
                </a:lnTo>
                <a:lnTo>
                  <a:pt x="26" y="0"/>
                </a:lnTo>
                <a:lnTo>
                  <a:pt x="28" y="6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9" name="Freeform 110"/>
          <p:cNvSpPr>
            <a:spLocks/>
          </p:cNvSpPr>
          <p:nvPr/>
        </p:nvSpPr>
        <p:spPr bwMode="auto">
          <a:xfrm>
            <a:off x="6761163" y="1250950"/>
            <a:ext cx="82550" cy="95250"/>
          </a:xfrm>
          <a:custGeom>
            <a:avLst/>
            <a:gdLst>
              <a:gd name="T0" fmla="*/ 50 w 52"/>
              <a:gd name="T1" fmla="*/ 47 h 60"/>
              <a:gd name="T2" fmla="*/ 52 w 52"/>
              <a:gd name="T3" fmla="*/ 47 h 60"/>
              <a:gd name="T4" fmla="*/ 41 w 52"/>
              <a:gd name="T5" fmla="*/ 60 h 60"/>
              <a:gd name="T6" fmla="*/ 39 w 52"/>
              <a:gd name="T7" fmla="*/ 60 h 60"/>
              <a:gd name="T8" fmla="*/ 31 w 52"/>
              <a:gd name="T9" fmla="*/ 60 h 60"/>
              <a:gd name="T10" fmla="*/ 26 w 52"/>
              <a:gd name="T11" fmla="*/ 60 h 60"/>
              <a:gd name="T12" fmla="*/ 24 w 52"/>
              <a:gd name="T13" fmla="*/ 59 h 60"/>
              <a:gd name="T14" fmla="*/ 11 w 52"/>
              <a:gd name="T15" fmla="*/ 28 h 60"/>
              <a:gd name="T16" fmla="*/ 0 w 52"/>
              <a:gd name="T17" fmla="*/ 19 h 60"/>
              <a:gd name="T18" fmla="*/ 1 w 52"/>
              <a:gd name="T19" fmla="*/ 11 h 60"/>
              <a:gd name="T20" fmla="*/ 1 w 52"/>
              <a:gd name="T21" fmla="*/ 10 h 60"/>
              <a:gd name="T22" fmla="*/ 7 w 52"/>
              <a:gd name="T23" fmla="*/ 3 h 60"/>
              <a:gd name="T24" fmla="*/ 7 w 52"/>
              <a:gd name="T25" fmla="*/ 0 h 60"/>
              <a:gd name="T26" fmla="*/ 8 w 52"/>
              <a:gd name="T27" fmla="*/ 0 h 60"/>
              <a:gd name="T28" fmla="*/ 12 w 52"/>
              <a:gd name="T29" fmla="*/ 6 h 60"/>
              <a:gd name="T30" fmla="*/ 14 w 52"/>
              <a:gd name="T31" fmla="*/ 11 h 60"/>
              <a:gd name="T32" fmla="*/ 14 w 52"/>
              <a:gd name="T33" fmla="*/ 14 h 60"/>
              <a:gd name="T34" fmla="*/ 20 w 52"/>
              <a:gd name="T35" fmla="*/ 21 h 60"/>
              <a:gd name="T36" fmla="*/ 22 w 52"/>
              <a:gd name="T37" fmla="*/ 32 h 60"/>
              <a:gd name="T38" fmla="*/ 26 w 52"/>
              <a:gd name="T39" fmla="*/ 33 h 60"/>
              <a:gd name="T40" fmla="*/ 26 w 52"/>
              <a:gd name="T41" fmla="*/ 32 h 60"/>
              <a:gd name="T42" fmla="*/ 29 w 52"/>
              <a:gd name="T43" fmla="*/ 22 h 60"/>
              <a:gd name="T44" fmla="*/ 30 w 52"/>
              <a:gd name="T45" fmla="*/ 22 h 60"/>
              <a:gd name="T46" fmla="*/ 35 w 52"/>
              <a:gd name="T47" fmla="*/ 25 h 60"/>
              <a:gd name="T48" fmla="*/ 34 w 52"/>
              <a:gd name="T49" fmla="*/ 33 h 60"/>
              <a:gd name="T50" fmla="*/ 50 w 52"/>
              <a:gd name="T51" fmla="*/ 47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2" h="60">
                <a:moveTo>
                  <a:pt x="50" y="47"/>
                </a:moveTo>
                <a:lnTo>
                  <a:pt x="52" y="47"/>
                </a:lnTo>
                <a:lnTo>
                  <a:pt x="41" y="60"/>
                </a:lnTo>
                <a:lnTo>
                  <a:pt x="39" y="60"/>
                </a:lnTo>
                <a:lnTo>
                  <a:pt x="31" y="60"/>
                </a:lnTo>
                <a:lnTo>
                  <a:pt x="26" y="60"/>
                </a:lnTo>
                <a:lnTo>
                  <a:pt x="24" y="59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7" y="3"/>
                </a:lnTo>
                <a:lnTo>
                  <a:pt x="7" y="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6" y="33"/>
                </a:lnTo>
                <a:lnTo>
                  <a:pt x="26" y="32"/>
                </a:lnTo>
                <a:lnTo>
                  <a:pt x="29" y="22"/>
                </a:lnTo>
                <a:lnTo>
                  <a:pt x="30" y="22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0" name="Freeform 111"/>
          <p:cNvSpPr>
            <a:spLocks/>
          </p:cNvSpPr>
          <p:nvPr/>
        </p:nvSpPr>
        <p:spPr bwMode="auto">
          <a:xfrm>
            <a:off x="6888163" y="1262063"/>
            <a:ext cx="53975" cy="87313"/>
          </a:xfrm>
          <a:custGeom>
            <a:avLst/>
            <a:gdLst>
              <a:gd name="T0" fmla="*/ 13 w 34"/>
              <a:gd name="T1" fmla="*/ 40 h 55"/>
              <a:gd name="T2" fmla="*/ 10 w 34"/>
              <a:gd name="T3" fmla="*/ 49 h 55"/>
              <a:gd name="T4" fmla="*/ 9 w 34"/>
              <a:gd name="T5" fmla="*/ 51 h 55"/>
              <a:gd name="T6" fmla="*/ 9 w 34"/>
              <a:gd name="T7" fmla="*/ 52 h 55"/>
              <a:gd name="T8" fmla="*/ 6 w 34"/>
              <a:gd name="T9" fmla="*/ 49 h 55"/>
              <a:gd name="T10" fmla="*/ 3 w 34"/>
              <a:gd name="T11" fmla="*/ 46 h 55"/>
              <a:gd name="T12" fmla="*/ 0 w 34"/>
              <a:gd name="T13" fmla="*/ 44 h 55"/>
              <a:gd name="T14" fmla="*/ 0 w 34"/>
              <a:gd name="T15" fmla="*/ 30 h 55"/>
              <a:gd name="T16" fmla="*/ 0 w 34"/>
              <a:gd name="T17" fmla="*/ 27 h 55"/>
              <a:gd name="T18" fmla="*/ 0 w 34"/>
              <a:gd name="T19" fmla="*/ 19 h 55"/>
              <a:gd name="T20" fmla="*/ 3 w 34"/>
              <a:gd name="T21" fmla="*/ 15 h 55"/>
              <a:gd name="T22" fmla="*/ 7 w 34"/>
              <a:gd name="T23" fmla="*/ 12 h 55"/>
              <a:gd name="T24" fmla="*/ 10 w 34"/>
              <a:gd name="T25" fmla="*/ 10 h 55"/>
              <a:gd name="T26" fmla="*/ 11 w 34"/>
              <a:gd name="T27" fmla="*/ 4 h 55"/>
              <a:gd name="T28" fmla="*/ 11 w 34"/>
              <a:gd name="T29" fmla="*/ 3 h 55"/>
              <a:gd name="T30" fmla="*/ 14 w 34"/>
              <a:gd name="T31" fmla="*/ 1 h 55"/>
              <a:gd name="T32" fmla="*/ 25 w 34"/>
              <a:gd name="T33" fmla="*/ 0 h 55"/>
              <a:gd name="T34" fmla="*/ 30 w 34"/>
              <a:gd name="T35" fmla="*/ 4 h 55"/>
              <a:gd name="T36" fmla="*/ 34 w 34"/>
              <a:gd name="T37" fmla="*/ 7 h 55"/>
              <a:gd name="T38" fmla="*/ 30 w 34"/>
              <a:gd name="T39" fmla="*/ 33 h 55"/>
              <a:gd name="T40" fmla="*/ 33 w 34"/>
              <a:gd name="T41" fmla="*/ 44 h 55"/>
              <a:gd name="T42" fmla="*/ 25 w 34"/>
              <a:gd name="T43" fmla="*/ 51 h 55"/>
              <a:gd name="T44" fmla="*/ 21 w 34"/>
              <a:gd name="T45" fmla="*/ 53 h 55"/>
              <a:gd name="T46" fmla="*/ 18 w 34"/>
              <a:gd name="T47" fmla="*/ 55 h 55"/>
              <a:gd name="T48" fmla="*/ 18 w 34"/>
              <a:gd name="T49" fmla="*/ 53 h 55"/>
              <a:gd name="T50" fmla="*/ 18 w 34"/>
              <a:gd name="T51" fmla="*/ 48 h 55"/>
              <a:gd name="T52" fmla="*/ 18 w 34"/>
              <a:gd name="T53" fmla="*/ 44 h 55"/>
              <a:gd name="T54" fmla="*/ 17 w 34"/>
              <a:gd name="T55" fmla="*/ 42 h 55"/>
              <a:gd name="T56" fmla="*/ 13 w 34"/>
              <a:gd name="T57" fmla="*/ 4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4" h="55">
                <a:moveTo>
                  <a:pt x="13" y="40"/>
                </a:moveTo>
                <a:lnTo>
                  <a:pt x="10" y="49"/>
                </a:lnTo>
                <a:lnTo>
                  <a:pt x="9" y="51"/>
                </a:lnTo>
                <a:lnTo>
                  <a:pt x="9" y="52"/>
                </a:lnTo>
                <a:lnTo>
                  <a:pt x="6" y="49"/>
                </a:lnTo>
                <a:lnTo>
                  <a:pt x="3" y="46"/>
                </a:lnTo>
                <a:lnTo>
                  <a:pt x="0" y="44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3" y="15"/>
                </a:lnTo>
                <a:lnTo>
                  <a:pt x="7" y="12"/>
                </a:lnTo>
                <a:lnTo>
                  <a:pt x="10" y="10"/>
                </a:lnTo>
                <a:lnTo>
                  <a:pt x="11" y="4"/>
                </a:lnTo>
                <a:lnTo>
                  <a:pt x="11" y="3"/>
                </a:lnTo>
                <a:lnTo>
                  <a:pt x="14" y="1"/>
                </a:lnTo>
                <a:lnTo>
                  <a:pt x="25" y="0"/>
                </a:lnTo>
                <a:lnTo>
                  <a:pt x="30" y="4"/>
                </a:lnTo>
                <a:lnTo>
                  <a:pt x="34" y="7"/>
                </a:lnTo>
                <a:lnTo>
                  <a:pt x="30" y="33"/>
                </a:lnTo>
                <a:lnTo>
                  <a:pt x="33" y="44"/>
                </a:lnTo>
                <a:lnTo>
                  <a:pt x="25" y="51"/>
                </a:lnTo>
                <a:lnTo>
                  <a:pt x="21" y="53"/>
                </a:lnTo>
                <a:lnTo>
                  <a:pt x="18" y="55"/>
                </a:lnTo>
                <a:lnTo>
                  <a:pt x="18" y="53"/>
                </a:lnTo>
                <a:lnTo>
                  <a:pt x="18" y="48"/>
                </a:lnTo>
                <a:lnTo>
                  <a:pt x="18" y="44"/>
                </a:lnTo>
                <a:lnTo>
                  <a:pt x="17" y="42"/>
                </a:lnTo>
                <a:lnTo>
                  <a:pt x="13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1" name="Freeform 112"/>
          <p:cNvSpPr>
            <a:spLocks/>
          </p:cNvSpPr>
          <p:nvPr/>
        </p:nvSpPr>
        <p:spPr bwMode="auto">
          <a:xfrm>
            <a:off x="7159625" y="1166813"/>
            <a:ext cx="95250" cy="53975"/>
          </a:xfrm>
          <a:custGeom>
            <a:avLst/>
            <a:gdLst>
              <a:gd name="T0" fmla="*/ 49 w 60"/>
              <a:gd name="T1" fmla="*/ 12 h 34"/>
              <a:gd name="T2" fmla="*/ 54 w 60"/>
              <a:gd name="T3" fmla="*/ 22 h 34"/>
              <a:gd name="T4" fmla="*/ 60 w 60"/>
              <a:gd name="T5" fmla="*/ 31 h 34"/>
              <a:gd name="T6" fmla="*/ 49 w 60"/>
              <a:gd name="T7" fmla="*/ 33 h 34"/>
              <a:gd name="T8" fmla="*/ 35 w 60"/>
              <a:gd name="T9" fmla="*/ 34 h 34"/>
              <a:gd name="T10" fmla="*/ 34 w 60"/>
              <a:gd name="T11" fmla="*/ 34 h 34"/>
              <a:gd name="T12" fmla="*/ 14 w 60"/>
              <a:gd name="T13" fmla="*/ 29 h 34"/>
              <a:gd name="T14" fmla="*/ 12 w 60"/>
              <a:gd name="T15" fmla="*/ 29 h 34"/>
              <a:gd name="T16" fmla="*/ 11 w 60"/>
              <a:gd name="T17" fmla="*/ 29 h 34"/>
              <a:gd name="T18" fmla="*/ 11 w 60"/>
              <a:gd name="T19" fmla="*/ 27 h 34"/>
              <a:gd name="T20" fmla="*/ 4 w 60"/>
              <a:gd name="T21" fmla="*/ 22 h 34"/>
              <a:gd name="T22" fmla="*/ 0 w 60"/>
              <a:gd name="T23" fmla="*/ 18 h 34"/>
              <a:gd name="T24" fmla="*/ 1 w 60"/>
              <a:gd name="T25" fmla="*/ 14 h 34"/>
              <a:gd name="T26" fmla="*/ 1 w 60"/>
              <a:gd name="T27" fmla="*/ 12 h 34"/>
              <a:gd name="T28" fmla="*/ 7 w 60"/>
              <a:gd name="T29" fmla="*/ 15 h 34"/>
              <a:gd name="T30" fmla="*/ 11 w 60"/>
              <a:gd name="T31" fmla="*/ 7 h 34"/>
              <a:gd name="T32" fmla="*/ 29 w 60"/>
              <a:gd name="T33" fmla="*/ 1 h 34"/>
              <a:gd name="T34" fmla="*/ 34 w 60"/>
              <a:gd name="T35" fmla="*/ 0 h 34"/>
              <a:gd name="T36" fmla="*/ 39 w 60"/>
              <a:gd name="T37" fmla="*/ 11 h 34"/>
              <a:gd name="T38" fmla="*/ 44 w 60"/>
              <a:gd name="T39" fmla="*/ 11 h 34"/>
              <a:gd name="T40" fmla="*/ 49 w 60"/>
              <a:gd name="T41" fmla="*/ 12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" h="34">
                <a:moveTo>
                  <a:pt x="49" y="12"/>
                </a:moveTo>
                <a:lnTo>
                  <a:pt x="54" y="22"/>
                </a:lnTo>
                <a:lnTo>
                  <a:pt x="60" y="31"/>
                </a:lnTo>
                <a:lnTo>
                  <a:pt x="49" y="33"/>
                </a:lnTo>
                <a:lnTo>
                  <a:pt x="35" y="34"/>
                </a:lnTo>
                <a:lnTo>
                  <a:pt x="34" y="34"/>
                </a:lnTo>
                <a:lnTo>
                  <a:pt x="14" y="29"/>
                </a:lnTo>
                <a:lnTo>
                  <a:pt x="12" y="29"/>
                </a:lnTo>
                <a:lnTo>
                  <a:pt x="11" y="29"/>
                </a:lnTo>
                <a:lnTo>
                  <a:pt x="11" y="27"/>
                </a:lnTo>
                <a:lnTo>
                  <a:pt x="4" y="22"/>
                </a:lnTo>
                <a:lnTo>
                  <a:pt x="0" y="18"/>
                </a:lnTo>
                <a:lnTo>
                  <a:pt x="1" y="14"/>
                </a:lnTo>
                <a:lnTo>
                  <a:pt x="1" y="12"/>
                </a:lnTo>
                <a:lnTo>
                  <a:pt x="7" y="15"/>
                </a:lnTo>
                <a:lnTo>
                  <a:pt x="11" y="7"/>
                </a:lnTo>
                <a:lnTo>
                  <a:pt x="29" y="1"/>
                </a:lnTo>
                <a:lnTo>
                  <a:pt x="34" y="0"/>
                </a:lnTo>
                <a:lnTo>
                  <a:pt x="39" y="11"/>
                </a:lnTo>
                <a:lnTo>
                  <a:pt x="44" y="11"/>
                </a:lnTo>
                <a:lnTo>
                  <a:pt x="49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2" name="Freeform 113"/>
          <p:cNvSpPr>
            <a:spLocks/>
          </p:cNvSpPr>
          <p:nvPr/>
        </p:nvSpPr>
        <p:spPr bwMode="auto">
          <a:xfrm>
            <a:off x="8248650" y="1171575"/>
            <a:ext cx="41275" cy="61913"/>
          </a:xfrm>
          <a:custGeom>
            <a:avLst/>
            <a:gdLst>
              <a:gd name="T0" fmla="*/ 25 w 26"/>
              <a:gd name="T1" fmla="*/ 18 h 39"/>
              <a:gd name="T2" fmla="*/ 26 w 26"/>
              <a:gd name="T3" fmla="*/ 22 h 39"/>
              <a:gd name="T4" fmla="*/ 8 w 26"/>
              <a:gd name="T5" fmla="*/ 38 h 39"/>
              <a:gd name="T6" fmla="*/ 8 w 26"/>
              <a:gd name="T7" fmla="*/ 39 h 39"/>
              <a:gd name="T8" fmla="*/ 0 w 26"/>
              <a:gd name="T9" fmla="*/ 39 h 39"/>
              <a:gd name="T10" fmla="*/ 4 w 26"/>
              <a:gd name="T11" fmla="*/ 27 h 39"/>
              <a:gd name="T12" fmla="*/ 6 w 26"/>
              <a:gd name="T13" fmla="*/ 24 h 39"/>
              <a:gd name="T14" fmla="*/ 0 w 26"/>
              <a:gd name="T15" fmla="*/ 1 h 39"/>
              <a:gd name="T16" fmla="*/ 8 w 26"/>
              <a:gd name="T17" fmla="*/ 0 h 39"/>
              <a:gd name="T18" fmla="*/ 14 w 26"/>
              <a:gd name="T19" fmla="*/ 0 h 39"/>
              <a:gd name="T20" fmla="*/ 15 w 26"/>
              <a:gd name="T21" fmla="*/ 4 h 39"/>
              <a:gd name="T22" fmla="*/ 18 w 26"/>
              <a:gd name="T23" fmla="*/ 9 h 39"/>
              <a:gd name="T24" fmla="*/ 18 w 26"/>
              <a:gd name="T25" fmla="*/ 11 h 39"/>
              <a:gd name="T26" fmla="*/ 17 w 26"/>
              <a:gd name="T27" fmla="*/ 16 h 39"/>
              <a:gd name="T28" fmla="*/ 21 w 26"/>
              <a:gd name="T29" fmla="*/ 15 h 39"/>
              <a:gd name="T30" fmla="*/ 23 w 26"/>
              <a:gd name="T31" fmla="*/ 15 h 39"/>
              <a:gd name="T32" fmla="*/ 25 w 26"/>
              <a:gd name="T33" fmla="*/ 1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" h="39">
                <a:moveTo>
                  <a:pt x="25" y="18"/>
                </a:moveTo>
                <a:lnTo>
                  <a:pt x="26" y="22"/>
                </a:lnTo>
                <a:lnTo>
                  <a:pt x="8" y="38"/>
                </a:lnTo>
                <a:lnTo>
                  <a:pt x="8" y="39"/>
                </a:lnTo>
                <a:lnTo>
                  <a:pt x="0" y="39"/>
                </a:lnTo>
                <a:lnTo>
                  <a:pt x="4" y="27"/>
                </a:lnTo>
                <a:lnTo>
                  <a:pt x="6" y="24"/>
                </a:lnTo>
                <a:lnTo>
                  <a:pt x="0" y="1"/>
                </a:lnTo>
                <a:lnTo>
                  <a:pt x="8" y="0"/>
                </a:lnTo>
                <a:lnTo>
                  <a:pt x="14" y="0"/>
                </a:lnTo>
                <a:lnTo>
                  <a:pt x="15" y="4"/>
                </a:lnTo>
                <a:lnTo>
                  <a:pt x="18" y="9"/>
                </a:lnTo>
                <a:lnTo>
                  <a:pt x="18" y="11"/>
                </a:lnTo>
                <a:lnTo>
                  <a:pt x="17" y="16"/>
                </a:lnTo>
                <a:lnTo>
                  <a:pt x="21" y="15"/>
                </a:lnTo>
                <a:lnTo>
                  <a:pt x="23" y="15"/>
                </a:lnTo>
                <a:lnTo>
                  <a:pt x="25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3" name="Freeform 114"/>
          <p:cNvSpPr>
            <a:spLocks noEditPoints="1"/>
          </p:cNvSpPr>
          <p:nvPr/>
        </p:nvSpPr>
        <p:spPr bwMode="auto">
          <a:xfrm>
            <a:off x="7224713" y="1054100"/>
            <a:ext cx="101600" cy="149225"/>
          </a:xfrm>
          <a:custGeom>
            <a:avLst/>
            <a:gdLst>
              <a:gd name="T0" fmla="*/ 26 w 64"/>
              <a:gd name="T1" fmla="*/ 33 h 94"/>
              <a:gd name="T2" fmla="*/ 22 w 64"/>
              <a:gd name="T3" fmla="*/ 26 h 94"/>
              <a:gd name="T4" fmla="*/ 27 w 64"/>
              <a:gd name="T5" fmla="*/ 29 h 94"/>
              <a:gd name="T6" fmla="*/ 30 w 64"/>
              <a:gd name="T7" fmla="*/ 34 h 94"/>
              <a:gd name="T8" fmla="*/ 31 w 64"/>
              <a:gd name="T9" fmla="*/ 23 h 94"/>
              <a:gd name="T10" fmla="*/ 48 w 64"/>
              <a:gd name="T11" fmla="*/ 14 h 94"/>
              <a:gd name="T12" fmla="*/ 39 w 64"/>
              <a:gd name="T13" fmla="*/ 3 h 94"/>
              <a:gd name="T14" fmla="*/ 56 w 64"/>
              <a:gd name="T15" fmla="*/ 15 h 94"/>
              <a:gd name="T16" fmla="*/ 56 w 64"/>
              <a:gd name="T17" fmla="*/ 22 h 94"/>
              <a:gd name="T18" fmla="*/ 63 w 64"/>
              <a:gd name="T19" fmla="*/ 27 h 94"/>
              <a:gd name="T20" fmla="*/ 64 w 64"/>
              <a:gd name="T21" fmla="*/ 44 h 94"/>
              <a:gd name="T22" fmla="*/ 53 w 64"/>
              <a:gd name="T23" fmla="*/ 59 h 94"/>
              <a:gd name="T24" fmla="*/ 44 w 64"/>
              <a:gd name="T25" fmla="*/ 81 h 94"/>
              <a:gd name="T26" fmla="*/ 30 w 64"/>
              <a:gd name="T27" fmla="*/ 94 h 94"/>
              <a:gd name="T28" fmla="*/ 23 w 64"/>
              <a:gd name="T29" fmla="*/ 89 h 94"/>
              <a:gd name="T30" fmla="*/ 24 w 64"/>
              <a:gd name="T31" fmla="*/ 74 h 94"/>
              <a:gd name="T32" fmla="*/ 24 w 64"/>
              <a:gd name="T33" fmla="*/ 66 h 94"/>
              <a:gd name="T34" fmla="*/ 13 w 64"/>
              <a:gd name="T35" fmla="*/ 75 h 94"/>
              <a:gd name="T36" fmla="*/ 4 w 64"/>
              <a:gd name="T37" fmla="*/ 71 h 94"/>
              <a:gd name="T38" fmla="*/ 4 w 64"/>
              <a:gd name="T39" fmla="*/ 66 h 94"/>
              <a:gd name="T40" fmla="*/ 4 w 64"/>
              <a:gd name="T41" fmla="*/ 62 h 94"/>
              <a:gd name="T42" fmla="*/ 0 w 64"/>
              <a:gd name="T43" fmla="*/ 53 h 94"/>
              <a:gd name="T44" fmla="*/ 8 w 64"/>
              <a:gd name="T45" fmla="*/ 41 h 94"/>
              <a:gd name="T46" fmla="*/ 15 w 64"/>
              <a:gd name="T47" fmla="*/ 36 h 94"/>
              <a:gd name="T48" fmla="*/ 23 w 64"/>
              <a:gd name="T49" fmla="*/ 38 h 94"/>
              <a:gd name="T50" fmla="*/ 26 w 64"/>
              <a:gd name="T51" fmla="*/ 34 h 94"/>
              <a:gd name="T52" fmla="*/ 42 w 64"/>
              <a:gd name="T53" fmla="*/ 40 h 94"/>
              <a:gd name="T54" fmla="*/ 38 w 64"/>
              <a:gd name="T55" fmla="*/ 41 h 94"/>
              <a:gd name="T56" fmla="*/ 30 w 64"/>
              <a:gd name="T57" fmla="*/ 55 h 94"/>
              <a:gd name="T58" fmla="*/ 28 w 64"/>
              <a:gd name="T59" fmla="*/ 66 h 94"/>
              <a:gd name="T60" fmla="*/ 46 w 64"/>
              <a:gd name="T61" fmla="*/ 63 h 94"/>
              <a:gd name="T62" fmla="*/ 50 w 64"/>
              <a:gd name="T63" fmla="*/ 59 h 94"/>
              <a:gd name="T64" fmla="*/ 54 w 64"/>
              <a:gd name="T65" fmla="*/ 53 h 94"/>
              <a:gd name="T66" fmla="*/ 53 w 64"/>
              <a:gd name="T67" fmla="*/ 52 h 94"/>
              <a:gd name="T68" fmla="*/ 48 w 64"/>
              <a:gd name="T69" fmla="*/ 53 h 94"/>
              <a:gd name="T70" fmla="*/ 46 w 64"/>
              <a:gd name="T71" fmla="*/ 47 h 94"/>
              <a:gd name="T72" fmla="*/ 44 w 64"/>
              <a:gd name="T73" fmla="*/ 4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4" h="94">
                <a:moveTo>
                  <a:pt x="26" y="34"/>
                </a:moveTo>
                <a:lnTo>
                  <a:pt x="26" y="33"/>
                </a:lnTo>
                <a:lnTo>
                  <a:pt x="19" y="27"/>
                </a:lnTo>
                <a:lnTo>
                  <a:pt x="22" y="26"/>
                </a:lnTo>
                <a:lnTo>
                  <a:pt x="24" y="22"/>
                </a:lnTo>
                <a:lnTo>
                  <a:pt x="27" y="29"/>
                </a:lnTo>
                <a:lnTo>
                  <a:pt x="30" y="32"/>
                </a:lnTo>
                <a:lnTo>
                  <a:pt x="30" y="34"/>
                </a:lnTo>
                <a:lnTo>
                  <a:pt x="31" y="27"/>
                </a:lnTo>
                <a:lnTo>
                  <a:pt x="31" y="23"/>
                </a:lnTo>
                <a:lnTo>
                  <a:pt x="33" y="23"/>
                </a:lnTo>
                <a:lnTo>
                  <a:pt x="48" y="14"/>
                </a:lnTo>
                <a:lnTo>
                  <a:pt x="37" y="4"/>
                </a:lnTo>
                <a:lnTo>
                  <a:pt x="39" y="3"/>
                </a:lnTo>
                <a:lnTo>
                  <a:pt x="50" y="0"/>
                </a:lnTo>
                <a:lnTo>
                  <a:pt x="56" y="15"/>
                </a:lnTo>
                <a:lnTo>
                  <a:pt x="56" y="18"/>
                </a:lnTo>
                <a:lnTo>
                  <a:pt x="56" y="22"/>
                </a:lnTo>
                <a:lnTo>
                  <a:pt x="56" y="23"/>
                </a:lnTo>
                <a:lnTo>
                  <a:pt x="63" y="27"/>
                </a:lnTo>
                <a:lnTo>
                  <a:pt x="63" y="29"/>
                </a:lnTo>
                <a:lnTo>
                  <a:pt x="64" y="44"/>
                </a:lnTo>
                <a:lnTo>
                  <a:pt x="63" y="47"/>
                </a:lnTo>
                <a:lnTo>
                  <a:pt x="53" y="59"/>
                </a:lnTo>
                <a:lnTo>
                  <a:pt x="38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6" y="90"/>
                </a:lnTo>
                <a:lnTo>
                  <a:pt x="23" y="89"/>
                </a:lnTo>
                <a:lnTo>
                  <a:pt x="23" y="85"/>
                </a:lnTo>
                <a:lnTo>
                  <a:pt x="24" y="74"/>
                </a:lnTo>
                <a:lnTo>
                  <a:pt x="26" y="64"/>
                </a:lnTo>
                <a:lnTo>
                  <a:pt x="24" y="66"/>
                </a:lnTo>
                <a:lnTo>
                  <a:pt x="19" y="72"/>
                </a:lnTo>
                <a:lnTo>
                  <a:pt x="13" y="75"/>
                </a:lnTo>
                <a:lnTo>
                  <a:pt x="5" y="72"/>
                </a:lnTo>
                <a:lnTo>
                  <a:pt x="4" y="71"/>
                </a:lnTo>
                <a:lnTo>
                  <a:pt x="4" y="68"/>
                </a:lnTo>
                <a:lnTo>
                  <a:pt x="4" y="66"/>
                </a:lnTo>
                <a:lnTo>
                  <a:pt x="4" y="64"/>
                </a:lnTo>
                <a:lnTo>
                  <a:pt x="4" y="62"/>
                </a:lnTo>
                <a:lnTo>
                  <a:pt x="3" y="57"/>
                </a:lnTo>
                <a:lnTo>
                  <a:pt x="0" y="53"/>
                </a:lnTo>
                <a:lnTo>
                  <a:pt x="3" y="47"/>
                </a:lnTo>
                <a:lnTo>
                  <a:pt x="8" y="41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38"/>
                </a:lnTo>
                <a:lnTo>
                  <a:pt x="24" y="36"/>
                </a:lnTo>
                <a:lnTo>
                  <a:pt x="26" y="34"/>
                </a:lnTo>
                <a:close/>
                <a:moveTo>
                  <a:pt x="44" y="40"/>
                </a:moveTo>
                <a:lnTo>
                  <a:pt x="42" y="40"/>
                </a:lnTo>
                <a:lnTo>
                  <a:pt x="39" y="40"/>
                </a:lnTo>
                <a:lnTo>
                  <a:pt x="38" y="41"/>
                </a:lnTo>
                <a:lnTo>
                  <a:pt x="30" y="51"/>
                </a:lnTo>
                <a:lnTo>
                  <a:pt x="30" y="55"/>
                </a:lnTo>
                <a:lnTo>
                  <a:pt x="28" y="64"/>
                </a:lnTo>
                <a:lnTo>
                  <a:pt x="28" y="66"/>
                </a:lnTo>
                <a:lnTo>
                  <a:pt x="30" y="66"/>
                </a:lnTo>
                <a:lnTo>
                  <a:pt x="46" y="63"/>
                </a:lnTo>
                <a:lnTo>
                  <a:pt x="49" y="60"/>
                </a:lnTo>
                <a:lnTo>
                  <a:pt x="50" y="59"/>
                </a:lnTo>
                <a:lnTo>
                  <a:pt x="52" y="56"/>
                </a:lnTo>
                <a:lnTo>
                  <a:pt x="54" y="53"/>
                </a:lnTo>
                <a:lnTo>
                  <a:pt x="54" y="52"/>
                </a:lnTo>
                <a:lnTo>
                  <a:pt x="53" y="52"/>
                </a:lnTo>
                <a:lnTo>
                  <a:pt x="52" y="52"/>
                </a:lnTo>
                <a:lnTo>
                  <a:pt x="48" y="53"/>
                </a:lnTo>
                <a:lnTo>
                  <a:pt x="48" y="51"/>
                </a:lnTo>
                <a:lnTo>
                  <a:pt x="46" y="47"/>
                </a:lnTo>
                <a:lnTo>
                  <a:pt x="44" y="41"/>
                </a:lnTo>
                <a:lnTo>
                  <a:pt x="44" y="4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4" name="Freeform 115"/>
          <p:cNvSpPr>
            <a:spLocks/>
          </p:cNvSpPr>
          <p:nvPr/>
        </p:nvSpPr>
        <p:spPr bwMode="auto">
          <a:xfrm>
            <a:off x="7088188" y="958850"/>
            <a:ext cx="206375" cy="179388"/>
          </a:xfrm>
          <a:custGeom>
            <a:avLst/>
            <a:gdLst>
              <a:gd name="T0" fmla="*/ 112 w 130"/>
              <a:gd name="T1" fmla="*/ 4 h 113"/>
              <a:gd name="T2" fmla="*/ 130 w 130"/>
              <a:gd name="T3" fmla="*/ 15 h 113"/>
              <a:gd name="T4" fmla="*/ 109 w 130"/>
              <a:gd name="T5" fmla="*/ 47 h 113"/>
              <a:gd name="T6" fmla="*/ 105 w 130"/>
              <a:gd name="T7" fmla="*/ 56 h 113"/>
              <a:gd name="T8" fmla="*/ 101 w 130"/>
              <a:gd name="T9" fmla="*/ 64 h 113"/>
              <a:gd name="T10" fmla="*/ 83 w 130"/>
              <a:gd name="T11" fmla="*/ 82 h 113"/>
              <a:gd name="T12" fmla="*/ 75 w 130"/>
              <a:gd name="T13" fmla="*/ 94 h 113"/>
              <a:gd name="T14" fmla="*/ 69 w 130"/>
              <a:gd name="T15" fmla="*/ 97 h 113"/>
              <a:gd name="T16" fmla="*/ 61 w 130"/>
              <a:gd name="T17" fmla="*/ 92 h 113"/>
              <a:gd name="T18" fmla="*/ 37 w 130"/>
              <a:gd name="T19" fmla="*/ 107 h 113"/>
              <a:gd name="T20" fmla="*/ 30 w 130"/>
              <a:gd name="T21" fmla="*/ 108 h 113"/>
              <a:gd name="T22" fmla="*/ 27 w 130"/>
              <a:gd name="T23" fmla="*/ 111 h 113"/>
              <a:gd name="T24" fmla="*/ 18 w 130"/>
              <a:gd name="T25" fmla="*/ 105 h 113"/>
              <a:gd name="T26" fmla="*/ 30 w 130"/>
              <a:gd name="T27" fmla="*/ 82 h 113"/>
              <a:gd name="T28" fmla="*/ 19 w 130"/>
              <a:gd name="T29" fmla="*/ 79 h 113"/>
              <a:gd name="T30" fmla="*/ 16 w 130"/>
              <a:gd name="T31" fmla="*/ 85 h 113"/>
              <a:gd name="T32" fmla="*/ 7 w 130"/>
              <a:gd name="T33" fmla="*/ 86 h 113"/>
              <a:gd name="T34" fmla="*/ 5 w 130"/>
              <a:gd name="T35" fmla="*/ 77 h 113"/>
              <a:gd name="T36" fmla="*/ 0 w 130"/>
              <a:gd name="T37" fmla="*/ 67 h 113"/>
              <a:gd name="T38" fmla="*/ 20 w 130"/>
              <a:gd name="T39" fmla="*/ 67 h 113"/>
              <a:gd name="T40" fmla="*/ 20 w 130"/>
              <a:gd name="T41" fmla="*/ 62 h 113"/>
              <a:gd name="T42" fmla="*/ 33 w 130"/>
              <a:gd name="T43" fmla="*/ 64 h 113"/>
              <a:gd name="T44" fmla="*/ 35 w 130"/>
              <a:gd name="T45" fmla="*/ 48 h 113"/>
              <a:gd name="T46" fmla="*/ 49 w 130"/>
              <a:gd name="T47" fmla="*/ 47 h 113"/>
              <a:gd name="T48" fmla="*/ 57 w 130"/>
              <a:gd name="T49" fmla="*/ 56 h 113"/>
              <a:gd name="T50" fmla="*/ 53 w 130"/>
              <a:gd name="T51" fmla="*/ 66 h 113"/>
              <a:gd name="T52" fmla="*/ 61 w 130"/>
              <a:gd name="T53" fmla="*/ 66 h 113"/>
              <a:gd name="T54" fmla="*/ 67 w 130"/>
              <a:gd name="T55" fmla="*/ 66 h 113"/>
              <a:gd name="T56" fmla="*/ 74 w 130"/>
              <a:gd name="T57" fmla="*/ 62 h 113"/>
              <a:gd name="T58" fmla="*/ 68 w 130"/>
              <a:gd name="T59" fmla="*/ 53 h 113"/>
              <a:gd name="T60" fmla="*/ 68 w 130"/>
              <a:gd name="T61" fmla="*/ 45 h 113"/>
              <a:gd name="T62" fmla="*/ 60 w 130"/>
              <a:gd name="T63" fmla="*/ 37 h 113"/>
              <a:gd name="T64" fmla="*/ 68 w 130"/>
              <a:gd name="T65" fmla="*/ 32 h 113"/>
              <a:gd name="T66" fmla="*/ 80 w 130"/>
              <a:gd name="T67" fmla="*/ 47 h 113"/>
              <a:gd name="T68" fmla="*/ 86 w 130"/>
              <a:gd name="T69" fmla="*/ 51 h 113"/>
              <a:gd name="T70" fmla="*/ 101 w 130"/>
              <a:gd name="T71" fmla="*/ 34 h 113"/>
              <a:gd name="T72" fmla="*/ 89 w 130"/>
              <a:gd name="T73" fmla="*/ 23 h 113"/>
              <a:gd name="T74" fmla="*/ 94 w 130"/>
              <a:gd name="T75" fmla="*/ 15 h 113"/>
              <a:gd name="T76" fmla="*/ 102 w 130"/>
              <a:gd name="T77" fmla="*/ 11 h 113"/>
              <a:gd name="T78" fmla="*/ 106 w 130"/>
              <a:gd name="T79" fmla="*/ 12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30" h="113">
                <a:moveTo>
                  <a:pt x="109" y="14"/>
                </a:moveTo>
                <a:lnTo>
                  <a:pt x="112" y="4"/>
                </a:lnTo>
                <a:lnTo>
                  <a:pt x="113" y="0"/>
                </a:lnTo>
                <a:lnTo>
                  <a:pt x="130" y="15"/>
                </a:lnTo>
                <a:lnTo>
                  <a:pt x="120" y="22"/>
                </a:lnTo>
                <a:lnTo>
                  <a:pt x="109" y="47"/>
                </a:lnTo>
                <a:lnTo>
                  <a:pt x="106" y="52"/>
                </a:lnTo>
                <a:lnTo>
                  <a:pt x="105" y="56"/>
                </a:lnTo>
                <a:lnTo>
                  <a:pt x="102" y="60"/>
                </a:lnTo>
                <a:lnTo>
                  <a:pt x="101" y="64"/>
                </a:lnTo>
                <a:lnTo>
                  <a:pt x="93" y="81"/>
                </a:lnTo>
                <a:lnTo>
                  <a:pt x="83" y="82"/>
                </a:lnTo>
                <a:lnTo>
                  <a:pt x="87" y="89"/>
                </a:lnTo>
                <a:lnTo>
                  <a:pt x="75" y="94"/>
                </a:lnTo>
                <a:lnTo>
                  <a:pt x="71" y="96"/>
                </a:lnTo>
                <a:lnTo>
                  <a:pt x="69" y="97"/>
                </a:lnTo>
                <a:lnTo>
                  <a:pt x="63" y="90"/>
                </a:lnTo>
                <a:lnTo>
                  <a:pt x="61" y="92"/>
                </a:lnTo>
                <a:lnTo>
                  <a:pt x="59" y="101"/>
                </a:lnTo>
                <a:lnTo>
                  <a:pt x="37" y="107"/>
                </a:lnTo>
                <a:lnTo>
                  <a:pt x="33" y="101"/>
                </a:lnTo>
                <a:lnTo>
                  <a:pt x="30" y="108"/>
                </a:lnTo>
                <a:lnTo>
                  <a:pt x="30" y="109"/>
                </a:lnTo>
                <a:lnTo>
                  <a:pt x="27" y="111"/>
                </a:lnTo>
                <a:lnTo>
                  <a:pt x="20" y="113"/>
                </a:lnTo>
                <a:lnTo>
                  <a:pt x="18" y="105"/>
                </a:lnTo>
                <a:lnTo>
                  <a:pt x="18" y="101"/>
                </a:lnTo>
                <a:lnTo>
                  <a:pt x="30" y="82"/>
                </a:lnTo>
                <a:lnTo>
                  <a:pt x="27" y="78"/>
                </a:lnTo>
                <a:lnTo>
                  <a:pt x="19" y="79"/>
                </a:lnTo>
                <a:lnTo>
                  <a:pt x="16" y="83"/>
                </a:lnTo>
                <a:lnTo>
                  <a:pt x="16" y="85"/>
                </a:lnTo>
                <a:lnTo>
                  <a:pt x="9" y="85"/>
                </a:lnTo>
                <a:lnTo>
                  <a:pt x="7" y="86"/>
                </a:lnTo>
                <a:lnTo>
                  <a:pt x="5" y="82"/>
                </a:lnTo>
                <a:lnTo>
                  <a:pt x="5" y="77"/>
                </a:lnTo>
                <a:lnTo>
                  <a:pt x="0" y="71"/>
                </a:lnTo>
                <a:lnTo>
                  <a:pt x="0" y="67"/>
                </a:lnTo>
                <a:lnTo>
                  <a:pt x="16" y="70"/>
                </a:lnTo>
                <a:lnTo>
                  <a:pt x="20" y="67"/>
                </a:lnTo>
                <a:lnTo>
                  <a:pt x="22" y="67"/>
                </a:lnTo>
                <a:lnTo>
                  <a:pt x="20" y="62"/>
                </a:lnTo>
                <a:lnTo>
                  <a:pt x="26" y="59"/>
                </a:lnTo>
                <a:lnTo>
                  <a:pt x="33" y="64"/>
                </a:lnTo>
                <a:lnTo>
                  <a:pt x="34" y="57"/>
                </a:lnTo>
                <a:lnTo>
                  <a:pt x="35" y="48"/>
                </a:lnTo>
                <a:lnTo>
                  <a:pt x="44" y="55"/>
                </a:lnTo>
                <a:lnTo>
                  <a:pt x="49" y="47"/>
                </a:lnTo>
                <a:lnTo>
                  <a:pt x="59" y="53"/>
                </a:lnTo>
                <a:lnTo>
                  <a:pt x="57" y="56"/>
                </a:lnTo>
                <a:lnTo>
                  <a:pt x="53" y="64"/>
                </a:lnTo>
                <a:lnTo>
                  <a:pt x="53" y="66"/>
                </a:lnTo>
                <a:lnTo>
                  <a:pt x="54" y="66"/>
                </a:lnTo>
                <a:lnTo>
                  <a:pt x="61" y="66"/>
                </a:lnTo>
                <a:lnTo>
                  <a:pt x="64" y="66"/>
                </a:lnTo>
                <a:lnTo>
                  <a:pt x="67" y="66"/>
                </a:lnTo>
                <a:lnTo>
                  <a:pt x="68" y="64"/>
                </a:lnTo>
                <a:lnTo>
                  <a:pt x="74" y="62"/>
                </a:lnTo>
                <a:lnTo>
                  <a:pt x="72" y="60"/>
                </a:lnTo>
                <a:lnTo>
                  <a:pt x="68" y="53"/>
                </a:lnTo>
                <a:lnTo>
                  <a:pt x="68" y="48"/>
                </a:lnTo>
                <a:lnTo>
                  <a:pt x="68" y="45"/>
                </a:lnTo>
                <a:lnTo>
                  <a:pt x="64" y="40"/>
                </a:lnTo>
                <a:lnTo>
                  <a:pt x="60" y="37"/>
                </a:lnTo>
                <a:lnTo>
                  <a:pt x="61" y="36"/>
                </a:lnTo>
                <a:lnTo>
                  <a:pt x="68" y="32"/>
                </a:lnTo>
                <a:lnTo>
                  <a:pt x="79" y="38"/>
                </a:lnTo>
                <a:lnTo>
                  <a:pt x="80" y="47"/>
                </a:lnTo>
                <a:lnTo>
                  <a:pt x="82" y="47"/>
                </a:lnTo>
                <a:lnTo>
                  <a:pt x="86" y="51"/>
                </a:lnTo>
                <a:lnTo>
                  <a:pt x="90" y="45"/>
                </a:lnTo>
                <a:lnTo>
                  <a:pt x="101" y="34"/>
                </a:lnTo>
                <a:lnTo>
                  <a:pt x="97" y="32"/>
                </a:lnTo>
                <a:lnTo>
                  <a:pt x="89" y="23"/>
                </a:lnTo>
                <a:lnTo>
                  <a:pt x="90" y="21"/>
                </a:lnTo>
                <a:lnTo>
                  <a:pt x="94" y="15"/>
                </a:lnTo>
                <a:lnTo>
                  <a:pt x="101" y="18"/>
                </a:lnTo>
                <a:lnTo>
                  <a:pt x="102" y="11"/>
                </a:lnTo>
                <a:lnTo>
                  <a:pt x="105" y="12"/>
                </a:lnTo>
                <a:lnTo>
                  <a:pt x="106" y="12"/>
                </a:lnTo>
                <a:lnTo>
                  <a:pt x="109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5" name="Freeform 116"/>
          <p:cNvSpPr>
            <a:spLocks noEditPoints="1"/>
          </p:cNvSpPr>
          <p:nvPr/>
        </p:nvSpPr>
        <p:spPr bwMode="auto">
          <a:xfrm>
            <a:off x="6915150" y="739775"/>
            <a:ext cx="1528763" cy="1152525"/>
          </a:xfrm>
          <a:custGeom>
            <a:avLst/>
            <a:gdLst>
              <a:gd name="T0" fmla="*/ 78 w 963"/>
              <a:gd name="T1" fmla="*/ 453 h 726"/>
              <a:gd name="T2" fmla="*/ 210 w 963"/>
              <a:gd name="T3" fmla="*/ 562 h 726"/>
              <a:gd name="T4" fmla="*/ 132 w 963"/>
              <a:gd name="T5" fmla="*/ 448 h 726"/>
              <a:gd name="T6" fmla="*/ 78 w 963"/>
              <a:gd name="T7" fmla="*/ 384 h 726"/>
              <a:gd name="T8" fmla="*/ 180 w 963"/>
              <a:gd name="T9" fmla="*/ 378 h 726"/>
              <a:gd name="T10" fmla="*/ 376 w 963"/>
              <a:gd name="T11" fmla="*/ 385 h 726"/>
              <a:gd name="T12" fmla="*/ 483 w 963"/>
              <a:gd name="T13" fmla="*/ 321 h 726"/>
              <a:gd name="T14" fmla="*/ 515 w 963"/>
              <a:gd name="T15" fmla="*/ 322 h 726"/>
              <a:gd name="T16" fmla="*/ 626 w 963"/>
              <a:gd name="T17" fmla="*/ 0 h 726"/>
              <a:gd name="T18" fmla="*/ 615 w 963"/>
              <a:gd name="T19" fmla="*/ 127 h 726"/>
              <a:gd name="T20" fmla="*/ 648 w 963"/>
              <a:gd name="T21" fmla="*/ 171 h 726"/>
              <a:gd name="T22" fmla="*/ 678 w 963"/>
              <a:gd name="T23" fmla="*/ 126 h 726"/>
              <a:gd name="T24" fmla="*/ 768 w 963"/>
              <a:gd name="T25" fmla="*/ 73 h 726"/>
              <a:gd name="T26" fmla="*/ 869 w 963"/>
              <a:gd name="T27" fmla="*/ 104 h 726"/>
              <a:gd name="T28" fmla="*/ 851 w 963"/>
              <a:gd name="T29" fmla="*/ 220 h 726"/>
              <a:gd name="T30" fmla="*/ 720 w 963"/>
              <a:gd name="T31" fmla="*/ 242 h 726"/>
              <a:gd name="T32" fmla="*/ 809 w 963"/>
              <a:gd name="T33" fmla="*/ 296 h 726"/>
              <a:gd name="T34" fmla="*/ 872 w 963"/>
              <a:gd name="T35" fmla="*/ 303 h 726"/>
              <a:gd name="T36" fmla="*/ 872 w 963"/>
              <a:gd name="T37" fmla="*/ 280 h 726"/>
              <a:gd name="T38" fmla="*/ 945 w 963"/>
              <a:gd name="T39" fmla="*/ 294 h 726"/>
              <a:gd name="T40" fmla="*/ 881 w 963"/>
              <a:gd name="T41" fmla="*/ 330 h 726"/>
              <a:gd name="T42" fmla="*/ 863 w 963"/>
              <a:gd name="T43" fmla="*/ 418 h 726"/>
              <a:gd name="T44" fmla="*/ 825 w 963"/>
              <a:gd name="T45" fmla="*/ 521 h 726"/>
              <a:gd name="T46" fmla="*/ 820 w 963"/>
              <a:gd name="T47" fmla="*/ 392 h 726"/>
              <a:gd name="T48" fmla="*/ 716 w 963"/>
              <a:gd name="T49" fmla="*/ 325 h 726"/>
              <a:gd name="T50" fmla="*/ 619 w 963"/>
              <a:gd name="T51" fmla="*/ 294 h 726"/>
              <a:gd name="T52" fmla="*/ 551 w 963"/>
              <a:gd name="T53" fmla="*/ 325 h 726"/>
              <a:gd name="T54" fmla="*/ 505 w 963"/>
              <a:gd name="T55" fmla="*/ 403 h 726"/>
              <a:gd name="T56" fmla="*/ 505 w 963"/>
              <a:gd name="T57" fmla="*/ 479 h 726"/>
              <a:gd name="T58" fmla="*/ 511 w 963"/>
              <a:gd name="T59" fmla="*/ 568 h 726"/>
              <a:gd name="T60" fmla="*/ 476 w 963"/>
              <a:gd name="T61" fmla="*/ 644 h 726"/>
              <a:gd name="T62" fmla="*/ 457 w 963"/>
              <a:gd name="T63" fmla="*/ 705 h 726"/>
              <a:gd name="T64" fmla="*/ 379 w 963"/>
              <a:gd name="T65" fmla="*/ 680 h 726"/>
              <a:gd name="T66" fmla="*/ 275 w 963"/>
              <a:gd name="T67" fmla="*/ 711 h 726"/>
              <a:gd name="T68" fmla="*/ 184 w 963"/>
              <a:gd name="T69" fmla="*/ 656 h 726"/>
              <a:gd name="T70" fmla="*/ 101 w 963"/>
              <a:gd name="T71" fmla="*/ 528 h 726"/>
              <a:gd name="T72" fmla="*/ 57 w 963"/>
              <a:gd name="T73" fmla="*/ 487 h 726"/>
              <a:gd name="T74" fmla="*/ 12 w 963"/>
              <a:gd name="T75" fmla="*/ 479 h 726"/>
              <a:gd name="T76" fmla="*/ 50 w 963"/>
              <a:gd name="T77" fmla="*/ 523 h 726"/>
              <a:gd name="T78" fmla="*/ 24 w 963"/>
              <a:gd name="T79" fmla="*/ 441 h 726"/>
              <a:gd name="T80" fmla="*/ 52 w 963"/>
              <a:gd name="T81" fmla="*/ 422 h 726"/>
              <a:gd name="T82" fmla="*/ 108 w 963"/>
              <a:gd name="T83" fmla="*/ 410 h 726"/>
              <a:gd name="T84" fmla="*/ 124 w 963"/>
              <a:gd name="T85" fmla="*/ 382 h 726"/>
              <a:gd name="T86" fmla="*/ 98 w 963"/>
              <a:gd name="T87" fmla="*/ 354 h 726"/>
              <a:gd name="T88" fmla="*/ 102 w 963"/>
              <a:gd name="T89" fmla="*/ 322 h 726"/>
              <a:gd name="T90" fmla="*/ 113 w 963"/>
              <a:gd name="T91" fmla="*/ 329 h 726"/>
              <a:gd name="T92" fmla="*/ 157 w 963"/>
              <a:gd name="T93" fmla="*/ 332 h 726"/>
              <a:gd name="T94" fmla="*/ 169 w 963"/>
              <a:gd name="T95" fmla="*/ 358 h 726"/>
              <a:gd name="T96" fmla="*/ 263 w 963"/>
              <a:gd name="T97" fmla="*/ 367 h 726"/>
              <a:gd name="T98" fmla="*/ 237 w 963"/>
              <a:gd name="T99" fmla="*/ 298 h 726"/>
              <a:gd name="T100" fmla="*/ 345 w 963"/>
              <a:gd name="T101" fmla="*/ 183 h 726"/>
              <a:gd name="T102" fmla="*/ 331 w 963"/>
              <a:gd name="T103" fmla="*/ 78 h 726"/>
              <a:gd name="T104" fmla="*/ 405 w 963"/>
              <a:gd name="T105" fmla="*/ 107 h 726"/>
              <a:gd name="T106" fmla="*/ 389 w 963"/>
              <a:gd name="T107" fmla="*/ 209 h 726"/>
              <a:gd name="T108" fmla="*/ 399 w 963"/>
              <a:gd name="T109" fmla="*/ 299 h 726"/>
              <a:gd name="T110" fmla="*/ 473 w 963"/>
              <a:gd name="T111" fmla="*/ 111 h 726"/>
              <a:gd name="T112" fmla="*/ 525 w 963"/>
              <a:gd name="T113" fmla="*/ 212 h 726"/>
              <a:gd name="T114" fmla="*/ 574 w 963"/>
              <a:gd name="T115" fmla="*/ 103 h 726"/>
              <a:gd name="T116" fmla="*/ 577 w 963"/>
              <a:gd name="T117" fmla="*/ 7 h 726"/>
              <a:gd name="T118" fmla="*/ 240 w 963"/>
              <a:gd name="T119" fmla="*/ 491 h 726"/>
              <a:gd name="T120" fmla="*/ 158 w 963"/>
              <a:gd name="T121" fmla="*/ 377 h 726"/>
              <a:gd name="T122" fmla="*/ 187 w 963"/>
              <a:gd name="T123" fmla="*/ 467 h 726"/>
              <a:gd name="T124" fmla="*/ 193 w 963"/>
              <a:gd name="T125" fmla="*/ 430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63" h="726">
                <a:moveTo>
                  <a:pt x="38" y="446"/>
                </a:moveTo>
                <a:lnTo>
                  <a:pt x="38" y="448"/>
                </a:lnTo>
                <a:lnTo>
                  <a:pt x="34" y="450"/>
                </a:lnTo>
                <a:lnTo>
                  <a:pt x="34" y="464"/>
                </a:lnTo>
                <a:lnTo>
                  <a:pt x="41" y="480"/>
                </a:lnTo>
                <a:lnTo>
                  <a:pt x="45" y="485"/>
                </a:lnTo>
                <a:lnTo>
                  <a:pt x="47" y="485"/>
                </a:lnTo>
                <a:lnTo>
                  <a:pt x="53" y="483"/>
                </a:lnTo>
                <a:lnTo>
                  <a:pt x="57" y="482"/>
                </a:lnTo>
                <a:lnTo>
                  <a:pt x="57" y="480"/>
                </a:lnTo>
                <a:lnTo>
                  <a:pt x="57" y="478"/>
                </a:lnTo>
                <a:lnTo>
                  <a:pt x="54" y="476"/>
                </a:lnTo>
                <a:lnTo>
                  <a:pt x="53" y="475"/>
                </a:lnTo>
                <a:lnTo>
                  <a:pt x="46" y="455"/>
                </a:lnTo>
                <a:lnTo>
                  <a:pt x="46" y="453"/>
                </a:lnTo>
                <a:lnTo>
                  <a:pt x="45" y="449"/>
                </a:lnTo>
                <a:lnTo>
                  <a:pt x="38" y="446"/>
                </a:lnTo>
                <a:close/>
                <a:moveTo>
                  <a:pt x="79" y="423"/>
                </a:moveTo>
                <a:lnTo>
                  <a:pt x="78" y="423"/>
                </a:lnTo>
                <a:lnTo>
                  <a:pt x="76" y="425"/>
                </a:lnTo>
                <a:lnTo>
                  <a:pt x="72" y="427"/>
                </a:lnTo>
                <a:lnTo>
                  <a:pt x="65" y="434"/>
                </a:lnTo>
                <a:lnTo>
                  <a:pt x="65" y="435"/>
                </a:lnTo>
                <a:lnTo>
                  <a:pt x="65" y="437"/>
                </a:lnTo>
                <a:lnTo>
                  <a:pt x="71" y="438"/>
                </a:lnTo>
                <a:lnTo>
                  <a:pt x="76" y="441"/>
                </a:lnTo>
                <a:lnTo>
                  <a:pt x="78" y="440"/>
                </a:lnTo>
                <a:lnTo>
                  <a:pt x="93" y="446"/>
                </a:lnTo>
                <a:lnTo>
                  <a:pt x="93" y="448"/>
                </a:lnTo>
                <a:lnTo>
                  <a:pt x="88" y="449"/>
                </a:lnTo>
                <a:lnTo>
                  <a:pt x="80" y="449"/>
                </a:lnTo>
                <a:lnTo>
                  <a:pt x="79" y="450"/>
                </a:lnTo>
                <a:lnTo>
                  <a:pt x="78" y="453"/>
                </a:lnTo>
                <a:lnTo>
                  <a:pt x="78" y="456"/>
                </a:lnTo>
                <a:lnTo>
                  <a:pt x="78" y="457"/>
                </a:lnTo>
                <a:lnTo>
                  <a:pt x="78" y="459"/>
                </a:lnTo>
                <a:lnTo>
                  <a:pt x="83" y="461"/>
                </a:lnTo>
                <a:lnTo>
                  <a:pt x="84" y="463"/>
                </a:lnTo>
                <a:lnTo>
                  <a:pt x="86" y="465"/>
                </a:lnTo>
                <a:lnTo>
                  <a:pt x="86" y="483"/>
                </a:lnTo>
                <a:lnTo>
                  <a:pt x="86" y="489"/>
                </a:lnTo>
                <a:lnTo>
                  <a:pt x="88" y="497"/>
                </a:lnTo>
                <a:lnTo>
                  <a:pt x="88" y="498"/>
                </a:lnTo>
                <a:lnTo>
                  <a:pt x="90" y="500"/>
                </a:lnTo>
                <a:lnTo>
                  <a:pt x="93" y="501"/>
                </a:lnTo>
                <a:lnTo>
                  <a:pt x="106" y="517"/>
                </a:lnTo>
                <a:lnTo>
                  <a:pt x="106" y="520"/>
                </a:lnTo>
                <a:lnTo>
                  <a:pt x="108" y="521"/>
                </a:lnTo>
                <a:lnTo>
                  <a:pt x="108" y="523"/>
                </a:lnTo>
                <a:lnTo>
                  <a:pt x="110" y="524"/>
                </a:lnTo>
                <a:lnTo>
                  <a:pt x="116" y="528"/>
                </a:lnTo>
                <a:lnTo>
                  <a:pt x="129" y="532"/>
                </a:lnTo>
                <a:lnTo>
                  <a:pt x="143" y="539"/>
                </a:lnTo>
                <a:lnTo>
                  <a:pt x="153" y="550"/>
                </a:lnTo>
                <a:lnTo>
                  <a:pt x="158" y="560"/>
                </a:lnTo>
                <a:lnTo>
                  <a:pt x="162" y="564"/>
                </a:lnTo>
                <a:lnTo>
                  <a:pt x="165" y="565"/>
                </a:lnTo>
                <a:lnTo>
                  <a:pt x="177" y="573"/>
                </a:lnTo>
                <a:lnTo>
                  <a:pt x="183" y="576"/>
                </a:lnTo>
                <a:lnTo>
                  <a:pt x="184" y="576"/>
                </a:lnTo>
                <a:lnTo>
                  <a:pt x="202" y="570"/>
                </a:lnTo>
                <a:lnTo>
                  <a:pt x="204" y="568"/>
                </a:lnTo>
                <a:lnTo>
                  <a:pt x="207" y="565"/>
                </a:lnTo>
                <a:lnTo>
                  <a:pt x="210" y="562"/>
                </a:lnTo>
                <a:lnTo>
                  <a:pt x="210" y="561"/>
                </a:lnTo>
                <a:lnTo>
                  <a:pt x="210" y="562"/>
                </a:lnTo>
                <a:lnTo>
                  <a:pt x="207" y="562"/>
                </a:lnTo>
                <a:lnTo>
                  <a:pt x="207" y="561"/>
                </a:lnTo>
                <a:lnTo>
                  <a:pt x="198" y="554"/>
                </a:lnTo>
                <a:lnTo>
                  <a:pt x="198" y="553"/>
                </a:lnTo>
                <a:lnTo>
                  <a:pt x="198" y="549"/>
                </a:lnTo>
                <a:lnTo>
                  <a:pt x="199" y="549"/>
                </a:lnTo>
                <a:lnTo>
                  <a:pt x="200" y="547"/>
                </a:lnTo>
                <a:lnTo>
                  <a:pt x="200" y="546"/>
                </a:lnTo>
                <a:lnTo>
                  <a:pt x="198" y="539"/>
                </a:lnTo>
                <a:lnTo>
                  <a:pt x="198" y="538"/>
                </a:lnTo>
                <a:lnTo>
                  <a:pt x="185" y="510"/>
                </a:lnTo>
                <a:lnTo>
                  <a:pt x="184" y="505"/>
                </a:lnTo>
                <a:lnTo>
                  <a:pt x="178" y="493"/>
                </a:lnTo>
                <a:lnTo>
                  <a:pt x="178" y="487"/>
                </a:lnTo>
                <a:lnTo>
                  <a:pt x="178" y="482"/>
                </a:lnTo>
                <a:lnTo>
                  <a:pt x="180" y="479"/>
                </a:lnTo>
                <a:lnTo>
                  <a:pt x="180" y="476"/>
                </a:lnTo>
                <a:lnTo>
                  <a:pt x="178" y="474"/>
                </a:lnTo>
                <a:lnTo>
                  <a:pt x="173" y="465"/>
                </a:lnTo>
                <a:lnTo>
                  <a:pt x="165" y="460"/>
                </a:lnTo>
                <a:lnTo>
                  <a:pt x="163" y="460"/>
                </a:lnTo>
                <a:lnTo>
                  <a:pt x="162" y="460"/>
                </a:lnTo>
                <a:lnTo>
                  <a:pt x="162" y="463"/>
                </a:lnTo>
                <a:lnTo>
                  <a:pt x="165" y="464"/>
                </a:lnTo>
                <a:lnTo>
                  <a:pt x="166" y="464"/>
                </a:lnTo>
                <a:lnTo>
                  <a:pt x="165" y="465"/>
                </a:lnTo>
                <a:lnTo>
                  <a:pt x="161" y="465"/>
                </a:lnTo>
                <a:lnTo>
                  <a:pt x="150" y="460"/>
                </a:lnTo>
                <a:lnTo>
                  <a:pt x="150" y="459"/>
                </a:lnTo>
                <a:lnTo>
                  <a:pt x="148" y="457"/>
                </a:lnTo>
                <a:lnTo>
                  <a:pt x="138" y="450"/>
                </a:lnTo>
                <a:lnTo>
                  <a:pt x="133" y="449"/>
                </a:lnTo>
                <a:lnTo>
                  <a:pt x="132" y="448"/>
                </a:lnTo>
                <a:lnTo>
                  <a:pt x="131" y="448"/>
                </a:lnTo>
                <a:lnTo>
                  <a:pt x="129" y="449"/>
                </a:lnTo>
                <a:lnTo>
                  <a:pt x="127" y="456"/>
                </a:lnTo>
                <a:lnTo>
                  <a:pt x="125" y="463"/>
                </a:lnTo>
                <a:lnTo>
                  <a:pt x="123" y="467"/>
                </a:lnTo>
                <a:lnTo>
                  <a:pt x="123" y="471"/>
                </a:lnTo>
                <a:lnTo>
                  <a:pt x="123" y="475"/>
                </a:lnTo>
                <a:lnTo>
                  <a:pt x="123" y="478"/>
                </a:lnTo>
                <a:lnTo>
                  <a:pt x="124" y="482"/>
                </a:lnTo>
                <a:lnTo>
                  <a:pt x="125" y="486"/>
                </a:lnTo>
                <a:lnTo>
                  <a:pt x="125" y="485"/>
                </a:lnTo>
                <a:lnTo>
                  <a:pt x="123" y="483"/>
                </a:lnTo>
                <a:lnTo>
                  <a:pt x="121" y="482"/>
                </a:lnTo>
                <a:lnTo>
                  <a:pt x="120" y="475"/>
                </a:lnTo>
                <a:lnTo>
                  <a:pt x="120" y="474"/>
                </a:lnTo>
                <a:lnTo>
                  <a:pt x="118" y="467"/>
                </a:lnTo>
                <a:lnTo>
                  <a:pt x="118" y="465"/>
                </a:lnTo>
                <a:lnTo>
                  <a:pt x="117" y="463"/>
                </a:lnTo>
                <a:lnTo>
                  <a:pt x="116" y="460"/>
                </a:lnTo>
                <a:lnTo>
                  <a:pt x="116" y="459"/>
                </a:lnTo>
                <a:lnTo>
                  <a:pt x="102" y="434"/>
                </a:lnTo>
                <a:lnTo>
                  <a:pt x="99" y="433"/>
                </a:lnTo>
                <a:lnTo>
                  <a:pt x="97" y="433"/>
                </a:lnTo>
                <a:lnTo>
                  <a:pt x="94" y="433"/>
                </a:lnTo>
                <a:lnTo>
                  <a:pt x="93" y="433"/>
                </a:lnTo>
                <a:lnTo>
                  <a:pt x="94" y="438"/>
                </a:lnTo>
                <a:lnTo>
                  <a:pt x="93" y="440"/>
                </a:lnTo>
                <a:lnTo>
                  <a:pt x="86" y="438"/>
                </a:lnTo>
                <a:lnTo>
                  <a:pt x="86" y="435"/>
                </a:lnTo>
                <a:lnTo>
                  <a:pt x="84" y="431"/>
                </a:lnTo>
                <a:lnTo>
                  <a:pt x="82" y="427"/>
                </a:lnTo>
                <a:lnTo>
                  <a:pt x="79" y="423"/>
                </a:lnTo>
                <a:close/>
                <a:moveTo>
                  <a:pt x="78" y="384"/>
                </a:moveTo>
                <a:lnTo>
                  <a:pt x="76" y="384"/>
                </a:lnTo>
                <a:lnTo>
                  <a:pt x="75" y="388"/>
                </a:lnTo>
                <a:lnTo>
                  <a:pt x="73" y="389"/>
                </a:lnTo>
                <a:lnTo>
                  <a:pt x="75" y="390"/>
                </a:lnTo>
                <a:lnTo>
                  <a:pt x="75" y="392"/>
                </a:lnTo>
                <a:lnTo>
                  <a:pt x="76" y="400"/>
                </a:lnTo>
                <a:lnTo>
                  <a:pt x="79" y="403"/>
                </a:lnTo>
                <a:lnTo>
                  <a:pt x="82" y="404"/>
                </a:lnTo>
                <a:lnTo>
                  <a:pt x="84" y="407"/>
                </a:lnTo>
                <a:lnTo>
                  <a:pt x="86" y="408"/>
                </a:lnTo>
                <a:lnTo>
                  <a:pt x="88" y="410"/>
                </a:lnTo>
                <a:lnTo>
                  <a:pt x="93" y="410"/>
                </a:lnTo>
                <a:lnTo>
                  <a:pt x="93" y="408"/>
                </a:lnTo>
                <a:lnTo>
                  <a:pt x="94" y="408"/>
                </a:lnTo>
                <a:lnTo>
                  <a:pt x="94" y="407"/>
                </a:lnTo>
                <a:lnTo>
                  <a:pt x="95" y="405"/>
                </a:lnTo>
                <a:lnTo>
                  <a:pt x="95" y="404"/>
                </a:lnTo>
                <a:lnTo>
                  <a:pt x="94" y="401"/>
                </a:lnTo>
                <a:lnTo>
                  <a:pt x="88" y="400"/>
                </a:lnTo>
                <a:lnTo>
                  <a:pt x="90" y="396"/>
                </a:lnTo>
                <a:lnTo>
                  <a:pt x="87" y="390"/>
                </a:lnTo>
                <a:lnTo>
                  <a:pt x="82" y="386"/>
                </a:lnTo>
                <a:lnTo>
                  <a:pt x="78" y="384"/>
                </a:lnTo>
                <a:close/>
                <a:moveTo>
                  <a:pt x="188" y="355"/>
                </a:moveTo>
                <a:lnTo>
                  <a:pt x="185" y="355"/>
                </a:lnTo>
                <a:lnTo>
                  <a:pt x="184" y="355"/>
                </a:lnTo>
                <a:lnTo>
                  <a:pt x="170" y="360"/>
                </a:lnTo>
                <a:lnTo>
                  <a:pt x="166" y="363"/>
                </a:lnTo>
                <a:lnTo>
                  <a:pt x="165" y="367"/>
                </a:lnTo>
                <a:lnTo>
                  <a:pt x="163" y="367"/>
                </a:lnTo>
                <a:lnTo>
                  <a:pt x="165" y="369"/>
                </a:lnTo>
                <a:lnTo>
                  <a:pt x="169" y="373"/>
                </a:lnTo>
                <a:lnTo>
                  <a:pt x="180" y="378"/>
                </a:lnTo>
                <a:lnTo>
                  <a:pt x="181" y="380"/>
                </a:lnTo>
                <a:lnTo>
                  <a:pt x="187" y="380"/>
                </a:lnTo>
                <a:lnTo>
                  <a:pt x="189" y="380"/>
                </a:lnTo>
                <a:lnTo>
                  <a:pt x="192" y="378"/>
                </a:lnTo>
                <a:lnTo>
                  <a:pt x="192" y="378"/>
                </a:lnTo>
                <a:lnTo>
                  <a:pt x="193" y="377"/>
                </a:lnTo>
                <a:lnTo>
                  <a:pt x="195" y="375"/>
                </a:lnTo>
                <a:lnTo>
                  <a:pt x="196" y="373"/>
                </a:lnTo>
                <a:lnTo>
                  <a:pt x="199" y="369"/>
                </a:lnTo>
                <a:lnTo>
                  <a:pt x="198" y="369"/>
                </a:lnTo>
                <a:lnTo>
                  <a:pt x="193" y="371"/>
                </a:lnTo>
                <a:lnTo>
                  <a:pt x="191" y="369"/>
                </a:lnTo>
                <a:lnTo>
                  <a:pt x="191" y="360"/>
                </a:lnTo>
                <a:lnTo>
                  <a:pt x="189" y="356"/>
                </a:lnTo>
                <a:lnTo>
                  <a:pt x="188" y="355"/>
                </a:lnTo>
                <a:close/>
                <a:moveTo>
                  <a:pt x="369" y="333"/>
                </a:moveTo>
                <a:lnTo>
                  <a:pt x="371" y="340"/>
                </a:lnTo>
                <a:lnTo>
                  <a:pt x="369" y="341"/>
                </a:lnTo>
                <a:lnTo>
                  <a:pt x="367" y="340"/>
                </a:lnTo>
                <a:lnTo>
                  <a:pt x="365" y="340"/>
                </a:lnTo>
                <a:lnTo>
                  <a:pt x="359" y="336"/>
                </a:lnTo>
                <a:lnTo>
                  <a:pt x="356" y="336"/>
                </a:lnTo>
                <a:lnTo>
                  <a:pt x="356" y="333"/>
                </a:lnTo>
                <a:lnTo>
                  <a:pt x="350" y="333"/>
                </a:lnTo>
                <a:lnTo>
                  <a:pt x="349" y="335"/>
                </a:lnTo>
                <a:lnTo>
                  <a:pt x="350" y="336"/>
                </a:lnTo>
                <a:lnTo>
                  <a:pt x="352" y="344"/>
                </a:lnTo>
                <a:lnTo>
                  <a:pt x="353" y="348"/>
                </a:lnTo>
                <a:lnTo>
                  <a:pt x="349" y="359"/>
                </a:lnTo>
                <a:lnTo>
                  <a:pt x="349" y="362"/>
                </a:lnTo>
                <a:lnTo>
                  <a:pt x="356" y="373"/>
                </a:lnTo>
                <a:lnTo>
                  <a:pt x="356" y="375"/>
                </a:lnTo>
                <a:lnTo>
                  <a:pt x="376" y="385"/>
                </a:lnTo>
                <a:lnTo>
                  <a:pt x="382" y="386"/>
                </a:lnTo>
                <a:lnTo>
                  <a:pt x="386" y="386"/>
                </a:lnTo>
                <a:lnTo>
                  <a:pt x="387" y="385"/>
                </a:lnTo>
                <a:lnTo>
                  <a:pt x="389" y="382"/>
                </a:lnTo>
                <a:lnTo>
                  <a:pt x="389" y="381"/>
                </a:lnTo>
                <a:lnTo>
                  <a:pt x="390" y="366"/>
                </a:lnTo>
                <a:lnTo>
                  <a:pt x="390" y="363"/>
                </a:lnTo>
                <a:lnTo>
                  <a:pt x="389" y="352"/>
                </a:lnTo>
                <a:lnTo>
                  <a:pt x="387" y="348"/>
                </a:lnTo>
                <a:lnTo>
                  <a:pt x="384" y="347"/>
                </a:lnTo>
                <a:lnTo>
                  <a:pt x="384" y="345"/>
                </a:lnTo>
                <a:lnTo>
                  <a:pt x="383" y="345"/>
                </a:lnTo>
                <a:lnTo>
                  <a:pt x="382" y="345"/>
                </a:lnTo>
                <a:lnTo>
                  <a:pt x="382" y="350"/>
                </a:lnTo>
                <a:lnTo>
                  <a:pt x="382" y="351"/>
                </a:lnTo>
                <a:lnTo>
                  <a:pt x="383" y="354"/>
                </a:lnTo>
                <a:lnTo>
                  <a:pt x="383" y="358"/>
                </a:lnTo>
                <a:lnTo>
                  <a:pt x="382" y="360"/>
                </a:lnTo>
                <a:lnTo>
                  <a:pt x="378" y="363"/>
                </a:lnTo>
                <a:lnTo>
                  <a:pt x="372" y="365"/>
                </a:lnTo>
                <a:lnTo>
                  <a:pt x="372" y="363"/>
                </a:lnTo>
                <a:lnTo>
                  <a:pt x="371" y="363"/>
                </a:lnTo>
                <a:lnTo>
                  <a:pt x="371" y="362"/>
                </a:lnTo>
                <a:lnTo>
                  <a:pt x="378" y="344"/>
                </a:lnTo>
                <a:lnTo>
                  <a:pt x="380" y="340"/>
                </a:lnTo>
                <a:lnTo>
                  <a:pt x="369" y="333"/>
                </a:lnTo>
                <a:close/>
                <a:moveTo>
                  <a:pt x="488" y="315"/>
                </a:moveTo>
                <a:lnTo>
                  <a:pt x="487" y="315"/>
                </a:lnTo>
                <a:lnTo>
                  <a:pt x="487" y="317"/>
                </a:lnTo>
                <a:lnTo>
                  <a:pt x="484" y="317"/>
                </a:lnTo>
                <a:lnTo>
                  <a:pt x="481" y="318"/>
                </a:lnTo>
                <a:lnTo>
                  <a:pt x="481" y="320"/>
                </a:lnTo>
                <a:lnTo>
                  <a:pt x="483" y="321"/>
                </a:lnTo>
                <a:lnTo>
                  <a:pt x="481" y="321"/>
                </a:lnTo>
                <a:lnTo>
                  <a:pt x="479" y="329"/>
                </a:lnTo>
                <a:lnTo>
                  <a:pt x="477" y="330"/>
                </a:lnTo>
                <a:lnTo>
                  <a:pt x="475" y="333"/>
                </a:lnTo>
                <a:lnTo>
                  <a:pt x="475" y="337"/>
                </a:lnTo>
                <a:lnTo>
                  <a:pt x="475" y="339"/>
                </a:lnTo>
                <a:lnTo>
                  <a:pt x="479" y="345"/>
                </a:lnTo>
                <a:lnTo>
                  <a:pt x="480" y="347"/>
                </a:lnTo>
                <a:lnTo>
                  <a:pt x="484" y="350"/>
                </a:lnTo>
                <a:lnTo>
                  <a:pt x="492" y="351"/>
                </a:lnTo>
                <a:lnTo>
                  <a:pt x="494" y="350"/>
                </a:lnTo>
                <a:lnTo>
                  <a:pt x="498" y="348"/>
                </a:lnTo>
                <a:lnTo>
                  <a:pt x="502" y="345"/>
                </a:lnTo>
                <a:lnTo>
                  <a:pt x="498" y="333"/>
                </a:lnTo>
                <a:lnTo>
                  <a:pt x="499" y="329"/>
                </a:lnTo>
                <a:lnTo>
                  <a:pt x="499" y="328"/>
                </a:lnTo>
                <a:lnTo>
                  <a:pt x="499" y="326"/>
                </a:lnTo>
                <a:lnTo>
                  <a:pt x="500" y="321"/>
                </a:lnTo>
                <a:lnTo>
                  <a:pt x="500" y="320"/>
                </a:lnTo>
                <a:lnTo>
                  <a:pt x="499" y="318"/>
                </a:lnTo>
                <a:lnTo>
                  <a:pt x="494" y="317"/>
                </a:lnTo>
                <a:lnTo>
                  <a:pt x="492" y="317"/>
                </a:lnTo>
                <a:lnTo>
                  <a:pt x="488" y="315"/>
                </a:lnTo>
                <a:close/>
                <a:moveTo>
                  <a:pt x="506" y="270"/>
                </a:moveTo>
                <a:lnTo>
                  <a:pt x="503" y="270"/>
                </a:lnTo>
                <a:lnTo>
                  <a:pt x="502" y="298"/>
                </a:lnTo>
                <a:lnTo>
                  <a:pt x="502" y="299"/>
                </a:lnTo>
                <a:lnTo>
                  <a:pt x="503" y="303"/>
                </a:lnTo>
                <a:lnTo>
                  <a:pt x="510" y="317"/>
                </a:lnTo>
                <a:lnTo>
                  <a:pt x="511" y="320"/>
                </a:lnTo>
                <a:lnTo>
                  <a:pt x="511" y="321"/>
                </a:lnTo>
                <a:lnTo>
                  <a:pt x="514" y="322"/>
                </a:lnTo>
                <a:lnTo>
                  <a:pt x="515" y="322"/>
                </a:lnTo>
                <a:lnTo>
                  <a:pt x="520" y="324"/>
                </a:lnTo>
                <a:lnTo>
                  <a:pt x="521" y="324"/>
                </a:lnTo>
                <a:lnTo>
                  <a:pt x="522" y="322"/>
                </a:lnTo>
                <a:lnTo>
                  <a:pt x="529" y="314"/>
                </a:lnTo>
                <a:lnTo>
                  <a:pt x="537" y="298"/>
                </a:lnTo>
                <a:lnTo>
                  <a:pt x="539" y="284"/>
                </a:lnTo>
                <a:lnTo>
                  <a:pt x="539" y="281"/>
                </a:lnTo>
                <a:lnTo>
                  <a:pt x="539" y="280"/>
                </a:lnTo>
                <a:lnTo>
                  <a:pt x="536" y="277"/>
                </a:lnTo>
                <a:lnTo>
                  <a:pt x="536" y="276"/>
                </a:lnTo>
                <a:lnTo>
                  <a:pt x="533" y="277"/>
                </a:lnTo>
                <a:lnTo>
                  <a:pt x="533" y="281"/>
                </a:lnTo>
                <a:lnTo>
                  <a:pt x="522" y="284"/>
                </a:lnTo>
                <a:lnTo>
                  <a:pt x="520" y="285"/>
                </a:lnTo>
                <a:lnTo>
                  <a:pt x="517" y="284"/>
                </a:lnTo>
                <a:lnTo>
                  <a:pt x="517" y="280"/>
                </a:lnTo>
                <a:lnTo>
                  <a:pt x="510" y="272"/>
                </a:lnTo>
                <a:lnTo>
                  <a:pt x="509" y="272"/>
                </a:lnTo>
                <a:lnTo>
                  <a:pt x="506" y="270"/>
                </a:lnTo>
                <a:close/>
                <a:moveTo>
                  <a:pt x="577" y="7"/>
                </a:moveTo>
                <a:lnTo>
                  <a:pt x="580" y="2"/>
                </a:lnTo>
                <a:lnTo>
                  <a:pt x="581" y="2"/>
                </a:lnTo>
                <a:lnTo>
                  <a:pt x="585" y="3"/>
                </a:lnTo>
                <a:lnTo>
                  <a:pt x="589" y="3"/>
                </a:lnTo>
                <a:lnTo>
                  <a:pt x="586" y="17"/>
                </a:lnTo>
                <a:lnTo>
                  <a:pt x="595" y="13"/>
                </a:lnTo>
                <a:lnTo>
                  <a:pt x="599" y="17"/>
                </a:lnTo>
                <a:lnTo>
                  <a:pt x="600" y="20"/>
                </a:lnTo>
                <a:lnTo>
                  <a:pt x="606" y="14"/>
                </a:lnTo>
                <a:lnTo>
                  <a:pt x="614" y="7"/>
                </a:lnTo>
                <a:lnTo>
                  <a:pt x="618" y="11"/>
                </a:lnTo>
                <a:lnTo>
                  <a:pt x="625" y="2"/>
                </a:lnTo>
                <a:lnTo>
                  <a:pt x="626" y="0"/>
                </a:lnTo>
                <a:lnTo>
                  <a:pt x="631" y="3"/>
                </a:lnTo>
                <a:lnTo>
                  <a:pt x="636" y="5"/>
                </a:lnTo>
                <a:lnTo>
                  <a:pt x="634" y="6"/>
                </a:lnTo>
                <a:lnTo>
                  <a:pt x="634" y="7"/>
                </a:lnTo>
                <a:lnTo>
                  <a:pt x="631" y="14"/>
                </a:lnTo>
                <a:lnTo>
                  <a:pt x="631" y="21"/>
                </a:lnTo>
                <a:lnTo>
                  <a:pt x="631" y="30"/>
                </a:lnTo>
                <a:lnTo>
                  <a:pt x="633" y="29"/>
                </a:lnTo>
                <a:lnTo>
                  <a:pt x="641" y="21"/>
                </a:lnTo>
                <a:lnTo>
                  <a:pt x="656" y="20"/>
                </a:lnTo>
                <a:lnTo>
                  <a:pt x="659" y="20"/>
                </a:lnTo>
                <a:lnTo>
                  <a:pt x="659" y="21"/>
                </a:lnTo>
                <a:lnTo>
                  <a:pt x="661" y="33"/>
                </a:lnTo>
                <a:lnTo>
                  <a:pt x="655" y="48"/>
                </a:lnTo>
                <a:lnTo>
                  <a:pt x="660" y="52"/>
                </a:lnTo>
                <a:lnTo>
                  <a:pt x="659" y="59"/>
                </a:lnTo>
                <a:lnTo>
                  <a:pt x="657" y="66"/>
                </a:lnTo>
                <a:lnTo>
                  <a:pt x="656" y="66"/>
                </a:lnTo>
                <a:lnTo>
                  <a:pt x="646" y="69"/>
                </a:lnTo>
                <a:lnTo>
                  <a:pt x="651" y="73"/>
                </a:lnTo>
                <a:lnTo>
                  <a:pt x="634" y="80"/>
                </a:lnTo>
                <a:lnTo>
                  <a:pt x="633" y="80"/>
                </a:lnTo>
                <a:lnTo>
                  <a:pt x="623" y="75"/>
                </a:lnTo>
                <a:lnTo>
                  <a:pt x="612" y="82"/>
                </a:lnTo>
                <a:lnTo>
                  <a:pt x="611" y="89"/>
                </a:lnTo>
                <a:lnTo>
                  <a:pt x="610" y="95"/>
                </a:lnTo>
                <a:lnTo>
                  <a:pt x="615" y="93"/>
                </a:lnTo>
                <a:lnTo>
                  <a:pt x="622" y="90"/>
                </a:lnTo>
                <a:lnTo>
                  <a:pt x="637" y="92"/>
                </a:lnTo>
                <a:lnTo>
                  <a:pt x="640" y="96"/>
                </a:lnTo>
                <a:lnTo>
                  <a:pt x="631" y="107"/>
                </a:lnTo>
                <a:lnTo>
                  <a:pt x="623" y="118"/>
                </a:lnTo>
                <a:lnTo>
                  <a:pt x="615" y="127"/>
                </a:lnTo>
                <a:lnTo>
                  <a:pt x="607" y="131"/>
                </a:lnTo>
                <a:lnTo>
                  <a:pt x="607" y="133"/>
                </a:lnTo>
                <a:lnTo>
                  <a:pt x="604" y="133"/>
                </a:lnTo>
                <a:lnTo>
                  <a:pt x="604" y="134"/>
                </a:lnTo>
                <a:lnTo>
                  <a:pt x="607" y="134"/>
                </a:lnTo>
                <a:lnTo>
                  <a:pt x="608" y="134"/>
                </a:lnTo>
                <a:lnTo>
                  <a:pt x="612" y="134"/>
                </a:lnTo>
                <a:lnTo>
                  <a:pt x="615" y="134"/>
                </a:lnTo>
                <a:lnTo>
                  <a:pt x="634" y="119"/>
                </a:lnTo>
                <a:lnTo>
                  <a:pt x="648" y="107"/>
                </a:lnTo>
                <a:lnTo>
                  <a:pt x="655" y="96"/>
                </a:lnTo>
                <a:lnTo>
                  <a:pt x="656" y="99"/>
                </a:lnTo>
                <a:lnTo>
                  <a:pt x="660" y="108"/>
                </a:lnTo>
                <a:lnTo>
                  <a:pt x="660" y="111"/>
                </a:lnTo>
                <a:lnTo>
                  <a:pt x="660" y="114"/>
                </a:lnTo>
                <a:lnTo>
                  <a:pt x="655" y="130"/>
                </a:lnTo>
                <a:lnTo>
                  <a:pt x="644" y="145"/>
                </a:lnTo>
                <a:lnTo>
                  <a:pt x="642" y="146"/>
                </a:lnTo>
                <a:lnTo>
                  <a:pt x="636" y="157"/>
                </a:lnTo>
                <a:lnTo>
                  <a:pt x="631" y="165"/>
                </a:lnTo>
                <a:lnTo>
                  <a:pt x="630" y="168"/>
                </a:lnTo>
                <a:lnTo>
                  <a:pt x="629" y="170"/>
                </a:lnTo>
                <a:lnTo>
                  <a:pt x="630" y="172"/>
                </a:lnTo>
                <a:lnTo>
                  <a:pt x="633" y="175"/>
                </a:lnTo>
                <a:lnTo>
                  <a:pt x="636" y="172"/>
                </a:lnTo>
                <a:lnTo>
                  <a:pt x="638" y="165"/>
                </a:lnTo>
                <a:lnTo>
                  <a:pt x="640" y="161"/>
                </a:lnTo>
                <a:lnTo>
                  <a:pt x="651" y="157"/>
                </a:lnTo>
                <a:lnTo>
                  <a:pt x="652" y="156"/>
                </a:lnTo>
                <a:lnTo>
                  <a:pt x="656" y="157"/>
                </a:lnTo>
                <a:lnTo>
                  <a:pt x="653" y="161"/>
                </a:lnTo>
                <a:lnTo>
                  <a:pt x="648" y="170"/>
                </a:lnTo>
                <a:lnTo>
                  <a:pt x="648" y="171"/>
                </a:lnTo>
                <a:lnTo>
                  <a:pt x="651" y="172"/>
                </a:lnTo>
                <a:lnTo>
                  <a:pt x="659" y="164"/>
                </a:lnTo>
                <a:lnTo>
                  <a:pt x="660" y="161"/>
                </a:lnTo>
                <a:lnTo>
                  <a:pt x="666" y="149"/>
                </a:lnTo>
                <a:lnTo>
                  <a:pt x="667" y="149"/>
                </a:lnTo>
                <a:lnTo>
                  <a:pt x="674" y="146"/>
                </a:lnTo>
                <a:lnTo>
                  <a:pt x="675" y="146"/>
                </a:lnTo>
                <a:lnTo>
                  <a:pt x="676" y="146"/>
                </a:lnTo>
                <a:lnTo>
                  <a:pt x="675" y="148"/>
                </a:lnTo>
                <a:lnTo>
                  <a:pt x="668" y="165"/>
                </a:lnTo>
                <a:lnTo>
                  <a:pt x="666" y="189"/>
                </a:lnTo>
                <a:lnTo>
                  <a:pt x="667" y="205"/>
                </a:lnTo>
                <a:lnTo>
                  <a:pt x="668" y="216"/>
                </a:lnTo>
                <a:lnTo>
                  <a:pt x="672" y="232"/>
                </a:lnTo>
                <a:lnTo>
                  <a:pt x="678" y="232"/>
                </a:lnTo>
                <a:lnTo>
                  <a:pt x="675" y="221"/>
                </a:lnTo>
                <a:lnTo>
                  <a:pt x="674" y="215"/>
                </a:lnTo>
                <a:lnTo>
                  <a:pt x="674" y="209"/>
                </a:lnTo>
                <a:lnTo>
                  <a:pt x="674" y="200"/>
                </a:lnTo>
                <a:lnTo>
                  <a:pt x="674" y="194"/>
                </a:lnTo>
                <a:lnTo>
                  <a:pt x="671" y="179"/>
                </a:lnTo>
                <a:lnTo>
                  <a:pt x="675" y="172"/>
                </a:lnTo>
                <a:lnTo>
                  <a:pt x="678" y="160"/>
                </a:lnTo>
                <a:lnTo>
                  <a:pt x="681" y="155"/>
                </a:lnTo>
                <a:lnTo>
                  <a:pt x="682" y="153"/>
                </a:lnTo>
                <a:lnTo>
                  <a:pt x="687" y="161"/>
                </a:lnTo>
                <a:lnTo>
                  <a:pt x="687" y="157"/>
                </a:lnTo>
                <a:lnTo>
                  <a:pt x="689" y="153"/>
                </a:lnTo>
                <a:lnTo>
                  <a:pt x="689" y="152"/>
                </a:lnTo>
                <a:lnTo>
                  <a:pt x="689" y="144"/>
                </a:lnTo>
                <a:lnTo>
                  <a:pt x="678" y="140"/>
                </a:lnTo>
                <a:lnTo>
                  <a:pt x="678" y="127"/>
                </a:lnTo>
                <a:lnTo>
                  <a:pt x="678" y="126"/>
                </a:lnTo>
                <a:lnTo>
                  <a:pt x="679" y="118"/>
                </a:lnTo>
                <a:lnTo>
                  <a:pt x="679" y="116"/>
                </a:lnTo>
                <a:lnTo>
                  <a:pt x="678" y="104"/>
                </a:lnTo>
                <a:lnTo>
                  <a:pt x="678" y="101"/>
                </a:lnTo>
                <a:lnTo>
                  <a:pt x="685" y="100"/>
                </a:lnTo>
                <a:lnTo>
                  <a:pt x="686" y="100"/>
                </a:lnTo>
                <a:lnTo>
                  <a:pt x="685" y="97"/>
                </a:lnTo>
                <a:lnTo>
                  <a:pt x="681" y="93"/>
                </a:lnTo>
                <a:lnTo>
                  <a:pt x="679" y="81"/>
                </a:lnTo>
                <a:lnTo>
                  <a:pt x="682" y="74"/>
                </a:lnTo>
                <a:lnTo>
                  <a:pt x="683" y="69"/>
                </a:lnTo>
                <a:lnTo>
                  <a:pt x="686" y="58"/>
                </a:lnTo>
                <a:lnTo>
                  <a:pt x="689" y="51"/>
                </a:lnTo>
                <a:lnTo>
                  <a:pt x="689" y="50"/>
                </a:lnTo>
                <a:lnTo>
                  <a:pt x="689" y="47"/>
                </a:lnTo>
                <a:lnTo>
                  <a:pt x="698" y="43"/>
                </a:lnTo>
                <a:lnTo>
                  <a:pt x="706" y="41"/>
                </a:lnTo>
                <a:lnTo>
                  <a:pt x="709" y="40"/>
                </a:lnTo>
                <a:lnTo>
                  <a:pt x="716" y="41"/>
                </a:lnTo>
                <a:lnTo>
                  <a:pt x="719" y="43"/>
                </a:lnTo>
                <a:lnTo>
                  <a:pt x="727" y="43"/>
                </a:lnTo>
                <a:lnTo>
                  <a:pt x="730" y="43"/>
                </a:lnTo>
                <a:lnTo>
                  <a:pt x="735" y="52"/>
                </a:lnTo>
                <a:lnTo>
                  <a:pt x="746" y="55"/>
                </a:lnTo>
                <a:lnTo>
                  <a:pt x="739" y="69"/>
                </a:lnTo>
                <a:lnTo>
                  <a:pt x="741" y="69"/>
                </a:lnTo>
                <a:lnTo>
                  <a:pt x="749" y="70"/>
                </a:lnTo>
                <a:lnTo>
                  <a:pt x="747" y="77"/>
                </a:lnTo>
                <a:lnTo>
                  <a:pt x="745" y="82"/>
                </a:lnTo>
                <a:lnTo>
                  <a:pt x="742" y="92"/>
                </a:lnTo>
                <a:lnTo>
                  <a:pt x="753" y="81"/>
                </a:lnTo>
                <a:lnTo>
                  <a:pt x="764" y="74"/>
                </a:lnTo>
                <a:lnTo>
                  <a:pt x="768" y="73"/>
                </a:lnTo>
                <a:lnTo>
                  <a:pt x="769" y="71"/>
                </a:lnTo>
                <a:lnTo>
                  <a:pt x="776" y="65"/>
                </a:lnTo>
                <a:lnTo>
                  <a:pt x="782" y="65"/>
                </a:lnTo>
                <a:lnTo>
                  <a:pt x="784" y="63"/>
                </a:lnTo>
                <a:lnTo>
                  <a:pt x="788" y="74"/>
                </a:lnTo>
                <a:lnTo>
                  <a:pt x="783" y="90"/>
                </a:lnTo>
                <a:lnTo>
                  <a:pt x="782" y="93"/>
                </a:lnTo>
                <a:lnTo>
                  <a:pt x="782" y="96"/>
                </a:lnTo>
                <a:lnTo>
                  <a:pt x="792" y="88"/>
                </a:lnTo>
                <a:lnTo>
                  <a:pt x="794" y="84"/>
                </a:lnTo>
                <a:lnTo>
                  <a:pt x="794" y="82"/>
                </a:lnTo>
                <a:lnTo>
                  <a:pt x="794" y="81"/>
                </a:lnTo>
                <a:lnTo>
                  <a:pt x="801" y="71"/>
                </a:lnTo>
                <a:lnTo>
                  <a:pt x="802" y="65"/>
                </a:lnTo>
                <a:lnTo>
                  <a:pt x="803" y="63"/>
                </a:lnTo>
                <a:lnTo>
                  <a:pt x="814" y="66"/>
                </a:lnTo>
                <a:lnTo>
                  <a:pt x="822" y="69"/>
                </a:lnTo>
                <a:lnTo>
                  <a:pt x="816" y="75"/>
                </a:lnTo>
                <a:lnTo>
                  <a:pt x="825" y="74"/>
                </a:lnTo>
                <a:lnTo>
                  <a:pt x="835" y="78"/>
                </a:lnTo>
                <a:lnTo>
                  <a:pt x="839" y="82"/>
                </a:lnTo>
                <a:lnTo>
                  <a:pt x="839" y="84"/>
                </a:lnTo>
                <a:lnTo>
                  <a:pt x="832" y="95"/>
                </a:lnTo>
                <a:lnTo>
                  <a:pt x="824" y="101"/>
                </a:lnTo>
                <a:lnTo>
                  <a:pt x="817" y="107"/>
                </a:lnTo>
                <a:lnTo>
                  <a:pt x="821" y="111"/>
                </a:lnTo>
                <a:lnTo>
                  <a:pt x="827" y="112"/>
                </a:lnTo>
                <a:lnTo>
                  <a:pt x="831" y="110"/>
                </a:lnTo>
                <a:lnTo>
                  <a:pt x="850" y="100"/>
                </a:lnTo>
                <a:lnTo>
                  <a:pt x="863" y="93"/>
                </a:lnTo>
                <a:lnTo>
                  <a:pt x="867" y="100"/>
                </a:lnTo>
                <a:lnTo>
                  <a:pt x="869" y="103"/>
                </a:lnTo>
                <a:lnTo>
                  <a:pt x="869" y="104"/>
                </a:lnTo>
                <a:lnTo>
                  <a:pt x="872" y="104"/>
                </a:lnTo>
                <a:lnTo>
                  <a:pt x="877" y="105"/>
                </a:lnTo>
                <a:lnTo>
                  <a:pt x="880" y="107"/>
                </a:lnTo>
                <a:lnTo>
                  <a:pt x="880" y="108"/>
                </a:lnTo>
                <a:lnTo>
                  <a:pt x="881" y="108"/>
                </a:lnTo>
                <a:lnTo>
                  <a:pt x="884" y="119"/>
                </a:lnTo>
                <a:lnTo>
                  <a:pt x="891" y="116"/>
                </a:lnTo>
                <a:lnTo>
                  <a:pt x="902" y="110"/>
                </a:lnTo>
                <a:lnTo>
                  <a:pt x="902" y="108"/>
                </a:lnTo>
                <a:lnTo>
                  <a:pt x="903" y="110"/>
                </a:lnTo>
                <a:lnTo>
                  <a:pt x="910" y="116"/>
                </a:lnTo>
                <a:lnTo>
                  <a:pt x="913" y="125"/>
                </a:lnTo>
                <a:lnTo>
                  <a:pt x="914" y="131"/>
                </a:lnTo>
                <a:lnTo>
                  <a:pt x="917" y="135"/>
                </a:lnTo>
                <a:lnTo>
                  <a:pt x="919" y="145"/>
                </a:lnTo>
                <a:lnTo>
                  <a:pt x="921" y="149"/>
                </a:lnTo>
                <a:lnTo>
                  <a:pt x="919" y="152"/>
                </a:lnTo>
                <a:lnTo>
                  <a:pt x="914" y="157"/>
                </a:lnTo>
                <a:lnTo>
                  <a:pt x="910" y="160"/>
                </a:lnTo>
                <a:lnTo>
                  <a:pt x="895" y="168"/>
                </a:lnTo>
                <a:lnTo>
                  <a:pt x="881" y="172"/>
                </a:lnTo>
                <a:lnTo>
                  <a:pt x="878" y="175"/>
                </a:lnTo>
                <a:lnTo>
                  <a:pt x="878" y="176"/>
                </a:lnTo>
                <a:lnTo>
                  <a:pt x="878" y="186"/>
                </a:lnTo>
                <a:lnTo>
                  <a:pt x="877" y="186"/>
                </a:lnTo>
                <a:lnTo>
                  <a:pt x="867" y="191"/>
                </a:lnTo>
                <a:lnTo>
                  <a:pt x="869" y="198"/>
                </a:lnTo>
                <a:lnTo>
                  <a:pt x="870" y="201"/>
                </a:lnTo>
                <a:lnTo>
                  <a:pt x="865" y="209"/>
                </a:lnTo>
                <a:lnTo>
                  <a:pt x="863" y="210"/>
                </a:lnTo>
                <a:lnTo>
                  <a:pt x="858" y="215"/>
                </a:lnTo>
                <a:lnTo>
                  <a:pt x="855" y="217"/>
                </a:lnTo>
                <a:lnTo>
                  <a:pt x="851" y="220"/>
                </a:lnTo>
                <a:lnTo>
                  <a:pt x="852" y="221"/>
                </a:lnTo>
                <a:lnTo>
                  <a:pt x="858" y="224"/>
                </a:lnTo>
                <a:lnTo>
                  <a:pt x="846" y="230"/>
                </a:lnTo>
                <a:lnTo>
                  <a:pt x="832" y="235"/>
                </a:lnTo>
                <a:lnTo>
                  <a:pt x="827" y="236"/>
                </a:lnTo>
                <a:lnTo>
                  <a:pt x="821" y="236"/>
                </a:lnTo>
                <a:lnTo>
                  <a:pt x="806" y="235"/>
                </a:lnTo>
                <a:lnTo>
                  <a:pt x="792" y="235"/>
                </a:lnTo>
                <a:lnTo>
                  <a:pt x="788" y="235"/>
                </a:lnTo>
                <a:lnTo>
                  <a:pt x="787" y="235"/>
                </a:lnTo>
                <a:lnTo>
                  <a:pt x="776" y="234"/>
                </a:lnTo>
                <a:lnTo>
                  <a:pt x="771" y="234"/>
                </a:lnTo>
                <a:lnTo>
                  <a:pt x="768" y="234"/>
                </a:lnTo>
                <a:lnTo>
                  <a:pt x="760" y="234"/>
                </a:lnTo>
                <a:lnTo>
                  <a:pt x="743" y="232"/>
                </a:lnTo>
                <a:lnTo>
                  <a:pt x="728" y="228"/>
                </a:lnTo>
                <a:lnTo>
                  <a:pt x="727" y="227"/>
                </a:lnTo>
                <a:lnTo>
                  <a:pt x="724" y="227"/>
                </a:lnTo>
                <a:lnTo>
                  <a:pt x="720" y="228"/>
                </a:lnTo>
                <a:lnTo>
                  <a:pt x="719" y="228"/>
                </a:lnTo>
                <a:lnTo>
                  <a:pt x="717" y="230"/>
                </a:lnTo>
                <a:lnTo>
                  <a:pt x="716" y="230"/>
                </a:lnTo>
                <a:lnTo>
                  <a:pt x="713" y="231"/>
                </a:lnTo>
                <a:lnTo>
                  <a:pt x="713" y="232"/>
                </a:lnTo>
                <a:lnTo>
                  <a:pt x="713" y="234"/>
                </a:lnTo>
                <a:lnTo>
                  <a:pt x="715" y="235"/>
                </a:lnTo>
                <a:lnTo>
                  <a:pt x="716" y="235"/>
                </a:lnTo>
                <a:lnTo>
                  <a:pt x="723" y="234"/>
                </a:lnTo>
                <a:lnTo>
                  <a:pt x="730" y="232"/>
                </a:lnTo>
                <a:lnTo>
                  <a:pt x="726" y="238"/>
                </a:lnTo>
                <a:lnTo>
                  <a:pt x="726" y="238"/>
                </a:lnTo>
                <a:lnTo>
                  <a:pt x="724" y="239"/>
                </a:lnTo>
                <a:lnTo>
                  <a:pt x="720" y="242"/>
                </a:lnTo>
                <a:lnTo>
                  <a:pt x="717" y="245"/>
                </a:lnTo>
                <a:lnTo>
                  <a:pt x="720" y="247"/>
                </a:lnTo>
                <a:lnTo>
                  <a:pt x="720" y="249"/>
                </a:lnTo>
                <a:lnTo>
                  <a:pt x="724" y="249"/>
                </a:lnTo>
                <a:lnTo>
                  <a:pt x="727" y="249"/>
                </a:lnTo>
                <a:lnTo>
                  <a:pt x="731" y="246"/>
                </a:lnTo>
                <a:lnTo>
                  <a:pt x="734" y="245"/>
                </a:lnTo>
                <a:lnTo>
                  <a:pt x="739" y="245"/>
                </a:lnTo>
                <a:lnTo>
                  <a:pt x="742" y="247"/>
                </a:lnTo>
                <a:lnTo>
                  <a:pt x="734" y="250"/>
                </a:lnTo>
                <a:lnTo>
                  <a:pt x="738" y="253"/>
                </a:lnTo>
                <a:lnTo>
                  <a:pt x="743" y="251"/>
                </a:lnTo>
                <a:lnTo>
                  <a:pt x="749" y="251"/>
                </a:lnTo>
                <a:lnTo>
                  <a:pt x="754" y="250"/>
                </a:lnTo>
                <a:lnTo>
                  <a:pt x="765" y="251"/>
                </a:lnTo>
                <a:lnTo>
                  <a:pt x="772" y="253"/>
                </a:lnTo>
                <a:lnTo>
                  <a:pt x="775" y="260"/>
                </a:lnTo>
                <a:lnTo>
                  <a:pt x="786" y="258"/>
                </a:lnTo>
                <a:lnTo>
                  <a:pt x="790" y="258"/>
                </a:lnTo>
                <a:lnTo>
                  <a:pt x="797" y="257"/>
                </a:lnTo>
                <a:lnTo>
                  <a:pt x="799" y="257"/>
                </a:lnTo>
                <a:lnTo>
                  <a:pt x="805" y="258"/>
                </a:lnTo>
                <a:lnTo>
                  <a:pt x="809" y="260"/>
                </a:lnTo>
                <a:lnTo>
                  <a:pt x="820" y="264"/>
                </a:lnTo>
                <a:lnTo>
                  <a:pt x="814" y="272"/>
                </a:lnTo>
                <a:lnTo>
                  <a:pt x="806" y="281"/>
                </a:lnTo>
                <a:lnTo>
                  <a:pt x="805" y="288"/>
                </a:lnTo>
                <a:lnTo>
                  <a:pt x="803" y="288"/>
                </a:lnTo>
                <a:lnTo>
                  <a:pt x="803" y="290"/>
                </a:lnTo>
                <a:lnTo>
                  <a:pt x="803" y="296"/>
                </a:lnTo>
                <a:lnTo>
                  <a:pt x="803" y="298"/>
                </a:lnTo>
                <a:lnTo>
                  <a:pt x="806" y="296"/>
                </a:lnTo>
                <a:lnTo>
                  <a:pt x="809" y="296"/>
                </a:lnTo>
                <a:lnTo>
                  <a:pt x="809" y="295"/>
                </a:lnTo>
                <a:lnTo>
                  <a:pt x="810" y="295"/>
                </a:lnTo>
                <a:lnTo>
                  <a:pt x="814" y="279"/>
                </a:lnTo>
                <a:lnTo>
                  <a:pt x="821" y="276"/>
                </a:lnTo>
                <a:lnTo>
                  <a:pt x="829" y="276"/>
                </a:lnTo>
                <a:lnTo>
                  <a:pt x="835" y="280"/>
                </a:lnTo>
                <a:lnTo>
                  <a:pt x="837" y="292"/>
                </a:lnTo>
                <a:lnTo>
                  <a:pt x="836" y="302"/>
                </a:lnTo>
                <a:lnTo>
                  <a:pt x="835" y="305"/>
                </a:lnTo>
                <a:lnTo>
                  <a:pt x="833" y="309"/>
                </a:lnTo>
                <a:lnTo>
                  <a:pt x="832" y="314"/>
                </a:lnTo>
                <a:lnTo>
                  <a:pt x="829" y="324"/>
                </a:lnTo>
                <a:lnTo>
                  <a:pt x="829" y="329"/>
                </a:lnTo>
                <a:lnTo>
                  <a:pt x="828" y="329"/>
                </a:lnTo>
                <a:lnTo>
                  <a:pt x="822" y="333"/>
                </a:lnTo>
                <a:lnTo>
                  <a:pt x="816" y="336"/>
                </a:lnTo>
                <a:lnTo>
                  <a:pt x="822" y="337"/>
                </a:lnTo>
                <a:lnTo>
                  <a:pt x="824" y="337"/>
                </a:lnTo>
                <a:lnTo>
                  <a:pt x="825" y="343"/>
                </a:lnTo>
                <a:lnTo>
                  <a:pt x="825" y="345"/>
                </a:lnTo>
                <a:lnTo>
                  <a:pt x="825" y="347"/>
                </a:lnTo>
                <a:lnTo>
                  <a:pt x="829" y="343"/>
                </a:lnTo>
                <a:lnTo>
                  <a:pt x="831" y="340"/>
                </a:lnTo>
                <a:lnTo>
                  <a:pt x="832" y="339"/>
                </a:lnTo>
                <a:lnTo>
                  <a:pt x="835" y="333"/>
                </a:lnTo>
                <a:lnTo>
                  <a:pt x="837" y="326"/>
                </a:lnTo>
                <a:lnTo>
                  <a:pt x="843" y="318"/>
                </a:lnTo>
                <a:lnTo>
                  <a:pt x="844" y="318"/>
                </a:lnTo>
                <a:lnTo>
                  <a:pt x="850" y="318"/>
                </a:lnTo>
                <a:lnTo>
                  <a:pt x="855" y="318"/>
                </a:lnTo>
                <a:lnTo>
                  <a:pt x="859" y="313"/>
                </a:lnTo>
                <a:lnTo>
                  <a:pt x="866" y="303"/>
                </a:lnTo>
                <a:lnTo>
                  <a:pt x="872" y="303"/>
                </a:lnTo>
                <a:lnTo>
                  <a:pt x="866" y="315"/>
                </a:lnTo>
                <a:lnTo>
                  <a:pt x="865" y="318"/>
                </a:lnTo>
                <a:lnTo>
                  <a:pt x="862" y="322"/>
                </a:lnTo>
                <a:lnTo>
                  <a:pt x="861" y="324"/>
                </a:lnTo>
                <a:lnTo>
                  <a:pt x="859" y="325"/>
                </a:lnTo>
                <a:lnTo>
                  <a:pt x="858" y="326"/>
                </a:lnTo>
                <a:lnTo>
                  <a:pt x="859" y="333"/>
                </a:lnTo>
                <a:lnTo>
                  <a:pt x="862" y="340"/>
                </a:lnTo>
                <a:lnTo>
                  <a:pt x="866" y="351"/>
                </a:lnTo>
                <a:lnTo>
                  <a:pt x="869" y="348"/>
                </a:lnTo>
                <a:lnTo>
                  <a:pt x="870" y="347"/>
                </a:lnTo>
                <a:lnTo>
                  <a:pt x="870" y="345"/>
                </a:lnTo>
                <a:lnTo>
                  <a:pt x="867" y="336"/>
                </a:lnTo>
                <a:lnTo>
                  <a:pt x="866" y="333"/>
                </a:lnTo>
                <a:lnTo>
                  <a:pt x="865" y="328"/>
                </a:lnTo>
                <a:lnTo>
                  <a:pt x="866" y="326"/>
                </a:lnTo>
                <a:lnTo>
                  <a:pt x="867" y="325"/>
                </a:lnTo>
                <a:lnTo>
                  <a:pt x="872" y="315"/>
                </a:lnTo>
                <a:lnTo>
                  <a:pt x="872" y="314"/>
                </a:lnTo>
                <a:lnTo>
                  <a:pt x="878" y="325"/>
                </a:lnTo>
                <a:lnTo>
                  <a:pt x="880" y="329"/>
                </a:lnTo>
                <a:lnTo>
                  <a:pt x="880" y="326"/>
                </a:lnTo>
                <a:lnTo>
                  <a:pt x="881" y="320"/>
                </a:lnTo>
                <a:lnTo>
                  <a:pt x="881" y="318"/>
                </a:lnTo>
                <a:lnTo>
                  <a:pt x="880" y="313"/>
                </a:lnTo>
                <a:lnTo>
                  <a:pt x="877" y="307"/>
                </a:lnTo>
                <a:lnTo>
                  <a:pt x="876" y="305"/>
                </a:lnTo>
                <a:lnTo>
                  <a:pt x="877" y="303"/>
                </a:lnTo>
                <a:lnTo>
                  <a:pt x="881" y="302"/>
                </a:lnTo>
                <a:lnTo>
                  <a:pt x="881" y="300"/>
                </a:lnTo>
                <a:lnTo>
                  <a:pt x="877" y="290"/>
                </a:lnTo>
                <a:lnTo>
                  <a:pt x="876" y="287"/>
                </a:lnTo>
                <a:lnTo>
                  <a:pt x="872" y="280"/>
                </a:lnTo>
                <a:lnTo>
                  <a:pt x="874" y="273"/>
                </a:lnTo>
                <a:lnTo>
                  <a:pt x="887" y="273"/>
                </a:lnTo>
                <a:lnTo>
                  <a:pt x="882" y="283"/>
                </a:lnTo>
                <a:lnTo>
                  <a:pt x="892" y="281"/>
                </a:lnTo>
                <a:lnTo>
                  <a:pt x="897" y="292"/>
                </a:lnTo>
                <a:lnTo>
                  <a:pt x="903" y="303"/>
                </a:lnTo>
                <a:lnTo>
                  <a:pt x="903" y="307"/>
                </a:lnTo>
                <a:lnTo>
                  <a:pt x="904" y="311"/>
                </a:lnTo>
                <a:lnTo>
                  <a:pt x="902" y="320"/>
                </a:lnTo>
                <a:lnTo>
                  <a:pt x="897" y="324"/>
                </a:lnTo>
                <a:lnTo>
                  <a:pt x="904" y="325"/>
                </a:lnTo>
                <a:lnTo>
                  <a:pt x="913" y="318"/>
                </a:lnTo>
                <a:lnTo>
                  <a:pt x="910" y="313"/>
                </a:lnTo>
                <a:lnTo>
                  <a:pt x="908" y="311"/>
                </a:lnTo>
                <a:lnTo>
                  <a:pt x="908" y="309"/>
                </a:lnTo>
                <a:lnTo>
                  <a:pt x="908" y="303"/>
                </a:lnTo>
                <a:lnTo>
                  <a:pt x="904" y="295"/>
                </a:lnTo>
                <a:lnTo>
                  <a:pt x="900" y="285"/>
                </a:lnTo>
                <a:lnTo>
                  <a:pt x="908" y="280"/>
                </a:lnTo>
                <a:lnTo>
                  <a:pt x="915" y="283"/>
                </a:lnTo>
                <a:lnTo>
                  <a:pt x="915" y="280"/>
                </a:lnTo>
                <a:lnTo>
                  <a:pt x="926" y="280"/>
                </a:lnTo>
                <a:lnTo>
                  <a:pt x="929" y="281"/>
                </a:lnTo>
                <a:lnTo>
                  <a:pt x="925" y="292"/>
                </a:lnTo>
                <a:lnTo>
                  <a:pt x="934" y="283"/>
                </a:lnTo>
                <a:lnTo>
                  <a:pt x="938" y="283"/>
                </a:lnTo>
                <a:lnTo>
                  <a:pt x="941" y="285"/>
                </a:lnTo>
                <a:lnTo>
                  <a:pt x="941" y="288"/>
                </a:lnTo>
                <a:lnTo>
                  <a:pt x="943" y="288"/>
                </a:lnTo>
                <a:lnTo>
                  <a:pt x="944" y="288"/>
                </a:lnTo>
                <a:lnTo>
                  <a:pt x="944" y="290"/>
                </a:lnTo>
                <a:lnTo>
                  <a:pt x="945" y="294"/>
                </a:lnTo>
                <a:lnTo>
                  <a:pt x="945" y="294"/>
                </a:lnTo>
                <a:lnTo>
                  <a:pt x="947" y="299"/>
                </a:lnTo>
                <a:lnTo>
                  <a:pt x="945" y="300"/>
                </a:lnTo>
                <a:lnTo>
                  <a:pt x="948" y="303"/>
                </a:lnTo>
                <a:lnTo>
                  <a:pt x="949" y="303"/>
                </a:lnTo>
                <a:lnTo>
                  <a:pt x="952" y="305"/>
                </a:lnTo>
                <a:lnTo>
                  <a:pt x="953" y="306"/>
                </a:lnTo>
                <a:lnTo>
                  <a:pt x="953" y="305"/>
                </a:lnTo>
                <a:lnTo>
                  <a:pt x="955" y="306"/>
                </a:lnTo>
                <a:lnTo>
                  <a:pt x="955" y="307"/>
                </a:lnTo>
                <a:lnTo>
                  <a:pt x="953" y="309"/>
                </a:lnTo>
                <a:lnTo>
                  <a:pt x="953" y="310"/>
                </a:lnTo>
                <a:lnTo>
                  <a:pt x="958" y="315"/>
                </a:lnTo>
                <a:lnTo>
                  <a:pt x="959" y="320"/>
                </a:lnTo>
                <a:lnTo>
                  <a:pt x="960" y="324"/>
                </a:lnTo>
                <a:lnTo>
                  <a:pt x="962" y="328"/>
                </a:lnTo>
                <a:lnTo>
                  <a:pt x="960" y="329"/>
                </a:lnTo>
                <a:lnTo>
                  <a:pt x="962" y="333"/>
                </a:lnTo>
                <a:lnTo>
                  <a:pt x="963" y="335"/>
                </a:lnTo>
                <a:lnTo>
                  <a:pt x="963" y="337"/>
                </a:lnTo>
                <a:lnTo>
                  <a:pt x="953" y="348"/>
                </a:lnTo>
                <a:lnTo>
                  <a:pt x="949" y="350"/>
                </a:lnTo>
                <a:lnTo>
                  <a:pt x="947" y="350"/>
                </a:lnTo>
                <a:lnTo>
                  <a:pt x="945" y="350"/>
                </a:lnTo>
                <a:lnTo>
                  <a:pt x="943" y="350"/>
                </a:lnTo>
                <a:lnTo>
                  <a:pt x="936" y="351"/>
                </a:lnTo>
                <a:lnTo>
                  <a:pt x="929" y="352"/>
                </a:lnTo>
                <a:lnTo>
                  <a:pt x="926" y="354"/>
                </a:lnTo>
                <a:lnTo>
                  <a:pt x="914" y="343"/>
                </a:lnTo>
                <a:lnTo>
                  <a:pt x="908" y="339"/>
                </a:lnTo>
                <a:lnTo>
                  <a:pt x="895" y="333"/>
                </a:lnTo>
                <a:lnTo>
                  <a:pt x="893" y="332"/>
                </a:lnTo>
                <a:lnTo>
                  <a:pt x="884" y="329"/>
                </a:lnTo>
                <a:lnTo>
                  <a:pt x="881" y="330"/>
                </a:lnTo>
                <a:lnTo>
                  <a:pt x="880" y="333"/>
                </a:lnTo>
                <a:lnTo>
                  <a:pt x="880" y="333"/>
                </a:lnTo>
                <a:lnTo>
                  <a:pt x="881" y="336"/>
                </a:lnTo>
                <a:lnTo>
                  <a:pt x="885" y="336"/>
                </a:lnTo>
                <a:lnTo>
                  <a:pt x="888" y="343"/>
                </a:lnTo>
                <a:lnTo>
                  <a:pt x="889" y="345"/>
                </a:lnTo>
                <a:lnTo>
                  <a:pt x="893" y="351"/>
                </a:lnTo>
                <a:lnTo>
                  <a:pt x="895" y="354"/>
                </a:lnTo>
                <a:lnTo>
                  <a:pt x="895" y="358"/>
                </a:lnTo>
                <a:lnTo>
                  <a:pt x="895" y="359"/>
                </a:lnTo>
                <a:lnTo>
                  <a:pt x="896" y="362"/>
                </a:lnTo>
                <a:lnTo>
                  <a:pt x="892" y="367"/>
                </a:lnTo>
                <a:lnTo>
                  <a:pt x="892" y="369"/>
                </a:lnTo>
                <a:lnTo>
                  <a:pt x="892" y="369"/>
                </a:lnTo>
                <a:lnTo>
                  <a:pt x="892" y="371"/>
                </a:lnTo>
                <a:lnTo>
                  <a:pt x="893" y="377"/>
                </a:lnTo>
                <a:lnTo>
                  <a:pt x="895" y="381"/>
                </a:lnTo>
                <a:lnTo>
                  <a:pt x="891" y="390"/>
                </a:lnTo>
                <a:lnTo>
                  <a:pt x="888" y="396"/>
                </a:lnTo>
                <a:lnTo>
                  <a:pt x="888" y="397"/>
                </a:lnTo>
                <a:lnTo>
                  <a:pt x="884" y="401"/>
                </a:lnTo>
                <a:lnTo>
                  <a:pt x="882" y="401"/>
                </a:lnTo>
                <a:lnTo>
                  <a:pt x="881" y="401"/>
                </a:lnTo>
                <a:lnTo>
                  <a:pt x="880" y="400"/>
                </a:lnTo>
                <a:lnTo>
                  <a:pt x="880" y="399"/>
                </a:lnTo>
                <a:lnTo>
                  <a:pt x="874" y="399"/>
                </a:lnTo>
                <a:lnTo>
                  <a:pt x="874" y="400"/>
                </a:lnTo>
                <a:lnTo>
                  <a:pt x="870" y="404"/>
                </a:lnTo>
                <a:lnTo>
                  <a:pt x="870" y="407"/>
                </a:lnTo>
                <a:lnTo>
                  <a:pt x="865" y="410"/>
                </a:lnTo>
                <a:lnTo>
                  <a:pt x="863" y="412"/>
                </a:lnTo>
                <a:lnTo>
                  <a:pt x="863" y="415"/>
                </a:lnTo>
                <a:lnTo>
                  <a:pt x="863" y="418"/>
                </a:lnTo>
                <a:lnTo>
                  <a:pt x="854" y="433"/>
                </a:lnTo>
                <a:lnTo>
                  <a:pt x="851" y="434"/>
                </a:lnTo>
                <a:lnTo>
                  <a:pt x="850" y="431"/>
                </a:lnTo>
                <a:lnTo>
                  <a:pt x="848" y="431"/>
                </a:lnTo>
                <a:lnTo>
                  <a:pt x="847" y="434"/>
                </a:lnTo>
                <a:lnTo>
                  <a:pt x="846" y="434"/>
                </a:lnTo>
                <a:lnTo>
                  <a:pt x="842" y="434"/>
                </a:lnTo>
                <a:lnTo>
                  <a:pt x="839" y="434"/>
                </a:lnTo>
                <a:lnTo>
                  <a:pt x="835" y="440"/>
                </a:lnTo>
                <a:lnTo>
                  <a:pt x="831" y="444"/>
                </a:lnTo>
                <a:lnTo>
                  <a:pt x="832" y="455"/>
                </a:lnTo>
                <a:lnTo>
                  <a:pt x="833" y="457"/>
                </a:lnTo>
                <a:lnTo>
                  <a:pt x="835" y="457"/>
                </a:lnTo>
                <a:lnTo>
                  <a:pt x="836" y="459"/>
                </a:lnTo>
                <a:lnTo>
                  <a:pt x="837" y="461"/>
                </a:lnTo>
                <a:lnTo>
                  <a:pt x="837" y="467"/>
                </a:lnTo>
                <a:lnTo>
                  <a:pt x="836" y="467"/>
                </a:lnTo>
                <a:lnTo>
                  <a:pt x="837" y="470"/>
                </a:lnTo>
                <a:lnTo>
                  <a:pt x="837" y="471"/>
                </a:lnTo>
                <a:lnTo>
                  <a:pt x="837" y="475"/>
                </a:lnTo>
                <a:lnTo>
                  <a:pt x="837" y="478"/>
                </a:lnTo>
                <a:lnTo>
                  <a:pt x="835" y="479"/>
                </a:lnTo>
                <a:lnTo>
                  <a:pt x="836" y="482"/>
                </a:lnTo>
                <a:lnTo>
                  <a:pt x="836" y="486"/>
                </a:lnTo>
                <a:lnTo>
                  <a:pt x="836" y="491"/>
                </a:lnTo>
                <a:lnTo>
                  <a:pt x="837" y="491"/>
                </a:lnTo>
                <a:lnTo>
                  <a:pt x="837" y="493"/>
                </a:lnTo>
                <a:lnTo>
                  <a:pt x="833" y="505"/>
                </a:lnTo>
                <a:lnTo>
                  <a:pt x="832" y="506"/>
                </a:lnTo>
                <a:lnTo>
                  <a:pt x="831" y="508"/>
                </a:lnTo>
                <a:lnTo>
                  <a:pt x="828" y="515"/>
                </a:lnTo>
                <a:lnTo>
                  <a:pt x="828" y="516"/>
                </a:lnTo>
                <a:lnTo>
                  <a:pt x="825" y="521"/>
                </a:lnTo>
                <a:lnTo>
                  <a:pt x="825" y="523"/>
                </a:lnTo>
                <a:lnTo>
                  <a:pt x="825" y="524"/>
                </a:lnTo>
                <a:lnTo>
                  <a:pt x="822" y="521"/>
                </a:lnTo>
                <a:lnTo>
                  <a:pt x="821" y="520"/>
                </a:lnTo>
                <a:lnTo>
                  <a:pt x="820" y="519"/>
                </a:lnTo>
                <a:lnTo>
                  <a:pt x="818" y="519"/>
                </a:lnTo>
                <a:lnTo>
                  <a:pt x="817" y="517"/>
                </a:lnTo>
                <a:lnTo>
                  <a:pt x="814" y="517"/>
                </a:lnTo>
                <a:lnTo>
                  <a:pt x="814" y="516"/>
                </a:lnTo>
                <a:lnTo>
                  <a:pt x="813" y="515"/>
                </a:lnTo>
                <a:lnTo>
                  <a:pt x="806" y="512"/>
                </a:lnTo>
                <a:lnTo>
                  <a:pt x="803" y="510"/>
                </a:lnTo>
                <a:lnTo>
                  <a:pt x="801" y="506"/>
                </a:lnTo>
                <a:lnTo>
                  <a:pt x="797" y="502"/>
                </a:lnTo>
                <a:lnTo>
                  <a:pt x="797" y="500"/>
                </a:lnTo>
                <a:lnTo>
                  <a:pt x="795" y="490"/>
                </a:lnTo>
                <a:lnTo>
                  <a:pt x="795" y="486"/>
                </a:lnTo>
                <a:lnTo>
                  <a:pt x="794" y="482"/>
                </a:lnTo>
                <a:lnTo>
                  <a:pt x="794" y="475"/>
                </a:lnTo>
                <a:lnTo>
                  <a:pt x="792" y="472"/>
                </a:lnTo>
                <a:lnTo>
                  <a:pt x="797" y="465"/>
                </a:lnTo>
                <a:lnTo>
                  <a:pt x="799" y="459"/>
                </a:lnTo>
                <a:lnTo>
                  <a:pt x="803" y="450"/>
                </a:lnTo>
                <a:lnTo>
                  <a:pt x="807" y="441"/>
                </a:lnTo>
                <a:lnTo>
                  <a:pt x="812" y="434"/>
                </a:lnTo>
                <a:lnTo>
                  <a:pt x="812" y="434"/>
                </a:lnTo>
                <a:lnTo>
                  <a:pt x="814" y="429"/>
                </a:lnTo>
                <a:lnTo>
                  <a:pt x="817" y="419"/>
                </a:lnTo>
                <a:lnTo>
                  <a:pt x="820" y="410"/>
                </a:lnTo>
                <a:lnTo>
                  <a:pt x="820" y="405"/>
                </a:lnTo>
                <a:lnTo>
                  <a:pt x="821" y="404"/>
                </a:lnTo>
                <a:lnTo>
                  <a:pt x="822" y="396"/>
                </a:lnTo>
                <a:lnTo>
                  <a:pt x="820" y="392"/>
                </a:lnTo>
                <a:lnTo>
                  <a:pt x="816" y="385"/>
                </a:lnTo>
                <a:lnTo>
                  <a:pt x="816" y="384"/>
                </a:lnTo>
                <a:lnTo>
                  <a:pt x="814" y="381"/>
                </a:lnTo>
                <a:lnTo>
                  <a:pt x="813" y="380"/>
                </a:lnTo>
                <a:lnTo>
                  <a:pt x="812" y="377"/>
                </a:lnTo>
                <a:lnTo>
                  <a:pt x="809" y="371"/>
                </a:lnTo>
                <a:lnTo>
                  <a:pt x="806" y="369"/>
                </a:lnTo>
                <a:lnTo>
                  <a:pt x="803" y="366"/>
                </a:lnTo>
                <a:lnTo>
                  <a:pt x="803" y="365"/>
                </a:lnTo>
                <a:lnTo>
                  <a:pt x="802" y="363"/>
                </a:lnTo>
                <a:lnTo>
                  <a:pt x="799" y="360"/>
                </a:lnTo>
                <a:lnTo>
                  <a:pt x="798" y="358"/>
                </a:lnTo>
                <a:lnTo>
                  <a:pt x="797" y="354"/>
                </a:lnTo>
                <a:lnTo>
                  <a:pt x="795" y="350"/>
                </a:lnTo>
                <a:lnTo>
                  <a:pt x="794" y="348"/>
                </a:lnTo>
                <a:lnTo>
                  <a:pt x="792" y="345"/>
                </a:lnTo>
                <a:lnTo>
                  <a:pt x="791" y="344"/>
                </a:lnTo>
                <a:lnTo>
                  <a:pt x="788" y="343"/>
                </a:lnTo>
                <a:lnTo>
                  <a:pt x="782" y="341"/>
                </a:lnTo>
                <a:lnTo>
                  <a:pt x="777" y="340"/>
                </a:lnTo>
                <a:lnTo>
                  <a:pt x="771" y="339"/>
                </a:lnTo>
                <a:lnTo>
                  <a:pt x="768" y="339"/>
                </a:lnTo>
                <a:lnTo>
                  <a:pt x="758" y="336"/>
                </a:lnTo>
                <a:lnTo>
                  <a:pt x="754" y="336"/>
                </a:lnTo>
                <a:lnTo>
                  <a:pt x="747" y="335"/>
                </a:lnTo>
                <a:lnTo>
                  <a:pt x="743" y="333"/>
                </a:lnTo>
                <a:lnTo>
                  <a:pt x="742" y="333"/>
                </a:lnTo>
                <a:lnTo>
                  <a:pt x="739" y="332"/>
                </a:lnTo>
                <a:lnTo>
                  <a:pt x="730" y="330"/>
                </a:lnTo>
                <a:lnTo>
                  <a:pt x="727" y="329"/>
                </a:lnTo>
                <a:lnTo>
                  <a:pt x="723" y="328"/>
                </a:lnTo>
                <a:lnTo>
                  <a:pt x="719" y="328"/>
                </a:lnTo>
                <a:lnTo>
                  <a:pt x="716" y="325"/>
                </a:lnTo>
                <a:lnTo>
                  <a:pt x="711" y="321"/>
                </a:lnTo>
                <a:lnTo>
                  <a:pt x="711" y="315"/>
                </a:lnTo>
                <a:lnTo>
                  <a:pt x="711" y="311"/>
                </a:lnTo>
                <a:lnTo>
                  <a:pt x="705" y="310"/>
                </a:lnTo>
                <a:lnTo>
                  <a:pt x="702" y="309"/>
                </a:lnTo>
                <a:lnTo>
                  <a:pt x="700" y="309"/>
                </a:lnTo>
                <a:lnTo>
                  <a:pt x="690" y="305"/>
                </a:lnTo>
                <a:lnTo>
                  <a:pt x="689" y="303"/>
                </a:lnTo>
                <a:lnTo>
                  <a:pt x="685" y="299"/>
                </a:lnTo>
                <a:lnTo>
                  <a:pt x="681" y="295"/>
                </a:lnTo>
                <a:lnTo>
                  <a:pt x="676" y="291"/>
                </a:lnTo>
                <a:lnTo>
                  <a:pt x="674" y="288"/>
                </a:lnTo>
                <a:lnTo>
                  <a:pt x="670" y="284"/>
                </a:lnTo>
                <a:lnTo>
                  <a:pt x="670" y="280"/>
                </a:lnTo>
                <a:lnTo>
                  <a:pt x="667" y="273"/>
                </a:lnTo>
                <a:lnTo>
                  <a:pt x="667" y="272"/>
                </a:lnTo>
                <a:lnTo>
                  <a:pt x="664" y="268"/>
                </a:lnTo>
                <a:lnTo>
                  <a:pt x="664" y="266"/>
                </a:lnTo>
                <a:lnTo>
                  <a:pt x="663" y="266"/>
                </a:lnTo>
                <a:lnTo>
                  <a:pt x="663" y="265"/>
                </a:lnTo>
                <a:lnTo>
                  <a:pt x="651" y="270"/>
                </a:lnTo>
                <a:lnTo>
                  <a:pt x="646" y="276"/>
                </a:lnTo>
                <a:lnTo>
                  <a:pt x="641" y="273"/>
                </a:lnTo>
                <a:lnTo>
                  <a:pt x="638" y="273"/>
                </a:lnTo>
                <a:lnTo>
                  <a:pt x="634" y="276"/>
                </a:lnTo>
                <a:lnTo>
                  <a:pt x="630" y="279"/>
                </a:lnTo>
                <a:lnTo>
                  <a:pt x="630" y="280"/>
                </a:lnTo>
                <a:lnTo>
                  <a:pt x="629" y="285"/>
                </a:lnTo>
                <a:lnTo>
                  <a:pt x="629" y="287"/>
                </a:lnTo>
                <a:lnTo>
                  <a:pt x="629" y="290"/>
                </a:lnTo>
                <a:lnTo>
                  <a:pt x="629" y="291"/>
                </a:lnTo>
                <a:lnTo>
                  <a:pt x="623" y="292"/>
                </a:lnTo>
                <a:lnTo>
                  <a:pt x="619" y="294"/>
                </a:lnTo>
                <a:lnTo>
                  <a:pt x="616" y="303"/>
                </a:lnTo>
                <a:lnTo>
                  <a:pt x="612" y="303"/>
                </a:lnTo>
                <a:lnTo>
                  <a:pt x="610" y="305"/>
                </a:lnTo>
                <a:lnTo>
                  <a:pt x="610" y="306"/>
                </a:lnTo>
                <a:lnTo>
                  <a:pt x="610" y="307"/>
                </a:lnTo>
                <a:lnTo>
                  <a:pt x="611" y="309"/>
                </a:lnTo>
                <a:lnTo>
                  <a:pt x="612" y="311"/>
                </a:lnTo>
                <a:lnTo>
                  <a:pt x="612" y="313"/>
                </a:lnTo>
                <a:lnTo>
                  <a:pt x="611" y="314"/>
                </a:lnTo>
                <a:lnTo>
                  <a:pt x="607" y="315"/>
                </a:lnTo>
                <a:lnTo>
                  <a:pt x="601" y="321"/>
                </a:lnTo>
                <a:lnTo>
                  <a:pt x="599" y="322"/>
                </a:lnTo>
                <a:lnTo>
                  <a:pt x="597" y="325"/>
                </a:lnTo>
                <a:lnTo>
                  <a:pt x="596" y="326"/>
                </a:lnTo>
                <a:lnTo>
                  <a:pt x="595" y="326"/>
                </a:lnTo>
                <a:lnTo>
                  <a:pt x="593" y="328"/>
                </a:lnTo>
                <a:lnTo>
                  <a:pt x="591" y="329"/>
                </a:lnTo>
                <a:lnTo>
                  <a:pt x="589" y="328"/>
                </a:lnTo>
                <a:lnTo>
                  <a:pt x="588" y="328"/>
                </a:lnTo>
                <a:lnTo>
                  <a:pt x="585" y="324"/>
                </a:lnTo>
                <a:lnTo>
                  <a:pt x="585" y="324"/>
                </a:lnTo>
                <a:lnTo>
                  <a:pt x="582" y="324"/>
                </a:lnTo>
                <a:lnTo>
                  <a:pt x="581" y="324"/>
                </a:lnTo>
                <a:lnTo>
                  <a:pt x="580" y="325"/>
                </a:lnTo>
                <a:lnTo>
                  <a:pt x="578" y="326"/>
                </a:lnTo>
                <a:lnTo>
                  <a:pt x="576" y="326"/>
                </a:lnTo>
                <a:lnTo>
                  <a:pt x="574" y="325"/>
                </a:lnTo>
                <a:lnTo>
                  <a:pt x="571" y="320"/>
                </a:lnTo>
                <a:lnTo>
                  <a:pt x="566" y="321"/>
                </a:lnTo>
                <a:lnTo>
                  <a:pt x="560" y="326"/>
                </a:lnTo>
                <a:lnTo>
                  <a:pt x="556" y="322"/>
                </a:lnTo>
                <a:lnTo>
                  <a:pt x="555" y="321"/>
                </a:lnTo>
                <a:lnTo>
                  <a:pt x="551" y="325"/>
                </a:lnTo>
                <a:lnTo>
                  <a:pt x="545" y="328"/>
                </a:lnTo>
                <a:lnTo>
                  <a:pt x="543" y="329"/>
                </a:lnTo>
                <a:lnTo>
                  <a:pt x="540" y="330"/>
                </a:lnTo>
                <a:lnTo>
                  <a:pt x="539" y="332"/>
                </a:lnTo>
                <a:lnTo>
                  <a:pt x="539" y="333"/>
                </a:lnTo>
                <a:lnTo>
                  <a:pt x="539" y="336"/>
                </a:lnTo>
                <a:lnTo>
                  <a:pt x="537" y="337"/>
                </a:lnTo>
                <a:lnTo>
                  <a:pt x="537" y="339"/>
                </a:lnTo>
                <a:lnTo>
                  <a:pt x="535" y="341"/>
                </a:lnTo>
                <a:lnTo>
                  <a:pt x="536" y="345"/>
                </a:lnTo>
                <a:lnTo>
                  <a:pt x="536" y="348"/>
                </a:lnTo>
                <a:lnTo>
                  <a:pt x="536" y="355"/>
                </a:lnTo>
                <a:lnTo>
                  <a:pt x="535" y="356"/>
                </a:lnTo>
                <a:lnTo>
                  <a:pt x="525" y="367"/>
                </a:lnTo>
                <a:lnTo>
                  <a:pt x="524" y="369"/>
                </a:lnTo>
                <a:lnTo>
                  <a:pt x="524" y="369"/>
                </a:lnTo>
                <a:lnTo>
                  <a:pt x="525" y="373"/>
                </a:lnTo>
                <a:lnTo>
                  <a:pt x="524" y="373"/>
                </a:lnTo>
                <a:lnTo>
                  <a:pt x="524" y="377"/>
                </a:lnTo>
                <a:lnTo>
                  <a:pt x="521" y="378"/>
                </a:lnTo>
                <a:lnTo>
                  <a:pt x="521" y="382"/>
                </a:lnTo>
                <a:lnTo>
                  <a:pt x="521" y="384"/>
                </a:lnTo>
                <a:lnTo>
                  <a:pt x="520" y="384"/>
                </a:lnTo>
                <a:lnTo>
                  <a:pt x="520" y="385"/>
                </a:lnTo>
                <a:lnTo>
                  <a:pt x="520" y="388"/>
                </a:lnTo>
                <a:lnTo>
                  <a:pt x="520" y="390"/>
                </a:lnTo>
                <a:lnTo>
                  <a:pt x="518" y="390"/>
                </a:lnTo>
                <a:lnTo>
                  <a:pt x="517" y="392"/>
                </a:lnTo>
                <a:lnTo>
                  <a:pt x="515" y="392"/>
                </a:lnTo>
                <a:lnTo>
                  <a:pt x="513" y="396"/>
                </a:lnTo>
                <a:lnTo>
                  <a:pt x="509" y="396"/>
                </a:lnTo>
                <a:lnTo>
                  <a:pt x="507" y="397"/>
                </a:lnTo>
                <a:lnTo>
                  <a:pt x="505" y="403"/>
                </a:lnTo>
                <a:lnTo>
                  <a:pt x="503" y="403"/>
                </a:lnTo>
                <a:lnTo>
                  <a:pt x="503" y="407"/>
                </a:lnTo>
                <a:lnTo>
                  <a:pt x="500" y="412"/>
                </a:lnTo>
                <a:lnTo>
                  <a:pt x="499" y="412"/>
                </a:lnTo>
                <a:lnTo>
                  <a:pt x="500" y="415"/>
                </a:lnTo>
                <a:lnTo>
                  <a:pt x="502" y="415"/>
                </a:lnTo>
                <a:lnTo>
                  <a:pt x="503" y="415"/>
                </a:lnTo>
                <a:lnTo>
                  <a:pt x="506" y="416"/>
                </a:lnTo>
                <a:lnTo>
                  <a:pt x="509" y="423"/>
                </a:lnTo>
                <a:lnTo>
                  <a:pt x="510" y="426"/>
                </a:lnTo>
                <a:lnTo>
                  <a:pt x="510" y="427"/>
                </a:lnTo>
                <a:lnTo>
                  <a:pt x="509" y="435"/>
                </a:lnTo>
                <a:lnTo>
                  <a:pt x="509" y="437"/>
                </a:lnTo>
                <a:lnTo>
                  <a:pt x="503" y="442"/>
                </a:lnTo>
                <a:lnTo>
                  <a:pt x="500" y="444"/>
                </a:lnTo>
                <a:lnTo>
                  <a:pt x="500" y="445"/>
                </a:lnTo>
                <a:lnTo>
                  <a:pt x="503" y="446"/>
                </a:lnTo>
                <a:lnTo>
                  <a:pt x="505" y="448"/>
                </a:lnTo>
                <a:lnTo>
                  <a:pt x="506" y="450"/>
                </a:lnTo>
                <a:lnTo>
                  <a:pt x="505" y="452"/>
                </a:lnTo>
                <a:lnTo>
                  <a:pt x="503" y="459"/>
                </a:lnTo>
                <a:lnTo>
                  <a:pt x="505" y="460"/>
                </a:lnTo>
                <a:lnTo>
                  <a:pt x="506" y="464"/>
                </a:lnTo>
                <a:lnTo>
                  <a:pt x="505" y="465"/>
                </a:lnTo>
                <a:lnTo>
                  <a:pt x="503" y="465"/>
                </a:lnTo>
                <a:lnTo>
                  <a:pt x="505" y="468"/>
                </a:lnTo>
                <a:lnTo>
                  <a:pt x="505" y="470"/>
                </a:lnTo>
                <a:lnTo>
                  <a:pt x="503" y="471"/>
                </a:lnTo>
                <a:lnTo>
                  <a:pt x="503" y="474"/>
                </a:lnTo>
                <a:lnTo>
                  <a:pt x="503" y="475"/>
                </a:lnTo>
                <a:lnTo>
                  <a:pt x="503" y="476"/>
                </a:lnTo>
                <a:lnTo>
                  <a:pt x="502" y="478"/>
                </a:lnTo>
                <a:lnTo>
                  <a:pt x="505" y="479"/>
                </a:lnTo>
                <a:lnTo>
                  <a:pt x="505" y="480"/>
                </a:lnTo>
                <a:lnTo>
                  <a:pt x="505" y="482"/>
                </a:lnTo>
                <a:lnTo>
                  <a:pt x="506" y="482"/>
                </a:lnTo>
                <a:lnTo>
                  <a:pt x="509" y="483"/>
                </a:lnTo>
                <a:lnTo>
                  <a:pt x="509" y="485"/>
                </a:lnTo>
                <a:lnTo>
                  <a:pt x="507" y="486"/>
                </a:lnTo>
                <a:lnTo>
                  <a:pt x="506" y="490"/>
                </a:lnTo>
                <a:lnTo>
                  <a:pt x="506" y="491"/>
                </a:lnTo>
                <a:lnTo>
                  <a:pt x="507" y="494"/>
                </a:lnTo>
                <a:lnTo>
                  <a:pt x="506" y="495"/>
                </a:lnTo>
                <a:lnTo>
                  <a:pt x="505" y="497"/>
                </a:lnTo>
                <a:lnTo>
                  <a:pt x="505" y="500"/>
                </a:lnTo>
                <a:lnTo>
                  <a:pt x="503" y="500"/>
                </a:lnTo>
                <a:lnTo>
                  <a:pt x="503" y="502"/>
                </a:lnTo>
                <a:lnTo>
                  <a:pt x="502" y="506"/>
                </a:lnTo>
                <a:lnTo>
                  <a:pt x="502" y="508"/>
                </a:lnTo>
                <a:lnTo>
                  <a:pt x="503" y="509"/>
                </a:lnTo>
                <a:lnTo>
                  <a:pt x="503" y="512"/>
                </a:lnTo>
                <a:lnTo>
                  <a:pt x="505" y="515"/>
                </a:lnTo>
                <a:lnTo>
                  <a:pt x="505" y="517"/>
                </a:lnTo>
                <a:lnTo>
                  <a:pt x="503" y="519"/>
                </a:lnTo>
                <a:lnTo>
                  <a:pt x="503" y="523"/>
                </a:lnTo>
                <a:lnTo>
                  <a:pt x="502" y="524"/>
                </a:lnTo>
                <a:lnTo>
                  <a:pt x="505" y="534"/>
                </a:lnTo>
                <a:lnTo>
                  <a:pt x="503" y="536"/>
                </a:lnTo>
                <a:lnTo>
                  <a:pt x="503" y="538"/>
                </a:lnTo>
                <a:lnTo>
                  <a:pt x="509" y="547"/>
                </a:lnTo>
                <a:lnTo>
                  <a:pt x="511" y="553"/>
                </a:lnTo>
                <a:lnTo>
                  <a:pt x="510" y="560"/>
                </a:lnTo>
                <a:lnTo>
                  <a:pt x="510" y="561"/>
                </a:lnTo>
                <a:lnTo>
                  <a:pt x="510" y="562"/>
                </a:lnTo>
                <a:lnTo>
                  <a:pt x="511" y="562"/>
                </a:lnTo>
                <a:lnTo>
                  <a:pt x="511" y="568"/>
                </a:lnTo>
                <a:lnTo>
                  <a:pt x="513" y="568"/>
                </a:lnTo>
                <a:lnTo>
                  <a:pt x="513" y="569"/>
                </a:lnTo>
                <a:lnTo>
                  <a:pt x="515" y="573"/>
                </a:lnTo>
                <a:lnTo>
                  <a:pt x="517" y="576"/>
                </a:lnTo>
                <a:lnTo>
                  <a:pt x="517" y="580"/>
                </a:lnTo>
                <a:lnTo>
                  <a:pt x="518" y="581"/>
                </a:lnTo>
                <a:lnTo>
                  <a:pt x="520" y="581"/>
                </a:lnTo>
                <a:lnTo>
                  <a:pt x="520" y="583"/>
                </a:lnTo>
                <a:lnTo>
                  <a:pt x="520" y="584"/>
                </a:lnTo>
                <a:lnTo>
                  <a:pt x="520" y="587"/>
                </a:lnTo>
                <a:lnTo>
                  <a:pt x="520" y="588"/>
                </a:lnTo>
                <a:lnTo>
                  <a:pt x="518" y="590"/>
                </a:lnTo>
                <a:lnTo>
                  <a:pt x="515" y="595"/>
                </a:lnTo>
                <a:lnTo>
                  <a:pt x="517" y="598"/>
                </a:lnTo>
                <a:lnTo>
                  <a:pt x="515" y="602"/>
                </a:lnTo>
                <a:lnTo>
                  <a:pt x="514" y="614"/>
                </a:lnTo>
                <a:lnTo>
                  <a:pt x="514" y="615"/>
                </a:lnTo>
                <a:lnTo>
                  <a:pt x="513" y="615"/>
                </a:lnTo>
                <a:lnTo>
                  <a:pt x="511" y="617"/>
                </a:lnTo>
                <a:lnTo>
                  <a:pt x="511" y="618"/>
                </a:lnTo>
                <a:lnTo>
                  <a:pt x="511" y="620"/>
                </a:lnTo>
                <a:lnTo>
                  <a:pt x="509" y="622"/>
                </a:lnTo>
                <a:lnTo>
                  <a:pt x="507" y="622"/>
                </a:lnTo>
                <a:lnTo>
                  <a:pt x="503" y="622"/>
                </a:lnTo>
                <a:lnTo>
                  <a:pt x="496" y="618"/>
                </a:lnTo>
                <a:lnTo>
                  <a:pt x="490" y="624"/>
                </a:lnTo>
                <a:lnTo>
                  <a:pt x="490" y="625"/>
                </a:lnTo>
                <a:lnTo>
                  <a:pt x="487" y="629"/>
                </a:lnTo>
                <a:lnTo>
                  <a:pt x="480" y="635"/>
                </a:lnTo>
                <a:lnTo>
                  <a:pt x="480" y="636"/>
                </a:lnTo>
                <a:lnTo>
                  <a:pt x="477" y="640"/>
                </a:lnTo>
                <a:lnTo>
                  <a:pt x="477" y="641"/>
                </a:lnTo>
                <a:lnTo>
                  <a:pt x="476" y="644"/>
                </a:lnTo>
                <a:lnTo>
                  <a:pt x="475" y="648"/>
                </a:lnTo>
                <a:lnTo>
                  <a:pt x="470" y="651"/>
                </a:lnTo>
                <a:lnTo>
                  <a:pt x="470" y="665"/>
                </a:lnTo>
                <a:lnTo>
                  <a:pt x="470" y="670"/>
                </a:lnTo>
                <a:lnTo>
                  <a:pt x="472" y="674"/>
                </a:lnTo>
                <a:lnTo>
                  <a:pt x="470" y="677"/>
                </a:lnTo>
                <a:lnTo>
                  <a:pt x="472" y="681"/>
                </a:lnTo>
                <a:lnTo>
                  <a:pt x="472" y="682"/>
                </a:lnTo>
                <a:lnTo>
                  <a:pt x="472" y="684"/>
                </a:lnTo>
                <a:lnTo>
                  <a:pt x="472" y="685"/>
                </a:lnTo>
                <a:lnTo>
                  <a:pt x="472" y="686"/>
                </a:lnTo>
                <a:lnTo>
                  <a:pt x="473" y="686"/>
                </a:lnTo>
                <a:lnTo>
                  <a:pt x="473" y="688"/>
                </a:lnTo>
                <a:lnTo>
                  <a:pt x="475" y="693"/>
                </a:lnTo>
                <a:lnTo>
                  <a:pt x="473" y="695"/>
                </a:lnTo>
                <a:lnTo>
                  <a:pt x="472" y="696"/>
                </a:lnTo>
                <a:lnTo>
                  <a:pt x="472" y="697"/>
                </a:lnTo>
                <a:lnTo>
                  <a:pt x="470" y="699"/>
                </a:lnTo>
                <a:lnTo>
                  <a:pt x="469" y="699"/>
                </a:lnTo>
                <a:lnTo>
                  <a:pt x="468" y="699"/>
                </a:lnTo>
                <a:lnTo>
                  <a:pt x="465" y="699"/>
                </a:lnTo>
                <a:lnTo>
                  <a:pt x="465" y="700"/>
                </a:lnTo>
                <a:lnTo>
                  <a:pt x="465" y="701"/>
                </a:lnTo>
                <a:lnTo>
                  <a:pt x="464" y="701"/>
                </a:lnTo>
                <a:lnTo>
                  <a:pt x="464" y="703"/>
                </a:lnTo>
                <a:lnTo>
                  <a:pt x="462" y="703"/>
                </a:lnTo>
                <a:lnTo>
                  <a:pt x="462" y="701"/>
                </a:lnTo>
                <a:lnTo>
                  <a:pt x="461" y="701"/>
                </a:lnTo>
                <a:lnTo>
                  <a:pt x="460" y="703"/>
                </a:lnTo>
                <a:lnTo>
                  <a:pt x="460" y="701"/>
                </a:lnTo>
                <a:lnTo>
                  <a:pt x="458" y="703"/>
                </a:lnTo>
                <a:lnTo>
                  <a:pt x="457" y="704"/>
                </a:lnTo>
                <a:lnTo>
                  <a:pt x="457" y="705"/>
                </a:lnTo>
                <a:lnTo>
                  <a:pt x="455" y="705"/>
                </a:lnTo>
                <a:lnTo>
                  <a:pt x="455" y="712"/>
                </a:lnTo>
                <a:lnTo>
                  <a:pt x="455" y="714"/>
                </a:lnTo>
                <a:lnTo>
                  <a:pt x="457" y="715"/>
                </a:lnTo>
                <a:lnTo>
                  <a:pt x="457" y="720"/>
                </a:lnTo>
                <a:lnTo>
                  <a:pt x="453" y="719"/>
                </a:lnTo>
                <a:lnTo>
                  <a:pt x="449" y="711"/>
                </a:lnTo>
                <a:lnTo>
                  <a:pt x="447" y="707"/>
                </a:lnTo>
                <a:lnTo>
                  <a:pt x="445" y="704"/>
                </a:lnTo>
                <a:lnTo>
                  <a:pt x="445" y="703"/>
                </a:lnTo>
                <a:lnTo>
                  <a:pt x="445" y="701"/>
                </a:lnTo>
                <a:lnTo>
                  <a:pt x="443" y="701"/>
                </a:lnTo>
                <a:lnTo>
                  <a:pt x="443" y="700"/>
                </a:lnTo>
                <a:lnTo>
                  <a:pt x="442" y="700"/>
                </a:lnTo>
                <a:lnTo>
                  <a:pt x="435" y="696"/>
                </a:lnTo>
                <a:lnTo>
                  <a:pt x="434" y="696"/>
                </a:lnTo>
                <a:lnTo>
                  <a:pt x="430" y="695"/>
                </a:lnTo>
                <a:lnTo>
                  <a:pt x="424" y="692"/>
                </a:lnTo>
                <a:lnTo>
                  <a:pt x="423" y="690"/>
                </a:lnTo>
                <a:lnTo>
                  <a:pt x="421" y="690"/>
                </a:lnTo>
                <a:lnTo>
                  <a:pt x="415" y="689"/>
                </a:lnTo>
                <a:lnTo>
                  <a:pt x="412" y="689"/>
                </a:lnTo>
                <a:lnTo>
                  <a:pt x="409" y="689"/>
                </a:lnTo>
                <a:lnTo>
                  <a:pt x="406" y="688"/>
                </a:lnTo>
                <a:lnTo>
                  <a:pt x="402" y="688"/>
                </a:lnTo>
                <a:lnTo>
                  <a:pt x="395" y="686"/>
                </a:lnTo>
                <a:lnTo>
                  <a:pt x="393" y="686"/>
                </a:lnTo>
                <a:lnTo>
                  <a:pt x="390" y="685"/>
                </a:lnTo>
                <a:lnTo>
                  <a:pt x="389" y="684"/>
                </a:lnTo>
                <a:lnTo>
                  <a:pt x="384" y="681"/>
                </a:lnTo>
                <a:lnTo>
                  <a:pt x="383" y="680"/>
                </a:lnTo>
                <a:lnTo>
                  <a:pt x="380" y="680"/>
                </a:lnTo>
                <a:lnTo>
                  <a:pt x="379" y="680"/>
                </a:lnTo>
                <a:lnTo>
                  <a:pt x="378" y="678"/>
                </a:lnTo>
                <a:lnTo>
                  <a:pt x="376" y="669"/>
                </a:lnTo>
                <a:lnTo>
                  <a:pt x="368" y="673"/>
                </a:lnTo>
                <a:lnTo>
                  <a:pt x="361" y="665"/>
                </a:lnTo>
                <a:lnTo>
                  <a:pt x="357" y="662"/>
                </a:lnTo>
                <a:lnTo>
                  <a:pt x="356" y="662"/>
                </a:lnTo>
                <a:lnTo>
                  <a:pt x="348" y="662"/>
                </a:lnTo>
                <a:lnTo>
                  <a:pt x="342" y="663"/>
                </a:lnTo>
                <a:lnTo>
                  <a:pt x="338" y="666"/>
                </a:lnTo>
                <a:lnTo>
                  <a:pt x="338" y="675"/>
                </a:lnTo>
                <a:lnTo>
                  <a:pt x="338" y="680"/>
                </a:lnTo>
                <a:lnTo>
                  <a:pt x="337" y="685"/>
                </a:lnTo>
                <a:lnTo>
                  <a:pt x="333" y="697"/>
                </a:lnTo>
                <a:lnTo>
                  <a:pt x="330" y="699"/>
                </a:lnTo>
                <a:lnTo>
                  <a:pt x="324" y="700"/>
                </a:lnTo>
                <a:lnTo>
                  <a:pt x="322" y="701"/>
                </a:lnTo>
                <a:lnTo>
                  <a:pt x="319" y="703"/>
                </a:lnTo>
                <a:lnTo>
                  <a:pt x="318" y="703"/>
                </a:lnTo>
                <a:lnTo>
                  <a:pt x="312" y="704"/>
                </a:lnTo>
                <a:lnTo>
                  <a:pt x="307" y="708"/>
                </a:lnTo>
                <a:lnTo>
                  <a:pt x="305" y="710"/>
                </a:lnTo>
                <a:lnTo>
                  <a:pt x="303" y="712"/>
                </a:lnTo>
                <a:lnTo>
                  <a:pt x="301" y="714"/>
                </a:lnTo>
                <a:lnTo>
                  <a:pt x="300" y="714"/>
                </a:lnTo>
                <a:lnTo>
                  <a:pt x="293" y="720"/>
                </a:lnTo>
                <a:lnTo>
                  <a:pt x="292" y="720"/>
                </a:lnTo>
                <a:lnTo>
                  <a:pt x="290" y="722"/>
                </a:lnTo>
                <a:lnTo>
                  <a:pt x="288" y="726"/>
                </a:lnTo>
                <a:lnTo>
                  <a:pt x="285" y="722"/>
                </a:lnTo>
                <a:lnTo>
                  <a:pt x="281" y="718"/>
                </a:lnTo>
                <a:lnTo>
                  <a:pt x="277" y="712"/>
                </a:lnTo>
                <a:lnTo>
                  <a:pt x="275" y="712"/>
                </a:lnTo>
                <a:lnTo>
                  <a:pt x="275" y="711"/>
                </a:lnTo>
                <a:lnTo>
                  <a:pt x="274" y="710"/>
                </a:lnTo>
                <a:lnTo>
                  <a:pt x="273" y="711"/>
                </a:lnTo>
                <a:lnTo>
                  <a:pt x="270" y="711"/>
                </a:lnTo>
                <a:lnTo>
                  <a:pt x="264" y="711"/>
                </a:lnTo>
                <a:lnTo>
                  <a:pt x="258" y="712"/>
                </a:lnTo>
                <a:lnTo>
                  <a:pt x="251" y="714"/>
                </a:lnTo>
                <a:lnTo>
                  <a:pt x="245" y="711"/>
                </a:lnTo>
                <a:lnTo>
                  <a:pt x="243" y="711"/>
                </a:lnTo>
                <a:lnTo>
                  <a:pt x="241" y="711"/>
                </a:lnTo>
                <a:lnTo>
                  <a:pt x="240" y="710"/>
                </a:lnTo>
                <a:lnTo>
                  <a:pt x="239" y="710"/>
                </a:lnTo>
                <a:lnTo>
                  <a:pt x="237" y="708"/>
                </a:lnTo>
                <a:lnTo>
                  <a:pt x="236" y="708"/>
                </a:lnTo>
                <a:lnTo>
                  <a:pt x="234" y="708"/>
                </a:lnTo>
                <a:lnTo>
                  <a:pt x="233" y="707"/>
                </a:lnTo>
                <a:lnTo>
                  <a:pt x="230" y="705"/>
                </a:lnTo>
                <a:lnTo>
                  <a:pt x="229" y="705"/>
                </a:lnTo>
                <a:lnTo>
                  <a:pt x="223" y="701"/>
                </a:lnTo>
                <a:lnTo>
                  <a:pt x="219" y="704"/>
                </a:lnTo>
                <a:lnTo>
                  <a:pt x="214" y="708"/>
                </a:lnTo>
                <a:lnTo>
                  <a:pt x="211" y="710"/>
                </a:lnTo>
                <a:lnTo>
                  <a:pt x="208" y="711"/>
                </a:lnTo>
                <a:lnTo>
                  <a:pt x="207" y="705"/>
                </a:lnTo>
                <a:lnTo>
                  <a:pt x="207" y="701"/>
                </a:lnTo>
                <a:lnTo>
                  <a:pt x="204" y="693"/>
                </a:lnTo>
                <a:lnTo>
                  <a:pt x="203" y="689"/>
                </a:lnTo>
                <a:lnTo>
                  <a:pt x="202" y="684"/>
                </a:lnTo>
                <a:lnTo>
                  <a:pt x="202" y="682"/>
                </a:lnTo>
                <a:lnTo>
                  <a:pt x="196" y="674"/>
                </a:lnTo>
                <a:lnTo>
                  <a:pt x="192" y="670"/>
                </a:lnTo>
                <a:lnTo>
                  <a:pt x="185" y="660"/>
                </a:lnTo>
                <a:lnTo>
                  <a:pt x="184" y="658"/>
                </a:lnTo>
                <a:lnTo>
                  <a:pt x="184" y="656"/>
                </a:lnTo>
                <a:lnTo>
                  <a:pt x="183" y="651"/>
                </a:lnTo>
                <a:lnTo>
                  <a:pt x="181" y="648"/>
                </a:lnTo>
                <a:lnTo>
                  <a:pt x="173" y="637"/>
                </a:lnTo>
                <a:lnTo>
                  <a:pt x="170" y="636"/>
                </a:lnTo>
                <a:lnTo>
                  <a:pt x="168" y="632"/>
                </a:lnTo>
                <a:lnTo>
                  <a:pt x="165" y="628"/>
                </a:lnTo>
                <a:lnTo>
                  <a:pt x="162" y="625"/>
                </a:lnTo>
                <a:lnTo>
                  <a:pt x="159" y="622"/>
                </a:lnTo>
                <a:lnTo>
                  <a:pt x="159" y="621"/>
                </a:lnTo>
                <a:lnTo>
                  <a:pt x="158" y="621"/>
                </a:lnTo>
                <a:lnTo>
                  <a:pt x="155" y="615"/>
                </a:lnTo>
                <a:lnTo>
                  <a:pt x="154" y="614"/>
                </a:lnTo>
                <a:lnTo>
                  <a:pt x="154" y="613"/>
                </a:lnTo>
                <a:lnTo>
                  <a:pt x="153" y="611"/>
                </a:lnTo>
                <a:lnTo>
                  <a:pt x="159" y="605"/>
                </a:lnTo>
                <a:lnTo>
                  <a:pt x="162" y="595"/>
                </a:lnTo>
                <a:lnTo>
                  <a:pt x="157" y="585"/>
                </a:lnTo>
                <a:lnTo>
                  <a:pt x="151" y="581"/>
                </a:lnTo>
                <a:lnTo>
                  <a:pt x="147" y="579"/>
                </a:lnTo>
                <a:lnTo>
                  <a:pt x="146" y="577"/>
                </a:lnTo>
                <a:lnTo>
                  <a:pt x="143" y="575"/>
                </a:lnTo>
                <a:lnTo>
                  <a:pt x="142" y="573"/>
                </a:lnTo>
                <a:lnTo>
                  <a:pt x="139" y="570"/>
                </a:lnTo>
                <a:lnTo>
                  <a:pt x="138" y="568"/>
                </a:lnTo>
                <a:lnTo>
                  <a:pt x="133" y="564"/>
                </a:lnTo>
                <a:lnTo>
                  <a:pt x="136" y="558"/>
                </a:lnTo>
                <a:lnTo>
                  <a:pt x="136" y="557"/>
                </a:lnTo>
                <a:lnTo>
                  <a:pt x="136" y="555"/>
                </a:lnTo>
                <a:lnTo>
                  <a:pt x="135" y="553"/>
                </a:lnTo>
                <a:lnTo>
                  <a:pt x="125" y="542"/>
                </a:lnTo>
                <a:lnTo>
                  <a:pt x="123" y="539"/>
                </a:lnTo>
                <a:lnTo>
                  <a:pt x="121" y="538"/>
                </a:lnTo>
                <a:lnTo>
                  <a:pt x="101" y="528"/>
                </a:lnTo>
                <a:lnTo>
                  <a:pt x="95" y="527"/>
                </a:lnTo>
                <a:lnTo>
                  <a:pt x="93" y="524"/>
                </a:lnTo>
                <a:lnTo>
                  <a:pt x="93" y="523"/>
                </a:lnTo>
                <a:lnTo>
                  <a:pt x="93" y="519"/>
                </a:lnTo>
                <a:lnTo>
                  <a:pt x="93" y="516"/>
                </a:lnTo>
                <a:lnTo>
                  <a:pt x="93" y="513"/>
                </a:lnTo>
                <a:lnTo>
                  <a:pt x="91" y="512"/>
                </a:lnTo>
                <a:lnTo>
                  <a:pt x="88" y="510"/>
                </a:lnTo>
                <a:lnTo>
                  <a:pt x="86" y="510"/>
                </a:lnTo>
                <a:lnTo>
                  <a:pt x="79" y="504"/>
                </a:lnTo>
                <a:lnTo>
                  <a:pt x="76" y="501"/>
                </a:lnTo>
                <a:lnTo>
                  <a:pt x="72" y="489"/>
                </a:lnTo>
                <a:lnTo>
                  <a:pt x="72" y="487"/>
                </a:lnTo>
                <a:lnTo>
                  <a:pt x="72" y="486"/>
                </a:lnTo>
                <a:lnTo>
                  <a:pt x="72" y="485"/>
                </a:lnTo>
                <a:lnTo>
                  <a:pt x="71" y="476"/>
                </a:lnTo>
                <a:lnTo>
                  <a:pt x="69" y="474"/>
                </a:lnTo>
                <a:lnTo>
                  <a:pt x="68" y="474"/>
                </a:lnTo>
                <a:lnTo>
                  <a:pt x="67" y="475"/>
                </a:lnTo>
                <a:lnTo>
                  <a:pt x="67" y="479"/>
                </a:lnTo>
                <a:lnTo>
                  <a:pt x="65" y="486"/>
                </a:lnTo>
                <a:lnTo>
                  <a:pt x="64" y="497"/>
                </a:lnTo>
                <a:lnTo>
                  <a:pt x="64" y="498"/>
                </a:lnTo>
                <a:lnTo>
                  <a:pt x="62" y="502"/>
                </a:lnTo>
                <a:lnTo>
                  <a:pt x="62" y="504"/>
                </a:lnTo>
                <a:lnTo>
                  <a:pt x="60" y="506"/>
                </a:lnTo>
                <a:lnTo>
                  <a:pt x="60" y="504"/>
                </a:lnTo>
                <a:lnTo>
                  <a:pt x="61" y="501"/>
                </a:lnTo>
                <a:lnTo>
                  <a:pt x="61" y="497"/>
                </a:lnTo>
                <a:lnTo>
                  <a:pt x="61" y="491"/>
                </a:lnTo>
                <a:lnTo>
                  <a:pt x="61" y="489"/>
                </a:lnTo>
                <a:lnTo>
                  <a:pt x="60" y="487"/>
                </a:lnTo>
                <a:lnTo>
                  <a:pt x="57" y="487"/>
                </a:lnTo>
                <a:lnTo>
                  <a:pt x="56" y="487"/>
                </a:lnTo>
                <a:lnTo>
                  <a:pt x="42" y="485"/>
                </a:lnTo>
                <a:lnTo>
                  <a:pt x="39" y="485"/>
                </a:lnTo>
                <a:lnTo>
                  <a:pt x="39" y="483"/>
                </a:lnTo>
                <a:lnTo>
                  <a:pt x="38" y="479"/>
                </a:lnTo>
                <a:lnTo>
                  <a:pt x="38" y="476"/>
                </a:lnTo>
                <a:lnTo>
                  <a:pt x="38" y="475"/>
                </a:lnTo>
                <a:lnTo>
                  <a:pt x="38" y="474"/>
                </a:lnTo>
                <a:lnTo>
                  <a:pt x="37" y="472"/>
                </a:lnTo>
                <a:lnTo>
                  <a:pt x="34" y="472"/>
                </a:lnTo>
                <a:lnTo>
                  <a:pt x="27" y="468"/>
                </a:lnTo>
                <a:lnTo>
                  <a:pt x="22" y="460"/>
                </a:lnTo>
                <a:lnTo>
                  <a:pt x="22" y="456"/>
                </a:lnTo>
                <a:lnTo>
                  <a:pt x="19" y="449"/>
                </a:lnTo>
                <a:lnTo>
                  <a:pt x="17" y="449"/>
                </a:lnTo>
                <a:lnTo>
                  <a:pt x="16" y="449"/>
                </a:lnTo>
                <a:lnTo>
                  <a:pt x="12" y="453"/>
                </a:lnTo>
                <a:lnTo>
                  <a:pt x="11" y="456"/>
                </a:lnTo>
                <a:lnTo>
                  <a:pt x="11" y="457"/>
                </a:lnTo>
                <a:lnTo>
                  <a:pt x="9" y="472"/>
                </a:lnTo>
                <a:lnTo>
                  <a:pt x="11" y="474"/>
                </a:lnTo>
                <a:lnTo>
                  <a:pt x="19" y="480"/>
                </a:lnTo>
                <a:lnTo>
                  <a:pt x="26" y="483"/>
                </a:lnTo>
                <a:lnTo>
                  <a:pt x="27" y="483"/>
                </a:lnTo>
                <a:lnTo>
                  <a:pt x="28" y="485"/>
                </a:lnTo>
                <a:lnTo>
                  <a:pt x="28" y="486"/>
                </a:lnTo>
                <a:lnTo>
                  <a:pt x="26" y="486"/>
                </a:lnTo>
                <a:lnTo>
                  <a:pt x="15" y="486"/>
                </a:lnTo>
                <a:lnTo>
                  <a:pt x="13" y="485"/>
                </a:lnTo>
                <a:lnTo>
                  <a:pt x="13" y="483"/>
                </a:lnTo>
                <a:lnTo>
                  <a:pt x="13" y="482"/>
                </a:lnTo>
                <a:lnTo>
                  <a:pt x="13" y="480"/>
                </a:lnTo>
                <a:lnTo>
                  <a:pt x="12" y="479"/>
                </a:lnTo>
                <a:lnTo>
                  <a:pt x="9" y="479"/>
                </a:lnTo>
                <a:lnTo>
                  <a:pt x="8" y="482"/>
                </a:lnTo>
                <a:lnTo>
                  <a:pt x="8" y="486"/>
                </a:lnTo>
                <a:lnTo>
                  <a:pt x="8" y="490"/>
                </a:lnTo>
                <a:lnTo>
                  <a:pt x="12" y="493"/>
                </a:lnTo>
                <a:lnTo>
                  <a:pt x="13" y="493"/>
                </a:lnTo>
                <a:lnTo>
                  <a:pt x="15" y="493"/>
                </a:lnTo>
                <a:lnTo>
                  <a:pt x="17" y="491"/>
                </a:lnTo>
                <a:lnTo>
                  <a:pt x="20" y="490"/>
                </a:lnTo>
                <a:lnTo>
                  <a:pt x="32" y="491"/>
                </a:lnTo>
                <a:lnTo>
                  <a:pt x="38" y="494"/>
                </a:lnTo>
                <a:lnTo>
                  <a:pt x="38" y="495"/>
                </a:lnTo>
                <a:lnTo>
                  <a:pt x="34" y="498"/>
                </a:lnTo>
                <a:lnTo>
                  <a:pt x="34" y="497"/>
                </a:lnTo>
                <a:lnTo>
                  <a:pt x="32" y="495"/>
                </a:lnTo>
                <a:lnTo>
                  <a:pt x="31" y="495"/>
                </a:lnTo>
                <a:lnTo>
                  <a:pt x="24" y="495"/>
                </a:lnTo>
                <a:lnTo>
                  <a:pt x="22" y="495"/>
                </a:lnTo>
                <a:lnTo>
                  <a:pt x="17" y="497"/>
                </a:lnTo>
                <a:lnTo>
                  <a:pt x="17" y="498"/>
                </a:lnTo>
                <a:lnTo>
                  <a:pt x="20" y="502"/>
                </a:lnTo>
                <a:lnTo>
                  <a:pt x="22" y="504"/>
                </a:lnTo>
                <a:lnTo>
                  <a:pt x="26" y="508"/>
                </a:lnTo>
                <a:lnTo>
                  <a:pt x="26" y="509"/>
                </a:lnTo>
                <a:lnTo>
                  <a:pt x="27" y="509"/>
                </a:lnTo>
                <a:lnTo>
                  <a:pt x="27" y="510"/>
                </a:lnTo>
                <a:lnTo>
                  <a:pt x="30" y="510"/>
                </a:lnTo>
                <a:lnTo>
                  <a:pt x="32" y="510"/>
                </a:lnTo>
                <a:lnTo>
                  <a:pt x="34" y="510"/>
                </a:lnTo>
                <a:lnTo>
                  <a:pt x="42" y="516"/>
                </a:lnTo>
                <a:lnTo>
                  <a:pt x="45" y="517"/>
                </a:lnTo>
                <a:lnTo>
                  <a:pt x="46" y="519"/>
                </a:lnTo>
                <a:lnTo>
                  <a:pt x="50" y="523"/>
                </a:lnTo>
                <a:lnTo>
                  <a:pt x="52" y="524"/>
                </a:lnTo>
                <a:lnTo>
                  <a:pt x="54" y="528"/>
                </a:lnTo>
                <a:lnTo>
                  <a:pt x="58" y="539"/>
                </a:lnTo>
                <a:lnTo>
                  <a:pt x="53" y="538"/>
                </a:lnTo>
                <a:lnTo>
                  <a:pt x="52" y="534"/>
                </a:lnTo>
                <a:lnTo>
                  <a:pt x="49" y="532"/>
                </a:lnTo>
                <a:lnTo>
                  <a:pt x="47" y="531"/>
                </a:lnTo>
                <a:lnTo>
                  <a:pt x="46" y="530"/>
                </a:lnTo>
                <a:lnTo>
                  <a:pt x="37" y="523"/>
                </a:lnTo>
                <a:lnTo>
                  <a:pt x="39" y="523"/>
                </a:lnTo>
                <a:lnTo>
                  <a:pt x="39" y="520"/>
                </a:lnTo>
                <a:lnTo>
                  <a:pt x="35" y="513"/>
                </a:lnTo>
                <a:lnTo>
                  <a:pt x="27" y="515"/>
                </a:lnTo>
                <a:lnTo>
                  <a:pt x="26" y="512"/>
                </a:lnTo>
                <a:lnTo>
                  <a:pt x="22" y="509"/>
                </a:lnTo>
                <a:lnTo>
                  <a:pt x="15" y="501"/>
                </a:lnTo>
                <a:lnTo>
                  <a:pt x="9" y="497"/>
                </a:lnTo>
                <a:lnTo>
                  <a:pt x="8" y="495"/>
                </a:lnTo>
                <a:lnTo>
                  <a:pt x="5" y="493"/>
                </a:lnTo>
                <a:lnTo>
                  <a:pt x="4" y="483"/>
                </a:lnTo>
                <a:lnTo>
                  <a:pt x="4" y="480"/>
                </a:lnTo>
                <a:lnTo>
                  <a:pt x="4" y="478"/>
                </a:lnTo>
                <a:lnTo>
                  <a:pt x="5" y="475"/>
                </a:lnTo>
                <a:lnTo>
                  <a:pt x="7" y="468"/>
                </a:lnTo>
                <a:lnTo>
                  <a:pt x="4" y="459"/>
                </a:lnTo>
                <a:lnTo>
                  <a:pt x="1" y="456"/>
                </a:lnTo>
                <a:lnTo>
                  <a:pt x="0" y="455"/>
                </a:lnTo>
                <a:lnTo>
                  <a:pt x="2" y="453"/>
                </a:lnTo>
                <a:lnTo>
                  <a:pt x="7" y="452"/>
                </a:lnTo>
                <a:lnTo>
                  <a:pt x="17" y="446"/>
                </a:lnTo>
                <a:lnTo>
                  <a:pt x="20" y="445"/>
                </a:lnTo>
                <a:lnTo>
                  <a:pt x="22" y="442"/>
                </a:lnTo>
                <a:lnTo>
                  <a:pt x="24" y="441"/>
                </a:lnTo>
                <a:lnTo>
                  <a:pt x="27" y="440"/>
                </a:lnTo>
                <a:lnTo>
                  <a:pt x="27" y="437"/>
                </a:lnTo>
                <a:lnTo>
                  <a:pt x="27" y="434"/>
                </a:lnTo>
                <a:lnTo>
                  <a:pt x="28" y="433"/>
                </a:lnTo>
                <a:lnTo>
                  <a:pt x="27" y="423"/>
                </a:lnTo>
                <a:lnTo>
                  <a:pt x="28" y="416"/>
                </a:lnTo>
                <a:lnTo>
                  <a:pt x="32" y="412"/>
                </a:lnTo>
                <a:lnTo>
                  <a:pt x="35" y="410"/>
                </a:lnTo>
                <a:lnTo>
                  <a:pt x="38" y="407"/>
                </a:lnTo>
                <a:lnTo>
                  <a:pt x="47" y="401"/>
                </a:lnTo>
                <a:lnTo>
                  <a:pt x="52" y="400"/>
                </a:lnTo>
                <a:lnTo>
                  <a:pt x="50" y="401"/>
                </a:lnTo>
                <a:lnTo>
                  <a:pt x="50" y="404"/>
                </a:lnTo>
                <a:lnTo>
                  <a:pt x="46" y="411"/>
                </a:lnTo>
                <a:lnTo>
                  <a:pt x="45" y="412"/>
                </a:lnTo>
                <a:lnTo>
                  <a:pt x="39" y="418"/>
                </a:lnTo>
                <a:lnTo>
                  <a:pt x="38" y="419"/>
                </a:lnTo>
                <a:lnTo>
                  <a:pt x="34" y="426"/>
                </a:lnTo>
                <a:lnTo>
                  <a:pt x="37" y="429"/>
                </a:lnTo>
                <a:lnTo>
                  <a:pt x="38" y="429"/>
                </a:lnTo>
                <a:lnTo>
                  <a:pt x="42" y="429"/>
                </a:lnTo>
                <a:lnTo>
                  <a:pt x="39" y="434"/>
                </a:lnTo>
                <a:lnTo>
                  <a:pt x="41" y="434"/>
                </a:lnTo>
                <a:lnTo>
                  <a:pt x="42" y="438"/>
                </a:lnTo>
                <a:lnTo>
                  <a:pt x="46" y="445"/>
                </a:lnTo>
                <a:lnTo>
                  <a:pt x="46" y="446"/>
                </a:lnTo>
                <a:lnTo>
                  <a:pt x="47" y="445"/>
                </a:lnTo>
                <a:lnTo>
                  <a:pt x="49" y="444"/>
                </a:lnTo>
                <a:lnTo>
                  <a:pt x="52" y="441"/>
                </a:lnTo>
                <a:lnTo>
                  <a:pt x="53" y="440"/>
                </a:lnTo>
                <a:lnTo>
                  <a:pt x="47" y="434"/>
                </a:lnTo>
                <a:lnTo>
                  <a:pt x="53" y="430"/>
                </a:lnTo>
                <a:lnTo>
                  <a:pt x="52" y="422"/>
                </a:lnTo>
                <a:lnTo>
                  <a:pt x="56" y="418"/>
                </a:lnTo>
                <a:lnTo>
                  <a:pt x="62" y="420"/>
                </a:lnTo>
                <a:lnTo>
                  <a:pt x="60" y="430"/>
                </a:lnTo>
                <a:lnTo>
                  <a:pt x="60" y="435"/>
                </a:lnTo>
                <a:lnTo>
                  <a:pt x="60" y="435"/>
                </a:lnTo>
                <a:lnTo>
                  <a:pt x="62" y="434"/>
                </a:lnTo>
                <a:lnTo>
                  <a:pt x="64" y="433"/>
                </a:lnTo>
                <a:lnTo>
                  <a:pt x="65" y="430"/>
                </a:lnTo>
                <a:lnTo>
                  <a:pt x="67" y="425"/>
                </a:lnTo>
                <a:lnTo>
                  <a:pt x="67" y="422"/>
                </a:lnTo>
                <a:lnTo>
                  <a:pt x="67" y="419"/>
                </a:lnTo>
                <a:lnTo>
                  <a:pt x="64" y="412"/>
                </a:lnTo>
                <a:lnTo>
                  <a:pt x="64" y="410"/>
                </a:lnTo>
                <a:lnTo>
                  <a:pt x="73" y="410"/>
                </a:lnTo>
                <a:lnTo>
                  <a:pt x="73" y="405"/>
                </a:lnTo>
                <a:lnTo>
                  <a:pt x="62" y="401"/>
                </a:lnTo>
                <a:lnTo>
                  <a:pt x="64" y="390"/>
                </a:lnTo>
                <a:lnTo>
                  <a:pt x="64" y="385"/>
                </a:lnTo>
                <a:lnTo>
                  <a:pt x="64" y="381"/>
                </a:lnTo>
                <a:lnTo>
                  <a:pt x="68" y="380"/>
                </a:lnTo>
                <a:lnTo>
                  <a:pt x="71" y="380"/>
                </a:lnTo>
                <a:lnTo>
                  <a:pt x="76" y="378"/>
                </a:lnTo>
                <a:lnTo>
                  <a:pt x="78" y="377"/>
                </a:lnTo>
                <a:lnTo>
                  <a:pt x="79" y="378"/>
                </a:lnTo>
                <a:lnTo>
                  <a:pt x="84" y="381"/>
                </a:lnTo>
                <a:lnTo>
                  <a:pt x="90" y="388"/>
                </a:lnTo>
                <a:lnTo>
                  <a:pt x="93" y="393"/>
                </a:lnTo>
                <a:lnTo>
                  <a:pt x="93" y="395"/>
                </a:lnTo>
                <a:lnTo>
                  <a:pt x="95" y="401"/>
                </a:lnTo>
                <a:lnTo>
                  <a:pt x="97" y="401"/>
                </a:lnTo>
                <a:lnTo>
                  <a:pt x="99" y="404"/>
                </a:lnTo>
                <a:lnTo>
                  <a:pt x="101" y="408"/>
                </a:lnTo>
                <a:lnTo>
                  <a:pt x="108" y="410"/>
                </a:lnTo>
                <a:lnTo>
                  <a:pt x="112" y="410"/>
                </a:lnTo>
                <a:lnTo>
                  <a:pt x="113" y="411"/>
                </a:lnTo>
                <a:lnTo>
                  <a:pt x="116" y="411"/>
                </a:lnTo>
                <a:lnTo>
                  <a:pt x="124" y="420"/>
                </a:lnTo>
                <a:lnTo>
                  <a:pt x="125" y="422"/>
                </a:lnTo>
                <a:lnTo>
                  <a:pt x="129" y="431"/>
                </a:lnTo>
                <a:lnTo>
                  <a:pt x="132" y="434"/>
                </a:lnTo>
                <a:lnTo>
                  <a:pt x="139" y="442"/>
                </a:lnTo>
                <a:lnTo>
                  <a:pt x="144" y="445"/>
                </a:lnTo>
                <a:lnTo>
                  <a:pt x="139" y="446"/>
                </a:lnTo>
                <a:lnTo>
                  <a:pt x="147" y="448"/>
                </a:lnTo>
                <a:lnTo>
                  <a:pt x="153" y="445"/>
                </a:lnTo>
                <a:lnTo>
                  <a:pt x="154" y="441"/>
                </a:lnTo>
                <a:lnTo>
                  <a:pt x="146" y="437"/>
                </a:lnTo>
                <a:lnTo>
                  <a:pt x="148" y="434"/>
                </a:lnTo>
                <a:lnTo>
                  <a:pt x="148" y="434"/>
                </a:lnTo>
                <a:lnTo>
                  <a:pt x="143" y="431"/>
                </a:lnTo>
                <a:lnTo>
                  <a:pt x="135" y="425"/>
                </a:lnTo>
                <a:lnTo>
                  <a:pt x="129" y="420"/>
                </a:lnTo>
                <a:lnTo>
                  <a:pt x="128" y="420"/>
                </a:lnTo>
                <a:lnTo>
                  <a:pt x="127" y="419"/>
                </a:lnTo>
                <a:lnTo>
                  <a:pt x="129" y="419"/>
                </a:lnTo>
                <a:lnTo>
                  <a:pt x="132" y="419"/>
                </a:lnTo>
                <a:lnTo>
                  <a:pt x="136" y="419"/>
                </a:lnTo>
                <a:lnTo>
                  <a:pt x="140" y="416"/>
                </a:lnTo>
                <a:lnTo>
                  <a:pt x="142" y="415"/>
                </a:lnTo>
                <a:lnTo>
                  <a:pt x="129" y="412"/>
                </a:lnTo>
                <a:lnTo>
                  <a:pt x="128" y="412"/>
                </a:lnTo>
                <a:lnTo>
                  <a:pt x="128" y="411"/>
                </a:lnTo>
                <a:lnTo>
                  <a:pt x="125" y="403"/>
                </a:lnTo>
                <a:lnTo>
                  <a:pt x="125" y="392"/>
                </a:lnTo>
                <a:lnTo>
                  <a:pt x="127" y="389"/>
                </a:lnTo>
                <a:lnTo>
                  <a:pt x="124" y="382"/>
                </a:lnTo>
                <a:lnTo>
                  <a:pt x="125" y="381"/>
                </a:lnTo>
                <a:lnTo>
                  <a:pt x="131" y="380"/>
                </a:lnTo>
                <a:lnTo>
                  <a:pt x="132" y="390"/>
                </a:lnTo>
                <a:lnTo>
                  <a:pt x="139" y="395"/>
                </a:lnTo>
                <a:lnTo>
                  <a:pt x="139" y="388"/>
                </a:lnTo>
                <a:lnTo>
                  <a:pt x="138" y="386"/>
                </a:lnTo>
                <a:lnTo>
                  <a:pt x="138" y="377"/>
                </a:lnTo>
                <a:lnTo>
                  <a:pt x="135" y="371"/>
                </a:lnTo>
                <a:lnTo>
                  <a:pt x="136" y="371"/>
                </a:lnTo>
                <a:lnTo>
                  <a:pt x="140" y="369"/>
                </a:lnTo>
                <a:lnTo>
                  <a:pt x="135" y="369"/>
                </a:lnTo>
                <a:lnTo>
                  <a:pt x="128" y="370"/>
                </a:lnTo>
                <a:lnTo>
                  <a:pt x="118" y="374"/>
                </a:lnTo>
                <a:lnTo>
                  <a:pt x="114" y="369"/>
                </a:lnTo>
                <a:lnTo>
                  <a:pt x="113" y="369"/>
                </a:lnTo>
                <a:lnTo>
                  <a:pt x="123" y="362"/>
                </a:lnTo>
                <a:lnTo>
                  <a:pt x="131" y="358"/>
                </a:lnTo>
                <a:lnTo>
                  <a:pt x="132" y="358"/>
                </a:lnTo>
                <a:lnTo>
                  <a:pt x="135" y="351"/>
                </a:lnTo>
                <a:lnTo>
                  <a:pt x="136" y="350"/>
                </a:lnTo>
                <a:lnTo>
                  <a:pt x="136" y="348"/>
                </a:lnTo>
                <a:lnTo>
                  <a:pt x="135" y="343"/>
                </a:lnTo>
                <a:lnTo>
                  <a:pt x="124" y="356"/>
                </a:lnTo>
                <a:lnTo>
                  <a:pt x="114" y="356"/>
                </a:lnTo>
                <a:lnTo>
                  <a:pt x="117" y="352"/>
                </a:lnTo>
                <a:lnTo>
                  <a:pt x="116" y="352"/>
                </a:lnTo>
                <a:lnTo>
                  <a:pt x="114" y="341"/>
                </a:lnTo>
                <a:lnTo>
                  <a:pt x="108" y="333"/>
                </a:lnTo>
                <a:lnTo>
                  <a:pt x="102" y="333"/>
                </a:lnTo>
                <a:lnTo>
                  <a:pt x="98" y="336"/>
                </a:lnTo>
                <a:lnTo>
                  <a:pt x="97" y="337"/>
                </a:lnTo>
                <a:lnTo>
                  <a:pt x="93" y="341"/>
                </a:lnTo>
                <a:lnTo>
                  <a:pt x="98" y="354"/>
                </a:lnTo>
                <a:lnTo>
                  <a:pt x="108" y="365"/>
                </a:lnTo>
                <a:lnTo>
                  <a:pt x="106" y="366"/>
                </a:lnTo>
                <a:lnTo>
                  <a:pt x="105" y="367"/>
                </a:lnTo>
                <a:lnTo>
                  <a:pt x="102" y="365"/>
                </a:lnTo>
                <a:lnTo>
                  <a:pt x="94" y="359"/>
                </a:lnTo>
                <a:lnTo>
                  <a:pt x="93" y="352"/>
                </a:lnTo>
                <a:lnTo>
                  <a:pt x="88" y="359"/>
                </a:lnTo>
                <a:lnTo>
                  <a:pt x="82" y="356"/>
                </a:lnTo>
                <a:lnTo>
                  <a:pt x="80" y="352"/>
                </a:lnTo>
                <a:lnTo>
                  <a:pt x="76" y="344"/>
                </a:lnTo>
                <a:lnTo>
                  <a:pt x="82" y="337"/>
                </a:lnTo>
                <a:lnTo>
                  <a:pt x="80" y="336"/>
                </a:lnTo>
                <a:lnTo>
                  <a:pt x="67" y="339"/>
                </a:lnTo>
                <a:lnTo>
                  <a:pt x="60" y="336"/>
                </a:lnTo>
                <a:lnTo>
                  <a:pt x="60" y="336"/>
                </a:lnTo>
                <a:lnTo>
                  <a:pt x="57" y="333"/>
                </a:lnTo>
                <a:lnTo>
                  <a:pt x="54" y="328"/>
                </a:lnTo>
                <a:lnTo>
                  <a:pt x="56" y="326"/>
                </a:lnTo>
                <a:lnTo>
                  <a:pt x="60" y="321"/>
                </a:lnTo>
                <a:lnTo>
                  <a:pt x="60" y="320"/>
                </a:lnTo>
                <a:lnTo>
                  <a:pt x="68" y="314"/>
                </a:lnTo>
                <a:lnTo>
                  <a:pt x="72" y="311"/>
                </a:lnTo>
                <a:lnTo>
                  <a:pt x="72" y="310"/>
                </a:lnTo>
                <a:lnTo>
                  <a:pt x="73" y="325"/>
                </a:lnTo>
                <a:lnTo>
                  <a:pt x="83" y="332"/>
                </a:lnTo>
                <a:lnTo>
                  <a:pt x="82" y="320"/>
                </a:lnTo>
                <a:lnTo>
                  <a:pt x="80" y="317"/>
                </a:lnTo>
                <a:lnTo>
                  <a:pt x="79" y="305"/>
                </a:lnTo>
                <a:lnTo>
                  <a:pt x="80" y="298"/>
                </a:lnTo>
                <a:lnTo>
                  <a:pt x="86" y="300"/>
                </a:lnTo>
                <a:lnTo>
                  <a:pt x="90" y="310"/>
                </a:lnTo>
                <a:lnTo>
                  <a:pt x="91" y="311"/>
                </a:lnTo>
                <a:lnTo>
                  <a:pt x="102" y="322"/>
                </a:lnTo>
                <a:lnTo>
                  <a:pt x="108" y="328"/>
                </a:lnTo>
                <a:lnTo>
                  <a:pt x="110" y="333"/>
                </a:lnTo>
                <a:lnTo>
                  <a:pt x="112" y="336"/>
                </a:lnTo>
                <a:lnTo>
                  <a:pt x="116" y="343"/>
                </a:lnTo>
                <a:lnTo>
                  <a:pt x="117" y="341"/>
                </a:lnTo>
                <a:lnTo>
                  <a:pt x="117" y="339"/>
                </a:lnTo>
                <a:lnTo>
                  <a:pt x="118" y="336"/>
                </a:lnTo>
                <a:lnTo>
                  <a:pt x="116" y="333"/>
                </a:lnTo>
                <a:lnTo>
                  <a:pt x="124" y="333"/>
                </a:lnTo>
                <a:lnTo>
                  <a:pt x="136" y="333"/>
                </a:lnTo>
                <a:lnTo>
                  <a:pt x="139" y="333"/>
                </a:lnTo>
                <a:lnTo>
                  <a:pt x="143" y="333"/>
                </a:lnTo>
                <a:lnTo>
                  <a:pt x="142" y="322"/>
                </a:lnTo>
                <a:lnTo>
                  <a:pt x="143" y="320"/>
                </a:lnTo>
                <a:lnTo>
                  <a:pt x="144" y="314"/>
                </a:lnTo>
                <a:lnTo>
                  <a:pt x="143" y="310"/>
                </a:lnTo>
                <a:lnTo>
                  <a:pt x="142" y="307"/>
                </a:lnTo>
                <a:lnTo>
                  <a:pt x="140" y="307"/>
                </a:lnTo>
                <a:lnTo>
                  <a:pt x="139" y="311"/>
                </a:lnTo>
                <a:lnTo>
                  <a:pt x="139" y="320"/>
                </a:lnTo>
                <a:lnTo>
                  <a:pt x="139" y="322"/>
                </a:lnTo>
                <a:lnTo>
                  <a:pt x="138" y="324"/>
                </a:lnTo>
                <a:lnTo>
                  <a:pt x="138" y="325"/>
                </a:lnTo>
                <a:lnTo>
                  <a:pt x="136" y="325"/>
                </a:lnTo>
                <a:lnTo>
                  <a:pt x="132" y="325"/>
                </a:lnTo>
                <a:lnTo>
                  <a:pt x="131" y="325"/>
                </a:lnTo>
                <a:lnTo>
                  <a:pt x="127" y="324"/>
                </a:lnTo>
                <a:lnTo>
                  <a:pt x="125" y="322"/>
                </a:lnTo>
                <a:lnTo>
                  <a:pt x="124" y="322"/>
                </a:lnTo>
                <a:lnTo>
                  <a:pt x="114" y="325"/>
                </a:lnTo>
                <a:lnTo>
                  <a:pt x="114" y="330"/>
                </a:lnTo>
                <a:lnTo>
                  <a:pt x="116" y="333"/>
                </a:lnTo>
                <a:lnTo>
                  <a:pt x="113" y="329"/>
                </a:lnTo>
                <a:lnTo>
                  <a:pt x="113" y="322"/>
                </a:lnTo>
                <a:lnTo>
                  <a:pt x="106" y="315"/>
                </a:lnTo>
                <a:lnTo>
                  <a:pt x="109" y="307"/>
                </a:lnTo>
                <a:lnTo>
                  <a:pt x="114" y="299"/>
                </a:lnTo>
                <a:lnTo>
                  <a:pt x="124" y="292"/>
                </a:lnTo>
                <a:lnTo>
                  <a:pt x="124" y="298"/>
                </a:lnTo>
                <a:lnTo>
                  <a:pt x="124" y="299"/>
                </a:lnTo>
                <a:lnTo>
                  <a:pt x="127" y="296"/>
                </a:lnTo>
                <a:lnTo>
                  <a:pt x="129" y="295"/>
                </a:lnTo>
                <a:lnTo>
                  <a:pt x="131" y="303"/>
                </a:lnTo>
                <a:lnTo>
                  <a:pt x="133" y="313"/>
                </a:lnTo>
                <a:lnTo>
                  <a:pt x="136" y="311"/>
                </a:lnTo>
                <a:lnTo>
                  <a:pt x="138" y="302"/>
                </a:lnTo>
                <a:lnTo>
                  <a:pt x="150" y="302"/>
                </a:lnTo>
                <a:lnTo>
                  <a:pt x="150" y="310"/>
                </a:lnTo>
                <a:lnTo>
                  <a:pt x="150" y="318"/>
                </a:lnTo>
                <a:lnTo>
                  <a:pt x="150" y="329"/>
                </a:lnTo>
                <a:lnTo>
                  <a:pt x="150" y="332"/>
                </a:lnTo>
                <a:lnTo>
                  <a:pt x="151" y="333"/>
                </a:lnTo>
                <a:lnTo>
                  <a:pt x="151" y="336"/>
                </a:lnTo>
                <a:lnTo>
                  <a:pt x="148" y="336"/>
                </a:lnTo>
                <a:lnTo>
                  <a:pt x="146" y="339"/>
                </a:lnTo>
                <a:lnTo>
                  <a:pt x="150" y="341"/>
                </a:lnTo>
                <a:lnTo>
                  <a:pt x="151" y="340"/>
                </a:lnTo>
                <a:lnTo>
                  <a:pt x="159" y="337"/>
                </a:lnTo>
                <a:lnTo>
                  <a:pt x="172" y="339"/>
                </a:lnTo>
                <a:lnTo>
                  <a:pt x="174" y="339"/>
                </a:lnTo>
                <a:lnTo>
                  <a:pt x="177" y="339"/>
                </a:lnTo>
                <a:lnTo>
                  <a:pt x="178" y="337"/>
                </a:lnTo>
                <a:lnTo>
                  <a:pt x="173" y="336"/>
                </a:lnTo>
                <a:lnTo>
                  <a:pt x="168" y="333"/>
                </a:lnTo>
                <a:lnTo>
                  <a:pt x="163" y="333"/>
                </a:lnTo>
                <a:lnTo>
                  <a:pt x="157" y="332"/>
                </a:lnTo>
                <a:lnTo>
                  <a:pt x="158" y="321"/>
                </a:lnTo>
                <a:lnTo>
                  <a:pt x="157" y="314"/>
                </a:lnTo>
                <a:lnTo>
                  <a:pt x="157" y="310"/>
                </a:lnTo>
                <a:lnTo>
                  <a:pt x="157" y="309"/>
                </a:lnTo>
                <a:lnTo>
                  <a:pt x="158" y="306"/>
                </a:lnTo>
                <a:lnTo>
                  <a:pt x="158" y="305"/>
                </a:lnTo>
                <a:lnTo>
                  <a:pt x="158" y="303"/>
                </a:lnTo>
                <a:lnTo>
                  <a:pt x="165" y="305"/>
                </a:lnTo>
                <a:lnTo>
                  <a:pt x="166" y="305"/>
                </a:lnTo>
                <a:lnTo>
                  <a:pt x="168" y="305"/>
                </a:lnTo>
                <a:lnTo>
                  <a:pt x="181" y="313"/>
                </a:lnTo>
                <a:lnTo>
                  <a:pt x="188" y="313"/>
                </a:lnTo>
                <a:lnTo>
                  <a:pt x="199" y="314"/>
                </a:lnTo>
                <a:lnTo>
                  <a:pt x="213" y="314"/>
                </a:lnTo>
                <a:lnTo>
                  <a:pt x="210" y="324"/>
                </a:lnTo>
                <a:lnTo>
                  <a:pt x="210" y="326"/>
                </a:lnTo>
                <a:lnTo>
                  <a:pt x="204" y="333"/>
                </a:lnTo>
                <a:lnTo>
                  <a:pt x="203" y="336"/>
                </a:lnTo>
                <a:lnTo>
                  <a:pt x="200" y="337"/>
                </a:lnTo>
                <a:lnTo>
                  <a:pt x="193" y="341"/>
                </a:lnTo>
                <a:lnTo>
                  <a:pt x="189" y="344"/>
                </a:lnTo>
                <a:lnTo>
                  <a:pt x="187" y="345"/>
                </a:lnTo>
                <a:lnTo>
                  <a:pt x="180" y="348"/>
                </a:lnTo>
                <a:lnTo>
                  <a:pt x="178" y="350"/>
                </a:lnTo>
                <a:lnTo>
                  <a:pt x="174" y="351"/>
                </a:lnTo>
                <a:lnTo>
                  <a:pt x="169" y="355"/>
                </a:lnTo>
                <a:lnTo>
                  <a:pt x="166" y="355"/>
                </a:lnTo>
                <a:lnTo>
                  <a:pt x="161" y="359"/>
                </a:lnTo>
                <a:lnTo>
                  <a:pt x="159" y="360"/>
                </a:lnTo>
                <a:lnTo>
                  <a:pt x="158" y="362"/>
                </a:lnTo>
                <a:lnTo>
                  <a:pt x="158" y="367"/>
                </a:lnTo>
                <a:lnTo>
                  <a:pt x="165" y="362"/>
                </a:lnTo>
                <a:lnTo>
                  <a:pt x="169" y="358"/>
                </a:lnTo>
                <a:lnTo>
                  <a:pt x="170" y="358"/>
                </a:lnTo>
                <a:lnTo>
                  <a:pt x="180" y="355"/>
                </a:lnTo>
                <a:lnTo>
                  <a:pt x="192" y="350"/>
                </a:lnTo>
                <a:lnTo>
                  <a:pt x="199" y="344"/>
                </a:lnTo>
                <a:lnTo>
                  <a:pt x="202" y="344"/>
                </a:lnTo>
                <a:lnTo>
                  <a:pt x="204" y="344"/>
                </a:lnTo>
                <a:lnTo>
                  <a:pt x="214" y="336"/>
                </a:lnTo>
                <a:lnTo>
                  <a:pt x="214" y="336"/>
                </a:lnTo>
                <a:lnTo>
                  <a:pt x="215" y="333"/>
                </a:lnTo>
                <a:lnTo>
                  <a:pt x="215" y="332"/>
                </a:lnTo>
                <a:lnTo>
                  <a:pt x="218" y="333"/>
                </a:lnTo>
                <a:lnTo>
                  <a:pt x="219" y="333"/>
                </a:lnTo>
                <a:lnTo>
                  <a:pt x="222" y="335"/>
                </a:lnTo>
                <a:lnTo>
                  <a:pt x="221" y="341"/>
                </a:lnTo>
                <a:lnTo>
                  <a:pt x="221" y="350"/>
                </a:lnTo>
                <a:lnTo>
                  <a:pt x="219" y="356"/>
                </a:lnTo>
                <a:lnTo>
                  <a:pt x="225" y="362"/>
                </a:lnTo>
                <a:lnTo>
                  <a:pt x="226" y="362"/>
                </a:lnTo>
                <a:lnTo>
                  <a:pt x="229" y="358"/>
                </a:lnTo>
                <a:lnTo>
                  <a:pt x="230" y="356"/>
                </a:lnTo>
                <a:lnTo>
                  <a:pt x="234" y="366"/>
                </a:lnTo>
                <a:lnTo>
                  <a:pt x="233" y="367"/>
                </a:lnTo>
                <a:lnTo>
                  <a:pt x="233" y="371"/>
                </a:lnTo>
                <a:lnTo>
                  <a:pt x="229" y="377"/>
                </a:lnTo>
                <a:lnTo>
                  <a:pt x="229" y="378"/>
                </a:lnTo>
                <a:lnTo>
                  <a:pt x="226" y="386"/>
                </a:lnTo>
                <a:lnTo>
                  <a:pt x="234" y="381"/>
                </a:lnTo>
                <a:lnTo>
                  <a:pt x="244" y="373"/>
                </a:lnTo>
                <a:lnTo>
                  <a:pt x="251" y="366"/>
                </a:lnTo>
                <a:lnTo>
                  <a:pt x="252" y="366"/>
                </a:lnTo>
                <a:lnTo>
                  <a:pt x="258" y="367"/>
                </a:lnTo>
                <a:lnTo>
                  <a:pt x="260" y="367"/>
                </a:lnTo>
                <a:lnTo>
                  <a:pt x="263" y="367"/>
                </a:lnTo>
                <a:lnTo>
                  <a:pt x="264" y="367"/>
                </a:lnTo>
                <a:lnTo>
                  <a:pt x="269" y="358"/>
                </a:lnTo>
                <a:lnTo>
                  <a:pt x="269" y="354"/>
                </a:lnTo>
                <a:lnTo>
                  <a:pt x="269" y="352"/>
                </a:lnTo>
                <a:lnTo>
                  <a:pt x="264" y="354"/>
                </a:lnTo>
                <a:lnTo>
                  <a:pt x="256" y="356"/>
                </a:lnTo>
                <a:lnTo>
                  <a:pt x="254" y="355"/>
                </a:lnTo>
                <a:lnTo>
                  <a:pt x="251" y="354"/>
                </a:lnTo>
                <a:lnTo>
                  <a:pt x="240" y="350"/>
                </a:lnTo>
                <a:lnTo>
                  <a:pt x="239" y="347"/>
                </a:lnTo>
                <a:lnTo>
                  <a:pt x="237" y="345"/>
                </a:lnTo>
                <a:lnTo>
                  <a:pt x="234" y="341"/>
                </a:lnTo>
                <a:lnTo>
                  <a:pt x="244" y="336"/>
                </a:lnTo>
                <a:lnTo>
                  <a:pt x="252" y="336"/>
                </a:lnTo>
                <a:lnTo>
                  <a:pt x="254" y="333"/>
                </a:lnTo>
                <a:lnTo>
                  <a:pt x="254" y="332"/>
                </a:lnTo>
                <a:lnTo>
                  <a:pt x="255" y="330"/>
                </a:lnTo>
                <a:lnTo>
                  <a:pt x="254" y="329"/>
                </a:lnTo>
                <a:lnTo>
                  <a:pt x="252" y="328"/>
                </a:lnTo>
                <a:lnTo>
                  <a:pt x="247" y="325"/>
                </a:lnTo>
                <a:lnTo>
                  <a:pt x="245" y="322"/>
                </a:lnTo>
                <a:lnTo>
                  <a:pt x="243" y="321"/>
                </a:lnTo>
                <a:lnTo>
                  <a:pt x="243" y="317"/>
                </a:lnTo>
                <a:lnTo>
                  <a:pt x="245" y="314"/>
                </a:lnTo>
                <a:lnTo>
                  <a:pt x="237" y="311"/>
                </a:lnTo>
                <a:lnTo>
                  <a:pt x="233" y="307"/>
                </a:lnTo>
                <a:lnTo>
                  <a:pt x="240" y="303"/>
                </a:lnTo>
                <a:lnTo>
                  <a:pt x="248" y="302"/>
                </a:lnTo>
                <a:lnTo>
                  <a:pt x="251" y="300"/>
                </a:lnTo>
                <a:lnTo>
                  <a:pt x="256" y="298"/>
                </a:lnTo>
                <a:lnTo>
                  <a:pt x="255" y="296"/>
                </a:lnTo>
                <a:lnTo>
                  <a:pt x="241" y="298"/>
                </a:lnTo>
                <a:lnTo>
                  <a:pt x="237" y="298"/>
                </a:lnTo>
                <a:lnTo>
                  <a:pt x="251" y="287"/>
                </a:lnTo>
                <a:lnTo>
                  <a:pt x="260" y="284"/>
                </a:lnTo>
                <a:lnTo>
                  <a:pt x="264" y="280"/>
                </a:lnTo>
                <a:lnTo>
                  <a:pt x="258" y="277"/>
                </a:lnTo>
                <a:lnTo>
                  <a:pt x="252" y="273"/>
                </a:lnTo>
                <a:lnTo>
                  <a:pt x="255" y="270"/>
                </a:lnTo>
                <a:lnTo>
                  <a:pt x="258" y="265"/>
                </a:lnTo>
                <a:lnTo>
                  <a:pt x="259" y="262"/>
                </a:lnTo>
                <a:lnTo>
                  <a:pt x="269" y="250"/>
                </a:lnTo>
                <a:lnTo>
                  <a:pt x="278" y="234"/>
                </a:lnTo>
                <a:lnTo>
                  <a:pt x="288" y="224"/>
                </a:lnTo>
                <a:lnTo>
                  <a:pt x="290" y="223"/>
                </a:lnTo>
                <a:lnTo>
                  <a:pt x="296" y="219"/>
                </a:lnTo>
                <a:lnTo>
                  <a:pt x="305" y="221"/>
                </a:lnTo>
                <a:lnTo>
                  <a:pt x="311" y="223"/>
                </a:lnTo>
                <a:lnTo>
                  <a:pt x="312" y="223"/>
                </a:lnTo>
                <a:lnTo>
                  <a:pt x="320" y="227"/>
                </a:lnTo>
                <a:lnTo>
                  <a:pt x="323" y="230"/>
                </a:lnTo>
                <a:lnTo>
                  <a:pt x="324" y="231"/>
                </a:lnTo>
                <a:lnTo>
                  <a:pt x="326" y="231"/>
                </a:lnTo>
                <a:lnTo>
                  <a:pt x="324" y="227"/>
                </a:lnTo>
                <a:lnTo>
                  <a:pt x="323" y="223"/>
                </a:lnTo>
                <a:lnTo>
                  <a:pt x="319" y="216"/>
                </a:lnTo>
                <a:lnTo>
                  <a:pt x="311" y="212"/>
                </a:lnTo>
                <a:lnTo>
                  <a:pt x="304" y="210"/>
                </a:lnTo>
                <a:lnTo>
                  <a:pt x="304" y="202"/>
                </a:lnTo>
                <a:lnTo>
                  <a:pt x="308" y="193"/>
                </a:lnTo>
                <a:lnTo>
                  <a:pt x="312" y="176"/>
                </a:lnTo>
                <a:lnTo>
                  <a:pt x="316" y="168"/>
                </a:lnTo>
                <a:lnTo>
                  <a:pt x="324" y="170"/>
                </a:lnTo>
                <a:lnTo>
                  <a:pt x="326" y="170"/>
                </a:lnTo>
                <a:lnTo>
                  <a:pt x="338" y="178"/>
                </a:lnTo>
                <a:lnTo>
                  <a:pt x="345" y="183"/>
                </a:lnTo>
                <a:lnTo>
                  <a:pt x="348" y="182"/>
                </a:lnTo>
                <a:lnTo>
                  <a:pt x="350" y="179"/>
                </a:lnTo>
                <a:lnTo>
                  <a:pt x="350" y="178"/>
                </a:lnTo>
                <a:lnTo>
                  <a:pt x="346" y="172"/>
                </a:lnTo>
                <a:lnTo>
                  <a:pt x="345" y="170"/>
                </a:lnTo>
                <a:lnTo>
                  <a:pt x="342" y="167"/>
                </a:lnTo>
                <a:lnTo>
                  <a:pt x="341" y="161"/>
                </a:lnTo>
                <a:lnTo>
                  <a:pt x="330" y="153"/>
                </a:lnTo>
                <a:lnTo>
                  <a:pt x="326" y="149"/>
                </a:lnTo>
                <a:lnTo>
                  <a:pt x="316" y="149"/>
                </a:lnTo>
                <a:lnTo>
                  <a:pt x="307" y="146"/>
                </a:lnTo>
                <a:lnTo>
                  <a:pt x="305" y="134"/>
                </a:lnTo>
                <a:lnTo>
                  <a:pt x="304" y="127"/>
                </a:lnTo>
                <a:lnTo>
                  <a:pt x="312" y="120"/>
                </a:lnTo>
                <a:lnTo>
                  <a:pt x="316" y="126"/>
                </a:lnTo>
                <a:lnTo>
                  <a:pt x="319" y="127"/>
                </a:lnTo>
                <a:lnTo>
                  <a:pt x="326" y="134"/>
                </a:lnTo>
                <a:lnTo>
                  <a:pt x="330" y="138"/>
                </a:lnTo>
                <a:lnTo>
                  <a:pt x="335" y="140"/>
                </a:lnTo>
                <a:lnTo>
                  <a:pt x="338" y="131"/>
                </a:lnTo>
                <a:lnTo>
                  <a:pt x="335" y="129"/>
                </a:lnTo>
                <a:lnTo>
                  <a:pt x="329" y="125"/>
                </a:lnTo>
                <a:lnTo>
                  <a:pt x="329" y="118"/>
                </a:lnTo>
                <a:lnTo>
                  <a:pt x="330" y="118"/>
                </a:lnTo>
                <a:lnTo>
                  <a:pt x="338" y="118"/>
                </a:lnTo>
                <a:lnTo>
                  <a:pt x="339" y="114"/>
                </a:lnTo>
                <a:lnTo>
                  <a:pt x="326" y="108"/>
                </a:lnTo>
                <a:lnTo>
                  <a:pt x="326" y="93"/>
                </a:lnTo>
                <a:lnTo>
                  <a:pt x="327" y="88"/>
                </a:lnTo>
                <a:lnTo>
                  <a:pt x="327" y="86"/>
                </a:lnTo>
                <a:lnTo>
                  <a:pt x="323" y="81"/>
                </a:lnTo>
                <a:lnTo>
                  <a:pt x="326" y="77"/>
                </a:lnTo>
                <a:lnTo>
                  <a:pt x="331" y="78"/>
                </a:lnTo>
                <a:lnTo>
                  <a:pt x="333" y="82"/>
                </a:lnTo>
                <a:lnTo>
                  <a:pt x="333" y="84"/>
                </a:lnTo>
                <a:lnTo>
                  <a:pt x="333" y="85"/>
                </a:lnTo>
                <a:lnTo>
                  <a:pt x="341" y="85"/>
                </a:lnTo>
                <a:lnTo>
                  <a:pt x="345" y="95"/>
                </a:lnTo>
                <a:lnTo>
                  <a:pt x="345" y="96"/>
                </a:lnTo>
                <a:lnTo>
                  <a:pt x="350" y="103"/>
                </a:lnTo>
                <a:lnTo>
                  <a:pt x="357" y="100"/>
                </a:lnTo>
                <a:lnTo>
                  <a:pt x="360" y="86"/>
                </a:lnTo>
                <a:lnTo>
                  <a:pt x="364" y="92"/>
                </a:lnTo>
                <a:lnTo>
                  <a:pt x="361" y="104"/>
                </a:lnTo>
                <a:lnTo>
                  <a:pt x="359" y="110"/>
                </a:lnTo>
                <a:lnTo>
                  <a:pt x="365" y="111"/>
                </a:lnTo>
                <a:lnTo>
                  <a:pt x="369" y="96"/>
                </a:lnTo>
                <a:lnTo>
                  <a:pt x="371" y="97"/>
                </a:lnTo>
                <a:lnTo>
                  <a:pt x="378" y="100"/>
                </a:lnTo>
                <a:lnTo>
                  <a:pt x="384" y="112"/>
                </a:lnTo>
                <a:lnTo>
                  <a:pt x="389" y="126"/>
                </a:lnTo>
                <a:lnTo>
                  <a:pt x="393" y="122"/>
                </a:lnTo>
                <a:lnTo>
                  <a:pt x="394" y="119"/>
                </a:lnTo>
                <a:lnTo>
                  <a:pt x="398" y="112"/>
                </a:lnTo>
                <a:lnTo>
                  <a:pt x="399" y="111"/>
                </a:lnTo>
                <a:lnTo>
                  <a:pt x="398" y="110"/>
                </a:lnTo>
                <a:lnTo>
                  <a:pt x="395" y="103"/>
                </a:lnTo>
                <a:lnTo>
                  <a:pt x="390" y="89"/>
                </a:lnTo>
                <a:lnTo>
                  <a:pt x="390" y="88"/>
                </a:lnTo>
                <a:lnTo>
                  <a:pt x="389" y="80"/>
                </a:lnTo>
                <a:lnTo>
                  <a:pt x="394" y="81"/>
                </a:lnTo>
                <a:lnTo>
                  <a:pt x="402" y="88"/>
                </a:lnTo>
                <a:lnTo>
                  <a:pt x="405" y="92"/>
                </a:lnTo>
                <a:lnTo>
                  <a:pt x="409" y="96"/>
                </a:lnTo>
                <a:lnTo>
                  <a:pt x="408" y="99"/>
                </a:lnTo>
                <a:lnTo>
                  <a:pt x="405" y="107"/>
                </a:lnTo>
                <a:lnTo>
                  <a:pt x="410" y="105"/>
                </a:lnTo>
                <a:lnTo>
                  <a:pt x="415" y="96"/>
                </a:lnTo>
                <a:lnTo>
                  <a:pt x="416" y="96"/>
                </a:lnTo>
                <a:lnTo>
                  <a:pt x="421" y="92"/>
                </a:lnTo>
                <a:lnTo>
                  <a:pt x="423" y="95"/>
                </a:lnTo>
                <a:lnTo>
                  <a:pt x="427" y="100"/>
                </a:lnTo>
                <a:lnTo>
                  <a:pt x="431" y="100"/>
                </a:lnTo>
                <a:lnTo>
                  <a:pt x="435" y="92"/>
                </a:lnTo>
                <a:lnTo>
                  <a:pt x="440" y="95"/>
                </a:lnTo>
                <a:lnTo>
                  <a:pt x="442" y="101"/>
                </a:lnTo>
                <a:lnTo>
                  <a:pt x="438" y="110"/>
                </a:lnTo>
                <a:lnTo>
                  <a:pt x="436" y="112"/>
                </a:lnTo>
                <a:lnTo>
                  <a:pt x="434" y="120"/>
                </a:lnTo>
                <a:lnTo>
                  <a:pt x="428" y="123"/>
                </a:lnTo>
                <a:lnTo>
                  <a:pt x="423" y="126"/>
                </a:lnTo>
                <a:lnTo>
                  <a:pt x="424" y="134"/>
                </a:lnTo>
                <a:lnTo>
                  <a:pt x="425" y="133"/>
                </a:lnTo>
                <a:lnTo>
                  <a:pt x="430" y="133"/>
                </a:lnTo>
                <a:lnTo>
                  <a:pt x="425" y="141"/>
                </a:lnTo>
                <a:lnTo>
                  <a:pt x="421" y="145"/>
                </a:lnTo>
                <a:lnTo>
                  <a:pt x="421" y="146"/>
                </a:lnTo>
                <a:lnTo>
                  <a:pt x="412" y="155"/>
                </a:lnTo>
                <a:lnTo>
                  <a:pt x="408" y="171"/>
                </a:lnTo>
                <a:lnTo>
                  <a:pt x="406" y="172"/>
                </a:lnTo>
                <a:lnTo>
                  <a:pt x="406" y="174"/>
                </a:lnTo>
                <a:lnTo>
                  <a:pt x="399" y="183"/>
                </a:lnTo>
                <a:lnTo>
                  <a:pt x="391" y="197"/>
                </a:lnTo>
                <a:lnTo>
                  <a:pt x="384" y="205"/>
                </a:lnTo>
                <a:lnTo>
                  <a:pt x="386" y="205"/>
                </a:lnTo>
                <a:lnTo>
                  <a:pt x="401" y="200"/>
                </a:lnTo>
                <a:lnTo>
                  <a:pt x="399" y="205"/>
                </a:lnTo>
                <a:lnTo>
                  <a:pt x="389" y="208"/>
                </a:lnTo>
                <a:lnTo>
                  <a:pt x="389" y="209"/>
                </a:lnTo>
                <a:lnTo>
                  <a:pt x="391" y="213"/>
                </a:lnTo>
                <a:lnTo>
                  <a:pt x="401" y="210"/>
                </a:lnTo>
                <a:lnTo>
                  <a:pt x="402" y="213"/>
                </a:lnTo>
                <a:lnTo>
                  <a:pt x="404" y="216"/>
                </a:lnTo>
                <a:lnTo>
                  <a:pt x="404" y="217"/>
                </a:lnTo>
                <a:lnTo>
                  <a:pt x="405" y="219"/>
                </a:lnTo>
                <a:lnTo>
                  <a:pt x="404" y="227"/>
                </a:lnTo>
                <a:lnTo>
                  <a:pt x="408" y="231"/>
                </a:lnTo>
                <a:lnTo>
                  <a:pt x="399" y="234"/>
                </a:lnTo>
                <a:lnTo>
                  <a:pt x="398" y="234"/>
                </a:lnTo>
                <a:lnTo>
                  <a:pt x="397" y="238"/>
                </a:lnTo>
                <a:lnTo>
                  <a:pt x="393" y="245"/>
                </a:lnTo>
                <a:lnTo>
                  <a:pt x="394" y="253"/>
                </a:lnTo>
                <a:lnTo>
                  <a:pt x="401" y="251"/>
                </a:lnTo>
                <a:lnTo>
                  <a:pt x="404" y="250"/>
                </a:lnTo>
                <a:lnTo>
                  <a:pt x="405" y="250"/>
                </a:lnTo>
                <a:lnTo>
                  <a:pt x="404" y="262"/>
                </a:lnTo>
                <a:lnTo>
                  <a:pt x="397" y="270"/>
                </a:lnTo>
                <a:lnTo>
                  <a:pt x="389" y="279"/>
                </a:lnTo>
                <a:lnTo>
                  <a:pt x="389" y="284"/>
                </a:lnTo>
                <a:lnTo>
                  <a:pt x="389" y="294"/>
                </a:lnTo>
                <a:lnTo>
                  <a:pt x="389" y="299"/>
                </a:lnTo>
                <a:lnTo>
                  <a:pt x="389" y="303"/>
                </a:lnTo>
                <a:lnTo>
                  <a:pt x="390" y="307"/>
                </a:lnTo>
                <a:lnTo>
                  <a:pt x="393" y="315"/>
                </a:lnTo>
                <a:lnTo>
                  <a:pt x="397" y="322"/>
                </a:lnTo>
                <a:lnTo>
                  <a:pt x="402" y="322"/>
                </a:lnTo>
                <a:lnTo>
                  <a:pt x="402" y="317"/>
                </a:lnTo>
                <a:lnTo>
                  <a:pt x="399" y="314"/>
                </a:lnTo>
                <a:lnTo>
                  <a:pt x="397" y="311"/>
                </a:lnTo>
                <a:lnTo>
                  <a:pt x="397" y="310"/>
                </a:lnTo>
                <a:lnTo>
                  <a:pt x="397" y="300"/>
                </a:lnTo>
                <a:lnTo>
                  <a:pt x="399" y="299"/>
                </a:lnTo>
                <a:lnTo>
                  <a:pt x="404" y="299"/>
                </a:lnTo>
                <a:lnTo>
                  <a:pt x="409" y="302"/>
                </a:lnTo>
                <a:lnTo>
                  <a:pt x="406" y="307"/>
                </a:lnTo>
                <a:lnTo>
                  <a:pt x="405" y="310"/>
                </a:lnTo>
                <a:lnTo>
                  <a:pt x="405" y="313"/>
                </a:lnTo>
                <a:lnTo>
                  <a:pt x="404" y="314"/>
                </a:lnTo>
                <a:lnTo>
                  <a:pt x="408" y="314"/>
                </a:lnTo>
                <a:lnTo>
                  <a:pt x="412" y="315"/>
                </a:lnTo>
                <a:lnTo>
                  <a:pt x="413" y="315"/>
                </a:lnTo>
                <a:lnTo>
                  <a:pt x="416" y="315"/>
                </a:lnTo>
                <a:lnTo>
                  <a:pt x="419" y="303"/>
                </a:lnTo>
                <a:lnTo>
                  <a:pt x="420" y="303"/>
                </a:lnTo>
                <a:lnTo>
                  <a:pt x="421" y="284"/>
                </a:lnTo>
                <a:lnTo>
                  <a:pt x="428" y="273"/>
                </a:lnTo>
                <a:lnTo>
                  <a:pt x="430" y="270"/>
                </a:lnTo>
                <a:lnTo>
                  <a:pt x="435" y="258"/>
                </a:lnTo>
                <a:lnTo>
                  <a:pt x="438" y="254"/>
                </a:lnTo>
                <a:lnTo>
                  <a:pt x="438" y="251"/>
                </a:lnTo>
                <a:lnTo>
                  <a:pt x="440" y="249"/>
                </a:lnTo>
                <a:lnTo>
                  <a:pt x="428" y="249"/>
                </a:lnTo>
                <a:lnTo>
                  <a:pt x="424" y="245"/>
                </a:lnTo>
                <a:lnTo>
                  <a:pt x="423" y="243"/>
                </a:lnTo>
                <a:lnTo>
                  <a:pt x="428" y="232"/>
                </a:lnTo>
                <a:lnTo>
                  <a:pt x="434" y="223"/>
                </a:lnTo>
                <a:lnTo>
                  <a:pt x="445" y="198"/>
                </a:lnTo>
                <a:lnTo>
                  <a:pt x="446" y="195"/>
                </a:lnTo>
                <a:lnTo>
                  <a:pt x="450" y="189"/>
                </a:lnTo>
                <a:lnTo>
                  <a:pt x="461" y="165"/>
                </a:lnTo>
                <a:lnTo>
                  <a:pt x="462" y="161"/>
                </a:lnTo>
                <a:lnTo>
                  <a:pt x="464" y="150"/>
                </a:lnTo>
                <a:lnTo>
                  <a:pt x="465" y="137"/>
                </a:lnTo>
                <a:lnTo>
                  <a:pt x="469" y="125"/>
                </a:lnTo>
                <a:lnTo>
                  <a:pt x="473" y="111"/>
                </a:lnTo>
                <a:lnTo>
                  <a:pt x="487" y="80"/>
                </a:lnTo>
                <a:lnTo>
                  <a:pt x="488" y="77"/>
                </a:lnTo>
                <a:lnTo>
                  <a:pt x="498" y="65"/>
                </a:lnTo>
                <a:lnTo>
                  <a:pt x="502" y="59"/>
                </a:lnTo>
                <a:lnTo>
                  <a:pt x="505" y="62"/>
                </a:lnTo>
                <a:lnTo>
                  <a:pt x="506" y="62"/>
                </a:lnTo>
                <a:lnTo>
                  <a:pt x="507" y="63"/>
                </a:lnTo>
                <a:lnTo>
                  <a:pt x="509" y="65"/>
                </a:lnTo>
                <a:lnTo>
                  <a:pt x="509" y="92"/>
                </a:lnTo>
                <a:lnTo>
                  <a:pt x="510" y="92"/>
                </a:lnTo>
                <a:lnTo>
                  <a:pt x="515" y="92"/>
                </a:lnTo>
                <a:lnTo>
                  <a:pt x="517" y="110"/>
                </a:lnTo>
                <a:lnTo>
                  <a:pt x="518" y="116"/>
                </a:lnTo>
                <a:lnTo>
                  <a:pt x="517" y="118"/>
                </a:lnTo>
                <a:lnTo>
                  <a:pt x="513" y="125"/>
                </a:lnTo>
                <a:lnTo>
                  <a:pt x="510" y="127"/>
                </a:lnTo>
                <a:lnTo>
                  <a:pt x="507" y="130"/>
                </a:lnTo>
                <a:lnTo>
                  <a:pt x="491" y="142"/>
                </a:lnTo>
                <a:lnTo>
                  <a:pt x="488" y="146"/>
                </a:lnTo>
                <a:lnTo>
                  <a:pt x="490" y="146"/>
                </a:lnTo>
                <a:lnTo>
                  <a:pt x="500" y="142"/>
                </a:lnTo>
                <a:lnTo>
                  <a:pt x="505" y="141"/>
                </a:lnTo>
                <a:lnTo>
                  <a:pt x="518" y="142"/>
                </a:lnTo>
                <a:lnTo>
                  <a:pt x="520" y="149"/>
                </a:lnTo>
                <a:lnTo>
                  <a:pt x="520" y="160"/>
                </a:lnTo>
                <a:lnTo>
                  <a:pt x="520" y="161"/>
                </a:lnTo>
                <a:lnTo>
                  <a:pt x="520" y="172"/>
                </a:lnTo>
                <a:lnTo>
                  <a:pt x="520" y="172"/>
                </a:lnTo>
                <a:lnTo>
                  <a:pt x="520" y="191"/>
                </a:lnTo>
                <a:lnTo>
                  <a:pt x="520" y="213"/>
                </a:lnTo>
                <a:lnTo>
                  <a:pt x="520" y="221"/>
                </a:lnTo>
                <a:lnTo>
                  <a:pt x="522" y="216"/>
                </a:lnTo>
                <a:lnTo>
                  <a:pt x="525" y="212"/>
                </a:lnTo>
                <a:lnTo>
                  <a:pt x="528" y="202"/>
                </a:lnTo>
                <a:lnTo>
                  <a:pt x="529" y="202"/>
                </a:lnTo>
                <a:lnTo>
                  <a:pt x="530" y="202"/>
                </a:lnTo>
                <a:lnTo>
                  <a:pt x="535" y="201"/>
                </a:lnTo>
                <a:lnTo>
                  <a:pt x="536" y="201"/>
                </a:lnTo>
                <a:lnTo>
                  <a:pt x="539" y="193"/>
                </a:lnTo>
                <a:lnTo>
                  <a:pt x="540" y="185"/>
                </a:lnTo>
                <a:lnTo>
                  <a:pt x="548" y="185"/>
                </a:lnTo>
                <a:lnTo>
                  <a:pt x="552" y="185"/>
                </a:lnTo>
                <a:lnTo>
                  <a:pt x="555" y="185"/>
                </a:lnTo>
                <a:lnTo>
                  <a:pt x="562" y="178"/>
                </a:lnTo>
                <a:lnTo>
                  <a:pt x="551" y="164"/>
                </a:lnTo>
                <a:lnTo>
                  <a:pt x="552" y="157"/>
                </a:lnTo>
                <a:lnTo>
                  <a:pt x="550" y="156"/>
                </a:lnTo>
                <a:lnTo>
                  <a:pt x="551" y="152"/>
                </a:lnTo>
                <a:lnTo>
                  <a:pt x="555" y="144"/>
                </a:lnTo>
                <a:lnTo>
                  <a:pt x="556" y="144"/>
                </a:lnTo>
                <a:lnTo>
                  <a:pt x="558" y="144"/>
                </a:lnTo>
                <a:lnTo>
                  <a:pt x="570" y="146"/>
                </a:lnTo>
                <a:lnTo>
                  <a:pt x="574" y="148"/>
                </a:lnTo>
                <a:lnTo>
                  <a:pt x="573" y="145"/>
                </a:lnTo>
                <a:lnTo>
                  <a:pt x="573" y="144"/>
                </a:lnTo>
                <a:lnTo>
                  <a:pt x="573" y="142"/>
                </a:lnTo>
                <a:lnTo>
                  <a:pt x="556" y="137"/>
                </a:lnTo>
                <a:lnTo>
                  <a:pt x="558" y="131"/>
                </a:lnTo>
                <a:lnTo>
                  <a:pt x="559" y="126"/>
                </a:lnTo>
                <a:lnTo>
                  <a:pt x="560" y="125"/>
                </a:lnTo>
                <a:lnTo>
                  <a:pt x="552" y="122"/>
                </a:lnTo>
                <a:lnTo>
                  <a:pt x="552" y="120"/>
                </a:lnTo>
                <a:lnTo>
                  <a:pt x="552" y="110"/>
                </a:lnTo>
                <a:lnTo>
                  <a:pt x="554" y="107"/>
                </a:lnTo>
                <a:lnTo>
                  <a:pt x="571" y="108"/>
                </a:lnTo>
                <a:lnTo>
                  <a:pt x="574" y="103"/>
                </a:lnTo>
                <a:lnTo>
                  <a:pt x="566" y="100"/>
                </a:lnTo>
                <a:lnTo>
                  <a:pt x="565" y="85"/>
                </a:lnTo>
                <a:lnTo>
                  <a:pt x="581" y="86"/>
                </a:lnTo>
                <a:lnTo>
                  <a:pt x="582" y="86"/>
                </a:lnTo>
                <a:lnTo>
                  <a:pt x="595" y="86"/>
                </a:lnTo>
                <a:lnTo>
                  <a:pt x="600" y="86"/>
                </a:lnTo>
                <a:lnTo>
                  <a:pt x="600" y="85"/>
                </a:lnTo>
                <a:lnTo>
                  <a:pt x="593" y="82"/>
                </a:lnTo>
                <a:lnTo>
                  <a:pt x="591" y="81"/>
                </a:lnTo>
                <a:lnTo>
                  <a:pt x="581" y="77"/>
                </a:lnTo>
                <a:lnTo>
                  <a:pt x="578" y="71"/>
                </a:lnTo>
                <a:lnTo>
                  <a:pt x="578" y="70"/>
                </a:lnTo>
                <a:lnTo>
                  <a:pt x="570" y="58"/>
                </a:lnTo>
                <a:lnTo>
                  <a:pt x="558" y="67"/>
                </a:lnTo>
                <a:lnTo>
                  <a:pt x="547" y="59"/>
                </a:lnTo>
                <a:lnTo>
                  <a:pt x="547" y="48"/>
                </a:lnTo>
                <a:lnTo>
                  <a:pt x="552" y="50"/>
                </a:lnTo>
                <a:lnTo>
                  <a:pt x="562" y="52"/>
                </a:lnTo>
                <a:lnTo>
                  <a:pt x="560" y="50"/>
                </a:lnTo>
                <a:lnTo>
                  <a:pt x="558" y="43"/>
                </a:lnTo>
                <a:lnTo>
                  <a:pt x="550" y="39"/>
                </a:lnTo>
                <a:lnTo>
                  <a:pt x="551" y="30"/>
                </a:lnTo>
                <a:lnTo>
                  <a:pt x="552" y="30"/>
                </a:lnTo>
                <a:lnTo>
                  <a:pt x="562" y="32"/>
                </a:lnTo>
                <a:lnTo>
                  <a:pt x="570" y="33"/>
                </a:lnTo>
                <a:lnTo>
                  <a:pt x="571" y="35"/>
                </a:lnTo>
                <a:lnTo>
                  <a:pt x="574" y="40"/>
                </a:lnTo>
                <a:lnTo>
                  <a:pt x="580" y="47"/>
                </a:lnTo>
                <a:lnTo>
                  <a:pt x="581" y="41"/>
                </a:lnTo>
                <a:lnTo>
                  <a:pt x="582" y="29"/>
                </a:lnTo>
                <a:lnTo>
                  <a:pt x="571" y="21"/>
                </a:lnTo>
                <a:lnTo>
                  <a:pt x="571" y="9"/>
                </a:lnTo>
                <a:lnTo>
                  <a:pt x="577" y="7"/>
                </a:lnTo>
                <a:close/>
                <a:moveTo>
                  <a:pt x="241" y="444"/>
                </a:moveTo>
                <a:lnTo>
                  <a:pt x="239" y="446"/>
                </a:lnTo>
                <a:lnTo>
                  <a:pt x="237" y="450"/>
                </a:lnTo>
                <a:lnTo>
                  <a:pt x="230" y="474"/>
                </a:lnTo>
                <a:lnTo>
                  <a:pt x="230" y="476"/>
                </a:lnTo>
                <a:lnTo>
                  <a:pt x="232" y="479"/>
                </a:lnTo>
                <a:lnTo>
                  <a:pt x="230" y="478"/>
                </a:lnTo>
                <a:lnTo>
                  <a:pt x="229" y="478"/>
                </a:lnTo>
                <a:lnTo>
                  <a:pt x="226" y="482"/>
                </a:lnTo>
                <a:lnTo>
                  <a:pt x="226" y="486"/>
                </a:lnTo>
                <a:lnTo>
                  <a:pt x="226" y="494"/>
                </a:lnTo>
                <a:lnTo>
                  <a:pt x="228" y="502"/>
                </a:lnTo>
                <a:lnTo>
                  <a:pt x="225" y="508"/>
                </a:lnTo>
                <a:lnTo>
                  <a:pt x="222" y="513"/>
                </a:lnTo>
                <a:lnTo>
                  <a:pt x="221" y="516"/>
                </a:lnTo>
                <a:lnTo>
                  <a:pt x="219" y="521"/>
                </a:lnTo>
                <a:lnTo>
                  <a:pt x="219" y="523"/>
                </a:lnTo>
                <a:lnTo>
                  <a:pt x="229" y="553"/>
                </a:lnTo>
                <a:lnTo>
                  <a:pt x="233" y="553"/>
                </a:lnTo>
                <a:lnTo>
                  <a:pt x="236" y="551"/>
                </a:lnTo>
                <a:lnTo>
                  <a:pt x="241" y="550"/>
                </a:lnTo>
                <a:lnTo>
                  <a:pt x="244" y="549"/>
                </a:lnTo>
                <a:lnTo>
                  <a:pt x="245" y="527"/>
                </a:lnTo>
                <a:lnTo>
                  <a:pt x="247" y="525"/>
                </a:lnTo>
                <a:lnTo>
                  <a:pt x="251" y="519"/>
                </a:lnTo>
                <a:lnTo>
                  <a:pt x="248" y="512"/>
                </a:lnTo>
                <a:lnTo>
                  <a:pt x="244" y="510"/>
                </a:lnTo>
                <a:lnTo>
                  <a:pt x="239" y="494"/>
                </a:lnTo>
                <a:lnTo>
                  <a:pt x="236" y="489"/>
                </a:lnTo>
                <a:lnTo>
                  <a:pt x="234" y="485"/>
                </a:lnTo>
                <a:lnTo>
                  <a:pt x="233" y="483"/>
                </a:lnTo>
                <a:lnTo>
                  <a:pt x="239" y="490"/>
                </a:lnTo>
                <a:lnTo>
                  <a:pt x="240" y="491"/>
                </a:lnTo>
                <a:lnTo>
                  <a:pt x="241" y="491"/>
                </a:lnTo>
                <a:lnTo>
                  <a:pt x="243" y="493"/>
                </a:lnTo>
                <a:lnTo>
                  <a:pt x="245" y="493"/>
                </a:lnTo>
                <a:lnTo>
                  <a:pt x="248" y="494"/>
                </a:lnTo>
                <a:lnTo>
                  <a:pt x="249" y="493"/>
                </a:lnTo>
                <a:lnTo>
                  <a:pt x="254" y="493"/>
                </a:lnTo>
                <a:lnTo>
                  <a:pt x="255" y="483"/>
                </a:lnTo>
                <a:lnTo>
                  <a:pt x="255" y="479"/>
                </a:lnTo>
                <a:lnTo>
                  <a:pt x="254" y="478"/>
                </a:lnTo>
                <a:lnTo>
                  <a:pt x="252" y="476"/>
                </a:lnTo>
                <a:lnTo>
                  <a:pt x="251" y="476"/>
                </a:lnTo>
                <a:lnTo>
                  <a:pt x="249" y="478"/>
                </a:lnTo>
                <a:lnTo>
                  <a:pt x="249" y="476"/>
                </a:lnTo>
                <a:lnTo>
                  <a:pt x="247" y="470"/>
                </a:lnTo>
                <a:lnTo>
                  <a:pt x="247" y="467"/>
                </a:lnTo>
                <a:lnTo>
                  <a:pt x="247" y="467"/>
                </a:lnTo>
                <a:lnTo>
                  <a:pt x="249" y="464"/>
                </a:lnTo>
                <a:lnTo>
                  <a:pt x="251" y="457"/>
                </a:lnTo>
                <a:lnTo>
                  <a:pt x="249" y="453"/>
                </a:lnTo>
                <a:lnTo>
                  <a:pt x="245" y="446"/>
                </a:lnTo>
                <a:lnTo>
                  <a:pt x="244" y="446"/>
                </a:lnTo>
                <a:lnTo>
                  <a:pt x="241" y="445"/>
                </a:lnTo>
                <a:lnTo>
                  <a:pt x="241" y="444"/>
                </a:lnTo>
                <a:close/>
                <a:moveTo>
                  <a:pt x="214" y="371"/>
                </a:moveTo>
                <a:lnTo>
                  <a:pt x="208" y="378"/>
                </a:lnTo>
                <a:lnTo>
                  <a:pt x="204" y="382"/>
                </a:lnTo>
                <a:lnTo>
                  <a:pt x="198" y="384"/>
                </a:lnTo>
                <a:lnTo>
                  <a:pt x="176" y="386"/>
                </a:lnTo>
                <a:lnTo>
                  <a:pt x="168" y="385"/>
                </a:lnTo>
                <a:lnTo>
                  <a:pt x="158" y="382"/>
                </a:lnTo>
                <a:lnTo>
                  <a:pt x="158" y="380"/>
                </a:lnTo>
                <a:lnTo>
                  <a:pt x="158" y="378"/>
                </a:lnTo>
                <a:lnTo>
                  <a:pt x="158" y="377"/>
                </a:lnTo>
                <a:lnTo>
                  <a:pt x="155" y="375"/>
                </a:lnTo>
                <a:lnTo>
                  <a:pt x="154" y="377"/>
                </a:lnTo>
                <a:lnTo>
                  <a:pt x="154" y="380"/>
                </a:lnTo>
                <a:lnTo>
                  <a:pt x="155" y="381"/>
                </a:lnTo>
                <a:lnTo>
                  <a:pt x="157" y="386"/>
                </a:lnTo>
                <a:lnTo>
                  <a:pt x="162" y="408"/>
                </a:lnTo>
                <a:lnTo>
                  <a:pt x="170" y="420"/>
                </a:lnTo>
                <a:lnTo>
                  <a:pt x="177" y="433"/>
                </a:lnTo>
                <a:lnTo>
                  <a:pt x="177" y="442"/>
                </a:lnTo>
                <a:lnTo>
                  <a:pt x="178" y="444"/>
                </a:lnTo>
                <a:lnTo>
                  <a:pt x="180" y="445"/>
                </a:lnTo>
                <a:lnTo>
                  <a:pt x="188" y="453"/>
                </a:lnTo>
                <a:lnTo>
                  <a:pt x="195" y="457"/>
                </a:lnTo>
                <a:lnTo>
                  <a:pt x="196" y="457"/>
                </a:lnTo>
                <a:lnTo>
                  <a:pt x="198" y="457"/>
                </a:lnTo>
                <a:lnTo>
                  <a:pt x="199" y="460"/>
                </a:lnTo>
                <a:lnTo>
                  <a:pt x="202" y="461"/>
                </a:lnTo>
                <a:lnTo>
                  <a:pt x="206" y="465"/>
                </a:lnTo>
                <a:lnTo>
                  <a:pt x="208" y="470"/>
                </a:lnTo>
                <a:lnTo>
                  <a:pt x="208" y="471"/>
                </a:lnTo>
                <a:lnTo>
                  <a:pt x="210" y="474"/>
                </a:lnTo>
                <a:lnTo>
                  <a:pt x="210" y="486"/>
                </a:lnTo>
                <a:lnTo>
                  <a:pt x="210" y="490"/>
                </a:lnTo>
                <a:lnTo>
                  <a:pt x="207" y="489"/>
                </a:lnTo>
                <a:lnTo>
                  <a:pt x="207" y="487"/>
                </a:lnTo>
                <a:lnTo>
                  <a:pt x="206" y="482"/>
                </a:lnTo>
                <a:lnTo>
                  <a:pt x="204" y="479"/>
                </a:lnTo>
                <a:lnTo>
                  <a:pt x="202" y="474"/>
                </a:lnTo>
                <a:lnTo>
                  <a:pt x="199" y="470"/>
                </a:lnTo>
                <a:lnTo>
                  <a:pt x="198" y="468"/>
                </a:lnTo>
                <a:lnTo>
                  <a:pt x="192" y="467"/>
                </a:lnTo>
                <a:lnTo>
                  <a:pt x="188" y="467"/>
                </a:lnTo>
                <a:lnTo>
                  <a:pt x="187" y="467"/>
                </a:lnTo>
                <a:lnTo>
                  <a:pt x="184" y="471"/>
                </a:lnTo>
                <a:lnTo>
                  <a:pt x="183" y="479"/>
                </a:lnTo>
                <a:lnTo>
                  <a:pt x="181" y="480"/>
                </a:lnTo>
                <a:lnTo>
                  <a:pt x="181" y="483"/>
                </a:lnTo>
                <a:lnTo>
                  <a:pt x="181" y="489"/>
                </a:lnTo>
                <a:lnTo>
                  <a:pt x="184" y="494"/>
                </a:lnTo>
                <a:lnTo>
                  <a:pt x="191" y="502"/>
                </a:lnTo>
                <a:lnTo>
                  <a:pt x="193" y="508"/>
                </a:lnTo>
                <a:lnTo>
                  <a:pt x="200" y="510"/>
                </a:lnTo>
                <a:lnTo>
                  <a:pt x="200" y="505"/>
                </a:lnTo>
                <a:lnTo>
                  <a:pt x="214" y="512"/>
                </a:lnTo>
                <a:lnTo>
                  <a:pt x="218" y="512"/>
                </a:lnTo>
                <a:lnTo>
                  <a:pt x="219" y="512"/>
                </a:lnTo>
                <a:lnTo>
                  <a:pt x="223" y="508"/>
                </a:lnTo>
                <a:lnTo>
                  <a:pt x="225" y="505"/>
                </a:lnTo>
                <a:lnTo>
                  <a:pt x="226" y="500"/>
                </a:lnTo>
                <a:lnTo>
                  <a:pt x="225" y="497"/>
                </a:lnTo>
                <a:lnTo>
                  <a:pt x="225" y="491"/>
                </a:lnTo>
                <a:lnTo>
                  <a:pt x="225" y="483"/>
                </a:lnTo>
                <a:lnTo>
                  <a:pt x="225" y="479"/>
                </a:lnTo>
                <a:lnTo>
                  <a:pt x="233" y="464"/>
                </a:lnTo>
                <a:lnTo>
                  <a:pt x="233" y="446"/>
                </a:lnTo>
                <a:lnTo>
                  <a:pt x="234" y="440"/>
                </a:lnTo>
                <a:lnTo>
                  <a:pt x="233" y="438"/>
                </a:lnTo>
                <a:lnTo>
                  <a:pt x="232" y="434"/>
                </a:lnTo>
                <a:lnTo>
                  <a:pt x="230" y="434"/>
                </a:lnTo>
                <a:lnTo>
                  <a:pt x="215" y="437"/>
                </a:lnTo>
                <a:lnTo>
                  <a:pt x="214" y="438"/>
                </a:lnTo>
                <a:lnTo>
                  <a:pt x="214" y="440"/>
                </a:lnTo>
                <a:lnTo>
                  <a:pt x="207" y="449"/>
                </a:lnTo>
                <a:lnTo>
                  <a:pt x="198" y="435"/>
                </a:lnTo>
                <a:lnTo>
                  <a:pt x="196" y="434"/>
                </a:lnTo>
                <a:lnTo>
                  <a:pt x="193" y="430"/>
                </a:lnTo>
                <a:lnTo>
                  <a:pt x="193" y="429"/>
                </a:lnTo>
                <a:lnTo>
                  <a:pt x="198" y="429"/>
                </a:lnTo>
                <a:lnTo>
                  <a:pt x="200" y="429"/>
                </a:lnTo>
                <a:lnTo>
                  <a:pt x="207" y="418"/>
                </a:lnTo>
                <a:lnTo>
                  <a:pt x="208" y="412"/>
                </a:lnTo>
                <a:lnTo>
                  <a:pt x="199" y="403"/>
                </a:lnTo>
                <a:lnTo>
                  <a:pt x="192" y="401"/>
                </a:lnTo>
                <a:lnTo>
                  <a:pt x="191" y="403"/>
                </a:lnTo>
                <a:lnTo>
                  <a:pt x="189" y="404"/>
                </a:lnTo>
                <a:lnTo>
                  <a:pt x="188" y="401"/>
                </a:lnTo>
                <a:lnTo>
                  <a:pt x="192" y="395"/>
                </a:lnTo>
                <a:lnTo>
                  <a:pt x="196" y="392"/>
                </a:lnTo>
                <a:lnTo>
                  <a:pt x="196" y="390"/>
                </a:lnTo>
                <a:lnTo>
                  <a:pt x="199" y="396"/>
                </a:lnTo>
                <a:lnTo>
                  <a:pt x="214" y="392"/>
                </a:lnTo>
                <a:lnTo>
                  <a:pt x="214" y="37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6" name="Freeform 117"/>
          <p:cNvSpPr>
            <a:spLocks/>
          </p:cNvSpPr>
          <p:nvPr/>
        </p:nvSpPr>
        <p:spPr bwMode="auto">
          <a:xfrm>
            <a:off x="8364538" y="927100"/>
            <a:ext cx="14288" cy="14288"/>
          </a:xfrm>
          <a:custGeom>
            <a:avLst/>
            <a:gdLst>
              <a:gd name="T0" fmla="*/ 9 w 9"/>
              <a:gd name="T1" fmla="*/ 8 h 9"/>
              <a:gd name="T2" fmla="*/ 6 w 9"/>
              <a:gd name="T3" fmla="*/ 9 h 9"/>
              <a:gd name="T4" fmla="*/ 6 w 9"/>
              <a:gd name="T5" fmla="*/ 8 h 9"/>
              <a:gd name="T6" fmla="*/ 0 w 9"/>
              <a:gd name="T7" fmla="*/ 1 h 9"/>
              <a:gd name="T8" fmla="*/ 2 w 9"/>
              <a:gd name="T9" fmla="*/ 0 h 9"/>
              <a:gd name="T10" fmla="*/ 5 w 9"/>
              <a:gd name="T11" fmla="*/ 4 h 9"/>
              <a:gd name="T12" fmla="*/ 6 w 9"/>
              <a:gd name="T13" fmla="*/ 5 h 9"/>
              <a:gd name="T14" fmla="*/ 8 w 9"/>
              <a:gd name="T15" fmla="*/ 5 h 9"/>
              <a:gd name="T16" fmla="*/ 9 w 9"/>
              <a:gd name="T17" fmla="*/ 8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9" y="8"/>
                </a:moveTo>
                <a:lnTo>
                  <a:pt x="6" y="9"/>
                </a:lnTo>
                <a:lnTo>
                  <a:pt x="6" y="8"/>
                </a:lnTo>
                <a:lnTo>
                  <a:pt x="0" y="1"/>
                </a:lnTo>
                <a:lnTo>
                  <a:pt x="2" y="0"/>
                </a:lnTo>
                <a:lnTo>
                  <a:pt x="5" y="4"/>
                </a:lnTo>
                <a:lnTo>
                  <a:pt x="6" y="5"/>
                </a:lnTo>
                <a:lnTo>
                  <a:pt x="8" y="5"/>
                </a:lnTo>
                <a:lnTo>
                  <a:pt x="9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7" name="Freeform 118"/>
          <p:cNvSpPr>
            <a:spLocks/>
          </p:cNvSpPr>
          <p:nvPr/>
        </p:nvSpPr>
        <p:spPr bwMode="auto">
          <a:xfrm>
            <a:off x="7331075" y="874713"/>
            <a:ext cx="47625" cy="47625"/>
          </a:xfrm>
          <a:custGeom>
            <a:avLst/>
            <a:gdLst>
              <a:gd name="T0" fmla="*/ 9 w 30"/>
              <a:gd name="T1" fmla="*/ 16 h 30"/>
              <a:gd name="T2" fmla="*/ 0 w 30"/>
              <a:gd name="T3" fmla="*/ 10 h 30"/>
              <a:gd name="T4" fmla="*/ 5 w 30"/>
              <a:gd name="T5" fmla="*/ 1 h 30"/>
              <a:gd name="T6" fmla="*/ 13 w 30"/>
              <a:gd name="T7" fmla="*/ 0 h 30"/>
              <a:gd name="T8" fmla="*/ 24 w 30"/>
              <a:gd name="T9" fmla="*/ 5 h 30"/>
              <a:gd name="T10" fmla="*/ 16 w 30"/>
              <a:gd name="T11" fmla="*/ 11 h 30"/>
              <a:gd name="T12" fmla="*/ 16 w 30"/>
              <a:gd name="T13" fmla="*/ 16 h 30"/>
              <a:gd name="T14" fmla="*/ 28 w 30"/>
              <a:gd name="T15" fmla="*/ 12 h 30"/>
              <a:gd name="T16" fmla="*/ 30 w 30"/>
              <a:gd name="T17" fmla="*/ 20 h 30"/>
              <a:gd name="T18" fmla="*/ 22 w 30"/>
              <a:gd name="T19" fmla="*/ 23 h 30"/>
              <a:gd name="T20" fmla="*/ 20 w 30"/>
              <a:gd name="T21" fmla="*/ 27 h 30"/>
              <a:gd name="T22" fmla="*/ 17 w 30"/>
              <a:gd name="T23" fmla="*/ 30 h 30"/>
              <a:gd name="T24" fmla="*/ 4 w 30"/>
              <a:gd name="T25" fmla="*/ 22 h 30"/>
              <a:gd name="T26" fmla="*/ 5 w 30"/>
              <a:gd name="T27" fmla="*/ 20 h 30"/>
              <a:gd name="T28" fmla="*/ 9 w 30"/>
              <a:gd name="T29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30">
                <a:moveTo>
                  <a:pt x="9" y="16"/>
                </a:moveTo>
                <a:lnTo>
                  <a:pt x="0" y="10"/>
                </a:lnTo>
                <a:lnTo>
                  <a:pt x="5" y="1"/>
                </a:lnTo>
                <a:lnTo>
                  <a:pt x="13" y="0"/>
                </a:lnTo>
                <a:lnTo>
                  <a:pt x="24" y="5"/>
                </a:lnTo>
                <a:lnTo>
                  <a:pt x="16" y="11"/>
                </a:lnTo>
                <a:lnTo>
                  <a:pt x="16" y="16"/>
                </a:lnTo>
                <a:lnTo>
                  <a:pt x="28" y="12"/>
                </a:lnTo>
                <a:lnTo>
                  <a:pt x="30" y="20"/>
                </a:lnTo>
                <a:lnTo>
                  <a:pt x="22" y="23"/>
                </a:lnTo>
                <a:lnTo>
                  <a:pt x="20" y="27"/>
                </a:lnTo>
                <a:lnTo>
                  <a:pt x="17" y="30"/>
                </a:lnTo>
                <a:lnTo>
                  <a:pt x="4" y="22"/>
                </a:lnTo>
                <a:lnTo>
                  <a:pt x="5" y="20"/>
                </a:lnTo>
                <a:lnTo>
                  <a:pt x="9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8" name="Freeform 119"/>
          <p:cNvSpPr>
            <a:spLocks/>
          </p:cNvSpPr>
          <p:nvPr/>
        </p:nvSpPr>
        <p:spPr bwMode="auto">
          <a:xfrm>
            <a:off x="7515225" y="774700"/>
            <a:ext cx="127000" cy="101600"/>
          </a:xfrm>
          <a:custGeom>
            <a:avLst/>
            <a:gdLst>
              <a:gd name="T0" fmla="*/ 64 w 80"/>
              <a:gd name="T1" fmla="*/ 14 h 64"/>
              <a:gd name="T2" fmla="*/ 52 w 80"/>
              <a:gd name="T3" fmla="*/ 25 h 64"/>
              <a:gd name="T4" fmla="*/ 62 w 80"/>
              <a:gd name="T5" fmla="*/ 36 h 64"/>
              <a:gd name="T6" fmla="*/ 65 w 80"/>
              <a:gd name="T7" fmla="*/ 38 h 64"/>
              <a:gd name="T8" fmla="*/ 71 w 80"/>
              <a:gd name="T9" fmla="*/ 33 h 64"/>
              <a:gd name="T10" fmla="*/ 75 w 80"/>
              <a:gd name="T11" fmla="*/ 25 h 64"/>
              <a:gd name="T12" fmla="*/ 76 w 80"/>
              <a:gd name="T13" fmla="*/ 23 h 64"/>
              <a:gd name="T14" fmla="*/ 79 w 80"/>
              <a:gd name="T15" fmla="*/ 23 h 64"/>
              <a:gd name="T16" fmla="*/ 80 w 80"/>
              <a:gd name="T17" fmla="*/ 36 h 64"/>
              <a:gd name="T18" fmla="*/ 68 w 80"/>
              <a:gd name="T19" fmla="*/ 48 h 64"/>
              <a:gd name="T20" fmla="*/ 64 w 80"/>
              <a:gd name="T21" fmla="*/ 52 h 64"/>
              <a:gd name="T22" fmla="*/ 58 w 80"/>
              <a:gd name="T23" fmla="*/ 52 h 64"/>
              <a:gd name="T24" fmla="*/ 43 w 80"/>
              <a:gd name="T25" fmla="*/ 51 h 64"/>
              <a:gd name="T26" fmla="*/ 43 w 80"/>
              <a:gd name="T27" fmla="*/ 55 h 64"/>
              <a:gd name="T28" fmla="*/ 43 w 80"/>
              <a:gd name="T29" fmla="*/ 58 h 64"/>
              <a:gd name="T30" fmla="*/ 32 w 80"/>
              <a:gd name="T31" fmla="*/ 64 h 64"/>
              <a:gd name="T32" fmla="*/ 31 w 80"/>
              <a:gd name="T33" fmla="*/ 64 h 64"/>
              <a:gd name="T34" fmla="*/ 28 w 80"/>
              <a:gd name="T35" fmla="*/ 62 h 64"/>
              <a:gd name="T36" fmla="*/ 16 w 80"/>
              <a:gd name="T37" fmla="*/ 52 h 64"/>
              <a:gd name="T38" fmla="*/ 16 w 80"/>
              <a:gd name="T39" fmla="*/ 51 h 64"/>
              <a:gd name="T40" fmla="*/ 26 w 80"/>
              <a:gd name="T41" fmla="*/ 44 h 64"/>
              <a:gd name="T42" fmla="*/ 24 w 80"/>
              <a:gd name="T43" fmla="*/ 44 h 64"/>
              <a:gd name="T44" fmla="*/ 23 w 80"/>
              <a:gd name="T45" fmla="*/ 43 h 64"/>
              <a:gd name="T46" fmla="*/ 23 w 80"/>
              <a:gd name="T47" fmla="*/ 41 h 64"/>
              <a:gd name="T48" fmla="*/ 19 w 80"/>
              <a:gd name="T49" fmla="*/ 43 h 64"/>
              <a:gd name="T50" fmla="*/ 15 w 80"/>
              <a:gd name="T51" fmla="*/ 44 h 64"/>
              <a:gd name="T52" fmla="*/ 6 w 80"/>
              <a:gd name="T53" fmla="*/ 47 h 64"/>
              <a:gd name="T54" fmla="*/ 2 w 80"/>
              <a:gd name="T55" fmla="*/ 48 h 64"/>
              <a:gd name="T56" fmla="*/ 2 w 80"/>
              <a:gd name="T57" fmla="*/ 47 h 64"/>
              <a:gd name="T58" fmla="*/ 0 w 80"/>
              <a:gd name="T59" fmla="*/ 28 h 64"/>
              <a:gd name="T60" fmla="*/ 2 w 80"/>
              <a:gd name="T61" fmla="*/ 28 h 64"/>
              <a:gd name="T62" fmla="*/ 24 w 80"/>
              <a:gd name="T63" fmla="*/ 21 h 64"/>
              <a:gd name="T64" fmla="*/ 35 w 80"/>
              <a:gd name="T65" fmla="*/ 28 h 64"/>
              <a:gd name="T66" fmla="*/ 37 w 80"/>
              <a:gd name="T67" fmla="*/ 22 h 64"/>
              <a:gd name="T68" fmla="*/ 37 w 80"/>
              <a:gd name="T69" fmla="*/ 21 h 64"/>
              <a:gd name="T70" fmla="*/ 17 w 80"/>
              <a:gd name="T71" fmla="*/ 8 h 64"/>
              <a:gd name="T72" fmla="*/ 20 w 80"/>
              <a:gd name="T73" fmla="*/ 4 h 64"/>
              <a:gd name="T74" fmla="*/ 21 w 80"/>
              <a:gd name="T75" fmla="*/ 3 h 64"/>
              <a:gd name="T76" fmla="*/ 23 w 80"/>
              <a:gd name="T77" fmla="*/ 3 h 64"/>
              <a:gd name="T78" fmla="*/ 42 w 80"/>
              <a:gd name="T79" fmla="*/ 0 h 64"/>
              <a:gd name="T80" fmla="*/ 41 w 80"/>
              <a:gd name="T81" fmla="*/ 13 h 64"/>
              <a:gd name="T82" fmla="*/ 43 w 80"/>
              <a:gd name="T83" fmla="*/ 13 h 64"/>
              <a:gd name="T84" fmla="*/ 57 w 80"/>
              <a:gd name="T85" fmla="*/ 10 h 64"/>
              <a:gd name="T86" fmla="*/ 64 w 80"/>
              <a:gd name="T87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0" h="64">
                <a:moveTo>
                  <a:pt x="64" y="14"/>
                </a:moveTo>
                <a:lnTo>
                  <a:pt x="52" y="25"/>
                </a:lnTo>
                <a:lnTo>
                  <a:pt x="62" y="36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6" y="23"/>
                </a:lnTo>
                <a:lnTo>
                  <a:pt x="79" y="23"/>
                </a:lnTo>
                <a:lnTo>
                  <a:pt x="80" y="36"/>
                </a:lnTo>
                <a:lnTo>
                  <a:pt x="68" y="48"/>
                </a:lnTo>
                <a:lnTo>
                  <a:pt x="64" y="52"/>
                </a:lnTo>
                <a:lnTo>
                  <a:pt x="58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2" y="64"/>
                </a:lnTo>
                <a:lnTo>
                  <a:pt x="31" y="64"/>
                </a:lnTo>
                <a:lnTo>
                  <a:pt x="28" y="62"/>
                </a:lnTo>
                <a:lnTo>
                  <a:pt x="16" y="52"/>
                </a:lnTo>
                <a:lnTo>
                  <a:pt x="16" y="51"/>
                </a:lnTo>
                <a:lnTo>
                  <a:pt x="26" y="44"/>
                </a:lnTo>
                <a:lnTo>
                  <a:pt x="24" y="44"/>
                </a:lnTo>
                <a:lnTo>
                  <a:pt x="23" y="43"/>
                </a:lnTo>
                <a:lnTo>
                  <a:pt x="23" y="41"/>
                </a:lnTo>
                <a:lnTo>
                  <a:pt x="19" y="43"/>
                </a:lnTo>
                <a:lnTo>
                  <a:pt x="15" y="44"/>
                </a:lnTo>
                <a:lnTo>
                  <a:pt x="6" y="47"/>
                </a:lnTo>
                <a:lnTo>
                  <a:pt x="2" y="48"/>
                </a:lnTo>
                <a:lnTo>
                  <a:pt x="2" y="47"/>
                </a:lnTo>
                <a:lnTo>
                  <a:pt x="0" y="28"/>
                </a:lnTo>
                <a:lnTo>
                  <a:pt x="2" y="28"/>
                </a:lnTo>
                <a:lnTo>
                  <a:pt x="24" y="21"/>
                </a:lnTo>
                <a:lnTo>
                  <a:pt x="35" y="28"/>
                </a:lnTo>
                <a:lnTo>
                  <a:pt x="37" y="22"/>
                </a:lnTo>
                <a:lnTo>
                  <a:pt x="37" y="21"/>
                </a:lnTo>
                <a:lnTo>
                  <a:pt x="17" y="8"/>
                </a:lnTo>
                <a:lnTo>
                  <a:pt x="20" y="4"/>
                </a:lnTo>
                <a:lnTo>
                  <a:pt x="21" y="3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43" y="13"/>
                </a:lnTo>
                <a:lnTo>
                  <a:pt x="57" y="10"/>
                </a:lnTo>
                <a:lnTo>
                  <a:pt x="64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9" name="Freeform 120"/>
          <p:cNvSpPr>
            <a:spLocks/>
          </p:cNvSpPr>
          <p:nvPr/>
        </p:nvSpPr>
        <p:spPr bwMode="auto">
          <a:xfrm>
            <a:off x="4740275" y="6156325"/>
            <a:ext cx="55563" cy="50800"/>
          </a:xfrm>
          <a:custGeom>
            <a:avLst/>
            <a:gdLst>
              <a:gd name="T0" fmla="*/ 1 w 35"/>
              <a:gd name="T1" fmla="*/ 32 h 32"/>
              <a:gd name="T2" fmla="*/ 0 w 35"/>
              <a:gd name="T3" fmla="*/ 26 h 32"/>
              <a:gd name="T4" fmla="*/ 3 w 35"/>
              <a:gd name="T5" fmla="*/ 25 h 32"/>
              <a:gd name="T6" fmla="*/ 16 w 35"/>
              <a:gd name="T7" fmla="*/ 18 h 32"/>
              <a:gd name="T8" fmla="*/ 19 w 35"/>
              <a:gd name="T9" fmla="*/ 13 h 32"/>
              <a:gd name="T10" fmla="*/ 26 w 35"/>
              <a:gd name="T11" fmla="*/ 7 h 32"/>
              <a:gd name="T12" fmla="*/ 26 w 35"/>
              <a:gd name="T13" fmla="*/ 4 h 32"/>
              <a:gd name="T14" fmla="*/ 35 w 35"/>
              <a:gd name="T15" fmla="*/ 0 h 32"/>
              <a:gd name="T16" fmla="*/ 34 w 35"/>
              <a:gd name="T17" fmla="*/ 6 h 32"/>
              <a:gd name="T18" fmla="*/ 22 w 35"/>
              <a:gd name="T19" fmla="*/ 21 h 32"/>
              <a:gd name="T20" fmla="*/ 11 w 35"/>
              <a:gd name="T21" fmla="*/ 28 h 32"/>
              <a:gd name="T22" fmla="*/ 7 w 35"/>
              <a:gd name="T23" fmla="*/ 29 h 32"/>
              <a:gd name="T24" fmla="*/ 1 w 35"/>
              <a:gd name="T2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2">
                <a:moveTo>
                  <a:pt x="1" y="32"/>
                </a:moveTo>
                <a:lnTo>
                  <a:pt x="0" y="26"/>
                </a:lnTo>
                <a:lnTo>
                  <a:pt x="3" y="25"/>
                </a:lnTo>
                <a:lnTo>
                  <a:pt x="16" y="18"/>
                </a:lnTo>
                <a:lnTo>
                  <a:pt x="19" y="13"/>
                </a:lnTo>
                <a:lnTo>
                  <a:pt x="26" y="7"/>
                </a:lnTo>
                <a:lnTo>
                  <a:pt x="26" y="4"/>
                </a:lnTo>
                <a:lnTo>
                  <a:pt x="35" y="0"/>
                </a:lnTo>
                <a:lnTo>
                  <a:pt x="34" y="6"/>
                </a:lnTo>
                <a:lnTo>
                  <a:pt x="22" y="21"/>
                </a:lnTo>
                <a:lnTo>
                  <a:pt x="11" y="28"/>
                </a:lnTo>
                <a:lnTo>
                  <a:pt x="7" y="29"/>
                </a:lnTo>
                <a:lnTo>
                  <a:pt x="1" y="3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0" name="Freeform 121"/>
          <p:cNvSpPr>
            <a:spLocks/>
          </p:cNvSpPr>
          <p:nvPr/>
        </p:nvSpPr>
        <p:spPr bwMode="auto">
          <a:xfrm>
            <a:off x="5218113" y="5945188"/>
            <a:ext cx="23813" cy="36513"/>
          </a:xfrm>
          <a:custGeom>
            <a:avLst/>
            <a:gdLst>
              <a:gd name="T0" fmla="*/ 14 w 15"/>
              <a:gd name="T1" fmla="*/ 23 h 23"/>
              <a:gd name="T2" fmla="*/ 2 w 15"/>
              <a:gd name="T3" fmla="*/ 12 h 23"/>
              <a:gd name="T4" fmla="*/ 0 w 15"/>
              <a:gd name="T5" fmla="*/ 4 h 23"/>
              <a:gd name="T6" fmla="*/ 2 w 15"/>
              <a:gd name="T7" fmla="*/ 4 h 23"/>
              <a:gd name="T8" fmla="*/ 5 w 15"/>
              <a:gd name="T9" fmla="*/ 0 h 23"/>
              <a:gd name="T10" fmla="*/ 14 w 15"/>
              <a:gd name="T11" fmla="*/ 5 h 23"/>
              <a:gd name="T12" fmla="*/ 15 w 15"/>
              <a:gd name="T13" fmla="*/ 11 h 23"/>
              <a:gd name="T14" fmla="*/ 15 w 15"/>
              <a:gd name="T15" fmla="*/ 23 h 23"/>
              <a:gd name="T16" fmla="*/ 14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14" y="23"/>
                </a:moveTo>
                <a:lnTo>
                  <a:pt x="2" y="12"/>
                </a:lnTo>
                <a:lnTo>
                  <a:pt x="0" y="4"/>
                </a:lnTo>
                <a:lnTo>
                  <a:pt x="2" y="4"/>
                </a:lnTo>
                <a:lnTo>
                  <a:pt x="5" y="0"/>
                </a:lnTo>
                <a:lnTo>
                  <a:pt x="14" y="5"/>
                </a:lnTo>
                <a:lnTo>
                  <a:pt x="15" y="11"/>
                </a:lnTo>
                <a:lnTo>
                  <a:pt x="15" y="23"/>
                </a:lnTo>
                <a:lnTo>
                  <a:pt x="14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1" name="Freeform 122"/>
          <p:cNvSpPr>
            <a:spLocks/>
          </p:cNvSpPr>
          <p:nvPr/>
        </p:nvSpPr>
        <p:spPr bwMode="auto">
          <a:xfrm>
            <a:off x="4087813" y="5821363"/>
            <a:ext cx="44450" cy="34925"/>
          </a:xfrm>
          <a:custGeom>
            <a:avLst/>
            <a:gdLst>
              <a:gd name="T0" fmla="*/ 22 w 28"/>
              <a:gd name="T1" fmla="*/ 22 h 22"/>
              <a:gd name="T2" fmla="*/ 14 w 28"/>
              <a:gd name="T3" fmla="*/ 16 h 22"/>
              <a:gd name="T4" fmla="*/ 0 w 28"/>
              <a:gd name="T5" fmla="*/ 7 h 22"/>
              <a:gd name="T6" fmla="*/ 0 w 28"/>
              <a:gd name="T7" fmla="*/ 4 h 22"/>
              <a:gd name="T8" fmla="*/ 3 w 28"/>
              <a:gd name="T9" fmla="*/ 0 h 22"/>
              <a:gd name="T10" fmla="*/ 4 w 28"/>
              <a:gd name="T11" fmla="*/ 0 h 22"/>
              <a:gd name="T12" fmla="*/ 4 w 28"/>
              <a:gd name="T13" fmla="*/ 1 h 22"/>
              <a:gd name="T14" fmla="*/ 23 w 28"/>
              <a:gd name="T15" fmla="*/ 9 h 22"/>
              <a:gd name="T16" fmla="*/ 28 w 28"/>
              <a:gd name="T17" fmla="*/ 12 h 22"/>
              <a:gd name="T18" fmla="*/ 28 w 28"/>
              <a:gd name="T19" fmla="*/ 20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14" y="16"/>
                </a:lnTo>
                <a:lnTo>
                  <a:pt x="0" y="7"/>
                </a:lnTo>
                <a:lnTo>
                  <a:pt x="0" y="4"/>
                </a:lnTo>
                <a:lnTo>
                  <a:pt x="3" y="0"/>
                </a:lnTo>
                <a:lnTo>
                  <a:pt x="4" y="0"/>
                </a:lnTo>
                <a:lnTo>
                  <a:pt x="4" y="1"/>
                </a:lnTo>
                <a:lnTo>
                  <a:pt x="23" y="9"/>
                </a:lnTo>
                <a:lnTo>
                  <a:pt x="28" y="12"/>
                </a:lnTo>
                <a:lnTo>
                  <a:pt x="28" y="20"/>
                </a:lnTo>
                <a:lnTo>
                  <a:pt x="2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2" name="Freeform 123"/>
          <p:cNvSpPr>
            <a:spLocks/>
          </p:cNvSpPr>
          <p:nvPr/>
        </p:nvSpPr>
        <p:spPr bwMode="auto">
          <a:xfrm>
            <a:off x="4043363" y="5846763"/>
            <a:ext cx="7938" cy="3175"/>
          </a:xfrm>
          <a:custGeom>
            <a:avLst/>
            <a:gdLst>
              <a:gd name="T0" fmla="*/ 0 w 5"/>
              <a:gd name="T1" fmla="*/ 2 h 2"/>
              <a:gd name="T2" fmla="*/ 0 w 5"/>
              <a:gd name="T3" fmla="*/ 0 h 2"/>
              <a:gd name="T4" fmla="*/ 1 w 5"/>
              <a:gd name="T5" fmla="*/ 0 h 2"/>
              <a:gd name="T6" fmla="*/ 2 w 5"/>
              <a:gd name="T7" fmla="*/ 0 h 2"/>
              <a:gd name="T8" fmla="*/ 5 w 5"/>
              <a:gd name="T9" fmla="*/ 0 h 2"/>
              <a:gd name="T10" fmla="*/ 5 w 5"/>
              <a:gd name="T11" fmla="*/ 0 h 2"/>
              <a:gd name="T12" fmla="*/ 4 w 5"/>
              <a:gd name="T13" fmla="*/ 2 h 2"/>
              <a:gd name="T14" fmla="*/ 2 w 5"/>
              <a:gd name="T15" fmla="*/ 2 h 2"/>
              <a:gd name="T16" fmla="*/ 0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0" y="2"/>
                </a:move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4" y="2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3" name="Freeform 124"/>
          <p:cNvSpPr>
            <a:spLocks/>
          </p:cNvSpPr>
          <p:nvPr/>
        </p:nvSpPr>
        <p:spPr bwMode="auto">
          <a:xfrm>
            <a:off x="4133850" y="5802313"/>
            <a:ext cx="23813" cy="25400"/>
          </a:xfrm>
          <a:custGeom>
            <a:avLst/>
            <a:gdLst>
              <a:gd name="T0" fmla="*/ 3 w 15"/>
              <a:gd name="T1" fmla="*/ 16 h 16"/>
              <a:gd name="T2" fmla="*/ 0 w 15"/>
              <a:gd name="T3" fmla="*/ 8 h 16"/>
              <a:gd name="T4" fmla="*/ 9 w 15"/>
              <a:gd name="T5" fmla="*/ 0 h 16"/>
              <a:gd name="T6" fmla="*/ 15 w 15"/>
              <a:gd name="T7" fmla="*/ 8 h 16"/>
              <a:gd name="T8" fmla="*/ 8 w 15"/>
              <a:gd name="T9" fmla="*/ 16 h 16"/>
              <a:gd name="T10" fmla="*/ 3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3" y="16"/>
                </a:moveTo>
                <a:lnTo>
                  <a:pt x="0" y="8"/>
                </a:lnTo>
                <a:lnTo>
                  <a:pt x="9" y="0"/>
                </a:lnTo>
                <a:lnTo>
                  <a:pt x="15" y="8"/>
                </a:lnTo>
                <a:lnTo>
                  <a:pt x="8" y="16"/>
                </a:lnTo>
                <a:lnTo>
                  <a:pt x="3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4" name="Freeform 125"/>
          <p:cNvSpPr>
            <a:spLocks/>
          </p:cNvSpPr>
          <p:nvPr/>
        </p:nvSpPr>
        <p:spPr bwMode="auto">
          <a:xfrm>
            <a:off x="5173663" y="5781675"/>
            <a:ext cx="19050" cy="34925"/>
          </a:xfrm>
          <a:custGeom>
            <a:avLst/>
            <a:gdLst>
              <a:gd name="T0" fmla="*/ 0 w 12"/>
              <a:gd name="T1" fmla="*/ 22 h 22"/>
              <a:gd name="T2" fmla="*/ 5 w 12"/>
              <a:gd name="T3" fmla="*/ 10 h 22"/>
              <a:gd name="T4" fmla="*/ 9 w 12"/>
              <a:gd name="T5" fmla="*/ 0 h 22"/>
              <a:gd name="T6" fmla="*/ 12 w 12"/>
              <a:gd name="T7" fmla="*/ 4 h 22"/>
              <a:gd name="T8" fmla="*/ 11 w 12"/>
              <a:gd name="T9" fmla="*/ 10 h 22"/>
              <a:gd name="T10" fmla="*/ 9 w 12"/>
              <a:gd name="T11" fmla="*/ 19 h 22"/>
              <a:gd name="T12" fmla="*/ 0 w 12"/>
              <a:gd name="T1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0" y="22"/>
                </a:moveTo>
                <a:lnTo>
                  <a:pt x="5" y="10"/>
                </a:lnTo>
                <a:lnTo>
                  <a:pt x="9" y="0"/>
                </a:lnTo>
                <a:lnTo>
                  <a:pt x="12" y="4"/>
                </a:lnTo>
                <a:lnTo>
                  <a:pt x="11" y="10"/>
                </a:lnTo>
                <a:lnTo>
                  <a:pt x="9" y="19"/>
                </a:lnTo>
                <a:lnTo>
                  <a:pt x="0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5" name="Freeform 126"/>
          <p:cNvSpPr>
            <a:spLocks/>
          </p:cNvSpPr>
          <p:nvPr/>
        </p:nvSpPr>
        <p:spPr bwMode="auto">
          <a:xfrm>
            <a:off x="4049713" y="5775325"/>
            <a:ext cx="19050" cy="33338"/>
          </a:xfrm>
          <a:custGeom>
            <a:avLst/>
            <a:gdLst>
              <a:gd name="T0" fmla="*/ 8 w 12"/>
              <a:gd name="T1" fmla="*/ 21 h 21"/>
              <a:gd name="T2" fmla="*/ 2 w 12"/>
              <a:gd name="T3" fmla="*/ 14 h 21"/>
              <a:gd name="T4" fmla="*/ 0 w 12"/>
              <a:gd name="T5" fmla="*/ 11 h 21"/>
              <a:gd name="T6" fmla="*/ 4 w 12"/>
              <a:gd name="T7" fmla="*/ 0 h 21"/>
              <a:gd name="T8" fmla="*/ 11 w 12"/>
              <a:gd name="T9" fmla="*/ 7 h 21"/>
              <a:gd name="T10" fmla="*/ 12 w 12"/>
              <a:gd name="T11" fmla="*/ 8 h 21"/>
              <a:gd name="T12" fmla="*/ 11 w 12"/>
              <a:gd name="T13" fmla="*/ 14 h 21"/>
              <a:gd name="T14" fmla="*/ 9 w 12"/>
              <a:gd name="T15" fmla="*/ 18 h 21"/>
              <a:gd name="T16" fmla="*/ 8 w 12"/>
              <a:gd name="T1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1">
                <a:moveTo>
                  <a:pt x="8" y="21"/>
                </a:moveTo>
                <a:lnTo>
                  <a:pt x="2" y="14"/>
                </a:lnTo>
                <a:lnTo>
                  <a:pt x="0" y="11"/>
                </a:lnTo>
                <a:lnTo>
                  <a:pt x="4" y="0"/>
                </a:lnTo>
                <a:lnTo>
                  <a:pt x="11" y="7"/>
                </a:lnTo>
                <a:lnTo>
                  <a:pt x="12" y="8"/>
                </a:lnTo>
                <a:lnTo>
                  <a:pt x="11" y="14"/>
                </a:lnTo>
                <a:lnTo>
                  <a:pt x="9" y="18"/>
                </a:lnTo>
                <a:lnTo>
                  <a:pt x="8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6" name="Freeform 127"/>
          <p:cNvSpPr>
            <a:spLocks/>
          </p:cNvSpPr>
          <p:nvPr/>
        </p:nvSpPr>
        <p:spPr bwMode="auto">
          <a:xfrm>
            <a:off x="4175125" y="5773738"/>
            <a:ext cx="31750" cy="17463"/>
          </a:xfrm>
          <a:custGeom>
            <a:avLst/>
            <a:gdLst>
              <a:gd name="T0" fmla="*/ 1 w 20"/>
              <a:gd name="T1" fmla="*/ 11 h 11"/>
              <a:gd name="T2" fmla="*/ 0 w 20"/>
              <a:gd name="T3" fmla="*/ 1 h 11"/>
              <a:gd name="T4" fmla="*/ 7 w 20"/>
              <a:gd name="T5" fmla="*/ 0 h 11"/>
              <a:gd name="T6" fmla="*/ 16 w 20"/>
              <a:gd name="T7" fmla="*/ 0 h 11"/>
              <a:gd name="T8" fmla="*/ 16 w 20"/>
              <a:gd name="T9" fmla="*/ 0 h 11"/>
              <a:gd name="T10" fmla="*/ 20 w 20"/>
              <a:gd name="T11" fmla="*/ 9 h 11"/>
              <a:gd name="T12" fmla="*/ 5 w 20"/>
              <a:gd name="T13" fmla="*/ 11 h 11"/>
              <a:gd name="T14" fmla="*/ 4 w 20"/>
              <a:gd name="T15" fmla="*/ 11 h 11"/>
              <a:gd name="T16" fmla="*/ 1 w 20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">
                <a:moveTo>
                  <a:pt x="1" y="11"/>
                </a:moveTo>
                <a:lnTo>
                  <a:pt x="0" y="1"/>
                </a:lnTo>
                <a:lnTo>
                  <a:pt x="7" y="0"/>
                </a:lnTo>
                <a:lnTo>
                  <a:pt x="16" y="0"/>
                </a:lnTo>
                <a:lnTo>
                  <a:pt x="16" y="0"/>
                </a:lnTo>
                <a:lnTo>
                  <a:pt x="20" y="9"/>
                </a:lnTo>
                <a:lnTo>
                  <a:pt x="5" y="11"/>
                </a:lnTo>
                <a:lnTo>
                  <a:pt x="4" y="11"/>
                </a:lnTo>
                <a:lnTo>
                  <a:pt x="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7" name="Freeform 128"/>
          <p:cNvSpPr>
            <a:spLocks/>
          </p:cNvSpPr>
          <p:nvPr/>
        </p:nvSpPr>
        <p:spPr bwMode="auto">
          <a:xfrm>
            <a:off x="3940175" y="5719763"/>
            <a:ext cx="20638" cy="19050"/>
          </a:xfrm>
          <a:custGeom>
            <a:avLst/>
            <a:gdLst>
              <a:gd name="T0" fmla="*/ 5 w 13"/>
              <a:gd name="T1" fmla="*/ 12 h 12"/>
              <a:gd name="T2" fmla="*/ 0 w 13"/>
              <a:gd name="T3" fmla="*/ 7 h 12"/>
              <a:gd name="T4" fmla="*/ 7 w 13"/>
              <a:gd name="T5" fmla="*/ 0 h 12"/>
              <a:gd name="T6" fmla="*/ 13 w 13"/>
              <a:gd name="T7" fmla="*/ 4 h 12"/>
              <a:gd name="T8" fmla="*/ 11 w 13"/>
              <a:gd name="T9" fmla="*/ 11 h 12"/>
              <a:gd name="T10" fmla="*/ 11 w 13"/>
              <a:gd name="T11" fmla="*/ 12 h 12"/>
              <a:gd name="T12" fmla="*/ 5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5" y="12"/>
                </a:moveTo>
                <a:lnTo>
                  <a:pt x="0" y="7"/>
                </a:lnTo>
                <a:lnTo>
                  <a:pt x="7" y="0"/>
                </a:lnTo>
                <a:lnTo>
                  <a:pt x="13" y="4"/>
                </a:lnTo>
                <a:lnTo>
                  <a:pt x="11" y="11"/>
                </a:lnTo>
                <a:lnTo>
                  <a:pt x="11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8" name="Freeform 129"/>
          <p:cNvSpPr>
            <a:spLocks/>
          </p:cNvSpPr>
          <p:nvPr/>
        </p:nvSpPr>
        <p:spPr bwMode="auto">
          <a:xfrm>
            <a:off x="4138613" y="5541963"/>
            <a:ext cx="42863" cy="46038"/>
          </a:xfrm>
          <a:custGeom>
            <a:avLst/>
            <a:gdLst>
              <a:gd name="T0" fmla="*/ 6 w 27"/>
              <a:gd name="T1" fmla="*/ 29 h 29"/>
              <a:gd name="T2" fmla="*/ 0 w 27"/>
              <a:gd name="T3" fmla="*/ 22 h 29"/>
              <a:gd name="T4" fmla="*/ 0 w 27"/>
              <a:gd name="T5" fmla="*/ 20 h 29"/>
              <a:gd name="T6" fmla="*/ 12 w 27"/>
              <a:gd name="T7" fmla="*/ 14 h 29"/>
              <a:gd name="T8" fmla="*/ 13 w 27"/>
              <a:gd name="T9" fmla="*/ 12 h 29"/>
              <a:gd name="T10" fmla="*/ 4 w 27"/>
              <a:gd name="T11" fmla="*/ 10 h 29"/>
              <a:gd name="T12" fmla="*/ 1 w 27"/>
              <a:gd name="T13" fmla="*/ 4 h 29"/>
              <a:gd name="T14" fmla="*/ 1 w 27"/>
              <a:gd name="T15" fmla="*/ 3 h 29"/>
              <a:gd name="T16" fmla="*/ 6 w 27"/>
              <a:gd name="T17" fmla="*/ 0 h 29"/>
              <a:gd name="T18" fmla="*/ 13 w 27"/>
              <a:gd name="T19" fmla="*/ 3 h 29"/>
              <a:gd name="T20" fmla="*/ 13 w 27"/>
              <a:gd name="T21" fmla="*/ 4 h 29"/>
              <a:gd name="T22" fmla="*/ 27 w 27"/>
              <a:gd name="T23" fmla="*/ 16 h 29"/>
              <a:gd name="T24" fmla="*/ 24 w 27"/>
              <a:gd name="T25" fmla="*/ 18 h 29"/>
              <a:gd name="T26" fmla="*/ 6 w 27"/>
              <a:gd name="T27" fmla="*/ 29 h 29"/>
              <a:gd name="T28" fmla="*/ 6 w 27"/>
              <a:gd name="T29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9">
                <a:moveTo>
                  <a:pt x="6" y="29"/>
                </a:moveTo>
                <a:lnTo>
                  <a:pt x="0" y="22"/>
                </a:lnTo>
                <a:lnTo>
                  <a:pt x="0" y="20"/>
                </a:lnTo>
                <a:lnTo>
                  <a:pt x="12" y="14"/>
                </a:lnTo>
                <a:lnTo>
                  <a:pt x="13" y="12"/>
                </a:lnTo>
                <a:lnTo>
                  <a:pt x="4" y="10"/>
                </a:lnTo>
                <a:lnTo>
                  <a:pt x="1" y="4"/>
                </a:lnTo>
                <a:lnTo>
                  <a:pt x="1" y="3"/>
                </a:lnTo>
                <a:lnTo>
                  <a:pt x="6" y="0"/>
                </a:lnTo>
                <a:lnTo>
                  <a:pt x="13" y="3"/>
                </a:lnTo>
                <a:lnTo>
                  <a:pt x="13" y="4"/>
                </a:lnTo>
                <a:lnTo>
                  <a:pt x="27" y="16"/>
                </a:lnTo>
                <a:lnTo>
                  <a:pt x="24" y="18"/>
                </a:lnTo>
                <a:lnTo>
                  <a:pt x="6" y="29"/>
                </a:lnTo>
                <a:lnTo>
                  <a:pt x="6" y="2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9" name="Freeform 130"/>
          <p:cNvSpPr>
            <a:spLocks/>
          </p:cNvSpPr>
          <p:nvPr/>
        </p:nvSpPr>
        <p:spPr bwMode="auto">
          <a:xfrm>
            <a:off x="4124325" y="5513388"/>
            <a:ext cx="15875" cy="23813"/>
          </a:xfrm>
          <a:custGeom>
            <a:avLst/>
            <a:gdLst>
              <a:gd name="T0" fmla="*/ 3 w 10"/>
              <a:gd name="T1" fmla="*/ 15 h 15"/>
              <a:gd name="T2" fmla="*/ 2 w 10"/>
              <a:gd name="T3" fmla="*/ 13 h 15"/>
              <a:gd name="T4" fmla="*/ 0 w 10"/>
              <a:gd name="T5" fmla="*/ 3 h 15"/>
              <a:gd name="T6" fmla="*/ 6 w 10"/>
              <a:gd name="T7" fmla="*/ 0 h 15"/>
              <a:gd name="T8" fmla="*/ 9 w 10"/>
              <a:gd name="T9" fmla="*/ 3 h 15"/>
              <a:gd name="T10" fmla="*/ 10 w 10"/>
              <a:gd name="T11" fmla="*/ 7 h 15"/>
              <a:gd name="T12" fmla="*/ 7 w 10"/>
              <a:gd name="T13" fmla="*/ 11 h 15"/>
              <a:gd name="T14" fmla="*/ 7 w 10"/>
              <a:gd name="T15" fmla="*/ 13 h 15"/>
              <a:gd name="T16" fmla="*/ 5 w 10"/>
              <a:gd name="T17" fmla="*/ 15 h 15"/>
              <a:gd name="T18" fmla="*/ 3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3" y="15"/>
                </a:moveTo>
                <a:lnTo>
                  <a:pt x="2" y="13"/>
                </a:lnTo>
                <a:lnTo>
                  <a:pt x="0" y="3"/>
                </a:lnTo>
                <a:lnTo>
                  <a:pt x="6" y="0"/>
                </a:lnTo>
                <a:lnTo>
                  <a:pt x="9" y="3"/>
                </a:lnTo>
                <a:lnTo>
                  <a:pt x="10" y="7"/>
                </a:lnTo>
                <a:lnTo>
                  <a:pt x="7" y="11"/>
                </a:lnTo>
                <a:lnTo>
                  <a:pt x="7" y="13"/>
                </a:lnTo>
                <a:lnTo>
                  <a:pt x="5" y="15"/>
                </a:lnTo>
                <a:lnTo>
                  <a:pt x="3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0" name="Freeform 131"/>
          <p:cNvSpPr>
            <a:spLocks/>
          </p:cNvSpPr>
          <p:nvPr/>
        </p:nvSpPr>
        <p:spPr bwMode="auto">
          <a:xfrm>
            <a:off x="4043363" y="5441950"/>
            <a:ext cx="20638" cy="20638"/>
          </a:xfrm>
          <a:custGeom>
            <a:avLst/>
            <a:gdLst>
              <a:gd name="T0" fmla="*/ 0 w 13"/>
              <a:gd name="T1" fmla="*/ 13 h 13"/>
              <a:gd name="T2" fmla="*/ 0 w 13"/>
              <a:gd name="T3" fmla="*/ 3 h 13"/>
              <a:gd name="T4" fmla="*/ 10 w 13"/>
              <a:gd name="T5" fmla="*/ 0 h 13"/>
              <a:gd name="T6" fmla="*/ 12 w 13"/>
              <a:gd name="T7" fmla="*/ 2 h 13"/>
              <a:gd name="T8" fmla="*/ 13 w 13"/>
              <a:gd name="T9" fmla="*/ 7 h 13"/>
              <a:gd name="T10" fmla="*/ 10 w 13"/>
              <a:gd name="T11" fmla="*/ 11 h 13"/>
              <a:gd name="T12" fmla="*/ 0 w 13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0" y="3"/>
                </a:lnTo>
                <a:lnTo>
                  <a:pt x="10" y="0"/>
                </a:lnTo>
                <a:lnTo>
                  <a:pt x="12" y="2"/>
                </a:lnTo>
                <a:lnTo>
                  <a:pt x="13" y="7"/>
                </a:lnTo>
                <a:lnTo>
                  <a:pt x="10" y="11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1" name="Freeform 132"/>
          <p:cNvSpPr>
            <a:spLocks/>
          </p:cNvSpPr>
          <p:nvPr/>
        </p:nvSpPr>
        <p:spPr bwMode="auto">
          <a:xfrm>
            <a:off x="4094163" y="5421313"/>
            <a:ext cx="22225" cy="33338"/>
          </a:xfrm>
          <a:custGeom>
            <a:avLst/>
            <a:gdLst>
              <a:gd name="T0" fmla="*/ 2 w 14"/>
              <a:gd name="T1" fmla="*/ 21 h 21"/>
              <a:gd name="T2" fmla="*/ 0 w 14"/>
              <a:gd name="T3" fmla="*/ 20 h 21"/>
              <a:gd name="T4" fmla="*/ 3 w 14"/>
              <a:gd name="T5" fmla="*/ 1 h 21"/>
              <a:gd name="T6" fmla="*/ 3 w 14"/>
              <a:gd name="T7" fmla="*/ 0 h 21"/>
              <a:gd name="T8" fmla="*/ 13 w 14"/>
              <a:gd name="T9" fmla="*/ 1 h 21"/>
              <a:gd name="T10" fmla="*/ 14 w 14"/>
              <a:gd name="T11" fmla="*/ 9 h 21"/>
              <a:gd name="T12" fmla="*/ 14 w 14"/>
              <a:gd name="T13" fmla="*/ 16 h 21"/>
              <a:gd name="T14" fmla="*/ 13 w 14"/>
              <a:gd name="T15" fmla="*/ 16 h 21"/>
              <a:gd name="T16" fmla="*/ 6 w 14"/>
              <a:gd name="T17" fmla="*/ 16 h 21"/>
              <a:gd name="T18" fmla="*/ 2 w 14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2" y="21"/>
                </a:moveTo>
                <a:lnTo>
                  <a:pt x="0" y="20"/>
                </a:lnTo>
                <a:lnTo>
                  <a:pt x="3" y="1"/>
                </a:lnTo>
                <a:lnTo>
                  <a:pt x="3" y="0"/>
                </a:lnTo>
                <a:lnTo>
                  <a:pt x="13" y="1"/>
                </a:lnTo>
                <a:lnTo>
                  <a:pt x="14" y="9"/>
                </a:lnTo>
                <a:lnTo>
                  <a:pt x="14" y="16"/>
                </a:lnTo>
                <a:lnTo>
                  <a:pt x="13" y="16"/>
                </a:lnTo>
                <a:lnTo>
                  <a:pt x="6" y="16"/>
                </a:lnTo>
                <a:lnTo>
                  <a:pt x="2" y="2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2" name="Freeform 133"/>
          <p:cNvSpPr>
            <a:spLocks/>
          </p:cNvSpPr>
          <p:nvPr/>
        </p:nvSpPr>
        <p:spPr bwMode="auto">
          <a:xfrm>
            <a:off x="4062413" y="5400675"/>
            <a:ext cx="23813" cy="52388"/>
          </a:xfrm>
          <a:custGeom>
            <a:avLst/>
            <a:gdLst>
              <a:gd name="T0" fmla="*/ 8 w 15"/>
              <a:gd name="T1" fmla="*/ 33 h 33"/>
              <a:gd name="T2" fmla="*/ 7 w 15"/>
              <a:gd name="T3" fmla="*/ 32 h 33"/>
              <a:gd name="T4" fmla="*/ 4 w 15"/>
              <a:gd name="T5" fmla="*/ 29 h 33"/>
              <a:gd name="T6" fmla="*/ 1 w 15"/>
              <a:gd name="T7" fmla="*/ 25 h 33"/>
              <a:gd name="T8" fmla="*/ 0 w 15"/>
              <a:gd name="T9" fmla="*/ 15 h 33"/>
              <a:gd name="T10" fmla="*/ 5 w 15"/>
              <a:gd name="T11" fmla="*/ 2 h 33"/>
              <a:gd name="T12" fmla="*/ 8 w 15"/>
              <a:gd name="T13" fmla="*/ 0 h 33"/>
              <a:gd name="T14" fmla="*/ 12 w 15"/>
              <a:gd name="T15" fmla="*/ 9 h 33"/>
              <a:gd name="T16" fmla="*/ 13 w 15"/>
              <a:gd name="T17" fmla="*/ 13 h 33"/>
              <a:gd name="T18" fmla="*/ 15 w 15"/>
              <a:gd name="T19" fmla="*/ 15 h 33"/>
              <a:gd name="T20" fmla="*/ 15 w 15"/>
              <a:gd name="T21" fmla="*/ 17 h 33"/>
              <a:gd name="T22" fmla="*/ 15 w 15"/>
              <a:gd name="T23" fmla="*/ 19 h 33"/>
              <a:gd name="T24" fmla="*/ 8 w 15"/>
              <a:gd name="T25" fmla="*/ 32 h 33"/>
              <a:gd name="T26" fmla="*/ 8 w 15"/>
              <a:gd name="T27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33">
                <a:moveTo>
                  <a:pt x="8" y="33"/>
                </a:moveTo>
                <a:lnTo>
                  <a:pt x="7" y="32"/>
                </a:lnTo>
                <a:lnTo>
                  <a:pt x="4" y="29"/>
                </a:lnTo>
                <a:lnTo>
                  <a:pt x="1" y="25"/>
                </a:lnTo>
                <a:lnTo>
                  <a:pt x="0" y="15"/>
                </a:lnTo>
                <a:lnTo>
                  <a:pt x="5" y="2"/>
                </a:lnTo>
                <a:lnTo>
                  <a:pt x="8" y="0"/>
                </a:lnTo>
                <a:lnTo>
                  <a:pt x="12" y="9"/>
                </a:lnTo>
                <a:lnTo>
                  <a:pt x="13" y="13"/>
                </a:lnTo>
                <a:lnTo>
                  <a:pt x="15" y="15"/>
                </a:lnTo>
                <a:lnTo>
                  <a:pt x="15" y="17"/>
                </a:lnTo>
                <a:lnTo>
                  <a:pt x="15" y="19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3" name="Freeform 134"/>
          <p:cNvSpPr>
            <a:spLocks/>
          </p:cNvSpPr>
          <p:nvPr/>
        </p:nvSpPr>
        <p:spPr bwMode="auto">
          <a:xfrm>
            <a:off x="4222750" y="5405438"/>
            <a:ext cx="28575" cy="36513"/>
          </a:xfrm>
          <a:custGeom>
            <a:avLst/>
            <a:gdLst>
              <a:gd name="T0" fmla="*/ 3 w 18"/>
              <a:gd name="T1" fmla="*/ 23 h 23"/>
              <a:gd name="T2" fmla="*/ 0 w 18"/>
              <a:gd name="T3" fmla="*/ 6 h 23"/>
              <a:gd name="T4" fmla="*/ 5 w 18"/>
              <a:gd name="T5" fmla="*/ 1 h 23"/>
              <a:gd name="T6" fmla="*/ 8 w 18"/>
              <a:gd name="T7" fmla="*/ 0 h 23"/>
              <a:gd name="T8" fmla="*/ 13 w 18"/>
              <a:gd name="T9" fmla="*/ 1 h 23"/>
              <a:gd name="T10" fmla="*/ 15 w 18"/>
              <a:gd name="T11" fmla="*/ 3 h 23"/>
              <a:gd name="T12" fmla="*/ 15 w 18"/>
              <a:gd name="T13" fmla="*/ 4 h 23"/>
              <a:gd name="T14" fmla="*/ 18 w 18"/>
              <a:gd name="T15" fmla="*/ 7 h 23"/>
              <a:gd name="T16" fmla="*/ 16 w 18"/>
              <a:gd name="T17" fmla="*/ 7 h 23"/>
              <a:gd name="T18" fmla="*/ 16 w 18"/>
              <a:gd name="T19" fmla="*/ 8 h 23"/>
              <a:gd name="T20" fmla="*/ 16 w 18"/>
              <a:gd name="T21" fmla="*/ 11 h 23"/>
              <a:gd name="T22" fmla="*/ 12 w 18"/>
              <a:gd name="T23" fmla="*/ 16 h 23"/>
              <a:gd name="T24" fmla="*/ 5 w 18"/>
              <a:gd name="T25" fmla="*/ 21 h 23"/>
              <a:gd name="T26" fmla="*/ 3 w 18"/>
              <a:gd name="T2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3" y="23"/>
                </a:moveTo>
                <a:lnTo>
                  <a:pt x="0" y="6"/>
                </a:lnTo>
                <a:lnTo>
                  <a:pt x="5" y="1"/>
                </a:lnTo>
                <a:lnTo>
                  <a:pt x="8" y="0"/>
                </a:lnTo>
                <a:lnTo>
                  <a:pt x="13" y="1"/>
                </a:lnTo>
                <a:lnTo>
                  <a:pt x="15" y="3"/>
                </a:lnTo>
                <a:lnTo>
                  <a:pt x="15" y="4"/>
                </a:lnTo>
                <a:lnTo>
                  <a:pt x="18" y="7"/>
                </a:lnTo>
                <a:lnTo>
                  <a:pt x="16" y="7"/>
                </a:lnTo>
                <a:lnTo>
                  <a:pt x="16" y="8"/>
                </a:lnTo>
                <a:lnTo>
                  <a:pt x="16" y="11"/>
                </a:lnTo>
                <a:lnTo>
                  <a:pt x="12" y="16"/>
                </a:lnTo>
                <a:lnTo>
                  <a:pt x="5" y="21"/>
                </a:lnTo>
                <a:lnTo>
                  <a:pt x="3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4" name="Freeform 135"/>
          <p:cNvSpPr>
            <a:spLocks/>
          </p:cNvSpPr>
          <p:nvPr/>
        </p:nvSpPr>
        <p:spPr bwMode="auto">
          <a:xfrm>
            <a:off x="4046538" y="5386388"/>
            <a:ext cx="15875" cy="20638"/>
          </a:xfrm>
          <a:custGeom>
            <a:avLst/>
            <a:gdLst>
              <a:gd name="T0" fmla="*/ 4 w 10"/>
              <a:gd name="T1" fmla="*/ 13 h 13"/>
              <a:gd name="T2" fmla="*/ 0 w 10"/>
              <a:gd name="T3" fmla="*/ 0 h 13"/>
              <a:gd name="T4" fmla="*/ 7 w 10"/>
              <a:gd name="T5" fmla="*/ 0 h 13"/>
              <a:gd name="T6" fmla="*/ 10 w 10"/>
              <a:gd name="T7" fmla="*/ 13 h 13"/>
              <a:gd name="T8" fmla="*/ 4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4" y="13"/>
                </a:moveTo>
                <a:lnTo>
                  <a:pt x="0" y="0"/>
                </a:lnTo>
                <a:lnTo>
                  <a:pt x="7" y="0"/>
                </a:lnTo>
                <a:lnTo>
                  <a:pt x="10" y="13"/>
                </a:lnTo>
                <a:lnTo>
                  <a:pt x="4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5" name="Freeform 136"/>
          <p:cNvSpPr>
            <a:spLocks/>
          </p:cNvSpPr>
          <p:nvPr/>
        </p:nvSpPr>
        <p:spPr bwMode="auto">
          <a:xfrm>
            <a:off x="4441825" y="5280025"/>
            <a:ext cx="3175" cy="6350"/>
          </a:xfrm>
          <a:custGeom>
            <a:avLst/>
            <a:gdLst>
              <a:gd name="T0" fmla="*/ 0 w 2"/>
              <a:gd name="T1" fmla="*/ 4 h 4"/>
              <a:gd name="T2" fmla="*/ 2 w 2"/>
              <a:gd name="T3" fmla="*/ 0 h 4"/>
              <a:gd name="T4" fmla="*/ 2 w 2"/>
              <a:gd name="T5" fmla="*/ 1 h 4"/>
              <a:gd name="T6" fmla="*/ 1 w 2"/>
              <a:gd name="T7" fmla="*/ 3 h 4"/>
              <a:gd name="T8" fmla="*/ 0 w 2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2" y="0"/>
                </a:lnTo>
                <a:lnTo>
                  <a:pt x="2" y="1"/>
                </a:lnTo>
                <a:lnTo>
                  <a:pt x="1" y="3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6" name="Freeform 137"/>
          <p:cNvSpPr>
            <a:spLocks/>
          </p:cNvSpPr>
          <p:nvPr/>
        </p:nvSpPr>
        <p:spPr bwMode="auto">
          <a:xfrm>
            <a:off x="4049713" y="5214938"/>
            <a:ext cx="49213" cy="66675"/>
          </a:xfrm>
          <a:custGeom>
            <a:avLst/>
            <a:gdLst>
              <a:gd name="T0" fmla="*/ 24 w 31"/>
              <a:gd name="T1" fmla="*/ 42 h 42"/>
              <a:gd name="T2" fmla="*/ 0 w 31"/>
              <a:gd name="T3" fmla="*/ 0 h 42"/>
              <a:gd name="T4" fmla="*/ 1 w 31"/>
              <a:gd name="T5" fmla="*/ 0 h 42"/>
              <a:gd name="T6" fmla="*/ 13 w 31"/>
              <a:gd name="T7" fmla="*/ 8 h 42"/>
              <a:gd name="T8" fmla="*/ 28 w 31"/>
              <a:gd name="T9" fmla="*/ 22 h 42"/>
              <a:gd name="T10" fmla="*/ 28 w 31"/>
              <a:gd name="T11" fmla="*/ 23 h 42"/>
              <a:gd name="T12" fmla="*/ 28 w 31"/>
              <a:gd name="T13" fmla="*/ 29 h 42"/>
              <a:gd name="T14" fmla="*/ 28 w 31"/>
              <a:gd name="T15" fmla="*/ 34 h 42"/>
              <a:gd name="T16" fmla="*/ 31 w 31"/>
              <a:gd name="T17" fmla="*/ 38 h 42"/>
              <a:gd name="T18" fmla="*/ 28 w 31"/>
              <a:gd name="T19" fmla="*/ 40 h 42"/>
              <a:gd name="T20" fmla="*/ 24 w 31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42">
                <a:moveTo>
                  <a:pt x="24" y="42"/>
                </a:moveTo>
                <a:lnTo>
                  <a:pt x="0" y="0"/>
                </a:lnTo>
                <a:lnTo>
                  <a:pt x="1" y="0"/>
                </a:lnTo>
                <a:lnTo>
                  <a:pt x="13" y="8"/>
                </a:lnTo>
                <a:lnTo>
                  <a:pt x="28" y="22"/>
                </a:lnTo>
                <a:lnTo>
                  <a:pt x="28" y="23"/>
                </a:lnTo>
                <a:lnTo>
                  <a:pt x="28" y="29"/>
                </a:lnTo>
                <a:lnTo>
                  <a:pt x="28" y="34"/>
                </a:lnTo>
                <a:lnTo>
                  <a:pt x="31" y="38"/>
                </a:lnTo>
                <a:lnTo>
                  <a:pt x="28" y="40"/>
                </a:lnTo>
                <a:lnTo>
                  <a:pt x="24" y="4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7" name="Freeform 138"/>
          <p:cNvSpPr>
            <a:spLocks/>
          </p:cNvSpPr>
          <p:nvPr/>
        </p:nvSpPr>
        <p:spPr bwMode="auto">
          <a:xfrm>
            <a:off x="4443413" y="5278438"/>
            <a:ext cx="1588" cy="1588"/>
          </a:xfrm>
          <a:custGeom>
            <a:avLst/>
            <a:gdLst>
              <a:gd name="T0" fmla="*/ 1 w 1"/>
              <a:gd name="T1" fmla="*/ 1 h 1"/>
              <a:gd name="T2" fmla="*/ 0 w 1"/>
              <a:gd name="T3" fmla="*/ 0 h 1"/>
              <a:gd name="T4" fmla="*/ 1 w 1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">
                <a:moveTo>
                  <a:pt x="1" y="1"/>
                </a:moveTo>
                <a:lnTo>
                  <a:pt x="0" y="0"/>
                </a:lnTo>
                <a:lnTo>
                  <a:pt x="1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8" name="Freeform 139"/>
          <p:cNvSpPr>
            <a:spLocks/>
          </p:cNvSpPr>
          <p:nvPr/>
        </p:nvSpPr>
        <p:spPr bwMode="auto">
          <a:xfrm>
            <a:off x="4127500" y="5173663"/>
            <a:ext cx="79375" cy="101600"/>
          </a:xfrm>
          <a:custGeom>
            <a:avLst/>
            <a:gdLst>
              <a:gd name="T0" fmla="*/ 23 w 50"/>
              <a:gd name="T1" fmla="*/ 64 h 64"/>
              <a:gd name="T2" fmla="*/ 20 w 50"/>
              <a:gd name="T3" fmla="*/ 62 h 64"/>
              <a:gd name="T4" fmla="*/ 8 w 50"/>
              <a:gd name="T5" fmla="*/ 47 h 64"/>
              <a:gd name="T6" fmla="*/ 0 w 50"/>
              <a:gd name="T7" fmla="*/ 36 h 64"/>
              <a:gd name="T8" fmla="*/ 15 w 50"/>
              <a:gd name="T9" fmla="*/ 32 h 64"/>
              <a:gd name="T10" fmla="*/ 15 w 50"/>
              <a:gd name="T11" fmla="*/ 29 h 64"/>
              <a:gd name="T12" fmla="*/ 15 w 50"/>
              <a:gd name="T13" fmla="*/ 26 h 64"/>
              <a:gd name="T14" fmla="*/ 23 w 50"/>
              <a:gd name="T15" fmla="*/ 23 h 64"/>
              <a:gd name="T16" fmla="*/ 33 w 50"/>
              <a:gd name="T17" fmla="*/ 19 h 64"/>
              <a:gd name="T18" fmla="*/ 45 w 50"/>
              <a:gd name="T19" fmla="*/ 0 h 64"/>
              <a:gd name="T20" fmla="*/ 46 w 50"/>
              <a:gd name="T21" fmla="*/ 2 h 64"/>
              <a:gd name="T22" fmla="*/ 50 w 50"/>
              <a:gd name="T23" fmla="*/ 7 h 64"/>
              <a:gd name="T24" fmla="*/ 48 w 50"/>
              <a:gd name="T25" fmla="*/ 14 h 64"/>
              <a:gd name="T26" fmla="*/ 43 w 50"/>
              <a:gd name="T27" fmla="*/ 32 h 64"/>
              <a:gd name="T28" fmla="*/ 42 w 50"/>
              <a:gd name="T29" fmla="*/ 38 h 64"/>
              <a:gd name="T30" fmla="*/ 41 w 50"/>
              <a:gd name="T31" fmla="*/ 40 h 64"/>
              <a:gd name="T32" fmla="*/ 41 w 50"/>
              <a:gd name="T33" fmla="*/ 42 h 64"/>
              <a:gd name="T34" fmla="*/ 41 w 50"/>
              <a:gd name="T35" fmla="*/ 56 h 64"/>
              <a:gd name="T36" fmla="*/ 30 w 50"/>
              <a:gd name="T37" fmla="*/ 59 h 64"/>
              <a:gd name="T38" fmla="*/ 30 w 50"/>
              <a:gd name="T39" fmla="*/ 63 h 64"/>
              <a:gd name="T40" fmla="*/ 23 w 50"/>
              <a:gd name="T4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64">
                <a:moveTo>
                  <a:pt x="23" y="64"/>
                </a:moveTo>
                <a:lnTo>
                  <a:pt x="20" y="62"/>
                </a:lnTo>
                <a:lnTo>
                  <a:pt x="8" y="47"/>
                </a:lnTo>
                <a:lnTo>
                  <a:pt x="0" y="36"/>
                </a:lnTo>
                <a:lnTo>
                  <a:pt x="15" y="32"/>
                </a:lnTo>
                <a:lnTo>
                  <a:pt x="15" y="29"/>
                </a:lnTo>
                <a:lnTo>
                  <a:pt x="15" y="26"/>
                </a:lnTo>
                <a:lnTo>
                  <a:pt x="23" y="23"/>
                </a:lnTo>
                <a:lnTo>
                  <a:pt x="33" y="19"/>
                </a:lnTo>
                <a:lnTo>
                  <a:pt x="45" y="0"/>
                </a:lnTo>
                <a:lnTo>
                  <a:pt x="46" y="2"/>
                </a:lnTo>
                <a:lnTo>
                  <a:pt x="50" y="7"/>
                </a:lnTo>
                <a:lnTo>
                  <a:pt x="48" y="14"/>
                </a:lnTo>
                <a:lnTo>
                  <a:pt x="43" y="32"/>
                </a:lnTo>
                <a:lnTo>
                  <a:pt x="42" y="38"/>
                </a:lnTo>
                <a:lnTo>
                  <a:pt x="41" y="40"/>
                </a:lnTo>
                <a:lnTo>
                  <a:pt x="41" y="42"/>
                </a:lnTo>
                <a:lnTo>
                  <a:pt x="41" y="56"/>
                </a:lnTo>
                <a:lnTo>
                  <a:pt x="30" y="59"/>
                </a:lnTo>
                <a:lnTo>
                  <a:pt x="30" y="63"/>
                </a:lnTo>
                <a:lnTo>
                  <a:pt x="23" y="6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9" name="Freeform 140"/>
          <p:cNvSpPr>
            <a:spLocks/>
          </p:cNvSpPr>
          <p:nvPr/>
        </p:nvSpPr>
        <p:spPr bwMode="auto">
          <a:xfrm>
            <a:off x="4019550" y="5195888"/>
            <a:ext cx="23813" cy="49213"/>
          </a:xfrm>
          <a:custGeom>
            <a:avLst/>
            <a:gdLst>
              <a:gd name="T0" fmla="*/ 15 w 15"/>
              <a:gd name="T1" fmla="*/ 31 h 31"/>
              <a:gd name="T2" fmla="*/ 5 w 15"/>
              <a:gd name="T3" fmla="*/ 22 h 31"/>
              <a:gd name="T4" fmla="*/ 0 w 15"/>
              <a:gd name="T5" fmla="*/ 5 h 31"/>
              <a:gd name="T6" fmla="*/ 6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5" y="22"/>
                </a:lnTo>
                <a:lnTo>
                  <a:pt x="0" y="5"/>
                </a:lnTo>
                <a:lnTo>
                  <a:pt x="6" y="0"/>
                </a:lnTo>
                <a:lnTo>
                  <a:pt x="15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0" name="Freeform 141"/>
          <p:cNvSpPr>
            <a:spLocks/>
          </p:cNvSpPr>
          <p:nvPr/>
        </p:nvSpPr>
        <p:spPr bwMode="auto">
          <a:xfrm>
            <a:off x="4014788" y="5154613"/>
            <a:ext cx="19050" cy="38100"/>
          </a:xfrm>
          <a:custGeom>
            <a:avLst/>
            <a:gdLst>
              <a:gd name="T0" fmla="*/ 8 w 12"/>
              <a:gd name="T1" fmla="*/ 24 h 24"/>
              <a:gd name="T2" fmla="*/ 0 w 12"/>
              <a:gd name="T3" fmla="*/ 20 h 24"/>
              <a:gd name="T4" fmla="*/ 1 w 12"/>
              <a:gd name="T5" fmla="*/ 0 h 24"/>
              <a:gd name="T6" fmla="*/ 8 w 12"/>
              <a:gd name="T7" fmla="*/ 9 h 24"/>
              <a:gd name="T8" fmla="*/ 7 w 12"/>
              <a:gd name="T9" fmla="*/ 14 h 24"/>
              <a:gd name="T10" fmla="*/ 12 w 12"/>
              <a:gd name="T11" fmla="*/ 15 h 24"/>
              <a:gd name="T12" fmla="*/ 11 w 12"/>
              <a:gd name="T13" fmla="*/ 16 h 24"/>
              <a:gd name="T14" fmla="*/ 8 w 12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4">
                <a:moveTo>
                  <a:pt x="8" y="24"/>
                </a:moveTo>
                <a:lnTo>
                  <a:pt x="0" y="20"/>
                </a:lnTo>
                <a:lnTo>
                  <a:pt x="1" y="0"/>
                </a:lnTo>
                <a:lnTo>
                  <a:pt x="8" y="9"/>
                </a:lnTo>
                <a:lnTo>
                  <a:pt x="7" y="14"/>
                </a:lnTo>
                <a:lnTo>
                  <a:pt x="12" y="15"/>
                </a:lnTo>
                <a:lnTo>
                  <a:pt x="11" y="16"/>
                </a:lnTo>
                <a:lnTo>
                  <a:pt x="8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1" name="Freeform 142"/>
          <p:cNvSpPr>
            <a:spLocks/>
          </p:cNvSpPr>
          <p:nvPr/>
        </p:nvSpPr>
        <p:spPr bwMode="auto">
          <a:xfrm>
            <a:off x="4043363" y="5105400"/>
            <a:ext cx="15875" cy="30163"/>
          </a:xfrm>
          <a:custGeom>
            <a:avLst/>
            <a:gdLst>
              <a:gd name="T0" fmla="*/ 10 w 10"/>
              <a:gd name="T1" fmla="*/ 19 h 19"/>
              <a:gd name="T2" fmla="*/ 2 w 10"/>
              <a:gd name="T3" fmla="*/ 9 h 19"/>
              <a:gd name="T4" fmla="*/ 0 w 10"/>
              <a:gd name="T5" fmla="*/ 0 h 19"/>
              <a:gd name="T6" fmla="*/ 8 w 10"/>
              <a:gd name="T7" fmla="*/ 5 h 19"/>
              <a:gd name="T8" fmla="*/ 10 w 1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2" y="9"/>
                </a:lnTo>
                <a:lnTo>
                  <a:pt x="0" y="0"/>
                </a:lnTo>
                <a:lnTo>
                  <a:pt x="8" y="5"/>
                </a:lnTo>
                <a:lnTo>
                  <a:pt x="1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2" name="Freeform 143"/>
          <p:cNvSpPr>
            <a:spLocks/>
          </p:cNvSpPr>
          <p:nvPr/>
        </p:nvSpPr>
        <p:spPr bwMode="auto">
          <a:xfrm>
            <a:off x="4510088" y="5121275"/>
            <a:ext cx="3175" cy="9525"/>
          </a:xfrm>
          <a:custGeom>
            <a:avLst/>
            <a:gdLst>
              <a:gd name="T0" fmla="*/ 0 w 2"/>
              <a:gd name="T1" fmla="*/ 6 h 6"/>
              <a:gd name="T2" fmla="*/ 2 w 2"/>
              <a:gd name="T3" fmla="*/ 3 h 6"/>
              <a:gd name="T4" fmla="*/ 2 w 2"/>
              <a:gd name="T5" fmla="*/ 0 h 6"/>
              <a:gd name="T6" fmla="*/ 2 w 2"/>
              <a:gd name="T7" fmla="*/ 2 h 6"/>
              <a:gd name="T8" fmla="*/ 0 w 2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6">
                <a:moveTo>
                  <a:pt x="0" y="6"/>
                </a:moveTo>
                <a:lnTo>
                  <a:pt x="2" y="3"/>
                </a:lnTo>
                <a:lnTo>
                  <a:pt x="2" y="0"/>
                </a:lnTo>
                <a:lnTo>
                  <a:pt x="2" y="2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3" name="Freeform 144"/>
          <p:cNvSpPr>
            <a:spLocks/>
          </p:cNvSpPr>
          <p:nvPr/>
        </p:nvSpPr>
        <p:spPr bwMode="auto">
          <a:xfrm>
            <a:off x="4495800" y="5106988"/>
            <a:ext cx="12700" cy="17463"/>
          </a:xfrm>
          <a:custGeom>
            <a:avLst/>
            <a:gdLst>
              <a:gd name="T0" fmla="*/ 0 w 8"/>
              <a:gd name="T1" fmla="*/ 11 h 11"/>
              <a:gd name="T2" fmla="*/ 4 w 8"/>
              <a:gd name="T3" fmla="*/ 5 h 11"/>
              <a:gd name="T4" fmla="*/ 5 w 8"/>
              <a:gd name="T5" fmla="*/ 0 h 11"/>
              <a:gd name="T6" fmla="*/ 8 w 8"/>
              <a:gd name="T7" fmla="*/ 3 h 11"/>
              <a:gd name="T8" fmla="*/ 2 w 8"/>
              <a:gd name="T9" fmla="*/ 9 h 11"/>
              <a:gd name="T10" fmla="*/ 1 w 8"/>
              <a:gd name="T11" fmla="*/ 9 h 11"/>
              <a:gd name="T12" fmla="*/ 0 w 8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4" y="5"/>
                </a:lnTo>
                <a:lnTo>
                  <a:pt x="5" y="0"/>
                </a:lnTo>
                <a:lnTo>
                  <a:pt x="8" y="3"/>
                </a:lnTo>
                <a:lnTo>
                  <a:pt x="2" y="9"/>
                </a:lnTo>
                <a:lnTo>
                  <a:pt x="1" y="9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4" name="Freeform 145"/>
          <p:cNvSpPr>
            <a:spLocks/>
          </p:cNvSpPr>
          <p:nvPr/>
        </p:nvSpPr>
        <p:spPr bwMode="auto">
          <a:xfrm>
            <a:off x="4456113" y="5114925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  <a:gd name="T3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5" name="Freeform 146"/>
          <p:cNvSpPr>
            <a:spLocks/>
          </p:cNvSpPr>
          <p:nvPr/>
        </p:nvSpPr>
        <p:spPr bwMode="auto">
          <a:xfrm>
            <a:off x="4456113" y="5108575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3 h 4"/>
              <a:gd name="T4" fmla="*/ 0 w 2"/>
              <a:gd name="T5" fmla="*/ 2 h 4"/>
              <a:gd name="T6" fmla="*/ 0 w 2"/>
              <a:gd name="T7" fmla="*/ 0 h 4"/>
              <a:gd name="T8" fmla="*/ 2 w 2"/>
              <a:gd name="T9" fmla="*/ 0 h 4"/>
              <a:gd name="T10" fmla="*/ 0 w 2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6" name="Freeform 147"/>
          <p:cNvSpPr>
            <a:spLocks/>
          </p:cNvSpPr>
          <p:nvPr/>
        </p:nvSpPr>
        <p:spPr bwMode="auto">
          <a:xfrm>
            <a:off x="4513263" y="5102225"/>
            <a:ext cx="12700" cy="6350"/>
          </a:xfrm>
          <a:custGeom>
            <a:avLst/>
            <a:gdLst>
              <a:gd name="T0" fmla="*/ 8 w 8"/>
              <a:gd name="T1" fmla="*/ 4 h 4"/>
              <a:gd name="T2" fmla="*/ 0 w 8"/>
              <a:gd name="T3" fmla="*/ 0 h 4"/>
              <a:gd name="T4" fmla="*/ 5 w 8"/>
              <a:gd name="T5" fmla="*/ 2 h 4"/>
              <a:gd name="T6" fmla="*/ 6 w 8"/>
              <a:gd name="T7" fmla="*/ 3 h 4"/>
              <a:gd name="T8" fmla="*/ 8 w 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8" y="4"/>
                </a:moveTo>
                <a:lnTo>
                  <a:pt x="0" y="0"/>
                </a:lnTo>
                <a:lnTo>
                  <a:pt x="5" y="2"/>
                </a:lnTo>
                <a:lnTo>
                  <a:pt x="6" y="3"/>
                </a:lnTo>
                <a:lnTo>
                  <a:pt x="8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7" name="Freeform 148"/>
          <p:cNvSpPr>
            <a:spLocks/>
          </p:cNvSpPr>
          <p:nvPr/>
        </p:nvSpPr>
        <p:spPr bwMode="auto">
          <a:xfrm>
            <a:off x="4459288" y="5106988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0 h 1"/>
              <a:gd name="T6" fmla="*/ 1 w 1"/>
              <a:gd name="T7" fmla="*/ 0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8" name="Freeform 149"/>
          <p:cNvSpPr>
            <a:spLocks/>
          </p:cNvSpPr>
          <p:nvPr/>
        </p:nvSpPr>
        <p:spPr bwMode="auto">
          <a:xfrm>
            <a:off x="4460875" y="5094288"/>
            <a:ext cx="17463" cy="12700"/>
          </a:xfrm>
          <a:custGeom>
            <a:avLst/>
            <a:gdLst>
              <a:gd name="T0" fmla="*/ 0 w 11"/>
              <a:gd name="T1" fmla="*/ 8 h 8"/>
              <a:gd name="T2" fmla="*/ 0 w 11"/>
              <a:gd name="T3" fmla="*/ 7 h 8"/>
              <a:gd name="T4" fmla="*/ 8 w 11"/>
              <a:gd name="T5" fmla="*/ 0 h 8"/>
              <a:gd name="T6" fmla="*/ 11 w 11"/>
              <a:gd name="T7" fmla="*/ 0 h 8"/>
              <a:gd name="T8" fmla="*/ 3 w 11"/>
              <a:gd name="T9" fmla="*/ 5 h 8"/>
              <a:gd name="T10" fmla="*/ 0 w 11"/>
              <a:gd name="T1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8">
                <a:moveTo>
                  <a:pt x="0" y="8"/>
                </a:moveTo>
                <a:lnTo>
                  <a:pt x="0" y="7"/>
                </a:lnTo>
                <a:lnTo>
                  <a:pt x="8" y="0"/>
                </a:lnTo>
                <a:lnTo>
                  <a:pt x="11" y="0"/>
                </a:lnTo>
                <a:lnTo>
                  <a:pt x="3" y="5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9" name="Freeform 150"/>
          <p:cNvSpPr>
            <a:spLocks/>
          </p:cNvSpPr>
          <p:nvPr/>
        </p:nvSpPr>
        <p:spPr bwMode="auto">
          <a:xfrm>
            <a:off x="4479925" y="5094288"/>
            <a:ext cx="15875" cy="11113"/>
          </a:xfrm>
          <a:custGeom>
            <a:avLst/>
            <a:gdLst>
              <a:gd name="T0" fmla="*/ 0 w 10"/>
              <a:gd name="T1" fmla="*/ 7 h 7"/>
              <a:gd name="T2" fmla="*/ 3 w 10"/>
              <a:gd name="T3" fmla="*/ 4 h 7"/>
              <a:gd name="T4" fmla="*/ 8 w 10"/>
              <a:gd name="T5" fmla="*/ 1 h 7"/>
              <a:gd name="T6" fmla="*/ 10 w 10"/>
              <a:gd name="T7" fmla="*/ 0 h 7"/>
              <a:gd name="T8" fmla="*/ 10 w 10"/>
              <a:gd name="T9" fmla="*/ 1 h 7"/>
              <a:gd name="T10" fmla="*/ 0 w 10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0" y="7"/>
                </a:moveTo>
                <a:lnTo>
                  <a:pt x="3" y="4"/>
                </a:lnTo>
                <a:lnTo>
                  <a:pt x="8" y="1"/>
                </a:lnTo>
                <a:lnTo>
                  <a:pt x="10" y="0"/>
                </a:lnTo>
                <a:lnTo>
                  <a:pt x="10" y="1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0" name="Freeform 151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8 w 15"/>
              <a:gd name="T1" fmla="*/ 23 h 23"/>
              <a:gd name="T2" fmla="*/ 5 w 15"/>
              <a:gd name="T3" fmla="*/ 9 h 23"/>
              <a:gd name="T4" fmla="*/ 0 w 15"/>
              <a:gd name="T5" fmla="*/ 0 h 23"/>
              <a:gd name="T6" fmla="*/ 13 w 15"/>
              <a:gd name="T7" fmla="*/ 0 h 23"/>
              <a:gd name="T8" fmla="*/ 15 w 15"/>
              <a:gd name="T9" fmla="*/ 11 h 23"/>
              <a:gd name="T10" fmla="*/ 15 w 15"/>
              <a:gd name="T11" fmla="*/ 23 h 23"/>
              <a:gd name="T12" fmla="*/ 8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8" y="23"/>
                </a:moveTo>
                <a:lnTo>
                  <a:pt x="5" y="9"/>
                </a:lnTo>
                <a:lnTo>
                  <a:pt x="0" y="0"/>
                </a:lnTo>
                <a:lnTo>
                  <a:pt x="13" y="0"/>
                </a:lnTo>
                <a:lnTo>
                  <a:pt x="15" y="11"/>
                </a:lnTo>
                <a:lnTo>
                  <a:pt x="15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1" name="Freeform 152"/>
          <p:cNvSpPr>
            <a:spLocks/>
          </p:cNvSpPr>
          <p:nvPr/>
        </p:nvSpPr>
        <p:spPr bwMode="auto">
          <a:xfrm>
            <a:off x="4038600" y="5059363"/>
            <a:ext cx="20638" cy="25400"/>
          </a:xfrm>
          <a:custGeom>
            <a:avLst/>
            <a:gdLst>
              <a:gd name="T0" fmla="*/ 12 w 13"/>
              <a:gd name="T1" fmla="*/ 16 h 16"/>
              <a:gd name="T2" fmla="*/ 5 w 13"/>
              <a:gd name="T3" fmla="*/ 12 h 16"/>
              <a:gd name="T4" fmla="*/ 7 w 13"/>
              <a:gd name="T5" fmla="*/ 8 h 16"/>
              <a:gd name="T6" fmla="*/ 3 w 13"/>
              <a:gd name="T7" fmla="*/ 5 h 16"/>
              <a:gd name="T8" fmla="*/ 1 w 13"/>
              <a:gd name="T9" fmla="*/ 4 h 16"/>
              <a:gd name="T10" fmla="*/ 0 w 13"/>
              <a:gd name="T11" fmla="*/ 1 h 16"/>
              <a:gd name="T12" fmla="*/ 3 w 13"/>
              <a:gd name="T13" fmla="*/ 0 h 16"/>
              <a:gd name="T14" fmla="*/ 11 w 13"/>
              <a:gd name="T15" fmla="*/ 1 h 16"/>
              <a:gd name="T16" fmla="*/ 13 w 13"/>
              <a:gd name="T17" fmla="*/ 5 h 16"/>
              <a:gd name="T18" fmla="*/ 12 w 13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">
                <a:moveTo>
                  <a:pt x="12" y="16"/>
                </a:moveTo>
                <a:lnTo>
                  <a:pt x="5" y="12"/>
                </a:lnTo>
                <a:lnTo>
                  <a:pt x="7" y="8"/>
                </a:lnTo>
                <a:lnTo>
                  <a:pt x="3" y="5"/>
                </a:lnTo>
                <a:lnTo>
                  <a:pt x="1" y="4"/>
                </a:lnTo>
                <a:lnTo>
                  <a:pt x="0" y="1"/>
                </a:lnTo>
                <a:lnTo>
                  <a:pt x="3" y="0"/>
                </a:lnTo>
                <a:lnTo>
                  <a:pt x="11" y="1"/>
                </a:lnTo>
                <a:lnTo>
                  <a:pt x="13" y="5"/>
                </a:lnTo>
                <a:lnTo>
                  <a:pt x="12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2" name="Freeform 153"/>
          <p:cNvSpPr>
            <a:spLocks/>
          </p:cNvSpPr>
          <p:nvPr/>
        </p:nvSpPr>
        <p:spPr bwMode="auto">
          <a:xfrm>
            <a:off x="4503738" y="5072063"/>
            <a:ext cx="0" cy="6350"/>
          </a:xfrm>
          <a:custGeom>
            <a:avLst/>
            <a:gdLst>
              <a:gd name="T0" fmla="*/ 4 h 4"/>
              <a:gd name="T1" fmla="*/ 0 h 4"/>
              <a:gd name="T2" fmla="*/ 1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1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3" name="Freeform 154"/>
          <p:cNvSpPr>
            <a:spLocks/>
          </p:cNvSpPr>
          <p:nvPr/>
        </p:nvSpPr>
        <p:spPr bwMode="auto">
          <a:xfrm>
            <a:off x="4498975" y="5040313"/>
            <a:ext cx="31750" cy="31750"/>
          </a:xfrm>
          <a:custGeom>
            <a:avLst/>
            <a:gdLst>
              <a:gd name="T0" fmla="*/ 3 w 20"/>
              <a:gd name="T1" fmla="*/ 20 h 20"/>
              <a:gd name="T2" fmla="*/ 2 w 20"/>
              <a:gd name="T3" fmla="*/ 17 h 20"/>
              <a:gd name="T4" fmla="*/ 0 w 20"/>
              <a:gd name="T5" fmla="*/ 15 h 20"/>
              <a:gd name="T6" fmla="*/ 2 w 20"/>
              <a:gd name="T7" fmla="*/ 12 h 20"/>
              <a:gd name="T8" fmla="*/ 2 w 20"/>
              <a:gd name="T9" fmla="*/ 11 h 20"/>
              <a:gd name="T10" fmla="*/ 0 w 20"/>
              <a:gd name="T11" fmla="*/ 8 h 20"/>
              <a:gd name="T12" fmla="*/ 0 w 20"/>
              <a:gd name="T13" fmla="*/ 4 h 20"/>
              <a:gd name="T14" fmla="*/ 2 w 20"/>
              <a:gd name="T15" fmla="*/ 2 h 20"/>
              <a:gd name="T16" fmla="*/ 3 w 20"/>
              <a:gd name="T17" fmla="*/ 1 h 20"/>
              <a:gd name="T18" fmla="*/ 6 w 20"/>
              <a:gd name="T19" fmla="*/ 0 h 20"/>
              <a:gd name="T20" fmla="*/ 9 w 20"/>
              <a:gd name="T21" fmla="*/ 0 h 20"/>
              <a:gd name="T22" fmla="*/ 20 w 20"/>
              <a:gd name="T23" fmla="*/ 1 h 20"/>
              <a:gd name="T24" fmla="*/ 14 w 20"/>
              <a:gd name="T25" fmla="*/ 1 h 20"/>
              <a:gd name="T26" fmla="*/ 9 w 20"/>
              <a:gd name="T27" fmla="*/ 9 h 20"/>
              <a:gd name="T28" fmla="*/ 6 w 20"/>
              <a:gd name="T29" fmla="*/ 9 h 20"/>
              <a:gd name="T30" fmla="*/ 3 w 20"/>
              <a:gd name="T31" fmla="*/ 9 h 20"/>
              <a:gd name="T32" fmla="*/ 3 w 20"/>
              <a:gd name="T33" fmla="*/ 11 h 20"/>
              <a:gd name="T34" fmla="*/ 2 w 20"/>
              <a:gd name="T35" fmla="*/ 12 h 20"/>
              <a:gd name="T36" fmla="*/ 2 w 20"/>
              <a:gd name="T37" fmla="*/ 16 h 20"/>
              <a:gd name="T38" fmla="*/ 3 w 20"/>
              <a:gd name="T3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20">
                <a:moveTo>
                  <a:pt x="3" y="20"/>
                </a:moveTo>
                <a:lnTo>
                  <a:pt x="2" y="17"/>
                </a:lnTo>
                <a:lnTo>
                  <a:pt x="0" y="15"/>
                </a:lnTo>
                <a:lnTo>
                  <a:pt x="2" y="12"/>
                </a:lnTo>
                <a:lnTo>
                  <a:pt x="2" y="11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3" y="1"/>
                </a:lnTo>
                <a:lnTo>
                  <a:pt x="6" y="0"/>
                </a:lnTo>
                <a:lnTo>
                  <a:pt x="9" y="0"/>
                </a:lnTo>
                <a:lnTo>
                  <a:pt x="20" y="1"/>
                </a:lnTo>
                <a:lnTo>
                  <a:pt x="14" y="1"/>
                </a:lnTo>
                <a:lnTo>
                  <a:pt x="9" y="9"/>
                </a:lnTo>
                <a:lnTo>
                  <a:pt x="6" y="9"/>
                </a:lnTo>
                <a:lnTo>
                  <a:pt x="3" y="9"/>
                </a:lnTo>
                <a:lnTo>
                  <a:pt x="3" y="11"/>
                </a:lnTo>
                <a:lnTo>
                  <a:pt x="2" y="12"/>
                </a:lnTo>
                <a:lnTo>
                  <a:pt x="2" y="16"/>
                </a:lnTo>
                <a:lnTo>
                  <a:pt x="3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4" name="Freeform 155"/>
          <p:cNvSpPr>
            <a:spLocks/>
          </p:cNvSpPr>
          <p:nvPr/>
        </p:nvSpPr>
        <p:spPr bwMode="auto">
          <a:xfrm>
            <a:off x="4471988" y="5049838"/>
            <a:ext cx="17463" cy="17463"/>
          </a:xfrm>
          <a:custGeom>
            <a:avLst/>
            <a:gdLst>
              <a:gd name="T0" fmla="*/ 11 w 11"/>
              <a:gd name="T1" fmla="*/ 11 h 11"/>
              <a:gd name="T2" fmla="*/ 7 w 11"/>
              <a:gd name="T3" fmla="*/ 10 h 11"/>
              <a:gd name="T4" fmla="*/ 1 w 11"/>
              <a:gd name="T5" fmla="*/ 9 h 11"/>
              <a:gd name="T6" fmla="*/ 0 w 11"/>
              <a:gd name="T7" fmla="*/ 5 h 11"/>
              <a:gd name="T8" fmla="*/ 1 w 11"/>
              <a:gd name="T9" fmla="*/ 0 h 11"/>
              <a:gd name="T10" fmla="*/ 5 w 11"/>
              <a:gd name="T11" fmla="*/ 0 h 11"/>
              <a:gd name="T12" fmla="*/ 7 w 11"/>
              <a:gd name="T13" fmla="*/ 0 h 11"/>
              <a:gd name="T14" fmla="*/ 9 w 11"/>
              <a:gd name="T15" fmla="*/ 2 h 11"/>
              <a:gd name="T16" fmla="*/ 11 w 11"/>
              <a:gd name="T17" fmla="*/ 10 h 11"/>
              <a:gd name="T18" fmla="*/ 11 w 11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1">
                <a:moveTo>
                  <a:pt x="11" y="11"/>
                </a:moveTo>
                <a:lnTo>
                  <a:pt x="7" y="10"/>
                </a:lnTo>
                <a:lnTo>
                  <a:pt x="1" y="9"/>
                </a:lnTo>
                <a:lnTo>
                  <a:pt x="0" y="5"/>
                </a:lnTo>
                <a:lnTo>
                  <a:pt x="1" y="0"/>
                </a:lnTo>
                <a:lnTo>
                  <a:pt x="5" y="0"/>
                </a:lnTo>
                <a:lnTo>
                  <a:pt x="7" y="0"/>
                </a:lnTo>
                <a:lnTo>
                  <a:pt x="9" y="2"/>
                </a:lnTo>
                <a:lnTo>
                  <a:pt x="11" y="10"/>
                </a:lnTo>
                <a:lnTo>
                  <a:pt x="11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5" name="Freeform 156"/>
          <p:cNvSpPr>
            <a:spLocks/>
          </p:cNvSpPr>
          <p:nvPr/>
        </p:nvSpPr>
        <p:spPr bwMode="auto">
          <a:xfrm>
            <a:off x="4646613" y="5041900"/>
            <a:ext cx="9525" cy="4763"/>
          </a:xfrm>
          <a:custGeom>
            <a:avLst/>
            <a:gdLst>
              <a:gd name="T0" fmla="*/ 3 w 6"/>
              <a:gd name="T1" fmla="*/ 3 h 3"/>
              <a:gd name="T2" fmla="*/ 2 w 6"/>
              <a:gd name="T3" fmla="*/ 1 h 3"/>
              <a:gd name="T4" fmla="*/ 0 w 6"/>
              <a:gd name="T5" fmla="*/ 0 h 3"/>
              <a:gd name="T6" fmla="*/ 6 w 6"/>
              <a:gd name="T7" fmla="*/ 0 h 3"/>
              <a:gd name="T8" fmla="*/ 6 w 6"/>
              <a:gd name="T9" fmla="*/ 1 h 3"/>
              <a:gd name="T10" fmla="*/ 6 w 6"/>
              <a:gd name="T11" fmla="*/ 3 h 3"/>
              <a:gd name="T12" fmla="*/ 3 w 6"/>
              <a:gd name="T13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" h="3">
                <a:moveTo>
                  <a:pt x="3" y="3"/>
                </a:moveTo>
                <a:lnTo>
                  <a:pt x="2" y="1"/>
                </a:lnTo>
                <a:lnTo>
                  <a:pt x="0" y="0"/>
                </a:lnTo>
                <a:lnTo>
                  <a:pt x="6" y="0"/>
                </a:lnTo>
                <a:lnTo>
                  <a:pt x="6" y="1"/>
                </a:lnTo>
                <a:lnTo>
                  <a:pt x="6" y="3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6" name="Freeform 157"/>
          <p:cNvSpPr>
            <a:spLocks/>
          </p:cNvSpPr>
          <p:nvPr/>
        </p:nvSpPr>
        <p:spPr bwMode="auto">
          <a:xfrm>
            <a:off x="4795838" y="5024438"/>
            <a:ext cx="15875" cy="17463"/>
          </a:xfrm>
          <a:custGeom>
            <a:avLst/>
            <a:gdLst>
              <a:gd name="T0" fmla="*/ 6 w 10"/>
              <a:gd name="T1" fmla="*/ 11 h 11"/>
              <a:gd name="T2" fmla="*/ 3 w 10"/>
              <a:gd name="T3" fmla="*/ 4 h 11"/>
              <a:gd name="T4" fmla="*/ 2 w 10"/>
              <a:gd name="T5" fmla="*/ 3 h 11"/>
              <a:gd name="T6" fmla="*/ 0 w 10"/>
              <a:gd name="T7" fmla="*/ 0 h 11"/>
              <a:gd name="T8" fmla="*/ 6 w 10"/>
              <a:gd name="T9" fmla="*/ 1 h 11"/>
              <a:gd name="T10" fmla="*/ 7 w 10"/>
              <a:gd name="T11" fmla="*/ 4 h 11"/>
              <a:gd name="T12" fmla="*/ 9 w 10"/>
              <a:gd name="T13" fmla="*/ 8 h 11"/>
              <a:gd name="T14" fmla="*/ 10 w 10"/>
              <a:gd name="T15" fmla="*/ 10 h 11"/>
              <a:gd name="T16" fmla="*/ 10 w 10"/>
              <a:gd name="T17" fmla="*/ 11 h 11"/>
              <a:gd name="T18" fmla="*/ 6 w 10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1">
                <a:moveTo>
                  <a:pt x="6" y="11"/>
                </a:moveTo>
                <a:lnTo>
                  <a:pt x="3" y="4"/>
                </a:lnTo>
                <a:lnTo>
                  <a:pt x="2" y="3"/>
                </a:lnTo>
                <a:lnTo>
                  <a:pt x="0" y="0"/>
                </a:lnTo>
                <a:lnTo>
                  <a:pt x="6" y="1"/>
                </a:lnTo>
                <a:lnTo>
                  <a:pt x="7" y="4"/>
                </a:lnTo>
                <a:lnTo>
                  <a:pt x="9" y="8"/>
                </a:lnTo>
                <a:lnTo>
                  <a:pt x="10" y="10"/>
                </a:lnTo>
                <a:lnTo>
                  <a:pt x="10" y="11"/>
                </a:lnTo>
                <a:lnTo>
                  <a:pt x="6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7" name="Freeform 158"/>
          <p:cNvSpPr>
            <a:spLocks/>
          </p:cNvSpPr>
          <p:nvPr/>
        </p:nvSpPr>
        <p:spPr bwMode="auto">
          <a:xfrm>
            <a:off x="4819650" y="5024438"/>
            <a:ext cx="38100" cy="17463"/>
          </a:xfrm>
          <a:custGeom>
            <a:avLst/>
            <a:gdLst>
              <a:gd name="T0" fmla="*/ 7 w 24"/>
              <a:gd name="T1" fmla="*/ 11 h 11"/>
              <a:gd name="T2" fmla="*/ 7 w 24"/>
              <a:gd name="T3" fmla="*/ 7 h 11"/>
              <a:gd name="T4" fmla="*/ 4 w 24"/>
              <a:gd name="T5" fmla="*/ 4 h 11"/>
              <a:gd name="T6" fmla="*/ 3 w 24"/>
              <a:gd name="T7" fmla="*/ 3 h 11"/>
              <a:gd name="T8" fmla="*/ 2 w 24"/>
              <a:gd name="T9" fmla="*/ 1 h 11"/>
              <a:gd name="T10" fmla="*/ 0 w 24"/>
              <a:gd name="T11" fmla="*/ 0 h 11"/>
              <a:gd name="T12" fmla="*/ 2 w 24"/>
              <a:gd name="T13" fmla="*/ 0 h 11"/>
              <a:gd name="T14" fmla="*/ 3 w 24"/>
              <a:gd name="T15" fmla="*/ 0 h 11"/>
              <a:gd name="T16" fmla="*/ 4 w 24"/>
              <a:gd name="T17" fmla="*/ 1 h 11"/>
              <a:gd name="T18" fmla="*/ 13 w 24"/>
              <a:gd name="T19" fmla="*/ 8 h 11"/>
              <a:gd name="T20" fmla="*/ 24 w 24"/>
              <a:gd name="T21" fmla="*/ 11 h 11"/>
              <a:gd name="T22" fmla="*/ 9 w 24"/>
              <a:gd name="T23" fmla="*/ 11 h 11"/>
              <a:gd name="T24" fmla="*/ 7 w 24"/>
              <a:gd name="T2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11">
                <a:moveTo>
                  <a:pt x="7" y="11"/>
                </a:moveTo>
                <a:lnTo>
                  <a:pt x="7" y="7"/>
                </a:lnTo>
                <a:lnTo>
                  <a:pt x="4" y="4"/>
                </a:lnTo>
                <a:lnTo>
                  <a:pt x="3" y="3"/>
                </a:lnTo>
                <a:lnTo>
                  <a:pt x="2" y="1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4" y="1"/>
                </a:lnTo>
                <a:lnTo>
                  <a:pt x="13" y="8"/>
                </a:lnTo>
                <a:lnTo>
                  <a:pt x="24" y="11"/>
                </a:lnTo>
                <a:lnTo>
                  <a:pt x="9" y="11"/>
                </a:lnTo>
                <a:lnTo>
                  <a:pt x="7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8" name="Freeform 159"/>
          <p:cNvSpPr>
            <a:spLocks/>
          </p:cNvSpPr>
          <p:nvPr/>
        </p:nvSpPr>
        <p:spPr bwMode="auto">
          <a:xfrm>
            <a:off x="4349750" y="5035550"/>
            <a:ext cx="3175" cy="1588"/>
          </a:xfrm>
          <a:custGeom>
            <a:avLst/>
            <a:gdLst>
              <a:gd name="T0" fmla="*/ 0 w 2"/>
              <a:gd name="T1" fmla="*/ 1 h 1"/>
              <a:gd name="T2" fmla="*/ 2 w 2"/>
              <a:gd name="T3" fmla="*/ 0 h 1"/>
              <a:gd name="T4" fmla="*/ 2 w 2"/>
              <a:gd name="T5" fmla="*/ 1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2" y="0"/>
                </a:lnTo>
                <a:lnTo>
                  <a:pt x="2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9" name="Freeform 160"/>
          <p:cNvSpPr>
            <a:spLocks/>
          </p:cNvSpPr>
          <p:nvPr/>
        </p:nvSpPr>
        <p:spPr bwMode="auto">
          <a:xfrm>
            <a:off x="4011613" y="4983163"/>
            <a:ext cx="23813" cy="39688"/>
          </a:xfrm>
          <a:custGeom>
            <a:avLst/>
            <a:gdLst>
              <a:gd name="T0" fmla="*/ 10 w 15"/>
              <a:gd name="T1" fmla="*/ 25 h 25"/>
              <a:gd name="T2" fmla="*/ 5 w 15"/>
              <a:gd name="T3" fmla="*/ 21 h 25"/>
              <a:gd name="T4" fmla="*/ 0 w 15"/>
              <a:gd name="T5" fmla="*/ 12 h 25"/>
              <a:gd name="T6" fmla="*/ 7 w 15"/>
              <a:gd name="T7" fmla="*/ 0 h 25"/>
              <a:gd name="T8" fmla="*/ 13 w 15"/>
              <a:gd name="T9" fmla="*/ 2 h 25"/>
              <a:gd name="T10" fmla="*/ 11 w 15"/>
              <a:gd name="T11" fmla="*/ 11 h 25"/>
              <a:gd name="T12" fmla="*/ 14 w 15"/>
              <a:gd name="T13" fmla="*/ 12 h 25"/>
              <a:gd name="T14" fmla="*/ 15 w 15"/>
              <a:gd name="T15" fmla="*/ 15 h 25"/>
              <a:gd name="T16" fmla="*/ 10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10" y="25"/>
                </a:moveTo>
                <a:lnTo>
                  <a:pt x="5" y="21"/>
                </a:lnTo>
                <a:lnTo>
                  <a:pt x="0" y="12"/>
                </a:lnTo>
                <a:lnTo>
                  <a:pt x="7" y="0"/>
                </a:lnTo>
                <a:lnTo>
                  <a:pt x="13" y="2"/>
                </a:lnTo>
                <a:lnTo>
                  <a:pt x="11" y="11"/>
                </a:lnTo>
                <a:lnTo>
                  <a:pt x="14" y="12"/>
                </a:lnTo>
                <a:lnTo>
                  <a:pt x="15" y="15"/>
                </a:lnTo>
                <a:lnTo>
                  <a:pt x="10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0" name="Freeform 161"/>
          <p:cNvSpPr>
            <a:spLocks/>
          </p:cNvSpPr>
          <p:nvPr/>
        </p:nvSpPr>
        <p:spPr bwMode="auto">
          <a:xfrm>
            <a:off x="4329113" y="5016500"/>
            <a:ext cx="6350" cy="3175"/>
          </a:xfrm>
          <a:custGeom>
            <a:avLst/>
            <a:gdLst>
              <a:gd name="T0" fmla="*/ 4 w 4"/>
              <a:gd name="T1" fmla="*/ 2 h 2"/>
              <a:gd name="T2" fmla="*/ 0 w 4"/>
              <a:gd name="T3" fmla="*/ 0 h 2"/>
              <a:gd name="T4" fmla="*/ 4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0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1" name="Freeform 162"/>
          <p:cNvSpPr>
            <a:spLocks/>
          </p:cNvSpPr>
          <p:nvPr/>
        </p:nvSpPr>
        <p:spPr bwMode="auto">
          <a:xfrm>
            <a:off x="4365625" y="4978400"/>
            <a:ext cx="42863" cy="41275"/>
          </a:xfrm>
          <a:custGeom>
            <a:avLst/>
            <a:gdLst>
              <a:gd name="T0" fmla="*/ 15 w 27"/>
              <a:gd name="T1" fmla="*/ 26 h 26"/>
              <a:gd name="T2" fmla="*/ 4 w 27"/>
              <a:gd name="T3" fmla="*/ 25 h 26"/>
              <a:gd name="T4" fmla="*/ 0 w 27"/>
              <a:gd name="T5" fmla="*/ 22 h 26"/>
              <a:gd name="T6" fmla="*/ 1 w 27"/>
              <a:gd name="T7" fmla="*/ 22 h 26"/>
              <a:gd name="T8" fmla="*/ 5 w 27"/>
              <a:gd name="T9" fmla="*/ 22 h 26"/>
              <a:gd name="T10" fmla="*/ 7 w 27"/>
              <a:gd name="T11" fmla="*/ 22 h 26"/>
              <a:gd name="T12" fmla="*/ 12 w 27"/>
              <a:gd name="T13" fmla="*/ 22 h 26"/>
              <a:gd name="T14" fmla="*/ 14 w 27"/>
              <a:gd name="T15" fmla="*/ 22 h 26"/>
              <a:gd name="T16" fmla="*/ 19 w 27"/>
              <a:gd name="T17" fmla="*/ 20 h 26"/>
              <a:gd name="T18" fmla="*/ 20 w 27"/>
              <a:gd name="T19" fmla="*/ 18 h 26"/>
              <a:gd name="T20" fmla="*/ 22 w 27"/>
              <a:gd name="T21" fmla="*/ 15 h 26"/>
              <a:gd name="T22" fmla="*/ 19 w 27"/>
              <a:gd name="T23" fmla="*/ 7 h 26"/>
              <a:gd name="T24" fmla="*/ 19 w 27"/>
              <a:gd name="T25" fmla="*/ 6 h 26"/>
              <a:gd name="T26" fmla="*/ 22 w 27"/>
              <a:gd name="T27" fmla="*/ 0 h 26"/>
              <a:gd name="T28" fmla="*/ 22 w 27"/>
              <a:gd name="T29" fmla="*/ 3 h 26"/>
              <a:gd name="T30" fmla="*/ 27 w 27"/>
              <a:gd name="T31" fmla="*/ 5 h 26"/>
              <a:gd name="T32" fmla="*/ 26 w 27"/>
              <a:gd name="T33" fmla="*/ 14 h 26"/>
              <a:gd name="T34" fmla="*/ 26 w 27"/>
              <a:gd name="T35" fmla="*/ 15 h 26"/>
              <a:gd name="T36" fmla="*/ 26 w 27"/>
              <a:gd name="T37" fmla="*/ 18 h 26"/>
              <a:gd name="T38" fmla="*/ 26 w 27"/>
              <a:gd name="T39" fmla="*/ 20 h 26"/>
              <a:gd name="T40" fmla="*/ 24 w 27"/>
              <a:gd name="T41" fmla="*/ 21 h 26"/>
              <a:gd name="T42" fmla="*/ 15 w 27"/>
              <a:gd name="T43" fmla="*/ 22 h 26"/>
              <a:gd name="T44" fmla="*/ 15 w 27"/>
              <a:gd name="T4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26">
                <a:moveTo>
                  <a:pt x="15" y="26"/>
                </a:moveTo>
                <a:lnTo>
                  <a:pt x="4" y="25"/>
                </a:lnTo>
                <a:lnTo>
                  <a:pt x="0" y="22"/>
                </a:lnTo>
                <a:lnTo>
                  <a:pt x="1" y="22"/>
                </a:lnTo>
                <a:lnTo>
                  <a:pt x="5" y="22"/>
                </a:lnTo>
                <a:lnTo>
                  <a:pt x="7" y="22"/>
                </a:lnTo>
                <a:lnTo>
                  <a:pt x="12" y="22"/>
                </a:lnTo>
                <a:lnTo>
                  <a:pt x="14" y="22"/>
                </a:lnTo>
                <a:lnTo>
                  <a:pt x="19" y="20"/>
                </a:lnTo>
                <a:lnTo>
                  <a:pt x="20" y="18"/>
                </a:lnTo>
                <a:lnTo>
                  <a:pt x="22" y="15"/>
                </a:lnTo>
                <a:lnTo>
                  <a:pt x="19" y="7"/>
                </a:lnTo>
                <a:lnTo>
                  <a:pt x="19" y="6"/>
                </a:lnTo>
                <a:lnTo>
                  <a:pt x="22" y="0"/>
                </a:lnTo>
                <a:lnTo>
                  <a:pt x="22" y="3"/>
                </a:lnTo>
                <a:lnTo>
                  <a:pt x="27" y="5"/>
                </a:lnTo>
                <a:lnTo>
                  <a:pt x="26" y="14"/>
                </a:lnTo>
                <a:lnTo>
                  <a:pt x="26" y="15"/>
                </a:lnTo>
                <a:lnTo>
                  <a:pt x="26" y="18"/>
                </a:lnTo>
                <a:lnTo>
                  <a:pt x="26" y="20"/>
                </a:lnTo>
                <a:lnTo>
                  <a:pt x="24" y="21"/>
                </a:lnTo>
                <a:lnTo>
                  <a:pt x="15" y="22"/>
                </a:lnTo>
                <a:lnTo>
                  <a:pt x="15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2" name="Freeform 163"/>
          <p:cNvSpPr>
            <a:spLocks/>
          </p:cNvSpPr>
          <p:nvPr/>
        </p:nvSpPr>
        <p:spPr bwMode="auto">
          <a:xfrm>
            <a:off x="4324350" y="5013325"/>
            <a:ext cx="4763" cy="3175"/>
          </a:xfrm>
          <a:custGeom>
            <a:avLst/>
            <a:gdLst>
              <a:gd name="T0" fmla="*/ 1 w 3"/>
              <a:gd name="T1" fmla="*/ 2 h 2"/>
              <a:gd name="T2" fmla="*/ 0 w 3"/>
              <a:gd name="T3" fmla="*/ 0 h 2"/>
              <a:gd name="T4" fmla="*/ 3 w 3"/>
              <a:gd name="T5" fmla="*/ 2 h 2"/>
              <a:gd name="T6" fmla="*/ 1 w 3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2">
                <a:moveTo>
                  <a:pt x="1" y="2"/>
                </a:moveTo>
                <a:lnTo>
                  <a:pt x="0" y="0"/>
                </a:lnTo>
                <a:lnTo>
                  <a:pt x="3" y="2"/>
                </a:lnTo>
                <a:lnTo>
                  <a:pt x="1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3" name="Freeform 164"/>
          <p:cNvSpPr>
            <a:spLocks/>
          </p:cNvSpPr>
          <p:nvPr/>
        </p:nvSpPr>
        <p:spPr bwMode="auto">
          <a:xfrm>
            <a:off x="4346575" y="5000625"/>
            <a:ext cx="19050" cy="12700"/>
          </a:xfrm>
          <a:custGeom>
            <a:avLst/>
            <a:gdLst>
              <a:gd name="T0" fmla="*/ 12 w 12"/>
              <a:gd name="T1" fmla="*/ 8 h 8"/>
              <a:gd name="T2" fmla="*/ 1 w 12"/>
              <a:gd name="T3" fmla="*/ 1 h 8"/>
              <a:gd name="T4" fmla="*/ 0 w 12"/>
              <a:gd name="T5" fmla="*/ 0 h 8"/>
              <a:gd name="T6" fmla="*/ 12 w 1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8">
                <a:moveTo>
                  <a:pt x="12" y="8"/>
                </a:moveTo>
                <a:lnTo>
                  <a:pt x="1" y="1"/>
                </a:lnTo>
                <a:lnTo>
                  <a:pt x="0" y="0"/>
                </a:lnTo>
                <a:lnTo>
                  <a:pt x="12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4" name="Freeform 165"/>
          <p:cNvSpPr>
            <a:spLocks/>
          </p:cNvSpPr>
          <p:nvPr/>
        </p:nvSpPr>
        <p:spPr bwMode="auto">
          <a:xfrm>
            <a:off x="5675313" y="5002213"/>
            <a:ext cx="4763" cy="9525"/>
          </a:xfrm>
          <a:custGeom>
            <a:avLst/>
            <a:gdLst>
              <a:gd name="T0" fmla="*/ 3 w 3"/>
              <a:gd name="T1" fmla="*/ 6 h 6"/>
              <a:gd name="T2" fmla="*/ 0 w 3"/>
              <a:gd name="T3" fmla="*/ 0 h 6"/>
              <a:gd name="T4" fmla="*/ 2 w 3"/>
              <a:gd name="T5" fmla="*/ 3 h 6"/>
              <a:gd name="T6" fmla="*/ 3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6"/>
                </a:moveTo>
                <a:lnTo>
                  <a:pt x="0" y="0"/>
                </a:lnTo>
                <a:lnTo>
                  <a:pt x="2" y="3"/>
                </a:lnTo>
                <a:lnTo>
                  <a:pt x="3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5" name="Freeform 166"/>
          <p:cNvSpPr>
            <a:spLocks/>
          </p:cNvSpPr>
          <p:nvPr/>
        </p:nvSpPr>
        <p:spPr bwMode="auto">
          <a:xfrm>
            <a:off x="4622800" y="4976813"/>
            <a:ext cx="17463" cy="30163"/>
          </a:xfrm>
          <a:custGeom>
            <a:avLst/>
            <a:gdLst>
              <a:gd name="T0" fmla="*/ 0 w 11"/>
              <a:gd name="T1" fmla="*/ 19 h 19"/>
              <a:gd name="T2" fmla="*/ 2 w 11"/>
              <a:gd name="T3" fmla="*/ 16 h 19"/>
              <a:gd name="T4" fmla="*/ 4 w 11"/>
              <a:gd name="T5" fmla="*/ 10 h 19"/>
              <a:gd name="T6" fmla="*/ 8 w 11"/>
              <a:gd name="T7" fmla="*/ 1 h 19"/>
              <a:gd name="T8" fmla="*/ 10 w 11"/>
              <a:gd name="T9" fmla="*/ 0 h 19"/>
              <a:gd name="T10" fmla="*/ 11 w 11"/>
              <a:gd name="T11" fmla="*/ 0 h 19"/>
              <a:gd name="T12" fmla="*/ 11 w 11"/>
              <a:gd name="T13" fmla="*/ 1 h 19"/>
              <a:gd name="T14" fmla="*/ 11 w 11"/>
              <a:gd name="T15" fmla="*/ 3 h 19"/>
              <a:gd name="T16" fmla="*/ 10 w 11"/>
              <a:gd name="T17" fmla="*/ 4 h 19"/>
              <a:gd name="T18" fmla="*/ 8 w 11"/>
              <a:gd name="T19" fmla="*/ 10 h 19"/>
              <a:gd name="T20" fmla="*/ 8 w 11"/>
              <a:gd name="T21" fmla="*/ 12 h 19"/>
              <a:gd name="T22" fmla="*/ 8 w 11"/>
              <a:gd name="T23" fmla="*/ 14 h 19"/>
              <a:gd name="T24" fmla="*/ 7 w 11"/>
              <a:gd name="T25" fmla="*/ 14 h 19"/>
              <a:gd name="T26" fmla="*/ 6 w 11"/>
              <a:gd name="T27" fmla="*/ 14 h 19"/>
              <a:gd name="T28" fmla="*/ 4 w 11"/>
              <a:gd name="T29" fmla="*/ 14 h 19"/>
              <a:gd name="T30" fmla="*/ 0 w 11"/>
              <a:gd name="T3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" h="19">
                <a:moveTo>
                  <a:pt x="0" y="19"/>
                </a:moveTo>
                <a:lnTo>
                  <a:pt x="2" y="16"/>
                </a:lnTo>
                <a:lnTo>
                  <a:pt x="4" y="10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1" y="1"/>
                </a:lnTo>
                <a:lnTo>
                  <a:pt x="11" y="3"/>
                </a:lnTo>
                <a:lnTo>
                  <a:pt x="10" y="4"/>
                </a:lnTo>
                <a:lnTo>
                  <a:pt x="8" y="10"/>
                </a:lnTo>
                <a:lnTo>
                  <a:pt x="8" y="12"/>
                </a:lnTo>
                <a:lnTo>
                  <a:pt x="8" y="14"/>
                </a:lnTo>
                <a:lnTo>
                  <a:pt x="7" y="14"/>
                </a:lnTo>
                <a:lnTo>
                  <a:pt x="6" y="14"/>
                </a:lnTo>
                <a:lnTo>
                  <a:pt x="4" y="14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6" name="Freeform 167"/>
          <p:cNvSpPr>
            <a:spLocks/>
          </p:cNvSpPr>
          <p:nvPr/>
        </p:nvSpPr>
        <p:spPr bwMode="auto">
          <a:xfrm>
            <a:off x="5664200" y="4987925"/>
            <a:ext cx="11113" cy="14288"/>
          </a:xfrm>
          <a:custGeom>
            <a:avLst/>
            <a:gdLst>
              <a:gd name="T0" fmla="*/ 7 w 7"/>
              <a:gd name="T1" fmla="*/ 9 h 9"/>
              <a:gd name="T2" fmla="*/ 3 w 7"/>
              <a:gd name="T3" fmla="*/ 5 h 9"/>
              <a:gd name="T4" fmla="*/ 0 w 7"/>
              <a:gd name="T5" fmla="*/ 0 h 9"/>
              <a:gd name="T6" fmla="*/ 7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9"/>
                </a:moveTo>
                <a:lnTo>
                  <a:pt x="3" y="5"/>
                </a:lnTo>
                <a:lnTo>
                  <a:pt x="0" y="0"/>
                </a:lnTo>
                <a:lnTo>
                  <a:pt x="7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7" name="Freeform 168"/>
          <p:cNvSpPr>
            <a:spLocks/>
          </p:cNvSpPr>
          <p:nvPr/>
        </p:nvSpPr>
        <p:spPr bwMode="auto">
          <a:xfrm>
            <a:off x="4341813" y="4992688"/>
            <a:ext cx="4763" cy="7938"/>
          </a:xfrm>
          <a:custGeom>
            <a:avLst/>
            <a:gdLst>
              <a:gd name="T0" fmla="*/ 3 w 3"/>
              <a:gd name="T1" fmla="*/ 5 h 5"/>
              <a:gd name="T2" fmla="*/ 1 w 3"/>
              <a:gd name="T3" fmla="*/ 4 h 5"/>
              <a:gd name="T4" fmla="*/ 0 w 3"/>
              <a:gd name="T5" fmla="*/ 1 h 5"/>
              <a:gd name="T6" fmla="*/ 0 w 3"/>
              <a:gd name="T7" fmla="*/ 0 h 5"/>
              <a:gd name="T8" fmla="*/ 3 w 3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3" y="5"/>
                </a:moveTo>
                <a:lnTo>
                  <a:pt x="1" y="4"/>
                </a:lnTo>
                <a:lnTo>
                  <a:pt x="0" y="1"/>
                </a:lnTo>
                <a:lnTo>
                  <a:pt x="0" y="0"/>
                </a:lnTo>
                <a:lnTo>
                  <a:pt x="3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8" name="Freeform 169"/>
          <p:cNvSpPr>
            <a:spLocks/>
          </p:cNvSpPr>
          <p:nvPr/>
        </p:nvSpPr>
        <p:spPr bwMode="auto">
          <a:xfrm>
            <a:off x="4298950" y="4975225"/>
            <a:ext cx="15875" cy="19050"/>
          </a:xfrm>
          <a:custGeom>
            <a:avLst/>
            <a:gdLst>
              <a:gd name="T0" fmla="*/ 6 w 10"/>
              <a:gd name="T1" fmla="*/ 12 h 12"/>
              <a:gd name="T2" fmla="*/ 0 w 10"/>
              <a:gd name="T3" fmla="*/ 8 h 12"/>
              <a:gd name="T4" fmla="*/ 6 w 10"/>
              <a:gd name="T5" fmla="*/ 2 h 12"/>
              <a:gd name="T6" fmla="*/ 9 w 10"/>
              <a:gd name="T7" fmla="*/ 0 h 12"/>
              <a:gd name="T8" fmla="*/ 9 w 10"/>
              <a:gd name="T9" fmla="*/ 1 h 12"/>
              <a:gd name="T10" fmla="*/ 9 w 10"/>
              <a:gd name="T11" fmla="*/ 4 h 12"/>
              <a:gd name="T12" fmla="*/ 9 w 10"/>
              <a:gd name="T13" fmla="*/ 11 h 12"/>
              <a:gd name="T14" fmla="*/ 10 w 10"/>
              <a:gd name="T15" fmla="*/ 12 h 12"/>
              <a:gd name="T16" fmla="*/ 6 w 10"/>
              <a:gd name="T1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" h="12">
                <a:moveTo>
                  <a:pt x="6" y="12"/>
                </a:moveTo>
                <a:lnTo>
                  <a:pt x="0" y="8"/>
                </a:lnTo>
                <a:lnTo>
                  <a:pt x="6" y="2"/>
                </a:lnTo>
                <a:lnTo>
                  <a:pt x="9" y="0"/>
                </a:lnTo>
                <a:lnTo>
                  <a:pt x="9" y="1"/>
                </a:lnTo>
                <a:lnTo>
                  <a:pt x="9" y="4"/>
                </a:lnTo>
                <a:lnTo>
                  <a:pt x="9" y="11"/>
                </a:lnTo>
                <a:lnTo>
                  <a:pt x="10" y="12"/>
                </a:lnTo>
                <a:lnTo>
                  <a:pt x="6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9" name="Freeform 170"/>
          <p:cNvSpPr>
            <a:spLocks/>
          </p:cNvSpPr>
          <p:nvPr/>
        </p:nvSpPr>
        <p:spPr bwMode="auto">
          <a:xfrm>
            <a:off x="4527550" y="4987925"/>
            <a:ext cx="3175" cy="1588"/>
          </a:xfrm>
          <a:custGeom>
            <a:avLst/>
            <a:gdLst>
              <a:gd name="T0" fmla="*/ 0 w 2"/>
              <a:gd name="T1" fmla="*/ 1 h 1"/>
              <a:gd name="T2" fmla="*/ 0 w 2"/>
              <a:gd name="T3" fmla="*/ 0 h 1"/>
              <a:gd name="T4" fmla="*/ 2 w 2"/>
              <a:gd name="T5" fmla="*/ 0 h 1"/>
              <a:gd name="T6" fmla="*/ 0 w 2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">
                <a:moveTo>
                  <a:pt x="0" y="1"/>
                </a:moveTo>
                <a:lnTo>
                  <a:pt x="0" y="0"/>
                </a:lnTo>
                <a:lnTo>
                  <a:pt x="2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0" name="Freeform 171"/>
          <p:cNvSpPr>
            <a:spLocks/>
          </p:cNvSpPr>
          <p:nvPr/>
        </p:nvSpPr>
        <p:spPr bwMode="auto">
          <a:xfrm>
            <a:off x="4530725" y="4986338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0 h 1"/>
              <a:gd name="T6" fmla="*/ 0 w 1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1" name="Freeform 172"/>
          <p:cNvSpPr>
            <a:spLocks/>
          </p:cNvSpPr>
          <p:nvPr/>
        </p:nvSpPr>
        <p:spPr bwMode="auto">
          <a:xfrm>
            <a:off x="4402138" y="4962525"/>
            <a:ext cx="6350" cy="19050"/>
          </a:xfrm>
          <a:custGeom>
            <a:avLst/>
            <a:gdLst>
              <a:gd name="T0" fmla="*/ 4 w 4"/>
              <a:gd name="T1" fmla="*/ 12 h 12"/>
              <a:gd name="T2" fmla="*/ 4 w 4"/>
              <a:gd name="T3" fmla="*/ 10 h 12"/>
              <a:gd name="T4" fmla="*/ 0 w 4"/>
              <a:gd name="T5" fmla="*/ 9 h 12"/>
              <a:gd name="T6" fmla="*/ 0 w 4"/>
              <a:gd name="T7" fmla="*/ 8 h 12"/>
              <a:gd name="T8" fmla="*/ 3 w 4"/>
              <a:gd name="T9" fmla="*/ 0 h 12"/>
              <a:gd name="T10" fmla="*/ 3 w 4"/>
              <a:gd name="T11" fmla="*/ 1 h 12"/>
              <a:gd name="T12" fmla="*/ 4 w 4"/>
              <a:gd name="T13" fmla="*/ 4 h 12"/>
              <a:gd name="T14" fmla="*/ 4 w 4"/>
              <a:gd name="T15" fmla="*/ 6 h 12"/>
              <a:gd name="T16" fmla="*/ 4 w 4"/>
              <a:gd name="T17" fmla="*/ 10 h 12"/>
              <a:gd name="T18" fmla="*/ 4 w 4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" h="12">
                <a:moveTo>
                  <a:pt x="4" y="12"/>
                </a:moveTo>
                <a:lnTo>
                  <a:pt x="4" y="10"/>
                </a:lnTo>
                <a:lnTo>
                  <a:pt x="0" y="9"/>
                </a:lnTo>
                <a:lnTo>
                  <a:pt x="0" y="8"/>
                </a:lnTo>
                <a:lnTo>
                  <a:pt x="3" y="0"/>
                </a:lnTo>
                <a:lnTo>
                  <a:pt x="3" y="1"/>
                </a:lnTo>
                <a:lnTo>
                  <a:pt x="4" y="4"/>
                </a:lnTo>
                <a:lnTo>
                  <a:pt x="4" y="6"/>
                </a:lnTo>
                <a:lnTo>
                  <a:pt x="4" y="10"/>
                </a:lnTo>
                <a:lnTo>
                  <a:pt x="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2" name="Freeform 173"/>
          <p:cNvSpPr>
            <a:spLocks/>
          </p:cNvSpPr>
          <p:nvPr/>
        </p:nvSpPr>
        <p:spPr bwMode="auto">
          <a:xfrm>
            <a:off x="5649913" y="4962525"/>
            <a:ext cx="11113" cy="19050"/>
          </a:xfrm>
          <a:custGeom>
            <a:avLst/>
            <a:gdLst>
              <a:gd name="T0" fmla="*/ 7 w 7"/>
              <a:gd name="T1" fmla="*/ 12 h 12"/>
              <a:gd name="T2" fmla="*/ 3 w 7"/>
              <a:gd name="T3" fmla="*/ 4 h 12"/>
              <a:gd name="T4" fmla="*/ 0 w 7"/>
              <a:gd name="T5" fmla="*/ 0 h 12"/>
              <a:gd name="T6" fmla="*/ 7 w 7"/>
              <a:gd name="T7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2">
                <a:moveTo>
                  <a:pt x="7" y="12"/>
                </a:moveTo>
                <a:lnTo>
                  <a:pt x="3" y="4"/>
                </a:lnTo>
                <a:lnTo>
                  <a:pt x="0" y="0"/>
                </a:lnTo>
                <a:lnTo>
                  <a:pt x="7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3" name="Freeform 174"/>
          <p:cNvSpPr>
            <a:spLocks/>
          </p:cNvSpPr>
          <p:nvPr/>
        </p:nvSpPr>
        <p:spPr bwMode="auto">
          <a:xfrm>
            <a:off x="4418013" y="4948238"/>
            <a:ext cx="17463" cy="15875"/>
          </a:xfrm>
          <a:custGeom>
            <a:avLst/>
            <a:gdLst>
              <a:gd name="T0" fmla="*/ 0 w 11"/>
              <a:gd name="T1" fmla="*/ 10 h 10"/>
              <a:gd name="T2" fmla="*/ 0 w 11"/>
              <a:gd name="T3" fmla="*/ 9 h 10"/>
              <a:gd name="T4" fmla="*/ 1 w 11"/>
              <a:gd name="T5" fmla="*/ 9 h 10"/>
              <a:gd name="T6" fmla="*/ 5 w 11"/>
              <a:gd name="T7" fmla="*/ 4 h 10"/>
              <a:gd name="T8" fmla="*/ 8 w 11"/>
              <a:gd name="T9" fmla="*/ 3 h 10"/>
              <a:gd name="T10" fmla="*/ 11 w 11"/>
              <a:gd name="T11" fmla="*/ 0 h 10"/>
              <a:gd name="T12" fmla="*/ 9 w 11"/>
              <a:gd name="T13" fmla="*/ 3 h 10"/>
              <a:gd name="T14" fmla="*/ 8 w 11"/>
              <a:gd name="T15" fmla="*/ 4 h 10"/>
              <a:gd name="T16" fmla="*/ 6 w 11"/>
              <a:gd name="T17" fmla="*/ 6 h 10"/>
              <a:gd name="T18" fmla="*/ 4 w 11"/>
              <a:gd name="T19" fmla="*/ 9 h 10"/>
              <a:gd name="T20" fmla="*/ 0 w 11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0">
                <a:moveTo>
                  <a:pt x="0" y="10"/>
                </a:moveTo>
                <a:lnTo>
                  <a:pt x="0" y="9"/>
                </a:lnTo>
                <a:lnTo>
                  <a:pt x="1" y="9"/>
                </a:lnTo>
                <a:lnTo>
                  <a:pt x="5" y="4"/>
                </a:lnTo>
                <a:lnTo>
                  <a:pt x="8" y="3"/>
                </a:lnTo>
                <a:lnTo>
                  <a:pt x="11" y="0"/>
                </a:lnTo>
                <a:lnTo>
                  <a:pt x="9" y="3"/>
                </a:lnTo>
                <a:lnTo>
                  <a:pt x="8" y="4"/>
                </a:lnTo>
                <a:lnTo>
                  <a:pt x="6" y="6"/>
                </a:lnTo>
                <a:lnTo>
                  <a:pt x="4" y="9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4" name="Freeform 175"/>
          <p:cNvSpPr>
            <a:spLocks/>
          </p:cNvSpPr>
          <p:nvPr/>
        </p:nvSpPr>
        <p:spPr bwMode="auto">
          <a:xfrm>
            <a:off x="5603875" y="4933950"/>
            <a:ext cx="11113" cy="1588"/>
          </a:xfrm>
          <a:custGeom>
            <a:avLst/>
            <a:gdLst>
              <a:gd name="T0" fmla="*/ 0 w 7"/>
              <a:gd name="T1" fmla="*/ 1 h 1"/>
              <a:gd name="T2" fmla="*/ 2 w 7"/>
              <a:gd name="T3" fmla="*/ 0 h 1"/>
              <a:gd name="T4" fmla="*/ 6 w 7"/>
              <a:gd name="T5" fmla="*/ 0 h 1"/>
              <a:gd name="T6" fmla="*/ 7 w 7"/>
              <a:gd name="T7" fmla="*/ 0 h 1"/>
              <a:gd name="T8" fmla="*/ 0 w 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2" y="0"/>
                </a:lnTo>
                <a:lnTo>
                  <a:pt x="6" y="0"/>
                </a:lnTo>
                <a:lnTo>
                  <a:pt x="7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5" name="Freeform 176"/>
          <p:cNvSpPr>
            <a:spLocks/>
          </p:cNvSpPr>
          <p:nvPr/>
        </p:nvSpPr>
        <p:spPr bwMode="auto">
          <a:xfrm>
            <a:off x="5583238" y="4910138"/>
            <a:ext cx="7938" cy="7938"/>
          </a:xfrm>
          <a:custGeom>
            <a:avLst/>
            <a:gdLst>
              <a:gd name="T0" fmla="*/ 5 w 5"/>
              <a:gd name="T1" fmla="*/ 5 h 5"/>
              <a:gd name="T2" fmla="*/ 0 w 5"/>
              <a:gd name="T3" fmla="*/ 0 h 5"/>
              <a:gd name="T4" fmla="*/ 2 w 5"/>
              <a:gd name="T5" fmla="*/ 1 h 5"/>
              <a:gd name="T6" fmla="*/ 5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5" y="5"/>
                </a:moveTo>
                <a:lnTo>
                  <a:pt x="0" y="0"/>
                </a:lnTo>
                <a:lnTo>
                  <a:pt x="2" y="1"/>
                </a:lnTo>
                <a:lnTo>
                  <a:pt x="5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6" name="Freeform 177"/>
          <p:cNvSpPr>
            <a:spLocks/>
          </p:cNvSpPr>
          <p:nvPr/>
        </p:nvSpPr>
        <p:spPr bwMode="auto">
          <a:xfrm>
            <a:off x="4083050" y="4864100"/>
            <a:ext cx="26988" cy="30163"/>
          </a:xfrm>
          <a:custGeom>
            <a:avLst/>
            <a:gdLst>
              <a:gd name="T0" fmla="*/ 9 w 17"/>
              <a:gd name="T1" fmla="*/ 19 h 19"/>
              <a:gd name="T2" fmla="*/ 0 w 17"/>
              <a:gd name="T3" fmla="*/ 8 h 19"/>
              <a:gd name="T4" fmla="*/ 7 w 17"/>
              <a:gd name="T5" fmla="*/ 0 h 19"/>
              <a:gd name="T6" fmla="*/ 16 w 17"/>
              <a:gd name="T7" fmla="*/ 4 h 19"/>
              <a:gd name="T8" fmla="*/ 17 w 17"/>
              <a:gd name="T9" fmla="*/ 14 h 19"/>
              <a:gd name="T10" fmla="*/ 16 w 17"/>
              <a:gd name="T11" fmla="*/ 15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0" y="8"/>
                </a:lnTo>
                <a:lnTo>
                  <a:pt x="7" y="0"/>
                </a:lnTo>
                <a:lnTo>
                  <a:pt x="16" y="4"/>
                </a:lnTo>
                <a:lnTo>
                  <a:pt x="17" y="14"/>
                </a:lnTo>
                <a:lnTo>
                  <a:pt x="16" y="15"/>
                </a:lnTo>
                <a:lnTo>
                  <a:pt x="9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7" name="Freeform 178"/>
          <p:cNvSpPr>
            <a:spLocks/>
          </p:cNvSpPr>
          <p:nvPr/>
        </p:nvSpPr>
        <p:spPr bwMode="auto">
          <a:xfrm>
            <a:off x="5556250" y="4876800"/>
            <a:ext cx="6350" cy="11113"/>
          </a:xfrm>
          <a:custGeom>
            <a:avLst/>
            <a:gdLst>
              <a:gd name="T0" fmla="*/ 4 w 4"/>
              <a:gd name="T1" fmla="*/ 7 h 7"/>
              <a:gd name="T2" fmla="*/ 2 w 4"/>
              <a:gd name="T3" fmla="*/ 3 h 7"/>
              <a:gd name="T4" fmla="*/ 0 w 4"/>
              <a:gd name="T5" fmla="*/ 0 h 7"/>
              <a:gd name="T6" fmla="*/ 0 w 4"/>
              <a:gd name="T7" fmla="*/ 0 h 7"/>
              <a:gd name="T8" fmla="*/ 4 w 4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7">
                <a:moveTo>
                  <a:pt x="4" y="7"/>
                </a:moveTo>
                <a:lnTo>
                  <a:pt x="2" y="3"/>
                </a:lnTo>
                <a:lnTo>
                  <a:pt x="0" y="0"/>
                </a:lnTo>
                <a:lnTo>
                  <a:pt x="0" y="0"/>
                </a:lnTo>
                <a:lnTo>
                  <a:pt x="4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8" name="Freeform 179"/>
          <p:cNvSpPr>
            <a:spLocks/>
          </p:cNvSpPr>
          <p:nvPr/>
        </p:nvSpPr>
        <p:spPr bwMode="auto">
          <a:xfrm>
            <a:off x="5554663" y="4875213"/>
            <a:ext cx="1588" cy="1588"/>
          </a:xfrm>
          <a:custGeom>
            <a:avLst/>
            <a:gdLst>
              <a:gd name="T0" fmla="*/ 0 w 1"/>
              <a:gd name="T1" fmla="*/ 1 h 1"/>
              <a:gd name="T2" fmla="*/ 0 w 1"/>
              <a:gd name="T3" fmla="*/ 0 h 1"/>
              <a:gd name="T4" fmla="*/ 1 w 1"/>
              <a:gd name="T5" fmla="*/ 1 h 1"/>
              <a:gd name="T6" fmla="*/ 1 w 1"/>
              <a:gd name="T7" fmla="*/ 1 h 1"/>
              <a:gd name="T8" fmla="*/ 0 w 1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1">
                <a:moveTo>
                  <a:pt x="0" y="1"/>
                </a:moveTo>
                <a:lnTo>
                  <a:pt x="0" y="0"/>
                </a:lnTo>
                <a:lnTo>
                  <a:pt x="1" y="1"/>
                </a:lnTo>
                <a:lnTo>
                  <a:pt x="1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9" name="Freeform 180"/>
          <p:cNvSpPr>
            <a:spLocks/>
          </p:cNvSpPr>
          <p:nvPr/>
        </p:nvSpPr>
        <p:spPr bwMode="auto">
          <a:xfrm>
            <a:off x="5553075" y="4870450"/>
            <a:ext cx="1588" cy="4763"/>
          </a:xfrm>
          <a:custGeom>
            <a:avLst/>
            <a:gdLst>
              <a:gd name="T0" fmla="*/ 1 w 1"/>
              <a:gd name="T1" fmla="*/ 3 h 3"/>
              <a:gd name="T2" fmla="*/ 0 w 1"/>
              <a:gd name="T3" fmla="*/ 0 h 3"/>
              <a:gd name="T4" fmla="*/ 0 w 1"/>
              <a:gd name="T5" fmla="*/ 0 h 3"/>
              <a:gd name="T6" fmla="*/ 1 w 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3">
                <a:moveTo>
                  <a:pt x="1" y="3"/>
                </a:moveTo>
                <a:lnTo>
                  <a:pt x="0" y="0"/>
                </a:lnTo>
                <a:lnTo>
                  <a:pt x="0" y="0"/>
                </a:lnTo>
                <a:lnTo>
                  <a:pt x="1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0" name="Freeform 181"/>
          <p:cNvSpPr>
            <a:spLocks/>
          </p:cNvSpPr>
          <p:nvPr/>
        </p:nvSpPr>
        <p:spPr bwMode="auto">
          <a:xfrm>
            <a:off x="4094163" y="4725988"/>
            <a:ext cx="15875" cy="25400"/>
          </a:xfrm>
          <a:custGeom>
            <a:avLst/>
            <a:gdLst>
              <a:gd name="T0" fmla="*/ 0 w 10"/>
              <a:gd name="T1" fmla="*/ 16 h 16"/>
              <a:gd name="T2" fmla="*/ 2 w 10"/>
              <a:gd name="T3" fmla="*/ 4 h 16"/>
              <a:gd name="T4" fmla="*/ 10 w 10"/>
              <a:gd name="T5" fmla="*/ 0 h 16"/>
              <a:gd name="T6" fmla="*/ 9 w 10"/>
              <a:gd name="T7" fmla="*/ 15 h 16"/>
              <a:gd name="T8" fmla="*/ 7 w 10"/>
              <a:gd name="T9" fmla="*/ 16 h 16"/>
              <a:gd name="T10" fmla="*/ 0 w 10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6">
                <a:moveTo>
                  <a:pt x="0" y="16"/>
                </a:moveTo>
                <a:lnTo>
                  <a:pt x="2" y="4"/>
                </a:lnTo>
                <a:lnTo>
                  <a:pt x="10" y="0"/>
                </a:lnTo>
                <a:lnTo>
                  <a:pt x="9" y="15"/>
                </a:lnTo>
                <a:lnTo>
                  <a:pt x="7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1" name="Freeform 182"/>
          <p:cNvSpPr>
            <a:spLocks/>
          </p:cNvSpPr>
          <p:nvPr/>
        </p:nvSpPr>
        <p:spPr bwMode="auto">
          <a:xfrm>
            <a:off x="5572125" y="4740275"/>
            <a:ext cx="0" cy="4763"/>
          </a:xfrm>
          <a:custGeom>
            <a:avLst/>
            <a:gdLst>
              <a:gd name="T0" fmla="*/ 3 h 3"/>
              <a:gd name="T1" fmla="*/ 2 h 3"/>
              <a:gd name="T2" fmla="*/ 0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2"/>
                </a:lnTo>
                <a:lnTo>
                  <a:pt x="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2" name="Freeform 183"/>
          <p:cNvSpPr>
            <a:spLocks/>
          </p:cNvSpPr>
          <p:nvPr/>
        </p:nvSpPr>
        <p:spPr bwMode="auto">
          <a:xfrm>
            <a:off x="5572125" y="4724400"/>
            <a:ext cx="1588" cy="15875"/>
          </a:xfrm>
          <a:custGeom>
            <a:avLst/>
            <a:gdLst>
              <a:gd name="T0" fmla="*/ 0 w 1"/>
              <a:gd name="T1" fmla="*/ 10 h 10"/>
              <a:gd name="T2" fmla="*/ 1 w 1"/>
              <a:gd name="T3" fmla="*/ 0 h 10"/>
              <a:gd name="T4" fmla="*/ 1 w 1"/>
              <a:gd name="T5" fmla="*/ 5 h 10"/>
              <a:gd name="T6" fmla="*/ 0 w 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0">
                <a:moveTo>
                  <a:pt x="0" y="10"/>
                </a:moveTo>
                <a:lnTo>
                  <a:pt x="1" y="0"/>
                </a:lnTo>
                <a:lnTo>
                  <a:pt x="1" y="5"/>
                </a:lnTo>
                <a:lnTo>
                  <a:pt x="0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3" name="Freeform 184"/>
          <p:cNvSpPr>
            <a:spLocks/>
          </p:cNvSpPr>
          <p:nvPr/>
        </p:nvSpPr>
        <p:spPr bwMode="auto">
          <a:xfrm>
            <a:off x="4311650" y="4702175"/>
            <a:ext cx="14288" cy="25400"/>
          </a:xfrm>
          <a:custGeom>
            <a:avLst/>
            <a:gdLst>
              <a:gd name="T0" fmla="*/ 0 w 9"/>
              <a:gd name="T1" fmla="*/ 16 h 16"/>
              <a:gd name="T2" fmla="*/ 0 w 9"/>
              <a:gd name="T3" fmla="*/ 14 h 16"/>
              <a:gd name="T4" fmla="*/ 2 w 9"/>
              <a:gd name="T5" fmla="*/ 9 h 16"/>
              <a:gd name="T6" fmla="*/ 8 w 9"/>
              <a:gd name="T7" fmla="*/ 3 h 16"/>
              <a:gd name="T8" fmla="*/ 9 w 9"/>
              <a:gd name="T9" fmla="*/ 0 h 16"/>
              <a:gd name="T10" fmla="*/ 9 w 9"/>
              <a:gd name="T11" fmla="*/ 1 h 16"/>
              <a:gd name="T12" fmla="*/ 4 w 9"/>
              <a:gd name="T13" fmla="*/ 12 h 16"/>
              <a:gd name="T14" fmla="*/ 4 w 9"/>
              <a:gd name="T15" fmla="*/ 14 h 16"/>
              <a:gd name="T16" fmla="*/ 0 w 9"/>
              <a:gd name="T1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6">
                <a:moveTo>
                  <a:pt x="0" y="16"/>
                </a:moveTo>
                <a:lnTo>
                  <a:pt x="0" y="14"/>
                </a:lnTo>
                <a:lnTo>
                  <a:pt x="2" y="9"/>
                </a:lnTo>
                <a:lnTo>
                  <a:pt x="8" y="3"/>
                </a:lnTo>
                <a:lnTo>
                  <a:pt x="9" y="0"/>
                </a:lnTo>
                <a:lnTo>
                  <a:pt x="9" y="1"/>
                </a:lnTo>
                <a:lnTo>
                  <a:pt x="4" y="12"/>
                </a:lnTo>
                <a:lnTo>
                  <a:pt x="4" y="14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4" name="Freeform 185"/>
          <p:cNvSpPr>
            <a:spLocks/>
          </p:cNvSpPr>
          <p:nvPr/>
        </p:nvSpPr>
        <p:spPr bwMode="auto">
          <a:xfrm>
            <a:off x="4468813" y="4713288"/>
            <a:ext cx="4763" cy="1588"/>
          </a:xfrm>
          <a:custGeom>
            <a:avLst/>
            <a:gdLst>
              <a:gd name="T0" fmla="*/ 2 w 3"/>
              <a:gd name="T1" fmla="*/ 1 h 1"/>
              <a:gd name="T2" fmla="*/ 0 w 3"/>
              <a:gd name="T3" fmla="*/ 0 h 1"/>
              <a:gd name="T4" fmla="*/ 3 w 3"/>
              <a:gd name="T5" fmla="*/ 1 h 1"/>
              <a:gd name="T6" fmla="*/ 2 w 3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2" y="1"/>
                </a:moveTo>
                <a:lnTo>
                  <a:pt x="0" y="0"/>
                </a:lnTo>
                <a:lnTo>
                  <a:pt x="3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5" name="Freeform 186"/>
          <p:cNvSpPr>
            <a:spLocks/>
          </p:cNvSpPr>
          <p:nvPr/>
        </p:nvSpPr>
        <p:spPr bwMode="auto">
          <a:xfrm>
            <a:off x="5576888" y="4691063"/>
            <a:ext cx="3175" cy="22225"/>
          </a:xfrm>
          <a:custGeom>
            <a:avLst/>
            <a:gdLst>
              <a:gd name="T0" fmla="*/ 0 w 2"/>
              <a:gd name="T1" fmla="*/ 14 h 14"/>
              <a:gd name="T2" fmla="*/ 2 w 2"/>
              <a:gd name="T3" fmla="*/ 0 h 14"/>
              <a:gd name="T4" fmla="*/ 2 w 2"/>
              <a:gd name="T5" fmla="*/ 3 h 14"/>
              <a:gd name="T6" fmla="*/ 2 w 2"/>
              <a:gd name="T7" fmla="*/ 4 h 14"/>
              <a:gd name="T8" fmla="*/ 0 w 2"/>
              <a:gd name="T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4">
                <a:moveTo>
                  <a:pt x="0" y="14"/>
                </a:moveTo>
                <a:lnTo>
                  <a:pt x="2" y="0"/>
                </a:lnTo>
                <a:lnTo>
                  <a:pt x="2" y="3"/>
                </a:lnTo>
                <a:lnTo>
                  <a:pt x="2" y="4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6" name="Freeform 187"/>
          <p:cNvSpPr>
            <a:spLocks/>
          </p:cNvSpPr>
          <p:nvPr/>
        </p:nvSpPr>
        <p:spPr bwMode="auto">
          <a:xfrm>
            <a:off x="4094163" y="4689475"/>
            <a:ext cx="17463" cy="19050"/>
          </a:xfrm>
          <a:custGeom>
            <a:avLst/>
            <a:gdLst>
              <a:gd name="T0" fmla="*/ 4 w 11"/>
              <a:gd name="T1" fmla="*/ 12 h 12"/>
              <a:gd name="T2" fmla="*/ 0 w 11"/>
              <a:gd name="T3" fmla="*/ 1 h 12"/>
              <a:gd name="T4" fmla="*/ 9 w 11"/>
              <a:gd name="T5" fmla="*/ 0 h 12"/>
              <a:gd name="T6" fmla="*/ 11 w 11"/>
              <a:gd name="T7" fmla="*/ 8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0" y="1"/>
                </a:lnTo>
                <a:lnTo>
                  <a:pt x="9" y="0"/>
                </a:lnTo>
                <a:lnTo>
                  <a:pt x="11" y="8"/>
                </a:lnTo>
                <a:lnTo>
                  <a:pt x="4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7" name="Freeform 188"/>
          <p:cNvSpPr>
            <a:spLocks/>
          </p:cNvSpPr>
          <p:nvPr/>
        </p:nvSpPr>
        <p:spPr bwMode="auto">
          <a:xfrm>
            <a:off x="5580063" y="4679950"/>
            <a:ext cx="3175" cy="11113"/>
          </a:xfrm>
          <a:custGeom>
            <a:avLst/>
            <a:gdLst>
              <a:gd name="T0" fmla="*/ 0 w 2"/>
              <a:gd name="T1" fmla="*/ 7 h 7"/>
              <a:gd name="T2" fmla="*/ 2 w 2"/>
              <a:gd name="T3" fmla="*/ 0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7"/>
                </a:moveTo>
                <a:lnTo>
                  <a:pt x="2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8" name="Freeform 189"/>
          <p:cNvSpPr>
            <a:spLocks/>
          </p:cNvSpPr>
          <p:nvPr/>
        </p:nvSpPr>
        <p:spPr bwMode="auto">
          <a:xfrm>
            <a:off x="4584700" y="4625975"/>
            <a:ext cx="9525" cy="19050"/>
          </a:xfrm>
          <a:custGeom>
            <a:avLst/>
            <a:gdLst>
              <a:gd name="T0" fmla="*/ 5 w 6"/>
              <a:gd name="T1" fmla="*/ 12 h 12"/>
              <a:gd name="T2" fmla="*/ 1 w 6"/>
              <a:gd name="T3" fmla="*/ 8 h 12"/>
              <a:gd name="T4" fmla="*/ 0 w 6"/>
              <a:gd name="T5" fmla="*/ 4 h 12"/>
              <a:gd name="T6" fmla="*/ 1 w 6"/>
              <a:gd name="T7" fmla="*/ 2 h 12"/>
              <a:gd name="T8" fmla="*/ 2 w 6"/>
              <a:gd name="T9" fmla="*/ 0 h 12"/>
              <a:gd name="T10" fmla="*/ 6 w 6"/>
              <a:gd name="T11" fmla="*/ 10 h 12"/>
              <a:gd name="T12" fmla="*/ 6 w 6"/>
              <a:gd name="T13" fmla="*/ 12 h 12"/>
              <a:gd name="T14" fmla="*/ 5 w 6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12">
                <a:moveTo>
                  <a:pt x="5" y="12"/>
                </a:moveTo>
                <a:lnTo>
                  <a:pt x="1" y="8"/>
                </a:lnTo>
                <a:lnTo>
                  <a:pt x="0" y="4"/>
                </a:lnTo>
                <a:lnTo>
                  <a:pt x="1" y="2"/>
                </a:lnTo>
                <a:lnTo>
                  <a:pt x="2" y="0"/>
                </a:lnTo>
                <a:lnTo>
                  <a:pt x="6" y="10"/>
                </a:lnTo>
                <a:lnTo>
                  <a:pt x="6" y="12"/>
                </a:lnTo>
                <a:lnTo>
                  <a:pt x="5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9" name="Freeform 190"/>
          <p:cNvSpPr>
            <a:spLocks/>
          </p:cNvSpPr>
          <p:nvPr/>
        </p:nvSpPr>
        <p:spPr bwMode="auto">
          <a:xfrm>
            <a:off x="4562475" y="4625975"/>
            <a:ext cx="4763" cy="4763"/>
          </a:xfrm>
          <a:custGeom>
            <a:avLst/>
            <a:gdLst>
              <a:gd name="T0" fmla="*/ 0 w 3"/>
              <a:gd name="T1" fmla="*/ 3 h 3"/>
              <a:gd name="T2" fmla="*/ 1 w 3"/>
              <a:gd name="T3" fmla="*/ 2 h 3"/>
              <a:gd name="T4" fmla="*/ 3 w 3"/>
              <a:gd name="T5" fmla="*/ 0 h 3"/>
              <a:gd name="T6" fmla="*/ 1 w 3"/>
              <a:gd name="T7" fmla="*/ 2 h 3"/>
              <a:gd name="T8" fmla="*/ 1 w 3"/>
              <a:gd name="T9" fmla="*/ 3 h 3"/>
              <a:gd name="T10" fmla="*/ 0 w 3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1" y="2"/>
                </a:lnTo>
                <a:lnTo>
                  <a:pt x="3" y="0"/>
                </a:lnTo>
                <a:lnTo>
                  <a:pt x="1" y="2"/>
                </a:lnTo>
                <a:lnTo>
                  <a:pt x="1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0" name="Freeform 191"/>
          <p:cNvSpPr>
            <a:spLocks/>
          </p:cNvSpPr>
          <p:nvPr/>
        </p:nvSpPr>
        <p:spPr bwMode="auto">
          <a:xfrm>
            <a:off x="4579938" y="4614863"/>
            <a:ext cx="6350" cy="6350"/>
          </a:xfrm>
          <a:custGeom>
            <a:avLst/>
            <a:gdLst>
              <a:gd name="T0" fmla="*/ 4 w 4"/>
              <a:gd name="T1" fmla="*/ 4 h 4"/>
              <a:gd name="T2" fmla="*/ 0 w 4"/>
              <a:gd name="T3" fmla="*/ 0 h 4"/>
              <a:gd name="T4" fmla="*/ 1 w 4"/>
              <a:gd name="T5" fmla="*/ 0 h 4"/>
              <a:gd name="T6" fmla="*/ 3 w 4"/>
              <a:gd name="T7" fmla="*/ 0 h 4"/>
              <a:gd name="T8" fmla="*/ 4 w 4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4">
                <a:moveTo>
                  <a:pt x="4" y="4"/>
                </a:moveTo>
                <a:lnTo>
                  <a:pt x="0" y="0"/>
                </a:lnTo>
                <a:lnTo>
                  <a:pt x="1" y="0"/>
                </a:lnTo>
                <a:lnTo>
                  <a:pt x="3" y="0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1" name="Freeform 192"/>
          <p:cNvSpPr>
            <a:spLocks/>
          </p:cNvSpPr>
          <p:nvPr/>
        </p:nvSpPr>
        <p:spPr bwMode="auto">
          <a:xfrm>
            <a:off x="4540250" y="4608513"/>
            <a:ext cx="4763" cy="4763"/>
          </a:xfrm>
          <a:custGeom>
            <a:avLst/>
            <a:gdLst>
              <a:gd name="T0" fmla="*/ 0 w 3"/>
              <a:gd name="T1" fmla="*/ 3 h 3"/>
              <a:gd name="T2" fmla="*/ 3 w 3"/>
              <a:gd name="T3" fmla="*/ 0 h 3"/>
              <a:gd name="T4" fmla="*/ 2 w 3"/>
              <a:gd name="T5" fmla="*/ 3 h 3"/>
              <a:gd name="T6" fmla="*/ 0 w 3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3">
                <a:moveTo>
                  <a:pt x="0" y="3"/>
                </a:moveTo>
                <a:lnTo>
                  <a:pt x="3" y="0"/>
                </a:lnTo>
                <a:lnTo>
                  <a:pt x="2" y="3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2" name="Freeform 193"/>
          <p:cNvSpPr>
            <a:spLocks/>
          </p:cNvSpPr>
          <p:nvPr/>
        </p:nvSpPr>
        <p:spPr bwMode="auto">
          <a:xfrm>
            <a:off x="4554538" y="4595813"/>
            <a:ext cx="6350" cy="6350"/>
          </a:xfrm>
          <a:custGeom>
            <a:avLst/>
            <a:gdLst>
              <a:gd name="T0" fmla="*/ 2 w 4"/>
              <a:gd name="T1" fmla="*/ 4 h 4"/>
              <a:gd name="T2" fmla="*/ 0 w 4"/>
              <a:gd name="T3" fmla="*/ 3 h 4"/>
              <a:gd name="T4" fmla="*/ 2 w 4"/>
              <a:gd name="T5" fmla="*/ 1 h 4"/>
              <a:gd name="T6" fmla="*/ 4 w 4"/>
              <a:gd name="T7" fmla="*/ 0 h 4"/>
              <a:gd name="T8" fmla="*/ 4 w 4"/>
              <a:gd name="T9" fmla="*/ 4 h 4"/>
              <a:gd name="T10" fmla="*/ 2 w 4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">
                <a:moveTo>
                  <a:pt x="2" y="4"/>
                </a:moveTo>
                <a:lnTo>
                  <a:pt x="0" y="3"/>
                </a:lnTo>
                <a:lnTo>
                  <a:pt x="2" y="1"/>
                </a:lnTo>
                <a:lnTo>
                  <a:pt x="4" y="0"/>
                </a:lnTo>
                <a:lnTo>
                  <a:pt x="4" y="4"/>
                </a:lnTo>
                <a:lnTo>
                  <a:pt x="2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3" name="Freeform 194"/>
          <p:cNvSpPr>
            <a:spLocks/>
          </p:cNvSpPr>
          <p:nvPr/>
        </p:nvSpPr>
        <p:spPr bwMode="auto">
          <a:xfrm>
            <a:off x="4538663" y="4591050"/>
            <a:ext cx="11113" cy="11113"/>
          </a:xfrm>
          <a:custGeom>
            <a:avLst/>
            <a:gdLst>
              <a:gd name="T0" fmla="*/ 0 w 7"/>
              <a:gd name="T1" fmla="*/ 7 h 7"/>
              <a:gd name="T2" fmla="*/ 1 w 7"/>
              <a:gd name="T3" fmla="*/ 4 h 7"/>
              <a:gd name="T4" fmla="*/ 7 w 7"/>
              <a:gd name="T5" fmla="*/ 0 h 7"/>
              <a:gd name="T6" fmla="*/ 0 w 7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1" y="4"/>
                </a:lnTo>
                <a:lnTo>
                  <a:pt x="7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4" name="Freeform 195"/>
          <p:cNvSpPr>
            <a:spLocks/>
          </p:cNvSpPr>
          <p:nvPr/>
        </p:nvSpPr>
        <p:spPr bwMode="auto">
          <a:xfrm>
            <a:off x="4468813" y="4587875"/>
            <a:ext cx="4763" cy="9525"/>
          </a:xfrm>
          <a:custGeom>
            <a:avLst/>
            <a:gdLst>
              <a:gd name="T0" fmla="*/ 2 w 3"/>
              <a:gd name="T1" fmla="*/ 6 h 6"/>
              <a:gd name="T2" fmla="*/ 2 w 3"/>
              <a:gd name="T3" fmla="*/ 2 h 6"/>
              <a:gd name="T4" fmla="*/ 0 w 3"/>
              <a:gd name="T5" fmla="*/ 0 h 6"/>
              <a:gd name="T6" fmla="*/ 2 w 3"/>
              <a:gd name="T7" fmla="*/ 1 h 6"/>
              <a:gd name="T8" fmla="*/ 3 w 3"/>
              <a:gd name="T9" fmla="*/ 4 h 6"/>
              <a:gd name="T10" fmla="*/ 2 w 3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6">
                <a:moveTo>
                  <a:pt x="2" y="6"/>
                </a:moveTo>
                <a:lnTo>
                  <a:pt x="2" y="2"/>
                </a:lnTo>
                <a:lnTo>
                  <a:pt x="0" y="0"/>
                </a:lnTo>
                <a:lnTo>
                  <a:pt x="2" y="1"/>
                </a:lnTo>
                <a:lnTo>
                  <a:pt x="3" y="4"/>
                </a:lnTo>
                <a:lnTo>
                  <a:pt x="2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5" name="Freeform 196"/>
          <p:cNvSpPr>
            <a:spLocks/>
          </p:cNvSpPr>
          <p:nvPr/>
        </p:nvSpPr>
        <p:spPr bwMode="auto">
          <a:xfrm>
            <a:off x="4460875" y="4584700"/>
            <a:ext cx="1588" cy="9525"/>
          </a:xfrm>
          <a:custGeom>
            <a:avLst/>
            <a:gdLst>
              <a:gd name="T0" fmla="*/ 1 w 1"/>
              <a:gd name="T1" fmla="*/ 6 h 6"/>
              <a:gd name="T2" fmla="*/ 0 w 1"/>
              <a:gd name="T3" fmla="*/ 0 h 6"/>
              <a:gd name="T4" fmla="*/ 1 w 1"/>
              <a:gd name="T5" fmla="*/ 4 h 6"/>
              <a:gd name="T6" fmla="*/ 1 w 1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6">
                <a:moveTo>
                  <a:pt x="1" y="6"/>
                </a:moveTo>
                <a:lnTo>
                  <a:pt x="0" y="0"/>
                </a:lnTo>
                <a:lnTo>
                  <a:pt x="1" y="4"/>
                </a:lnTo>
                <a:lnTo>
                  <a:pt x="1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6" name="Freeform 197"/>
          <p:cNvSpPr>
            <a:spLocks/>
          </p:cNvSpPr>
          <p:nvPr/>
        </p:nvSpPr>
        <p:spPr bwMode="auto">
          <a:xfrm>
            <a:off x="4468813" y="4584700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7" name="Freeform 198"/>
          <p:cNvSpPr>
            <a:spLocks/>
          </p:cNvSpPr>
          <p:nvPr/>
        </p:nvSpPr>
        <p:spPr bwMode="auto">
          <a:xfrm>
            <a:off x="4456113" y="4573588"/>
            <a:ext cx="4763" cy="11113"/>
          </a:xfrm>
          <a:custGeom>
            <a:avLst/>
            <a:gdLst>
              <a:gd name="T0" fmla="*/ 3 w 3"/>
              <a:gd name="T1" fmla="*/ 7 h 7"/>
              <a:gd name="T2" fmla="*/ 0 w 3"/>
              <a:gd name="T3" fmla="*/ 3 h 7"/>
              <a:gd name="T4" fmla="*/ 0 w 3"/>
              <a:gd name="T5" fmla="*/ 0 h 7"/>
              <a:gd name="T6" fmla="*/ 3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0" y="3"/>
                </a:lnTo>
                <a:lnTo>
                  <a:pt x="0" y="0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8" name="Freeform 199"/>
          <p:cNvSpPr>
            <a:spLocks/>
          </p:cNvSpPr>
          <p:nvPr/>
        </p:nvSpPr>
        <p:spPr bwMode="auto">
          <a:xfrm>
            <a:off x="5567363" y="4560888"/>
            <a:ext cx="4763" cy="12700"/>
          </a:xfrm>
          <a:custGeom>
            <a:avLst/>
            <a:gdLst>
              <a:gd name="T0" fmla="*/ 3 w 3"/>
              <a:gd name="T1" fmla="*/ 8 h 8"/>
              <a:gd name="T2" fmla="*/ 1 w 3"/>
              <a:gd name="T3" fmla="*/ 4 h 8"/>
              <a:gd name="T4" fmla="*/ 0 w 3"/>
              <a:gd name="T5" fmla="*/ 0 h 8"/>
              <a:gd name="T6" fmla="*/ 3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1" y="4"/>
                </a:lnTo>
                <a:lnTo>
                  <a:pt x="0" y="0"/>
                </a:lnTo>
                <a:lnTo>
                  <a:pt x="3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9" name="Freeform 200"/>
          <p:cNvSpPr>
            <a:spLocks/>
          </p:cNvSpPr>
          <p:nvPr/>
        </p:nvSpPr>
        <p:spPr bwMode="auto">
          <a:xfrm>
            <a:off x="5562600" y="4543425"/>
            <a:ext cx="4763" cy="17463"/>
          </a:xfrm>
          <a:custGeom>
            <a:avLst/>
            <a:gdLst>
              <a:gd name="T0" fmla="*/ 3 w 3"/>
              <a:gd name="T1" fmla="*/ 11 h 11"/>
              <a:gd name="T2" fmla="*/ 0 w 3"/>
              <a:gd name="T3" fmla="*/ 0 h 11"/>
              <a:gd name="T4" fmla="*/ 3 w 3"/>
              <a:gd name="T5" fmla="*/ 9 h 11"/>
              <a:gd name="T6" fmla="*/ 3 w 3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1">
                <a:moveTo>
                  <a:pt x="3" y="11"/>
                </a:moveTo>
                <a:lnTo>
                  <a:pt x="0" y="0"/>
                </a:lnTo>
                <a:lnTo>
                  <a:pt x="3" y="9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0" name="Freeform 201"/>
          <p:cNvSpPr>
            <a:spLocks/>
          </p:cNvSpPr>
          <p:nvPr/>
        </p:nvSpPr>
        <p:spPr bwMode="auto">
          <a:xfrm>
            <a:off x="4608513" y="4554538"/>
            <a:ext cx="3175" cy="3175"/>
          </a:xfrm>
          <a:custGeom>
            <a:avLst/>
            <a:gdLst>
              <a:gd name="T0" fmla="*/ 2 w 2"/>
              <a:gd name="T1" fmla="*/ 2 h 2"/>
              <a:gd name="T2" fmla="*/ 0 w 2"/>
              <a:gd name="T3" fmla="*/ 0 h 2"/>
              <a:gd name="T4" fmla="*/ 1 w 2"/>
              <a:gd name="T5" fmla="*/ 0 h 2"/>
              <a:gd name="T6" fmla="*/ 2 w 2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2" y="2"/>
                </a:moveTo>
                <a:lnTo>
                  <a:pt x="0" y="0"/>
                </a:lnTo>
                <a:lnTo>
                  <a:pt x="1" y="0"/>
                </a:lnTo>
                <a:lnTo>
                  <a:pt x="2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1" name="Freeform 202"/>
          <p:cNvSpPr>
            <a:spLocks/>
          </p:cNvSpPr>
          <p:nvPr/>
        </p:nvSpPr>
        <p:spPr bwMode="auto">
          <a:xfrm>
            <a:off x="4265613" y="4502150"/>
            <a:ext cx="58738" cy="44450"/>
          </a:xfrm>
          <a:custGeom>
            <a:avLst/>
            <a:gdLst>
              <a:gd name="T0" fmla="*/ 1 w 37"/>
              <a:gd name="T1" fmla="*/ 28 h 28"/>
              <a:gd name="T2" fmla="*/ 0 w 37"/>
              <a:gd name="T3" fmla="*/ 24 h 28"/>
              <a:gd name="T4" fmla="*/ 1 w 37"/>
              <a:gd name="T5" fmla="*/ 24 h 28"/>
              <a:gd name="T6" fmla="*/ 12 w 37"/>
              <a:gd name="T7" fmla="*/ 21 h 28"/>
              <a:gd name="T8" fmla="*/ 3 w 37"/>
              <a:gd name="T9" fmla="*/ 15 h 28"/>
              <a:gd name="T10" fmla="*/ 7 w 37"/>
              <a:gd name="T11" fmla="*/ 3 h 28"/>
              <a:gd name="T12" fmla="*/ 8 w 37"/>
              <a:gd name="T13" fmla="*/ 2 h 28"/>
              <a:gd name="T14" fmla="*/ 14 w 37"/>
              <a:gd name="T15" fmla="*/ 0 h 28"/>
              <a:gd name="T16" fmla="*/ 27 w 37"/>
              <a:gd name="T17" fmla="*/ 3 h 28"/>
              <a:gd name="T18" fmla="*/ 29 w 37"/>
              <a:gd name="T19" fmla="*/ 5 h 28"/>
              <a:gd name="T20" fmla="*/ 31 w 37"/>
              <a:gd name="T21" fmla="*/ 6 h 28"/>
              <a:gd name="T22" fmla="*/ 37 w 37"/>
              <a:gd name="T23" fmla="*/ 10 h 28"/>
              <a:gd name="T24" fmla="*/ 34 w 37"/>
              <a:gd name="T25" fmla="*/ 14 h 28"/>
              <a:gd name="T26" fmla="*/ 31 w 37"/>
              <a:gd name="T27" fmla="*/ 20 h 28"/>
              <a:gd name="T28" fmla="*/ 26 w 37"/>
              <a:gd name="T29" fmla="*/ 28 h 28"/>
              <a:gd name="T30" fmla="*/ 26 w 37"/>
              <a:gd name="T31" fmla="*/ 28 h 28"/>
              <a:gd name="T32" fmla="*/ 23 w 37"/>
              <a:gd name="T33" fmla="*/ 28 h 28"/>
              <a:gd name="T34" fmla="*/ 10 w 37"/>
              <a:gd name="T35" fmla="*/ 28 h 28"/>
              <a:gd name="T36" fmla="*/ 4 w 37"/>
              <a:gd name="T37" fmla="*/ 28 h 28"/>
              <a:gd name="T38" fmla="*/ 1 w 37"/>
              <a:gd name="T3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28">
                <a:moveTo>
                  <a:pt x="1" y="28"/>
                </a:moveTo>
                <a:lnTo>
                  <a:pt x="0" y="24"/>
                </a:lnTo>
                <a:lnTo>
                  <a:pt x="1" y="24"/>
                </a:lnTo>
                <a:lnTo>
                  <a:pt x="12" y="21"/>
                </a:lnTo>
                <a:lnTo>
                  <a:pt x="3" y="15"/>
                </a:lnTo>
                <a:lnTo>
                  <a:pt x="7" y="3"/>
                </a:lnTo>
                <a:lnTo>
                  <a:pt x="8" y="2"/>
                </a:lnTo>
                <a:lnTo>
                  <a:pt x="14" y="0"/>
                </a:lnTo>
                <a:lnTo>
                  <a:pt x="27" y="3"/>
                </a:lnTo>
                <a:lnTo>
                  <a:pt x="29" y="5"/>
                </a:lnTo>
                <a:lnTo>
                  <a:pt x="31" y="6"/>
                </a:lnTo>
                <a:lnTo>
                  <a:pt x="37" y="10"/>
                </a:lnTo>
                <a:lnTo>
                  <a:pt x="34" y="14"/>
                </a:lnTo>
                <a:lnTo>
                  <a:pt x="31" y="20"/>
                </a:lnTo>
                <a:lnTo>
                  <a:pt x="26" y="28"/>
                </a:lnTo>
                <a:lnTo>
                  <a:pt x="26" y="28"/>
                </a:lnTo>
                <a:lnTo>
                  <a:pt x="23" y="28"/>
                </a:lnTo>
                <a:lnTo>
                  <a:pt x="10" y="28"/>
                </a:lnTo>
                <a:lnTo>
                  <a:pt x="4" y="28"/>
                </a:lnTo>
                <a:lnTo>
                  <a:pt x="1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2" name="Freeform 203"/>
          <p:cNvSpPr>
            <a:spLocks/>
          </p:cNvSpPr>
          <p:nvPr/>
        </p:nvSpPr>
        <p:spPr bwMode="auto">
          <a:xfrm>
            <a:off x="4329113" y="4464050"/>
            <a:ext cx="50800" cy="69850"/>
          </a:xfrm>
          <a:custGeom>
            <a:avLst/>
            <a:gdLst>
              <a:gd name="T0" fmla="*/ 2 w 32"/>
              <a:gd name="T1" fmla="*/ 44 h 44"/>
              <a:gd name="T2" fmla="*/ 1 w 32"/>
              <a:gd name="T3" fmla="*/ 42 h 44"/>
              <a:gd name="T4" fmla="*/ 0 w 32"/>
              <a:gd name="T5" fmla="*/ 39 h 44"/>
              <a:gd name="T6" fmla="*/ 0 w 32"/>
              <a:gd name="T7" fmla="*/ 38 h 44"/>
              <a:gd name="T8" fmla="*/ 1 w 32"/>
              <a:gd name="T9" fmla="*/ 34 h 44"/>
              <a:gd name="T10" fmla="*/ 1 w 32"/>
              <a:gd name="T11" fmla="*/ 33 h 44"/>
              <a:gd name="T12" fmla="*/ 1 w 32"/>
              <a:gd name="T13" fmla="*/ 31 h 44"/>
              <a:gd name="T14" fmla="*/ 4 w 32"/>
              <a:gd name="T15" fmla="*/ 20 h 44"/>
              <a:gd name="T16" fmla="*/ 4 w 32"/>
              <a:gd name="T17" fmla="*/ 19 h 44"/>
              <a:gd name="T18" fmla="*/ 4 w 32"/>
              <a:gd name="T19" fmla="*/ 19 h 44"/>
              <a:gd name="T20" fmla="*/ 2 w 32"/>
              <a:gd name="T21" fmla="*/ 18 h 44"/>
              <a:gd name="T22" fmla="*/ 0 w 32"/>
              <a:gd name="T23" fmla="*/ 16 h 44"/>
              <a:gd name="T24" fmla="*/ 0 w 32"/>
              <a:gd name="T25" fmla="*/ 15 h 44"/>
              <a:gd name="T26" fmla="*/ 1 w 32"/>
              <a:gd name="T27" fmla="*/ 12 h 44"/>
              <a:gd name="T28" fmla="*/ 2 w 32"/>
              <a:gd name="T29" fmla="*/ 5 h 44"/>
              <a:gd name="T30" fmla="*/ 4 w 32"/>
              <a:gd name="T31" fmla="*/ 3 h 44"/>
              <a:gd name="T32" fmla="*/ 5 w 32"/>
              <a:gd name="T33" fmla="*/ 3 h 44"/>
              <a:gd name="T34" fmla="*/ 19 w 32"/>
              <a:gd name="T35" fmla="*/ 1 h 44"/>
              <a:gd name="T36" fmla="*/ 24 w 32"/>
              <a:gd name="T37" fmla="*/ 0 h 44"/>
              <a:gd name="T38" fmla="*/ 26 w 32"/>
              <a:gd name="T39" fmla="*/ 0 h 44"/>
              <a:gd name="T40" fmla="*/ 26 w 32"/>
              <a:gd name="T41" fmla="*/ 4 h 44"/>
              <a:gd name="T42" fmla="*/ 26 w 32"/>
              <a:gd name="T43" fmla="*/ 14 h 44"/>
              <a:gd name="T44" fmla="*/ 26 w 32"/>
              <a:gd name="T45" fmla="*/ 15 h 44"/>
              <a:gd name="T46" fmla="*/ 32 w 32"/>
              <a:gd name="T47" fmla="*/ 19 h 44"/>
              <a:gd name="T48" fmla="*/ 32 w 32"/>
              <a:gd name="T49" fmla="*/ 20 h 44"/>
              <a:gd name="T50" fmla="*/ 23 w 32"/>
              <a:gd name="T51" fmla="*/ 27 h 44"/>
              <a:gd name="T52" fmla="*/ 13 w 32"/>
              <a:gd name="T53" fmla="*/ 35 h 44"/>
              <a:gd name="T54" fmla="*/ 12 w 32"/>
              <a:gd name="T55" fmla="*/ 37 h 44"/>
              <a:gd name="T56" fmla="*/ 5 w 32"/>
              <a:gd name="T57" fmla="*/ 42 h 44"/>
              <a:gd name="T58" fmla="*/ 4 w 32"/>
              <a:gd name="T59" fmla="*/ 42 h 44"/>
              <a:gd name="T60" fmla="*/ 2 w 32"/>
              <a:gd name="T6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" h="44">
                <a:moveTo>
                  <a:pt x="2" y="44"/>
                </a:moveTo>
                <a:lnTo>
                  <a:pt x="1" y="42"/>
                </a:lnTo>
                <a:lnTo>
                  <a:pt x="0" y="39"/>
                </a:lnTo>
                <a:lnTo>
                  <a:pt x="0" y="38"/>
                </a:lnTo>
                <a:lnTo>
                  <a:pt x="1" y="34"/>
                </a:lnTo>
                <a:lnTo>
                  <a:pt x="1" y="33"/>
                </a:lnTo>
                <a:lnTo>
                  <a:pt x="1" y="31"/>
                </a:lnTo>
                <a:lnTo>
                  <a:pt x="4" y="20"/>
                </a:lnTo>
                <a:lnTo>
                  <a:pt x="4" y="19"/>
                </a:lnTo>
                <a:lnTo>
                  <a:pt x="4" y="19"/>
                </a:lnTo>
                <a:lnTo>
                  <a:pt x="2" y="18"/>
                </a:lnTo>
                <a:lnTo>
                  <a:pt x="0" y="16"/>
                </a:lnTo>
                <a:lnTo>
                  <a:pt x="0" y="15"/>
                </a:lnTo>
                <a:lnTo>
                  <a:pt x="1" y="12"/>
                </a:lnTo>
                <a:lnTo>
                  <a:pt x="2" y="5"/>
                </a:lnTo>
                <a:lnTo>
                  <a:pt x="4" y="3"/>
                </a:lnTo>
                <a:lnTo>
                  <a:pt x="5" y="3"/>
                </a:lnTo>
                <a:lnTo>
                  <a:pt x="19" y="1"/>
                </a:lnTo>
                <a:lnTo>
                  <a:pt x="24" y="0"/>
                </a:lnTo>
                <a:lnTo>
                  <a:pt x="26" y="0"/>
                </a:lnTo>
                <a:lnTo>
                  <a:pt x="26" y="4"/>
                </a:lnTo>
                <a:lnTo>
                  <a:pt x="26" y="14"/>
                </a:lnTo>
                <a:lnTo>
                  <a:pt x="26" y="15"/>
                </a:lnTo>
                <a:lnTo>
                  <a:pt x="32" y="19"/>
                </a:lnTo>
                <a:lnTo>
                  <a:pt x="32" y="20"/>
                </a:lnTo>
                <a:lnTo>
                  <a:pt x="23" y="27"/>
                </a:lnTo>
                <a:lnTo>
                  <a:pt x="13" y="35"/>
                </a:lnTo>
                <a:lnTo>
                  <a:pt x="12" y="37"/>
                </a:lnTo>
                <a:lnTo>
                  <a:pt x="5" y="42"/>
                </a:lnTo>
                <a:lnTo>
                  <a:pt x="4" y="42"/>
                </a:lnTo>
                <a:lnTo>
                  <a:pt x="2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3" name="Freeform 204"/>
          <p:cNvSpPr>
            <a:spLocks/>
          </p:cNvSpPr>
          <p:nvPr/>
        </p:nvSpPr>
        <p:spPr bwMode="auto">
          <a:xfrm>
            <a:off x="4243388" y="4505325"/>
            <a:ext cx="14288" cy="20638"/>
          </a:xfrm>
          <a:custGeom>
            <a:avLst/>
            <a:gdLst>
              <a:gd name="T0" fmla="*/ 0 w 9"/>
              <a:gd name="T1" fmla="*/ 13 h 13"/>
              <a:gd name="T2" fmla="*/ 0 w 9"/>
              <a:gd name="T3" fmla="*/ 12 h 13"/>
              <a:gd name="T4" fmla="*/ 0 w 9"/>
              <a:gd name="T5" fmla="*/ 1 h 13"/>
              <a:gd name="T6" fmla="*/ 3 w 9"/>
              <a:gd name="T7" fmla="*/ 0 h 13"/>
              <a:gd name="T8" fmla="*/ 5 w 9"/>
              <a:gd name="T9" fmla="*/ 0 h 13"/>
              <a:gd name="T10" fmla="*/ 9 w 9"/>
              <a:gd name="T11" fmla="*/ 4 h 13"/>
              <a:gd name="T12" fmla="*/ 7 w 9"/>
              <a:gd name="T13" fmla="*/ 12 h 13"/>
              <a:gd name="T14" fmla="*/ 0 w 9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0" y="12"/>
                </a:lnTo>
                <a:lnTo>
                  <a:pt x="0" y="1"/>
                </a:lnTo>
                <a:lnTo>
                  <a:pt x="3" y="0"/>
                </a:lnTo>
                <a:lnTo>
                  <a:pt x="5" y="0"/>
                </a:lnTo>
                <a:lnTo>
                  <a:pt x="9" y="4"/>
                </a:lnTo>
                <a:lnTo>
                  <a:pt x="7" y="12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4" name="Freeform 206"/>
          <p:cNvSpPr>
            <a:spLocks/>
          </p:cNvSpPr>
          <p:nvPr/>
        </p:nvSpPr>
        <p:spPr bwMode="auto">
          <a:xfrm>
            <a:off x="4711701" y="4465638"/>
            <a:ext cx="0" cy="3175"/>
          </a:xfrm>
          <a:custGeom>
            <a:avLst/>
            <a:gdLst>
              <a:gd name="T0" fmla="*/ 2 h 2"/>
              <a:gd name="T1" fmla="*/ 0 h 2"/>
              <a:gd name="T2" fmla="*/ 2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2"/>
                </a:moveTo>
                <a:lnTo>
                  <a:pt x="0" y="0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5" name="Freeform 207"/>
          <p:cNvSpPr>
            <a:spLocks/>
          </p:cNvSpPr>
          <p:nvPr/>
        </p:nvSpPr>
        <p:spPr bwMode="auto">
          <a:xfrm>
            <a:off x="4818063" y="4386263"/>
            <a:ext cx="39688" cy="55563"/>
          </a:xfrm>
          <a:custGeom>
            <a:avLst/>
            <a:gdLst>
              <a:gd name="T0" fmla="*/ 4 w 25"/>
              <a:gd name="T1" fmla="*/ 35 h 35"/>
              <a:gd name="T2" fmla="*/ 4 w 25"/>
              <a:gd name="T3" fmla="*/ 35 h 35"/>
              <a:gd name="T4" fmla="*/ 3 w 25"/>
              <a:gd name="T5" fmla="*/ 34 h 35"/>
              <a:gd name="T6" fmla="*/ 1 w 25"/>
              <a:gd name="T7" fmla="*/ 30 h 35"/>
              <a:gd name="T8" fmla="*/ 0 w 25"/>
              <a:gd name="T9" fmla="*/ 27 h 35"/>
              <a:gd name="T10" fmla="*/ 1 w 25"/>
              <a:gd name="T11" fmla="*/ 26 h 35"/>
              <a:gd name="T12" fmla="*/ 4 w 25"/>
              <a:gd name="T13" fmla="*/ 20 h 35"/>
              <a:gd name="T14" fmla="*/ 5 w 25"/>
              <a:gd name="T15" fmla="*/ 18 h 35"/>
              <a:gd name="T16" fmla="*/ 11 w 25"/>
              <a:gd name="T17" fmla="*/ 15 h 35"/>
              <a:gd name="T18" fmla="*/ 15 w 25"/>
              <a:gd name="T19" fmla="*/ 12 h 35"/>
              <a:gd name="T20" fmla="*/ 16 w 25"/>
              <a:gd name="T21" fmla="*/ 11 h 35"/>
              <a:gd name="T22" fmla="*/ 18 w 25"/>
              <a:gd name="T23" fmla="*/ 11 h 35"/>
              <a:gd name="T24" fmla="*/ 18 w 25"/>
              <a:gd name="T25" fmla="*/ 9 h 35"/>
              <a:gd name="T26" fmla="*/ 18 w 25"/>
              <a:gd name="T27" fmla="*/ 3 h 35"/>
              <a:gd name="T28" fmla="*/ 18 w 25"/>
              <a:gd name="T29" fmla="*/ 0 h 35"/>
              <a:gd name="T30" fmla="*/ 25 w 25"/>
              <a:gd name="T31" fmla="*/ 5 h 35"/>
              <a:gd name="T32" fmla="*/ 18 w 25"/>
              <a:gd name="T33" fmla="*/ 20 h 35"/>
              <a:gd name="T34" fmla="*/ 7 w 25"/>
              <a:gd name="T35" fmla="*/ 26 h 35"/>
              <a:gd name="T36" fmla="*/ 4 w 25"/>
              <a:gd name="T37" fmla="*/ 28 h 35"/>
              <a:gd name="T38" fmla="*/ 4 w 25"/>
              <a:gd name="T39" fmla="*/ 30 h 35"/>
              <a:gd name="T40" fmla="*/ 4 w 25"/>
              <a:gd name="T41" fmla="*/ 31 h 35"/>
              <a:gd name="T42" fmla="*/ 5 w 25"/>
              <a:gd name="T43" fmla="*/ 34 h 35"/>
              <a:gd name="T44" fmla="*/ 5 w 25"/>
              <a:gd name="T45" fmla="*/ 35 h 35"/>
              <a:gd name="T46" fmla="*/ 5 w 25"/>
              <a:gd name="T47" fmla="*/ 35 h 35"/>
              <a:gd name="T48" fmla="*/ 4 w 25"/>
              <a:gd name="T4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5">
                <a:moveTo>
                  <a:pt x="4" y="35"/>
                </a:moveTo>
                <a:lnTo>
                  <a:pt x="4" y="35"/>
                </a:lnTo>
                <a:lnTo>
                  <a:pt x="3" y="34"/>
                </a:lnTo>
                <a:lnTo>
                  <a:pt x="1" y="30"/>
                </a:lnTo>
                <a:lnTo>
                  <a:pt x="0" y="27"/>
                </a:lnTo>
                <a:lnTo>
                  <a:pt x="1" y="26"/>
                </a:lnTo>
                <a:lnTo>
                  <a:pt x="4" y="20"/>
                </a:lnTo>
                <a:lnTo>
                  <a:pt x="5" y="18"/>
                </a:lnTo>
                <a:lnTo>
                  <a:pt x="11" y="15"/>
                </a:lnTo>
                <a:lnTo>
                  <a:pt x="15" y="12"/>
                </a:lnTo>
                <a:lnTo>
                  <a:pt x="16" y="11"/>
                </a:lnTo>
                <a:lnTo>
                  <a:pt x="18" y="11"/>
                </a:lnTo>
                <a:lnTo>
                  <a:pt x="18" y="9"/>
                </a:lnTo>
                <a:lnTo>
                  <a:pt x="18" y="3"/>
                </a:lnTo>
                <a:lnTo>
                  <a:pt x="18" y="0"/>
                </a:lnTo>
                <a:lnTo>
                  <a:pt x="25" y="5"/>
                </a:lnTo>
                <a:lnTo>
                  <a:pt x="18" y="20"/>
                </a:lnTo>
                <a:lnTo>
                  <a:pt x="7" y="26"/>
                </a:lnTo>
                <a:lnTo>
                  <a:pt x="4" y="28"/>
                </a:lnTo>
                <a:lnTo>
                  <a:pt x="4" y="30"/>
                </a:lnTo>
                <a:lnTo>
                  <a:pt x="4" y="31"/>
                </a:lnTo>
                <a:lnTo>
                  <a:pt x="5" y="34"/>
                </a:lnTo>
                <a:lnTo>
                  <a:pt x="5" y="35"/>
                </a:lnTo>
                <a:lnTo>
                  <a:pt x="5" y="35"/>
                </a:lnTo>
                <a:lnTo>
                  <a:pt x="4" y="3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6" name="Freeform 208"/>
          <p:cNvSpPr>
            <a:spLocks/>
          </p:cNvSpPr>
          <p:nvPr/>
        </p:nvSpPr>
        <p:spPr bwMode="auto">
          <a:xfrm>
            <a:off x="4379913" y="4394201"/>
            <a:ext cx="26988" cy="39688"/>
          </a:xfrm>
          <a:custGeom>
            <a:avLst/>
            <a:gdLst>
              <a:gd name="T0" fmla="*/ 10 w 17"/>
              <a:gd name="T1" fmla="*/ 25 h 25"/>
              <a:gd name="T2" fmla="*/ 9 w 17"/>
              <a:gd name="T3" fmla="*/ 13 h 25"/>
              <a:gd name="T4" fmla="*/ 0 w 17"/>
              <a:gd name="T5" fmla="*/ 11 h 25"/>
              <a:gd name="T6" fmla="*/ 2 w 17"/>
              <a:gd name="T7" fmla="*/ 6 h 25"/>
              <a:gd name="T8" fmla="*/ 7 w 17"/>
              <a:gd name="T9" fmla="*/ 6 h 25"/>
              <a:gd name="T10" fmla="*/ 9 w 17"/>
              <a:gd name="T11" fmla="*/ 0 h 25"/>
              <a:gd name="T12" fmla="*/ 17 w 17"/>
              <a:gd name="T13" fmla="*/ 0 h 25"/>
              <a:gd name="T14" fmla="*/ 14 w 17"/>
              <a:gd name="T15" fmla="*/ 25 h 25"/>
              <a:gd name="T16" fmla="*/ 10 w 17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">
                <a:moveTo>
                  <a:pt x="10" y="25"/>
                </a:moveTo>
                <a:lnTo>
                  <a:pt x="9" y="13"/>
                </a:lnTo>
                <a:lnTo>
                  <a:pt x="0" y="11"/>
                </a:lnTo>
                <a:lnTo>
                  <a:pt x="2" y="6"/>
                </a:lnTo>
                <a:lnTo>
                  <a:pt x="7" y="6"/>
                </a:lnTo>
                <a:lnTo>
                  <a:pt x="9" y="0"/>
                </a:lnTo>
                <a:lnTo>
                  <a:pt x="17" y="0"/>
                </a:lnTo>
                <a:lnTo>
                  <a:pt x="14" y="25"/>
                </a:lnTo>
                <a:lnTo>
                  <a:pt x="10" y="2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7" name="Freeform 209"/>
          <p:cNvSpPr>
            <a:spLocks/>
          </p:cNvSpPr>
          <p:nvPr/>
        </p:nvSpPr>
        <p:spPr bwMode="auto">
          <a:xfrm>
            <a:off x="4427538" y="4352926"/>
            <a:ext cx="26988" cy="23813"/>
          </a:xfrm>
          <a:custGeom>
            <a:avLst/>
            <a:gdLst>
              <a:gd name="T0" fmla="*/ 11 w 17"/>
              <a:gd name="T1" fmla="*/ 15 h 15"/>
              <a:gd name="T2" fmla="*/ 3 w 17"/>
              <a:gd name="T3" fmla="*/ 10 h 15"/>
              <a:gd name="T4" fmla="*/ 0 w 17"/>
              <a:gd name="T5" fmla="*/ 3 h 15"/>
              <a:gd name="T6" fmla="*/ 0 w 17"/>
              <a:gd name="T7" fmla="*/ 0 h 15"/>
              <a:gd name="T8" fmla="*/ 5 w 17"/>
              <a:gd name="T9" fmla="*/ 0 h 15"/>
              <a:gd name="T10" fmla="*/ 17 w 17"/>
              <a:gd name="T11" fmla="*/ 4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3" y="10"/>
                </a:lnTo>
                <a:lnTo>
                  <a:pt x="0" y="3"/>
                </a:lnTo>
                <a:lnTo>
                  <a:pt x="0" y="0"/>
                </a:lnTo>
                <a:lnTo>
                  <a:pt x="5" y="0"/>
                </a:lnTo>
                <a:lnTo>
                  <a:pt x="17" y="4"/>
                </a:lnTo>
                <a:lnTo>
                  <a:pt x="11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8" name="Freeform 210"/>
          <p:cNvSpPr>
            <a:spLocks/>
          </p:cNvSpPr>
          <p:nvPr/>
        </p:nvSpPr>
        <p:spPr bwMode="auto">
          <a:xfrm>
            <a:off x="4462463" y="4319588"/>
            <a:ext cx="20638" cy="26988"/>
          </a:xfrm>
          <a:custGeom>
            <a:avLst/>
            <a:gdLst>
              <a:gd name="T0" fmla="*/ 6 w 13"/>
              <a:gd name="T1" fmla="*/ 17 h 17"/>
              <a:gd name="T2" fmla="*/ 0 w 13"/>
              <a:gd name="T3" fmla="*/ 12 h 17"/>
              <a:gd name="T4" fmla="*/ 3 w 13"/>
              <a:gd name="T5" fmla="*/ 6 h 17"/>
              <a:gd name="T6" fmla="*/ 13 w 13"/>
              <a:gd name="T7" fmla="*/ 0 h 17"/>
              <a:gd name="T8" fmla="*/ 11 w 13"/>
              <a:gd name="T9" fmla="*/ 12 h 17"/>
              <a:gd name="T10" fmla="*/ 8 w 13"/>
              <a:gd name="T11" fmla="*/ 15 h 17"/>
              <a:gd name="T12" fmla="*/ 6 w 13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7">
                <a:moveTo>
                  <a:pt x="6" y="17"/>
                </a:moveTo>
                <a:lnTo>
                  <a:pt x="0" y="12"/>
                </a:lnTo>
                <a:lnTo>
                  <a:pt x="3" y="6"/>
                </a:lnTo>
                <a:lnTo>
                  <a:pt x="13" y="0"/>
                </a:lnTo>
                <a:lnTo>
                  <a:pt x="11" y="12"/>
                </a:lnTo>
                <a:lnTo>
                  <a:pt x="8" y="15"/>
                </a:lnTo>
                <a:lnTo>
                  <a:pt x="6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9" name="Freeform 211"/>
          <p:cNvSpPr>
            <a:spLocks/>
          </p:cNvSpPr>
          <p:nvPr/>
        </p:nvSpPr>
        <p:spPr bwMode="auto">
          <a:xfrm>
            <a:off x="4537076" y="4302126"/>
            <a:ext cx="31750" cy="41275"/>
          </a:xfrm>
          <a:custGeom>
            <a:avLst/>
            <a:gdLst>
              <a:gd name="T0" fmla="*/ 16 w 20"/>
              <a:gd name="T1" fmla="*/ 26 h 26"/>
              <a:gd name="T2" fmla="*/ 1 w 20"/>
              <a:gd name="T3" fmla="*/ 12 h 26"/>
              <a:gd name="T4" fmla="*/ 0 w 20"/>
              <a:gd name="T5" fmla="*/ 11 h 26"/>
              <a:gd name="T6" fmla="*/ 5 w 20"/>
              <a:gd name="T7" fmla="*/ 0 h 26"/>
              <a:gd name="T8" fmla="*/ 20 w 20"/>
              <a:gd name="T9" fmla="*/ 5 h 26"/>
              <a:gd name="T10" fmla="*/ 19 w 20"/>
              <a:gd name="T11" fmla="*/ 20 h 26"/>
              <a:gd name="T12" fmla="*/ 16 w 20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6">
                <a:moveTo>
                  <a:pt x="16" y="26"/>
                </a:moveTo>
                <a:lnTo>
                  <a:pt x="1" y="12"/>
                </a:lnTo>
                <a:lnTo>
                  <a:pt x="0" y="11"/>
                </a:lnTo>
                <a:lnTo>
                  <a:pt x="5" y="0"/>
                </a:lnTo>
                <a:lnTo>
                  <a:pt x="20" y="5"/>
                </a:lnTo>
                <a:lnTo>
                  <a:pt x="19" y="20"/>
                </a:lnTo>
                <a:lnTo>
                  <a:pt x="16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0" name="Freeform 212"/>
          <p:cNvSpPr>
            <a:spLocks/>
          </p:cNvSpPr>
          <p:nvPr/>
        </p:nvSpPr>
        <p:spPr bwMode="auto">
          <a:xfrm>
            <a:off x="5584826" y="4321176"/>
            <a:ext cx="4763" cy="14288"/>
          </a:xfrm>
          <a:custGeom>
            <a:avLst/>
            <a:gdLst>
              <a:gd name="T0" fmla="*/ 0 w 3"/>
              <a:gd name="T1" fmla="*/ 9 h 9"/>
              <a:gd name="T2" fmla="*/ 0 w 3"/>
              <a:gd name="T3" fmla="*/ 0 h 9"/>
              <a:gd name="T4" fmla="*/ 3 w 3"/>
              <a:gd name="T5" fmla="*/ 7 h 9"/>
              <a:gd name="T6" fmla="*/ 0 w 3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9">
                <a:moveTo>
                  <a:pt x="0" y="9"/>
                </a:moveTo>
                <a:lnTo>
                  <a:pt x="0" y="0"/>
                </a:lnTo>
                <a:lnTo>
                  <a:pt x="3" y="7"/>
                </a:lnTo>
                <a:lnTo>
                  <a:pt x="0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1" name="Freeform 213"/>
          <p:cNvSpPr>
            <a:spLocks/>
          </p:cNvSpPr>
          <p:nvPr/>
        </p:nvSpPr>
        <p:spPr bwMode="auto">
          <a:xfrm>
            <a:off x="5576888" y="4297363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0 h 7"/>
              <a:gd name="T4" fmla="*/ 2 w 2"/>
              <a:gd name="T5" fmla="*/ 5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0"/>
                </a:lnTo>
                <a:lnTo>
                  <a:pt x="2" y="5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2" name="Freeform 214"/>
          <p:cNvSpPr>
            <a:spLocks/>
          </p:cNvSpPr>
          <p:nvPr/>
        </p:nvSpPr>
        <p:spPr bwMode="auto">
          <a:xfrm>
            <a:off x="5572126" y="4286251"/>
            <a:ext cx="4763" cy="11113"/>
          </a:xfrm>
          <a:custGeom>
            <a:avLst/>
            <a:gdLst>
              <a:gd name="T0" fmla="*/ 3 w 3"/>
              <a:gd name="T1" fmla="*/ 7 h 7"/>
              <a:gd name="T2" fmla="*/ 1 w 3"/>
              <a:gd name="T3" fmla="*/ 4 h 7"/>
              <a:gd name="T4" fmla="*/ 0 w 3"/>
              <a:gd name="T5" fmla="*/ 0 h 7"/>
              <a:gd name="T6" fmla="*/ 3 w 3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7">
                <a:moveTo>
                  <a:pt x="3" y="7"/>
                </a:moveTo>
                <a:lnTo>
                  <a:pt x="1" y="4"/>
                </a:lnTo>
                <a:lnTo>
                  <a:pt x="0" y="0"/>
                </a:lnTo>
                <a:lnTo>
                  <a:pt x="3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3" name="Freeform 215"/>
          <p:cNvSpPr>
            <a:spLocks/>
          </p:cNvSpPr>
          <p:nvPr/>
        </p:nvSpPr>
        <p:spPr bwMode="auto">
          <a:xfrm>
            <a:off x="5565776" y="4267201"/>
            <a:ext cx="3175" cy="14288"/>
          </a:xfrm>
          <a:custGeom>
            <a:avLst/>
            <a:gdLst>
              <a:gd name="T0" fmla="*/ 2 w 2"/>
              <a:gd name="T1" fmla="*/ 9 h 9"/>
              <a:gd name="T2" fmla="*/ 1 w 2"/>
              <a:gd name="T3" fmla="*/ 5 h 9"/>
              <a:gd name="T4" fmla="*/ 0 w 2"/>
              <a:gd name="T5" fmla="*/ 3 h 9"/>
              <a:gd name="T6" fmla="*/ 0 w 2"/>
              <a:gd name="T7" fmla="*/ 0 h 9"/>
              <a:gd name="T8" fmla="*/ 2 w 2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9">
                <a:moveTo>
                  <a:pt x="2" y="9"/>
                </a:moveTo>
                <a:lnTo>
                  <a:pt x="1" y="5"/>
                </a:lnTo>
                <a:lnTo>
                  <a:pt x="0" y="3"/>
                </a:lnTo>
                <a:lnTo>
                  <a:pt x="0" y="0"/>
                </a:lnTo>
                <a:lnTo>
                  <a:pt x="2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4" name="Freeform 216"/>
          <p:cNvSpPr>
            <a:spLocks/>
          </p:cNvSpPr>
          <p:nvPr/>
        </p:nvSpPr>
        <p:spPr bwMode="auto">
          <a:xfrm>
            <a:off x="4738688" y="4267201"/>
            <a:ext cx="19050" cy="12700"/>
          </a:xfrm>
          <a:custGeom>
            <a:avLst/>
            <a:gdLst>
              <a:gd name="T0" fmla="*/ 4 w 12"/>
              <a:gd name="T1" fmla="*/ 8 h 8"/>
              <a:gd name="T2" fmla="*/ 1 w 12"/>
              <a:gd name="T3" fmla="*/ 7 h 8"/>
              <a:gd name="T4" fmla="*/ 0 w 12"/>
              <a:gd name="T5" fmla="*/ 5 h 8"/>
              <a:gd name="T6" fmla="*/ 2 w 12"/>
              <a:gd name="T7" fmla="*/ 1 h 8"/>
              <a:gd name="T8" fmla="*/ 4 w 12"/>
              <a:gd name="T9" fmla="*/ 1 h 8"/>
              <a:gd name="T10" fmla="*/ 5 w 12"/>
              <a:gd name="T11" fmla="*/ 0 h 8"/>
              <a:gd name="T12" fmla="*/ 8 w 12"/>
              <a:gd name="T13" fmla="*/ 0 h 8"/>
              <a:gd name="T14" fmla="*/ 10 w 12"/>
              <a:gd name="T15" fmla="*/ 4 h 8"/>
              <a:gd name="T16" fmla="*/ 12 w 12"/>
              <a:gd name="T17" fmla="*/ 5 h 8"/>
              <a:gd name="T18" fmla="*/ 9 w 12"/>
              <a:gd name="T19" fmla="*/ 8 h 8"/>
              <a:gd name="T20" fmla="*/ 4 w 12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8">
                <a:moveTo>
                  <a:pt x="4" y="8"/>
                </a:moveTo>
                <a:lnTo>
                  <a:pt x="1" y="7"/>
                </a:lnTo>
                <a:lnTo>
                  <a:pt x="0" y="5"/>
                </a:lnTo>
                <a:lnTo>
                  <a:pt x="2" y="1"/>
                </a:lnTo>
                <a:lnTo>
                  <a:pt x="4" y="1"/>
                </a:lnTo>
                <a:lnTo>
                  <a:pt x="5" y="0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5" name="Freeform 217"/>
          <p:cNvSpPr>
            <a:spLocks/>
          </p:cNvSpPr>
          <p:nvPr/>
        </p:nvSpPr>
        <p:spPr bwMode="auto">
          <a:xfrm>
            <a:off x="4733926" y="4224338"/>
            <a:ext cx="30163" cy="31750"/>
          </a:xfrm>
          <a:custGeom>
            <a:avLst/>
            <a:gdLst>
              <a:gd name="T0" fmla="*/ 1 w 19"/>
              <a:gd name="T1" fmla="*/ 20 h 20"/>
              <a:gd name="T2" fmla="*/ 0 w 19"/>
              <a:gd name="T3" fmla="*/ 19 h 20"/>
              <a:gd name="T4" fmla="*/ 0 w 19"/>
              <a:gd name="T5" fmla="*/ 16 h 20"/>
              <a:gd name="T6" fmla="*/ 1 w 19"/>
              <a:gd name="T7" fmla="*/ 12 h 20"/>
              <a:gd name="T8" fmla="*/ 1 w 19"/>
              <a:gd name="T9" fmla="*/ 2 h 20"/>
              <a:gd name="T10" fmla="*/ 12 w 19"/>
              <a:gd name="T11" fmla="*/ 1 h 20"/>
              <a:gd name="T12" fmla="*/ 19 w 19"/>
              <a:gd name="T13" fmla="*/ 0 h 20"/>
              <a:gd name="T14" fmla="*/ 16 w 19"/>
              <a:gd name="T15" fmla="*/ 10 h 20"/>
              <a:gd name="T16" fmla="*/ 5 w 19"/>
              <a:gd name="T17" fmla="*/ 17 h 20"/>
              <a:gd name="T18" fmla="*/ 4 w 19"/>
              <a:gd name="T19" fmla="*/ 19 h 20"/>
              <a:gd name="T20" fmla="*/ 3 w 19"/>
              <a:gd name="T21" fmla="*/ 19 h 20"/>
              <a:gd name="T22" fmla="*/ 1 w 19"/>
              <a:gd name="T23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20">
                <a:moveTo>
                  <a:pt x="1" y="20"/>
                </a:moveTo>
                <a:lnTo>
                  <a:pt x="0" y="19"/>
                </a:lnTo>
                <a:lnTo>
                  <a:pt x="0" y="16"/>
                </a:lnTo>
                <a:lnTo>
                  <a:pt x="1" y="12"/>
                </a:lnTo>
                <a:lnTo>
                  <a:pt x="1" y="2"/>
                </a:lnTo>
                <a:lnTo>
                  <a:pt x="12" y="1"/>
                </a:lnTo>
                <a:lnTo>
                  <a:pt x="19" y="0"/>
                </a:lnTo>
                <a:lnTo>
                  <a:pt x="16" y="10"/>
                </a:lnTo>
                <a:lnTo>
                  <a:pt x="5" y="17"/>
                </a:lnTo>
                <a:lnTo>
                  <a:pt x="4" y="19"/>
                </a:lnTo>
                <a:lnTo>
                  <a:pt x="3" y="19"/>
                </a:lnTo>
                <a:lnTo>
                  <a:pt x="1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6" name="Freeform 218"/>
          <p:cNvSpPr>
            <a:spLocks/>
          </p:cNvSpPr>
          <p:nvPr/>
        </p:nvSpPr>
        <p:spPr bwMode="auto">
          <a:xfrm>
            <a:off x="5553076" y="4227513"/>
            <a:ext cx="6350" cy="23813"/>
          </a:xfrm>
          <a:custGeom>
            <a:avLst/>
            <a:gdLst>
              <a:gd name="T0" fmla="*/ 4 w 4"/>
              <a:gd name="T1" fmla="*/ 15 h 15"/>
              <a:gd name="T2" fmla="*/ 2 w 4"/>
              <a:gd name="T3" fmla="*/ 11 h 15"/>
              <a:gd name="T4" fmla="*/ 0 w 4"/>
              <a:gd name="T5" fmla="*/ 0 h 15"/>
              <a:gd name="T6" fmla="*/ 1 w 4"/>
              <a:gd name="T7" fmla="*/ 6 h 15"/>
              <a:gd name="T8" fmla="*/ 2 w 4"/>
              <a:gd name="T9" fmla="*/ 11 h 15"/>
              <a:gd name="T10" fmla="*/ 4 w 4"/>
              <a:gd name="T11" fmla="*/ 14 h 15"/>
              <a:gd name="T12" fmla="*/ 4 w 4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" h="15">
                <a:moveTo>
                  <a:pt x="4" y="15"/>
                </a:moveTo>
                <a:lnTo>
                  <a:pt x="2" y="11"/>
                </a:lnTo>
                <a:lnTo>
                  <a:pt x="0" y="0"/>
                </a:lnTo>
                <a:lnTo>
                  <a:pt x="1" y="6"/>
                </a:lnTo>
                <a:lnTo>
                  <a:pt x="2" y="11"/>
                </a:lnTo>
                <a:lnTo>
                  <a:pt x="4" y="14"/>
                </a:lnTo>
                <a:lnTo>
                  <a:pt x="4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7" name="Freeform 219"/>
          <p:cNvSpPr>
            <a:spLocks/>
          </p:cNvSpPr>
          <p:nvPr/>
        </p:nvSpPr>
        <p:spPr bwMode="auto">
          <a:xfrm>
            <a:off x="4729163" y="4208463"/>
            <a:ext cx="34925" cy="11113"/>
          </a:xfrm>
          <a:custGeom>
            <a:avLst/>
            <a:gdLst>
              <a:gd name="T0" fmla="*/ 8 w 22"/>
              <a:gd name="T1" fmla="*/ 7 h 7"/>
              <a:gd name="T2" fmla="*/ 4 w 22"/>
              <a:gd name="T3" fmla="*/ 5 h 7"/>
              <a:gd name="T4" fmla="*/ 0 w 22"/>
              <a:gd name="T5" fmla="*/ 3 h 7"/>
              <a:gd name="T6" fmla="*/ 3 w 22"/>
              <a:gd name="T7" fmla="*/ 1 h 7"/>
              <a:gd name="T8" fmla="*/ 7 w 22"/>
              <a:gd name="T9" fmla="*/ 0 h 7"/>
              <a:gd name="T10" fmla="*/ 21 w 22"/>
              <a:gd name="T11" fmla="*/ 0 h 7"/>
              <a:gd name="T12" fmla="*/ 22 w 22"/>
              <a:gd name="T13" fmla="*/ 7 h 7"/>
              <a:gd name="T14" fmla="*/ 16 w 22"/>
              <a:gd name="T15" fmla="*/ 7 h 7"/>
              <a:gd name="T16" fmla="*/ 8 w 22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7">
                <a:moveTo>
                  <a:pt x="8" y="7"/>
                </a:moveTo>
                <a:lnTo>
                  <a:pt x="4" y="5"/>
                </a:lnTo>
                <a:lnTo>
                  <a:pt x="0" y="3"/>
                </a:lnTo>
                <a:lnTo>
                  <a:pt x="3" y="1"/>
                </a:lnTo>
                <a:lnTo>
                  <a:pt x="7" y="0"/>
                </a:lnTo>
                <a:lnTo>
                  <a:pt x="21" y="0"/>
                </a:lnTo>
                <a:lnTo>
                  <a:pt x="22" y="7"/>
                </a:lnTo>
                <a:lnTo>
                  <a:pt x="16" y="7"/>
                </a:lnTo>
                <a:lnTo>
                  <a:pt x="8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8" name="Freeform 220"/>
          <p:cNvSpPr>
            <a:spLocks/>
          </p:cNvSpPr>
          <p:nvPr/>
        </p:nvSpPr>
        <p:spPr bwMode="auto">
          <a:xfrm>
            <a:off x="5241926" y="4121151"/>
            <a:ext cx="38100" cy="9525"/>
          </a:xfrm>
          <a:custGeom>
            <a:avLst/>
            <a:gdLst>
              <a:gd name="T0" fmla="*/ 24 w 24"/>
              <a:gd name="T1" fmla="*/ 6 h 6"/>
              <a:gd name="T2" fmla="*/ 0 w 24"/>
              <a:gd name="T3" fmla="*/ 5 h 6"/>
              <a:gd name="T4" fmla="*/ 7 w 24"/>
              <a:gd name="T5" fmla="*/ 3 h 6"/>
              <a:gd name="T6" fmla="*/ 9 w 24"/>
              <a:gd name="T7" fmla="*/ 3 h 6"/>
              <a:gd name="T8" fmla="*/ 14 w 24"/>
              <a:gd name="T9" fmla="*/ 0 h 6"/>
              <a:gd name="T10" fmla="*/ 20 w 24"/>
              <a:gd name="T11" fmla="*/ 2 h 6"/>
              <a:gd name="T12" fmla="*/ 21 w 24"/>
              <a:gd name="T13" fmla="*/ 5 h 6"/>
              <a:gd name="T14" fmla="*/ 24 w 24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6">
                <a:moveTo>
                  <a:pt x="24" y="6"/>
                </a:moveTo>
                <a:lnTo>
                  <a:pt x="0" y="5"/>
                </a:lnTo>
                <a:lnTo>
                  <a:pt x="7" y="3"/>
                </a:lnTo>
                <a:lnTo>
                  <a:pt x="9" y="3"/>
                </a:lnTo>
                <a:lnTo>
                  <a:pt x="14" y="0"/>
                </a:lnTo>
                <a:lnTo>
                  <a:pt x="20" y="2"/>
                </a:lnTo>
                <a:lnTo>
                  <a:pt x="21" y="5"/>
                </a:lnTo>
                <a:lnTo>
                  <a:pt x="24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9" name="Freeform 221"/>
          <p:cNvSpPr>
            <a:spLocks/>
          </p:cNvSpPr>
          <p:nvPr/>
        </p:nvSpPr>
        <p:spPr bwMode="auto">
          <a:xfrm>
            <a:off x="5595938" y="4065588"/>
            <a:ext cx="7938" cy="6350"/>
          </a:xfrm>
          <a:custGeom>
            <a:avLst/>
            <a:gdLst>
              <a:gd name="T0" fmla="*/ 0 w 5"/>
              <a:gd name="T1" fmla="*/ 4 h 4"/>
              <a:gd name="T2" fmla="*/ 4 w 5"/>
              <a:gd name="T3" fmla="*/ 0 h 4"/>
              <a:gd name="T4" fmla="*/ 5 w 5"/>
              <a:gd name="T5" fmla="*/ 0 h 4"/>
              <a:gd name="T6" fmla="*/ 0 w 5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4">
                <a:moveTo>
                  <a:pt x="0" y="4"/>
                </a:moveTo>
                <a:lnTo>
                  <a:pt x="4" y="0"/>
                </a:lnTo>
                <a:lnTo>
                  <a:pt x="5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0" name="Freeform 222"/>
          <p:cNvSpPr>
            <a:spLocks/>
          </p:cNvSpPr>
          <p:nvPr/>
        </p:nvSpPr>
        <p:spPr bwMode="auto">
          <a:xfrm>
            <a:off x="4873626" y="3951288"/>
            <a:ext cx="100013" cy="49213"/>
          </a:xfrm>
          <a:custGeom>
            <a:avLst/>
            <a:gdLst>
              <a:gd name="T0" fmla="*/ 20 w 63"/>
              <a:gd name="T1" fmla="*/ 31 h 31"/>
              <a:gd name="T2" fmla="*/ 2 w 63"/>
              <a:gd name="T3" fmla="*/ 30 h 31"/>
              <a:gd name="T4" fmla="*/ 0 w 63"/>
              <a:gd name="T5" fmla="*/ 28 h 31"/>
              <a:gd name="T6" fmla="*/ 0 w 63"/>
              <a:gd name="T7" fmla="*/ 23 h 31"/>
              <a:gd name="T8" fmla="*/ 2 w 63"/>
              <a:gd name="T9" fmla="*/ 22 h 31"/>
              <a:gd name="T10" fmla="*/ 25 w 63"/>
              <a:gd name="T11" fmla="*/ 19 h 31"/>
              <a:gd name="T12" fmla="*/ 31 w 63"/>
              <a:gd name="T13" fmla="*/ 19 h 31"/>
              <a:gd name="T14" fmla="*/ 33 w 63"/>
              <a:gd name="T15" fmla="*/ 17 h 31"/>
              <a:gd name="T16" fmla="*/ 48 w 63"/>
              <a:gd name="T17" fmla="*/ 8 h 31"/>
              <a:gd name="T18" fmla="*/ 55 w 63"/>
              <a:gd name="T19" fmla="*/ 2 h 31"/>
              <a:gd name="T20" fmla="*/ 59 w 63"/>
              <a:gd name="T21" fmla="*/ 0 h 31"/>
              <a:gd name="T22" fmla="*/ 63 w 63"/>
              <a:gd name="T23" fmla="*/ 2 h 31"/>
              <a:gd name="T24" fmla="*/ 63 w 63"/>
              <a:gd name="T25" fmla="*/ 4 h 31"/>
              <a:gd name="T26" fmla="*/ 61 w 63"/>
              <a:gd name="T27" fmla="*/ 9 h 31"/>
              <a:gd name="T28" fmla="*/ 63 w 63"/>
              <a:gd name="T29" fmla="*/ 13 h 31"/>
              <a:gd name="T30" fmla="*/ 63 w 63"/>
              <a:gd name="T31" fmla="*/ 15 h 31"/>
              <a:gd name="T32" fmla="*/ 63 w 63"/>
              <a:gd name="T33" fmla="*/ 15 h 31"/>
              <a:gd name="T34" fmla="*/ 62 w 63"/>
              <a:gd name="T35" fmla="*/ 23 h 31"/>
              <a:gd name="T36" fmla="*/ 61 w 63"/>
              <a:gd name="T37" fmla="*/ 28 h 31"/>
              <a:gd name="T38" fmla="*/ 25 w 63"/>
              <a:gd name="T39" fmla="*/ 31 h 31"/>
              <a:gd name="T40" fmla="*/ 24 w 63"/>
              <a:gd name="T41" fmla="*/ 31 h 31"/>
              <a:gd name="T42" fmla="*/ 20 w 63"/>
              <a:gd name="T4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63" h="31">
                <a:moveTo>
                  <a:pt x="20" y="31"/>
                </a:moveTo>
                <a:lnTo>
                  <a:pt x="2" y="30"/>
                </a:lnTo>
                <a:lnTo>
                  <a:pt x="0" y="28"/>
                </a:lnTo>
                <a:lnTo>
                  <a:pt x="0" y="23"/>
                </a:lnTo>
                <a:lnTo>
                  <a:pt x="2" y="22"/>
                </a:lnTo>
                <a:lnTo>
                  <a:pt x="25" y="19"/>
                </a:lnTo>
                <a:lnTo>
                  <a:pt x="31" y="19"/>
                </a:lnTo>
                <a:lnTo>
                  <a:pt x="33" y="17"/>
                </a:lnTo>
                <a:lnTo>
                  <a:pt x="48" y="8"/>
                </a:lnTo>
                <a:lnTo>
                  <a:pt x="55" y="2"/>
                </a:lnTo>
                <a:lnTo>
                  <a:pt x="59" y="0"/>
                </a:lnTo>
                <a:lnTo>
                  <a:pt x="63" y="2"/>
                </a:lnTo>
                <a:lnTo>
                  <a:pt x="63" y="4"/>
                </a:lnTo>
                <a:lnTo>
                  <a:pt x="61" y="9"/>
                </a:lnTo>
                <a:lnTo>
                  <a:pt x="63" y="13"/>
                </a:lnTo>
                <a:lnTo>
                  <a:pt x="63" y="15"/>
                </a:lnTo>
                <a:lnTo>
                  <a:pt x="63" y="15"/>
                </a:lnTo>
                <a:lnTo>
                  <a:pt x="62" y="23"/>
                </a:lnTo>
                <a:lnTo>
                  <a:pt x="61" y="28"/>
                </a:lnTo>
                <a:lnTo>
                  <a:pt x="25" y="31"/>
                </a:lnTo>
                <a:lnTo>
                  <a:pt x="24" y="31"/>
                </a:lnTo>
                <a:lnTo>
                  <a:pt x="20" y="3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1" name="Freeform 223"/>
          <p:cNvSpPr>
            <a:spLocks/>
          </p:cNvSpPr>
          <p:nvPr/>
        </p:nvSpPr>
        <p:spPr bwMode="auto">
          <a:xfrm>
            <a:off x="5913438" y="3910013"/>
            <a:ext cx="6350" cy="4763"/>
          </a:xfrm>
          <a:custGeom>
            <a:avLst/>
            <a:gdLst>
              <a:gd name="T0" fmla="*/ 3 w 4"/>
              <a:gd name="T1" fmla="*/ 3 h 3"/>
              <a:gd name="T2" fmla="*/ 2 w 4"/>
              <a:gd name="T3" fmla="*/ 1 h 3"/>
              <a:gd name="T4" fmla="*/ 0 w 4"/>
              <a:gd name="T5" fmla="*/ 0 h 3"/>
              <a:gd name="T6" fmla="*/ 4 w 4"/>
              <a:gd name="T7" fmla="*/ 3 h 3"/>
              <a:gd name="T8" fmla="*/ 4 w 4"/>
              <a:gd name="T9" fmla="*/ 3 h 3"/>
              <a:gd name="T10" fmla="*/ 3 w 4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">
                <a:moveTo>
                  <a:pt x="3" y="3"/>
                </a:moveTo>
                <a:lnTo>
                  <a:pt x="2" y="1"/>
                </a:lnTo>
                <a:lnTo>
                  <a:pt x="0" y="0"/>
                </a:lnTo>
                <a:lnTo>
                  <a:pt x="4" y="3"/>
                </a:lnTo>
                <a:lnTo>
                  <a:pt x="4" y="3"/>
                </a:lnTo>
                <a:lnTo>
                  <a:pt x="3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2" name="Freeform 224"/>
          <p:cNvSpPr>
            <a:spLocks/>
          </p:cNvSpPr>
          <p:nvPr/>
        </p:nvSpPr>
        <p:spPr bwMode="auto">
          <a:xfrm>
            <a:off x="5905501" y="3906838"/>
            <a:ext cx="7938" cy="3175"/>
          </a:xfrm>
          <a:custGeom>
            <a:avLst/>
            <a:gdLst>
              <a:gd name="T0" fmla="*/ 5 w 5"/>
              <a:gd name="T1" fmla="*/ 2 h 2"/>
              <a:gd name="T2" fmla="*/ 0 w 5"/>
              <a:gd name="T3" fmla="*/ 0 h 2"/>
              <a:gd name="T4" fmla="*/ 1 w 5"/>
              <a:gd name="T5" fmla="*/ 0 h 2"/>
              <a:gd name="T6" fmla="*/ 5 w 5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2">
                <a:moveTo>
                  <a:pt x="5" y="2"/>
                </a:moveTo>
                <a:lnTo>
                  <a:pt x="0" y="0"/>
                </a:lnTo>
                <a:lnTo>
                  <a:pt x="1" y="0"/>
                </a:lnTo>
                <a:lnTo>
                  <a:pt x="5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3" name="Freeform 225"/>
          <p:cNvSpPr>
            <a:spLocks/>
          </p:cNvSpPr>
          <p:nvPr/>
        </p:nvSpPr>
        <p:spPr bwMode="auto">
          <a:xfrm>
            <a:off x="5883276" y="3898901"/>
            <a:ext cx="22225" cy="7938"/>
          </a:xfrm>
          <a:custGeom>
            <a:avLst/>
            <a:gdLst>
              <a:gd name="T0" fmla="*/ 14 w 14"/>
              <a:gd name="T1" fmla="*/ 5 h 5"/>
              <a:gd name="T2" fmla="*/ 10 w 14"/>
              <a:gd name="T3" fmla="*/ 4 h 5"/>
              <a:gd name="T4" fmla="*/ 0 w 14"/>
              <a:gd name="T5" fmla="*/ 0 h 5"/>
              <a:gd name="T6" fmla="*/ 14 w 14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10" y="4"/>
                </a:lnTo>
                <a:lnTo>
                  <a:pt x="0" y="0"/>
                </a:lnTo>
                <a:lnTo>
                  <a:pt x="14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4" name="Freeform 226"/>
          <p:cNvSpPr>
            <a:spLocks/>
          </p:cNvSpPr>
          <p:nvPr/>
        </p:nvSpPr>
        <p:spPr bwMode="auto">
          <a:xfrm>
            <a:off x="5832476" y="3886201"/>
            <a:ext cx="39688" cy="11113"/>
          </a:xfrm>
          <a:custGeom>
            <a:avLst/>
            <a:gdLst>
              <a:gd name="T0" fmla="*/ 25 w 25"/>
              <a:gd name="T1" fmla="*/ 7 h 7"/>
              <a:gd name="T2" fmla="*/ 12 w 25"/>
              <a:gd name="T3" fmla="*/ 3 h 7"/>
              <a:gd name="T4" fmla="*/ 0 w 25"/>
              <a:gd name="T5" fmla="*/ 0 h 7"/>
              <a:gd name="T6" fmla="*/ 1 w 25"/>
              <a:gd name="T7" fmla="*/ 0 h 7"/>
              <a:gd name="T8" fmla="*/ 12 w 25"/>
              <a:gd name="T9" fmla="*/ 3 h 7"/>
              <a:gd name="T10" fmla="*/ 21 w 25"/>
              <a:gd name="T11" fmla="*/ 5 h 7"/>
              <a:gd name="T12" fmla="*/ 25 w 25"/>
              <a:gd name="T1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" h="7">
                <a:moveTo>
                  <a:pt x="25" y="7"/>
                </a:moveTo>
                <a:lnTo>
                  <a:pt x="12" y="3"/>
                </a:lnTo>
                <a:lnTo>
                  <a:pt x="0" y="0"/>
                </a:lnTo>
                <a:lnTo>
                  <a:pt x="1" y="0"/>
                </a:lnTo>
                <a:lnTo>
                  <a:pt x="12" y="3"/>
                </a:lnTo>
                <a:lnTo>
                  <a:pt x="21" y="5"/>
                </a:lnTo>
                <a:lnTo>
                  <a:pt x="25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5" name="Freeform 227"/>
          <p:cNvSpPr>
            <a:spLocks/>
          </p:cNvSpPr>
          <p:nvPr/>
        </p:nvSpPr>
        <p:spPr bwMode="auto">
          <a:xfrm>
            <a:off x="5791201" y="3875088"/>
            <a:ext cx="41275" cy="11113"/>
          </a:xfrm>
          <a:custGeom>
            <a:avLst/>
            <a:gdLst>
              <a:gd name="T0" fmla="*/ 26 w 26"/>
              <a:gd name="T1" fmla="*/ 7 h 7"/>
              <a:gd name="T2" fmla="*/ 19 w 26"/>
              <a:gd name="T3" fmla="*/ 5 h 7"/>
              <a:gd name="T4" fmla="*/ 11 w 26"/>
              <a:gd name="T5" fmla="*/ 3 h 7"/>
              <a:gd name="T6" fmla="*/ 0 w 26"/>
              <a:gd name="T7" fmla="*/ 0 h 7"/>
              <a:gd name="T8" fmla="*/ 26 w 2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">
                <a:moveTo>
                  <a:pt x="26" y="7"/>
                </a:moveTo>
                <a:lnTo>
                  <a:pt x="19" y="5"/>
                </a:lnTo>
                <a:lnTo>
                  <a:pt x="11" y="3"/>
                </a:lnTo>
                <a:lnTo>
                  <a:pt x="0" y="0"/>
                </a:lnTo>
                <a:lnTo>
                  <a:pt x="2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6" name="Freeform 228"/>
          <p:cNvSpPr>
            <a:spLocks/>
          </p:cNvSpPr>
          <p:nvPr/>
        </p:nvSpPr>
        <p:spPr bwMode="auto">
          <a:xfrm>
            <a:off x="5959476" y="3740151"/>
            <a:ext cx="1588" cy="22225"/>
          </a:xfrm>
          <a:custGeom>
            <a:avLst/>
            <a:gdLst>
              <a:gd name="T0" fmla="*/ 1 w 1"/>
              <a:gd name="T1" fmla="*/ 14 h 14"/>
              <a:gd name="T2" fmla="*/ 0 w 1"/>
              <a:gd name="T3" fmla="*/ 0 h 14"/>
              <a:gd name="T4" fmla="*/ 1 w 1"/>
              <a:gd name="T5" fmla="*/ 9 h 14"/>
              <a:gd name="T6" fmla="*/ 1 w 1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4">
                <a:moveTo>
                  <a:pt x="1" y="14"/>
                </a:moveTo>
                <a:lnTo>
                  <a:pt x="0" y="0"/>
                </a:lnTo>
                <a:lnTo>
                  <a:pt x="1" y="9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7" name="Freeform 229"/>
          <p:cNvSpPr>
            <a:spLocks/>
          </p:cNvSpPr>
          <p:nvPr/>
        </p:nvSpPr>
        <p:spPr bwMode="auto">
          <a:xfrm>
            <a:off x="5959476" y="3733801"/>
            <a:ext cx="0" cy="6350"/>
          </a:xfrm>
          <a:custGeom>
            <a:avLst/>
            <a:gdLst>
              <a:gd name="T0" fmla="*/ 4 h 4"/>
              <a:gd name="T1" fmla="*/ 2 h 4"/>
              <a:gd name="T2" fmla="*/ 0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2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8" name="Freeform 230"/>
          <p:cNvSpPr>
            <a:spLocks/>
          </p:cNvSpPr>
          <p:nvPr/>
        </p:nvSpPr>
        <p:spPr bwMode="auto">
          <a:xfrm>
            <a:off x="5429251" y="3613151"/>
            <a:ext cx="25400" cy="30163"/>
          </a:xfrm>
          <a:custGeom>
            <a:avLst/>
            <a:gdLst>
              <a:gd name="T0" fmla="*/ 16 w 16"/>
              <a:gd name="T1" fmla="*/ 19 h 19"/>
              <a:gd name="T2" fmla="*/ 7 w 16"/>
              <a:gd name="T3" fmla="*/ 11 h 19"/>
              <a:gd name="T4" fmla="*/ 0 w 16"/>
              <a:gd name="T5" fmla="*/ 4 h 19"/>
              <a:gd name="T6" fmla="*/ 15 w 16"/>
              <a:gd name="T7" fmla="*/ 0 h 19"/>
              <a:gd name="T8" fmla="*/ 15 w 16"/>
              <a:gd name="T9" fmla="*/ 4 h 19"/>
              <a:gd name="T10" fmla="*/ 16 w 16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" h="19">
                <a:moveTo>
                  <a:pt x="16" y="19"/>
                </a:moveTo>
                <a:lnTo>
                  <a:pt x="7" y="11"/>
                </a:lnTo>
                <a:lnTo>
                  <a:pt x="0" y="4"/>
                </a:lnTo>
                <a:lnTo>
                  <a:pt x="15" y="0"/>
                </a:lnTo>
                <a:lnTo>
                  <a:pt x="15" y="4"/>
                </a:lnTo>
                <a:lnTo>
                  <a:pt x="16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9" name="Freeform 231"/>
          <p:cNvSpPr>
            <a:spLocks/>
          </p:cNvSpPr>
          <p:nvPr/>
        </p:nvSpPr>
        <p:spPr bwMode="auto">
          <a:xfrm>
            <a:off x="5919788" y="357346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0 h 7"/>
              <a:gd name="T4" fmla="*/ 3 w 5"/>
              <a:gd name="T5" fmla="*/ 3 h 7"/>
              <a:gd name="T6" fmla="*/ 2 w 5"/>
              <a:gd name="T7" fmla="*/ 7 h 7"/>
              <a:gd name="T8" fmla="*/ 0 w 5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0"/>
                </a:lnTo>
                <a:lnTo>
                  <a:pt x="3" y="3"/>
                </a:lnTo>
                <a:lnTo>
                  <a:pt x="2" y="7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0" name="Freeform 232"/>
          <p:cNvSpPr>
            <a:spLocks/>
          </p:cNvSpPr>
          <p:nvPr/>
        </p:nvSpPr>
        <p:spPr bwMode="auto">
          <a:xfrm>
            <a:off x="5965826" y="3486151"/>
            <a:ext cx="12700" cy="20638"/>
          </a:xfrm>
          <a:custGeom>
            <a:avLst/>
            <a:gdLst>
              <a:gd name="T0" fmla="*/ 0 w 8"/>
              <a:gd name="T1" fmla="*/ 13 h 13"/>
              <a:gd name="T2" fmla="*/ 4 w 8"/>
              <a:gd name="T3" fmla="*/ 5 h 13"/>
              <a:gd name="T4" fmla="*/ 8 w 8"/>
              <a:gd name="T5" fmla="*/ 0 h 13"/>
              <a:gd name="T6" fmla="*/ 0 w 8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3">
                <a:moveTo>
                  <a:pt x="0" y="13"/>
                </a:moveTo>
                <a:lnTo>
                  <a:pt x="4" y="5"/>
                </a:lnTo>
                <a:lnTo>
                  <a:pt x="8" y="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1" name="Freeform 233"/>
          <p:cNvSpPr>
            <a:spLocks/>
          </p:cNvSpPr>
          <p:nvPr/>
        </p:nvSpPr>
        <p:spPr bwMode="auto">
          <a:xfrm>
            <a:off x="5495926" y="3433763"/>
            <a:ext cx="49213" cy="31750"/>
          </a:xfrm>
          <a:custGeom>
            <a:avLst/>
            <a:gdLst>
              <a:gd name="T0" fmla="*/ 4 w 31"/>
              <a:gd name="T1" fmla="*/ 20 h 20"/>
              <a:gd name="T2" fmla="*/ 0 w 31"/>
              <a:gd name="T3" fmla="*/ 16 h 20"/>
              <a:gd name="T4" fmla="*/ 3 w 31"/>
              <a:gd name="T5" fmla="*/ 7 h 20"/>
              <a:gd name="T6" fmla="*/ 16 w 31"/>
              <a:gd name="T7" fmla="*/ 0 h 20"/>
              <a:gd name="T8" fmla="*/ 18 w 31"/>
              <a:gd name="T9" fmla="*/ 1 h 20"/>
              <a:gd name="T10" fmla="*/ 31 w 31"/>
              <a:gd name="T11" fmla="*/ 7 h 20"/>
              <a:gd name="T12" fmla="*/ 6 w 31"/>
              <a:gd name="T13" fmla="*/ 20 h 20"/>
              <a:gd name="T14" fmla="*/ 4 w 31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20">
                <a:moveTo>
                  <a:pt x="4" y="20"/>
                </a:moveTo>
                <a:lnTo>
                  <a:pt x="0" y="16"/>
                </a:lnTo>
                <a:lnTo>
                  <a:pt x="3" y="7"/>
                </a:lnTo>
                <a:lnTo>
                  <a:pt x="16" y="0"/>
                </a:lnTo>
                <a:lnTo>
                  <a:pt x="18" y="1"/>
                </a:lnTo>
                <a:lnTo>
                  <a:pt x="31" y="7"/>
                </a:lnTo>
                <a:lnTo>
                  <a:pt x="6" y="20"/>
                </a:lnTo>
                <a:lnTo>
                  <a:pt x="4" y="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2" name="Freeform 234"/>
          <p:cNvSpPr>
            <a:spLocks/>
          </p:cNvSpPr>
          <p:nvPr/>
        </p:nvSpPr>
        <p:spPr bwMode="auto">
          <a:xfrm>
            <a:off x="5994401" y="3440113"/>
            <a:ext cx="7938" cy="19050"/>
          </a:xfrm>
          <a:custGeom>
            <a:avLst/>
            <a:gdLst>
              <a:gd name="T0" fmla="*/ 0 w 5"/>
              <a:gd name="T1" fmla="*/ 12 h 12"/>
              <a:gd name="T2" fmla="*/ 3 w 5"/>
              <a:gd name="T3" fmla="*/ 7 h 12"/>
              <a:gd name="T4" fmla="*/ 5 w 5"/>
              <a:gd name="T5" fmla="*/ 0 h 12"/>
              <a:gd name="T6" fmla="*/ 4 w 5"/>
              <a:gd name="T7" fmla="*/ 7 h 12"/>
              <a:gd name="T8" fmla="*/ 0 w 5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2">
                <a:moveTo>
                  <a:pt x="0" y="12"/>
                </a:moveTo>
                <a:lnTo>
                  <a:pt x="3" y="7"/>
                </a:lnTo>
                <a:lnTo>
                  <a:pt x="5" y="0"/>
                </a:lnTo>
                <a:lnTo>
                  <a:pt x="4" y="7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3" name="Freeform 235"/>
          <p:cNvSpPr>
            <a:spLocks/>
          </p:cNvSpPr>
          <p:nvPr/>
        </p:nvSpPr>
        <p:spPr bwMode="auto">
          <a:xfrm>
            <a:off x="6018213" y="3381376"/>
            <a:ext cx="4763" cy="9525"/>
          </a:xfrm>
          <a:custGeom>
            <a:avLst/>
            <a:gdLst>
              <a:gd name="T0" fmla="*/ 0 w 3"/>
              <a:gd name="T1" fmla="*/ 6 h 6"/>
              <a:gd name="T2" fmla="*/ 3 w 3"/>
              <a:gd name="T3" fmla="*/ 1 h 6"/>
              <a:gd name="T4" fmla="*/ 3 w 3"/>
              <a:gd name="T5" fmla="*/ 0 h 6"/>
              <a:gd name="T6" fmla="*/ 0 w 3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0" y="6"/>
                </a:moveTo>
                <a:lnTo>
                  <a:pt x="3" y="1"/>
                </a:lnTo>
                <a:lnTo>
                  <a:pt x="3" y="0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4" name="Freeform 236"/>
          <p:cNvSpPr>
            <a:spLocks/>
          </p:cNvSpPr>
          <p:nvPr/>
        </p:nvSpPr>
        <p:spPr bwMode="auto">
          <a:xfrm>
            <a:off x="5602288" y="3279776"/>
            <a:ext cx="19050" cy="36513"/>
          </a:xfrm>
          <a:custGeom>
            <a:avLst/>
            <a:gdLst>
              <a:gd name="T0" fmla="*/ 0 w 12"/>
              <a:gd name="T1" fmla="*/ 23 h 23"/>
              <a:gd name="T2" fmla="*/ 12 w 12"/>
              <a:gd name="T3" fmla="*/ 0 h 23"/>
              <a:gd name="T4" fmla="*/ 9 w 12"/>
              <a:gd name="T5" fmla="*/ 19 h 23"/>
              <a:gd name="T6" fmla="*/ 0 w 12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12" y="0"/>
                </a:lnTo>
                <a:lnTo>
                  <a:pt x="9" y="19"/>
                </a:lnTo>
                <a:lnTo>
                  <a:pt x="0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5" name="Freeform 237"/>
          <p:cNvSpPr>
            <a:spLocks/>
          </p:cNvSpPr>
          <p:nvPr/>
        </p:nvSpPr>
        <p:spPr bwMode="auto">
          <a:xfrm>
            <a:off x="6030913" y="3254376"/>
            <a:ext cx="4763" cy="25400"/>
          </a:xfrm>
          <a:custGeom>
            <a:avLst/>
            <a:gdLst>
              <a:gd name="T0" fmla="*/ 0 w 3"/>
              <a:gd name="T1" fmla="*/ 16 h 16"/>
              <a:gd name="T2" fmla="*/ 3 w 3"/>
              <a:gd name="T3" fmla="*/ 0 h 16"/>
              <a:gd name="T4" fmla="*/ 1 w 3"/>
              <a:gd name="T5" fmla="*/ 9 h 16"/>
              <a:gd name="T6" fmla="*/ 1 w 3"/>
              <a:gd name="T7" fmla="*/ 12 h 16"/>
              <a:gd name="T8" fmla="*/ 0 w 3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6">
                <a:moveTo>
                  <a:pt x="0" y="16"/>
                </a:moveTo>
                <a:lnTo>
                  <a:pt x="3" y="0"/>
                </a:lnTo>
                <a:lnTo>
                  <a:pt x="1" y="9"/>
                </a:lnTo>
                <a:lnTo>
                  <a:pt x="1" y="12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6" name="Freeform 238"/>
          <p:cNvSpPr>
            <a:spLocks/>
          </p:cNvSpPr>
          <p:nvPr/>
        </p:nvSpPr>
        <p:spPr bwMode="auto">
          <a:xfrm>
            <a:off x="5616576" y="3216276"/>
            <a:ext cx="15875" cy="26988"/>
          </a:xfrm>
          <a:custGeom>
            <a:avLst/>
            <a:gdLst>
              <a:gd name="T0" fmla="*/ 0 w 10"/>
              <a:gd name="T1" fmla="*/ 17 h 17"/>
              <a:gd name="T2" fmla="*/ 2 w 10"/>
              <a:gd name="T3" fmla="*/ 13 h 17"/>
              <a:gd name="T4" fmla="*/ 2 w 10"/>
              <a:gd name="T5" fmla="*/ 9 h 17"/>
              <a:gd name="T6" fmla="*/ 5 w 10"/>
              <a:gd name="T7" fmla="*/ 5 h 17"/>
              <a:gd name="T8" fmla="*/ 5 w 10"/>
              <a:gd name="T9" fmla="*/ 2 h 17"/>
              <a:gd name="T10" fmla="*/ 7 w 10"/>
              <a:gd name="T11" fmla="*/ 0 h 17"/>
              <a:gd name="T12" fmla="*/ 10 w 10"/>
              <a:gd name="T13" fmla="*/ 5 h 17"/>
              <a:gd name="T14" fmla="*/ 9 w 10"/>
              <a:gd name="T15" fmla="*/ 10 h 17"/>
              <a:gd name="T16" fmla="*/ 7 w 10"/>
              <a:gd name="T17" fmla="*/ 13 h 17"/>
              <a:gd name="T18" fmla="*/ 3 w 10"/>
              <a:gd name="T19" fmla="*/ 17 h 17"/>
              <a:gd name="T20" fmla="*/ 0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0" y="17"/>
                </a:moveTo>
                <a:lnTo>
                  <a:pt x="2" y="13"/>
                </a:lnTo>
                <a:lnTo>
                  <a:pt x="2" y="9"/>
                </a:lnTo>
                <a:lnTo>
                  <a:pt x="5" y="5"/>
                </a:lnTo>
                <a:lnTo>
                  <a:pt x="5" y="2"/>
                </a:lnTo>
                <a:lnTo>
                  <a:pt x="7" y="0"/>
                </a:lnTo>
                <a:lnTo>
                  <a:pt x="10" y="5"/>
                </a:lnTo>
                <a:lnTo>
                  <a:pt x="9" y="10"/>
                </a:lnTo>
                <a:lnTo>
                  <a:pt x="7" y="13"/>
                </a:lnTo>
                <a:lnTo>
                  <a:pt x="3" y="17"/>
                </a:lnTo>
                <a:lnTo>
                  <a:pt x="0" y="1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7" name="Freeform 239"/>
          <p:cNvSpPr>
            <a:spLocks/>
          </p:cNvSpPr>
          <p:nvPr/>
        </p:nvSpPr>
        <p:spPr bwMode="auto">
          <a:xfrm>
            <a:off x="5651501" y="3189288"/>
            <a:ext cx="23813" cy="30163"/>
          </a:xfrm>
          <a:custGeom>
            <a:avLst/>
            <a:gdLst>
              <a:gd name="T0" fmla="*/ 0 w 15"/>
              <a:gd name="T1" fmla="*/ 19 h 19"/>
              <a:gd name="T2" fmla="*/ 2 w 15"/>
              <a:gd name="T3" fmla="*/ 13 h 19"/>
              <a:gd name="T4" fmla="*/ 4 w 15"/>
              <a:gd name="T5" fmla="*/ 8 h 19"/>
              <a:gd name="T6" fmla="*/ 10 w 15"/>
              <a:gd name="T7" fmla="*/ 5 h 19"/>
              <a:gd name="T8" fmla="*/ 10 w 15"/>
              <a:gd name="T9" fmla="*/ 4 h 19"/>
              <a:gd name="T10" fmla="*/ 13 w 15"/>
              <a:gd name="T11" fmla="*/ 1 h 19"/>
              <a:gd name="T12" fmla="*/ 15 w 15"/>
              <a:gd name="T13" fmla="*/ 0 h 19"/>
              <a:gd name="T14" fmla="*/ 15 w 15"/>
              <a:gd name="T15" fmla="*/ 2 h 19"/>
              <a:gd name="T16" fmla="*/ 13 w 15"/>
              <a:gd name="T17" fmla="*/ 7 h 19"/>
              <a:gd name="T18" fmla="*/ 10 w 15"/>
              <a:gd name="T19" fmla="*/ 11 h 19"/>
              <a:gd name="T20" fmla="*/ 6 w 15"/>
              <a:gd name="T21" fmla="*/ 16 h 19"/>
              <a:gd name="T22" fmla="*/ 4 w 15"/>
              <a:gd name="T23" fmla="*/ 19 h 19"/>
              <a:gd name="T24" fmla="*/ 0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0" y="19"/>
                </a:moveTo>
                <a:lnTo>
                  <a:pt x="2" y="13"/>
                </a:lnTo>
                <a:lnTo>
                  <a:pt x="4" y="8"/>
                </a:lnTo>
                <a:lnTo>
                  <a:pt x="10" y="5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  <a:lnTo>
                  <a:pt x="0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8" name="Freeform 240"/>
          <p:cNvSpPr>
            <a:spLocks/>
          </p:cNvSpPr>
          <p:nvPr/>
        </p:nvSpPr>
        <p:spPr bwMode="auto">
          <a:xfrm>
            <a:off x="5667376" y="3152776"/>
            <a:ext cx="20638" cy="30163"/>
          </a:xfrm>
          <a:custGeom>
            <a:avLst/>
            <a:gdLst>
              <a:gd name="T0" fmla="*/ 1 w 13"/>
              <a:gd name="T1" fmla="*/ 19 h 19"/>
              <a:gd name="T2" fmla="*/ 0 w 13"/>
              <a:gd name="T3" fmla="*/ 16 h 19"/>
              <a:gd name="T4" fmla="*/ 3 w 13"/>
              <a:gd name="T5" fmla="*/ 10 h 19"/>
              <a:gd name="T6" fmla="*/ 3 w 13"/>
              <a:gd name="T7" fmla="*/ 8 h 19"/>
              <a:gd name="T8" fmla="*/ 8 w 13"/>
              <a:gd name="T9" fmla="*/ 4 h 19"/>
              <a:gd name="T10" fmla="*/ 9 w 13"/>
              <a:gd name="T11" fmla="*/ 4 h 19"/>
              <a:gd name="T12" fmla="*/ 12 w 13"/>
              <a:gd name="T13" fmla="*/ 0 h 19"/>
              <a:gd name="T14" fmla="*/ 13 w 13"/>
              <a:gd name="T15" fmla="*/ 2 h 19"/>
              <a:gd name="T16" fmla="*/ 12 w 13"/>
              <a:gd name="T17" fmla="*/ 4 h 19"/>
              <a:gd name="T18" fmla="*/ 12 w 13"/>
              <a:gd name="T19" fmla="*/ 8 h 19"/>
              <a:gd name="T20" fmla="*/ 9 w 13"/>
              <a:gd name="T21" fmla="*/ 13 h 19"/>
              <a:gd name="T22" fmla="*/ 5 w 13"/>
              <a:gd name="T23" fmla="*/ 13 h 19"/>
              <a:gd name="T24" fmla="*/ 1 w 1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9">
                <a:moveTo>
                  <a:pt x="1" y="19"/>
                </a:moveTo>
                <a:lnTo>
                  <a:pt x="0" y="16"/>
                </a:lnTo>
                <a:lnTo>
                  <a:pt x="3" y="10"/>
                </a:lnTo>
                <a:lnTo>
                  <a:pt x="3" y="8"/>
                </a:lnTo>
                <a:lnTo>
                  <a:pt x="8" y="4"/>
                </a:lnTo>
                <a:lnTo>
                  <a:pt x="9" y="4"/>
                </a:lnTo>
                <a:lnTo>
                  <a:pt x="12" y="0"/>
                </a:lnTo>
                <a:lnTo>
                  <a:pt x="13" y="2"/>
                </a:lnTo>
                <a:lnTo>
                  <a:pt x="12" y="4"/>
                </a:lnTo>
                <a:lnTo>
                  <a:pt x="12" y="8"/>
                </a:lnTo>
                <a:lnTo>
                  <a:pt x="9" y="13"/>
                </a:lnTo>
                <a:lnTo>
                  <a:pt x="5" y="13"/>
                </a:lnTo>
                <a:lnTo>
                  <a:pt x="1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9" name="Freeform 241"/>
          <p:cNvSpPr>
            <a:spLocks/>
          </p:cNvSpPr>
          <p:nvPr/>
        </p:nvSpPr>
        <p:spPr bwMode="auto">
          <a:xfrm>
            <a:off x="5672138" y="3119438"/>
            <a:ext cx="25400" cy="25400"/>
          </a:xfrm>
          <a:custGeom>
            <a:avLst/>
            <a:gdLst>
              <a:gd name="T0" fmla="*/ 0 w 16"/>
              <a:gd name="T1" fmla="*/ 16 h 16"/>
              <a:gd name="T2" fmla="*/ 0 w 16"/>
              <a:gd name="T3" fmla="*/ 12 h 16"/>
              <a:gd name="T4" fmla="*/ 5 w 16"/>
              <a:gd name="T5" fmla="*/ 7 h 16"/>
              <a:gd name="T6" fmla="*/ 10 w 16"/>
              <a:gd name="T7" fmla="*/ 4 h 16"/>
              <a:gd name="T8" fmla="*/ 12 w 16"/>
              <a:gd name="T9" fmla="*/ 0 h 16"/>
              <a:gd name="T10" fmla="*/ 13 w 16"/>
              <a:gd name="T11" fmla="*/ 0 h 16"/>
              <a:gd name="T12" fmla="*/ 16 w 16"/>
              <a:gd name="T13" fmla="*/ 1 h 16"/>
              <a:gd name="T14" fmla="*/ 12 w 16"/>
              <a:gd name="T15" fmla="*/ 7 h 16"/>
              <a:gd name="T16" fmla="*/ 10 w 16"/>
              <a:gd name="T17" fmla="*/ 10 h 16"/>
              <a:gd name="T18" fmla="*/ 10 w 16"/>
              <a:gd name="T19" fmla="*/ 14 h 16"/>
              <a:gd name="T20" fmla="*/ 5 w 16"/>
              <a:gd name="T21" fmla="*/ 15 h 16"/>
              <a:gd name="T22" fmla="*/ 2 w 16"/>
              <a:gd name="T23" fmla="*/ 16 h 16"/>
              <a:gd name="T24" fmla="*/ 0 w 1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6">
                <a:moveTo>
                  <a:pt x="0" y="16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0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0" name="Freeform 242"/>
          <p:cNvSpPr>
            <a:spLocks/>
          </p:cNvSpPr>
          <p:nvPr/>
        </p:nvSpPr>
        <p:spPr bwMode="auto">
          <a:xfrm>
            <a:off x="5643563" y="3097213"/>
            <a:ext cx="25400" cy="44450"/>
          </a:xfrm>
          <a:custGeom>
            <a:avLst/>
            <a:gdLst>
              <a:gd name="T0" fmla="*/ 3 w 16"/>
              <a:gd name="T1" fmla="*/ 28 h 28"/>
              <a:gd name="T2" fmla="*/ 1 w 16"/>
              <a:gd name="T3" fmla="*/ 26 h 28"/>
              <a:gd name="T4" fmla="*/ 0 w 16"/>
              <a:gd name="T5" fmla="*/ 22 h 28"/>
              <a:gd name="T6" fmla="*/ 1 w 16"/>
              <a:gd name="T7" fmla="*/ 18 h 28"/>
              <a:gd name="T8" fmla="*/ 4 w 16"/>
              <a:gd name="T9" fmla="*/ 14 h 28"/>
              <a:gd name="T10" fmla="*/ 7 w 16"/>
              <a:gd name="T11" fmla="*/ 13 h 28"/>
              <a:gd name="T12" fmla="*/ 8 w 16"/>
              <a:gd name="T13" fmla="*/ 9 h 28"/>
              <a:gd name="T14" fmla="*/ 8 w 16"/>
              <a:gd name="T15" fmla="*/ 6 h 28"/>
              <a:gd name="T16" fmla="*/ 8 w 16"/>
              <a:gd name="T17" fmla="*/ 2 h 28"/>
              <a:gd name="T18" fmla="*/ 13 w 16"/>
              <a:gd name="T19" fmla="*/ 0 h 28"/>
              <a:gd name="T20" fmla="*/ 16 w 16"/>
              <a:gd name="T21" fmla="*/ 2 h 28"/>
              <a:gd name="T22" fmla="*/ 12 w 16"/>
              <a:gd name="T23" fmla="*/ 6 h 28"/>
              <a:gd name="T24" fmla="*/ 8 w 16"/>
              <a:gd name="T25" fmla="*/ 13 h 28"/>
              <a:gd name="T26" fmla="*/ 8 w 16"/>
              <a:gd name="T27" fmla="*/ 15 h 28"/>
              <a:gd name="T28" fmla="*/ 5 w 16"/>
              <a:gd name="T29" fmla="*/ 20 h 28"/>
              <a:gd name="T30" fmla="*/ 4 w 16"/>
              <a:gd name="T31" fmla="*/ 24 h 28"/>
              <a:gd name="T32" fmla="*/ 3 w 16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8">
                <a:moveTo>
                  <a:pt x="3" y="28"/>
                </a:moveTo>
                <a:lnTo>
                  <a:pt x="1" y="26"/>
                </a:lnTo>
                <a:lnTo>
                  <a:pt x="0" y="22"/>
                </a:lnTo>
                <a:lnTo>
                  <a:pt x="1" y="18"/>
                </a:lnTo>
                <a:lnTo>
                  <a:pt x="4" y="14"/>
                </a:lnTo>
                <a:lnTo>
                  <a:pt x="7" y="13"/>
                </a:lnTo>
                <a:lnTo>
                  <a:pt x="8" y="9"/>
                </a:lnTo>
                <a:lnTo>
                  <a:pt x="8" y="6"/>
                </a:lnTo>
                <a:lnTo>
                  <a:pt x="8" y="2"/>
                </a:lnTo>
                <a:lnTo>
                  <a:pt x="13" y="0"/>
                </a:lnTo>
                <a:lnTo>
                  <a:pt x="16" y="2"/>
                </a:lnTo>
                <a:lnTo>
                  <a:pt x="12" y="6"/>
                </a:lnTo>
                <a:lnTo>
                  <a:pt x="8" y="13"/>
                </a:lnTo>
                <a:lnTo>
                  <a:pt x="8" y="15"/>
                </a:lnTo>
                <a:lnTo>
                  <a:pt x="5" y="20"/>
                </a:lnTo>
                <a:lnTo>
                  <a:pt x="4" y="24"/>
                </a:lnTo>
                <a:lnTo>
                  <a:pt x="3" y="2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1" name="Freeform 243"/>
          <p:cNvSpPr>
            <a:spLocks/>
          </p:cNvSpPr>
          <p:nvPr/>
        </p:nvSpPr>
        <p:spPr bwMode="auto">
          <a:xfrm>
            <a:off x="5602288" y="3111501"/>
            <a:ext cx="7938" cy="9525"/>
          </a:xfrm>
          <a:custGeom>
            <a:avLst/>
            <a:gdLst>
              <a:gd name="T0" fmla="*/ 0 w 5"/>
              <a:gd name="T1" fmla="*/ 6 h 6"/>
              <a:gd name="T2" fmla="*/ 1 w 5"/>
              <a:gd name="T3" fmla="*/ 2 h 6"/>
              <a:gd name="T4" fmla="*/ 4 w 5"/>
              <a:gd name="T5" fmla="*/ 0 h 6"/>
              <a:gd name="T6" fmla="*/ 5 w 5"/>
              <a:gd name="T7" fmla="*/ 1 h 6"/>
              <a:gd name="T8" fmla="*/ 4 w 5"/>
              <a:gd name="T9" fmla="*/ 5 h 6"/>
              <a:gd name="T10" fmla="*/ 1 w 5"/>
              <a:gd name="T11" fmla="*/ 6 h 6"/>
              <a:gd name="T12" fmla="*/ 0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0" y="6"/>
                </a:move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2" name="Freeform 244"/>
          <p:cNvSpPr>
            <a:spLocks/>
          </p:cNvSpPr>
          <p:nvPr/>
        </p:nvSpPr>
        <p:spPr bwMode="auto">
          <a:xfrm>
            <a:off x="6046788" y="3094038"/>
            <a:ext cx="0" cy="6350"/>
          </a:xfrm>
          <a:custGeom>
            <a:avLst/>
            <a:gdLst>
              <a:gd name="T0" fmla="*/ 4 h 4"/>
              <a:gd name="T1" fmla="*/ 1 h 4"/>
              <a:gd name="T2" fmla="*/ 0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1"/>
                </a:lnTo>
                <a:lnTo>
                  <a:pt x="0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3" name="Freeform 245"/>
          <p:cNvSpPr>
            <a:spLocks/>
          </p:cNvSpPr>
          <p:nvPr/>
        </p:nvSpPr>
        <p:spPr bwMode="auto">
          <a:xfrm>
            <a:off x="6046788" y="3084513"/>
            <a:ext cx="0" cy="9525"/>
          </a:xfrm>
          <a:custGeom>
            <a:avLst/>
            <a:gdLst>
              <a:gd name="T0" fmla="*/ 6 h 6"/>
              <a:gd name="T1" fmla="*/ 0 h 6"/>
              <a:gd name="T2" fmla="*/ 4 h 6"/>
              <a:gd name="T3" fmla="*/ 6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6">
                <a:moveTo>
                  <a:pt x="0" y="6"/>
                </a:moveTo>
                <a:lnTo>
                  <a:pt x="0" y="0"/>
                </a:lnTo>
                <a:lnTo>
                  <a:pt x="0" y="4"/>
                </a:lnTo>
                <a:lnTo>
                  <a:pt x="0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4" name="Freeform 246"/>
          <p:cNvSpPr>
            <a:spLocks/>
          </p:cNvSpPr>
          <p:nvPr/>
        </p:nvSpPr>
        <p:spPr bwMode="auto">
          <a:xfrm>
            <a:off x="6043613" y="3073401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3 h 7"/>
              <a:gd name="T4" fmla="*/ 0 w 2"/>
              <a:gd name="T5" fmla="*/ 0 h 7"/>
              <a:gd name="T6" fmla="*/ 2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3"/>
                </a:lnTo>
                <a:lnTo>
                  <a:pt x="0" y="0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5" name="Freeform 247"/>
          <p:cNvSpPr>
            <a:spLocks/>
          </p:cNvSpPr>
          <p:nvPr/>
        </p:nvSpPr>
        <p:spPr bwMode="auto">
          <a:xfrm>
            <a:off x="6043613" y="3067051"/>
            <a:ext cx="0" cy="6350"/>
          </a:xfrm>
          <a:custGeom>
            <a:avLst/>
            <a:gdLst>
              <a:gd name="T0" fmla="*/ 4 h 4"/>
              <a:gd name="T1" fmla="*/ 0 h 4"/>
              <a:gd name="T2" fmla="*/ 2 h 4"/>
              <a:gd name="T3" fmla="*/ 4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4">
                <a:moveTo>
                  <a:pt x="0" y="4"/>
                </a:moveTo>
                <a:lnTo>
                  <a:pt x="0" y="0"/>
                </a:lnTo>
                <a:lnTo>
                  <a:pt x="0" y="2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6" name="Freeform 248"/>
          <p:cNvSpPr>
            <a:spLocks/>
          </p:cNvSpPr>
          <p:nvPr/>
        </p:nvSpPr>
        <p:spPr bwMode="auto">
          <a:xfrm>
            <a:off x="6042026" y="3052763"/>
            <a:ext cx="1588" cy="14288"/>
          </a:xfrm>
          <a:custGeom>
            <a:avLst/>
            <a:gdLst>
              <a:gd name="T0" fmla="*/ 1 w 1"/>
              <a:gd name="T1" fmla="*/ 9 h 9"/>
              <a:gd name="T2" fmla="*/ 0 w 1"/>
              <a:gd name="T3" fmla="*/ 5 h 9"/>
              <a:gd name="T4" fmla="*/ 0 w 1"/>
              <a:gd name="T5" fmla="*/ 3 h 9"/>
              <a:gd name="T6" fmla="*/ 0 w 1"/>
              <a:gd name="T7" fmla="*/ 0 h 9"/>
              <a:gd name="T8" fmla="*/ 1 w 1"/>
              <a:gd name="T9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9">
                <a:moveTo>
                  <a:pt x="1" y="9"/>
                </a:moveTo>
                <a:lnTo>
                  <a:pt x="0" y="5"/>
                </a:lnTo>
                <a:lnTo>
                  <a:pt x="0" y="3"/>
                </a:lnTo>
                <a:lnTo>
                  <a:pt x="0" y="0"/>
                </a:lnTo>
                <a:lnTo>
                  <a:pt x="1" y="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7" name="Freeform 249"/>
          <p:cNvSpPr>
            <a:spLocks/>
          </p:cNvSpPr>
          <p:nvPr/>
        </p:nvSpPr>
        <p:spPr bwMode="auto">
          <a:xfrm>
            <a:off x="6067426" y="3019426"/>
            <a:ext cx="9525" cy="3175"/>
          </a:xfrm>
          <a:custGeom>
            <a:avLst/>
            <a:gdLst>
              <a:gd name="T0" fmla="*/ 0 w 6"/>
              <a:gd name="T1" fmla="*/ 2 h 2"/>
              <a:gd name="T2" fmla="*/ 6 w 6"/>
              <a:gd name="T3" fmla="*/ 0 h 2"/>
              <a:gd name="T4" fmla="*/ 2 w 6"/>
              <a:gd name="T5" fmla="*/ 2 h 2"/>
              <a:gd name="T6" fmla="*/ 0 w 6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6" y="0"/>
                </a:lnTo>
                <a:lnTo>
                  <a:pt x="2" y="2"/>
                </a:lnTo>
                <a:lnTo>
                  <a:pt x="0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8" name="Freeform 250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0 h 12"/>
              <a:gd name="T10" fmla="*/ 8 w 11"/>
              <a:gd name="T11" fmla="*/ 4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1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0"/>
                </a:lnTo>
                <a:lnTo>
                  <a:pt x="8" y="4"/>
                </a:lnTo>
                <a:lnTo>
                  <a:pt x="7" y="7"/>
                </a:lnTo>
                <a:lnTo>
                  <a:pt x="11" y="8"/>
                </a:lnTo>
                <a:lnTo>
                  <a:pt x="7" y="11"/>
                </a:lnTo>
                <a:lnTo>
                  <a:pt x="0" y="1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9" name="Freeform 251"/>
          <p:cNvSpPr>
            <a:spLocks/>
          </p:cNvSpPr>
          <p:nvPr/>
        </p:nvSpPr>
        <p:spPr bwMode="auto">
          <a:xfrm>
            <a:off x="5753101" y="2986088"/>
            <a:ext cx="20638" cy="20638"/>
          </a:xfrm>
          <a:custGeom>
            <a:avLst/>
            <a:gdLst>
              <a:gd name="T0" fmla="*/ 6 w 13"/>
              <a:gd name="T1" fmla="*/ 13 h 13"/>
              <a:gd name="T2" fmla="*/ 0 w 13"/>
              <a:gd name="T3" fmla="*/ 12 h 13"/>
              <a:gd name="T4" fmla="*/ 5 w 13"/>
              <a:gd name="T5" fmla="*/ 8 h 13"/>
              <a:gd name="T6" fmla="*/ 5 w 13"/>
              <a:gd name="T7" fmla="*/ 2 h 13"/>
              <a:gd name="T8" fmla="*/ 7 w 13"/>
              <a:gd name="T9" fmla="*/ 1 h 13"/>
              <a:gd name="T10" fmla="*/ 13 w 13"/>
              <a:gd name="T11" fmla="*/ 0 h 13"/>
              <a:gd name="T12" fmla="*/ 13 w 13"/>
              <a:gd name="T13" fmla="*/ 10 h 13"/>
              <a:gd name="T14" fmla="*/ 9 w 13"/>
              <a:gd name="T15" fmla="*/ 12 h 13"/>
              <a:gd name="T16" fmla="*/ 6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6" y="13"/>
                </a:moveTo>
                <a:lnTo>
                  <a:pt x="0" y="12"/>
                </a:lnTo>
                <a:lnTo>
                  <a:pt x="5" y="8"/>
                </a:lnTo>
                <a:lnTo>
                  <a:pt x="5" y="2"/>
                </a:lnTo>
                <a:lnTo>
                  <a:pt x="7" y="1"/>
                </a:lnTo>
                <a:lnTo>
                  <a:pt x="13" y="0"/>
                </a:lnTo>
                <a:lnTo>
                  <a:pt x="13" y="10"/>
                </a:lnTo>
                <a:lnTo>
                  <a:pt x="9" y="12"/>
                </a:lnTo>
                <a:lnTo>
                  <a:pt x="6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0" name="Freeform 252"/>
          <p:cNvSpPr>
            <a:spLocks/>
          </p:cNvSpPr>
          <p:nvPr/>
        </p:nvSpPr>
        <p:spPr bwMode="auto">
          <a:xfrm>
            <a:off x="5727701" y="2946401"/>
            <a:ext cx="34925" cy="41275"/>
          </a:xfrm>
          <a:custGeom>
            <a:avLst/>
            <a:gdLst>
              <a:gd name="T0" fmla="*/ 10 w 22"/>
              <a:gd name="T1" fmla="*/ 26 h 26"/>
              <a:gd name="T2" fmla="*/ 0 w 22"/>
              <a:gd name="T3" fmla="*/ 15 h 26"/>
              <a:gd name="T4" fmla="*/ 10 w 22"/>
              <a:gd name="T5" fmla="*/ 5 h 26"/>
              <a:gd name="T6" fmla="*/ 14 w 22"/>
              <a:gd name="T7" fmla="*/ 0 h 26"/>
              <a:gd name="T8" fmla="*/ 22 w 22"/>
              <a:gd name="T9" fmla="*/ 10 h 26"/>
              <a:gd name="T10" fmla="*/ 21 w 22"/>
              <a:gd name="T11" fmla="*/ 19 h 26"/>
              <a:gd name="T12" fmla="*/ 15 w 22"/>
              <a:gd name="T13" fmla="*/ 23 h 26"/>
              <a:gd name="T14" fmla="*/ 10 w 2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6">
                <a:moveTo>
                  <a:pt x="10" y="26"/>
                </a:moveTo>
                <a:lnTo>
                  <a:pt x="0" y="15"/>
                </a:lnTo>
                <a:lnTo>
                  <a:pt x="10" y="5"/>
                </a:lnTo>
                <a:lnTo>
                  <a:pt x="14" y="0"/>
                </a:lnTo>
                <a:lnTo>
                  <a:pt x="22" y="10"/>
                </a:lnTo>
                <a:lnTo>
                  <a:pt x="21" y="19"/>
                </a:lnTo>
                <a:lnTo>
                  <a:pt x="15" y="23"/>
                </a:lnTo>
                <a:lnTo>
                  <a:pt x="10" y="2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1" name="Freeform 253"/>
          <p:cNvSpPr>
            <a:spLocks/>
          </p:cNvSpPr>
          <p:nvPr/>
        </p:nvSpPr>
        <p:spPr bwMode="auto">
          <a:xfrm>
            <a:off x="5702301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0 w 5"/>
              <a:gd name="T3" fmla="*/ 0 h 7"/>
              <a:gd name="T4" fmla="*/ 5 w 5"/>
              <a:gd name="T5" fmla="*/ 3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0" y="0"/>
                </a:lnTo>
                <a:lnTo>
                  <a:pt x="5" y="3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2" name="Freeform 254"/>
          <p:cNvSpPr>
            <a:spLocks/>
          </p:cNvSpPr>
          <p:nvPr/>
        </p:nvSpPr>
        <p:spPr bwMode="auto">
          <a:xfrm>
            <a:off x="5776913" y="2890838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0 h 16"/>
              <a:gd name="T4" fmla="*/ 3 w 17"/>
              <a:gd name="T5" fmla="*/ 6 h 16"/>
              <a:gd name="T6" fmla="*/ 9 w 17"/>
              <a:gd name="T7" fmla="*/ 1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3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0"/>
                </a:lnTo>
                <a:lnTo>
                  <a:pt x="3" y="6"/>
                </a:lnTo>
                <a:lnTo>
                  <a:pt x="9" y="1"/>
                </a:lnTo>
                <a:lnTo>
                  <a:pt x="13" y="0"/>
                </a:lnTo>
                <a:lnTo>
                  <a:pt x="17" y="5"/>
                </a:lnTo>
                <a:lnTo>
                  <a:pt x="14" y="13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3" name="Freeform 255"/>
          <p:cNvSpPr>
            <a:spLocks/>
          </p:cNvSpPr>
          <p:nvPr/>
        </p:nvSpPr>
        <p:spPr bwMode="auto">
          <a:xfrm>
            <a:off x="6183313" y="2859088"/>
            <a:ext cx="12700" cy="17463"/>
          </a:xfrm>
          <a:custGeom>
            <a:avLst/>
            <a:gdLst>
              <a:gd name="T0" fmla="*/ 0 w 8"/>
              <a:gd name="T1" fmla="*/ 11 h 11"/>
              <a:gd name="T2" fmla="*/ 5 w 8"/>
              <a:gd name="T3" fmla="*/ 3 h 11"/>
              <a:gd name="T4" fmla="*/ 8 w 8"/>
              <a:gd name="T5" fmla="*/ 0 h 11"/>
              <a:gd name="T6" fmla="*/ 0 w 8"/>
              <a:gd name="T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1">
                <a:moveTo>
                  <a:pt x="0" y="11"/>
                </a:moveTo>
                <a:lnTo>
                  <a:pt x="5" y="3"/>
                </a:lnTo>
                <a:lnTo>
                  <a:pt x="8" y="0"/>
                </a:lnTo>
                <a:lnTo>
                  <a:pt x="0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4" name="Freeform 256"/>
          <p:cNvSpPr>
            <a:spLocks/>
          </p:cNvSpPr>
          <p:nvPr/>
        </p:nvSpPr>
        <p:spPr bwMode="auto">
          <a:xfrm>
            <a:off x="5614988" y="2849563"/>
            <a:ext cx="23813" cy="17463"/>
          </a:xfrm>
          <a:custGeom>
            <a:avLst/>
            <a:gdLst>
              <a:gd name="T0" fmla="*/ 12 w 15"/>
              <a:gd name="T1" fmla="*/ 11 h 11"/>
              <a:gd name="T2" fmla="*/ 7 w 15"/>
              <a:gd name="T3" fmla="*/ 9 h 11"/>
              <a:gd name="T4" fmla="*/ 4 w 15"/>
              <a:gd name="T5" fmla="*/ 8 h 11"/>
              <a:gd name="T6" fmla="*/ 0 w 15"/>
              <a:gd name="T7" fmla="*/ 6 h 11"/>
              <a:gd name="T8" fmla="*/ 0 w 15"/>
              <a:gd name="T9" fmla="*/ 2 h 11"/>
              <a:gd name="T10" fmla="*/ 7 w 15"/>
              <a:gd name="T11" fmla="*/ 0 h 11"/>
              <a:gd name="T12" fmla="*/ 14 w 15"/>
              <a:gd name="T13" fmla="*/ 2 h 11"/>
              <a:gd name="T14" fmla="*/ 15 w 15"/>
              <a:gd name="T15" fmla="*/ 6 h 11"/>
              <a:gd name="T16" fmla="*/ 12 w 15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1">
                <a:moveTo>
                  <a:pt x="12" y="11"/>
                </a:moveTo>
                <a:lnTo>
                  <a:pt x="7" y="9"/>
                </a:lnTo>
                <a:lnTo>
                  <a:pt x="4" y="8"/>
                </a:lnTo>
                <a:lnTo>
                  <a:pt x="0" y="6"/>
                </a:lnTo>
                <a:lnTo>
                  <a:pt x="0" y="2"/>
                </a:lnTo>
                <a:lnTo>
                  <a:pt x="7" y="0"/>
                </a:lnTo>
                <a:lnTo>
                  <a:pt x="14" y="2"/>
                </a:lnTo>
                <a:lnTo>
                  <a:pt x="15" y="6"/>
                </a:lnTo>
                <a:lnTo>
                  <a:pt x="12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5" name="Freeform 257"/>
          <p:cNvSpPr>
            <a:spLocks/>
          </p:cNvSpPr>
          <p:nvPr/>
        </p:nvSpPr>
        <p:spPr bwMode="auto">
          <a:xfrm>
            <a:off x="5749926" y="2835276"/>
            <a:ext cx="14288" cy="22225"/>
          </a:xfrm>
          <a:custGeom>
            <a:avLst/>
            <a:gdLst>
              <a:gd name="T0" fmla="*/ 2 w 9"/>
              <a:gd name="T1" fmla="*/ 14 h 14"/>
              <a:gd name="T2" fmla="*/ 1 w 9"/>
              <a:gd name="T3" fmla="*/ 10 h 14"/>
              <a:gd name="T4" fmla="*/ 0 w 9"/>
              <a:gd name="T5" fmla="*/ 9 h 14"/>
              <a:gd name="T6" fmla="*/ 1 w 9"/>
              <a:gd name="T7" fmla="*/ 7 h 14"/>
              <a:gd name="T8" fmla="*/ 0 w 9"/>
              <a:gd name="T9" fmla="*/ 3 h 14"/>
              <a:gd name="T10" fmla="*/ 8 w 9"/>
              <a:gd name="T11" fmla="*/ 0 h 14"/>
              <a:gd name="T12" fmla="*/ 9 w 9"/>
              <a:gd name="T13" fmla="*/ 5 h 14"/>
              <a:gd name="T14" fmla="*/ 9 w 9"/>
              <a:gd name="T15" fmla="*/ 9 h 14"/>
              <a:gd name="T16" fmla="*/ 8 w 9"/>
              <a:gd name="T17" fmla="*/ 11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1" y="10"/>
                </a:lnTo>
                <a:lnTo>
                  <a:pt x="0" y="9"/>
                </a:lnTo>
                <a:lnTo>
                  <a:pt x="1" y="7"/>
                </a:lnTo>
                <a:lnTo>
                  <a:pt x="0" y="3"/>
                </a:lnTo>
                <a:lnTo>
                  <a:pt x="8" y="0"/>
                </a:lnTo>
                <a:lnTo>
                  <a:pt x="9" y="5"/>
                </a:lnTo>
                <a:lnTo>
                  <a:pt x="9" y="9"/>
                </a:lnTo>
                <a:lnTo>
                  <a:pt x="8" y="11"/>
                </a:lnTo>
                <a:lnTo>
                  <a:pt x="2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6" name="Freeform 258"/>
          <p:cNvSpPr>
            <a:spLocks/>
          </p:cNvSpPr>
          <p:nvPr/>
        </p:nvSpPr>
        <p:spPr bwMode="auto">
          <a:xfrm>
            <a:off x="5715001" y="2819401"/>
            <a:ext cx="17463" cy="25400"/>
          </a:xfrm>
          <a:custGeom>
            <a:avLst/>
            <a:gdLst>
              <a:gd name="T0" fmla="*/ 5 w 11"/>
              <a:gd name="T1" fmla="*/ 16 h 16"/>
              <a:gd name="T2" fmla="*/ 1 w 11"/>
              <a:gd name="T3" fmla="*/ 13 h 16"/>
              <a:gd name="T4" fmla="*/ 0 w 11"/>
              <a:gd name="T5" fmla="*/ 10 h 16"/>
              <a:gd name="T6" fmla="*/ 4 w 11"/>
              <a:gd name="T7" fmla="*/ 9 h 16"/>
              <a:gd name="T8" fmla="*/ 1 w 11"/>
              <a:gd name="T9" fmla="*/ 8 h 16"/>
              <a:gd name="T10" fmla="*/ 3 w 11"/>
              <a:gd name="T11" fmla="*/ 6 h 16"/>
              <a:gd name="T12" fmla="*/ 7 w 11"/>
              <a:gd name="T13" fmla="*/ 0 h 16"/>
              <a:gd name="T14" fmla="*/ 11 w 11"/>
              <a:gd name="T15" fmla="*/ 4 h 16"/>
              <a:gd name="T16" fmla="*/ 11 w 11"/>
              <a:gd name="T17" fmla="*/ 6 h 16"/>
              <a:gd name="T18" fmla="*/ 11 w 11"/>
              <a:gd name="T19" fmla="*/ 8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" y="13"/>
                </a:lnTo>
                <a:lnTo>
                  <a:pt x="0" y="10"/>
                </a:lnTo>
                <a:lnTo>
                  <a:pt x="4" y="9"/>
                </a:lnTo>
                <a:lnTo>
                  <a:pt x="1" y="8"/>
                </a:lnTo>
                <a:lnTo>
                  <a:pt x="3" y="6"/>
                </a:lnTo>
                <a:lnTo>
                  <a:pt x="7" y="0"/>
                </a:lnTo>
                <a:lnTo>
                  <a:pt x="11" y="4"/>
                </a:lnTo>
                <a:lnTo>
                  <a:pt x="11" y="6"/>
                </a:lnTo>
                <a:lnTo>
                  <a:pt x="11" y="8"/>
                </a:lnTo>
                <a:lnTo>
                  <a:pt x="5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7" name="Freeform 259"/>
          <p:cNvSpPr>
            <a:spLocks/>
          </p:cNvSpPr>
          <p:nvPr/>
        </p:nvSpPr>
        <p:spPr bwMode="auto">
          <a:xfrm>
            <a:off x="5903913" y="2827338"/>
            <a:ext cx="6350" cy="1588"/>
          </a:xfrm>
          <a:custGeom>
            <a:avLst/>
            <a:gdLst>
              <a:gd name="T0" fmla="*/ 0 w 4"/>
              <a:gd name="T1" fmla="*/ 1 h 1"/>
              <a:gd name="T2" fmla="*/ 0 w 4"/>
              <a:gd name="T3" fmla="*/ 0 h 1"/>
              <a:gd name="T4" fmla="*/ 4 w 4"/>
              <a:gd name="T5" fmla="*/ 1 h 1"/>
              <a:gd name="T6" fmla="*/ 0 w 4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">
                <a:moveTo>
                  <a:pt x="0" y="1"/>
                </a:moveTo>
                <a:lnTo>
                  <a:pt x="0" y="0"/>
                </a:lnTo>
                <a:lnTo>
                  <a:pt x="4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8" name="Freeform 260"/>
          <p:cNvSpPr>
            <a:spLocks/>
          </p:cNvSpPr>
          <p:nvPr/>
        </p:nvSpPr>
        <p:spPr bwMode="auto">
          <a:xfrm>
            <a:off x="5781676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0 w 11"/>
              <a:gd name="T3" fmla="*/ 13 h 14"/>
              <a:gd name="T4" fmla="*/ 2 w 11"/>
              <a:gd name="T5" fmla="*/ 7 h 14"/>
              <a:gd name="T6" fmla="*/ 3 w 11"/>
              <a:gd name="T7" fmla="*/ 2 h 14"/>
              <a:gd name="T8" fmla="*/ 7 w 11"/>
              <a:gd name="T9" fmla="*/ 0 h 14"/>
              <a:gd name="T10" fmla="*/ 11 w 11"/>
              <a:gd name="T11" fmla="*/ 2 h 14"/>
              <a:gd name="T12" fmla="*/ 7 w 11"/>
              <a:gd name="T13" fmla="*/ 11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0" y="13"/>
                </a:lnTo>
                <a:lnTo>
                  <a:pt x="2" y="7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  <a:lnTo>
                  <a:pt x="7" y="11"/>
                </a:lnTo>
                <a:lnTo>
                  <a:pt x="3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9" name="Freeform 261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1 w 7"/>
              <a:gd name="T1" fmla="*/ 14 h 14"/>
              <a:gd name="T2" fmla="*/ 0 w 7"/>
              <a:gd name="T3" fmla="*/ 8 h 14"/>
              <a:gd name="T4" fmla="*/ 1 w 7"/>
              <a:gd name="T5" fmla="*/ 3 h 14"/>
              <a:gd name="T6" fmla="*/ 4 w 7"/>
              <a:gd name="T7" fmla="*/ 0 h 14"/>
              <a:gd name="T8" fmla="*/ 7 w 7"/>
              <a:gd name="T9" fmla="*/ 5 h 14"/>
              <a:gd name="T10" fmla="*/ 7 w 7"/>
              <a:gd name="T11" fmla="*/ 10 h 14"/>
              <a:gd name="T12" fmla="*/ 5 w 7"/>
              <a:gd name="T13" fmla="*/ 14 h 14"/>
              <a:gd name="T14" fmla="*/ 1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1" y="14"/>
                </a:move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  <a:lnTo>
                  <a:pt x="1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0" name="Freeform 262"/>
          <p:cNvSpPr>
            <a:spLocks/>
          </p:cNvSpPr>
          <p:nvPr/>
        </p:nvSpPr>
        <p:spPr bwMode="auto">
          <a:xfrm>
            <a:off x="5903913" y="2740026"/>
            <a:ext cx="23813" cy="11113"/>
          </a:xfrm>
          <a:custGeom>
            <a:avLst/>
            <a:gdLst>
              <a:gd name="T0" fmla="*/ 6 w 15"/>
              <a:gd name="T1" fmla="*/ 7 h 7"/>
              <a:gd name="T2" fmla="*/ 5 w 15"/>
              <a:gd name="T3" fmla="*/ 6 h 7"/>
              <a:gd name="T4" fmla="*/ 4 w 15"/>
              <a:gd name="T5" fmla="*/ 5 h 7"/>
              <a:gd name="T6" fmla="*/ 4 w 15"/>
              <a:gd name="T7" fmla="*/ 3 h 7"/>
              <a:gd name="T8" fmla="*/ 0 w 15"/>
              <a:gd name="T9" fmla="*/ 0 h 7"/>
              <a:gd name="T10" fmla="*/ 15 w 15"/>
              <a:gd name="T11" fmla="*/ 3 h 7"/>
              <a:gd name="T12" fmla="*/ 10 w 15"/>
              <a:gd name="T13" fmla="*/ 5 h 7"/>
              <a:gd name="T14" fmla="*/ 9 w 15"/>
              <a:gd name="T15" fmla="*/ 6 h 7"/>
              <a:gd name="T16" fmla="*/ 6 w 15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7">
                <a:moveTo>
                  <a:pt x="6" y="7"/>
                </a:moveTo>
                <a:lnTo>
                  <a:pt x="5" y="6"/>
                </a:lnTo>
                <a:lnTo>
                  <a:pt x="4" y="5"/>
                </a:lnTo>
                <a:lnTo>
                  <a:pt x="4" y="3"/>
                </a:lnTo>
                <a:lnTo>
                  <a:pt x="0" y="0"/>
                </a:lnTo>
                <a:lnTo>
                  <a:pt x="15" y="3"/>
                </a:lnTo>
                <a:lnTo>
                  <a:pt x="10" y="5"/>
                </a:lnTo>
                <a:lnTo>
                  <a:pt x="9" y="6"/>
                </a:lnTo>
                <a:lnTo>
                  <a:pt x="6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1" name="Freeform 263"/>
          <p:cNvSpPr>
            <a:spLocks/>
          </p:cNvSpPr>
          <p:nvPr/>
        </p:nvSpPr>
        <p:spPr bwMode="auto">
          <a:xfrm>
            <a:off x="6261101" y="2738438"/>
            <a:ext cx="11113" cy="11113"/>
          </a:xfrm>
          <a:custGeom>
            <a:avLst/>
            <a:gdLst>
              <a:gd name="T0" fmla="*/ 2 w 7"/>
              <a:gd name="T1" fmla="*/ 7 h 7"/>
              <a:gd name="T2" fmla="*/ 1 w 7"/>
              <a:gd name="T3" fmla="*/ 4 h 7"/>
              <a:gd name="T4" fmla="*/ 0 w 7"/>
              <a:gd name="T5" fmla="*/ 3 h 7"/>
              <a:gd name="T6" fmla="*/ 1 w 7"/>
              <a:gd name="T7" fmla="*/ 1 h 7"/>
              <a:gd name="T8" fmla="*/ 5 w 7"/>
              <a:gd name="T9" fmla="*/ 0 h 7"/>
              <a:gd name="T10" fmla="*/ 7 w 7"/>
              <a:gd name="T11" fmla="*/ 0 h 7"/>
              <a:gd name="T12" fmla="*/ 5 w 7"/>
              <a:gd name="T13" fmla="*/ 3 h 7"/>
              <a:gd name="T14" fmla="*/ 2 w 7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7">
                <a:moveTo>
                  <a:pt x="2" y="7"/>
                </a:moveTo>
                <a:lnTo>
                  <a:pt x="1" y="4"/>
                </a:lnTo>
                <a:lnTo>
                  <a:pt x="0" y="3"/>
                </a:lnTo>
                <a:lnTo>
                  <a:pt x="1" y="1"/>
                </a:lnTo>
                <a:lnTo>
                  <a:pt x="5" y="0"/>
                </a:lnTo>
                <a:lnTo>
                  <a:pt x="7" y="0"/>
                </a:lnTo>
                <a:lnTo>
                  <a:pt x="5" y="3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2" name="Freeform 264"/>
          <p:cNvSpPr>
            <a:spLocks/>
          </p:cNvSpPr>
          <p:nvPr/>
        </p:nvSpPr>
        <p:spPr bwMode="auto">
          <a:xfrm>
            <a:off x="5845176" y="2720976"/>
            <a:ext cx="36513" cy="15875"/>
          </a:xfrm>
          <a:custGeom>
            <a:avLst/>
            <a:gdLst>
              <a:gd name="T0" fmla="*/ 1 w 23"/>
              <a:gd name="T1" fmla="*/ 10 h 10"/>
              <a:gd name="T2" fmla="*/ 0 w 23"/>
              <a:gd name="T3" fmla="*/ 8 h 10"/>
              <a:gd name="T4" fmla="*/ 2 w 23"/>
              <a:gd name="T5" fmla="*/ 2 h 10"/>
              <a:gd name="T6" fmla="*/ 7 w 23"/>
              <a:gd name="T7" fmla="*/ 0 h 10"/>
              <a:gd name="T8" fmla="*/ 11 w 23"/>
              <a:gd name="T9" fmla="*/ 0 h 10"/>
              <a:gd name="T10" fmla="*/ 16 w 23"/>
              <a:gd name="T11" fmla="*/ 0 h 10"/>
              <a:gd name="T12" fmla="*/ 19 w 23"/>
              <a:gd name="T13" fmla="*/ 0 h 10"/>
              <a:gd name="T14" fmla="*/ 23 w 23"/>
              <a:gd name="T15" fmla="*/ 3 h 10"/>
              <a:gd name="T16" fmla="*/ 23 w 23"/>
              <a:gd name="T17" fmla="*/ 4 h 10"/>
              <a:gd name="T18" fmla="*/ 12 w 23"/>
              <a:gd name="T19" fmla="*/ 7 h 10"/>
              <a:gd name="T20" fmla="*/ 11 w 23"/>
              <a:gd name="T21" fmla="*/ 7 h 10"/>
              <a:gd name="T22" fmla="*/ 1 w 23"/>
              <a:gd name="T2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" y="10"/>
                </a:moveTo>
                <a:lnTo>
                  <a:pt x="0" y="8"/>
                </a:lnTo>
                <a:lnTo>
                  <a:pt x="2" y="2"/>
                </a:lnTo>
                <a:lnTo>
                  <a:pt x="7" y="0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4"/>
                </a:lnTo>
                <a:lnTo>
                  <a:pt x="12" y="7"/>
                </a:lnTo>
                <a:lnTo>
                  <a:pt x="11" y="7"/>
                </a:lnTo>
                <a:lnTo>
                  <a:pt x="1" y="1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3" name="Freeform 265"/>
          <p:cNvSpPr>
            <a:spLocks/>
          </p:cNvSpPr>
          <p:nvPr/>
        </p:nvSpPr>
        <p:spPr bwMode="auto">
          <a:xfrm>
            <a:off x="6275388" y="2692401"/>
            <a:ext cx="15875" cy="38100"/>
          </a:xfrm>
          <a:custGeom>
            <a:avLst/>
            <a:gdLst>
              <a:gd name="T0" fmla="*/ 0 w 10"/>
              <a:gd name="T1" fmla="*/ 24 h 24"/>
              <a:gd name="T2" fmla="*/ 4 w 10"/>
              <a:gd name="T3" fmla="*/ 15 h 24"/>
              <a:gd name="T4" fmla="*/ 6 w 10"/>
              <a:gd name="T5" fmla="*/ 10 h 24"/>
              <a:gd name="T6" fmla="*/ 10 w 10"/>
              <a:gd name="T7" fmla="*/ 0 h 24"/>
              <a:gd name="T8" fmla="*/ 6 w 10"/>
              <a:gd name="T9" fmla="*/ 11 h 24"/>
              <a:gd name="T10" fmla="*/ 3 w 10"/>
              <a:gd name="T11" fmla="*/ 20 h 24"/>
              <a:gd name="T12" fmla="*/ 0 w 10"/>
              <a:gd name="T1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4">
                <a:moveTo>
                  <a:pt x="0" y="24"/>
                </a:moveTo>
                <a:lnTo>
                  <a:pt x="4" y="15"/>
                </a:lnTo>
                <a:lnTo>
                  <a:pt x="6" y="10"/>
                </a:lnTo>
                <a:lnTo>
                  <a:pt x="10" y="0"/>
                </a:lnTo>
                <a:lnTo>
                  <a:pt x="6" y="11"/>
                </a:lnTo>
                <a:lnTo>
                  <a:pt x="3" y="20"/>
                </a:lnTo>
                <a:lnTo>
                  <a:pt x="0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4" name="Freeform 266"/>
          <p:cNvSpPr>
            <a:spLocks/>
          </p:cNvSpPr>
          <p:nvPr/>
        </p:nvSpPr>
        <p:spPr bwMode="auto">
          <a:xfrm>
            <a:off x="6340476" y="2554288"/>
            <a:ext cx="9525" cy="28575"/>
          </a:xfrm>
          <a:custGeom>
            <a:avLst/>
            <a:gdLst>
              <a:gd name="T0" fmla="*/ 6 w 6"/>
              <a:gd name="T1" fmla="*/ 18 h 18"/>
              <a:gd name="T2" fmla="*/ 0 w 6"/>
              <a:gd name="T3" fmla="*/ 0 h 18"/>
              <a:gd name="T4" fmla="*/ 2 w 6"/>
              <a:gd name="T5" fmla="*/ 3 h 18"/>
              <a:gd name="T6" fmla="*/ 6 w 6"/>
              <a:gd name="T7" fmla="*/ 11 h 18"/>
              <a:gd name="T8" fmla="*/ 6 w 6"/>
              <a:gd name="T9" fmla="*/ 17 h 18"/>
              <a:gd name="T10" fmla="*/ 6 w 6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8">
                <a:moveTo>
                  <a:pt x="6" y="18"/>
                </a:moveTo>
                <a:lnTo>
                  <a:pt x="0" y="0"/>
                </a:lnTo>
                <a:lnTo>
                  <a:pt x="2" y="3"/>
                </a:lnTo>
                <a:lnTo>
                  <a:pt x="6" y="11"/>
                </a:lnTo>
                <a:lnTo>
                  <a:pt x="6" y="17"/>
                </a:lnTo>
                <a:lnTo>
                  <a:pt x="6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5" name="Freeform 267"/>
          <p:cNvSpPr>
            <a:spLocks/>
          </p:cNvSpPr>
          <p:nvPr/>
        </p:nvSpPr>
        <p:spPr bwMode="auto">
          <a:xfrm>
            <a:off x="6329363" y="2533651"/>
            <a:ext cx="6350" cy="12700"/>
          </a:xfrm>
          <a:custGeom>
            <a:avLst/>
            <a:gdLst>
              <a:gd name="T0" fmla="*/ 4 w 4"/>
              <a:gd name="T1" fmla="*/ 8 h 8"/>
              <a:gd name="T2" fmla="*/ 3 w 4"/>
              <a:gd name="T3" fmla="*/ 6 h 8"/>
              <a:gd name="T4" fmla="*/ 0 w 4"/>
              <a:gd name="T5" fmla="*/ 0 h 8"/>
              <a:gd name="T6" fmla="*/ 2 w 4"/>
              <a:gd name="T7" fmla="*/ 1 h 8"/>
              <a:gd name="T8" fmla="*/ 4 w 4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8">
                <a:moveTo>
                  <a:pt x="4" y="8"/>
                </a:moveTo>
                <a:lnTo>
                  <a:pt x="3" y="6"/>
                </a:lnTo>
                <a:lnTo>
                  <a:pt x="0" y="0"/>
                </a:lnTo>
                <a:lnTo>
                  <a:pt x="2" y="1"/>
                </a:lnTo>
                <a:lnTo>
                  <a:pt x="4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6" name="Freeform 268"/>
          <p:cNvSpPr>
            <a:spLocks/>
          </p:cNvSpPr>
          <p:nvPr/>
        </p:nvSpPr>
        <p:spPr bwMode="auto">
          <a:xfrm>
            <a:off x="6316663" y="2511426"/>
            <a:ext cx="12700" cy="22225"/>
          </a:xfrm>
          <a:custGeom>
            <a:avLst/>
            <a:gdLst>
              <a:gd name="T0" fmla="*/ 8 w 8"/>
              <a:gd name="T1" fmla="*/ 14 h 14"/>
              <a:gd name="T2" fmla="*/ 6 w 8"/>
              <a:gd name="T3" fmla="*/ 9 h 14"/>
              <a:gd name="T4" fmla="*/ 0 w 8"/>
              <a:gd name="T5" fmla="*/ 0 h 14"/>
              <a:gd name="T6" fmla="*/ 8 w 8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14">
                <a:moveTo>
                  <a:pt x="8" y="14"/>
                </a:moveTo>
                <a:lnTo>
                  <a:pt x="6" y="9"/>
                </a:lnTo>
                <a:lnTo>
                  <a:pt x="0" y="0"/>
                </a:lnTo>
                <a:lnTo>
                  <a:pt x="8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7" name="Freeform 269"/>
          <p:cNvSpPr>
            <a:spLocks/>
          </p:cNvSpPr>
          <p:nvPr/>
        </p:nvSpPr>
        <p:spPr bwMode="auto">
          <a:xfrm>
            <a:off x="6297613" y="2476501"/>
            <a:ext cx="19050" cy="34925"/>
          </a:xfrm>
          <a:custGeom>
            <a:avLst/>
            <a:gdLst>
              <a:gd name="T0" fmla="*/ 12 w 12"/>
              <a:gd name="T1" fmla="*/ 22 h 22"/>
              <a:gd name="T2" fmla="*/ 0 w 12"/>
              <a:gd name="T3" fmla="*/ 0 h 22"/>
              <a:gd name="T4" fmla="*/ 5 w 12"/>
              <a:gd name="T5" fmla="*/ 10 h 22"/>
              <a:gd name="T6" fmla="*/ 9 w 12"/>
              <a:gd name="T7" fmla="*/ 15 h 22"/>
              <a:gd name="T8" fmla="*/ 12 w 12"/>
              <a:gd name="T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2">
                <a:moveTo>
                  <a:pt x="12" y="22"/>
                </a:moveTo>
                <a:lnTo>
                  <a:pt x="0" y="0"/>
                </a:lnTo>
                <a:lnTo>
                  <a:pt x="5" y="10"/>
                </a:lnTo>
                <a:lnTo>
                  <a:pt x="9" y="15"/>
                </a:lnTo>
                <a:lnTo>
                  <a:pt x="12" y="2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8" name="Freeform 270"/>
          <p:cNvSpPr>
            <a:spLocks/>
          </p:cNvSpPr>
          <p:nvPr/>
        </p:nvSpPr>
        <p:spPr bwMode="auto">
          <a:xfrm>
            <a:off x="6299201" y="2439988"/>
            <a:ext cx="6350" cy="22225"/>
          </a:xfrm>
          <a:custGeom>
            <a:avLst/>
            <a:gdLst>
              <a:gd name="T0" fmla="*/ 0 w 4"/>
              <a:gd name="T1" fmla="*/ 14 h 14"/>
              <a:gd name="T2" fmla="*/ 2 w 4"/>
              <a:gd name="T3" fmla="*/ 8 h 14"/>
              <a:gd name="T4" fmla="*/ 4 w 4"/>
              <a:gd name="T5" fmla="*/ 0 h 14"/>
              <a:gd name="T6" fmla="*/ 0 w 4"/>
              <a:gd name="T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4">
                <a:moveTo>
                  <a:pt x="0" y="14"/>
                </a:moveTo>
                <a:lnTo>
                  <a:pt x="2" y="8"/>
                </a:lnTo>
                <a:lnTo>
                  <a:pt x="4" y="0"/>
                </a:lnTo>
                <a:lnTo>
                  <a:pt x="0" y="1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9" name="Freeform 271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2 w 11"/>
              <a:gd name="T3" fmla="*/ 8 h 13"/>
              <a:gd name="T4" fmla="*/ 7 w 11"/>
              <a:gd name="T5" fmla="*/ 0 h 13"/>
              <a:gd name="T6" fmla="*/ 10 w 11"/>
              <a:gd name="T7" fmla="*/ 4 h 13"/>
              <a:gd name="T8" fmla="*/ 11 w 11"/>
              <a:gd name="T9" fmla="*/ 10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2" y="8"/>
                </a:lnTo>
                <a:lnTo>
                  <a:pt x="7" y="0"/>
                </a:lnTo>
                <a:lnTo>
                  <a:pt x="10" y="4"/>
                </a:lnTo>
                <a:lnTo>
                  <a:pt x="11" y="10"/>
                </a:lnTo>
                <a:lnTo>
                  <a:pt x="0" y="1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0" name="Freeform 272"/>
          <p:cNvSpPr>
            <a:spLocks/>
          </p:cNvSpPr>
          <p:nvPr/>
        </p:nvSpPr>
        <p:spPr bwMode="auto">
          <a:xfrm>
            <a:off x="6346826" y="2403476"/>
            <a:ext cx="15875" cy="6350"/>
          </a:xfrm>
          <a:custGeom>
            <a:avLst/>
            <a:gdLst>
              <a:gd name="T0" fmla="*/ 4 w 10"/>
              <a:gd name="T1" fmla="*/ 4 h 4"/>
              <a:gd name="T2" fmla="*/ 0 w 10"/>
              <a:gd name="T3" fmla="*/ 2 h 4"/>
              <a:gd name="T4" fmla="*/ 0 w 10"/>
              <a:gd name="T5" fmla="*/ 0 h 4"/>
              <a:gd name="T6" fmla="*/ 10 w 10"/>
              <a:gd name="T7" fmla="*/ 1 h 4"/>
              <a:gd name="T8" fmla="*/ 8 w 10"/>
              <a:gd name="T9" fmla="*/ 2 h 4"/>
              <a:gd name="T10" fmla="*/ 4 w 10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4">
                <a:moveTo>
                  <a:pt x="4" y="4"/>
                </a:moveTo>
                <a:lnTo>
                  <a:pt x="0" y="2"/>
                </a:lnTo>
                <a:lnTo>
                  <a:pt x="0" y="0"/>
                </a:lnTo>
                <a:lnTo>
                  <a:pt x="10" y="1"/>
                </a:lnTo>
                <a:lnTo>
                  <a:pt x="8" y="2"/>
                </a:lnTo>
                <a:lnTo>
                  <a:pt x="4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1" name="Freeform 273"/>
          <p:cNvSpPr>
            <a:spLocks/>
          </p:cNvSpPr>
          <p:nvPr/>
        </p:nvSpPr>
        <p:spPr bwMode="auto">
          <a:xfrm>
            <a:off x="6386513" y="2279651"/>
            <a:ext cx="6350" cy="28575"/>
          </a:xfrm>
          <a:custGeom>
            <a:avLst/>
            <a:gdLst>
              <a:gd name="T0" fmla="*/ 0 w 4"/>
              <a:gd name="T1" fmla="*/ 18 h 18"/>
              <a:gd name="T2" fmla="*/ 4 w 4"/>
              <a:gd name="T3" fmla="*/ 0 h 18"/>
              <a:gd name="T4" fmla="*/ 3 w 4"/>
              <a:gd name="T5" fmla="*/ 8 h 18"/>
              <a:gd name="T6" fmla="*/ 1 w 4"/>
              <a:gd name="T7" fmla="*/ 14 h 18"/>
              <a:gd name="T8" fmla="*/ 0 w 4"/>
              <a:gd name="T9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8">
                <a:moveTo>
                  <a:pt x="0" y="18"/>
                </a:moveTo>
                <a:lnTo>
                  <a:pt x="4" y="0"/>
                </a:lnTo>
                <a:lnTo>
                  <a:pt x="3" y="8"/>
                </a:lnTo>
                <a:lnTo>
                  <a:pt x="1" y="14"/>
                </a:lnTo>
                <a:lnTo>
                  <a:pt x="0" y="1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2" name="Freeform 274"/>
          <p:cNvSpPr>
            <a:spLocks/>
          </p:cNvSpPr>
          <p:nvPr/>
        </p:nvSpPr>
        <p:spPr bwMode="auto">
          <a:xfrm>
            <a:off x="6394451" y="2260601"/>
            <a:ext cx="15875" cy="7938"/>
          </a:xfrm>
          <a:custGeom>
            <a:avLst/>
            <a:gdLst>
              <a:gd name="T0" fmla="*/ 0 w 10"/>
              <a:gd name="T1" fmla="*/ 5 h 5"/>
              <a:gd name="T2" fmla="*/ 10 w 10"/>
              <a:gd name="T3" fmla="*/ 0 h 5"/>
              <a:gd name="T4" fmla="*/ 6 w 10"/>
              <a:gd name="T5" fmla="*/ 1 h 5"/>
              <a:gd name="T6" fmla="*/ 0 w 1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0" y="0"/>
                </a:lnTo>
                <a:lnTo>
                  <a:pt x="6" y="1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3" name="Freeform 275"/>
          <p:cNvSpPr>
            <a:spLocks/>
          </p:cNvSpPr>
          <p:nvPr/>
        </p:nvSpPr>
        <p:spPr bwMode="auto">
          <a:xfrm>
            <a:off x="6410326" y="2247901"/>
            <a:ext cx="12700" cy="12700"/>
          </a:xfrm>
          <a:custGeom>
            <a:avLst/>
            <a:gdLst>
              <a:gd name="T0" fmla="*/ 0 w 8"/>
              <a:gd name="T1" fmla="*/ 8 h 8"/>
              <a:gd name="T2" fmla="*/ 0 w 8"/>
              <a:gd name="T3" fmla="*/ 6 h 8"/>
              <a:gd name="T4" fmla="*/ 8 w 8"/>
              <a:gd name="T5" fmla="*/ 0 h 8"/>
              <a:gd name="T6" fmla="*/ 0 w 8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8">
                <a:moveTo>
                  <a:pt x="0" y="8"/>
                </a:moveTo>
                <a:lnTo>
                  <a:pt x="0" y="6"/>
                </a:lnTo>
                <a:lnTo>
                  <a:pt x="8" y="0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4" name="Freeform 276"/>
          <p:cNvSpPr>
            <a:spLocks/>
          </p:cNvSpPr>
          <p:nvPr/>
        </p:nvSpPr>
        <p:spPr bwMode="auto">
          <a:xfrm>
            <a:off x="6423026" y="2239963"/>
            <a:ext cx="6350" cy="7938"/>
          </a:xfrm>
          <a:custGeom>
            <a:avLst/>
            <a:gdLst>
              <a:gd name="T0" fmla="*/ 0 w 4"/>
              <a:gd name="T1" fmla="*/ 5 h 5"/>
              <a:gd name="T2" fmla="*/ 1 w 4"/>
              <a:gd name="T3" fmla="*/ 2 h 5"/>
              <a:gd name="T4" fmla="*/ 4 w 4"/>
              <a:gd name="T5" fmla="*/ 0 h 5"/>
              <a:gd name="T6" fmla="*/ 1 w 4"/>
              <a:gd name="T7" fmla="*/ 3 h 5"/>
              <a:gd name="T8" fmla="*/ 0 w 4"/>
              <a:gd name="T9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5"/>
                </a:moveTo>
                <a:lnTo>
                  <a:pt x="1" y="2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5" name="Rectangle 277"/>
          <p:cNvSpPr>
            <a:spLocks noChangeArrowheads="1"/>
          </p:cNvSpPr>
          <p:nvPr/>
        </p:nvSpPr>
        <p:spPr bwMode="auto">
          <a:xfrm>
            <a:off x="6594476" y="2197101"/>
            <a:ext cx="1588" cy="3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6" name="Freeform 278"/>
          <p:cNvSpPr>
            <a:spLocks/>
          </p:cNvSpPr>
          <p:nvPr/>
        </p:nvSpPr>
        <p:spPr bwMode="auto">
          <a:xfrm>
            <a:off x="6594476" y="2192338"/>
            <a:ext cx="0" cy="4763"/>
          </a:xfrm>
          <a:custGeom>
            <a:avLst/>
            <a:gdLst>
              <a:gd name="T0" fmla="*/ 3 h 3"/>
              <a:gd name="T1" fmla="*/ 0 h 3"/>
              <a:gd name="T2" fmla="*/ 2 h 3"/>
              <a:gd name="T3" fmla="*/ 3 h 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3">
                <a:moveTo>
                  <a:pt x="0" y="3"/>
                </a:moveTo>
                <a:lnTo>
                  <a:pt x="0" y="0"/>
                </a:lnTo>
                <a:lnTo>
                  <a:pt x="0" y="2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7" name="Freeform 279"/>
          <p:cNvSpPr>
            <a:spLocks/>
          </p:cNvSpPr>
          <p:nvPr/>
        </p:nvSpPr>
        <p:spPr bwMode="auto">
          <a:xfrm>
            <a:off x="6602413" y="2165351"/>
            <a:ext cx="3175" cy="6350"/>
          </a:xfrm>
          <a:custGeom>
            <a:avLst/>
            <a:gdLst>
              <a:gd name="T0" fmla="*/ 0 w 2"/>
              <a:gd name="T1" fmla="*/ 4 h 4"/>
              <a:gd name="T2" fmla="*/ 0 w 2"/>
              <a:gd name="T3" fmla="*/ 2 h 4"/>
              <a:gd name="T4" fmla="*/ 2 w 2"/>
              <a:gd name="T5" fmla="*/ 0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0" y="4"/>
                </a:moveTo>
                <a:lnTo>
                  <a:pt x="0" y="2"/>
                </a:lnTo>
                <a:lnTo>
                  <a:pt x="2" y="0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8" name="Freeform 280"/>
          <p:cNvSpPr>
            <a:spLocks/>
          </p:cNvSpPr>
          <p:nvPr/>
        </p:nvSpPr>
        <p:spPr bwMode="auto">
          <a:xfrm>
            <a:off x="6605588" y="2154238"/>
            <a:ext cx="3175" cy="11113"/>
          </a:xfrm>
          <a:custGeom>
            <a:avLst/>
            <a:gdLst>
              <a:gd name="T0" fmla="*/ 0 w 2"/>
              <a:gd name="T1" fmla="*/ 7 h 7"/>
              <a:gd name="T2" fmla="*/ 0 w 2"/>
              <a:gd name="T3" fmla="*/ 5 h 7"/>
              <a:gd name="T4" fmla="*/ 2 w 2"/>
              <a:gd name="T5" fmla="*/ 0 h 7"/>
              <a:gd name="T6" fmla="*/ 0 w 2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7">
                <a:moveTo>
                  <a:pt x="0" y="7"/>
                </a:moveTo>
                <a:lnTo>
                  <a:pt x="0" y="5"/>
                </a:lnTo>
                <a:lnTo>
                  <a:pt x="2" y="0"/>
                </a:lnTo>
                <a:lnTo>
                  <a:pt x="0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9" name="Freeform 281"/>
          <p:cNvSpPr>
            <a:spLocks/>
          </p:cNvSpPr>
          <p:nvPr/>
        </p:nvSpPr>
        <p:spPr bwMode="auto">
          <a:xfrm>
            <a:off x="6608763" y="2128838"/>
            <a:ext cx="4763" cy="23813"/>
          </a:xfrm>
          <a:custGeom>
            <a:avLst/>
            <a:gdLst>
              <a:gd name="T0" fmla="*/ 0 w 3"/>
              <a:gd name="T1" fmla="*/ 15 h 15"/>
              <a:gd name="T2" fmla="*/ 2 w 3"/>
              <a:gd name="T3" fmla="*/ 0 h 15"/>
              <a:gd name="T4" fmla="*/ 2 w 3"/>
              <a:gd name="T5" fmla="*/ 1 h 15"/>
              <a:gd name="T6" fmla="*/ 3 w 3"/>
              <a:gd name="T7" fmla="*/ 9 h 15"/>
              <a:gd name="T8" fmla="*/ 2 w 3"/>
              <a:gd name="T9" fmla="*/ 12 h 15"/>
              <a:gd name="T10" fmla="*/ 0 w 3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5">
                <a:moveTo>
                  <a:pt x="0" y="15"/>
                </a:moveTo>
                <a:lnTo>
                  <a:pt x="2" y="0"/>
                </a:lnTo>
                <a:lnTo>
                  <a:pt x="2" y="1"/>
                </a:lnTo>
                <a:lnTo>
                  <a:pt x="3" y="9"/>
                </a:lnTo>
                <a:lnTo>
                  <a:pt x="2" y="12"/>
                </a:lnTo>
                <a:lnTo>
                  <a:pt x="0" y="1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0" name="Freeform 282"/>
          <p:cNvSpPr>
            <a:spLocks/>
          </p:cNvSpPr>
          <p:nvPr/>
        </p:nvSpPr>
        <p:spPr bwMode="auto">
          <a:xfrm>
            <a:off x="6608763" y="2117726"/>
            <a:ext cx="3175" cy="11113"/>
          </a:xfrm>
          <a:custGeom>
            <a:avLst/>
            <a:gdLst>
              <a:gd name="T0" fmla="*/ 2 w 2"/>
              <a:gd name="T1" fmla="*/ 7 h 7"/>
              <a:gd name="T2" fmla="*/ 0 w 2"/>
              <a:gd name="T3" fmla="*/ 1 h 7"/>
              <a:gd name="T4" fmla="*/ 0 w 2"/>
              <a:gd name="T5" fmla="*/ 0 h 7"/>
              <a:gd name="T6" fmla="*/ 2 w 2"/>
              <a:gd name="T7" fmla="*/ 5 h 7"/>
              <a:gd name="T8" fmla="*/ 2 w 2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7">
                <a:moveTo>
                  <a:pt x="2" y="7"/>
                </a:moveTo>
                <a:lnTo>
                  <a:pt x="0" y="1"/>
                </a:lnTo>
                <a:lnTo>
                  <a:pt x="0" y="0"/>
                </a:lnTo>
                <a:lnTo>
                  <a:pt x="2" y="5"/>
                </a:lnTo>
                <a:lnTo>
                  <a:pt x="2" y="7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1" name="Freeform 283"/>
          <p:cNvSpPr>
            <a:spLocks/>
          </p:cNvSpPr>
          <p:nvPr/>
        </p:nvSpPr>
        <p:spPr bwMode="auto">
          <a:xfrm>
            <a:off x="6286501" y="2001838"/>
            <a:ext cx="65088" cy="69850"/>
          </a:xfrm>
          <a:custGeom>
            <a:avLst/>
            <a:gdLst>
              <a:gd name="T0" fmla="*/ 6 w 41"/>
              <a:gd name="T1" fmla="*/ 44 h 44"/>
              <a:gd name="T2" fmla="*/ 0 w 41"/>
              <a:gd name="T3" fmla="*/ 37 h 44"/>
              <a:gd name="T4" fmla="*/ 12 w 41"/>
              <a:gd name="T5" fmla="*/ 13 h 44"/>
              <a:gd name="T6" fmla="*/ 16 w 41"/>
              <a:gd name="T7" fmla="*/ 3 h 44"/>
              <a:gd name="T8" fmla="*/ 27 w 41"/>
              <a:gd name="T9" fmla="*/ 0 h 44"/>
              <a:gd name="T10" fmla="*/ 30 w 41"/>
              <a:gd name="T11" fmla="*/ 5 h 44"/>
              <a:gd name="T12" fmla="*/ 36 w 41"/>
              <a:gd name="T13" fmla="*/ 7 h 44"/>
              <a:gd name="T14" fmla="*/ 34 w 41"/>
              <a:gd name="T15" fmla="*/ 11 h 44"/>
              <a:gd name="T16" fmla="*/ 34 w 41"/>
              <a:gd name="T17" fmla="*/ 13 h 44"/>
              <a:gd name="T18" fmla="*/ 41 w 41"/>
              <a:gd name="T19" fmla="*/ 22 h 44"/>
              <a:gd name="T20" fmla="*/ 31 w 41"/>
              <a:gd name="T21" fmla="*/ 35 h 44"/>
              <a:gd name="T22" fmla="*/ 30 w 41"/>
              <a:gd name="T23" fmla="*/ 35 h 44"/>
              <a:gd name="T24" fmla="*/ 19 w 41"/>
              <a:gd name="T25" fmla="*/ 35 h 44"/>
              <a:gd name="T26" fmla="*/ 6 w 41"/>
              <a:gd name="T27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" h="44">
                <a:moveTo>
                  <a:pt x="6" y="44"/>
                </a:moveTo>
                <a:lnTo>
                  <a:pt x="0" y="37"/>
                </a:lnTo>
                <a:lnTo>
                  <a:pt x="12" y="13"/>
                </a:lnTo>
                <a:lnTo>
                  <a:pt x="16" y="3"/>
                </a:lnTo>
                <a:lnTo>
                  <a:pt x="27" y="0"/>
                </a:lnTo>
                <a:lnTo>
                  <a:pt x="30" y="5"/>
                </a:lnTo>
                <a:lnTo>
                  <a:pt x="36" y="7"/>
                </a:lnTo>
                <a:lnTo>
                  <a:pt x="34" y="11"/>
                </a:lnTo>
                <a:lnTo>
                  <a:pt x="34" y="13"/>
                </a:lnTo>
                <a:lnTo>
                  <a:pt x="41" y="22"/>
                </a:lnTo>
                <a:lnTo>
                  <a:pt x="31" y="35"/>
                </a:lnTo>
                <a:lnTo>
                  <a:pt x="30" y="35"/>
                </a:lnTo>
                <a:lnTo>
                  <a:pt x="19" y="35"/>
                </a:lnTo>
                <a:lnTo>
                  <a:pt x="6" y="4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2" name="Freeform 284"/>
          <p:cNvSpPr>
            <a:spLocks/>
          </p:cNvSpPr>
          <p:nvPr/>
        </p:nvSpPr>
        <p:spPr bwMode="auto">
          <a:xfrm>
            <a:off x="6813551" y="2030413"/>
            <a:ext cx="12700" cy="4763"/>
          </a:xfrm>
          <a:custGeom>
            <a:avLst/>
            <a:gdLst>
              <a:gd name="T0" fmla="*/ 8 w 8"/>
              <a:gd name="T1" fmla="*/ 3 h 3"/>
              <a:gd name="T2" fmla="*/ 2 w 8"/>
              <a:gd name="T3" fmla="*/ 2 h 3"/>
              <a:gd name="T4" fmla="*/ 0 w 8"/>
              <a:gd name="T5" fmla="*/ 0 h 3"/>
              <a:gd name="T6" fmla="*/ 8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3"/>
                </a:moveTo>
                <a:lnTo>
                  <a:pt x="2" y="2"/>
                </a:lnTo>
                <a:lnTo>
                  <a:pt x="0" y="0"/>
                </a:lnTo>
                <a:lnTo>
                  <a:pt x="8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3" name="Freeform 285"/>
          <p:cNvSpPr>
            <a:spLocks/>
          </p:cNvSpPr>
          <p:nvPr/>
        </p:nvSpPr>
        <p:spPr bwMode="auto">
          <a:xfrm>
            <a:off x="6767513" y="2012951"/>
            <a:ext cx="25400" cy="9525"/>
          </a:xfrm>
          <a:custGeom>
            <a:avLst/>
            <a:gdLst>
              <a:gd name="T0" fmla="*/ 16 w 16"/>
              <a:gd name="T1" fmla="*/ 6 h 6"/>
              <a:gd name="T2" fmla="*/ 8 w 16"/>
              <a:gd name="T3" fmla="*/ 3 h 6"/>
              <a:gd name="T4" fmla="*/ 4 w 16"/>
              <a:gd name="T5" fmla="*/ 2 h 6"/>
              <a:gd name="T6" fmla="*/ 0 w 16"/>
              <a:gd name="T7" fmla="*/ 0 h 6"/>
              <a:gd name="T8" fmla="*/ 16 w 1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6">
                <a:moveTo>
                  <a:pt x="16" y="6"/>
                </a:moveTo>
                <a:lnTo>
                  <a:pt x="8" y="3"/>
                </a:lnTo>
                <a:lnTo>
                  <a:pt x="4" y="2"/>
                </a:lnTo>
                <a:lnTo>
                  <a:pt x="0" y="0"/>
                </a:lnTo>
                <a:lnTo>
                  <a:pt x="16" y="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4" name="Freeform 286"/>
          <p:cNvSpPr>
            <a:spLocks/>
          </p:cNvSpPr>
          <p:nvPr/>
        </p:nvSpPr>
        <p:spPr bwMode="auto">
          <a:xfrm>
            <a:off x="6751638" y="200660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5 w 10"/>
              <a:gd name="T5" fmla="*/ 2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5" y="2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5" name="Rectangle 287"/>
          <p:cNvSpPr>
            <a:spLocks noChangeArrowheads="1"/>
          </p:cNvSpPr>
          <p:nvPr/>
        </p:nvSpPr>
        <p:spPr bwMode="auto">
          <a:xfrm>
            <a:off x="6750051" y="2006601"/>
            <a:ext cx="1588" cy="1588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6" name="Freeform 288"/>
          <p:cNvSpPr>
            <a:spLocks/>
          </p:cNvSpPr>
          <p:nvPr/>
        </p:nvSpPr>
        <p:spPr bwMode="auto">
          <a:xfrm>
            <a:off x="6684963" y="2005013"/>
            <a:ext cx="11113" cy="1588"/>
          </a:xfrm>
          <a:custGeom>
            <a:avLst/>
            <a:gdLst>
              <a:gd name="T0" fmla="*/ 0 w 7"/>
              <a:gd name="T1" fmla="*/ 1 h 1"/>
              <a:gd name="T2" fmla="*/ 7 w 7"/>
              <a:gd name="T3" fmla="*/ 0 h 1"/>
              <a:gd name="T4" fmla="*/ 3 w 7"/>
              <a:gd name="T5" fmla="*/ 1 h 1"/>
              <a:gd name="T6" fmla="*/ 0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0" y="1"/>
                </a:moveTo>
                <a:lnTo>
                  <a:pt x="7" y="0"/>
                </a:lnTo>
                <a:lnTo>
                  <a:pt x="3" y="1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7" name="Freeform 289"/>
          <p:cNvSpPr>
            <a:spLocks/>
          </p:cNvSpPr>
          <p:nvPr/>
        </p:nvSpPr>
        <p:spPr bwMode="auto">
          <a:xfrm>
            <a:off x="6734176" y="2000251"/>
            <a:ext cx="15875" cy="6350"/>
          </a:xfrm>
          <a:custGeom>
            <a:avLst/>
            <a:gdLst>
              <a:gd name="T0" fmla="*/ 10 w 10"/>
              <a:gd name="T1" fmla="*/ 4 h 4"/>
              <a:gd name="T2" fmla="*/ 0 w 10"/>
              <a:gd name="T3" fmla="*/ 0 h 4"/>
              <a:gd name="T4" fmla="*/ 6 w 10"/>
              <a:gd name="T5" fmla="*/ 1 h 4"/>
              <a:gd name="T6" fmla="*/ 10 w 10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4">
                <a:moveTo>
                  <a:pt x="10" y="4"/>
                </a:moveTo>
                <a:lnTo>
                  <a:pt x="0" y="0"/>
                </a:lnTo>
                <a:lnTo>
                  <a:pt x="6" y="1"/>
                </a:lnTo>
                <a:lnTo>
                  <a:pt x="1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8" name="Freeform 290"/>
          <p:cNvSpPr>
            <a:spLocks/>
          </p:cNvSpPr>
          <p:nvPr/>
        </p:nvSpPr>
        <p:spPr bwMode="auto">
          <a:xfrm>
            <a:off x="6702426" y="2000251"/>
            <a:ext cx="31750" cy="4763"/>
          </a:xfrm>
          <a:custGeom>
            <a:avLst/>
            <a:gdLst>
              <a:gd name="T0" fmla="*/ 0 w 20"/>
              <a:gd name="T1" fmla="*/ 3 h 3"/>
              <a:gd name="T2" fmla="*/ 5 w 20"/>
              <a:gd name="T3" fmla="*/ 1 h 3"/>
              <a:gd name="T4" fmla="*/ 12 w 20"/>
              <a:gd name="T5" fmla="*/ 0 h 3"/>
              <a:gd name="T6" fmla="*/ 20 w 20"/>
              <a:gd name="T7" fmla="*/ 0 h 3"/>
              <a:gd name="T8" fmla="*/ 20 w 20"/>
              <a:gd name="T9" fmla="*/ 0 h 3"/>
              <a:gd name="T10" fmla="*/ 0 w 20"/>
              <a:gd name="T11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3">
                <a:moveTo>
                  <a:pt x="0" y="3"/>
                </a:moveTo>
                <a:lnTo>
                  <a:pt x="5" y="1"/>
                </a:lnTo>
                <a:lnTo>
                  <a:pt x="12" y="0"/>
                </a:lnTo>
                <a:lnTo>
                  <a:pt x="20" y="0"/>
                </a:lnTo>
                <a:lnTo>
                  <a:pt x="20" y="0"/>
                </a:lnTo>
                <a:lnTo>
                  <a:pt x="0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9" name="Freeform 291"/>
          <p:cNvSpPr>
            <a:spLocks/>
          </p:cNvSpPr>
          <p:nvPr/>
        </p:nvSpPr>
        <p:spPr bwMode="auto">
          <a:xfrm>
            <a:off x="6611938" y="1995488"/>
            <a:ext cx="1588" cy="0"/>
          </a:xfrm>
          <a:custGeom>
            <a:avLst/>
            <a:gdLst>
              <a:gd name="T0" fmla="*/ 0 w 1"/>
              <a:gd name="T1" fmla="*/ 1 w 1"/>
              <a:gd name="T2" fmla="*/ 0 w 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1">
                <a:moveTo>
                  <a:pt x="0" y="0"/>
                </a:moveTo>
                <a:lnTo>
                  <a:pt x="1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0" name="Freeform 292"/>
          <p:cNvSpPr>
            <a:spLocks/>
          </p:cNvSpPr>
          <p:nvPr/>
        </p:nvSpPr>
        <p:spPr bwMode="auto">
          <a:xfrm>
            <a:off x="6613526" y="1987551"/>
            <a:ext cx="15875" cy="7938"/>
          </a:xfrm>
          <a:custGeom>
            <a:avLst/>
            <a:gdLst>
              <a:gd name="T0" fmla="*/ 0 w 10"/>
              <a:gd name="T1" fmla="*/ 5 h 5"/>
              <a:gd name="T2" fmla="*/ 10 w 10"/>
              <a:gd name="T3" fmla="*/ 0 h 5"/>
              <a:gd name="T4" fmla="*/ 3 w 10"/>
              <a:gd name="T5" fmla="*/ 4 h 5"/>
              <a:gd name="T6" fmla="*/ 0 w 10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0" h="5">
                <a:moveTo>
                  <a:pt x="0" y="5"/>
                </a:moveTo>
                <a:lnTo>
                  <a:pt x="10" y="0"/>
                </a:lnTo>
                <a:lnTo>
                  <a:pt x="3" y="4"/>
                </a:lnTo>
                <a:lnTo>
                  <a:pt x="0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1" name="Freeform 293"/>
          <p:cNvSpPr>
            <a:spLocks/>
          </p:cNvSpPr>
          <p:nvPr/>
        </p:nvSpPr>
        <p:spPr bwMode="auto">
          <a:xfrm>
            <a:off x="6884988" y="1974851"/>
            <a:ext cx="9525" cy="7938"/>
          </a:xfrm>
          <a:custGeom>
            <a:avLst/>
            <a:gdLst>
              <a:gd name="T0" fmla="*/ 6 w 6"/>
              <a:gd name="T1" fmla="*/ 5 h 5"/>
              <a:gd name="T2" fmla="*/ 4 w 6"/>
              <a:gd name="T3" fmla="*/ 4 h 5"/>
              <a:gd name="T4" fmla="*/ 0 w 6"/>
              <a:gd name="T5" fmla="*/ 0 h 5"/>
              <a:gd name="T6" fmla="*/ 6 w 6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" h="5">
                <a:moveTo>
                  <a:pt x="6" y="5"/>
                </a:moveTo>
                <a:lnTo>
                  <a:pt x="4" y="4"/>
                </a:lnTo>
                <a:lnTo>
                  <a:pt x="0" y="0"/>
                </a:lnTo>
                <a:lnTo>
                  <a:pt x="6" y="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2" name="Freeform 294"/>
          <p:cNvSpPr>
            <a:spLocks/>
          </p:cNvSpPr>
          <p:nvPr/>
        </p:nvSpPr>
        <p:spPr bwMode="auto">
          <a:xfrm>
            <a:off x="6400801" y="1873251"/>
            <a:ext cx="50800" cy="53975"/>
          </a:xfrm>
          <a:custGeom>
            <a:avLst/>
            <a:gdLst>
              <a:gd name="T0" fmla="*/ 0 w 32"/>
              <a:gd name="T1" fmla="*/ 34 h 34"/>
              <a:gd name="T2" fmla="*/ 0 w 32"/>
              <a:gd name="T3" fmla="*/ 32 h 34"/>
              <a:gd name="T4" fmla="*/ 6 w 32"/>
              <a:gd name="T5" fmla="*/ 21 h 34"/>
              <a:gd name="T6" fmla="*/ 17 w 32"/>
              <a:gd name="T7" fmla="*/ 0 h 34"/>
              <a:gd name="T8" fmla="*/ 24 w 32"/>
              <a:gd name="T9" fmla="*/ 11 h 34"/>
              <a:gd name="T10" fmla="*/ 29 w 32"/>
              <a:gd name="T11" fmla="*/ 15 h 34"/>
              <a:gd name="T12" fmla="*/ 32 w 32"/>
              <a:gd name="T13" fmla="*/ 17 h 34"/>
              <a:gd name="T14" fmla="*/ 32 w 32"/>
              <a:gd name="T15" fmla="*/ 19 h 34"/>
              <a:gd name="T16" fmla="*/ 28 w 32"/>
              <a:gd name="T17" fmla="*/ 27 h 34"/>
              <a:gd name="T18" fmla="*/ 22 w 32"/>
              <a:gd name="T19" fmla="*/ 28 h 34"/>
              <a:gd name="T20" fmla="*/ 22 w 32"/>
              <a:gd name="T21" fmla="*/ 30 h 34"/>
              <a:gd name="T22" fmla="*/ 11 w 32"/>
              <a:gd name="T23" fmla="*/ 34 h 34"/>
              <a:gd name="T24" fmla="*/ 10 w 32"/>
              <a:gd name="T25" fmla="*/ 34 h 34"/>
              <a:gd name="T26" fmla="*/ 0 w 32"/>
              <a:gd name="T27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0" y="32"/>
                </a:lnTo>
                <a:lnTo>
                  <a:pt x="6" y="21"/>
                </a:lnTo>
                <a:lnTo>
                  <a:pt x="17" y="0"/>
                </a:lnTo>
                <a:lnTo>
                  <a:pt x="24" y="11"/>
                </a:lnTo>
                <a:lnTo>
                  <a:pt x="29" y="15"/>
                </a:lnTo>
                <a:lnTo>
                  <a:pt x="32" y="17"/>
                </a:lnTo>
                <a:lnTo>
                  <a:pt x="32" y="19"/>
                </a:lnTo>
                <a:lnTo>
                  <a:pt x="28" y="27"/>
                </a:lnTo>
                <a:lnTo>
                  <a:pt x="22" y="28"/>
                </a:lnTo>
                <a:lnTo>
                  <a:pt x="22" y="30"/>
                </a:lnTo>
                <a:lnTo>
                  <a:pt x="11" y="34"/>
                </a:lnTo>
                <a:lnTo>
                  <a:pt x="10" y="34"/>
                </a:lnTo>
                <a:lnTo>
                  <a:pt x="0" y="3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3" name="Freeform 295"/>
          <p:cNvSpPr>
            <a:spLocks/>
          </p:cNvSpPr>
          <p:nvPr/>
        </p:nvSpPr>
        <p:spPr bwMode="auto">
          <a:xfrm>
            <a:off x="6183313" y="1679576"/>
            <a:ext cx="112713" cy="190500"/>
          </a:xfrm>
          <a:custGeom>
            <a:avLst/>
            <a:gdLst>
              <a:gd name="T0" fmla="*/ 6 w 71"/>
              <a:gd name="T1" fmla="*/ 120 h 120"/>
              <a:gd name="T2" fmla="*/ 4 w 71"/>
              <a:gd name="T3" fmla="*/ 118 h 120"/>
              <a:gd name="T4" fmla="*/ 0 w 71"/>
              <a:gd name="T5" fmla="*/ 113 h 120"/>
              <a:gd name="T6" fmla="*/ 1 w 71"/>
              <a:gd name="T7" fmla="*/ 108 h 120"/>
              <a:gd name="T8" fmla="*/ 2 w 71"/>
              <a:gd name="T9" fmla="*/ 105 h 120"/>
              <a:gd name="T10" fmla="*/ 1 w 71"/>
              <a:gd name="T11" fmla="*/ 97 h 120"/>
              <a:gd name="T12" fmla="*/ 1 w 71"/>
              <a:gd name="T13" fmla="*/ 93 h 120"/>
              <a:gd name="T14" fmla="*/ 4 w 71"/>
              <a:gd name="T15" fmla="*/ 81 h 120"/>
              <a:gd name="T16" fmla="*/ 8 w 71"/>
              <a:gd name="T17" fmla="*/ 75 h 120"/>
              <a:gd name="T18" fmla="*/ 9 w 71"/>
              <a:gd name="T19" fmla="*/ 73 h 120"/>
              <a:gd name="T20" fmla="*/ 9 w 71"/>
              <a:gd name="T21" fmla="*/ 71 h 120"/>
              <a:gd name="T22" fmla="*/ 10 w 71"/>
              <a:gd name="T23" fmla="*/ 67 h 120"/>
              <a:gd name="T24" fmla="*/ 13 w 71"/>
              <a:gd name="T25" fmla="*/ 60 h 120"/>
              <a:gd name="T26" fmla="*/ 16 w 71"/>
              <a:gd name="T27" fmla="*/ 58 h 120"/>
              <a:gd name="T28" fmla="*/ 17 w 71"/>
              <a:gd name="T29" fmla="*/ 56 h 120"/>
              <a:gd name="T30" fmla="*/ 21 w 71"/>
              <a:gd name="T31" fmla="*/ 51 h 120"/>
              <a:gd name="T32" fmla="*/ 27 w 71"/>
              <a:gd name="T33" fmla="*/ 49 h 120"/>
              <a:gd name="T34" fmla="*/ 30 w 71"/>
              <a:gd name="T35" fmla="*/ 48 h 120"/>
              <a:gd name="T36" fmla="*/ 36 w 71"/>
              <a:gd name="T37" fmla="*/ 41 h 120"/>
              <a:gd name="T38" fmla="*/ 41 w 71"/>
              <a:gd name="T39" fmla="*/ 32 h 120"/>
              <a:gd name="T40" fmla="*/ 39 w 71"/>
              <a:gd name="T41" fmla="*/ 22 h 120"/>
              <a:gd name="T42" fmla="*/ 45 w 71"/>
              <a:gd name="T43" fmla="*/ 15 h 120"/>
              <a:gd name="T44" fmla="*/ 65 w 71"/>
              <a:gd name="T45" fmla="*/ 0 h 120"/>
              <a:gd name="T46" fmla="*/ 69 w 71"/>
              <a:gd name="T47" fmla="*/ 7 h 120"/>
              <a:gd name="T48" fmla="*/ 71 w 71"/>
              <a:gd name="T49" fmla="*/ 10 h 120"/>
              <a:gd name="T50" fmla="*/ 71 w 71"/>
              <a:gd name="T51" fmla="*/ 17 h 120"/>
              <a:gd name="T52" fmla="*/ 65 w 71"/>
              <a:gd name="T53" fmla="*/ 21 h 120"/>
              <a:gd name="T54" fmla="*/ 62 w 71"/>
              <a:gd name="T55" fmla="*/ 37 h 120"/>
              <a:gd name="T56" fmla="*/ 62 w 71"/>
              <a:gd name="T57" fmla="*/ 43 h 120"/>
              <a:gd name="T58" fmla="*/ 58 w 71"/>
              <a:gd name="T59" fmla="*/ 51 h 120"/>
              <a:gd name="T60" fmla="*/ 47 w 71"/>
              <a:gd name="T61" fmla="*/ 66 h 120"/>
              <a:gd name="T62" fmla="*/ 43 w 71"/>
              <a:gd name="T63" fmla="*/ 75 h 120"/>
              <a:gd name="T64" fmla="*/ 42 w 71"/>
              <a:gd name="T65" fmla="*/ 79 h 120"/>
              <a:gd name="T66" fmla="*/ 38 w 71"/>
              <a:gd name="T67" fmla="*/ 82 h 120"/>
              <a:gd name="T68" fmla="*/ 36 w 71"/>
              <a:gd name="T69" fmla="*/ 83 h 120"/>
              <a:gd name="T70" fmla="*/ 25 w 71"/>
              <a:gd name="T71" fmla="*/ 93 h 120"/>
              <a:gd name="T72" fmla="*/ 21 w 71"/>
              <a:gd name="T73" fmla="*/ 93 h 120"/>
              <a:gd name="T74" fmla="*/ 17 w 71"/>
              <a:gd name="T75" fmla="*/ 93 h 120"/>
              <a:gd name="T76" fmla="*/ 15 w 71"/>
              <a:gd name="T77" fmla="*/ 107 h 120"/>
              <a:gd name="T78" fmla="*/ 6 w 71"/>
              <a:gd name="T79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" h="120">
                <a:moveTo>
                  <a:pt x="6" y="120"/>
                </a:moveTo>
                <a:lnTo>
                  <a:pt x="4" y="118"/>
                </a:lnTo>
                <a:lnTo>
                  <a:pt x="0" y="113"/>
                </a:lnTo>
                <a:lnTo>
                  <a:pt x="1" y="108"/>
                </a:lnTo>
                <a:lnTo>
                  <a:pt x="2" y="105"/>
                </a:lnTo>
                <a:lnTo>
                  <a:pt x="1" y="97"/>
                </a:lnTo>
                <a:lnTo>
                  <a:pt x="1" y="93"/>
                </a:lnTo>
                <a:lnTo>
                  <a:pt x="4" y="81"/>
                </a:lnTo>
                <a:lnTo>
                  <a:pt x="8" y="75"/>
                </a:lnTo>
                <a:lnTo>
                  <a:pt x="9" y="73"/>
                </a:lnTo>
                <a:lnTo>
                  <a:pt x="9" y="71"/>
                </a:lnTo>
                <a:lnTo>
                  <a:pt x="10" y="67"/>
                </a:lnTo>
                <a:lnTo>
                  <a:pt x="13" y="60"/>
                </a:lnTo>
                <a:lnTo>
                  <a:pt x="16" y="58"/>
                </a:lnTo>
                <a:lnTo>
                  <a:pt x="17" y="56"/>
                </a:lnTo>
                <a:lnTo>
                  <a:pt x="21" y="51"/>
                </a:lnTo>
                <a:lnTo>
                  <a:pt x="27" y="49"/>
                </a:lnTo>
                <a:lnTo>
                  <a:pt x="30" y="48"/>
                </a:lnTo>
                <a:lnTo>
                  <a:pt x="36" y="41"/>
                </a:lnTo>
                <a:lnTo>
                  <a:pt x="41" y="32"/>
                </a:lnTo>
                <a:lnTo>
                  <a:pt x="39" y="22"/>
                </a:lnTo>
                <a:lnTo>
                  <a:pt x="45" y="15"/>
                </a:lnTo>
                <a:lnTo>
                  <a:pt x="65" y="0"/>
                </a:lnTo>
                <a:lnTo>
                  <a:pt x="69" y="7"/>
                </a:lnTo>
                <a:lnTo>
                  <a:pt x="71" y="10"/>
                </a:lnTo>
                <a:lnTo>
                  <a:pt x="71" y="17"/>
                </a:lnTo>
                <a:lnTo>
                  <a:pt x="65" y="21"/>
                </a:lnTo>
                <a:lnTo>
                  <a:pt x="62" y="37"/>
                </a:lnTo>
                <a:lnTo>
                  <a:pt x="62" y="43"/>
                </a:lnTo>
                <a:lnTo>
                  <a:pt x="58" y="51"/>
                </a:lnTo>
                <a:lnTo>
                  <a:pt x="47" y="66"/>
                </a:lnTo>
                <a:lnTo>
                  <a:pt x="43" y="75"/>
                </a:lnTo>
                <a:lnTo>
                  <a:pt x="42" y="79"/>
                </a:lnTo>
                <a:lnTo>
                  <a:pt x="38" y="82"/>
                </a:lnTo>
                <a:lnTo>
                  <a:pt x="36" y="83"/>
                </a:lnTo>
                <a:lnTo>
                  <a:pt x="25" y="93"/>
                </a:lnTo>
                <a:lnTo>
                  <a:pt x="21" y="93"/>
                </a:lnTo>
                <a:lnTo>
                  <a:pt x="17" y="93"/>
                </a:lnTo>
                <a:lnTo>
                  <a:pt x="15" y="107"/>
                </a:lnTo>
                <a:lnTo>
                  <a:pt x="6" y="12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4" name="Freeform 296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3 w 10"/>
              <a:gd name="T3" fmla="*/ 11 h 11"/>
              <a:gd name="T4" fmla="*/ 0 w 10"/>
              <a:gd name="T5" fmla="*/ 4 h 11"/>
              <a:gd name="T6" fmla="*/ 7 w 10"/>
              <a:gd name="T7" fmla="*/ 0 h 11"/>
              <a:gd name="T8" fmla="*/ 10 w 10"/>
              <a:gd name="T9" fmla="*/ 7 h 11"/>
              <a:gd name="T10" fmla="*/ 3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3" y="11"/>
                </a:lnTo>
                <a:lnTo>
                  <a:pt x="0" y="4"/>
                </a:lnTo>
                <a:lnTo>
                  <a:pt x="7" y="0"/>
                </a:lnTo>
                <a:lnTo>
                  <a:pt x="10" y="7"/>
                </a:lnTo>
                <a:lnTo>
                  <a:pt x="3" y="1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5" name="Freeform 297"/>
          <p:cNvSpPr>
            <a:spLocks/>
          </p:cNvSpPr>
          <p:nvPr/>
        </p:nvSpPr>
        <p:spPr bwMode="auto">
          <a:xfrm>
            <a:off x="6673851" y="1831976"/>
            <a:ext cx="3175" cy="12700"/>
          </a:xfrm>
          <a:custGeom>
            <a:avLst/>
            <a:gdLst>
              <a:gd name="T0" fmla="*/ 0 w 2"/>
              <a:gd name="T1" fmla="*/ 8 h 8"/>
              <a:gd name="T2" fmla="*/ 2 w 2"/>
              <a:gd name="T3" fmla="*/ 0 h 8"/>
              <a:gd name="T4" fmla="*/ 2 w 2"/>
              <a:gd name="T5" fmla="*/ 2 h 8"/>
              <a:gd name="T6" fmla="*/ 0 w 2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8">
                <a:moveTo>
                  <a:pt x="0" y="8"/>
                </a:moveTo>
                <a:lnTo>
                  <a:pt x="2" y="0"/>
                </a:lnTo>
                <a:lnTo>
                  <a:pt x="2" y="2"/>
                </a:lnTo>
                <a:lnTo>
                  <a:pt x="0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6" name="Freeform 298"/>
          <p:cNvSpPr>
            <a:spLocks/>
          </p:cNvSpPr>
          <p:nvPr/>
        </p:nvSpPr>
        <p:spPr bwMode="auto">
          <a:xfrm>
            <a:off x="6881813" y="1766888"/>
            <a:ext cx="11113" cy="12700"/>
          </a:xfrm>
          <a:custGeom>
            <a:avLst/>
            <a:gdLst>
              <a:gd name="T0" fmla="*/ 7 w 7"/>
              <a:gd name="T1" fmla="*/ 8 h 8"/>
              <a:gd name="T2" fmla="*/ 0 w 7"/>
              <a:gd name="T3" fmla="*/ 0 h 8"/>
              <a:gd name="T4" fmla="*/ 6 w 7"/>
              <a:gd name="T5" fmla="*/ 5 h 8"/>
              <a:gd name="T6" fmla="*/ 7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8"/>
                </a:moveTo>
                <a:lnTo>
                  <a:pt x="0" y="0"/>
                </a:lnTo>
                <a:lnTo>
                  <a:pt x="6" y="5"/>
                </a:lnTo>
                <a:lnTo>
                  <a:pt x="7" y="8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7" name="Freeform 299"/>
          <p:cNvSpPr>
            <a:spLocks/>
          </p:cNvSpPr>
          <p:nvPr/>
        </p:nvSpPr>
        <p:spPr bwMode="auto">
          <a:xfrm>
            <a:off x="6891338" y="1757363"/>
            <a:ext cx="44450" cy="6350"/>
          </a:xfrm>
          <a:custGeom>
            <a:avLst/>
            <a:gdLst>
              <a:gd name="T0" fmla="*/ 0 w 28"/>
              <a:gd name="T1" fmla="*/ 4 h 4"/>
              <a:gd name="T2" fmla="*/ 8 w 28"/>
              <a:gd name="T3" fmla="*/ 3 h 4"/>
              <a:gd name="T4" fmla="*/ 28 w 28"/>
              <a:gd name="T5" fmla="*/ 0 h 4"/>
              <a:gd name="T6" fmla="*/ 27 w 28"/>
              <a:gd name="T7" fmla="*/ 0 h 4"/>
              <a:gd name="T8" fmla="*/ 17 w 28"/>
              <a:gd name="T9" fmla="*/ 2 h 4"/>
              <a:gd name="T10" fmla="*/ 8 w 28"/>
              <a:gd name="T11" fmla="*/ 3 h 4"/>
              <a:gd name="T12" fmla="*/ 2 w 28"/>
              <a:gd name="T13" fmla="*/ 4 h 4"/>
              <a:gd name="T14" fmla="*/ 0 w 28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4">
                <a:moveTo>
                  <a:pt x="0" y="4"/>
                </a:moveTo>
                <a:lnTo>
                  <a:pt x="8" y="3"/>
                </a:lnTo>
                <a:lnTo>
                  <a:pt x="28" y="0"/>
                </a:lnTo>
                <a:lnTo>
                  <a:pt x="27" y="0"/>
                </a:lnTo>
                <a:lnTo>
                  <a:pt x="17" y="2"/>
                </a:lnTo>
                <a:lnTo>
                  <a:pt x="8" y="3"/>
                </a:lnTo>
                <a:lnTo>
                  <a:pt x="2" y="4"/>
                </a:lnTo>
                <a:lnTo>
                  <a:pt x="0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8" name="Freeform 300"/>
          <p:cNvSpPr>
            <a:spLocks/>
          </p:cNvSpPr>
          <p:nvPr/>
        </p:nvSpPr>
        <p:spPr bwMode="auto">
          <a:xfrm>
            <a:off x="6935788" y="1755776"/>
            <a:ext cx="9525" cy="1588"/>
          </a:xfrm>
          <a:custGeom>
            <a:avLst/>
            <a:gdLst>
              <a:gd name="T0" fmla="*/ 0 w 6"/>
              <a:gd name="T1" fmla="*/ 1 h 1"/>
              <a:gd name="T2" fmla="*/ 2 w 6"/>
              <a:gd name="T3" fmla="*/ 0 h 1"/>
              <a:gd name="T4" fmla="*/ 4 w 6"/>
              <a:gd name="T5" fmla="*/ 0 h 1"/>
              <a:gd name="T6" fmla="*/ 6 w 6"/>
              <a:gd name="T7" fmla="*/ 0 h 1"/>
              <a:gd name="T8" fmla="*/ 6 w 6"/>
              <a:gd name="T9" fmla="*/ 0 h 1"/>
              <a:gd name="T10" fmla="*/ 0 w 6"/>
              <a:gd name="T11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">
                <a:moveTo>
                  <a:pt x="0" y="1"/>
                </a:move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6" y="0"/>
                </a:lnTo>
                <a:lnTo>
                  <a:pt x="0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9" name="Freeform 301"/>
          <p:cNvSpPr>
            <a:spLocks/>
          </p:cNvSpPr>
          <p:nvPr/>
        </p:nvSpPr>
        <p:spPr bwMode="auto">
          <a:xfrm>
            <a:off x="7013576" y="1690688"/>
            <a:ext cx="14288" cy="30163"/>
          </a:xfrm>
          <a:custGeom>
            <a:avLst/>
            <a:gdLst>
              <a:gd name="T0" fmla="*/ 9 w 9"/>
              <a:gd name="T1" fmla="*/ 19 h 19"/>
              <a:gd name="T2" fmla="*/ 0 w 9"/>
              <a:gd name="T3" fmla="*/ 0 h 19"/>
              <a:gd name="T4" fmla="*/ 3 w 9"/>
              <a:gd name="T5" fmla="*/ 6 h 19"/>
              <a:gd name="T6" fmla="*/ 6 w 9"/>
              <a:gd name="T7" fmla="*/ 11 h 19"/>
              <a:gd name="T8" fmla="*/ 7 w 9"/>
              <a:gd name="T9" fmla="*/ 15 h 19"/>
              <a:gd name="T10" fmla="*/ 9 w 9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9">
                <a:moveTo>
                  <a:pt x="9" y="19"/>
                </a:moveTo>
                <a:lnTo>
                  <a:pt x="0" y="0"/>
                </a:lnTo>
                <a:lnTo>
                  <a:pt x="3" y="6"/>
                </a:lnTo>
                <a:lnTo>
                  <a:pt x="6" y="11"/>
                </a:lnTo>
                <a:lnTo>
                  <a:pt x="7" y="15"/>
                </a:lnTo>
                <a:lnTo>
                  <a:pt x="9" y="1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0" name="Freeform 302"/>
          <p:cNvSpPr>
            <a:spLocks/>
          </p:cNvSpPr>
          <p:nvPr/>
        </p:nvSpPr>
        <p:spPr bwMode="auto">
          <a:xfrm>
            <a:off x="7100888" y="1644651"/>
            <a:ext cx="6350" cy="3175"/>
          </a:xfrm>
          <a:custGeom>
            <a:avLst/>
            <a:gdLst>
              <a:gd name="T0" fmla="*/ 4 w 4"/>
              <a:gd name="T1" fmla="*/ 2 h 2"/>
              <a:gd name="T2" fmla="*/ 0 w 4"/>
              <a:gd name="T3" fmla="*/ 0 h 2"/>
              <a:gd name="T4" fmla="*/ 0 w 4"/>
              <a:gd name="T5" fmla="*/ 0 h 2"/>
              <a:gd name="T6" fmla="*/ 4 w 4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2">
                <a:moveTo>
                  <a:pt x="4" y="2"/>
                </a:moveTo>
                <a:lnTo>
                  <a:pt x="0" y="0"/>
                </a:lnTo>
                <a:lnTo>
                  <a:pt x="0" y="0"/>
                </a:lnTo>
                <a:lnTo>
                  <a:pt x="4" y="2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1" name="Freeform 303"/>
          <p:cNvSpPr>
            <a:spLocks/>
          </p:cNvSpPr>
          <p:nvPr/>
        </p:nvSpPr>
        <p:spPr bwMode="auto">
          <a:xfrm>
            <a:off x="7092951" y="1643063"/>
            <a:ext cx="7938" cy="1588"/>
          </a:xfrm>
          <a:custGeom>
            <a:avLst/>
            <a:gdLst>
              <a:gd name="T0" fmla="*/ 2 w 5"/>
              <a:gd name="T1" fmla="*/ 1 h 1"/>
              <a:gd name="T2" fmla="*/ 0 w 5"/>
              <a:gd name="T3" fmla="*/ 0 h 1"/>
              <a:gd name="T4" fmla="*/ 5 w 5"/>
              <a:gd name="T5" fmla="*/ 1 h 1"/>
              <a:gd name="T6" fmla="*/ 2 w 5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1">
                <a:moveTo>
                  <a:pt x="2" y="1"/>
                </a:moveTo>
                <a:lnTo>
                  <a:pt x="0" y="0"/>
                </a:lnTo>
                <a:lnTo>
                  <a:pt x="5" y="1"/>
                </a:lnTo>
                <a:lnTo>
                  <a:pt x="2" y="1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2" name="Freeform 304"/>
          <p:cNvSpPr>
            <a:spLocks/>
          </p:cNvSpPr>
          <p:nvPr/>
        </p:nvSpPr>
        <p:spPr bwMode="auto">
          <a:xfrm>
            <a:off x="7065963" y="1638301"/>
            <a:ext cx="22225" cy="4763"/>
          </a:xfrm>
          <a:custGeom>
            <a:avLst/>
            <a:gdLst>
              <a:gd name="T0" fmla="*/ 14 w 14"/>
              <a:gd name="T1" fmla="*/ 3 h 3"/>
              <a:gd name="T2" fmla="*/ 0 w 14"/>
              <a:gd name="T3" fmla="*/ 0 h 3"/>
              <a:gd name="T4" fmla="*/ 8 w 14"/>
              <a:gd name="T5" fmla="*/ 2 h 3"/>
              <a:gd name="T6" fmla="*/ 14 w 1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3">
                <a:moveTo>
                  <a:pt x="14" y="3"/>
                </a:moveTo>
                <a:lnTo>
                  <a:pt x="0" y="0"/>
                </a:lnTo>
                <a:lnTo>
                  <a:pt x="8" y="2"/>
                </a:lnTo>
                <a:lnTo>
                  <a:pt x="14" y="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3" name="Freeform 305"/>
          <p:cNvSpPr>
            <a:spLocks/>
          </p:cNvSpPr>
          <p:nvPr/>
        </p:nvSpPr>
        <p:spPr bwMode="auto">
          <a:xfrm>
            <a:off x="6689726" y="1495426"/>
            <a:ext cx="17463" cy="38100"/>
          </a:xfrm>
          <a:custGeom>
            <a:avLst/>
            <a:gdLst>
              <a:gd name="T0" fmla="*/ 3 w 11"/>
              <a:gd name="T1" fmla="*/ 24 h 24"/>
              <a:gd name="T2" fmla="*/ 0 w 11"/>
              <a:gd name="T3" fmla="*/ 11 h 24"/>
              <a:gd name="T4" fmla="*/ 1 w 11"/>
              <a:gd name="T5" fmla="*/ 10 h 24"/>
              <a:gd name="T6" fmla="*/ 1 w 11"/>
              <a:gd name="T7" fmla="*/ 9 h 24"/>
              <a:gd name="T8" fmla="*/ 9 w 11"/>
              <a:gd name="T9" fmla="*/ 0 h 24"/>
              <a:gd name="T10" fmla="*/ 11 w 11"/>
              <a:gd name="T11" fmla="*/ 6 h 24"/>
              <a:gd name="T12" fmla="*/ 9 w 11"/>
              <a:gd name="T13" fmla="*/ 10 h 24"/>
              <a:gd name="T14" fmla="*/ 5 w 11"/>
              <a:gd name="T15" fmla="*/ 19 h 24"/>
              <a:gd name="T16" fmla="*/ 3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0" y="11"/>
                </a:lnTo>
                <a:lnTo>
                  <a:pt x="1" y="10"/>
                </a:lnTo>
                <a:lnTo>
                  <a:pt x="1" y="9"/>
                </a:lnTo>
                <a:lnTo>
                  <a:pt x="9" y="0"/>
                </a:lnTo>
                <a:lnTo>
                  <a:pt x="11" y="6"/>
                </a:lnTo>
                <a:lnTo>
                  <a:pt x="9" y="10"/>
                </a:lnTo>
                <a:lnTo>
                  <a:pt x="5" y="19"/>
                </a:lnTo>
                <a:lnTo>
                  <a:pt x="3" y="2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4" name="Freeform 306"/>
          <p:cNvSpPr>
            <a:spLocks/>
          </p:cNvSpPr>
          <p:nvPr/>
        </p:nvSpPr>
        <p:spPr bwMode="auto">
          <a:xfrm>
            <a:off x="7283451" y="1500188"/>
            <a:ext cx="1588" cy="6350"/>
          </a:xfrm>
          <a:custGeom>
            <a:avLst/>
            <a:gdLst>
              <a:gd name="T0" fmla="*/ 1 w 1"/>
              <a:gd name="T1" fmla="*/ 4 h 4"/>
              <a:gd name="T2" fmla="*/ 0 w 1"/>
              <a:gd name="T3" fmla="*/ 1 h 4"/>
              <a:gd name="T4" fmla="*/ 0 w 1"/>
              <a:gd name="T5" fmla="*/ 0 h 4"/>
              <a:gd name="T6" fmla="*/ 1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4"/>
                </a:moveTo>
                <a:lnTo>
                  <a:pt x="0" y="1"/>
                </a:lnTo>
                <a:lnTo>
                  <a:pt x="0" y="0"/>
                </a:lnTo>
                <a:lnTo>
                  <a:pt x="1" y="4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5" name="Freeform 307"/>
          <p:cNvSpPr>
            <a:spLocks/>
          </p:cNvSpPr>
          <p:nvPr/>
        </p:nvSpPr>
        <p:spPr bwMode="auto">
          <a:xfrm>
            <a:off x="6762751" y="1370013"/>
            <a:ext cx="52388" cy="71438"/>
          </a:xfrm>
          <a:custGeom>
            <a:avLst/>
            <a:gdLst>
              <a:gd name="T0" fmla="*/ 2 w 33"/>
              <a:gd name="T1" fmla="*/ 45 h 45"/>
              <a:gd name="T2" fmla="*/ 0 w 33"/>
              <a:gd name="T3" fmla="*/ 43 h 45"/>
              <a:gd name="T4" fmla="*/ 4 w 33"/>
              <a:gd name="T5" fmla="*/ 36 h 45"/>
              <a:gd name="T6" fmla="*/ 7 w 33"/>
              <a:gd name="T7" fmla="*/ 29 h 45"/>
              <a:gd name="T8" fmla="*/ 10 w 33"/>
              <a:gd name="T9" fmla="*/ 22 h 45"/>
              <a:gd name="T10" fmla="*/ 15 w 33"/>
              <a:gd name="T11" fmla="*/ 21 h 45"/>
              <a:gd name="T12" fmla="*/ 21 w 33"/>
              <a:gd name="T13" fmla="*/ 13 h 45"/>
              <a:gd name="T14" fmla="*/ 25 w 33"/>
              <a:gd name="T15" fmla="*/ 4 h 45"/>
              <a:gd name="T16" fmla="*/ 26 w 33"/>
              <a:gd name="T17" fmla="*/ 0 h 45"/>
              <a:gd name="T18" fmla="*/ 33 w 33"/>
              <a:gd name="T19" fmla="*/ 7 h 45"/>
              <a:gd name="T20" fmla="*/ 25 w 33"/>
              <a:gd name="T21" fmla="*/ 23 h 45"/>
              <a:gd name="T22" fmla="*/ 25 w 33"/>
              <a:gd name="T23" fmla="*/ 25 h 45"/>
              <a:gd name="T24" fmla="*/ 25 w 33"/>
              <a:gd name="T25" fmla="*/ 32 h 45"/>
              <a:gd name="T26" fmla="*/ 25 w 33"/>
              <a:gd name="T27" fmla="*/ 37 h 45"/>
              <a:gd name="T28" fmla="*/ 19 w 33"/>
              <a:gd name="T29" fmla="*/ 38 h 45"/>
              <a:gd name="T30" fmla="*/ 2 w 33"/>
              <a:gd name="T3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" h="45">
                <a:moveTo>
                  <a:pt x="2" y="45"/>
                </a:moveTo>
                <a:lnTo>
                  <a:pt x="0" y="43"/>
                </a:lnTo>
                <a:lnTo>
                  <a:pt x="4" y="36"/>
                </a:lnTo>
                <a:lnTo>
                  <a:pt x="7" y="29"/>
                </a:lnTo>
                <a:lnTo>
                  <a:pt x="10" y="22"/>
                </a:lnTo>
                <a:lnTo>
                  <a:pt x="15" y="21"/>
                </a:lnTo>
                <a:lnTo>
                  <a:pt x="21" y="13"/>
                </a:lnTo>
                <a:lnTo>
                  <a:pt x="25" y="4"/>
                </a:lnTo>
                <a:lnTo>
                  <a:pt x="26" y="0"/>
                </a:lnTo>
                <a:lnTo>
                  <a:pt x="33" y="7"/>
                </a:lnTo>
                <a:lnTo>
                  <a:pt x="25" y="23"/>
                </a:lnTo>
                <a:lnTo>
                  <a:pt x="25" y="25"/>
                </a:lnTo>
                <a:lnTo>
                  <a:pt x="25" y="32"/>
                </a:lnTo>
                <a:lnTo>
                  <a:pt x="25" y="37"/>
                </a:lnTo>
                <a:lnTo>
                  <a:pt x="19" y="38"/>
                </a:lnTo>
                <a:lnTo>
                  <a:pt x="2" y="45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6" name="Freeform 308"/>
          <p:cNvSpPr>
            <a:spLocks/>
          </p:cNvSpPr>
          <p:nvPr/>
        </p:nvSpPr>
        <p:spPr bwMode="auto">
          <a:xfrm>
            <a:off x="6691313" y="1266826"/>
            <a:ext cx="36513" cy="61913"/>
          </a:xfrm>
          <a:custGeom>
            <a:avLst/>
            <a:gdLst>
              <a:gd name="T0" fmla="*/ 12 w 23"/>
              <a:gd name="T1" fmla="*/ 39 h 39"/>
              <a:gd name="T2" fmla="*/ 0 w 23"/>
              <a:gd name="T3" fmla="*/ 28 h 39"/>
              <a:gd name="T4" fmla="*/ 8 w 23"/>
              <a:gd name="T5" fmla="*/ 19 h 39"/>
              <a:gd name="T6" fmla="*/ 8 w 23"/>
              <a:gd name="T7" fmla="*/ 18 h 39"/>
              <a:gd name="T8" fmla="*/ 7 w 23"/>
              <a:gd name="T9" fmla="*/ 5 h 39"/>
              <a:gd name="T10" fmla="*/ 11 w 23"/>
              <a:gd name="T11" fmla="*/ 4 h 39"/>
              <a:gd name="T12" fmla="*/ 17 w 23"/>
              <a:gd name="T13" fmla="*/ 1 h 39"/>
              <a:gd name="T14" fmla="*/ 18 w 23"/>
              <a:gd name="T15" fmla="*/ 0 h 39"/>
              <a:gd name="T16" fmla="*/ 18 w 23"/>
              <a:gd name="T17" fmla="*/ 1 h 39"/>
              <a:gd name="T18" fmla="*/ 19 w 23"/>
              <a:gd name="T19" fmla="*/ 4 h 39"/>
              <a:gd name="T20" fmla="*/ 23 w 23"/>
              <a:gd name="T21" fmla="*/ 16 h 39"/>
              <a:gd name="T22" fmla="*/ 23 w 23"/>
              <a:gd name="T23" fmla="*/ 18 h 39"/>
              <a:gd name="T24" fmla="*/ 14 w 23"/>
              <a:gd name="T25" fmla="*/ 38 h 39"/>
              <a:gd name="T26" fmla="*/ 14 w 23"/>
              <a:gd name="T27" fmla="*/ 39 h 39"/>
              <a:gd name="T28" fmla="*/ 12 w 23"/>
              <a:gd name="T2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" h="39">
                <a:moveTo>
                  <a:pt x="12" y="39"/>
                </a:moveTo>
                <a:lnTo>
                  <a:pt x="0" y="28"/>
                </a:lnTo>
                <a:lnTo>
                  <a:pt x="8" y="19"/>
                </a:lnTo>
                <a:lnTo>
                  <a:pt x="8" y="18"/>
                </a:lnTo>
                <a:lnTo>
                  <a:pt x="7" y="5"/>
                </a:lnTo>
                <a:lnTo>
                  <a:pt x="11" y="4"/>
                </a:lnTo>
                <a:lnTo>
                  <a:pt x="17" y="1"/>
                </a:lnTo>
                <a:lnTo>
                  <a:pt x="18" y="0"/>
                </a:lnTo>
                <a:lnTo>
                  <a:pt x="18" y="1"/>
                </a:lnTo>
                <a:lnTo>
                  <a:pt x="19" y="4"/>
                </a:lnTo>
                <a:lnTo>
                  <a:pt x="23" y="16"/>
                </a:lnTo>
                <a:lnTo>
                  <a:pt x="23" y="18"/>
                </a:lnTo>
                <a:lnTo>
                  <a:pt x="14" y="38"/>
                </a:lnTo>
                <a:lnTo>
                  <a:pt x="14" y="39"/>
                </a:lnTo>
                <a:lnTo>
                  <a:pt x="12" y="39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7" name="Freeform 309"/>
          <p:cNvSpPr>
            <a:spLocks/>
          </p:cNvSpPr>
          <p:nvPr/>
        </p:nvSpPr>
        <p:spPr bwMode="auto">
          <a:xfrm>
            <a:off x="6743701" y="1303338"/>
            <a:ext cx="28575" cy="25400"/>
          </a:xfrm>
          <a:custGeom>
            <a:avLst/>
            <a:gdLst>
              <a:gd name="T0" fmla="*/ 18 w 18"/>
              <a:gd name="T1" fmla="*/ 16 h 16"/>
              <a:gd name="T2" fmla="*/ 0 w 18"/>
              <a:gd name="T3" fmla="*/ 14 h 16"/>
              <a:gd name="T4" fmla="*/ 4 w 18"/>
              <a:gd name="T5" fmla="*/ 0 h 16"/>
              <a:gd name="T6" fmla="*/ 18 w 18"/>
              <a:gd name="T7" fmla="*/ 8 h 16"/>
              <a:gd name="T8" fmla="*/ 18 w 18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6">
                <a:moveTo>
                  <a:pt x="18" y="16"/>
                </a:moveTo>
                <a:lnTo>
                  <a:pt x="0" y="14"/>
                </a:lnTo>
                <a:lnTo>
                  <a:pt x="4" y="0"/>
                </a:lnTo>
                <a:lnTo>
                  <a:pt x="18" y="8"/>
                </a:lnTo>
                <a:lnTo>
                  <a:pt x="18" y="16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8" name="Freeform 310"/>
          <p:cNvSpPr>
            <a:spLocks/>
          </p:cNvSpPr>
          <p:nvPr/>
        </p:nvSpPr>
        <p:spPr bwMode="auto">
          <a:xfrm>
            <a:off x="7058026" y="1179513"/>
            <a:ext cx="25400" cy="52388"/>
          </a:xfrm>
          <a:custGeom>
            <a:avLst/>
            <a:gdLst>
              <a:gd name="T0" fmla="*/ 8 w 16"/>
              <a:gd name="T1" fmla="*/ 33 h 33"/>
              <a:gd name="T2" fmla="*/ 7 w 16"/>
              <a:gd name="T3" fmla="*/ 32 h 33"/>
              <a:gd name="T4" fmla="*/ 3 w 16"/>
              <a:gd name="T5" fmla="*/ 26 h 33"/>
              <a:gd name="T6" fmla="*/ 3 w 16"/>
              <a:gd name="T7" fmla="*/ 15 h 33"/>
              <a:gd name="T8" fmla="*/ 3 w 16"/>
              <a:gd name="T9" fmla="*/ 13 h 33"/>
              <a:gd name="T10" fmla="*/ 0 w 16"/>
              <a:gd name="T11" fmla="*/ 8 h 33"/>
              <a:gd name="T12" fmla="*/ 3 w 16"/>
              <a:gd name="T13" fmla="*/ 0 h 33"/>
              <a:gd name="T14" fmla="*/ 16 w 16"/>
              <a:gd name="T15" fmla="*/ 13 h 33"/>
              <a:gd name="T16" fmla="*/ 8 w 16"/>
              <a:gd name="T17" fmla="*/ 32 h 33"/>
              <a:gd name="T18" fmla="*/ 8 w 16"/>
              <a:gd name="T1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3">
                <a:moveTo>
                  <a:pt x="8" y="33"/>
                </a:moveTo>
                <a:lnTo>
                  <a:pt x="7" y="32"/>
                </a:lnTo>
                <a:lnTo>
                  <a:pt x="3" y="26"/>
                </a:lnTo>
                <a:lnTo>
                  <a:pt x="3" y="15"/>
                </a:lnTo>
                <a:lnTo>
                  <a:pt x="3" y="13"/>
                </a:lnTo>
                <a:lnTo>
                  <a:pt x="0" y="8"/>
                </a:lnTo>
                <a:lnTo>
                  <a:pt x="3" y="0"/>
                </a:lnTo>
                <a:lnTo>
                  <a:pt x="16" y="13"/>
                </a:lnTo>
                <a:lnTo>
                  <a:pt x="8" y="32"/>
                </a:lnTo>
                <a:lnTo>
                  <a:pt x="8" y="3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9" name="Freeform 311"/>
          <p:cNvSpPr>
            <a:spLocks/>
          </p:cNvSpPr>
          <p:nvPr/>
        </p:nvSpPr>
        <p:spPr bwMode="auto">
          <a:xfrm>
            <a:off x="7318376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6 w 43"/>
              <a:gd name="T3" fmla="*/ 58 h 60"/>
              <a:gd name="T4" fmla="*/ 10 w 43"/>
              <a:gd name="T5" fmla="*/ 56 h 60"/>
              <a:gd name="T6" fmla="*/ 8 w 43"/>
              <a:gd name="T7" fmla="*/ 47 h 60"/>
              <a:gd name="T8" fmla="*/ 2 w 43"/>
              <a:gd name="T9" fmla="*/ 34 h 60"/>
              <a:gd name="T10" fmla="*/ 4 w 43"/>
              <a:gd name="T11" fmla="*/ 24 h 60"/>
              <a:gd name="T12" fmla="*/ 1 w 43"/>
              <a:gd name="T13" fmla="*/ 20 h 60"/>
              <a:gd name="T14" fmla="*/ 0 w 43"/>
              <a:gd name="T15" fmla="*/ 13 h 60"/>
              <a:gd name="T16" fmla="*/ 2 w 43"/>
              <a:gd name="T17" fmla="*/ 4 h 60"/>
              <a:gd name="T18" fmla="*/ 10 w 43"/>
              <a:gd name="T19" fmla="*/ 1 h 60"/>
              <a:gd name="T20" fmla="*/ 15 w 43"/>
              <a:gd name="T21" fmla="*/ 0 h 60"/>
              <a:gd name="T22" fmla="*/ 17 w 43"/>
              <a:gd name="T23" fmla="*/ 6 h 60"/>
              <a:gd name="T24" fmla="*/ 24 w 43"/>
              <a:gd name="T25" fmla="*/ 9 h 60"/>
              <a:gd name="T26" fmla="*/ 36 w 43"/>
              <a:gd name="T27" fmla="*/ 13 h 60"/>
              <a:gd name="T28" fmla="*/ 40 w 43"/>
              <a:gd name="T29" fmla="*/ 23 h 60"/>
              <a:gd name="T30" fmla="*/ 43 w 43"/>
              <a:gd name="T31" fmla="*/ 28 h 60"/>
              <a:gd name="T32" fmla="*/ 36 w 43"/>
              <a:gd name="T33" fmla="*/ 54 h 60"/>
              <a:gd name="T34" fmla="*/ 25 w 43"/>
              <a:gd name="T35" fmla="*/ 58 h 60"/>
              <a:gd name="T36" fmla="*/ 23 w 43"/>
              <a:gd name="T37" fmla="*/ 58 h 60"/>
              <a:gd name="T38" fmla="*/ 19 w 43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6" y="58"/>
                </a:lnTo>
                <a:lnTo>
                  <a:pt x="10" y="56"/>
                </a:lnTo>
                <a:lnTo>
                  <a:pt x="8" y="47"/>
                </a:lnTo>
                <a:lnTo>
                  <a:pt x="2" y="34"/>
                </a:lnTo>
                <a:lnTo>
                  <a:pt x="4" y="24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0" y="1"/>
                </a:lnTo>
                <a:lnTo>
                  <a:pt x="15" y="0"/>
                </a:lnTo>
                <a:lnTo>
                  <a:pt x="17" y="6"/>
                </a:lnTo>
                <a:lnTo>
                  <a:pt x="24" y="9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5" y="58"/>
                </a:lnTo>
                <a:lnTo>
                  <a:pt x="23" y="58"/>
                </a:lnTo>
                <a:lnTo>
                  <a:pt x="19" y="60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0" name="Freeform 312"/>
          <p:cNvSpPr>
            <a:spLocks/>
          </p:cNvSpPr>
          <p:nvPr/>
        </p:nvSpPr>
        <p:spPr bwMode="auto">
          <a:xfrm>
            <a:off x="7429501" y="820738"/>
            <a:ext cx="26988" cy="36513"/>
          </a:xfrm>
          <a:custGeom>
            <a:avLst/>
            <a:gdLst>
              <a:gd name="T0" fmla="*/ 14 w 17"/>
              <a:gd name="T1" fmla="*/ 23 h 23"/>
              <a:gd name="T2" fmla="*/ 0 w 17"/>
              <a:gd name="T3" fmla="*/ 16 h 23"/>
              <a:gd name="T4" fmla="*/ 7 w 17"/>
              <a:gd name="T5" fmla="*/ 0 h 23"/>
              <a:gd name="T6" fmla="*/ 17 w 17"/>
              <a:gd name="T7" fmla="*/ 4 h 23"/>
              <a:gd name="T8" fmla="*/ 14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4" y="23"/>
                </a:moveTo>
                <a:lnTo>
                  <a:pt x="0" y="16"/>
                </a:lnTo>
                <a:lnTo>
                  <a:pt x="7" y="0"/>
                </a:lnTo>
                <a:lnTo>
                  <a:pt x="17" y="4"/>
                </a:lnTo>
                <a:lnTo>
                  <a:pt x="14" y="23"/>
                </a:lnTo>
                <a:close/>
              </a:path>
            </a:pathLst>
          </a:cu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1" name="Freeform 313"/>
          <p:cNvSpPr>
            <a:spLocks/>
          </p:cNvSpPr>
          <p:nvPr/>
        </p:nvSpPr>
        <p:spPr bwMode="auto">
          <a:xfrm>
            <a:off x="4640263" y="5883276"/>
            <a:ext cx="66675" cy="71438"/>
          </a:xfrm>
          <a:custGeom>
            <a:avLst/>
            <a:gdLst>
              <a:gd name="T0" fmla="*/ 2 w 42"/>
              <a:gd name="T1" fmla="*/ 9 h 45"/>
              <a:gd name="T2" fmla="*/ 3 w 42"/>
              <a:gd name="T3" fmla="*/ 5 h 45"/>
              <a:gd name="T4" fmla="*/ 4 w 42"/>
              <a:gd name="T5" fmla="*/ 3 h 45"/>
              <a:gd name="T6" fmla="*/ 6 w 42"/>
              <a:gd name="T7" fmla="*/ 6 h 45"/>
              <a:gd name="T8" fmla="*/ 14 w 42"/>
              <a:gd name="T9" fmla="*/ 6 h 45"/>
              <a:gd name="T10" fmla="*/ 23 w 42"/>
              <a:gd name="T11" fmla="*/ 2 h 45"/>
              <a:gd name="T12" fmla="*/ 26 w 42"/>
              <a:gd name="T13" fmla="*/ 0 h 45"/>
              <a:gd name="T14" fmla="*/ 32 w 42"/>
              <a:gd name="T15" fmla="*/ 10 h 45"/>
              <a:gd name="T16" fmla="*/ 42 w 42"/>
              <a:gd name="T17" fmla="*/ 24 h 45"/>
              <a:gd name="T18" fmla="*/ 42 w 42"/>
              <a:gd name="T19" fmla="*/ 25 h 45"/>
              <a:gd name="T20" fmla="*/ 40 w 42"/>
              <a:gd name="T21" fmla="*/ 29 h 45"/>
              <a:gd name="T22" fmla="*/ 40 w 42"/>
              <a:gd name="T23" fmla="*/ 30 h 45"/>
              <a:gd name="T24" fmla="*/ 38 w 42"/>
              <a:gd name="T25" fmla="*/ 32 h 45"/>
              <a:gd name="T26" fmla="*/ 40 w 42"/>
              <a:gd name="T27" fmla="*/ 33 h 45"/>
              <a:gd name="T28" fmla="*/ 40 w 42"/>
              <a:gd name="T29" fmla="*/ 35 h 45"/>
              <a:gd name="T30" fmla="*/ 42 w 42"/>
              <a:gd name="T31" fmla="*/ 41 h 45"/>
              <a:gd name="T32" fmla="*/ 42 w 42"/>
              <a:gd name="T33" fmla="*/ 43 h 45"/>
              <a:gd name="T34" fmla="*/ 40 w 42"/>
              <a:gd name="T35" fmla="*/ 45 h 45"/>
              <a:gd name="T36" fmla="*/ 38 w 42"/>
              <a:gd name="T37" fmla="*/ 44 h 45"/>
              <a:gd name="T38" fmla="*/ 33 w 42"/>
              <a:gd name="T39" fmla="*/ 41 h 45"/>
              <a:gd name="T40" fmla="*/ 30 w 42"/>
              <a:gd name="T41" fmla="*/ 40 h 45"/>
              <a:gd name="T42" fmla="*/ 27 w 42"/>
              <a:gd name="T43" fmla="*/ 37 h 45"/>
              <a:gd name="T44" fmla="*/ 27 w 42"/>
              <a:gd name="T45" fmla="*/ 36 h 45"/>
              <a:gd name="T46" fmla="*/ 29 w 42"/>
              <a:gd name="T47" fmla="*/ 30 h 45"/>
              <a:gd name="T48" fmla="*/ 29 w 42"/>
              <a:gd name="T49" fmla="*/ 26 h 45"/>
              <a:gd name="T50" fmla="*/ 29 w 42"/>
              <a:gd name="T51" fmla="*/ 25 h 45"/>
              <a:gd name="T52" fmla="*/ 25 w 42"/>
              <a:gd name="T53" fmla="*/ 25 h 45"/>
              <a:gd name="T54" fmla="*/ 23 w 42"/>
              <a:gd name="T55" fmla="*/ 25 h 45"/>
              <a:gd name="T56" fmla="*/ 23 w 42"/>
              <a:gd name="T57" fmla="*/ 28 h 45"/>
              <a:gd name="T58" fmla="*/ 25 w 42"/>
              <a:gd name="T59" fmla="*/ 28 h 45"/>
              <a:gd name="T60" fmla="*/ 26 w 42"/>
              <a:gd name="T61" fmla="*/ 29 h 45"/>
              <a:gd name="T62" fmla="*/ 26 w 42"/>
              <a:gd name="T63" fmla="*/ 32 h 45"/>
              <a:gd name="T64" fmla="*/ 25 w 42"/>
              <a:gd name="T65" fmla="*/ 36 h 45"/>
              <a:gd name="T66" fmla="*/ 21 w 42"/>
              <a:gd name="T67" fmla="*/ 40 h 45"/>
              <a:gd name="T68" fmla="*/ 18 w 42"/>
              <a:gd name="T69" fmla="*/ 41 h 45"/>
              <a:gd name="T70" fmla="*/ 18 w 42"/>
              <a:gd name="T71" fmla="*/ 39 h 45"/>
              <a:gd name="T72" fmla="*/ 17 w 42"/>
              <a:gd name="T73" fmla="*/ 35 h 45"/>
              <a:gd name="T74" fmla="*/ 17 w 42"/>
              <a:gd name="T75" fmla="*/ 33 h 45"/>
              <a:gd name="T76" fmla="*/ 17 w 42"/>
              <a:gd name="T77" fmla="*/ 28 h 45"/>
              <a:gd name="T78" fmla="*/ 17 w 42"/>
              <a:gd name="T79" fmla="*/ 26 h 45"/>
              <a:gd name="T80" fmla="*/ 17 w 42"/>
              <a:gd name="T81" fmla="*/ 25 h 45"/>
              <a:gd name="T82" fmla="*/ 17 w 42"/>
              <a:gd name="T83" fmla="*/ 24 h 45"/>
              <a:gd name="T84" fmla="*/ 12 w 42"/>
              <a:gd name="T85" fmla="*/ 17 h 45"/>
              <a:gd name="T86" fmla="*/ 11 w 42"/>
              <a:gd name="T87" fmla="*/ 17 h 45"/>
              <a:gd name="T88" fmla="*/ 8 w 42"/>
              <a:gd name="T89" fmla="*/ 17 h 45"/>
              <a:gd name="T90" fmla="*/ 0 w 42"/>
              <a:gd name="T91" fmla="*/ 10 h 45"/>
              <a:gd name="T92" fmla="*/ 2 w 42"/>
              <a:gd name="T93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2" h="45">
                <a:moveTo>
                  <a:pt x="2" y="9"/>
                </a:moveTo>
                <a:lnTo>
                  <a:pt x="3" y="5"/>
                </a:lnTo>
                <a:lnTo>
                  <a:pt x="4" y="3"/>
                </a:lnTo>
                <a:lnTo>
                  <a:pt x="6" y="6"/>
                </a:lnTo>
                <a:lnTo>
                  <a:pt x="14" y="6"/>
                </a:lnTo>
                <a:lnTo>
                  <a:pt x="23" y="2"/>
                </a:lnTo>
                <a:lnTo>
                  <a:pt x="26" y="0"/>
                </a:lnTo>
                <a:lnTo>
                  <a:pt x="32" y="10"/>
                </a:lnTo>
                <a:lnTo>
                  <a:pt x="42" y="24"/>
                </a:lnTo>
                <a:lnTo>
                  <a:pt x="42" y="25"/>
                </a:lnTo>
                <a:lnTo>
                  <a:pt x="40" y="29"/>
                </a:lnTo>
                <a:lnTo>
                  <a:pt x="40" y="30"/>
                </a:lnTo>
                <a:lnTo>
                  <a:pt x="38" y="32"/>
                </a:lnTo>
                <a:lnTo>
                  <a:pt x="40" y="33"/>
                </a:lnTo>
                <a:lnTo>
                  <a:pt x="40" y="35"/>
                </a:lnTo>
                <a:lnTo>
                  <a:pt x="42" y="41"/>
                </a:lnTo>
                <a:lnTo>
                  <a:pt x="42" y="43"/>
                </a:lnTo>
                <a:lnTo>
                  <a:pt x="40" y="45"/>
                </a:lnTo>
                <a:lnTo>
                  <a:pt x="38" y="44"/>
                </a:lnTo>
                <a:lnTo>
                  <a:pt x="33" y="41"/>
                </a:lnTo>
                <a:lnTo>
                  <a:pt x="30" y="40"/>
                </a:lnTo>
                <a:lnTo>
                  <a:pt x="27" y="37"/>
                </a:lnTo>
                <a:lnTo>
                  <a:pt x="27" y="36"/>
                </a:lnTo>
                <a:lnTo>
                  <a:pt x="29" y="30"/>
                </a:lnTo>
                <a:lnTo>
                  <a:pt x="29" y="26"/>
                </a:lnTo>
                <a:lnTo>
                  <a:pt x="29" y="25"/>
                </a:lnTo>
                <a:lnTo>
                  <a:pt x="25" y="25"/>
                </a:lnTo>
                <a:lnTo>
                  <a:pt x="23" y="25"/>
                </a:lnTo>
                <a:lnTo>
                  <a:pt x="23" y="28"/>
                </a:lnTo>
                <a:lnTo>
                  <a:pt x="25" y="28"/>
                </a:lnTo>
                <a:lnTo>
                  <a:pt x="26" y="29"/>
                </a:lnTo>
                <a:lnTo>
                  <a:pt x="26" y="32"/>
                </a:lnTo>
                <a:lnTo>
                  <a:pt x="25" y="36"/>
                </a:lnTo>
                <a:lnTo>
                  <a:pt x="21" y="40"/>
                </a:lnTo>
                <a:lnTo>
                  <a:pt x="18" y="41"/>
                </a:lnTo>
                <a:lnTo>
                  <a:pt x="18" y="39"/>
                </a:lnTo>
                <a:lnTo>
                  <a:pt x="17" y="35"/>
                </a:lnTo>
                <a:lnTo>
                  <a:pt x="17" y="33"/>
                </a:lnTo>
                <a:lnTo>
                  <a:pt x="17" y="28"/>
                </a:lnTo>
                <a:lnTo>
                  <a:pt x="17" y="26"/>
                </a:lnTo>
                <a:lnTo>
                  <a:pt x="17" y="25"/>
                </a:lnTo>
                <a:lnTo>
                  <a:pt x="17" y="24"/>
                </a:lnTo>
                <a:lnTo>
                  <a:pt x="12" y="17"/>
                </a:lnTo>
                <a:lnTo>
                  <a:pt x="11" y="17"/>
                </a:lnTo>
                <a:lnTo>
                  <a:pt x="8" y="17"/>
                </a:lnTo>
                <a:lnTo>
                  <a:pt x="0" y="10"/>
                </a:lnTo>
                <a:lnTo>
                  <a:pt x="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2" name="Freeform 314"/>
          <p:cNvSpPr>
            <a:spLocks/>
          </p:cNvSpPr>
          <p:nvPr/>
        </p:nvSpPr>
        <p:spPr bwMode="auto">
          <a:xfrm>
            <a:off x="4632326" y="5802313"/>
            <a:ext cx="79375" cy="84138"/>
          </a:xfrm>
          <a:custGeom>
            <a:avLst/>
            <a:gdLst>
              <a:gd name="T0" fmla="*/ 46 w 50"/>
              <a:gd name="T1" fmla="*/ 15 h 53"/>
              <a:gd name="T2" fmla="*/ 49 w 50"/>
              <a:gd name="T3" fmla="*/ 16 h 53"/>
              <a:gd name="T4" fmla="*/ 50 w 50"/>
              <a:gd name="T5" fmla="*/ 17 h 53"/>
              <a:gd name="T6" fmla="*/ 50 w 50"/>
              <a:gd name="T7" fmla="*/ 19 h 53"/>
              <a:gd name="T8" fmla="*/ 49 w 50"/>
              <a:gd name="T9" fmla="*/ 27 h 53"/>
              <a:gd name="T10" fmla="*/ 46 w 50"/>
              <a:gd name="T11" fmla="*/ 42 h 53"/>
              <a:gd name="T12" fmla="*/ 43 w 50"/>
              <a:gd name="T13" fmla="*/ 51 h 53"/>
              <a:gd name="T14" fmla="*/ 42 w 50"/>
              <a:gd name="T15" fmla="*/ 53 h 53"/>
              <a:gd name="T16" fmla="*/ 42 w 50"/>
              <a:gd name="T17" fmla="*/ 51 h 53"/>
              <a:gd name="T18" fmla="*/ 41 w 50"/>
              <a:gd name="T19" fmla="*/ 50 h 53"/>
              <a:gd name="T20" fmla="*/ 38 w 50"/>
              <a:gd name="T21" fmla="*/ 49 h 53"/>
              <a:gd name="T22" fmla="*/ 37 w 50"/>
              <a:gd name="T23" fmla="*/ 49 h 53"/>
              <a:gd name="T24" fmla="*/ 26 w 50"/>
              <a:gd name="T25" fmla="*/ 47 h 53"/>
              <a:gd name="T26" fmla="*/ 22 w 50"/>
              <a:gd name="T27" fmla="*/ 47 h 53"/>
              <a:gd name="T28" fmla="*/ 17 w 50"/>
              <a:gd name="T29" fmla="*/ 50 h 53"/>
              <a:gd name="T30" fmla="*/ 11 w 50"/>
              <a:gd name="T31" fmla="*/ 51 h 53"/>
              <a:gd name="T32" fmla="*/ 8 w 50"/>
              <a:gd name="T33" fmla="*/ 51 h 53"/>
              <a:gd name="T34" fmla="*/ 1 w 50"/>
              <a:gd name="T35" fmla="*/ 50 h 53"/>
              <a:gd name="T36" fmla="*/ 0 w 50"/>
              <a:gd name="T37" fmla="*/ 49 h 53"/>
              <a:gd name="T38" fmla="*/ 0 w 50"/>
              <a:gd name="T39" fmla="*/ 47 h 53"/>
              <a:gd name="T40" fmla="*/ 1 w 50"/>
              <a:gd name="T41" fmla="*/ 43 h 53"/>
              <a:gd name="T42" fmla="*/ 2 w 50"/>
              <a:gd name="T43" fmla="*/ 32 h 53"/>
              <a:gd name="T44" fmla="*/ 1 w 50"/>
              <a:gd name="T45" fmla="*/ 32 h 53"/>
              <a:gd name="T46" fmla="*/ 1 w 50"/>
              <a:gd name="T47" fmla="*/ 31 h 53"/>
              <a:gd name="T48" fmla="*/ 1 w 50"/>
              <a:gd name="T49" fmla="*/ 26 h 53"/>
              <a:gd name="T50" fmla="*/ 1 w 50"/>
              <a:gd name="T51" fmla="*/ 23 h 53"/>
              <a:gd name="T52" fmla="*/ 13 w 50"/>
              <a:gd name="T53" fmla="*/ 1 h 53"/>
              <a:gd name="T54" fmla="*/ 15 w 50"/>
              <a:gd name="T55" fmla="*/ 0 h 53"/>
              <a:gd name="T56" fmla="*/ 16 w 50"/>
              <a:gd name="T57" fmla="*/ 0 h 53"/>
              <a:gd name="T58" fmla="*/ 27 w 50"/>
              <a:gd name="T59" fmla="*/ 6 h 53"/>
              <a:gd name="T60" fmla="*/ 31 w 50"/>
              <a:gd name="T61" fmla="*/ 8 h 53"/>
              <a:gd name="T62" fmla="*/ 34 w 50"/>
              <a:gd name="T63" fmla="*/ 12 h 53"/>
              <a:gd name="T64" fmla="*/ 37 w 50"/>
              <a:gd name="T65" fmla="*/ 13 h 53"/>
              <a:gd name="T66" fmla="*/ 45 w 50"/>
              <a:gd name="T67" fmla="*/ 13 h 53"/>
              <a:gd name="T68" fmla="*/ 46 w 50"/>
              <a:gd name="T69" fmla="*/ 15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" h="53">
                <a:moveTo>
                  <a:pt x="46" y="15"/>
                </a:moveTo>
                <a:lnTo>
                  <a:pt x="49" y="16"/>
                </a:lnTo>
                <a:lnTo>
                  <a:pt x="50" y="17"/>
                </a:lnTo>
                <a:lnTo>
                  <a:pt x="50" y="19"/>
                </a:lnTo>
                <a:lnTo>
                  <a:pt x="49" y="27"/>
                </a:lnTo>
                <a:lnTo>
                  <a:pt x="46" y="42"/>
                </a:lnTo>
                <a:lnTo>
                  <a:pt x="43" y="51"/>
                </a:lnTo>
                <a:lnTo>
                  <a:pt x="42" y="53"/>
                </a:lnTo>
                <a:lnTo>
                  <a:pt x="42" y="51"/>
                </a:lnTo>
                <a:lnTo>
                  <a:pt x="41" y="50"/>
                </a:lnTo>
                <a:lnTo>
                  <a:pt x="38" y="49"/>
                </a:lnTo>
                <a:lnTo>
                  <a:pt x="37" y="49"/>
                </a:lnTo>
                <a:lnTo>
                  <a:pt x="26" y="47"/>
                </a:lnTo>
                <a:lnTo>
                  <a:pt x="22" y="47"/>
                </a:lnTo>
                <a:lnTo>
                  <a:pt x="17" y="50"/>
                </a:lnTo>
                <a:lnTo>
                  <a:pt x="11" y="51"/>
                </a:lnTo>
                <a:lnTo>
                  <a:pt x="8" y="51"/>
                </a:lnTo>
                <a:lnTo>
                  <a:pt x="1" y="50"/>
                </a:lnTo>
                <a:lnTo>
                  <a:pt x="0" y="49"/>
                </a:lnTo>
                <a:lnTo>
                  <a:pt x="0" y="47"/>
                </a:lnTo>
                <a:lnTo>
                  <a:pt x="1" y="43"/>
                </a:lnTo>
                <a:lnTo>
                  <a:pt x="2" y="32"/>
                </a:lnTo>
                <a:lnTo>
                  <a:pt x="1" y="32"/>
                </a:lnTo>
                <a:lnTo>
                  <a:pt x="1" y="31"/>
                </a:lnTo>
                <a:lnTo>
                  <a:pt x="1" y="26"/>
                </a:lnTo>
                <a:lnTo>
                  <a:pt x="1" y="23"/>
                </a:lnTo>
                <a:lnTo>
                  <a:pt x="13" y="1"/>
                </a:lnTo>
                <a:lnTo>
                  <a:pt x="15" y="0"/>
                </a:lnTo>
                <a:lnTo>
                  <a:pt x="16" y="0"/>
                </a:lnTo>
                <a:lnTo>
                  <a:pt x="27" y="6"/>
                </a:lnTo>
                <a:lnTo>
                  <a:pt x="31" y="8"/>
                </a:lnTo>
                <a:lnTo>
                  <a:pt x="34" y="12"/>
                </a:lnTo>
                <a:lnTo>
                  <a:pt x="37" y="13"/>
                </a:lnTo>
                <a:lnTo>
                  <a:pt x="45" y="13"/>
                </a:lnTo>
                <a:lnTo>
                  <a:pt x="46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3" name="Freeform 315"/>
          <p:cNvSpPr>
            <a:spLocks/>
          </p:cNvSpPr>
          <p:nvPr/>
        </p:nvSpPr>
        <p:spPr bwMode="auto">
          <a:xfrm>
            <a:off x="4727576" y="5811838"/>
            <a:ext cx="44450" cy="38100"/>
          </a:xfrm>
          <a:custGeom>
            <a:avLst/>
            <a:gdLst>
              <a:gd name="T0" fmla="*/ 15 w 28"/>
              <a:gd name="T1" fmla="*/ 11 h 24"/>
              <a:gd name="T2" fmla="*/ 17 w 28"/>
              <a:gd name="T3" fmla="*/ 17 h 24"/>
              <a:gd name="T4" fmla="*/ 20 w 28"/>
              <a:gd name="T5" fmla="*/ 18 h 24"/>
              <a:gd name="T6" fmla="*/ 20 w 28"/>
              <a:gd name="T7" fmla="*/ 20 h 24"/>
              <a:gd name="T8" fmla="*/ 24 w 28"/>
              <a:gd name="T9" fmla="*/ 21 h 24"/>
              <a:gd name="T10" fmla="*/ 26 w 28"/>
              <a:gd name="T11" fmla="*/ 22 h 24"/>
              <a:gd name="T12" fmla="*/ 27 w 28"/>
              <a:gd name="T13" fmla="*/ 22 h 24"/>
              <a:gd name="T14" fmla="*/ 28 w 28"/>
              <a:gd name="T15" fmla="*/ 22 h 24"/>
              <a:gd name="T16" fmla="*/ 28 w 28"/>
              <a:gd name="T17" fmla="*/ 24 h 24"/>
              <a:gd name="T18" fmla="*/ 27 w 28"/>
              <a:gd name="T19" fmla="*/ 24 h 24"/>
              <a:gd name="T20" fmla="*/ 22 w 28"/>
              <a:gd name="T21" fmla="*/ 24 h 24"/>
              <a:gd name="T22" fmla="*/ 12 w 28"/>
              <a:gd name="T23" fmla="*/ 24 h 24"/>
              <a:gd name="T24" fmla="*/ 11 w 28"/>
              <a:gd name="T25" fmla="*/ 24 h 24"/>
              <a:gd name="T26" fmla="*/ 9 w 28"/>
              <a:gd name="T27" fmla="*/ 22 h 24"/>
              <a:gd name="T28" fmla="*/ 4 w 28"/>
              <a:gd name="T29" fmla="*/ 20 h 24"/>
              <a:gd name="T30" fmla="*/ 0 w 28"/>
              <a:gd name="T31" fmla="*/ 6 h 24"/>
              <a:gd name="T32" fmla="*/ 0 w 28"/>
              <a:gd name="T33" fmla="*/ 3 h 24"/>
              <a:gd name="T34" fmla="*/ 1 w 28"/>
              <a:gd name="T35" fmla="*/ 2 h 24"/>
              <a:gd name="T36" fmla="*/ 2 w 28"/>
              <a:gd name="T37" fmla="*/ 0 h 24"/>
              <a:gd name="T38" fmla="*/ 4 w 28"/>
              <a:gd name="T39" fmla="*/ 2 h 24"/>
              <a:gd name="T40" fmla="*/ 7 w 28"/>
              <a:gd name="T41" fmla="*/ 5 h 24"/>
              <a:gd name="T42" fmla="*/ 9 w 28"/>
              <a:gd name="T43" fmla="*/ 10 h 24"/>
              <a:gd name="T44" fmla="*/ 12 w 28"/>
              <a:gd name="T45" fmla="*/ 6 h 24"/>
              <a:gd name="T46" fmla="*/ 15 w 28"/>
              <a:gd name="T47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" h="24">
                <a:moveTo>
                  <a:pt x="15" y="11"/>
                </a:moveTo>
                <a:lnTo>
                  <a:pt x="17" y="17"/>
                </a:lnTo>
                <a:lnTo>
                  <a:pt x="20" y="18"/>
                </a:lnTo>
                <a:lnTo>
                  <a:pt x="20" y="20"/>
                </a:lnTo>
                <a:lnTo>
                  <a:pt x="24" y="21"/>
                </a:lnTo>
                <a:lnTo>
                  <a:pt x="26" y="22"/>
                </a:lnTo>
                <a:lnTo>
                  <a:pt x="27" y="22"/>
                </a:lnTo>
                <a:lnTo>
                  <a:pt x="28" y="22"/>
                </a:lnTo>
                <a:lnTo>
                  <a:pt x="28" y="24"/>
                </a:lnTo>
                <a:lnTo>
                  <a:pt x="27" y="24"/>
                </a:lnTo>
                <a:lnTo>
                  <a:pt x="22" y="24"/>
                </a:lnTo>
                <a:lnTo>
                  <a:pt x="12" y="24"/>
                </a:lnTo>
                <a:lnTo>
                  <a:pt x="11" y="24"/>
                </a:lnTo>
                <a:lnTo>
                  <a:pt x="9" y="22"/>
                </a:lnTo>
                <a:lnTo>
                  <a:pt x="4" y="20"/>
                </a:lnTo>
                <a:lnTo>
                  <a:pt x="0" y="6"/>
                </a:lnTo>
                <a:lnTo>
                  <a:pt x="0" y="3"/>
                </a:lnTo>
                <a:lnTo>
                  <a:pt x="1" y="2"/>
                </a:lnTo>
                <a:lnTo>
                  <a:pt x="2" y="0"/>
                </a:lnTo>
                <a:lnTo>
                  <a:pt x="4" y="2"/>
                </a:lnTo>
                <a:lnTo>
                  <a:pt x="7" y="5"/>
                </a:lnTo>
                <a:lnTo>
                  <a:pt x="9" y="10"/>
                </a:lnTo>
                <a:lnTo>
                  <a:pt x="12" y="6"/>
                </a:lnTo>
                <a:lnTo>
                  <a:pt x="15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4" name="Freeform 316"/>
          <p:cNvSpPr>
            <a:spLocks/>
          </p:cNvSpPr>
          <p:nvPr/>
        </p:nvSpPr>
        <p:spPr bwMode="auto">
          <a:xfrm>
            <a:off x="4914901" y="5751513"/>
            <a:ext cx="71438" cy="46038"/>
          </a:xfrm>
          <a:custGeom>
            <a:avLst/>
            <a:gdLst>
              <a:gd name="T0" fmla="*/ 40 w 45"/>
              <a:gd name="T1" fmla="*/ 11 h 29"/>
              <a:gd name="T2" fmla="*/ 37 w 45"/>
              <a:gd name="T3" fmla="*/ 11 h 29"/>
              <a:gd name="T4" fmla="*/ 33 w 45"/>
              <a:gd name="T5" fmla="*/ 11 h 29"/>
              <a:gd name="T6" fmla="*/ 30 w 45"/>
              <a:gd name="T7" fmla="*/ 14 h 29"/>
              <a:gd name="T8" fmla="*/ 28 w 45"/>
              <a:gd name="T9" fmla="*/ 17 h 29"/>
              <a:gd name="T10" fmla="*/ 26 w 45"/>
              <a:gd name="T11" fmla="*/ 19 h 29"/>
              <a:gd name="T12" fmla="*/ 18 w 45"/>
              <a:gd name="T13" fmla="*/ 23 h 29"/>
              <a:gd name="T14" fmla="*/ 13 w 45"/>
              <a:gd name="T15" fmla="*/ 21 h 29"/>
              <a:gd name="T16" fmla="*/ 10 w 45"/>
              <a:gd name="T17" fmla="*/ 23 h 29"/>
              <a:gd name="T18" fmla="*/ 9 w 45"/>
              <a:gd name="T19" fmla="*/ 29 h 29"/>
              <a:gd name="T20" fmla="*/ 3 w 45"/>
              <a:gd name="T21" fmla="*/ 29 h 29"/>
              <a:gd name="T22" fmla="*/ 0 w 45"/>
              <a:gd name="T23" fmla="*/ 29 h 29"/>
              <a:gd name="T24" fmla="*/ 0 w 45"/>
              <a:gd name="T25" fmla="*/ 28 h 29"/>
              <a:gd name="T26" fmla="*/ 2 w 45"/>
              <a:gd name="T27" fmla="*/ 26 h 29"/>
              <a:gd name="T28" fmla="*/ 5 w 45"/>
              <a:gd name="T29" fmla="*/ 14 h 29"/>
              <a:gd name="T30" fmla="*/ 6 w 45"/>
              <a:gd name="T31" fmla="*/ 10 h 29"/>
              <a:gd name="T32" fmla="*/ 9 w 45"/>
              <a:gd name="T33" fmla="*/ 7 h 29"/>
              <a:gd name="T34" fmla="*/ 11 w 45"/>
              <a:gd name="T35" fmla="*/ 6 h 29"/>
              <a:gd name="T36" fmla="*/ 18 w 45"/>
              <a:gd name="T37" fmla="*/ 4 h 29"/>
              <a:gd name="T38" fmla="*/ 36 w 45"/>
              <a:gd name="T39" fmla="*/ 2 h 29"/>
              <a:gd name="T40" fmla="*/ 45 w 45"/>
              <a:gd name="T41" fmla="*/ 0 h 29"/>
              <a:gd name="T42" fmla="*/ 45 w 45"/>
              <a:gd name="T43" fmla="*/ 6 h 29"/>
              <a:gd name="T44" fmla="*/ 45 w 45"/>
              <a:gd name="T45" fmla="*/ 15 h 29"/>
              <a:gd name="T46" fmla="*/ 43 w 45"/>
              <a:gd name="T47" fmla="*/ 13 h 29"/>
              <a:gd name="T48" fmla="*/ 40 w 45"/>
              <a:gd name="T49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5" h="29">
                <a:moveTo>
                  <a:pt x="40" y="11"/>
                </a:moveTo>
                <a:lnTo>
                  <a:pt x="37" y="11"/>
                </a:lnTo>
                <a:lnTo>
                  <a:pt x="33" y="11"/>
                </a:lnTo>
                <a:lnTo>
                  <a:pt x="30" y="14"/>
                </a:lnTo>
                <a:lnTo>
                  <a:pt x="28" y="17"/>
                </a:lnTo>
                <a:lnTo>
                  <a:pt x="26" y="19"/>
                </a:lnTo>
                <a:lnTo>
                  <a:pt x="18" y="23"/>
                </a:lnTo>
                <a:lnTo>
                  <a:pt x="13" y="21"/>
                </a:lnTo>
                <a:lnTo>
                  <a:pt x="10" y="23"/>
                </a:lnTo>
                <a:lnTo>
                  <a:pt x="9" y="29"/>
                </a:lnTo>
                <a:lnTo>
                  <a:pt x="3" y="29"/>
                </a:lnTo>
                <a:lnTo>
                  <a:pt x="0" y="29"/>
                </a:lnTo>
                <a:lnTo>
                  <a:pt x="0" y="28"/>
                </a:lnTo>
                <a:lnTo>
                  <a:pt x="2" y="26"/>
                </a:lnTo>
                <a:lnTo>
                  <a:pt x="5" y="14"/>
                </a:lnTo>
                <a:lnTo>
                  <a:pt x="6" y="10"/>
                </a:lnTo>
                <a:lnTo>
                  <a:pt x="9" y="7"/>
                </a:lnTo>
                <a:lnTo>
                  <a:pt x="11" y="6"/>
                </a:lnTo>
                <a:lnTo>
                  <a:pt x="18" y="4"/>
                </a:lnTo>
                <a:lnTo>
                  <a:pt x="36" y="2"/>
                </a:lnTo>
                <a:lnTo>
                  <a:pt x="45" y="0"/>
                </a:lnTo>
                <a:lnTo>
                  <a:pt x="45" y="6"/>
                </a:lnTo>
                <a:lnTo>
                  <a:pt x="45" y="15"/>
                </a:lnTo>
                <a:lnTo>
                  <a:pt x="43" y="13"/>
                </a:lnTo>
                <a:lnTo>
                  <a:pt x="40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5" name="Freeform 317"/>
          <p:cNvSpPr>
            <a:spLocks/>
          </p:cNvSpPr>
          <p:nvPr/>
        </p:nvSpPr>
        <p:spPr bwMode="auto">
          <a:xfrm>
            <a:off x="4754563" y="5707063"/>
            <a:ext cx="88900" cy="66675"/>
          </a:xfrm>
          <a:custGeom>
            <a:avLst/>
            <a:gdLst>
              <a:gd name="T0" fmla="*/ 50 w 56"/>
              <a:gd name="T1" fmla="*/ 38 h 42"/>
              <a:gd name="T2" fmla="*/ 48 w 56"/>
              <a:gd name="T3" fmla="*/ 38 h 42"/>
              <a:gd name="T4" fmla="*/ 47 w 56"/>
              <a:gd name="T5" fmla="*/ 38 h 42"/>
              <a:gd name="T6" fmla="*/ 45 w 56"/>
              <a:gd name="T7" fmla="*/ 38 h 42"/>
              <a:gd name="T8" fmla="*/ 41 w 56"/>
              <a:gd name="T9" fmla="*/ 39 h 42"/>
              <a:gd name="T10" fmla="*/ 39 w 56"/>
              <a:gd name="T11" fmla="*/ 39 h 42"/>
              <a:gd name="T12" fmla="*/ 36 w 56"/>
              <a:gd name="T13" fmla="*/ 41 h 42"/>
              <a:gd name="T14" fmla="*/ 25 w 56"/>
              <a:gd name="T15" fmla="*/ 41 h 42"/>
              <a:gd name="T16" fmla="*/ 24 w 56"/>
              <a:gd name="T17" fmla="*/ 41 h 42"/>
              <a:gd name="T18" fmla="*/ 17 w 56"/>
              <a:gd name="T19" fmla="*/ 36 h 42"/>
              <a:gd name="T20" fmla="*/ 14 w 56"/>
              <a:gd name="T21" fmla="*/ 35 h 42"/>
              <a:gd name="T22" fmla="*/ 9 w 56"/>
              <a:gd name="T23" fmla="*/ 30 h 42"/>
              <a:gd name="T24" fmla="*/ 7 w 56"/>
              <a:gd name="T25" fmla="*/ 28 h 42"/>
              <a:gd name="T26" fmla="*/ 0 w 56"/>
              <a:gd name="T27" fmla="*/ 8 h 42"/>
              <a:gd name="T28" fmla="*/ 0 w 56"/>
              <a:gd name="T29" fmla="*/ 4 h 42"/>
              <a:gd name="T30" fmla="*/ 2 w 56"/>
              <a:gd name="T31" fmla="*/ 2 h 42"/>
              <a:gd name="T32" fmla="*/ 6 w 56"/>
              <a:gd name="T33" fmla="*/ 2 h 42"/>
              <a:gd name="T34" fmla="*/ 10 w 56"/>
              <a:gd name="T35" fmla="*/ 2 h 42"/>
              <a:gd name="T36" fmla="*/ 11 w 56"/>
              <a:gd name="T37" fmla="*/ 2 h 42"/>
              <a:gd name="T38" fmla="*/ 13 w 56"/>
              <a:gd name="T39" fmla="*/ 2 h 42"/>
              <a:gd name="T40" fmla="*/ 21 w 56"/>
              <a:gd name="T41" fmla="*/ 2 h 42"/>
              <a:gd name="T42" fmla="*/ 25 w 56"/>
              <a:gd name="T43" fmla="*/ 2 h 42"/>
              <a:gd name="T44" fmla="*/ 28 w 56"/>
              <a:gd name="T45" fmla="*/ 1 h 42"/>
              <a:gd name="T46" fmla="*/ 32 w 56"/>
              <a:gd name="T47" fmla="*/ 0 h 42"/>
              <a:gd name="T48" fmla="*/ 33 w 56"/>
              <a:gd name="T49" fmla="*/ 0 h 42"/>
              <a:gd name="T50" fmla="*/ 37 w 56"/>
              <a:gd name="T51" fmla="*/ 2 h 42"/>
              <a:gd name="T52" fmla="*/ 40 w 56"/>
              <a:gd name="T53" fmla="*/ 8 h 42"/>
              <a:gd name="T54" fmla="*/ 45 w 56"/>
              <a:gd name="T55" fmla="*/ 13 h 42"/>
              <a:gd name="T56" fmla="*/ 48 w 56"/>
              <a:gd name="T57" fmla="*/ 16 h 42"/>
              <a:gd name="T58" fmla="*/ 54 w 56"/>
              <a:gd name="T59" fmla="*/ 20 h 42"/>
              <a:gd name="T60" fmla="*/ 54 w 56"/>
              <a:gd name="T61" fmla="*/ 24 h 42"/>
              <a:gd name="T62" fmla="*/ 55 w 56"/>
              <a:gd name="T63" fmla="*/ 27 h 42"/>
              <a:gd name="T64" fmla="*/ 56 w 56"/>
              <a:gd name="T65" fmla="*/ 32 h 42"/>
              <a:gd name="T66" fmla="*/ 56 w 56"/>
              <a:gd name="T67" fmla="*/ 41 h 42"/>
              <a:gd name="T68" fmla="*/ 56 w 56"/>
              <a:gd name="T69" fmla="*/ 42 h 42"/>
              <a:gd name="T70" fmla="*/ 55 w 56"/>
              <a:gd name="T71" fmla="*/ 41 h 42"/>
              <a:gd name="T72" fmla="*/ 54 w 56"/>
              <a:gd name="T73" fmla="*/ 41 h 42"/>
              <a:gd name="T74" fmla="*/ 50 w 56"/>
              <a:gd name="T75" fmla="*/ 38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6" h="42">
                <a:moveTo>
                  <a:pt x="50" y="38"/>
                </a:moveTo>
                <a:lnTo>
                  <a:pt x="48" y="38"/>
                </a:lnTo>
                <a:lnTo>
                  <a:pt x="47" y="38"/>
                </a:lnTo>
                <a:lnTo>
                  <a:pt x="45" y="38"/>
                </a:lnTo>
                <a:lnTo>
                  <a:pt x="41" y="39"/>
                </a:lnTo>
                <a:lnTo>
                  <a:pt x="39" y="39"/>
                </a:lnTo>
                <a:lnTo>
                  <a:pt x="36" y="41"/>
                </a:lnTo>
                <a:lnTo>
                  <a:pt x="25" y="41"/>
                </a:lnTo>
                <a:lnTo>
                  <a:pt x="24" y="41"/>
                </a:lnTo>
                <a:lnTo>
                  <a:pt x="17" y="36"/>
                </a:lnTo>
                <a:lnTo>
                  <a:pt x="14" y="35"/>
                </a:lnTo>
                <a:lnTo>
                  <a:pt x="9" y="30"/>
                </a:lnTo>
                <a:lnTo>
                  <a:pt x="7" y="28"/>
                </a:lnTo>
                <a:lnTo>
                  <a:pt x="0" y="8"/>
                </a:lnTo>
                <a:lnTo>
                  <a:pt x="0" y="4"/>
                </a:lnTo>
                <a:lnTo>
                  <a:pt x="2" y="2"/>
                </a:lnTo>
                <a:lnTo>
                  <a:pt x="6" y="2"/>
                </a:lnTo>
                <a:lnTo>
                  <a:pt x="10" y="2"/>
                </a:lnTo>
                <a:lnTo>
                  <a:pt x="11" y="2"/>
                </a:lnTo>
                <a:lnTo>
                  <a:pt x="13" y="2"/>
                </a:lnTo>
                <a:lnTo>
                  <a:pt x="21" y="2"/>
                </a:lnTo>
                <a:lnTo>
                  <a:pt x="25" y="2"/>
                </a:lnTo>
                <a:lnTo>
                  <a:pt x="28" y="1"/>
                </a:lnTo>
                <a:lnTo>
                  <a:pt x="32" y="0"/>
                </a:lnTo>
                <a:lnTo>
                  <a:pt x="33" y="0"/>
                </a:lnTo>
                <a:lnTo>
                  <a:pt x="37" y="2"/>
                </a:lnTo>
                <a:lnTo>
                  <a:pt x="40" y="8"/>
                </a:lnTo>
                <a:lnTo>
                  <a:pt x="45" y="13"/>
                </a:lnTo>
                <a:lnTo>
                  <a:pt x="48" y="16"/>
                </a:lnTo>
                <a:lnTo>
                  <a:pt x="54" y="20"/>
                </a:lnTo>
                <a:lnTo>
                  <a:pt x="54" y="24"/>
                </a:lnTo>
                <a:lnTo>
                  <a:pt x="55" y="27"/>
                </a:lnTo>
                <a:lnTo>
                  <a:pt x="56" y="32"/>
                </a:lnTo>
                <a:lnTo>
                  <a:pt x="56" y="41"/>
                </a:lnTo>
                <a:lnTo>
                  <a:pt x="56" y="42"/>
                </a:lnTo>
                <a:lnTo>
                  <a:pt x="55" y="41"/>
                </a:lnTo>
                <a:lnTo>
                  <a:pt x="54" y="41"/>
                </a:lnTo>
                <a:lnTo>
                  <a:pt x="50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6" name="Freeform 318"/>
          <p:cNvSpPr>
            <a:spLocks/>
          </p:cNvSpPr>
          <p:nvPr/>
        </p:nvSpPr>
        <p:spPr bwMode="auto">
          <a:xfrm>
            <a:off x="4657726" y="5745163"/>
            <a:ext cx="53975" cy="36513"/>
          </a:xfrm>
          <a:custGeom>
            <a:avLst/>
            <a:gdLst>
              <a:gd name="T0" fmla="*/ 22 w 34"/>
              <a:gd name="T1" fmla="*/ 14 h 23"/>
              <a:gd name="T2" fmla="*/ 34 w 34"/>
              <a:gd name="T3" fmla="*/ 21 h 23"/>
              <a:gd name="T4" fmla="*/ 34 w 34"/>
              <a:gd name="T5" fmla="*/ 22 h 23"/>
              <a:gd name="T6" fmla="*/ 34 w 34"/>
              <a:gd name="T7" fmla="*/ 23 h 23"/>
              <a:gd name="T8" fmla="*/ 21 w 34"/>
              <a:gd name="T9" fmla="*/ 23 h 23"/>
              <a:gd name="T10" fmla="*/ 14 w 34"/>
              <a:gd name="T11" fmla="*/ 21 h 23"/>
              <a:gd name="T12" fmla="*/ 6 w 34"/>
              <a:gd name="T13" fmla="*/ 17 h 23"/>
              <a:gd name="T14" fmla="*/ 6 w 34"/>
              <a:gd name="T15" fmla="*/ 15 h 23"/>
              <a:gd name="T16" fmla="*/ 0 w 34"/>
              <a:gd name="T17" fmla="*/ 10 h 23"/>
              <a:gd name="T18" fmla="*/ 0 w 34"/>
              <a:gd name="T19" fmla="*/ 7 h 23"/>
              <a:gd name="T20" fmla="*/ 1 w 34"/>
              <a:gd name="T21" fmla="*/ 6 h 23"/>
              <a:gd name="T22" fmla="*/ 7 w 34"/>
              <a:gd name="T23" fmla="*/ 0 h 23"/>
              <a:gd name="T24" fmla="*/ 14 w 34"/>
              <a:gd name="T25" fmla="*/ 0 h 23"/>
              <a:gd name="T26" fmla="*/ 18 w 34"/>
              <a:gd name="T27" fmla="*/ 0 h 23"/>
              <a:gd name="T28" fmla="*/ 19 w 34"/>
              <a:gd name="T29" fmla="*/ 2 h 23"/>
              <a:gd name="T30" fmla="*/ 19 w 34"/>
              <a:gd name="T31" fmla="*/ 3 h 23"/>
              <a:gd name="T32" fmla="*/ 18 w 34"/>
              <a:gd name="T33" fmla="*/ 4 h 23"/>
              <a:gd name="T34" fmla="*/ 18 w 34"/>
              <a:gd name="T35" fmla="*/ 6 h 23"/>
              <a:gd name="T36" fmla="*/ 16 w 34"/>
              <a:gd name="T37" fmla="*/ 7 h 23"/>
              <a:gd name="T38" fmla="*/ 16 w 34"/>
              <a:gd name="T39" fmla="*/ 8 h 23"/>
              <a:gd name="T40" fmla="*/ 18 w 34"/>
              <a:gd name="T41" fmla="*/ 11 h 23"/>
              <a:gd name="T42" fmla="*/ 18 w 34"/>
              <a:gd name="T43" fmla="*/ 12 h 23"/>
              <a:gd name="T44" fmla="*/ 19 w 34"/>
              <a:gd name="T45" fmla="*/ 12 h 23"/>
              <a:gd name="T46" fmla="*/ 22 w 34"/>
              <a:gd name="T47" fmla="*/ 1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4" h="23">
                <a:moveTo>
                  <a:pt x="22" y="14"/>
                </a:moveTo>
                <a:lnTo>
                  <a:pt x="34" y="21"/>
                </a:lnTo>
                <a:lnTo>
                  <a:pt x="34" y="22"/>
                </a:lnTo>
                <a:lnTo>
                  <a:pt x="34" y="23"/>
                </a:lnTo>
                <a:lnTo>
                  <a:pt x="21" y="23"/>
                </a:lnTo>
                <a:lnTo>
                  <a:pt x="14" y="21"/>
                </a:lnTo>
                <a:lnTo>
                  <a:pt x="6" y="17"/>
                </a:lnTo>
                <a:lnTo>
                  <a:pt x="6" y="15"/>
                </a:lnTo>
                <a:lnTo>
                  <a:pt x="0" y="10"/>
                </a:lnTo>
                <a:lnTo>
                  <a:pt x="0" y="7"/>
                </a:lnTo>
                <a:lnTo>
                  <a:pt x="1" y="6"/>
                </a:lnTo>
                <a:lnTo>
                  <a:pt x="7" y="0"/>
                </a:lnTo>
                <a:lnTo>
                  <a:pt x="14" y="0"/>
                </a:lnTo>
                <a:lnTo>
                  <a:pt x="18" y="0"/>
                </a:lnTo>
                <a:lnTo>
                  <a:pt x="19" y="2"/>
                </a:lnTo>
                <a:lnTo>
                  <a:pt x="19" y="3"/>
                </a:lnTo>
                <a:lnTo>
                  <a:pt x="18" y="4"/>
                </a:lnTo>
                <a:lnTo>
                  <a:pt x="18" y="6"/>
                </a:lnTo>
                <a:lnTo>
                  <a:pt x="16" y="7"/>
                </a:lnTo>
                <a:lnTo>
                  <a:pt x="16" y="8"/>
                </a:lnTo>
                <a:lnTo>
                  <a:pt x="18" y="11"/>
                </a:lnTo>
                <a:lnTo>
                  <a:pt x="18" y="12"/>
                </a:lnTo>
                <a:lnTo>
                  <a:pt x="19" y="12"/>
                </a:lnTo>
                <a:lnTo>
                  <a:pt x="22" y="1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7" name="Freeform 319"/>
          <p:cNvSpPr>
            <a:spLocks/>
          </p:cNvSpPr>
          <p:nvPr/>
        </p:nvSpPr>
        <p:spPr bwMode="auto">
          <a:xfrm>
            <a:off x="4587876" y="5686426"/>
            <a:ext cx="30163" cy="57150"/>
          </a:xfrm>
          <a:custGeom>
            <a:avLst/>
            <a:gdLst>
              <a:gd name="T0" fmla="*/ 4 w 19"/>
              <a:gd name="T1" fmla="*/ 32 h 36"/>
              <a:gd name="T2" fmla="*/ 3 w 19"/>
              <a:gd name="T3" fmla="*/ 32 h 36"/>
              <a:gd name="T4" fmla="*/ 3 w 19"/>
              <a:gd name="T5" fmla="*/ 30 h 36"/>
              <a:gd name="T6" fmla="*/ 2 w 19"/>
              <a:gd name="T7" fmla="*/ 26 h 36"/>
              <a:gd name="T8" fmla="*/ 2 w 19"/>
              <a:gd name="T9" fmla="*/ 24 h 36"/>
              <a:gd name="T10" fmla="*/ 2 w 19"/>
              <a:gd name="T11" fmla="*/ 19 h 36"/>
              <a:gd name="T12" fmla="*/ 3 w 19"/>
              <a:gd name="T13" fmla="*/ 15 h 36"/>
              <a:gd name="T14" fmla="*/ 3 w 19"/>
              <a:gd name="T15" fmla="*/ 14 h 36"/>
              <a:gd name="T16" fmla="*/ 3 w 19"/>
              <a:gd name="T17" fmla="*/ 11 h 36"/>
              <a:gd name="T18" fmla="*/ 3 w 19"/>
              <a:gd name="T19" fmla="*/ 7 h 36"/>
              <a:gd name="T20" fmla="*/ 2 w 19"/>
              <a:gd name="T21" fmla="*/ 3 h 36"/>
              <a:gd name="T22" fmla="*/ 0 w 19"/>
              <a:gd name="T23" fmla="*/ 3 h 36"/>
              <a:gd name="T24" fmla="*/ 0 w 19"/>
              <a:gd name="T25" fmla="*/ 2 h 36"/>
              <a:gd name="T26" fmla="*/ 0 w 19"/>
              <a:gd name="T27" fmla="*/ 0 h 36"/>
              <a:gd name="T28" fmla="*/ 2 w 19"/>
              <a:gd name="T29" fmla="*/ 0 h 36"/>
              <a:gd name="T30" fmla="*/ 4 w 19"/>
              <a:gd name="T31" fmla="*/ 0 h 36"/>
              <a:gd name="T32" fmla="*/ 7 w 19"/>
              <a:gd name="T33" fmla="*/ 3 h 36"/>
              <a:gd name="T34" fmla="*/ 9 w 19"/>
              <a:gd name="T35" fmla="*/ 3 h 36"/>
              <a:gd name="T36" fmla="*/ 14 w 19"/>
              <a:gd name="T37" fmla="*/ 10 h 36"/>
              <a:gd name="T38" fmla="*/ 14 w 19"/>
              <a:gd name="T39" fmla="*/ 11 h 36"/>
              <a:gd name="T40" fmla="*/ 14 w 19"/>
              <a:gd name="T41" fmla="*/ 19 h 36"/>
              <a:gd name="T42" fmla="*/ 14 w 19"/>
              <a:gd name="T43" fmla="*/ 21 h 36"/>
              <a:gd name="T44" fmla="*/ 15 w 19"/>
              <a:gd name="T45" fmla="*/ 22 h 36"/>
              <a:gd name="T46" fmla="*/ 18 w 19"/>
              <a:gd name="T47" fmla="*/ 25 h 36"/>
              <a:gd name="T48" fmla="*/ 19 w 19"/>
              <a:gd name="T49" fmla="*/ 26 h 36"/>
              <a:gd name="T50" fmla="*/ 18 w 19"/>
              <a:gd name="T51" fmla="*/ 30 h 36"/>
              <a:gd name="T52" fmla="*/ 18 w 19"/>
              <a:gd name="T53" fmla="*/ 32 h 36"/>
              <a:gd name="T54" fmla="*/ 17 w 19"/>
              <a:gd name="T55" fmla="*/ 32 h 36"/>
              <a:gd name="T56" fmla="*/ 15 w 19"/>
              <a:gd name="T57" fmla="*/ 33 h 36"/>
              <a:gd name="T58" fmla="*/ 11 w 19"/>
              <a:gd name="T59" fmla="*/ 36 h 36"/>
              <a:gd name="T60" fmla="*/ 4 w 19"/>
              <a:gd name="T61" fmla="*/ 3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" h="36">
                <a:moveTo>
                  <a:pt x="4" y="32"/>
                </a:moveTo>
                <a:lnTo>
                  <a:pt x="3" y="32"/>
                </a:lnTo>
                <a:lnTo>
                  <a:pt x="3" y="30"/>
                </a:lnTo>
                <a:lnTo>
                  <a:pt x="2" y="26"/>
                </a:lnTo>
                <a:lnTo>
                  <a:pt x="2" y="24"/>
                </a:lnTo>
                <a:lnTo>
                  <a:pt x="2" y="19"/>
                </a:lnTo>
                <a:lnTo>
                  <a:pt x="3" y="15"/>
                </a:lnTo>
                <a:lnTo>
                  <a:pt x="3" y="14"/>
                </a:lnTo>
                <a:lnTo>
                  <a:pt x="3" y="11"/>
                </a:lnTo>
                <a:lnTo>
                  <a:pt x="3" y="7"/>
                </a:lnTo>
                <a:lnTo>
                  <a:pt x="2" y="3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0"/>
                </a:lnTo>
                <a:lnTo>
                  <a:pt x="7" y="3"/>
                </a:lnTo>
                <a:lnTo>
                  <a:pt x="9" y="3"/>
                </a:lnTo>
                <a:lnTo>
                  <a:pt x="14" y="10"/>
                </a:lnTo>
                <a:lnTo>
                  <a:pt x="14" y="11"/>
                </a:lnTo>
                <a:lnTo>
                  <a:pt x="14" y="19"/>
                </a:lnTo>
                <a:lnTo>
                  <a:pt x="14" y="21"/>
                </a:lnTo>
                <a:lnTo>
                  <a:pt x="15" y="22"/>
                </a:lnTo>
                <a:lnTo>
                  <a:pt x="18" y="25"/>
                </a:lnTo>
                <a:lnTo>
                  <a:pt x="19" y="26"/>
                </a:lnTo>
                <a:lnTo>
                  <a:pt x="18" y="30"/>
                </a:lnTo>
                <a:lnTo>
                  <a:pt x="18" y="32"/>
                </a:lnTo>
                <a:lnTo>
                  <a:pt x="17" y="32"/>
                </a:lnTo>
                <a:lnTo>
                  <a:pt x="15" y="33"/>
                </a:lnTo>
                <a:lnTo>
                  <a:pt x="11" y="36"/>
                </a:lnTo>
                <a:lnTo>
                  <a:pt x="4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8" name="Freeform 320"/>
          <p:cNvSpPr>
            <a:spLocks noEditPoints="1"/>
          </p:cNvSpPr>
          <p:nvPr/>
        </p:nvSpPr>
        <p:spPr bwMode="auto">
          <a:xfrm>
            <a:off x="4230688" y="5314951"/>
            <a:ext cx="147638" cy="249238"/>
          </a:xfrm>
          <a:custGeom>
            <a:avLst/>
            <a:gdLst>
              <a:gd name="T0" fmla="*/ 63 w 93"/>
              <a:gd name="T1" fmla="*/ 43 h 157"/>
              <a:gd name="T2" fmla="*/ 58 w 93"/>
              <a:gd name="T3" fmla="*/ 53 h 157"/>
              <a:gd name="T4" fmla="*/ 52 w 93"/>
              <a:gd name="T5" fmla="*/ 80 h 157"/>
              <a:gd name="T6" fmla="*/ 43 w 93"/>
              <a:gd name="T7" fmla="*/ 91 h 157"/>
              <a:gd name="T8" fmla="*/ 29 w 93"/>
              <a:gd name="T9" fmla="*/ 93 h 157"/>
              <a:gd name="T10" fmla="*/ 22 w 93"/>
              <a:gd name="T11" fmla="*/ 112 h 157"/>
              <a:gd name="T12" fmla="*/ 38 w 93"/>
              <a:gd name="T13" fmla="*/ 121 h 157"/>
              <a:gd name="T14" fmla="*/ 47 w 93"/>
              <a:gd name="T15" fmla="*/ 123 h 157"/>
              <a:gd name="T16" fmla="*/ 53 w 93"/>
              <a:gd name="T17" fmla="*/ 116 h 157"/>
              <a:gd name="T18" fmla="*/ 59 w 93"/>
              <a:gd name="T19" fmla="*/ 108 h 157"/>
              <a:gd name="T20" fmla="*/ 55 w 93"/>
              <a:gd name="T21" fmla="*/ 99 h 157"/>
              <a:gd name="T22" fmla="*/ 59 w 93"/>
              <a:gd name="T23" fmla="*/ 93 h 157"/>
              <a:gd name="T24" fmla="*/ 78 w 93"/>
              <a:gd name="T25" fmla="*/ 52 h 157"/>
              <a:gd name="T26" fmla="*/ 73 w 93"/>
              <a:gd name="T27" fmla="*/ 42 h 157"/>
              <a:gd name="T28" fmla="*/ 47 w 93"/>
              <a:gd name="T29" fmla="*/ 35 h 157"/>
              <a:gd name="T30" fmla="*/ 58 w 93"/>
              <a:gd name="T31" fmla="*/ 30 h 157"/>
              <a:gd name="T32" fmla="*/ 86 w 93"/>
              <a:gd name="T33" fmla="*/ 1 h 157"/>
              <a:gd name="T34" fmla="*/ 92 w 93"/>
              <a:gd name="T35" fmla="*/ 1 h 157"/>
              <a:gd name="T36" fmla="*/ 93 w 93"/>
              <a:gd name="T37" fmla="*/ 9 h 157"/>
              <a:gd name="T38" fmla="*/ 88 w 93"/>
              <a:gd name="T39" fmla="*/ 22 h 157"/>
              <a:gd name="T40" fmla="*/ 75 w 93"/>
              <a:gd name="T41" fmla="*/ 63 h 157"/>
              <a:gd name="T42" fmla="*/ 71 w 93"/>
              <a:gd name="T43" fmla="*/ 73 h 157"/>
              <a:gd name="T44" fmla="*/ 67 w 93"/>
              <a:gd name="T45" fmla="*/ 87 h 157"/>
              <a:gd name="T46" fmla="*/ 71 w 93"/>
              <a:gd name="T47" fmla="*/ 129 h 157"/>
              <a:gd name="T48" fmla="*/ 62 w 93"/>
              <a:gd name="T49" fmla="*/ 135 h 157"/>
              <a:gd name="T50" fmla="*/ 38 w 93"/>
              <a:gd name="T51" fmla="*/ 139 h 157"/>
              <a:gd name="T52" fmla="*/ 47 w 93"/>
              <a:gd name="T53" fmla="*/ 132 h 157"/>
              <a:gd name="T54" fmla="*/ 49 w 93"/>
              <a:gd name="T55" fmla="*/ 123 h 157"/>
              <a:gd name="T56" fmla="*/ 22 w 93"/>
              <a:gd name="T57" fmla="*/ 142 h 157"/>
              <a:gd name="T58" fmla="*/ 11 w 93"/>
              <a:gd name="T59" fmla="*/ 155 h 157"/>
              <a:gd name="T60" fmla="*/ 4 w 93"/>
              <a:gd name="T61" fmla="*/ 153 h 157"/>
              <a:gd name="T62" fmla="*/ 0 w 93"/>
              <a:gd name="T63" fmla="*/ 150 h 157"/>
              <a:gd name="T64" fmla="*/ 4 w 93"/>
              <a:gd name="T65" fmla="*/ 142 h 157"/>
              <a:gd name="T66" fmla="*/ 10 w 93"/>
              <a:gd name="T67" fmla="*/ 133 h 157"/>
              <a:gd name="T68" fmla="*/ 15 w 93"/>
              <a:gd name="T69" fmla="*/ 133 h 157"/>
              <a:gd name="T70" fmla="*/ 17 w 93"/>
              <a:gd name="T71" fmla="*/ 129 h 157"/>
              <a:gd name="T72" fmla="*/ 4 w 93"/>
              <a:gd name="T73" fmla="*/ 133 h 157"/>
              <a:gd name="T74" fmla="*/ 0 w 93"/>
              <a:gd name="T75" fmla="*/ 129 h 157"/>
              <a:gd name="T76" fmla="*/ 7 w 93"/>
              <a:gd name="T77" fmla="*/ 117 h 157"/>
              <a:gd name="T78" fmla="*/ 6 w 93"/>
              <a:gd name="T79" fmla="*/ 98 h 157"/>
              <a:gd name="T80" fmla="*/ 7 w 93"/>
              <a:gd name="T81" fmla="*/ 87 h 157"/>
              <a:gd name="T82" fmla="*/ 13 w 93"/>
              <a:gd name="T83" fmla="*/ 83 h 157"/>
              <a:gd name="T84" fmla="*/ 15 w 93"/>
              <a:gd name="T85" fmla="*/ 91 h 157"/>
              <a:gd name="T86" fmla="*/ 22 w 93"/>
              <a:gd name="T87" fmla="*/ 103 h 157"/>
              <a:gd name="T88" fmla="*/ 19 w 93"/>
              <a:gd name="T89" fmla="*/ 90 h 157"/>
              <a:gd name="T90" fmla="*/ 19 w 93"/>
              <a:gd name="T91" fmla="*/ 83 h 157"/>
              <a:gd name="T92" fmla="*/ 29 w 93"/>
              <a:gd name="T93" fmla="*/ 78 h 157"/>
              <a:gd name="T94" fmla="*/ 38 w 93"/>
              <a:gd name="T95" fmla="*/ 79 h 157"/>
              <a:gd name="T96" fmla="*/ 38 w 93"/>
              <a:gd name="T97" fmla="*/ 87 h 157"/>
              <a:gd name="T98" fmla="*/ 51 w 93"/>
              <a:gd name="T99" fmla="*/ 58 h 157"/>
              <a:gd name="T100" fmla="*/ 36 w 93"/>
              <a:gd name="T101" fmla="*/ 64 h 157"/>
              <a:gd name="T102" fmla="*/ 26 w 93"/>
              <a:gd name="T103" fmla="*/ 68 h 157"/>
              <a:gd name="T104" fmla="*/ 22 w 93"/>
              <a:gd name="T105" fmla="*/ 60 h 157"/>
              <a:gd name="T106" fmla="*/ 26 w 93"/>
              <a:gd name="T107" fmla="*/ 52 h 157"/>
              <a:gd name="T108" fmla="*/ 38 w 93"/>
              <a:gd name="T109" fmla="*/ 43 h 157"/>
              <a:gd name="T110" fmla="*/ 43 w 93"/>
              <a:gd name="T111" fmla="*/ 4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3" h="157">
                <a:moveTo>
                  <a:pt x="71" y="41"/>
                </a:moveTo>
                <a:lnTo>
                  <a:pt x="67" y="42"/>
                </a:lnTo>
                <a:lnTo>
                  <a:pt x="63" y="43"/>
                </a:lnTo>
                <a:lnTo>
                  <a:pt x="58" y="46"/>
                </a:lnTo>
                <a:lnTo>
                  <a:pt x="56" y="49"/>
                </a:lnTo>
                <a:lnTo>
                  <a:pt x="58" y="53"/>
                </a:lnTo>
                <a:lnTo>
                  <a:pt x="59" y="65"/>
                </a:lnTo>
                <a:lnTo>
                  <a:pt x="59" y="67"/>
                </a:lnTo>
                <a:lnTo>
                  <a:pt x="52" y="80"/>
                </a:lnTo>
                <a:lnTo>
                  <a:pt x="51" y="82"/>
                </a:lnTo>
                <a:lnTo>
                  <a:pt x="44" y="90"/>
                </a:lnTo>
                <a:lnTo>
                  <a:pt x="43" y="91"/>
                </a:lnTo>
                <a:lnTo>
                  <a:pt x="36" y="94"/>
                </a:lnTo>
                <a:lnTo>
                  <a:pt x="33" y="91"/>
                </a:lnTo>
                <a:lnTo>
                  <a:pt x="29" y="93"/>
                </a:lnTo>
                <a:lnTo>
                  <a:pt x="22" y="106"/>
                </a:lnTo>
                <a:lnTo>
                  <a:pt x="22" y="108"/>
                </a:lnTo>
                <a:lnTo>
                  <a:pt x="22" y="112"/>
                </a:lnTo>
                <a:lnTo>
                  <a:pt x="23" y="114"/>
                </a:lnTo>
                <a:lnTo>
                  <a:pt x="34" y="120"/>
                </a:lnTo>
                <a:lnTo>
                  <a:pt x="38" y="121"/>
                </a:lnTo>
                <a:lnTo>
                  <a:pt x="40" y="121"/>
                </a:lnTo>
                <a:lnTo>
                  <a:pt x="44" y="123"/>
                </a:lnTo>
                <a:lnTo>
                  <a:pt x="47" y="123"/>
                </a:lnTo>
                <a:lnTo>
                  <a:pt x="47" y="121"/>
                </a:lnTo>
                <a:lnTo>
                  <a:pt x="52" y="117"/>
                </a:lnTo>
                <a:lnTo>
                  <a:pt x="53" y="116"/>
                </a:lnTo>
                <a:lnTo>
                  <a:pt x="58" y="113"/>
                </a:lnTo>
                <a:lnTo>
                  <a:pt x="58" y="112"/>
                </a:lnTo>
                <a:lnTo>
                  <a:pt x="59" y="108"/>
                </a:lnTo>
                <a:lnTo>
                  <a:pt x="58" y="108"/>
                </a:lnTo>
                <a:lnTo>
                  <a:pt x="56" y="106"/>
                </a:lnTo>
                <a:lnTo>
                  <a:pt x="55" y="99"/>
                </a:lnTo>
                <a:lnTo>
                  <a:pt x="55" y="97"/>
                </a:lnTo>
                <a:lnTo>
                  <a:pt x="56" y="95"/>
                </a:lnTo>
                <a:lnTo>
                  <a:pt x="59" y="93"/>
                </a:lnTo>
                <a:lnTo>
                  <a:pt x="68" y="75"/>
                </a:lnTo>
                <a:lnTo>
                  <a:pt x="74" y="63"/>
                </a:lnTo>
                <a:lnTo>
                  <a:pt x="78" y="52"/>
                </a:lnTo>
                <a:lnTo>
                  <a:pt x="77" y="50"/>
                </a:lnTo>
                <a:lnTo>
                  <a:pt x="74" y="43"/>
                </a:lnTo>
                <a:lnTo>
                  <a:pt x="73" y="42"/>
                </a:lnTo>
                <a:lnTo>
                  <a:pt x="71" y="41"/>
                </a:lnTo>
                <a:close/>
                <a:moveTo>
                  <a:pt x="47" y="39"/>
                </a:moveTo>
                <a:lnTo>
                  <a:pt x="47" y="35"/>
                </a:lnTo>
                <a:lnTo>
                  <a:pt x="48" y="34"/>
                </a:lnTo>
                <a:lnTo>
                  <a:pt x="51" y="34"/>
                </a:lnTo>
                <a:lnTo>
                  <a:pt x="58" y="30"/>
                </a:lnTo>
                <a:lnTo>
                  <a:pt x="67" y="16"/>
                </a:lnTo>
                <a:lnTo>
                  <a:pt x="81" y="5"/>
                </a:lnTo>
                <a:lnTo>
                  <a:pt x="86" y="1"/>
                </a:lnTo>
                <a:lnTo>
                  <a:pt x="89" y="0"/>
                </a:lnTo>
                <a:lnTo>
                  <a:pt x="90" y="0"/>
                </a:lnTo>
                <a:lnTo>
                  <a:pt x="92" y="1"/>
                </a:lnTo>
                <a:lnTo>
                  <a:pt x="93" y="4"/>
                </a:lnTo>
                <a:lnTo>
                  <a:pt x="93" y="7"/>
                </a:lnTo>
                <a:lnTo>
                  <a:pt x="93" y="9"/>
                </a:lnTo>
                <a:lnTo>
                  <a:pt x="92" y="13"/>
                </a:lnTo>
                <a:lnTo>
                  <a:pt x="89" y="19"/>
                </a:lnTo>
                <a:lnTo>
                  <a:pt x="88" y="22"/>
                </a:lnTo>
                <a:lnTo>
                  <a:pt x="81" y="38"/>
                </a:lnTo>
                <a:lnTo>
                  <a:pt x="79" y="49"/>
                </a:lnTo>
                <a:lnTo>
                  <a:pt x="75" y="63"/>
                </a:lnTo>
                <a:lnTo>
                  <a:pt x="75" y="64"/>
                </a:lnTo>
                <a:lnTo>
                  <a:pt x="73" y="72"/>
                </a:lnTo>
                <a:lnTo>
                  <a:pt x="71" y="73"/>
                </a:lnTo>
                <a:lnTo>
                  <a:pt x="70" y="79"/>
                </a:lnTo>
                <a:lnTo>
                  <a:pt x="68" y="83"/>
                </a:lnTo>
                <a:lnTo>
                  <a:pt x="67" y="87"/>
                </a:lnTo>
                <a:lnTo>
                  <a:pt x="70" y="101"/>
                </a:lnTo>
                <a:lnTo>
                  <a:pt x="71" y="118"/>
                </a:lnTo>
                <a:lnTo>
                  <a:pt x="71" y="129"/>
                </a:lnTo>
                <a:lnTo>
                  <a:pt x="70" y="131"/>
                </a:lnTo>
                <a:lnTo>
                  <a:pt x="70" y="132"/>
                </a:lnTo>
                <a:lnTo>
                  <a:pt x="62" y="135"/>
                </a:lnTo>
                <a:lnTo>
                  <a:pt x="51" y="139"/>
                </a:lnTo>
                <a:lnTo>
                  <a:pt x="38" y="140"/>
                </a:lnTo>
                <a:lnTo>
                  <a:pt x="38" y="139"/>
                </a:lnTo>
                <a:lnTo>
                  <a:pt x="40" y="138"/>
                </a:lnTo>
                <a:lnTo>
                  <a:pt x="41" y="136"/>
                </a:lnTo>
                <a:lnTo>
                  <a:pt x="47" y="132"/>
                </a:lnTo>
                <a:lnTo>
                  <a:pt x="49" y="124"/>
                </a:lnTo>
                <a:lnTo>
                  <a:pt x="51" y="123"/>
                </a:lnTo>
                <a:lnTo>
                  <a:pt x="49" y="123"/>
                </a:lnTo>
                <a:lnTo>
                  <a:pt x="48" y="123"/>
                </a:lnTo>
                <a:lnTo>
                  <a:pt x="29" y="138"/>
                </a:lnTo>
                <a:lnTo>
                  <a:pt x="22" y="142"/>
                </a:lnTo>
                <a:lnTo>
                  <a:pt x="17" y="147"/>
                </a:lnTo>
                <a:lnTo>
                  <a:pt x="13" y="154"/>
                </a:lnTo>
                <a:lnTo>
                  <a:pt x="11" y="155"/>
                </a:lnTo>
                <a:lnTo>
                  <a:pt x="10" y="155"/>
                </a:lnTo>
                <a:lnTo>
                  <a:pt x="7" y="157"/>
                </a:lnTo>
                <a:lnTo>
                  <a:pt x="4" y="153"/>
                </a:lnTo>
                <a:lnTo>
                  <a:pt x="3" y="151"/>
                </a:lnTo>
                <a:lnTo>
                  <a:pt x="0" y="153"/>
                </a:lnTo>
                <a:lnTo>
                  <a:pt x="0" y="150"/>
                </a:lnTo>
                <a:lnTo>
                  <a:pt x="0" y="142"/>
                </a:lnTo>
                <a:lnTo>
                  <a:pt x="2" y="142"/>
                </a:lnTo>
                <a:lnTo>
                  <a:pt x="4" y="142"/>
                </a:lnTo>
                <a:lnTo>
                  <a:pt x="4" y="140"/>
                </a:lnTo>
                <a:lnTo>
                  <a:pt x="6" y="139"/>
                </a:lnTo>
                <a:lnTo>
                  <a:pt x="10" y="133"/>
                </a:lnTo>
                <a:lnTo>
                  <a:pt x="11" y="133"/>
                </a:lnTo>
                <a:lnTo>
                  <a:pt x="14" y="135"/>
                </a:lnTo>
                <a:lnTo>
                  <a:pt x="15" y="133"/>
                </a:lnTo>
                <a:lnTo>
                  <a:pt x="15" y="132"/>
                </a:lnTo>
                <a:lnTo>
                  <a:pt x="17" y="131"/>
                </a:lnTo>
                <a:lnTo>
                  <a:pt x="17" y="129"/>
                </a:lnTo>
                <a:lnTo>
                  <a:pt x="10" y="128"/>
                </a:lnTo>
                <a:lnTo>
                  <a:pt x="8" y="129"/>
                </a:lnTo>
                <a:lnTo>
                  <a:pt x="4" y="133"/>
                </a:lnTo>
                <a:lnTo>
                  <a:pt x="0" y="135"/>
                </a:lnTo>
                <a:lnTo>
                  <a:pt x="0" y="133"/>
                </a:lnTo>
                <a:lnTo>
                  <a:pt x="0" y="129"/>
                </a:lnTo>
                <a:lnTo>
                  <a:pt x="0" y="116"/>
                </a:lnTo>
                <a:lnTo>
                  <a:pt x="6" y="117"/>
                </a:lnTo>
                <a:lnTo>
                  <a:pt x="7" y="117"/>
                </a:lnTo>
                <a:lnTo>
                  <a:pt x="8" y="113"/>
                </a:lnTo>
                <a:lnTo>
                  <a:pt x="8" y="109"/>
                </a:lnTo>
                <a:lnTo>
                  <a:pt x="6" y="98"/>
                </a:lnTo>
                <a:lnTo>
                  <a:pt x="4" y="94"/>
                </a:lnTo>
                <a:lnTo>
                  <a:pt x="4" y="90"/>
                </a:lnTo>
                <a:lnTo>
                  <a:pt x="7" y="87"/>
                </a:lnTo>
                <a:lnTo>
                  <a:pt x="10" y="86"/>
                </a:lnTo>
                <a:lnTo>
                  <a:pt x="11" y="83"/>
                </a:lnTo>
                <a:lnTo>
                  <a:pt x="13" y="83"/>
                </a:lnTo>
                <a:lnTo>
                  <a:pt x="14" y="84"/>
                </a:lnTo>
                <a:lnTo>
                  <a:pt x="14" y="86"/>
                </a:lnTo>
                <a:lnTo>
                  <a:pt x="15" y="91"/>
                </a:lnTo>
                <a:lnTo>
                  <a:pt x="19" y="98"/>
                </a:lnTo>
                <a:lnTo>
                  <a:pt x="21" y="102"/>
                </a:lnTo>
                <a:lnTo>
                  <a:pt x="22" y="103"/>
                </a:lnTo>
                <a:lnTo>
                  <a:pt x="22" y="98"/>
                </a:lnTo>
                <a:lnTo>
                  <a:pt x="21" y="91"/>
                </a:lnTo>
                <a:lnTo>
                  <a:pt x="19" y="90"/>
                </a:lnTo>
                <a:lnTo>
                  <a:pt x="18" y="87"/>
                </a:lnTo>
                <a:lnTo>
                  <a:pt x="18" y="86"/>
                </a:lnTo>
                <a:lnTo>
                  <a:pt x="19" y="83"/>
                </a:lnTo>
                <a:lnTo>
                  <a:pt x="26" y="79"/>
                </a:lnTo>
                <a:lnTo>
                  <a:pt x="28" y="78"/>
                </a:lnTo>
                <a:lnTo>
                  <a:pt x="29" y="78"/>
                </a:lnTo>
                <a:lnTo>
                  <a:pt x="33" y="76"/>
                </a:lnTo>
                <a:lnTo>
                  <a:pt x="36" y="75"/>
                </a:lnTo>
                <a:lnTo>
                  <a:pt x="38" y="79"/>
                </a:lnTo>
                <a:lnTo>
                  <a:pt x="38" y="80"/>
                </a:lnTo>
                <a:lnTo>
                  <a:pt x="38" y="82"/>
                </a:lnTo>
                <a:lnTo>
                  <a:pt x="38" y="87"/>
                </a:lnTo>
                <a:lnTo>
                  <a:pt x="41" y="86"/>
                </a:lnTo>
                <a:lnTo>
                  <a:pt x="51" y="64"/>
                </a:lnTo>
                <a:lnTo>
                  <a:pt x="51" y="58"/>
                </a:lnTo>
                <a:lnTo>
                  <a:pt x="49" y="57"/>
                </a:lnTo>
                <a:lnTo>
                  <a:pt x="37" y="61"/>
                </a:lnTo>
                <a:lnTo>
                  <a:pt x="36" y="64"/>
                </a:lnTo>
                <a:lnTo>
                  <a:pt x="32" y="68"/>
                </a:lnTo>
                <a:lnTo>
                  <a:pt x="29" y="69"/>
                </a:lnTo>
                <a:lnTo>
                  <a:pt x="26" y="68"/>
                </a:lnTo>
                <a:lnTo>
                  <a:pt x="22" y="63"/>
                </a:lnTo>
                <a:lnTo>
                  <a:pt x="22" y="61"/>
                </a:lnTo>
                <a:lnTo>
                  <a:pt x="22" y="60"/>
                </a:lnTo>
                <a:lnTo>
                  <a:pt x="23" y="56"/>
                </a:lnTo>
                <a:lnTo>
                  <a:pt x="25" y="54"/>
                </a:lnTo>
                <a:lnTo>
                  <a:pt x="26" y="52"/>
                </a:lnTo>
                <a:lnTo>
                  <a:pt x="28" y="49"/>
                </a:lnTo>
                <a:lnTo>
                  <a:pt x="29" y="48"/>
                </a:lnTo>
                <a:lnTo>
                  <a:pt x="38" y="43"/>
                </a:lnTo>
                <a:lnTo>
                  <a:pt x="40" y="43"/>
                </a:lnTo>
                <a:lnTo>
                  <a:pt x="41" y="43"/>
                </a:lnTo>
                <a:lnTo>
                  <a:pt x="43" y="45"/>
                </a:lnTo>
                <a:lnTo>
                  <a:pt x="45" y="42"/>
                </a:lnTo>
                <a:lnTo>
                  <a:pt x="47" y="3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9" name="Freeform 321"/>
          <p:cNvSpPr>
            <a:spLocks/>
          </p:cNvSpPr>
          <p:nvPr/>
        </p:nvSpPr>
        <p:spPr bwMode="auto">
          <a:xfrm>
            <a:off x="4179888" y="5505451"/>
            <a:ext cx="30163" cy="34925"/>
          </a:xfrm>
          <a:custGeom>
            <a:avLst/>
            <a:gdLst>
              <a:gd name="T0" fmla="*/ 1 w 19"/>
              <a:gd name="T1" fmla="*/ 18 h 22"/>
              <a:gd name="T2" fmla="*/ 0 w 19"/>
              <a:gd name="T3" fmla="*/ 18 h 22"/>
              <a:gd name="T4" fmla="*/ 0 w 19"/>
              <a:gd name="T5" fmla="*/ 9 h 22"/>
              <a:gd name="T6" fmla="*/ 0 w 19"/>
              <a:gd name="T7" fmla="*/ 8 h 22"/>
              <a:gd name="T8" fmla="*/ 0 w 19"/>
              <a:gd name="T9" fmla="*/ 4 h 22"/>
              <a:gd name="T10" fmla="*/ 2 w 19"/>
              <a:gd name="T11" fmla="*/ 1 h 22"/>
              <a:gd name="T12" fmla="*/ 4 w 19"/>
              <a:gd name="T13" fmla="*/ 0 h 22"/>
              <a:gd name="T14" fmla="*/ 5 w 19"/>
              <a:gd name="T15" fmla="*/ 0 h 22"/>
              <a:gd name="T16" fmla="*/ 9 w 19"/>
              <a:gd name="T17" fmla="*/ 0 h 22"/>
              <a:gd name="T18" fmla="*/ 10 w 19"/>
              <a:gd name="T19" fmla="*/ 1 h 22"/>
              <a:gd name="T20" fmla="*/ 16 w 19"/>
              <a:gd name="T21" fmla="*/ 5 h 22"/>
              <a:gd name="T22" fmla="*/ 17 w 19"/>
              <a:gd name="T23" fmla="*/ 7 h 22"/>
              <a:gd name="T24" fmla="*/ 17 w 19"/>
              <a:gd name="T25" fmla="*/ 8 h 22"/>
              <a:gd name="T26" fmla="*/ 19 w 19"/>
              <a:gd name="T27" fmla="*/ 11 h 22"/>
              <a:gd name="T28" fmla="*/ 19 w 19"/>
              <a:gd name="T29" fmla="*/ 12 h 22"/>
              <a:gd name="T30" fmla="*/ 19 w 19"/>
              <a:gd name="T31" fmla="*/ 16 h 22"/>
              <a:gd name="T32" fmla="*/ 16 w 19"/>
              <a:gd name="T33" fmla="*/ 20 h 22"/>
              <a:gd name="T34" fmla="*/ 15 w 19"/>
              <a:gd name="T35" fmla="*/ 22 h 22"/>
              <a:gd name="T36" fmla="*/ 13 w 19"/>
              <a:gd name="T37" fmla="*/ 22 h 22"/>
              <a:gd name="T38" fmla="*/ 12 w 19"/>
              <a:gd name="T39" fmla="*/ 22 h 22"/>
              <a:gd name="T40" fmla="*/ 9 w 19"/>
              <a:gd name="T41" fmla="*/ 22 h 22"/>
              <a:gd name="T42" fmla="*/ 6 w 19"/>
              <a:gd name="T43" fmla="*/ 22 h 22"/>
              <a:gd name="T44" fmla="*/ 4 w 19"/>
              <a:gd name="T45" fmla="*/ 22 h 22"/>
              <a:gd name="T46" fmla="*/ 4 w 19"/>
              <a:gd name="T47" fmla="*/ 20 h 22"/>
              <a:gd name="T48" fmla="*/ 2 w 19"/>
              <a:gd name="T49" fmla="*/ 20 h 22"/>
              <a:gd name="T50" fmla="*/ 1 w 19"/>
              <a:gd name="T51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9" h="22">
                <a:moveTo>
                  <a:pt x="1" y="18"/>
                </a:moveTo>
                <a:lnTo>
                  <a:pt x="0" y="18"/>
                </a:lnTo>
                <a:lnTo>
                  <a:pt x="0" y="9"/>
                </a:lnTo>
                <a:lnTo>
                  <a:pt x="0" y="8"/>
                </a:lnTo>
                <a:lnTo>
                  <a:pt x="0" y="4"/>
                </a:lnTo>
                <a:lnTo>
                  <a:pt x="2" y="1"/>
                </a:lnTo>
                <a:lnTo>
                  <a:pt x="4" y="0"/>
                </a:lnTo>
                <a:lnTo>
                  <a:pt x="5" y="0"/>
                </a:lnTo>
                <a:lnTo>
                  <a:pt x="9" y="0"/>
                </a:lnTo>
                <a:lnTo>
                  <a:pt x="10" y="1"/>
                </a:lnTo>
                <a:lnTo>
                  <a:pt x="16" y="5"/>
                </a:lnTo>
                <a:lnTo>
                  <a:pt x="17" y="7"/>
                </a:lnTo>
                <a:lnTo>
                  <a:pt x="17" y="8"/>
                </a:lnTo>
                <a:lnTo>
                  <a:pt x="19" y="11"/>
                </a:lnTo>
                <a:lnTo>
                  <a:pt x="19" y="12"/>
                </a:lnTo>
                <a:lnTo>
                  <a:pt x="19" y="16"/>
                </a:lnTo>
                <a:lnTo>
                  <a:pt x="16" y="20"/>
                </a:lnTo>
                <a:lnTo>
                  <a:pt x="15" y="22"/>
                </a:lnTo>
                <a:lnTo>
                  <a:pt x="13" y="22"/>
                </a:lnTo>
                <a:lnTo>
                  <a:pt x="12" y="22"/>
                </a:lnTo>
                <a:lnTo>
                  <a:pt x="9" y="22"/>
                </a:lnTo>
                <a:lnTo>
                  <a:pt x="6" y="22"/>
                </a:lnTo>
                <a:lnTo>
                  <a:pt x="4" y="22"/>
                </a:lnTo>
                <a:lnTo>
                  <a:pt x="4" y="20"/>
                </a:lnTo>
                <a:lnTo>
                  <a:pt x="2" y="20"/>
                </a:lnTo>
                <a:lnTo>
                  <a:pt x="1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0" name="Freeform 322"/>
          <p:cNvSpPr>
            <a:spLocks/>
          </p:cNvSpPr>
          <p:nvPr/>
        </p:nvSpPr>
        <p:spPr bwMode="auto">
          <a:xfrm>
            <a:off x="5199063" y="5362576"/>
            <a:ext cx="53975" cy="65088"/>
          </a:xfrm>
          <a:custGeom>
            <a:avLst/>
            <a:gdLst>
              <a:gd name="T0" fmla="*/ 33 w 34"/>
              <a:gd name="T1" fmla="*/ 22 h 41"/>
              <a:gd name="T2" fmla="*/ 34 w 34"/>
              <a:gd name="T3" fmla="*/ 23 h 41"/>
              <a:gd name="T4" fmla="*/ 34 w 34"/>
              <a:gd name="T5" fmla="*/ 24 h 41"/>
              <a:gd name="T6" fmla="*/ 34 w 34"/>
              <a:gd name="T7" fmla="*/ 28 h 41"/>
              <a:gd name="T8" fmla="*/ 33 w 34"/>
              <a:gd name="T9" fmla="*/ 30 h 41"/>
              <a:gd name="T10" fmla="*/ 29 w 34"/>
              <a:gd name="T11" fmla="*/ 34 h 41"/>
              <a:gd name="T12" fmla="*/ 25 w 34"/>
              <a:gd name="T13" fmla="*/ 33 h 41"/>
              <a:gd name="T14" fmla="*/ 23 w 34"/>
              <a:gd name="T15" fmla="*/ 30 h 41"/>
              <a:gd name="T16" fmla="*/ 22 w 34"/>
              <a:gd name="T17" fmla="*/ 28 h 41"/>
              <a:gd name="T18" fmla="*/ 22 w 34"/>
              <a:gd name="T19" fmla="*/ 26 h 41"/>
              <a:gd name="T20" fmla="*/ 23 w 34"/>
              <a:gd name="T21" fmla="*/ 26 h 41"/>
              <a:gd name="T22" fmla="*/ 25 w 34"/>
              <a:gd name="T23" fmla="*/ 23 h 41"/>
              <a:gd name="T24" fmla="*/ 22 w 34"/>
              <a:gd name="T25" fmla="*/ 22 h 41"/>
              <a:gd name="T26" fmla="*/ 21 w 34"/>
              <a:gd name="T27" fmla="*/ 22 h 41"/>
              <a:gd name="T28" fmla="*/ 19 w 34"/>
              <a:gd name="T29" fmla="*/ 24 h 41"/>
              <a:gd name="T30" fmla="*/ 19 w 34"/>
              <a:gd name="T31" fmla="*/ 27 h 41"/>
              <a:gd name="T32" fmla="*/ 19 w 34"/>
              <a:gd name="T33" fmla="*/ 28 h 41"/>
              <a:gd name="T34" fmla="*/ 19 w 34"/>
              <a:gd name="T35" fmla="*/ 30 h 41"/>
              <a:gd name="T36" fmla="*/ 19 w 34"/>
              <a:gd name="T37" fmla="*/ 31 h 41"/>
              <a:gd name="T38" fmla="*/ 18 w 34"/>
              <a:gd name="T39" fmla="*/ 33 h 41"/>
              <a:gd name="T40" fmla="*/ 10 w 34"/>
              <a:gd name="T41" fmla="*/ 34 h 41"/>
              <a:gd name="T42" fmla="*/ 10 w 34"/>
              <a:gd name="T43" fmla="*/ 41 h 41"/>
              <a:gd name="T44" fmla="*/ 0 w 34"/>
              <a:gd name="T45" fmla="*/ 9 h 41"/>
              <a:gd name="T46" fmla="*/ 0 w 34"/>
              <a:gd name="T47" fmla="*/ 7 h 41"/>
              <a:gd name="T48" fmla="*/ 0 w 34"/>
              <a:gd name="T49" fmla="*/ 5 h 41"/>
              <a:gd name="T50" fmla="*/ 4 w 34"/>
              <a:gd name="T51" fmla="*/ 1 h 41"/>
              <a:gd name="T52" fmla="*/ 7 w 34"/>
              <a:gd name="T53" fmla="*/ 0 h 41"/>
              <a:gd name="T54" fmla="*/ 8 w 34"/>
              <a:gd name="T55" fmla="*/ 0 h 41"/>
              <a:gd name="T56" fmla="*/ 8 w 34"/>
              <a:gd name="T57" fmla="*/ 3 h 41"/>
              <a:gd name="T58" fmla="*/ 10 w 34"/>
              <a:gd name="T59" fmla="*/ 9 h 41"/>
              <a:gd name="T60" fmla="*/ 18 w 34"/>
              <a:gd name="T61" fmla="*/ 15 h 41"/>
              <a:gd name="T62" fmla="*/ 19 w 34"/>
              <a:gd name="T63" fmla="*/ 16 h 41"/>
              <a:gd name="T64" fmla="*/ 23 w 34"/>
              <a:gd name="T65" fmla="*/ 18 h 41"/>
              <a:gd name="T66" fmla="*/ 27 w 34"/>
              <a:gd name="T67" fmla="*/ 19 h 41"/>
              <a:gd name="T68" fmla="*/ 32 w 34"/>
              <a:gd name="T69" fmla="*/ 20 h 41"/>
              <a:gd name="T70" fmla="*/ 33 w 34"/>
              <a:gd name="T71" fmla="*/ 20 h 41"/>
              <a:gd name="T72" fmla="*/ 33 w 34"/>
              <a:gd name="T7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4" h="41">
                <a:moveTo>
                  <a:pt x="33" y="22"/>
                </a:moveTo>
                <a:lnTo>
                  <a:pt x="34" y="23"/>
                </a:lnTo>
                <a:lnTo>
                  <a:pt x="34" y="24"/>
                </a:lnTo>
                <a:lnTo>
                  <a:pt x="34" y="28"/>
                </a:lnTo>
                <a:lnTo>
                  <a:pt x="33" y="30"/>
                </a:lnTo>
                <a:lnTo>
                  <a:pt x="29" y="34"/>
                </a:lnTo>
                <a:lnTo>
                  <a:pt x="25" y="33"/>
                </a:lnTo>
                <a:lnTo>
                  <a:pt x="23" y="30"/>
                </a:lnTo>
                <a:lnTo>
                  <a:pt x="22" y="28"/>
                </a:lnTo>
                <a:lnTo>
                  <a:pt x="22" y="26"/>
                </a:lnTo>
                <a:lnTo>
                  <a:pt x="23" y="26"/>
                </a:lnTo>
                <a:lnTo>
                  <a:pt x="25" y="23"/>
                </a:lnTo>
                <a:lnTo>
                  <a:pt x="22" y="22"/>
                </a:lnTo>
                <a:lnTo>
                  <a:pt x="21" y="22"/>
                </a:lnTo>
                <a:lnTo>
                  <a:pt x="19" y="24"/>
                </a:lnTo>
                <a:lnTo>
                  <a:pt x="19" y="27"/>
                </a:lnTo>
                <a:lnTo>
                  <a:pt x="19" y="28"/>
                </a:lnTo>
                <a:lnTo>
                  <a:pt x="19" y="30"/>
                </a:lnTo>
                <a:lnTo>
                  <a:pt x="19" y="31"/>
                </a:lnTo>
                <a:lnTo>
                  <a:pt x="18" y="33"/>
                </a:lnTo>
                <a:lnTo>
                  <a:pt x="10" y="34"/>
                </a:lnTo>
                <a:lnTo>
                  <a:pt x="10" y="41"/>
                </a:lnTo>
                <a:lnTo>
                  <a:pt x="0" y="9"/>
                </a:lnTo>
                <a:lnTo>
                  <a:pt x="0" y="7"/>
                </a:lnTo>
                <a:lnTo>
                  <a:pt x="0" y="5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8" y="3"/>
                </a:lnTo>
                <a:lnTo>
                  <a:pt x="10" y="9"/>
                </a:lnTo>
                <a:lnTo>
                  <a:pt x="18" y="15"/>
                </a:lnTo>
                <a:lnTo>
                  <a:pt x="19" y="16"/>
                </a:lnTo>
                <a:lnTo>
                  <a:pt x="23" y="18"/>
                </a:lnTo>
                <a:lnTo>
                  <a:pt x="27" y="19"/>
                </a:lnTo>
                <a:lnTo>
                  <a:pt x="32" y="20"/>
                </a:lnTo>
                <a:lnTo>
                  <a:pt x="33" y="20"/>
                </a:lnTo>
                <a:lnTo>
                  <a:pt x="33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1" name="Freeform 323"/>
          <p:cNvSpPr>
            <a:spLocks/>
          </p:cNvSpPr>
          <p:nvPr/>
        </p:nvSpPr>
        <p:spPr bwMode="auto">
          <a:xfrm>
            <a:off x="5227638" y="5349876"/>
            <a:ext cx="65088" cy="41275"/>
          </a:xfrm>
          <a:custGeom>
            <a:avLst/>
            <a:gdLst>
              <a:gd name="T0" fmla="*/ 1 w 41"/>
              <a:gd name="T1" fmla="*/ 17 h 26"/>
              <a:gd name="T2" fmla="*/ 0 w 41"/>
              <a:gd name="T3" fmla="*/ 17 h 26"/>
              <a:gd name="T4" fmla="*/ 0 w 41"/>
              <a:gd name="T5" fmla="*/ 17 h 26"/>
              <a:gd name="T6" fmla="*/ 1 w 41"/>
              <a:gd name="T7" fmla="*/ 15 h 26"/>
              <a:gd name="T8" fmla="*/ 5 w 41"/>
              <a:gd name="T9" fmla="*/ 11 h 26"/>
              <a:gd name="T10" fmla="*/ 7 w 41"/>
              <a:gd name="T11" fmla="*/ 9 h 26"/>
              <a:gd name="T12" fmla="*/ 15 w 41"/>
              <a:gd name="T13" fmla="*/ 0 h 26"/>
              <a:gd name="T14" fmla="*/ 19 w 41"/>
              <a:gd name="T15" fmla="*/ 1 h 26"/>
              <a:gd name="T16" fmla="*/ 26 w 41"/>
              <a:gd name="T17" fmla="*/ 12 h 26"/>
              <a:gd name="T18" fmla="*/ 33 w 41"/>
              <a:gd name="T19" fmla="*/ 17 h 26"/>
              <a:gd name="T20" fmla="*/ 38 w 41"/>
              <a:gd name="T21" fmla="*/ 20 h 26"/>
              <a:gd name="T22" fmla="*/ 39 w 41"/>
              <a:gd name="T23" fmla="*/ 21 h 26"/>
              <a:gd name="T24" fmla="*/ 41 w 41"/>
              <a:gd name="T25" fmla="*/ 23 h 26"/>
              <a:gd name="T26" fmla="*/ 41 w 41"/>
              <a:gd name="T27" fmla="*/ 24 h 26"/>
              <a:gd name="T28" fmla="*/ 39 w 41"/>
              <a:gd name="T29" fmla="*/ 26 h 26"/>
              <a:gd name="T30" fmla="*/ 16 w 41"/>
              <a:gd name="T31" fmla="*/ 21 h 26"/>
              <a:gd name="T32" fmla="*/ 8 w 41"/>
              <a:gd name="T33" fmla="*/ 20 h 26"/>
              <a:gd name="T34" fmla="*/ 3 w 41"/>
              <a:gd name="T35" fmla="*/ 19 h 26"/>
              <a:gd name="T36" fmla="*/ 1 w 41"/>
              <a:gd name="T37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1" h="26">
                <a:moveTo>
                  <a:pt x="1" y="17"/>
                </a:moveTo>
                <a:lnTo>
                  <a:pt x="0" y="17"/>
                </a:lnTo>
                <a:lnTo>
                  <a:pt x="0" y="17"/>
                </a:lnTo>
                <a:lnTo>
                  <a:pt x="1" y="15"/>
                </a:lnTo>
                <a:lnTo>
                  <a:pt x="5" y="11"/>
                </a:lnTo>
                <a:lnTo>
                  <a:pt x="7" y="9"/>
                </a:lnTo>
                <a:lnTo>
                  <a:pt x="15" y="0"/>
                </a:lnTo>
                <a:lnTo>
                  <a:pt x="19" y="1"/>
                </a:lnTo>
                <a:lnTo>
                  <a:pt x="26" y="12"/>
                </a:lnTo>
                <a:lnTo>
                  <a:pt x="33" y="17"/>
                </a:lnTo>
                <a:lnTo>
                  <a:pt x="38" y="20"/>
                </a:lnTo>
                <a:lnTo>
                  <a:pt x="39" y="21"/>
                </a:lnTo>
                <a:lnTo>
                  <a:pt x="41" y="23"/>
                </a:lnTo>
                <a:lnTo>
                  <a:pt x="41" y="24"/>
                </a:lnTo>
                <a:lnTo>
                  <a:pt x="39" y="26"/>
                </a:lnTo>
                <a:lnTo>
                  <a:pt x="16" y="21"/>
                </a:lnTo>
                <a:lnTo>
                  <a:pt x="8" y="20"/>
                </a:lnTo>
                <a:lnTo>
                  <a:pt x="3" y="19"/>
                </a:lnTo>
                <a:lnTo>
                  <a:pt x="1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2" name="Freeform 324"/>
          <p:cNvSpPr>
            <a:spLocks/>
          </p:cNvSpPr>
          <p:nvPr/>
        </p:nvSpPr>
        <p:spPr bwMode="auto">
          <a:xfrm>
            <a:off x="4187826" y="5311776"/>
            <a:ext cx="42863" cy="52388"/>
          </a:xfrm>
          <a:custGeom>
            <a:avLst/>
            <a:gdLst>
              <a:gd name="T0" fmla="*/ 23 w 27"/>
              <a:gd name="T1" fmla="*/ 20 h 33"/>
              <a:gd name="T2" fmla="*/ 23 w 27"/>
              <a:gd name="T3" fmla="*/ 22 h 33"/>
              <a:gd name="T4" fmla="*/ 23 w 27"/>
              <a:gd name="T5" fmla="*/ 24 h 33"/>
              <a:gd name="T6" fmla="*/ 25 w 27"/>
              <a:gd name="T7" fmla="*/ 24 h 33"/>
              <a:gd name="T8" fmla="*/ 25 w 27"/>
              <a:gd name="T9" fmla="*/ 26 h 33"/>
              <a:gd name="T10" fmla="*/ 23 w 27"/>
              <a:gd name="T11" fmla="*/ 29 h 33"/>
              <a:gd name="T12" fmla="*/ 23 w 27"/>
              <a:gd name="T13" fmla="*/ 30 h 33"/>
              <a:gd name="T14" fmla="*/ 23 w 27"/>
              <a:gd name="T15" fmla="*/ 32 h 33"/>
              <a:gd name="T16" fmla="*/ 22 w 27"/>
              <a:gd name="T17" fmla="*/ 32 h 33"/>
              <a:gd name="T18" fmla="*/ 20 w 27"/>
              <a:gd name="T19" fmla="*/ 33 h 33"/>
              <a:gd name="T20" fmla="*/ 19 w 27"/>
              <a:gd name="T21" fmla="*/ 32 h 33"/>
              <a:gd name="T22" fmla="*/ 12 w 27"/>
              <a:gd name="T23" fmla="*/ 25 h 33"/>
              <a:gd name="T24" fmla="*/ 8 w 27"/>
              <a:gd name="T25" fmla="*/ 21 h 33"/>
              <a:gd name="T26" fmla="*/ 0 w 27"/>
              <a:gd name="T27" fmla="*/ 21 h 33"/>
              <a:gd name="T28" fmla="*/ 0 w 27"/>
              <a:gd name="T29" fmla="*/ 20 h 33"/>
              <a:gd name="T30" fmla="*/ 0 w 27"/>
              <a:gd name="T31" fmla="*/ 18 h 33"/>
              <a:gd name="T32" fmla="*/ 5 w 27"/>
              <a:gd name="T33" fmla="*/ 9 h 33"/>
              <a:gd name="T34" fmla="*/ 7 w 27"/>
              <a:gd name="T35" fmla="*/ 9 h 33"/>
              <a:gd name="T36" fmla="*/ 8 w 27"/>
              <a:gd name="T37" fmla="*/ 7 h 33"/>
              <a:gd name="T38" fmla="*/ 19 w 27"/>
              <a:gd name="T39" fmla="*/ 3 h 33"/>
              <a:gd name="T40" fmla="*/ 27 w 27"/>
              <a:gd name="T41" fmla="*/ 0 h 33"/>
              <a:gd name="T42" fmla="*/ 27 w 27"/>
              <a:gd name="T43" fmla="*/ 2 h 33"/>
              <a:gd name="T44" fmla="*/ 27 w 27"/>
              <a:gd name="T45" fmla="*/ 6 h 33"/>
              <a:gd name="T46" fmla="*/ 27 w 27"/>
              <a:gd name="T47" fmla="*/ 20 h 33"/>
              <a:gd name="T48" fmla="*/ 27 w 27"/>
              <a:gd name="T49" fmla="*/ 22 h 33"/>
              <a:gd name="T50" fmla="*/ 26 w 27"/>
              <a:gd name="T51" fmla="*/ 21 h 33"/>
              <a:gd name="T52" fmla="*/ 23 w 27"/>
              <a:gd name="T53" fmla="*/ 2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33">
                <a:moveTo>
                  <a:pt x="23" y="20"/>
                </a:moveTo>
                <a:lnTo>
                  <a:pt x="23" y="22"/>
                </a:lnTo>
                <a:lnTo>
                  <a:pt x="23" y="24"/>
                </a:lnTo>
                <a:lnTo>
                  <a:pt x="25" y="24"/>
                </a:lnTo>
                <a:lnTo>
                  <a:pt x="25" y="26"/>
                </a:lnTo>
                <a:lnTo>
                  <a:pt x="23" y="29"/>
                </a:lnTo>
                <a:lnTo>
                  <a:pt x="23" y="30"/>
                </a:lnTo>
                <a:lnTo>
                  <a:pt x="23" y="32"/>
                </a:lnTo>
                <a:lnTo>
                  <a:pt x="22" y="32"/>
                </a:lnTo>
                <a:lnTo>
                  <a:pt x="20" y="33"/>
                </a:lnTo>
                <a:lnTo>
                  <a:pt x="19" y="32"/>
                </a:lnTo>
                <a:lnTo>
                  <a:pt x="12" y="25"/>
                </a:lnTo>
                <a:lnTo>
                  <a:pt x="8" y="21"/>
                </a:lnTo>
                <a:lnTo>
                  <a:pt x="0" y="21"/>
                </a:lnTo>
                <a:lnTo>
                  <a:pt x="0" y="20"/>
                </a:lnTo>
                <a:lnTo>
                  <a:pt x="0" y="18"/>
                </a:lnTo>
                <a:lnTo>
                  <a:pt x="5" y="9"/>
                </a:lnTo>
                <a:lnTo>
                  <a:pt x="7" y="9"/>
                </a:lnTo>
                <a:lnTo>
                  <a:pt x="8" y="7"/>
                </a:lnTo>
                <a:lnTo>
                  <a:pt x="19" y="3"/>
                </a:lnTo>
                <a:lnTo>
                  <a:pt x="27" y="0"/>
                </a:lnTo>
                <a:lnTo>
                  <a:pt x="27" y="2"/>
                </a:lnTo>
                <a:lnTo>
                  <a:pt x="27" y="6"/>
                </a:lnTo>
                <a:lnTo>
                  <a:pt x="27" y="20"/>
                </a:lnTo>
                <a:lnTo>
                  <a:pt x="27" y="22"/>
                </a:lnTo>
                <a:lnTo>
                  <a:pt x="26" y="21"/>
                </a:lnTo>
                <a:lnTo>
                  <a:pt x="23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3" name="Freeform 325"/>
          <p:cNvSpPr>
            <a:spLocks/>
          </p:cNvSpPr>
          <p:nvPr/>
        </p:nvSpPr>
        <p:spPr bwMode="auto">
          <a:xfrm>
            <a:off x="4200526" y="5210176"/>
            <a:ext cx="188913" cy="106363"/>
          </a:xfrm>
          <a:custGeom>
            <a:avLst/>
            <a:gdLst>
              <a:gd name="T0" fmla="*/ 49 w 119"/>
              <a:gd name="T1" fmla="*/ 0 h 67"/>
              <a:gd name="T2" fmla="*/ 52 w 119"/>
              <a:gd name="T3" fmla="*/ 0 h 67"/>
              <a:gd name="T4" fmla="*/ 59 w 119"/>
              <a:gd name="T5" fmla="*/ 3 h 67"/>
              <a:gd name="T6" fmla="*/ 89 w 119"/>
              <a:gd name="T7" fmla="*/ 17 h 67"/>
              <a:gd name="T8" fmla="*/ 94 w 119"/>
              <a:gd name="T9" fmla="*/ 18 h 67"/>
              <a:gd name="T10" fmla="*/ 97 w 119"/>
              <a:gd name="T11" fmla="*/ 24 h 67"/>
              <a:gd name="T12" fmla="*/ 97 w 119"/>
              <a:gd name="T13" fmla="*/ 33 h 67"/>
              <a:gd name="T14" fmla="*/ 96 w 119"/>
              <a:gd name="T15" fmla="*/ 43 h 67"/>
              <a:gd name="T16" fmla="*/ 98 w 119"/>
              <a:gd name="T17" fmla="*/ 26 h 67"/>
              <a:gd name="T18" fmla="*/ 100 w 119"/>
              <a:gd name="T19" fmla="*/ 21 h 67"/>
              <a:gd name="T20" fmla="*/ 102 w 119"/>
              <a:gd name="T21" fmla="*/ 18 h 67"/>
              <a:gd name="T22" fmla="*/ 107 w 119"/>
              <a:gd name="T23" fmla="*/ 17 h 67"/>
              <a:gd name="T24" fmla="*/ 118 w 119"/>
              <a:gd name="T25" fmla="*/ 34 h 67"/>
              <a:gd name="T26" fmla="*/ 111 w 119"/>
              <a:gd name="T27" fmla="*/ 48 h 67"/>
              <a:gd name="T28" fmla="*/ 105 w 119"/>
              <a:gd name="T29" fmla="*/ 52 h 67"/>
              <a:gd name="T30" fmla="*/ 98 w 119"/>
              <a:gd name="T31" fmla="*/ 56 h 67"/>
              <a:gd name="T32" fmla="*/ 75 w 119"/>
              <a:gd name="T33" fmla="*/ 63 h 67"/>
              <a:gd name="T34" fmla="*/ 71 w 119"/>
              <a:gd name="T35" fmla="*/ 64 h 67"/>
              <a:gd name="T36" fmla="*/ 66 w 119"/>
              <a:gd name="T37" fmla="*/ 59 h 67"/>
              <a:gd name="T38" fmla="*/ 66 w 119"/>
              <a:gd name="T39" fmla="*/ 52 h 67"/>
              <a:gd name="T40" fmla="*/ 64 w 119"/>
              <a:gd name="T41" fmla="*/ 40 h 67"/>
              <a:gd name="T42" fmla="*/ 57 w 119"/>
              <a:gd name="T43" fmla="*/ 40 h 67"/>
              <a:gd name="T44" fmla="*/ 60 w 119"/>
              <a:gd name="T45" fmla="*/ 47 h 67"/>
              <a:gd name="T46" fmla="*/ 62 w 119"/>
              <a:gd name="T47" fmla="*/ 58 h 67"/>
              <a:gd name="T48" fmla="*/ 48 w 119"/>
              <a:gd name="T49" fmla="*/ 64 h 67"/>
              <a:gd name="T50" fmla="*/ 44 w 119"/>
              <a:gd name="T51" fmla="*/ 66 h 67"/>
              <a:gd name="T52" fmla="*/ 37 w 119"/>
              <a:gd name="T53" fmla="*/ 67 h 67"/>
              <a:gd name="T54" fmla="*/ 27 w 119"/>
              <a:gd name="T55" fmla="*/ 63 h 67"/>
              <a:gd name="T56" fmla="*/ 23 w 119"/>
              <a:gd name="T57" fmla="*/ 62 h 67"/>
              <a:gd name="T58" fmla="*/ 23 w 119"/>
              <a:gd name="T59" fmla="*/ 59 h 67"/>
              <a:gd name="T60" fmla="*/ 27 w 119"/>
              <a:gd name="T61" fmla="*/ 58 h 67"/>
              <a:gd name="T62" fmla="*/ 22 w 119"/>
              <a:gd name="T63" fmla="*/ 56 h 67"/>
              <a:gd name="T64" fmla="*/ 21 w 119"/>
              <a:gd name="T65" fmla="*/ 58 h 67"/>
              <a:gd name="T66" fmla="*/ 19 w 119"/>
              <a:gd name="T67" fmla="*/ 51 h 67"/>
              <a:gd name="T68" fmla="*/ 29 w 119"/>
              <a:gd name="T69" fmla="*/ 45 h 67"/>
              <a:gd name="T70" fmla="*/ 29 w 119"/>
              <a:gd name="T71" fmla="*/ 43 h 67"/>
              <a:gd name="T72" fmla="*/ 21 w 119"/>
              <a:gd name="T73" fmla="*/ 40 h 67"/>
              <a:gd name="T74" fmla="*/ 18 w 119"/>
              <a:gd name="T75" fmla="*/ 43 h 67"/>
              <a:gd name="T76" fmla="*/ 6 w 119"/>
              <a:gd name="T77" fmla="*/ 48 h 67"/>
              <a:gd name="T78" fmla="*/ 2 w 119"/>
              <a:gd name="T79" fmla="*/ 44 h 67"/>
              <a:gd name="T80" fmla="*/ 2 w 119"/>
              <a:gd name="T81" fmla="*/ 29 h 67"/>
              <a:gd name="T82" fmla="*/ 15 w 119"/>
              <a:gd name="T83" fmla="*/ 11 h 67"/>
              <a:gd name="T84" fmla="*/ 19 w 119"/>
              <a:gd name="T85" fmla="*/ 11 h 67"/>
              <a:gd name="T86" fmla="*/ 29 w 119"/>
              <a:gd name="T87" fmla="*/ 17 h 67"/>
              <a:gd name="T88" fmla="*/ 40 w 119"/>
              <a:gd name="T89" fmla="*/ 24 h 67"/>
              <a:gd name="T90" fmla="*/ 45 w 119"/>
              <a:gd name="T91" fmla="*/ 29 h 67"/>
              <a:gd name="T92" fmla="*/ 45 w 119"/>
              <a:gd name="T93" fmla="*/ 32 h 67"/>
              <a:gd name="T94" fmla="*/ 59 w 119"/>
              <a:gd name="T95" fmla="*/ 30 h 67"/>
              <a:gd name="T96" fmla="*/ 66 w 119"/>
              <a:gd name="T97" fmla="*/ 24 h 67"/>
              <a:gd name="T98" fmla="*/ 57 w 119"/>
              <a:gd name="T99" fmla="*/ 19 h 67"/>
              <a:gd name="T100" fmla="*/ 51 w 119"/>
              <a:gd name="T101" fmla="*/ 24 h 67"/>
              <a:gd name="T102" fmla="*/ 48 w 119"/>
              <a:gd name="T103" fmla="*/ 26 h 67"/>
              <a:gd name="T104" fmla="*/ 44 w 119"/>
              <a:gd name="T105" fmla="*/ 24 h 67"/>
              <a:gd name="T106" fmla="*/ 37 w 119"/>
              <a:gd name="T107" fmla="*/ 17 h 67"/>
              <a:gd name="T108" fmla="*/ 27 w 119"/>
              <a:gd name="T109" fmla="*/ 14 h 67"/>
              <a:gd name="T110" fmla="*/ 19 w 119"/>
              <a:gd name="T111" fmla="*/ 7 h 67"/>
              <a:gd name="T112" fmla="*/ 22 w 119"/>
              <a:gd name="T113" fmla="*/ 4 h 67"/>
              <a:gd name="T114" fmla="*/ 30 w 119"/>
              <a:gd name="T115" fmla="*/ 4 h 67"/>
              <a:gd name="T116" fmla="*/ 32 w 119"/>
              <a:gd name="T117" fmla="*/ 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9" h="67">
                <a:moveTo>
                  <a:pt x="42" y="4"/>
                </a:move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7" y="3"/>
                </a:lnTo>
                <a:lnTo>
                  <a:pt x="59" y="3"/>
                </a:lnTo>
                <a:lnTo>
                  <a:pt x="60" y="10"/>
                </a:lnTo>
                <a:lnTo>
                  <a:pt x="89" y="17"/>
                </a:lnTo>
                <a:lnTo>
                  <a:pt x="92" y="17"/>
                </a:lnTo>
                <a:lnTo>
                  <a:pt x="94" y="18"/>
                </a:lnTo>
                <a:lnTo>
                  <a:pt x="96" y="24"/>
                </a:lnTo>
                <a:lnTo>
                  <a:pt x="97" y="24"/>
                </a:lnTo>
                <a:lnTo>
                  <a:pt x="97" y="32"/>
                </a:lnTo>
                <a:lnTo>
                  <a:pt x="97" y="33"/>
                </a:lnTo>
                <a:lnTo>
                  <a:pt x="94" y="43"/>
                </a:lnTo>
                <a:lnTo>
                  <a:pt x="96" y="43"/>
                </a:lnTo>
                <a:lnTo>
                  <a:pt x="100" y="40"/>
                </a:lnTo>
                <a:lnTo>
                  <a:pt x="98" y="26"/>
                </a:lnTo>
                <a:lnTo>
                  <a:pt x="100" y="25"/>
                </a:lnTo>
                <a:lnTo>
                  <a:pt x="100" y="21"/>
                </a:lnTo>
                <a:lnTo>
                  <a:pt x="101" y="19"/>
                </a:lnTo>
                <a:lnTo>
                  <a:pt x="102" y="18"/>
                </a:lnTo>
                <a:lnTo>
                  <a:pt x="105" y="17"/>
                </a:lnTo>
                <a:lnTo>
                  <a:pt x="107" y="17"/>
                </a:lnTo>
                <a:lnTo>
                  <a:pt x="113" y="24"/>
                </a:lnTo>
                <a:lnTo>
                  <a:pt x="118" y="34"/>
                </a:lnTo>
                <a:lnTo>
                  <a:pt x="119" y="37"/>
                </a:lnTo>
                <a:lnTo>
                  <a:pt x="111" y="48"/>
                </a:lnTo>
                <a:lnTo>
                  <a:pt x="109" y="49"/>
                </a:lnTo>
                <a:lnTo>
                  <a:pt x="105" y="52"/>
                </a:lnTo>
                <a:lnTo>
                  <a:pt x="100" y="55"/>
                </a:lnTo>
                <a:lnTo>
                  <a:pt x="98" y="56"/>
                </a:lnTo>
                <a:lnTo>
                  <a:pt x="96" y="58"/>
                </a:lnTo>
                <a:lnTo>
                  <a:pt x="75" y="63"/>
                </a:lnTo>
                <a:lnTo>
                  <a:pt x="74" y="64"/>
                </a:lnTo>
                <a:lnTo>
                  <a:pt x="71" y="64"/>
                </a:lnTo>
                <a:lnTo>
                  <a:pt x="68" y="64"/>
                </a:lnTo>
                <a:lnTo>
                  <a:pt x="66" y="59"/>
                </a:lnTo>
                <a:lnTo>
                  <a:pt x="66" y="55"/>
                </a:lnTo>
                <a:lnTo>
                  <a:pt x="66" y="52"/>
                </a:lnTo>
                <a:lnTo>
                  <a:pt x="66" y="47"/>
                </a:lnTo>
                <a:lnTo>
                  <a:pt x="64" y="40"/>
                </a:lnTo>
                <a:lnTo>
                  <a:pt x="62" y="39"/>
                </a:lnTo>
                <a:lnTo>
                  <a:pt x="57" y="40"/>
                </a:lnTo>
                <a:lnTo>
                  <a:pt x="57" y="43"/>
                </a:lnTo>
                <a:lnTo>
                  <a:pt x="60" y="47"/>
                </a:lnTo>
                <a:lnTo>
                  <a:pt x="60" y="49"/>
                </a:lnTo>
                <a:lnTo>
                  <a:pt x="62" y="58"/>
                </a:lnTo>
                <a:lnTo>
                  <a:pt x="59" y="60"/>
                </a:lnTo>
                <a:lnTo>
                  <a:pt x="48" y="64"/>
                </a:lnTo>
                <a:lnTo>
                  <a:pt x="45" y="66"/>
                </a:lnTo>
                <a:lnTo>
                  <a:pt x="44" y="66"/>
                </a:lnTo>
                <a:lnTo>
                  <a:pt x="40" y="67"/>
                </a:lnTo>
                <a:lnTo>
                  <a:pt x="37" y="67"/>
                </a:lnTo>
                <a:lnTo>
                  <a:pt x="33" y="67"/>
                </a:lnTo>
                <a:lnTo>
                  <a:pt x="27" y="63"/>
                </a:lnTo>
                <a:lnTo>
                  <a:pt x="25" y="62"/>
                </a:lnTo>
                <a:lnTo>
                  <a:pt x="23" y="62"/>
                </a:lnTo>
                <a:lnTo>
                  <a:pt x="23" y="60"/>
                </a:lnTo>
                <a:lnTo>
                  <a:pt x="23" y="59"/>
                </a:lnTo>
                <a:lnTo>
                  <a:pt x="25" y="59"/>
                </a:lnTo>
                <a:lnTo>
                  <a:pt x="27" y="58"/>
                </a:lnTo>
                <a:lnTo>
                  <a:pt x="27" y="55"/>
                </a:lnTo>
                <a:lnTo>
                  <a:pt x="22" y="56"/>
                </a:lnTo>
                <a:lnTo>
                  <a:pt x="21" y="56"/>
                </a:lnTo>
                <a:lnTo>
                  <a:pt x="21" y="58"/>
                </a:lnTo>
                <a:lnTo>
                  <a:pt x="19" y="59"/>
                </a:lnTo>
                <a:lnTo>
                  <a:pt x="19" y="51"/>
                </a:lnTo>
                <a:lnTo>
                  <a:pt x="23" y="51"/>
                </a:lnTo>
                <a:lnTo>
                  <a:pt x="29" y="45"/>
                </a:lnTo>
                <a:lnTo>
                  <a:pt x="29" y="44"/>
                </a:lnTo>
                <a:lnTo>
                  <a:pt x="29" y="43"/>
                </a:lnTo>
                <a:lnTo>
                  <a:pt x="22" y="40"/>
                </a:lnTo>
                <a:lnTo>
                  <a:pt x="21" y="40"/>
                </a:lnTo>
                <a:lnTo>
                  <a:pt x="19" y="40"/>
                </a:lnTo>
                <a:lnTo>
                  <a:pt x="18" y="43"/>
                </a:lnTo>
                <a:lnTo>
                  <a:pt x="14" y="44"/>
                </a:lnTo>
                <a:lnTo>
                  <a:pt x="6" y="48"/>
                </a:lnTo>
                <a:lnTo>
                  <a:pt x="4" y="48"/>
                </a:lnTo>
                <a:lnTo>
                  <a:pt x="2" y="44"/>
                </a:lnTo>
                <a:lnTo>
                  <a:pt x="0" y="43"/>
                </a:lnTo>
                <a:lnTo>
                  <a:pt x="2" y="29"/>
                </a:lnTo>
                <a:lnTo>
                  <a:pt x="3" y="18"/>
                </a:lnTo>
                <a:lnTo>
                  <a:pt x="15" y="11"/>
                </a:lnTo>
                <a:lnTo>
                  <a:pt x="17" y="11"/>
                </a:lnTo>
                <a:lnTo>
                  <a:pt x="19" y="11"/>
                </a:lnTo>
                <a:lnTo>
                  <a:pt x="25" y="17"/>
                </a:lnTo>
                <a:lnTo>
                  <a:pt x="29" y="17"/>
                </a:lnTo>
                <a:lnTo>
                  <a:pt x="33" y="18"/>
                </a:lnTo>
                <a:lnTo>
                  <a:pt x="40" y="24"/>
                </a:lnTo>
                <a:lnTo>
                  <a:pt x="42" y="26"/>
                </a:lnTo>
                <a:lnTo>
                  <a:pt x="45" y="29"/>
                </a:lnTo>
                <a:lnTo>
                  <a:pt x="45" y="30"/>
                </a:lnTo>
                <a:lnTo>
                  <a:pt x="45" y="32"/>
                </a:lnTo>
                <a:lnTo>
                  <a:pt x="53" y="34"/>
                </a:lnTo>
                <a:lnTo>
                  <a:pt x="59" y="30"/>
                </a:lnTo>
                <a:lnTo>
                  <a:pt x="66" y="25"/>
                </a:lnTo>
                <a:lnTo>
                  <a:pt x="66" y="24"/>
                </a:lnTo>
                <a:lnTo>
                  <a:pt x="66" y="22"/>
                </a:lnTo>
                <a:lnTo>
                  <a:pt x="57" y="19"/>
                </a:lnTo>
                <a:lnTo>
                  <a:pt x="52" y="22"/>
                </a:lnTo>
                <a:lnTo>
                  <a:pt x="51" y="24"/>
                </a:lnTo>
                <a:lnTo>
                  <a:pt x="49" y="28"/>
                </a:lnTo>
                <a:lnTo>
                  <a:pt x="48" y="26"/>
                </a:lnTo>
                <a:lnTo>
                  <a:pt x="47" y="26"/>
                </a:lnTo>
                <a:lnTo>
                  <a:pt x="44" y="24"/>
                </a:lnTo>
                <a:lnTo>
                  <a:pt x="40" y="21"/>
                </a:lnTo>
                <a:lnTo>
                  <a:pt x="37" y="17"/>
                </a:lnTo>
                <a:lnTo>
                  <a:pt x="33" y="13"/>
                </a:lnTo>
                <a:lnTo>
                  <a:pt x="27" y="14"/>
                </a:lnTo>
                <a:lnTo>
                  <a:pt x="19" y="9"/>
                </a:lnTo>
                <a:lnTo>
                  <a:pt x="19" y="7"/>
                </a:lnTo>
                <a:lnTo>
                  <a:pt x="19" y="4"/>
                </a:lnTo>
                <a:lnTo>
                  <a:pt x="22" y="4"/>
                </a:lnTo>
                <a:lnTo>
                  <a:pt x="27" y="4"/>
                </a:lnTo>
                <a:lnTo>
                  <a:pt x="30" y="4"/>
                </a:lnTo>
                <a:lnTo>
                  <a:pt x="32" y="6"/>
                </a:lnTo>
                <a:lnTo>
                  <a:pt x="32" y="7"/>
                </a:lnTo>
                <a:lnTo>
                  <a:pt x="4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4" name="Freeform 326"/>
          <p:cNvSpPr>
            <a:spLocks noEditPoints="1"/>
          </p:cNvSpPr>
          <p:nvPr/>
        </p:nvSpPr>
        <p:spPr bwMode="auto">
          <a:xfrm>
            <a:off x="4183063" y="5002213"/>
            <a:ext cx="307975" cy="219075"/>
          </a:xfrm>
          <a:custGeom>
            <a:avLst/>
            <a:gdLst>
              <a:gd name="T0" fmla="*/ 81 w 194"/>
              <a:gd name="T1" fmla="*/ 13 h 138"/>
              <a:gd name="T2" fmla="*/ 103 w 194"/>
              <a:gd name="T3" fmla="*/ 15 h 138"/>
              <a:gd name="T4" fmla="*/ 103 w 194"/>
              <a:gd name="T5" fmla="*/ 25 h 138"/>
              <a:gd name="T6" fmla="*/ 97 w 194"/>
              <a:gd name="T7" fmla="*/ 32 h 138"/>
              <a:gd name="T8" fmla="*/ 111 w 194"/>
              <a:gd name="T9" fmla="*/ 25 h 138"/>
              <a:gd name="T10" fmla="*/ 107 w 194"/>
              <a:gd name="T11" fmla="*/ 36 h 138"/>
              <a:gd name="T12" fmla="*/ 122 w 194"/>
              <a:gd name="T13" fmla="*/ 48 h 138"/>
              <a:gd name="T14" fmla="*/ 119 w 194"/>
              <a:gd name="T15" fmla="*/ 40 h 138"/>
              <a:gd name="T16" fmla="*/ 134 w 194"/>
              <a:gd name="T17" fmla="*/ 26 h 138"/>
              <a:gd name="T18" fmla="*/ 145 w 194"/>
              <a:gd name="T19" fmla="*/ 29 h 138"/>
              <a:gd name="T20" fmla="*/ 154 w 194"/>
              <a:gd name="T21" fmla="*/ 7 h 138"/>
              <a:gd name="T22" fmla="*/ 154 w 194"/>
              <a:gd name="T23" fmla="*/ 15 h 138"/>
              <a:gd name="T24" fmla="*/ 178 w 194"/>
              <a:gd name="T25" fmla="*/ 17 h 138"/>
              <a:gd name="T26" fmla="*/ 183 w 194"/>
              <a:gd name="T27" fmla="*/ 39 h 138"/>
              <a:gd name="T28" fmla="*/ 189 w 194"/>
              <a:gd name="T29" fmla="*/ 55 h 138"/>
              <a:gd name="T30" fmla="*/ 172 w 194"/>
              <a:gd name="T31" fmla="*/ 69 h 138"/>
              <a:gd name="T32" fmla="*/ 163 w 194"/>
              <a:gd name="T33" fmla="*/ 82 h 138"/>
              <a:gd name="T34" fmla="*/ 142 w 194"/>
              <a:gd name="T35" fmla="*/ 95 h 138"/>
              <a:gd name="T36" fmla="*/ 119 w 194"/>
              <a:gd name="T37" fmla="*/ 90 h 138"/>
              <a:gd name="T38" fmla="*/ 126 w 194"/>
              <a:gd name="T39" fmla="*/ 73 h 138"/>
              <a:gd name="T40" fmla="*/ 109 w 194"/>
              <a:gd name="T41" fmla="*/ 100 h 138"/>
              <a:gd name="T42" fmla="*/ 113 w 194"/>
              <a:gd name="T43" fmla="*/ 119 h 138"/>
              <a:gd name="T44" fmla="*/ 90 w 194"/>
              <a:gd name="T45" fmla="*/ 133 h 138"/>
              <a:gd name="T46" fmla="*/ 74 w 194"/>
              <a:gd name="T47" fmla="*/ 110 h 138"/>
              <a:gd name="T48" fmla="*/ 73 w 194"/>
              <a:gd name="T49" fmla="*/ 104 h 138"/>
              <a:gd name="T50" fmla="*/ 62 w 194"/>
              <a:gd name="T51" fmla="*/ 122 h 138"/>
              <a:gd name="T52" fmla="*/ 48 w 194"/>
              <a:gd name="T53" fmla="*/ 119 h 138"/>
              <a:gd name="T54" fmla="*/ 52 w 194"/>
              <a:gd name="T55" fmla="*/ 107 h 138"/>
              <a:gd name="T56" fmla="*/ 36 w 194"/>
              <a:gd name="T57" fmla="*/ 123 h 138"/>
              <a:gd name="T58" fmla="*/ 34 w 194"/>
              <a:gd name="T59" fmla="*/ 105 h 138"/>
              <a:gd name="T60" fmla="*/ 33 w 194"/>
              <a:gd name="T61" fmla="*/ 100 h 138"/>
              <a:gd name="T62" fmla="*/ 53 w 194"/>
              <a:gd name="T63" fmla="*/ 92 h 138"/>
              <a:gd name="T64" fmla="*/ 58 w 194"/>
              <a:gd name="T65" fmla="*/ 97 h 138"/>
              <a:gd name="T66" fmla="*/ 79 w 194"/>
              <a:gd name="T67" fmla="*/ 82 h 138"/>
              <a:gd name="T68" fmla="*/ 40 w 194"/>
              <a:gd name="T69" fmla="*/ 86 h 138"/>
              <a:gd name="T70" fmla="*/ 51 w 194"/>
              <a:gd name="T71" fmla="*/ 80 h 138"/>
              <a:gd name="T72" fmla="*/ 66 w 194"/>
              <a:gd name="T73" fmla="*/ 47 h 138"/>
              <a:gd name="T74" fmla="*/ 77 w 194"/>
              <a:gd name="T75" fmla="*/ 39 h 138"/>
              <a:gd name="T76" fmla="*/ 49 w 194"/>
              <a:gd name="T77" fmla="*/ 73 h 138"/>
              <a:gd name="T78" fmla="*/ 21 w 194"/>
              <a:gd name="T79" fmla="*/ 88 h 138"/>
              <a:gd name="T80" fmla="*/ 10 w 194"/>
              <a:gd name="T81" fmla="*/ 75 h 138"/>
              <a:gd name="T82" fmla="*/ 25 w 194"/>
              <a:gd name="T83" fmla="*/ 37 h 138"/>
              <a:gd name="T84" fmla="*/ 6 w 194"/>
              <a:gd name="T85" fmla="*/ 56 h 138"/>
              <a:gd name="T86" fmla="*/ 0 w 194"/>
              <a:gd name="T87" fmla="*/ 35 h 138"/>
              <a:gd name="T88" fmla="*/ 13 w 194"/>
              <a:gd name="T89" fmla="*/ 25 h 138"/>
              <a:gd name="T90" fmla="*/ 51 w 194"/>
              <a:gd name="T91" fmla="*/ 26 h 138"/>
              <a:gd name="T92" fmla="*/ 55 w 194"/>
              <a:gd name="T93" fmla="*/ 9 h 138"/>
              <a:gd name="T94" fmla="*/ 175 w 194"/>
              <a:gd name="T95" fmla="*/ 25 h 138"/>
              <a:gd name="T96" fmla="*/ 157 w 194"/>
              <a:gd name="T97" fmla="*/ 56 h 138"/>
              <a:gd name="T98" fmla="*/ 182 w 194"/>
              <a:gd name="T99" fmla="*/ 47 h 138"/>
              <a:gd name="T100" fmla="*/ 183 w 194"/>
              <a:gd name="T101" fmla="*/ 40 h 138"/>
              <a:gd name="T102" fmla="*/ 178 w 194"/>
              <a:gd name="T103" fmla="*/ 44 h 138"/>
              <a:gd name="T104" fmla="*/ 167 w 194"/>
              <a:gd name="T105" fmla="*/ 32 h 138"/>
              <a:gd name="T106" fmla="*/ 175 w 194"/>
              <a:gd name="T107" fmla="*/ 3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94" h="138">
                <a:moveTo>
                  <a:pt x="67" y="3"/>
                </a:moveTo>
                <a:lnTo>
                  <a:pt x="67" y="5"/>
                </a:lnTo>
                <a:lnTo>
                  <a:pt x="67" y="7"/>
                </a:lnTo>
                <a:lnTo>
                  <a:pt x="71" y="7"/>
                </a:lnTo>
                <a:lnTo>
                  <a:pt x="77" y="10"/>
                </a:lnTo>
                <a:lnTo>
                  <a:pt x="81" y="13"/>
                </a:lnTo>
                <a:lnTo>
                  <a:pt x="86" y="9"/>
                </a:lnTo>
                <a:lnTo>
                  <a:pt x="88" y="7"/>
                </a:lnTo>
                <a:lnTo>
                  <a:pt x="89" y="7"/>
                </a:lnTo>
                <a:lnTo>
                  <a:pt x="90" y="9"/>
                </a:lnTo>
                <a:lnTo>
                  <a:pt x="92" y="9"/>
                </a:lnTo>
                <a:lnTo>
                  <a:pt x="103" y="15"/>
                </a:lnTo>
                <a:lnTo>
                  <a:pt x="105" y="17"/>
                </a:lnTo>
                <a:lnTo>
                  <a:pt x="105" y="20"/>
                </a:lnTo>
                <a:lnTo>
                  <a:pt x="107" y="22"/>
                </a:lnTo>
                <a:lnTo>
                  <a:pt x="105" y="22"/>
                </a:lnTo>
                <a:lnTo>
                  <a:pt x="104" y="25"/>
                </a:lnTo>
                <a:lnTo>
                  <a:pt x="103" y="25"/>
                </a:lnTo>
                <a:lnTo>
                  <a:pt x="98" y="26"/>
                </a:lnTo>
                <a:lnTo>
                  <a:pt x="98" y="28"/>
                </a:lnTo>
                <a:lnTo>
                  <a:pt x="97" y="30"/>
                </a:lnTo>
                <a:lnTo>
                  <a:pt x="96" y="30"/>
                </a:lnTo>
                <a:lnTo>
                  <a:pt x="96" y="32"/>
                </a:lnTo>
                <a:lnTo>
                  <a:pt x="97" y="32"/>
                </a:lnTo>
                <a:lnTo>
                  <a:pt x="101" y="32"/>
                </a:lnTo>
                <a:lnTo>
                  <a:pt x="104" y="32"/>
                </a:lnTo>
                <a:lnTo>
                  <a:pt x="107" y="30"/>
                </a:lnTo>
                <a:lnTo>
                  <a:pt x="107" y="29"/>
                </a:lnTo>
                <a:lnTo>
                  <a:pt x="109" y="25"/>
                </a:lnTo>
                <a:lnTo>
                  <a:pt x="111" y="25"/>
                </a:lnTo>
                <a:lnTo>
                  <a:pt x="116" y="25"/>
                </a:lnTo>
                <a:lnTo>
                  <a:pt x="112" y="33"/>
                </a:lnTo>
                <a:lnTo>
                  <a:pt x="111" y="35"/>
                </a:lnTo>
                <a:lnTo>
                  <a:pt x="111" y="36"/>
                </a:lnTo>
                <a:lnTo>
                  <a:pt x="109" y="36"/>
                </a:lnTo>
                <a:lnTo>
                  <a:pt x="107" y="36"/>
                </a:lnTo>
                <a:lnTo>
                  <a:pt x="107" y="37"/>
                </a:lnTo>
                <a:lnTo>
                  <a:pt x="107" y="39"/>
                </a:lnTo>
                <a:lnTo>
                  <a:pt x="109" y="43"/>
                </a:lnTo>
                <a:lnTo>
                  <a:pt x="115" y="45"/>
                </a:lnTo>
                <a:lnTo>
                  <a:pt x="118" y="47"/>
                </a:lnTo>
                <a:lnTo>
                  <a:pt x="122" y="48"/>
                </a:lnTo>
                <a:lnTo>
                  <a:pt x="124" y="44"/>
                </a:lnTo>
                <a:lnTo>
                  <a:pt x="123" y="44"/>
                </a:lnTo>
                <a:lnTo>
                  <a:pt x="123" y="45"/>
                </a:lnTo>
                <a:lnTo>
                  <a:pt x="122" y="44"/>
                </a:lnTo>
                <a:lnTo>
                  <a:pt x="120" y="43"/>
                </a:lnTo>
                <a:lnTo>
                  <a:pt x="119" y="40"/>
                </a:lnTo>
                <a:lnTo>
                  <a:pt x="118" y="36"/>
                </a:lnTo>
                <a:lnTo>
                  <a:pt x="120" y="32"/>
                </a:lnTo>
                <a:lnTo>
                  <a:pt x="122" y="30"/>
                </a:lnTo>
                <a:lnTo>
                  <a:pt x="124" y="25"/>
                </a:lnTo>
                <a:lnTo>
                  <a:pt x="134" y="25"/>
                </a:lnTo>
                <a:lnTo>
                  <a:pt x="134" y="26"/>
                </a:lnTo>
                <a:lnTo>
                  <a:pt x="133" y="29"/>
                </a:lnTo>
                <a:lnTo>
                  <a:pt x="133" y="36"/>
                </a:lnTo>
                <a:lnTo>
                  <a:pt x="139" y="40"/>
                </a:lnTo>
                <a:lnTo>
                  <a:pt x="145" y="35"/>
                </a:lnTo>
                <a:lnTo>
                  <a:pt x="148" y="32"/>
                </a:lnTo>
                <a:lnTo>
                  <a:pt x="145" y="29"/>
                </a:lnTo>
                <a:lnTo>
                  <a:pt x="145" y="25"/>
                </a:lnTo>
                <a:lnTo>
                  <a:pt x="145" y="17"/>
                </a:lnTo>
                <a:lnTo>
                  <a:pt x="146" y="14"/>
                </a:lnTo>
                <a:lnTo>
                  <a:pt x="150" y="10"/>
                </a:lnTo>
                <a:lnTo>
                  <a:pt x="152" y="9"/>
                </a:lnTo>
                <a:lnTo>
                  <a:pt x="154" y="7"/>
                </a:lnTo>
                <a:lnTo>
                  <a:pt x="156" y="7"/>
                </a:lnTo>
                <a:lnTo>
                  <a:pt x="161" y="9"/>
                </a:lnTo>
                <a:lnTo>
                  <a:pt x="161" y="11"/>
                </a:lnTo>
                <a:lnTo>
                  <a:pt x="159" y="13"/>
                </a:lnTo>
                <a:lnTo>
                  <a:pt x="156" y="14"/>
                </a:lnTo>
                <a:lnTo>
                  <a:pt x="154" y="15"/>
                </a:lnTo>
                <a:lnTo>
                  <a:pt x="156" y="17"/>
                </a:lnTo>
                <a:lnTo>
                  <a:pt x="168" y="11"/>
                </a:lnTo>
                <a:lnTo>
                  <a:pt x="169" y="11"/>
                </a:lnTo>
                <a:lnTo>
                  <a:pt x="174" y="11"/>
                </a:lnTo>
                <a:lnTo>
                  <a:pt x="175" y="11"/>
                </a:lnTo>
                <a:lnTo>
                  <a:pt x="178" y="17"/>
                </a:lnTo>
                <a:lnTo>
                  <a:pt x="178" y="24"/>
                </a:lnTo>
                <a:lnTo>
                  <a:pt x="179" y="25"/>
                </a:lnTo>
                <a:lnTo>
                  <a:pt x="182" y="30"/>
                </a:lnTo>
                <a:lnTo>
                  <a:pt x="183" y="30"/>
                </a:lnTo>
                <a:lnTo>
                  <a:pt x="182" y="35"/>
                </a:lnTo>
                <a:lnTo>
                  <a:pt x="183" y="39"/>
                </a:lnTo>
                <a:lnTo>
                  <a:pt x="189" y="40"/>
                </a:lnTo>
                <a:lnTo>
                  <a:pt x="193" y="41"/>
                </a:lnTo>
                <a:lnTo>
                  <a:pt x="194" y="43"/>
                </a:lnTo>
                <a:lnTo>
                  <a:pt x="194" y="45"/>
                </a:lnTo>
                <a:lnTo>
                  <a:pt x="194" y="51"/>
                </a:lnTo>
                <a:lnTo>
                  <a:pt x="189" y="55"/>
                </a:lnTo>
                <a:lnTo>
                  <a:pt x="186" y="58"/>
                </a:lnTo>
                <a:lnTo>
                  <a:pt x="183" y="58"/>
                </a:lnTo>
                <a:lnTo>
                  <a:pt x="175" y="65"/>
                </a:lnTo>
                <a:lnTo>
                  <a:pt x="175" y="66"/>
                </a:lnTo>
                <a:lnTo>
                  <a:pt x="172" y="67"/>
                </a:lnTo>
                <a:lnTo>
                  <a:pt x="172" y="69"/>
                </a:lnTo>
                <a:lnTo>
                  <a:pt x="172" y="70"/>
                </a:lnTo>
                <a:lnTo>
                  <a:pt x="172" y="71"/>
                </a:lnTo>
                <a:lnTo>
                  <a:pt x="172" y="73"/>
                </a:lnTo>
                <a:lnTo>
                  <a:pt x="169" y="77"/>
                </a:lnTo>
                <a:lnTo>
                  <a:pt x="164" y="82"/>
                </a:lnTo>
                <a:lnTo>
                  <a:pt x="163" y="82"/>
                </a:lnTo>
                <a:lnTo>
                  <a:pt x="163" y="84"/>
                </a:lnTo>
                <a:lnTo>
                  <a:pt x="152" y="86"/>
                </a:lnTo>
                <a:lnTo>
                  <a:pt x="149" y="86"/>
                </a:lnTo>
                <a:lnTo>
                  <a:pt x="146" y="86"/>
                </a:lnTo>
                <a:lnTo>
                  <a:pt x="145" y="93"/>
                </a:lnTo>
                <a:lnTo>
                  <a:pt x="142" y="95"/>
                </a:lnTo>
                <a:lnTo>
                  <a:pt x="137" y="96"/>
                </a:lnTo>
                <a:lnTo>
                  <a:pt x="133" y="97"/>
                </a:lnTo>
                <a:lnTo>
                  <a:pt x="127" y="97"/>
                </a:lnTo>
                <a:lnTo>
                  <a:pt x="124" y="96"/>
                </a:lnTo>
                <a:lnTo>
                  <a:pt x="120" y="92"/>
                </a:lnTo>
                <a:lnTo>
                  <a:pt x="119" y="90"/>
                </a:lnTo>
                <a:lnTo>
                  <a:pt x="119" y="88"/>
                </a:lnTo>
                <a:lnTo>
                  <a:pt x="120" y="85"/>
                </a:lnTo>
                <a:lnTo>
                  <a:pt x="123" y="82"/>
                </a:lnTo>
                <a:lnTo>
                  <a:pt x="124" y="78"/>
                </a:lnTo>
                <a:lnTo>
                  <a:pt x="126" y="74"/>
                </a:lnTo>
                <a:lnTo>
                  <a:pt x="126" y="73"/>
                </a:lnTo>
                <a:lnTo>
                  <a:pt x="123" y="69"/>
                </a:lnTo>
                <a:lnTo>
                  <a:pt x="122" y="70"/>
                </a:lnTo>
                <a:lnTo>
                  <a:pt x="116" y="84"/>
                </a:lnTo>
                <a:lnTo>
                  <a:pt x="116" y="96"/>
                </a:lnTo>
                <a:lnTo>
                  <a:pt x="112" y="99"/>
                </a:lnTo>
                <a:lnTo>
                  <a:pt x="109" y="100"/>
                </a:lnTo>
                <a:lnTo>
                  <a:pt x="109" y="101"/>
                </a:lnTo>
                <a:lnTo>
                  <a:pt x="109" y="104"/>
                </a:lnTo>
                <a:lnTo>
                  <a:pt x="109" y="108"/>
                </a:lnTo>
                <a:lnTo>
                  <a:pt x="112" y="110"/>
                </a:lnTo>
                <a:lnTo>
                  <a:pt x="113" y="111"/>
                </a:lnTo>
                <a:lnTo>
                  <a:pt x="113" y="119"/>
                </a:lnTo>
                <a:lnTo>
                  <a:pt x="105" y="135"/>
                </a:lnTo>
                <a:lnTo>
                  <a:pt x="104" y="137"/>
                </a:lnTo>
                <a:lnTo>
                  <a:pt x="103" y="138"/>
                </a:lnTo>
                <a:lnTo>
                  <a:pt x="98" y="137"/>
                </a:lnTo>
                <a:lnTo>
                  <a:pt x="97" y="135"/>
                </a:lnTo>
                <a:lnTo>
                  <a:pt x="90" y="133"/>
                </a:lnTo>
                <a:lnTo>
                  <a:pt x="85" y="131"/>
                </a:lnTo>
                <a:lnTo>
                  <a:pt x="68" y="125"/>
                </a:lnTo>
                <a:lnTo>
                  <a:pt x="68" y="123"/>
                </a:lnTo>
                <a:lnTo>
                  <a:pt x="71" y="114"/>
                </a:lnTo>
                <a:lnTo>
                  <a:pt x="73" y="111"/>
                </a:lnTo>
                <a:lnTo>
                  <a:pt x="74" y="110"/>
                </a:lnTo>
                <a:lnTo>
                  <a:pt x="75" y="108"/>
                </a:lnTo>
                <a:lnTo>
                  <a:pt x="77" y="108"/>
                </a:lnTo>
                <a:lnTo>
                  <a:pt x="77" y="108"/>
                </a:lnTo>
                <a:lnTo>
                  <a:pt x="77" y="107"/>
                </a:lnTo>
                <a:lnTo>
                  <a:pt x="75" y="105"/>
                </a:lnTo>
                <a:lnTo>
                  <a:pt x="73" y="104"/>
                </a:lnTo>
                <a:lnTo>
                  <a:pt x="67" y="108"/>
                </a:lnTo>
                <a:lnTo>
                  <a:pt x="66" y="112"/>
                </a:lnTo>
                <a:lnTo>
                  <a:pt x="66" y="115"/>
                </a:lnTo>
                <a:lnTo>
                  <a:pt x="63" y="119"/>
                </a:lnTo>
                <a:lnTo>
                  <a:pt x="63" y="120"/>
                </a:lnTo>
                <a:lnTo>
                  <a:pt x="62" y="122"/>
                </a:lnTo>
                <a:lnTo>
                  <a:pt x="60" y="122"/>
                </a:lnTo>
                <a:lnTo>
                  <a:pt x="56" y="122"/>
                </a:lnTo>
                <a:lnTo>
                  <a:pt x="51" y="122"/>
                </a:lnTo>
                <a:lnTo>
                  <a:pt x="47" y="122"/>
                </a:lnTo>
                <a:lnTo>
                  <a:pt x="47" y="120"/>
                </a:lnTo>
                <a:lnTo>
                  <a:pt x="48" y="119"/>
                </a:lnTo>
                <a:lnTo>
                  <a:pt x="49" y="119"/>
                </a:lnTo>
                <a:lnTo>
                  <a:pt x="52" y="118"/>
                </a:lnTo>
                <a:lnTo>
                  <a:pt x="53" y="116"/>
                </a:lnTo>
                <a:lnTo>
                  <a:pt x="53" y="112"/>
                </a:lnTo>
                <a:lnTo>
                  <a:pt x="55" y="107"/>
                </a:lnTo>
                <a:lnTo>
                  <a:pt x="52" y="107"/>
                </a:lnTo>
                <a:lnTo>
                  <a:pt x="51" y="107"/>
                </a:lnTo>
                <a:lnTo>
                  <a:pt x="48" y="110"/>
                </a:lnTo>
                <a:lnTo>
                  <a:pt x="48" y="111"/>
                </a:lnTo>
                <a:lnTo>
                  <a:pt x="48" y="112"/>
                </a:lnTo>
                <a:lnTo>
                  <a:pt x="44" y="118"/>
                </a:lnTo>
                <a:lnTo>
                  <a:pt x="36" y="123"/>
                </a:lnTo>
                <a:lnTo>
                  <a:pt x="34" y="125"/>
                </a:lnTo>
                <a:lnTo>
                  <a:pt x="32" y="125"/>
                </a:lnTo>
                <a:lnTo>
                  <a:pt x="30" y="123"/>
                </a:lnTo>
                <a:lnTo>
                  <a:pt x="30" y="112"/>
                </a:lnTo>
                <a:lnTo>
                  <a:pt x="30" y="105"/>
                </a:lnTo>
                <a:lnTo>
                  <a:pt x="34" y="105"/>
                </a:lnTo>
                <a:lnTo>
                  <a:pt x="37" y="103"/>
                </a:lnTo>
                <a:lnTo>
                  <a:pt x="38" y="101"/>
                </a:lnTo>
                <a:lnTo>
                  <a:pt x="37" y="99"/>
                </a:lnTo>
                <a:lnTo>
                  <a:pt x="36" y="99"/>
                </a:lnTo>
                <a:lnTo>
                  <a:pt x="34" y="100"/>
                </a:lnTo>
                <a:lnTo>
                  <a:pt x="33" y="100"/>
                </a:lnTo>
                <a:lnTo>
                  <a:pt x="36" y="96"/>
                </a:lnTo>
                <a:lnTo>
                  <a:pt x="38" y="93"/>
                </a:lnTo>
                <a:lnTo>
                  <a:pt x="40" y="93"/>
                </a:lnTo>
                <a:lnTo>
                  <a:pt x="43" y="92"/>
                </a:lnTo>
                <a:lnTo>
                  <a:pt x="47" y="92"/>
                </a:lnTo>
                <a:lnTo>
                  <a:pt x="53" y="92"/>
                </a:lnTo>
                <a:lnTo>
                  <a:pt x="55" y="92"/>
                </a:lnTo>
                <a:lnTo>
                  <a:pt x="56" y="93"/>
                </a:lnTo>
                <a:lnTo>
                  <a:pt x="58" y="95"/>
                </a:lnTo>
                <a:lnTo>
                  <a:pt x="58" y="96"/>
                </a:lnTo>
                <a:lnTo>
                  <a:pt x="56" y="97"/>
                </a:lnTo>
                <a:lnTo>
                  <a:pt x="58" y="97"/>
                </a:lnTo>
                <a:lnTo>
                  <a:pt x="66" y="97"/>
                </a:lnTo>
                <a:lnTo>
                  <a:pt x="70" y="96"/>
                </a:lnTo>
                <a:lnTo>
                  <a:pt x="74" y="95"/>
                </a:lnTo>
                <a:lnTo>
                  <a:pt x="77" y="92"/>
                </a:lnTo>
                <a:lnTo>
                  <a:pt x="88" y="84"/>
                </a:lnTo>
                <a:lnTo>
                  <a:pt x="79" y="82"/>
                </a:lnTo>
                <a:lnTo>
                  <a:pt x="77" y="86"/>
                </a:lnTo>
                <a:lnTo>
                  <a:pt x="75" y="88"/>
                </a:lnTo>
                <a:lnTo>
                  <a:pt x="71" y="90"/>
                </a:lnTo>
                <a:lnTo>
                  <a:pt x="66" y="95"/>
                </a:lnTo>
                <a:lnTo>
                  <a:pt x="64" y="95"/>
                </a:lnTo>
                <a:lnTo>
                  <a:pt x="40" y="86"/>
                </a:lnTo>
                <a:lnTo>
                  <a:pt x="41" y="82"/>
                </a:lnTo>
                <a:lnTo>
                  <a:pt x="41" y="80"/>
                </a:lnTo>
                <a:lnTo>
                  <a:pt x="45" y="77"/>
                </a:lnTo>
                <a:lnTo>
                  <a:pt x="48" y="78"/>
                </a:lnTo>
                <a:lnTo>
                  <a:pt x="49" y="78"/>
                </a:lnTo>
                <a:lnTo>
                  <a:pt x="51" y="80"/>
                </a:lnTo>
                <a:lnTo>
                  <a:pt x="51" y="81"/>
                </a:lnTo>
                <a:lnTo>
                  <a:pt x="68" y="65"/>
                </a:lnTo>
                <a:lnTo>
                  <a:pt x="67" y="59"/>
                </a:lnTo>
                <a:lnTo>
                  <a:pt x="60" y="56"/>
                </a:lnTo>
                <a:lnTo>
                  <a:pt x="60" y="51"/>
                </a:lnTo>
                <a:lnTo>
                  <a:pt x="66" y="47"/>
                </a:lnTo>
                <a:lnTo>
                  <a:pt x="68" y="45"/>
                </a:lnTo>
                <a:lnTo>
                  <a:pt x="74" y="43"/>
                </a:lnTo>
                <a:lnTo>
                  <a:pt x="75" y="43"/>
                </a:lnTo>
                <a:lnTo>
                  <a:pt x="78" y="39"/>
                </a:lnTo>
                <a:lnTo>
                  <a:pt x="79" y="37"/>
                </a:lnTo>
                <a:lnTo>
                  <a:pt x="77" y="39"/>
                </a:lnTo>
                <a:lnTo>
                  <a:pt x="59" y="47"/>
                </a:lnTo>
                <a:lnTo>
                  <a:pt x="58" y="48"/>
                </a:lnTo>
                <a:lnTo>
                  <a:pt x="55" y="66"/>
                </a:lnTo>
                <a:lnTo>
                  <a:pt x="55" y="70"/>
                </a:lnTo>
                <a:lnTo>
                  <a:pt x="52" y="73"/>
                </a:lnTo>
                <a:lnTo>
                  <a:pt x="49" y="73"/>
                </a:lnTo>
                <a:lnTo>
                  <a:pt x="37" y="75"/>
                </a:lnTo>
                <a:lnTo>
                  <a:pt x="30" y="77"/>
                </a:lnTo>
                <a:lnTo>
                  <a:pt x="25" y="78"/>
                </a:lnTo>
                <a:lnTo>
                  <a:pt x="22" y="85"/>
                </a:lnTo>
                <a:lnTo>
                  <a:pt x="21" y="86"/>
                </a:lnTo>
                <a:lnTo>
                  <a:pt x="21" y="88"/>
                </a:lnTo>
                <a:lnTo>
                  <a:pt x="19" y="88"/>
                </a:lnTo>
                <a:lnTo>
                  <a:pt x="18" y="88"/>
                </a:lnTo>
                <a:lnTo>
                  <a:pt x="14" y="88"/>
                </a:lnTo>
                <a:lnTo>
                  <a:pt x="11" y="86"/>
                </a:lnTo>
                <a:lnTo>
                  <a:pt x="11" y="86"/>
                </a:lnTo>
                <a:lnTo>
                  <a:pt x="10" y="75"/>
                </a:lnTo>
                <a:lnTo>
                  <a:pt x="7" y="66"/>
                </a:lnTo>
                <a:lnTo>
                  <a:pt x="7" y="65"/>
                </a:lnTo>
                <a:lnTo>
                  <a:pt x="13" y="56"/>
                </a:lnTo>
                <a:lnTo>
                  <a:pt x="23" y="45"/>
                </a:lnTo>
                <a:lnTo>
                  <a:pt x="25" y="40"/>
                </a:lnTo>
                <a:lnTo>
                  <a:pt x="25" y="37"/>
                </a:lnTo>
                <a:lnTo>
                  <a:pt x="23" y="40"/>
                </a:lnTo>
                <a:lnTo>
                  <a:pt x="18" y="44"/>
                </a:lnTo>
                <a:lnTo>
                  <a:pt x="17" y="47"/>
                </a:lnTo>
                <a:lnTo>
                  <a:pt x="14" y="50"/>
                </a:lnTo>
                <a:lnTo>
                  <a:pt x="13" y="50"/>
                </a:lnTo>
                <a:lnTo>
                  <a:pt x="6" y="56"/>
                </a:lnTo>
                <a:lnTo>
                  <a:pt x="4" y="56"/>
                </a:lnTo>
                <a:lnTo>
                  <a:pt x="2" y="55"/>
                </a:lnTo>
                <a:lnTo>
                  <a:pt x="2" y="54"/>
                </a:lnTo>
                <a:lnTo>
                  <a:pt x="2" y="50"/>
                </a:lnTo>
                <a:lnTo>
                  <a:pt x="0" y="44"/>
                </a:lnTo>
                <a:lnTo>
                  <a:pt x="0" y="35"/>
                </a:lnTo>
                <a:lnTo>
                  <a:pt x="3" y="26"/>
                </a:lnTo>
                <a:lnTo>
                  <a:pt x="4" y="25"/>
                </a:lnTo>
                <a:lnTo>
                  <a:pt x="8" y="25"/>
                </a:lnTo>
                <a:lnTo>
                  <a:pt x="8" y="29"/>
                </a:lnTo>
                <a:lnTo>
                  <a:pt x="11" y="25"/>
                </a:lnTo>
                <a:lnTo>
                  <a:pt x="13" y="25"/>
                </a:lnTo>
                <a:lnTo>
                  <a:pt x="26" y="25"/>
                </a:lnTo>
                <a:lnTo>
                  <a:pt x="26" y="26"/>
                </a:lnTo>
                <a:lnTo>
                  <a:pt x="30" y="26"/>
                </a:lnTo>
                <a:lnTo>
                  <a:pt x="32" y="25"/>
                </a:lnTo>
                <a:lnTo>
                  <a:pt x="41" y="25"/>
                </a:lnTo>
                <a:lnTo>
                  <a:pt x="51" y="26"/>
                </a:lnTo>
                <a:lnTo>
                  <a:pt x="51" y="25"/>
                </a:lnTo>
                <a:lnTo>
                  <a:pt x="56" y="18"/>
                </a:lnTo>
                <a:lnTo>
                  <a:pt x="58" y="17"/>
                </a:lnTo>
                <a:lnTo>
                  <a:pt x="60" y="14"/>
                </a:lnTo>
                <a:lnTo>
                  <a:pt x="59" y="13"/>
                </a:lnTo>
                <a:lnTo>
                  <a:pt x="55" y="9"/>
                </a:lnTo>
                <a:lnTo>
                  <a:pt x="55" y="3"/>
                </a:lnTo>
                <a:lnTo>
                  <a:pt x="58" y="0"/>
                </a:lnTo>
                <a:lnTo>
                  <a:pt x="64" y="2"/>
                </a:lnTo>
                <a:lnTo>
                  <a:pt x="66" y="2"/>
                </a:lnTo>
                <a:lnTo>
                  <a:pt x="67" y="3"/>
                </a:lnTo>
                <a:close/>
                <a:moveTo>
                  <a:pt x="175" y="25"/>
                </a:moveTo>
                <a:lnTo>
                  <a:pt x="171" y="25"/>
                </a:lnTo>
                <a:lnTo>
                  <a:pt x="159" y="25"/>
                </a:lnTo>
                <a:lnTo>
                  <a:pt x="150" y="25"/>
                </a:lnTo>
                <a:lnTo>
                  <a:pt x="152" y="33"/>
                </a:lnTo>
                <a:lnTo>
                  <a:pt x="157" y="43"/>
                </a:lnTo>
                <a:lnTo>
                  <a:pt x="157" y="56"/>
                </a:lnTo>
                <a:lnTo>
                  <a:pt x="157" y="59"/>
                </a:lnTo>
                <a:lnTo>
                  <a:pt x="157" y="60"/>
                </a:lnTo>
                <a:lnTo>
                  <a:pt x="161" y="60"/>
                </a:lnTo>
                <a:lnTo>
                  <a:pt x="161" y="59"/>
                </a:lnTo>
                <a:lnTo>
                  <a:pt x="167" y="58"/>
                </a:lnTo>
                <a:lnTo>
                  <a:pt x="182" y="47"/>
                </a:lnTo>
                <a:lnTo>
                  <a:pt x="183" y="47"/>
                </a:lnTo>
                <a:lnTo>
                  <a:pt x="184" y="45"/>
                </a:lnTo>
                <a:lnTo>
                  <a:pt x="184" y="44"/>
                </a:lnTo>
                <a:lnTo>
                  <a:pt x="184" y="41"/>
                </a:lnTo>
                <a:lnTo>
                  <a:pt x="184" y="40"/>
                </a:lnTo>
                <a:lnTo>
                  <a:pt x="183" y="40"/>
                </a:lnTo>
                <a:lnTo>
                  <a:pt x="182" y="40"/>
                </a:lnTo>
                <a:lnTo>
                  <a:pt x="180" y="40"/>
                </a:lnTo>
                <a:lnTo>
                  <a:pt x="179" y="40"/>
                </a:lnTo>
                <a:lnTo>
                  <a:pt x="180" y="40"/>
                </a:lnTo>
                <a:lnTo>
                  <a:pt x="179" y="41"/>
                </a:lnTo>
                <a:lnTo>
                  <a:pt x="178" y="44"/>
                </a:lnTo>
                <a:lnTo>
                  <a:pt x="178" y="45"/>
                </a:lnTo>
                <a:lnTo>
                  <a:pt x="172" y="47"/>
                </a:lnTo>
                <a:lnTo>
                  <a:pt x="171" y="47"/>
                </a:lnTo>
                <a:lnTo>
                  <a:pt x="169" y="47"/>
                </a:lnTo>
                <a:lnTo>
                  <a:pt x="169" y="45"/>
                </a:lnTo>
                <a:lnTo>
                  <a:pt x="167" y="32"/>
                </a:lnTo>
                <a:lnTo>
                  <a:pt x="167" y="30"/>
                </a:lnTo>
                <a:lnTo>
                  <a:pt x="168" y="32"/>
                </a:lnTo>
                <a:lnTo>
                  <a:pt x="171" y="32"/>
                </a:lnTo>
                <a:lnTo>
                  <a:pt x="172" y="32"/>
                </a:lnTo>
                <a:lnTo>
                  <a:pt x="174" y="33"/>
                </a:lnTo>
                <a:lnTo>
                  <a:pt x="175" y="30"/>
                </a:lnTo>
                <a:lnTo>
                  <a:pt x="175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5" name="Freeform 327"/>
          <p:cNvSpPr>
            <a:spLocks/>
          </p:cNvSpPr>
          <p:nvPr/>
        </p:nvSpPr>
        <p:spPr bwMode="auto">
          <a:xfrm>
            <a:off x="4157663" y="5095876"/>
            <a:ext cx="38100" cy="42863"/>
          </a:xfrm>
          <a:custGeom>
            <a:avLst/>
            <a:gdLst>
              <a:gd name="T0" fmla="*/ 24 w 24"/>
              <a:gd name="T1" fmla="*/ 15 h 27"/>
              <a:gd name="T2" fmla="*/ 24 w 24"/>
              <a:gd name="T3" fmla="*/ 16 h 27"/>
              <a:gd name="T4" fmla="*/ 24 w 24"/>
              <a:gd name="T5" fmla="*/ 18 h 27"/>
              <a:gd name="T6" fmla="*/ 23 w 24"/>
              <a:gd name="T7" fmla="*/ 22 h 27"/>
              <a:gd name="T8" fmla="*/ 23 w 24"/>
              <a:gd name="T9" fmla="*/ 25 h 27"/>
              <a:gd name="T10" fmla="*/ 22 w 24"/>
              <a:gd name="T11" fmla="*/ 27 h 27"/>
              <a:gd name="T12" fmla="*/ 20 w 24"/>
              <a:gd name="T13" fmla="*/ 27 h 27"/>
              <a:gd name="T14" fmla="*/ 15 w 24"/>
              <a:gd name="T15" fmla="*/ 27 h 27"/>
              <a:gd name="T16" fmla="*/ 5 w 24"/>
              <a:gd name="T17" fmla="*/ 26 h 27"/>
              <a:gd name="T18" fmla="*/ 4 w 24"/>
              <a:gd name="T19" fmla="*/ 25 h 27"/>
              <a:gd name="T20" fmla="*/ 4 w 24"/>
              <a:gd name="T21" fmla="*/ 23 h 27"/>
              <a:gd name="T22" fmla="*/ 1 w 24"/>
              <a:gd name="T23" fmla="*/ 15 h 27"/>
              <a:gd name="T24" fmla="*/ 0 w 24"/>
              <a:gd name="T25" fmla="*/ 12 h 27"/>
              <a:gd name="T26" fmla="*/ 0 w 24"/>
              <a:gd name="T27" fmla="*/ 7 h 27"/>
              <a:gd name="T28" fmla="*/ 0 w 24"/>
              <a:gd name="T29" fmla="*/ 4 h 27"/>
              <a:gd name="T30" fmla="*/ 4 w 24"/>
              <a:gd name="T31" fmla="*/ 1 h 27"/>
              <a:gd name="T32" fmla="*/ 7 w 24"/>
              <a:gd name="T33" fmla="*/ 0 h 27"/>
              <a:gd name="T34" fmla="*/ 8 w 24"/>
              <a:gd name="T35" fmla="*/ 0 h 27"/>
              <a:gd name="T36" fmla="*/ 8 w 24"/>
              <a:gd name="T37" fmla="*/ 1 h 27"/>
              <a:gd name="T38" fmla="*/ 11 w 24"/>
              <a:gd name="T39" fmla="*/ 4 h 27"/>
              <a:gd name="T40" fmla="*/ 9 w 24"/>
              <a:gd name="T41" fmla="*/ 7 h 27"/>
              <a:gd name="T42" fmla="*/ 11 w 24"/>
              <a:gd name="T43" fmla="*/ 14 h 27"/>
              <a:gd name="T44" fmla="*/ 15 w 24"/>
              <a:gd name="T45" fmla="*/ 12 h 27"/>
              <a:gd name="T46" fmla="*/ 24 w 24"/>
              <a:gd name="T47" fmla="*/ 1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4" h="27">
                <a:moveTo>
                  <a:pt x="24" y="15"/>
                </a:moveTo>
                <a:lnTo>
                  <a:pt x="24" y="16"/>
                </a:lnTo>
                <a:lnTo>
                  <a:pt x="24" y="18"/>
                </a:lnTo>
                <a:lnTo>
                  <a:pt x="23" y="22"/>
                </a:lnTo>
                <a:lnTo>
                  <a:pt x="23" y="25"/>
                </a:lnTo>
                <a:lnTo>
                  <a:pt x="22" y="27"/>
                </a:lnTo>
                <a:lnTo>
                  <a:pt x="20" y="27"/>
                </a:lnTo>
                <a:lnTo>
                  <a:pt x="15" y="27"/>
                </a:lnTo>
                <a:lnTo>
                  <a:pt x="5" y="26"/>
                </a:lnTo>
                <a:lnTo>
                  <a:pt x="4" y="25"/>
                </a:lnTo>
                <a:lnTo>
                  <a:pt x="4" y="23"/>
                </a:lnTo>
                <a:lnTo>
                  <a:pt x="1" y="15"/>
                </a:lnTo>
                <a:lnTo>
                  <a:pt x="0" y="12"/>
                </a:lnTo>
                <a:lnTo>
                  <a:pt x="0" y="7"/>
                </a:lnTo>
                <a:lnTo>
                  <a:pt x="0" y="4"/>
                </a:lnTo>
                <a:lnTo>
                  <a:pt x="4" y="1"/>
                </a:lnTo>
                <a:lnTo>
                  <a:pt x="7" y="0"/>
                </a:lnTo>
                <a:lnTo>
                  <a:pt x="8" y="0"/>
                </a:lnTo>
                <a:lnTo>
                  <a:pt x="8" y="1"/>
                </a:lnTo>
                <a:lnTo>
                  <a:pt x="11" y="4"/>
                </a:lnTo>
                <a:lnTo>
                  <a:pt x="9" y="7"/>
                </a:lnTo>
                <a:lnTo>
                  <a:pt x="11" y="14"/>
                </a:lnTo>
                <a:lnTo>
                  <a:pt x="15" y="12"/>
                </a:lnTo>
                <a:lnTo>
                  <a:pt x="24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6" name="Freeform 328"/>
          <p:cNvSpPr>
            <a:spLocks/>
          </p:cNvSpPr>
          <p:nvPr/>
        </p:nvSpPr>
        <p:spPr bwMode="auto">
          <a:xfrm>
            <a:off x="5484813" y="5046663"/>
            <a:ext cx="36513" cy="38100"/>
          </a:xfrm>
          <a:custGeom>
            <a:avLst/>
            <a:gdLst>
              <a:gd name="T0" fmla="*/ 13 w 23"/>
              <a:gd name="T1" fmla="*/ 23 h 24"/>
              <a:gd name="T2" fmla="*/ 11 w 23"/>
              <a:gd name="T3" fmla="*/ 23 h 24"/>
              <a:gd name="T4" fmla="*/ 3 w 23"/>
              <a:gd name="T5" fmla="*/ 9 h 24"/>
              <a:gd name="T6" fmla="*/ 0 w 23"/>
              <a:gd name="T7" fmla="*/ 2 h 24"/>
              <a:gd name="T8" fmla="*/ 0 w 23"/>
              <a:gd name="T9" fmla="*/ 1 h 24"/>
              <a:gd name="T10" fmla="*/ 3 w 23"/>
              <a:gd name="T11" fmla="*/ 0 h 24"/>
              <a:gd name="T12" fmla="*/ 6 w 23"/>
              <a:gd name="T13" fmla="*/ 0 h 24"/>
              <a:gd name="T14" fmla="*/ 10 w 23"/>
              <a:gd name="T15" fmla="*/ 0 h 24"/>
              <a:gd name="T16" fmla="*/ 11 w 23"/>
              <a:gd name="T17" fmla="*/ 2 h 24"/>
              <a:gd name="T18" fmla="*/ 21 w 23"/>
              <a:gd name="T19" fmla="*/ 16 h 24"/>
              <a:gd name="T20" fmla="*/ 22 w 23"/>
              <a:gd name="T21" fmla="*/ 17 h 24"/>
              <a:gd name="T22" fmla="*/ 23 w 23"/>
              <a:gd name="T23" fmla="*/ 23 h 24"/>
              <a:gd name="T24" fmla="*/ 23 w 23"/>
              <a:gd name="T25" fmla="*/ 24 h 24"/>
              <a:gd name="T26" fmla="*/ 22 w 23"/>
              <a:gd name="T27" fmla="*/ 24 h 24"/>
              <a:gd name="T28" fmla="*/ 17 w 23"/>
              <a:gd name="T29" fmla="*/ 24 h 24"/>
              <a:gd name="T30" fmla="*/ 13 w 23"/>
              <a:gd name="T31" fmla="*/ 2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24">
                <a:moveTo>
                  <a:pt x="13" y="23"/>
                </a:moveTo>
                <a:lnTo>
                  <a:pt x="11" y="23"/>
                </a:lnTo>
                <a:lnTo>
                  <a:pt x="3" y="9"/>
                </a:lnTo>
                <a:lnTo>
                  <a:pt x="0" y="2"/>
                </a:lnTo>
                <a:lnTo>
                  <a:pt x="0" y="1"/>
                </a:lnTo>
                <a:lnTo>
                  <a:pt x="3" y="0"/>
                </a:lnTo>
                <a:lnTo>
                  <a:pt x="6" y="0"/>
                </a:lnTo>
                <a:lnTo>
                  <a:pt x="10" y="0"/>
                </a:lnTo>
                <a:lnTo>
                  <a:pt x="11" y="2"/>
                </a:lnTo>
                <a:lnTo>
                  <a:pt x="21" y="16"/>
                </a:lnTo>
                <a:lnTo>
                  <a:pt x="22" y="17"/>
                </a:lnTo>
                <a:lnTo>
                  <a:pt x="23" y="23"/>
                </a:lnTo>
                <a:lnTo>
                  <a:pt x="23" y="24"/>
                </a:lnTo>
                <a:lnTo>
                  <a:pt x="22" y="24"/>
                </a:lnTo>
                <a:lnTo>
                  <a:pt x="17" y="24"/>
                </a:lnTo>
                <a:lnTo>
                  <a:pt x="1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7" name="Freeform 329"/>
          <p:cNvSpPr>
            <a:spLocks/>
          </p:cNvSpPr>
          <p:nvPr/>
        </p:nvSpPr>
        <p:spPr bwMode="auto">
          <a:xfrm>
            <a:off x="4527551" y="4965701"/>
            <a:ext cx="39688" cy="46038"/>
          </a:xfrm>
          <a:custGeom>
            <a:avLst/>
            <a:gdLst>
              <a:gd name="T0" fmla="*/ 4 w 25"/>
              <a:gd name="T1" fmla="*/ 19 h 29"/>
              <a:gd name="T2" fmla="*/ 2 w 25"/>
              <a:gd name="T3" fmla="*/ 19 h 29"/>
              <a:gd name="T4" fmla="*/ 0 w 25"/>
              <a:gd name="T5" fmla="*/ 18 h 29"/>
              <a:gd name="T6" fmla="*/ 0 w 25"/>
              <a:gd name="T7" fmla="*/ 17 h 29"/>
              <a:gd name="T8" fmla="*/ 0 w 25"/>
              <a:gd name="T9" fmla="*/ 14 h 29"/>
              <a:gd name="T10" fmla="*/ 3 w 25"/>
              <a:gd name="T11" fmla="*/ 13 h 29"/>
              <a:gd name="T12" fmla="*/ 6 w 25"/>
              <a:gd name="T13" fmla="*/ 10 h 29"/>
              <a:gd name="T14" fmla="*/ 6 w 25"/>
              <a:gd name="T15" fmla="*/ 8 h 29"/>
              <a:gd name="T16" fmla="*/ 8 w 25"/>
              <a:gd name="T17" fmla="*/ 4 h 29"/>
              <a:gd name="T18" fmla="*/ 11 w 25"/>
              <a:gd name="T19" fmla="*/ 0 h 29"/>
              <a:gd name="T20" fmla="*/ 12 w 25"/>
              <a:gd name="T21" fmla="*/ 0 h 29"/>
              <a:gd name="T22" fmla="*/ 17 w 25"/>
              <a:gd name="T23" fmla="*/ 3 h 29"/>
              <a:gd name="T24" fmla="*/ 23 w 25"/>
              <a:gd name="T25" fmla="*/ 10 h 29"/>
              <a:gd name="T26" fmla="*/ 25 w 25"/>
              <a:gd name="T27" fmla="*/ 13 h 29"/>
              <a:gd name="T28" fmla="*/ 25 w 25"/>
              <a:gd name="T29" fmla="*/ 14 h 29"/>
              <a:gd name="T30" fmla="*/ 23 w 25"/>
              <a:gd name="T31" fmla="*/ 15 h 29"/>
              <a:gd name="T32" fmla="*/ 23 w 25"/>
              <a:gd name="T33" fmla="*/ 21 h 29"/>
              <a:gd name="T34" fmla="*/ 23 w 25"/>
              <a:gd name="T35" fmla="*/ 23 h 29"/>
              <a:gd name="T36" fmla="*/ 25 w 25"/>
              <a:gd name="T37" fmla="*/ 29 h 29"/>
              <a:gd name="T38" fmla="*/ 17 w 25"/>
              <a:gd name="T39" fmla="*/ 28 h 29"/>
              <a:gd name="T40" fmla="*/ 15 w 25"/>
              <a:gd name="T41" fmla="*/ 28 h 29"/>
              <a:gd name="T42" fmla="*/ 10 w 25"/>
              <a:gd name="T43" fmla="*/ 21 h 29"/>
              <a:gd name="T44" fmla="*/ 4 w 25"/>
              <a:gd name="T45" fmla="*/ 1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" h="29">
                <a:moveTo>
                  <a:pt x="4" y="19"/>
                </a:moveTo>
                <a:lnTo>
                  <a:pt x="2" y="19"/>
                </a:lnTo>
                <a:lnTo>
                  <a:pt x="0" y="18"/>
                </a:lnTo>
                <a:lnTo>
                  <a:pt x="0" y="17"/>
                </a:lnTo>
                <a:lnTo>
                  <a:pt x="0" y="14"/>
                </a:lnTo>
                <a:lnTo>
                  <a:pt x="3" y="13"/>
                </a:lnTo>
                <a:lnTo>
                  <a:pt x="6" y="10"/>
                </a:lnTo>
                <a:lnTo>
                  <a:pt x="6" y="8"/>
                </a:lnTo>
                <a:lnTo>
                  <a:pt x="8" y="4"/>
                </a:lnTo>
                <a:lnTo>
                  <a:pt x="11" y="0"/>
                </a:lnTo>
                <a:lnTo>
                  <a:pt x="12" y="0"/>
                </a:lnTo>
                <a:lnTo>
                  <a:pt x="17" y="3"/>
                </a:lnTo>
                <a:lnTo>
                  <a:pt x="23" y="10"/>
                </a:lnTo>
                <a:lnTo>
                  <a:pt x="25" y="13"/>
                </a:lnTo>
                <a:lnTo>
                  <a:pt x="25" y="14"/>
                </a:lnTo>
                <a:lnTo>
                  <a:pt x="23" y="15"/>
                </a:lnTo>
                <a:lnTo>
                  <a:pt x="23" y="21"/>
                </a:lnTo>
                <a:lnTo>
                  <a:pt x="23" y="23"/>
                </a:lnTo>
                <a:lnTo>
                  <a:pt x="25" y="29"/>
                </a:lnTo>
                <a:lnTo>
                  <a:pt x="17" y="28"/>
                </a:lnTo>
                <a:lnTo>
                  <a:pt x="15" y="28"/>
                </a:lnTo>
                <a:lnTo>
                  <a:pt x="10" y="21"/>
                </a:lnTo>
                <a:lnTo>
                  <a:pt x="4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8" name="Freeform 330"/>
          <p:cNvSpPr>
            <a:spLocks/>
          </p:cNvSpPr>
          <p:nvPr/>
        </p:nvSpPr>
        <p:spPr bwMode="auto">
          <a:xfrm>
            <a:off x="5619751" y="4933951"/>
            <a:ext cx="60325" cy="82550"/>
          </a:xfrm>
          <a:custGeom>
            <a:avLst/>
            <a:gdLst>
              <a:gd name="T0" fmla="*/ 24 w 38"/>
              <a:gd name="T1" fmla="*/ 38 h 52"/>
              <a:gd name="T2" fmla="*/ 22 w 38"/>
              <a:gd name="T3" fmla="*/ 39 h 52"/>
              <a:gd name="T4" fmla="*/ 15 w 38"/>
              <a:gd name="T5" fmla="*/ 33 h 52"/>
              <a:gd name="T6" fmla="*/ 7 w 38"/>
              <a:gd name="T7" fmla="*/ 24 h 52"/>
              <a:gd name="T8" fmla="*/ 4 w 38"/>
              <a:gd name="T9" fmla="*/ 22 h 52"/>
              <a:gd name="T10" fmla="*/ 3 w 38"/>
              <a:gd name="T11" fmla="*/ 19 h 52"/>
              <a:gd name="T12" fmla="*/ 1 w 38"/>
              <a:gd name="T13" fmla="*/ 18 h 52"/>
              <a:gd name="T14" fmla="*/ 0 w 38"/>
              <a:gd name="T15" fmla="*/ 1 h 52"/>
              <a:gd name="T16" fmla="*/ 0 w 38"/>
              <a:gd name="T17" fmla="*/ 0 h 52"/>
              <a:gd name="T18" fmla="*/ 1 w 38"/>
              <a:gd name="T19" fmla="*/ 0 h 52"/>
              <a:gd name="T20" fmla="*/ 5 w 38"/>
              <a:gd name="T21" fmla="*/ 0 h 52"/>
              <a:gd name="T22" fmla="*/ 8 w 38"/>
              <a:gd name="T23" fmla="*/ 0 h 52"/>
              <a:gd name="T24" fmla="*/ 12 w 38"/>
              <a:gd name="T25" fmla="*/ 7 h 52"/>
              <a:gd name="T26" fmla="*/ 15 w 38"/>
              <a:gd name="T27" fmla="*/ 11 h 52"/>
              <a:gd name="T28" fmla="*/ 16 w 38"/>
              <a:gd name="T29" fmla="*/ 13 h 52"/>
              <a:gd name="T30" fmla="*/ 19 w 38"/>
              <a:gd name="T31" fmla="*/ 18 h 52"/>
              <a:gd name="T32" fmla="*/ 26 w 38"/>
              <a:gd name="T33" fmla="*/ 30 h 52"/>
              <a:gd name="T34" fmla="*/ 27 w 38"/>
              <a:gd name="T35" fmla="*/ 31 h 52"/>
              <a:gd name="T36" fmla="*/ 28 w 38"/>
              <a:gd name="T37" fmla="*/ 34 h 52"/>
              <a:gd name="T38" fmla="*/ 38 w 38"/>
              <a:gd name="T39" fmla="*/ 49 h 52"/>
              <a:gd name="T40" fmla="*/ 37 w 38"/>
              <a:gd name="T41" fmla="*/ 50 h 52"/>
              <a:gd name="T42" fmla="*/ 35 w 38"/>
              <a:gd name="T43" fmla="*/ 50 h 52"/>
              <a:gd name="T44" fmla="*/ 34 w 38"/>
              <a:gd name="T45" fmla="*/ 52 h 52"/>
              <a:gd name="T46" fmla="*/ 33 w 38"/>
              <a:gd name="T47" fmla="*/ 52 h 52"/>
              <a:gd name="T48" fmla="*/ 31 w 38"/>
              <a:gd name="T49" fmla="*/ 50 h 52"/>
              <a:gd name="T50" fmla="*/ 24 w 38"/>
              <a:gd name="T51" fmla="*/ 3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" h="52">
                <a:moveTo>
                  <a:pt x="24" y="38"/>
                </a:moveTo>
                <a:lnTo>
                  <a:pt x="22" y="39"/>
                </a:lnTo>
                <a:lnTo>
                  <a:pt x="15" y="33"/>
                </a:lnTo>
                <a:lnTo>
                  <a:pt x="7" y="24"/>
                </a:lnTo>
                <a:lnTo>
                  <a:pt x="4" y="22"/>
                </a:lnTo>
                <a:lnTo>
                  <a:pt x="3" y="19"/>
                </a:lnTo>
                <a:lnTo>
                  <a:pt x="1" y="18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5" y="0"/>
                </a:lnTo>
                <a:lnTo>
                  <a:pt x="8" y="0"/>
                </a:lnTo>
                <a:lnTo>
                  <a:pt x="12" y="7"/>
                </a:lnTo>
                <a:lnTo>
                  <a:pt x="15" y="11"/>
                </a:lnTo>
                <a:lnTo>
                  <a:pt x="16" y="13"/>
                </a:lnTo>
                <a:lnTo>
                  <a:pt x="19" y="18"/>
                </a:lnTo>
                <a:lnTo>
                  <a:pt x="26" y="30"/>
                </a:lnTo>
                <a:lnTo>
                  <a:pt x="27" y="31"/>
                </a:lnTo>
                <a:lnTo>
                  <a:pt x="28" y="34"/>
                </a:lnTo>
                <a:lnTo>
                  <a:pt x="38" y="49"/>
                </a:lnTo>
                <a:lnTo>
                  <a:pt x="37" y="50"/>
                </a:lnTo>
                <a:lnTo>
                  <a:pt x="35" y="50"/>
                </a:lnTo>
                <a:lnTo>
                  <a:pt x="34" y="52"/>
                </a:lnTo>
                <a:lnTo>
                  <a:pt x="33" y="52"/>
                </a:lnTo>
                <a:lnTo>
                  <a:pt x="31" y="50"/>
                </a:lnTo>
                <a:lnTo>
                  <a:pt x="24" y="3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9" name="Freeform 331"/>
          <p:cNvSpPr>
            <a:spLocks/>
          </p:cNvSpPr>
          <p:nvPr/>
        </p:nvSpPr>
        <p:spPr bwMode="auto">
          <a:xfrm>
            <a:off x="4235451" y="4918076"/>
            <a:ext cx="28575" cy="44450"/>
          </a:xfrm>
          <a:custGeom>
            <a:avLst/>
            <a:gdLst>
              <a:gd name="T0" fmla="*/ 3 w 18"/>
              <a:gd name="T1" fmla="*/ 25 h 28"/>
              <a:gd name="T2" fmla="*/ 1 w 18"/>
              <a:gd name="T3" fmla="*/ 25 h 28"/>
              <a:gd name="T4" fmla="*/ 0 w 18"/>
              <a:gd name="T5" fmla="*/ 22 h 28"/>
              <a:gd name="T6" fmla="*/ 0 w 18"/>
              <a:gd name="T7" fmla="*/ 21 h 28"/>
              <a:gd name="T8" fmla="*/ 0 w 18"/>
              <a:gd name="T9" fmla="*/ 15 h 28"/>
              <a:gd name="T10" fmla="*/ 1 w 18"/>
              <a:gd name="T11" fmla="*/ 11 h 28"/>
              <a:gd name="T12" fmla="*/ 1 w 18"/>
              <a:gd name="T13" fmla="*/ 10 h 28"/>
              <a:gd name="T14" fmla="*/ 1 w 18"/>
              <a:gd name="T15" fmla="*/ 8 h 28"/>
              <a:gd name="T16" fmla="*/ 4 w 18"/>
              <a:gd name="T17" fmla="*/ 4 h 28"/>
              <a:gd name="T18" fmla="*/ 4 w 18"/>
              <a:gd name="T19" fmla="*/ 3 h 28"/>
              <a:gd name="T20" fmla="*/ 5 w 18"/>
              <a:gd name="T21" fmla="*/ 2 h 28"/>
              <a:gd name="T22" fmla="*/ 5 w 18"/>
              <a:gd name="T23" fmla="*/ 0 h 28"/>
              <a:gd name="T24" fmla="*/ 7 w 18"/>
              <a:gd name="T25" fmla="*/ 0 h 28"/>
              <a:gd name="T26" fmla="*/ 10 w 18"/>
              <a:gd name="T27" fmla="*/ 2 h 28"/>
              <a:gd name="T28" fmla="*/ 18 w 18"/>
              <a:gd name="T29" fmla="*/ 10 h 28"/>
              <a:gd name="T30" fmla="*/ 18 w 18"/>
              <a:gd name="T31" fmla="*/ 11 h 28"/>
              <a:gd name="T32" fmla="*/ 18 w 18"/>
              <a:gd name="T33" fmla="*/ 14 h 28"/>
              <a:gd name="T34" fmla="*/ 16 w 18"/>
              <a:gd name="T35" fmla="*/ 21 h 28"/>
              <a:gd name="T36" fmla="*/ 16 w 18"/>
              <a:gd name="T37" fmla="*/ 22 h 28"/>
              <a:gd name="T38" fmla="*/ 15 w 18"/>
              <a:gd name="T39" fmla="*/ 26 h 28"/>
              <a:gd name="T40" fmla="*/ 14 w 18"/>
              <a:gd name="T41" fmla="*/ 28 h 28"/>
              <a:gd name="T42" fmla="*/ 3 w 18"/>
              <a:gd name="T43" fmla="*/ 26 h 28"/>
              <a:gd name="T44" fmla="*/ 3 w 18"/>
              <a:gd name="T45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8">
                <a:moveTo>
                  <a:pt x="3" y="25"/>
                </a:moveTo>
                <a:lnTo>
                  <a:pt x="1" y="25"/>
                </a:lnTo>
                <a:lnTo>
                  <a:pt x="0" y="22"/>
                </a:lnTo>
                <a:lnTo>
                  <a:pt x="0" y="21"/>
                </a:lnTo>
                <a:lnTo>
                  <a:pt x="0" y="15"/>
                </a:lnTo>
                <a:lnTo>
                  <a:pt x="1" y="11"/>
                </a:lnTo>
                <a:lnTo>
                  <a:pt x="1" y="10"/>
                </a:lnTo>
                <a:lnTo>
                  <a:pt x="1" y="8"/>
                </a:lnTo>
                <a:lnTo>
                  <a:pt x="4" y="4"/>
                </a:lnTo>
                <a:lnTo>
                  <a:pt x="4" y="3"/>
                </a:lnTo>
                <a:lnTo>
                  <a:pt x="5" y="2"/>
                </a:lnTo>
                <a:lnTo>
                  <a:pt x="5" y="0"/>
                </a:lnTo>
                <a:lnTo>
                  <a:pt x="7" y="0"/>
                </a:lnTo>
                <a:lnTo>
                  <a:pt x="10" y="2"/>
                </a:lnTo>
                <a:lnTo>
                  <a:pt x="18" y="10"/>
                </a:lnTo>
                <a:lnTo>
                  <a:pt x="18" y="11"/>
                </a:lnTo>
                <a:lnTo>
                  <a:pt x="18" y="14"/>
                </a:lnTo>
                <a:lnTo>
                  <a:pt x="16" y="21"/>
                </a:lnTo>
                <a:lnTo>
                  <a:pt x="16" y="22"/>
                </a:lnTo>
                <a:lnTo>
                  <a:pt x="15" y="26"/>
                </a:lnTo>
                <a:lnTo>
                  <a:pt x="14" y="28"/>
                </a:lnTo>
                <a:lnTo>
                  <a:pt x="3" y="26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0" name="Freeform 332"/>
          <p:cNvSpPr>
            <a:spLocks/>
          </p:cNvSpPr>
          <p:nvPr/>
        </p:nvSpPr>
        <p:spPr bwMode="auto">
          <a:xfrm>
            <a:off x="4281488" y="4881563"/>
            <a:ext cx="57150" cy="36513"/>
          </a:xfrm>
          <a:custGeom>
            <a:avLst/>
            <a:gdLst>
              <a:gd name="T0" fmla="*/ 26 w 36"/>
              <a:gd name="T1" fmla="*/ 4 h 23"/>
              <a:gd name="T2" fmla="*/ 27 w 36"/>
              <a:gd name="T3" fmla="*/ 7 h 23"/>
              <a:gd name="T4" fmla="*/ 32 w 36"/>
              <a:gd name="T5" fmla="*/ 4 h 23"/>
              <a:gd name="T6" fmla="*/ 35 w 36"/>
              <a:gd name="T7" fmla="*/ 4 h 23"/>
              <a:gd name="T8" fmla="*/ 36 w 36"/>
              <a:gd name="T9" fmla="*/ 4 h 23"/>
              <a:gd name="T10" fmla="*/ 36 w 36"/>
              <a:gd name="T11" fmla="*/ 6 h 23"/>
              <a:gd name="T12" fmla="*/ 35 w 36"/>
              <a:gd name="T13" fmla="*/ 11 h 23"/>
              <a:gd name="T14" fmla="*/ 34 w 36"/>
              <a:gd name="T15" fmla="*/ 12 h 23"/>
              <a:gd name="T16" fmla="*/ 34 w 36"/>
              <a:gd name="T17" fmla="*/ 14 h 23"/>
              <a:gd name="T18" fmla="*/ 31 w 36"/>
              <a:gd name="T19" fmla="*/ 16 h 23"/>
              <a:gd name="T20" fmla="*/ 26 w 36"/>
              <a:gd name="T21" fmla="*/ 19 h 23"/>
              <a:gd name="T22" fmla="*/ 16 w 36"/>
              <a:gd name="T23" fmla="*/ 23 h 23"/>
              <a:gd name="T24" fmla="*/ 15 w 36"/>
              <a:gd name="T25" fmla="*/ 23 h 23"/>
              <a:gd name="T26" fmla="*/ 1 w 36"/>
              <a:gd name="T27" fmla="*/ 18 h 23"/>
              <a:gd name="T28" fmla="*/ 0 w 36"/>
              <a:gd name="T29" fmla="*/ 16 h 23"/>
              <a:gd name="T30" fmla="*/ 1 w 36"/>
              <a:gd name="T31" fmla="*/ 12 h 23"/>
              <a:gd name="T32" fmla="*/ 1 w 36"/>
              <a:gd name="T33" fmla="*/ 11 h 23"/>
              <a:gd name="T34" fmla="*/ 1 w 36"/>
              <a:gd name="T35" fmla="*/ 10 h 23"/>
              <a:gd name="T36" fmla="*/ 6 w 36"/>
              <a:gd name="T37" fmla="*/ 4 h 23"/>
              <a:gd name="T38" fmla="*/ 8 w 36"/>
              <a:gd name="T39" fmla="*/ 4 h 23"/>
              <a:gd name="T40" fmla="*/ 12 w 36"/>
              <a:gd name="T41" fmla="*/ 1 h 23"/>
              <a:gd name="T42" fmla="*/ 13 w 36"/>
              <a:gd name="T43" fmla="*/ 3 h 23"/>
              <a:gd name="T44" fmla="*/ 16 w 36"/>
              <a:gd name="T45" fmla="*/ 3 h 23"/>
              <a:gd name="T46" fmla="*/ 21 w 36"/>
              <a:gd name="T47" fmla="*/ 0 h 23"/>
              <a:gd name="T48" fmla="*/ 26 w 36"/>
              <a:gd name="T4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3">
                <a:moveTo>
                  <a:pt x="26" y="4"/>
                </a:moveTo>
                <a:lnTo>
                  <a:pt x="27" y="7"/>
                </a:lnTo>
                <a:lnTo>
                  <a:pt x="32" y="4"/>
                </a:lnTo>
                <a:lnTo>
                  <a:pt x="35" y="4"/>
                </a:lnTo>
                <a:lnTo>
                  <a:pt x="36" y="4"/>
                </a:lnTo>
                <a:lnTo>
                  <a:pt x="36" y="6"/>
                </a:lnTo>
                <a:lnTo>
                  <a:pt x="35" y="11"/>
                </a:lnTo>
                <a:lnTo>
                  <a:pt x="34" y="12"/>
                </a:lnTo>
                <a:lnTo>
                  <a:pt x="34" y="14"/>
                </a:lnTo>
                <a:lnTo>
                  <a:pt x="31" y="16"/>
                </a:lnTo>
                <a:lnTo>
                  <a:pt x="26" y="19"/>
                </a:lnTo>
                <a:lnTo>
                  <a:pt x="16" y="23"/>
                </a:lnTo>
                <a:lnTo>
                  <a:pt x="15" y="23"/>
                </a:lnTo>
                <a:lnTo>
                  <a:pt x="1" y="18"/>
                </a:lnTo>
                <a:lnTo>
                  <a:pt x="0" y="16"/>
                </a:lnTo>
                <a:lnTo>
                  <a:pt x="1" y="12"/>
                </a:lnTo>
                <a:lnTo>
                  <a:pt x="1" y="11"/>
                </a:lnTo>
                <a:lnTo>
                  <a:pt x="1" y="10"/>
                </a:lnTo>
                <a:lnTo>
                  <a:pt x="6" y="4"/>
                </a:lnTo>
                <a:lnTo>
                  <a:pt x="8" y="4"/>
                </a:lnTo>
                <a:lnTo>
                  <a:pt x="12" y="1"/>
                </a:lnTo>
                <a:lnTo>
                  <a:pt x="13" y="3"/>
                </a:lnTo>
                <a:lnTo>
                  <a:pt x="16" y="3"/>
                </a:lnTo>
                <a:lnTo>
                  <a:pt x="21" y="0"/>
                </a:lnTo>
                <a:lnTo>
                  <a:pt x="26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1" name="Freeform 333"/>
          <p:cNvSpPr>
            <a:spLocks/>
          </p:cNvSpPr>
          <p:nvPr/>
        </p:nvSpPr>
        <p:spPr bwMode="auto">
          <a:xfrm>
            <a:off x="5292726" y="4738688"/>
            <a:ext cx="60325" cy="161925"/>
          </a:xfrm>
          <a:custGeom>
            <a:avLst/>
            <a:gdLst>
              <a:gd name="T0" fmla="*/ 4 w 38"/>
              <a:gd name="T1" fmla="*/ 71 h 102"/>
              <a:gd name="T2" fmla="*/ 3 w 38"/>
              <a:gd name="T3" fmla="*/ 72 h 102"/>
              <a:gd name="T4" fmla="*/ 1 w 38"/>
              <a:gd name="T5" fmla="*/ 71 h 102"/>
              <a:gd name="T6" fmla="*/ 0 w 38"/>
              <a:gd name="T7" fmla="*/ 70 h 102"/>
              <a:gd name="T8" fmla="*/ 0 w 38"/>
              <a:gd name="T9" fmla="*/ 66 h 102"/>
              <a:gd name="T10" fmla="*/ 0 w 38"/>
              <a:gd name="T11" fmla="*/ 60 h 102"/>
              <a:gd name="T12" fmla="*/ 3 w 38"/>
              <a:gd name="T13" fmla="*/ 53 h 102"/>
              <a:gd name="T14" fmla="*/ 8 w 38"/>
              <a:gd name="T15" fmla="*/ 44 h 102"/>
              <a:gd name="T16" fmla="*/ 11 w 38"/>
              <a:gd name="T17" fmla="*/ 41 h 102"/>
              <a:gd name="T18" fmla="*/ 12 w 38"/>
              <a:gd name="T19" fmla="*/ 37 h 102"/>
              <a:gd name="T20" fmla="*/ 12 w 38"/>
              <a:gd name="T21" fmla="*/ 15 h 102"/>
              <a:gd name="T22" fmla="*/ 12 w 38"/>
              <a:gd name="T23" fmla="*/ 10 h 102"/>
              <a:gd name="T24" fmla="*/ 11 w 38"/>
              <a:gd name="T25" fmla="*/ 1 h 102"/>
              <a:gd name="T26" fmla="*/ 11 w 38"/>
              <a:gd name="T27" fmla="*/ 0 h 102"/>
              <a:gd name="T28" fmla="*/ 12 w 38"/>
              <a:gd name="T29" fmla="*/ 0 h 102"/>
              <a:gd name="T30" fmla="*/ 13 w 38"/>
              <a:gd name="T31" fmla="*/ 1 h 102"/>
              <a:gd name="T32" fmla="*/ 16 w 38"/>
              <a:gd name="T33" fmla="*/ 6 h 102"/>
              <a:gd name="T34" fmla="*/ 26 w 38"/>
              <a:gd name="T35" fmla="*/ 21 h 102"/>
              <a:gd name="T36" fmla="*/ 26 w 38"/>
              <a:gd name="T37" fmla="*/ 22 h 102"/>
              <a:gd name="T38" fmla="*/ 30 w 38"/>
              <a:gd name="T39" fmla="*/ 29 h 102"/>
              <a:gd name="T40" fmla="*/ 33 w 38"/>
              <a:gd name="T41" fmla="*/ 44 h 102"/>
              <a:gd name="T42" fmla="*/ 34 w 38"/>
              <a:gd name="T43" fmla="*/ 64 h 102"/>
              <a:gd name="T44" fmla="*/ 38 w 38"/>
              <a:gd name="T45" fmla="*/ 70 h 102"/>
              <a:gd name="T46" fmla="*/ 38 w 38"/>
              <a:gd name="T47" fmla="*/ 71 h 102"/>
              <a:gd name="T48" fmla="*/ 38 w 38"/>
              <a:gd name="T49" fmla="*/ 81 h 102"/>
              <a:gd name="T50" fmla="*/ 37 w 38"/>
              <a:gd name="T51" fmla="*/ 83 h 102"/>
              <a:gd name="T52" fmla="*/ 34 w 38"/>
              <a:gd name="T53" fmla="*/ 94 h 102"/>
              <a:gd name="T54" fmla="*/ 33 w 38"/>
              <a:gd name="T55" fmla="*/ 94 h 102"/>
              <a:gd name="T56" fmla="*/ 33 w 38"/>
              <a:gd name="T57" fmla="*/ 94 h 102"/>
              <a:gd name="T58" fmla="*/ 28 w 38"/>
              <a:gd name="T59" fmla="*/ 91 h 102"/>
              <a:gd name="T60" fmla="*/ 26 w 38"/>
              <a:gd name="T61" fmla="*/ 90 h 102"/>
              <a:gd name="T62" fmla="*/ 24 w 38"/>
              <a:gd name="T63" fmla="*/ 89 h 102"/>
              <a:gd name="T64" fmla="*/ 23 w 38"/>
              <a:gd name="T65" fmla="*/ 87 h 102"/>
              <a:gd name="T66" fmla="*/ 22 w 38"/>
              <a:gd name="T67" fmla="*/ 87 h 102"/>
              <a:gd name="T68" fmla="*/ 19 w 38"/>
              <a:gd name="T69" fmla="*/ 87 h 102"/>
              <a:gd name="T70" fmla="*/ 16 w 38"/>
              <a:gd name="T71" fmla="*/ 89 h 102"/>
              <a:gd name="T72" fmla="*/ 15 w 38"/>
              <a:gd name="T73" fmla="*/ 96 h 102"/>
              <a:gd name="T74" fmla="*/ 15 w 38"/>
              <a:gd name="T75" fmla="*/ 98 h 102"/>
              <a:gd name="T76" fmla="*/ 16 w 38"/>
              <a:gd name="T77" fmla="*/ 101 h 102"/>
              <a:gd name="T78" fmla="*/ 16 w 38"/>
              <a:gd name="T79" fmla="*/ 102 h 102"/>
              <a:gd name="T80" fmla="*/ 15 w 38"/>
              <a:gd name="T81" fmla="*/ 102 h 102"/>
              <a:gd name="T82" fmla="*/ 7 w 38"/>
              <a:gd name="T83" fmla="*/ 100 h 102"/>
              <a:gd name="T84" fmla="*/ 5 w 38"/>
              <a:gd name="T85" fmla="*/ 98 h 102"/>
              <a:gd name="T86" fmla="*/ 5 w 38"/>
              <a:gd name="T87" fmla="*/ 94 h 102"/>
              <a:gd name="T88" fmla="*/ 5 w 38"/>
              <a:gd name="T89" fmla="*/ 93 h 102"/>
              <a:gd name="T90" fmla="*/ 8 w 38"/>
              <a:gd name="T91" fmla="*/ 85 h 102"/>
              <a:gd name="T92" fmla="*/ 4 w 38"/>
              <a:gd name="T93" fmla="*/ 7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" h="102">
                <a:moveTo>
                  <a:pt x="4" y="71"/>
                </a:moveTo>
                <a:lnTo>
                  <a:pt x="3" y="72"/>
                </a:lnTo>
                <a:lnTo>
                  <a:pt x="1" y="71"/>
                </a:lnTo>
                <a:lnTo>
                  <a:pt x="0" y="70"/>
                </a:lnTo>
                <a:lnTo>
                  <a:pt x="0" y="66"/>
                </a:lnTo>
                <a:lnTo>
                  <a:pt x="0" y="60"/>
                </a:lnTo>
                <a:lnTo>
                  <a:pt x="3" y="53"/>
                </a:lnTo>
                <a:lnTo>
                  <a:pt x="8" y="44"/>
                </a:lnTo>
                <a:lnTo>
                  <a:pt x="11" y="41"/>
                </a:lnTo>
                <a:lnTo>
                  <a:pt x="12" y="37"/>
                </a:lnTo>
                <a:lnTo>
                  <a:pt x="12" y="15"/>
                </a:lnTo>
                <a:lnTo>
                  <a:pt x="12" y="10"/>
                </a:lnTo>
                <a:lnTo>
                  <a:pt x="11" y="1"/>
                </a:lnTo>
                <a:lnTo>
                  <a:pt x="11" y="0"/>
                </a:lnTo>
                <a:lnTo>
                  <a:pt x="12" y="0"/>
                </a:lnTo>
                <a:lnTo>
                  <a:pt x="13" y="1"/>
                </a:lnTo>
                <a:lnTo>
                  <a:pt x="16" y="6"/>
                </a:lnTo>
                <a:lnTo>
                  <a:pt x="26" y="21"/>
                </a:lnTo>
                <a:lnTo>
                  <a:pt x="26" y="22"/>
                </a:lnTo>
                <a:lnTo>
                  <a:pt x="30" y="29"/>
                </a:lnTo>
                <a:lnTo>
                  <a:pt x="33" y="44"/>
                </a:lnTo>
                <a:lnTo>
                  <a:pt x="34" y="64"/>
                </a:lnTo>
                <a:lnTo>
                  <a:pt x="38" y="70"/>
                </a:lnTo>
                <a:lnTo>
                  <a:pt x="38" y="71"/>
                </a:lnTo>
                <a:lnTo>
                  <a:pt x="38" y="81"/>
                </a:lnTo>
                <a:lnTo>
                  <a:pt x="37" y="83"/>
                </a:lnTo>
                <a:lnTo>
                  <a:pt x="34" y="94"/>
                </a:lnTo>
                <a:lnTo>
                  <a:pt x="33" y="94"/>
                </a:lnTo>
                <a:lnTo>
                  <a:pt x="33" y="94"/>
                </a:lnTo>
                <a:lnTo>
                  <a:pt x="28" y="91"/>
                </a:lnTo>
                <a:lnTo>
                  <a:pt x="26" y="90"/>
                </a:lnTo>
                <a:lnTo>
                  <a:pt x="24" y="89"/>
                </a:lnTo>
                <a:lnTo>
                  <a:pt x="23" y="87"/>
                </a:lnTo>
                <a:lnTo>
                  <a:pt x="22" y="87"/>
                </a:lnTo>
                <a:lnTo>
                  <a:pt x="19" y="87"/>
                </a:lnTo>
                <a:lnTo>
                  <a:pt x="16" y="89"/>
                </a:lnTo>
                <a:lnTo>
                  <a:pt x="15" y="96"/>
                </a:lnTo>
                <a:lnTo>
                  <a:pt x="15" y="98"/>
                </a:lnTo>
                <a:lnTo>
                  <a:pt x="16" y="101"/>
                </a:lnTo>
                <a:lnTo>
                  <a:pt x="16" y="102"/>
                </a:lnTo>
                <a:lnTo>
                  <a:pt x="15" y="102"/>
                </a:lnTo>
                <a:lnTo>
                  <a:pt x="7" y="100"/>
                </a:lnTo>
                <a:lnTo>
                  <a:pt x="5" y="98"/>
                </a:lnTo>
                <a:lnTo>
                  <a:pt x="5" y="94"/>
                </a:lnTo>
                <a:lnTo>
                  <a:pt x="5" y="93"/>
                </a:lnTo>
                <a:lnTo>
                  <a:pt x="8" y="85"/>
                </a:lnTo>
                <a:lnTo>
                  <a:pt x="4" y="7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2" name="Freeform 334"/>
          <p:cNvSpPr>
            <a:spLocks/>
          </p:cNvSpPr>
          <p:nvPr/>
        </p:nvSpPr>
        <p:spPr bwMode="auto">
          <a:xfrm>
            <a:off x="4283076" y="4816476"/>
            <a:ext cx="28575" cy="41275"/>
          </a:xfrm>
          <a:custGeom>
            <a:avLst/>
            <a:gdLst>
              <a:gd name="T0" fmla="*/ 3 w 18"/>
              <a:gd name="T1" fmla="*/ 25 h 26"/>
              <a:gd name="T2" fmla="*/ 1 w 18"/>
              <a:gd name="T3" fmla="*/ 25 h 26"/>
              <a:gd name="T4" fmla="*/ 0 w 18"/>
              <a:gd name="T5" fmla="*/ 23 h 26"/>
              <a:gd name="T6" fmla="*/ 3 w 18"/>
              <a:gd name="T7" fmla="*/ 14 h 26"/>
              <a:gd name="T8" fmla="*/ 5 w 18"/>
              <a:gd name="T9" fmla="*/ 4 h 26"/>
              <a:gd name="T10" fmla="*/ 10 w 18"/>
              <a:gd name="T11" fmla="*/ 2 h 26"/>
              <a:gd name="T12" fmla="*/ 14 w 18"/>
              <a:gd name="T13" fmla="*/ 0 h 26"/>
              <a:gd name="T14" fmla="*/ 14 w 18"/>
              <a:gd name="T15" fmla="*/ 0 h 26"/>
              <a:gd name="T16" fmla="*/ 15 w 18"/>
              <a:gd name="T17" fmla="*/ 0 h 26"/>
              <a:gd name="T18" fmla="*/ 16 w 18"/>
              <a:gd name="T19" fmla="*/ 3 h 26"/>
              <a:gd name="T20" fmla="*/ 16 w 18"/>
              <a:gd name="T21" fmla="*/ 6 h 26"/>
              <a:gd name="T22" fmla="*/ 18 w 18"/>
              <a:gd name="T23" fmla="*/ 10 h 26"/>
              <a:gd name="T24" fmla="*/ 18 w 18"/>
              <a:gd name="T25" fmla="*/ 11 h 26"/>
              <a:gd name="T26" fmla="*/ 15 w 18"/>
              <a:gd name="T27" fmla="*/ 17 h 26"/>
              <a:gd name="T28" fmla="*/ 15 w 18"/>
              <a:gd name="T29" fmla="*/ 18 h 26"/>
              <a:gd name="T30" fmla="*/ 12 w 18"/>
              <a:gd name="T31" fmla="*/ 22 h 26"/>
              <a:gd name="T32" fmla="*/ 11 w 18"/>
              <a:gd name="T33" fmla="*/ 22 h 26"/>
              <a:gd name="T34" fmla="*/ 8 w 18"/>
              <a:gd name="T35" fmla="*/ 25 h 26"/>
              <a:gd name="T36" fmla="*/ 5 w 18"/>
              <a:gd name="T37" fmla="*/ 26 h 26"/>
              <a:gd name="T38" fmla="*/ 3 w 18"/>
              <a:gd name="T39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8" h="26">
                <a:moveTo>
                  <a:pt x="3" y="25"/>
                </a:moveTo>
                <a:lnTo>
                  <a:pt x="1" y="25"/>
                </a:lnTo>
                <a:lnTo>
                  <a:pt x="0" y="23"/>
                </a:lnTo>
                <a:lnTo>
                  <a:pt x="3" y="14"/>
                </a:lnTo>
                <a:lnTo>
                  <a:pt x="5" y="4"/>
                </a:lnTo>
                <a:lnTo>
                  <a:pt x="10" y="2"/>
                </a:lnTo>
                <a:lnTo>
                  <a:pt x="14" y="0"/>
                </a:lnTo>
                <a:lnTo>
                  <a:pt x="14" y="0"/>
                </a:lnTo>
                <a:lnTo>
                  <a:pt x="15" y="0"/>
                </a:lnTo>
                <a:lnTo>
                  <a:pt x="16" y="3"/>
                </a:lnTo>
                <a:lnTo>
                  <a:pt x="16" y="6"/>
                </a:lnTo>
                <a:lnTo>
                  <a:pt x="18" y="10"/>
                </a:lnTo>
                <a:lnTo>
                  <a:pt x="18" y="11"/>
                </a:lnTo>
                <a:lnTo>
                  <a:pt x="15" y="17"/>
                </a:lnTo>
                <a:lnTo>
                  <a:pt x="15" y="18"/>
                </a:lnTo>
                <a:lnTo>
                  <a:pt x="12" y="22"/>
                </a:lnTo>
                <a:lnTo>
                  <a:pt x="11" y="22"/>
                </a:lnTo>
                <a:lnTo>
                  <a:pt x="8" y="25"/>
                </a:lnTo>
                <a:lnTo>
                  <a:pt x="5" y="26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3" name="Freeform 335"/>
          <p:cNvSpPr>
            <a:spLocks/>
          </p:cNvSpPr>
          <p:nvPr/>
        </p:nvSpPr>
        <p:spPr bwMode="auto">
          <a:xfrm>
            <a:off x="4237038" y="4714876"/>
            <a:ext cx="180975" cy="136525"/>
          </a:xfrm>
          <a:custGeom>
            <a:avLst/>
            <a:gdLst>
              <a:gd name="T0" fmla="*/ 93 w 114"/>
              <a:gd name="T1" fmla="*/ 29 h 86"/>
              <a:gd name="T2" fmla="*/ 100 w 114"/>
              <a:gd name="T3" fmla="*/ 48 h 86"/>
              <a:gd name="T4" fmla="*/ 104 w 114"/>
              <a:gd name="T5" fmla="*/ 49 h 86"/>
              <a:gd name="T6" fmla="*/ 107 w 114"/>
              <a:gd name="T7" fmla="*/ 52 h 86"/>
              <a:gd name="T8" fmla="*/ 114 w 114"/>
              <a:gd name="T9" fmla="*/ 64 h 86"/>
              <a:gd name="T10" fmla="*/ 114 w 114"/>
              <a:gd name="T11" fmla="*/ 67 h 86"/>
              <a:gd name="T12" fmla="*/ 110 w 114"/>
              <a:gd name="T13" fmla="*/ 71 h 86"/>
              <a:gd name="T14" fmla="*/ 107 w 114"/>
              <a:gd name="T15" fmla="*/ 74 h 86"/>
              <a:gd name="T16" fmla="*/ 86 w 114"/>
              <a:gd name="T17" fmla="*/ 82 h 86"/>
              <a:gd name="T18" fmla="*/ 84 w 114"/>
              <a:gd name="T19" fmla="*/ 81 h 86"/>
              <a:gd name="T20" fmla="*/ 75 w 114"/>
              <a:gd name="T21" fmla="*/ 79 h 86"/>
              <a:gd name="T22" fmla="*/ 59 w 114"/>
              <a:gd name="T23" fmla="*/ 86 h 86"/>
              <a:gd name="T24" fmla="*/ 54 w 114"/>
              <a:gd name="T25" fmla="*/ 81 h 86"/>
              <a:gd name="T26" fmla="*/ 48 w 114"/>
              <a:gd name="T27" fmla="*/ 72 h 86"/>
              <a:gd name="T28" fmla="*/ 47 w 114"/>
              <a:gd name="T29" fmla="*/ 66 h 86"/>
              <a:gd name="T30" fmla="*/ 56 w 114"/>
              <a:gd name="T31" fmla="*/ 61 h 86"/>
              <a:gd name="T32" fmla="*/ 60 w 114"/>
              <a:gd name="T33" fmla="*/ 60 h 86"/>
              <a:gd name="T34" fmla="*/ 66 w 114"/>
              <a:gd name="T35" fmla="*/ 60 h 86"/>
              <a:gd name="T36" fmla="*/ 69 w 114"/>
              <a:gd name="T37" fmla="*/ 57 h 86"/>
              <a:gd name="T38" fmla="*/ 55 w 114"/>
              <a:gd name="T39" fmla="*/ 53 h 86"/>
              <a:gd name="T40" fmla="*/ 40 w 114"/>
              <a:gd name="T41" fmla="*/ 57 h 86"/>
              <a:gd name="T42" fmla="*/ 15 w 114"/>
              <a:gd name="T43" fmla="*/ 57 h 86"/>
              <a:gd name="T44" fmla="*/ 11 w 114"/>
              <a:gd name="T45" fmla="*/ 57 h 86"/>
              <a:gd name="T46" fmla="*/ 0 w 114"/>
              <a:gd name="T47" fmla="*/ 53 h 86"/>
              <a:gd name="T48" fmla="*/ 10 w 114"/>
              <a:gd name="T49" fmla="*/ 51 h 86"/>
              <a:gd name="T50" fmla="*/ 36 w 114"/>
              <a:gd name="T51" fmla="*/ 46 h 86"/>
              <a:gd name="T52" fmla="*/ 51 w 114"/>
              <a:gd name="T53" fmla="*/ 46 h 86"/>
              <a:gd name="T54" fmla="*/ 62 w 114"/>
              <a:gd name="T55" fmla="*/ 46 h 86"/>
              <a:gd name="T56" fmla="*/ 75 w 114"/>
              <a:gd name="T57" fmla="*/ 40 h 86"/>
              <a:gd name="T58" fmla="*/ 71 w 114"/>
              <a:gd name="T59" fmla="*/ 33 h 86"/>
              <a:gd name="T60" fmla="*/ 67 w 114"/>
              <a:gd name="T61" fmla="*/ 33 h 86"/>
              <a:gd name="T62" fmla="*/ 59 w 114"/>
              <a:gd name="T63" fmla="*/ 37 h 86"/>
              <a:gd name="T64" fmla="*/ 55 w 114"/>
              <a:gd name="T65" fmla="*/ 38 h 86"/>
              <a:gd name="T66" fmla="*/ 52 w 114"/>
              <a:gd name="T67" fmla="*/ 40 h 86"/>
              <a:gd name="T68" fmla="*/ 47 w 114"/>
              <a:gd name="T69" fmla="*/ 37 h 86"/>
              <a:gd name="T70" fmla="*/ 48 w 114"/>
              <a:gd name="T71" fmla="*/ 27 h 86"/>
              <a:gd name="T72" fmla="*/ 49 w 114"/>
              <a:gd name="T73" fmla="*/ 22 h 86"/>
              <a:gd name="T74" fmla="*/ 52 w 114"/>
              <a:gd name="T75" fmla="*/ 19 h 86"/>
              <a:gd name="T76" fmla="*/ 59 w 114"/>
              <a:gd name="T77" fmla="*/ 12 h 86"/>
              <a:gd name="T78" fmla="*/ 58 w 114"/>
              <a:gd name="T79" fmla="*/ 8 h 86"/>
              <a:gd name="T80" fmla="*/ 62 w 114"/>
              <a:gd name="T81" fmla="*/ 0 h 86"/>
              <a:gd name="T82" fmla="*/ 66 w 114"/>
              <a:gd name="T83" fmla="*/ 4 h 86"/>
              <a:gd name="T84" fmla="*/ 69 w 114"/>
              <a:gd name="T85" fmla="*/ 10 h 86"/>
              <a:gd name="T86" fmla="*/ 67 w 114"/>
              <a:gd name="T87" fmla="*/ 16 h 86"/>
              <a:gd name="T88" fmla="*/ 66 w 114"/>
              <a:gd name="T89" fmla="*/ 25 h 86"/>
              <a:gd name="T90" fmla="*/ 88 w 114"/>
              <a:gd name="T91" fmla="*/ 25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4" h="86">
                <a:moveTo>
                  <a:pt x="89" y="25"/>
                </a:moveTo>
                <a:lnTo>
                  <a:pt x="93" y="29"/>
                </a:lnTo>
                <a:lnTo>
                  <a:pt x="96" y="34"/>
                </a:lnTo>
                <a:lnTo>
                  <a:pt x="100" y="48"/>
                </a:lnTo>
                <a:lnTo>
                  <a:pt x="103" y="49"/>
                </a:lnTo>
                <a:lnTo>
                  <a:pt x="104" y="49"/>
                </a:lnTo>
                <a:lnTo>
                  <a:pt x="107" y="51"/>
                </a:lnTo>
                <a:lnTo>
                  <a:pt x="107" y="52"/>
                </a:lnTo>
                <a:lnTo>
                  <a:pt x="108" y="53"/>
                </a:lnTo>
                <a:lnTo>
                  <a:pt x="114" y="64"/>
                </a:lnTo>
                <a:lnTo>
                  <a:pt x="114" y="66"/>
                </a:lnTo>
                <a:lnTo>
                  <a:pt x="114" y="67"/>
                </a:lnTo>
                <a:lnTo>
                  <a:pt x="111" y="70"/>
                </a:lnTo>
                <a:lnTo>
                  <a:pt x="110" y="71"/>
                </a:lnTo>
                <a:lnTo>
                  <a:pt x="108" y="72"/>
                </a:lnTo>
                <a:lnTo>
                  <a:pt x="107" y="74"/>
                </a:lnTo>
                <a:lnTo>
                  <a:pt x="88" y="81"/>
                </a:lnTo>
                <a:lnTo>
                  <a:pt x="86" y="82"/>
                </a:lnTo>
                <a:lnTo>
                  <a:pt x="85" y="81"/>
                </a:lnTo>
                <a:lnTo>
                  <a:pt x="84" y="81"/>
                </a:lnTo>
                <a:lnTo>
                  <a:pt x="82" y="81"/>
                </a:lnTo>
                <a:lnTo>
                  <a:pt x="75" y="79"/>
                </a:lnTo>
                <a:lnTo>
                  <a:pt x="60" y="86"/>
                </a:lnTo>
                <a:lnTo>
                  <a:pt x="59" y="86"/>
                </a:lnTo>
                <a:lnTo>
                  <a:pt x="58" y="86"/>
                </a:lnTo>
                <a:lnTo>
                  <a:pt x="54" y="81"/>
                </a:lnTo>
                <a:lnTo>
                  <a:pt x="49" y="75"/>
                </a:lnTo>
                <a:lnTo>
                  <a:pt x="48" y="72"/>
                </a:lnTo>
                <a:lnTo>
                  <a:pt x="47" y="70"/>
                </a:lnTo>
                <a:lnTo>
                  <a:pt x="47" y="66"/>
                </a:lnTo>
                <a:lnTo>
                  <a:pt x="52" y="63"/>
                </a:lnTo>
                <a:lnTo>
                  <a:pt x="56" y="61"/>
                </a:lnTo>
                <a:lnTo>
                  <a:pt x="58" y="60"/>
                </a:lnTo>
                <a:lnTo>
                  <a:pt x="60" y="60"/>
                </a:lnTo>
                <a:lnTo>
                  <a:pt x="63" y="60"/>
                </a:lnTo>
                <a:lnTo>
                  <a:pt x="66" y="60"/>
                </a:lnTo>
                <a:lnTo>
                  <a:pt x="70" y="59"/>
                </a:lnTo>
                <a:lnTo>
                  <a:pt x="69" y="57"/>
                </a:lnTo>
                <a:lnTo>
                  <a:pt x="60" y="55"/>
                </a:lnTo>
                <a:lnTo>
                  <a:pt x="55" y="53"/>
                </a:lnTo>
                <a:lnTo>
                  <a:pt x="45" y="56"/>
                </a:lnTo>
                <a:lnTo>
                  <a:pt x="40" y="57"/>
                </a:lnTo>
                <a:lnTo>
                  <a:pt x="17" y="57"/>
                </a:lnTo>
                <a:lnTo>
                  <a:pt x="15" y="57"/>
                </a:lnTo>
                <a:lnTo>
                  <a:pt x="13" y="57"/>
                </a:lnTo>
                <a:lnTo>
                  <a:pt x="11" y="57"/>
                </a:lnTo>
                <a:lnTo>
                  <a:pt x="10" y="57"/>
                </a:lnTo>
                <a:lnTo>
                  <a:pt x="0" y="53"/>
                </a:lnTo>
                <a:lnTo>
                  <a:pt x="0" y="52"/>
                </a:lnTo>
                <a:lnTo>
                  <a:pt x="10" y="51"/>
                </a:lnTo>
                <a:lnTo>
                  <a:pt x="25" y="48"/>
                </a:lnTo>
                <a:lnTo>
                  <a:pt x="36" y="46"/>
                </a:lnTo>
                <a:lnTo>
                  <a:pt x="49" y="46"/>
                </a:lnTo>
                <a:lnTo>
                  <a:pt x="51" y="46"/>
                </a:lnTo>
                <a:lnTo>
                  <a:pt x="55" y="46"/>
                </a:lnTo>
                <a:lnTo>
                  <a:pt x="62" y="46"/>
                </a:lnTo>
                <a:lnTo>
                  <a:pt x="75" y="41"/>
                </a:lnTo>
                <a:lnTo>
                  <a:pt x="75" y="40"/>
                </a:lnTo>
                <a:lnTo>
                  <a:pt x="71" y="34"/>
                </a:lnTo>
                <a:lnTo>
                  <a:pt x="71" y="33"/>
                </a:lnTo>
                <a:lnTo>
                  <a:pt x="70" y="33"/>
                </a:lnTo>
                <a:lnTo>
                  <a:pt x="67" y="33"/>
                </a:lnTo>
                <a:lnTo>
                  <a:pt x="59" y="36"/>
                </a:lnTo>
                <a:lnTo>
                  <a:pt x="59" y="37"/>
                </a:lnTo>
                <a:lnTo>
                  <a:pt x="58" y="38"/>
                </a:lnTo>
                <a:lnTo>
                  <a:pt x="55" y="38"/>
                </a:lnTo>
                <a:lnTo>
                  <a:pt x="54" y="40"/>
                </a:lnTo>
                <a:lnTo>
                  <a:pt x="52" y="40"/>
                </a:lnTo>
                <a:lnTo>
                  <a:pt x="48" y="38"/>
                </a:lnTo>
                <a:lnTo>
                  <a:pt x="47" y="37"/>
                </a:lnTo>
                <a:lnTo>
                  <a:pt x="45" y="37"/>
                </a:lnTo>
                <a:lnTo>
                  <a:pt x="48" y="27"/>
                </a:lnTo>
                <a:lnTo>
                  <a:pt x="48" y="25"/>
                </a:lnTo>
                <a:lnTo>
                  <a:pt x="49" y="22"/>
                </a:lnTo>
                <a:lnTo>
                  <a:pt x="51" y="21"/>
                </a:lnTo>
                <a:lnTo>
                  <a:pt x="52" y="19"/>
                </a:lnTo>
                <a:lnTo>
                  <a:pt x="54" y="18"/>
                </a:lnTo>
                <a:lnTo>
                  <a:pt x="59" y="12"/>
                </a:lnTo>
                <a:lnTo>
                  <a:pt x="59" y="10"/>
                </a:lnTo>
                <a:lnTo>
                  <a:pt x="58" y="8"/>
                </a:lnTo>
                <a:lnTo>
                  <a:pt x="59" y="7"/>
                </a:lnTo>
                <a:lnTo>
                  <a:pt x="62" y="0"/>
                </a:lnTo>
                <a:lnTo>
                  <a:pt x="63" y="1"/>
                </a:lnTo>
                <a:lnTo>
                  <a:pt x="66" y="4"/>
                </a:lnTo>
                <a:lnTo>
                  <a:pt x="67" y="7"/>
                </a:lnTo>
                <a:lnTo>
                  <a:pt x="69" y="10"/>
                </a:lnTo>
                <a:lnTo>
                  <a:pt x="69" y="15"/>
                </a:lnTo>
                <a:lnTo>
                  <a:pt x="67" y="16"/>
                </a:lnTo>
                <a:lnTo>
                  <a:pt x="64" y="21"/>
                </a:lnTo>
                <a:lnTo>
                  <a:pt x="66" y="25"/>
                </a:lnTo>
                <a:lnTo>
                  <a:pt x="75" y="23"/>
                </a:lnTo>
                <a:lnTo>
                  <a:pt x="88" y="25"/>
                </a:lnTo>
                <a:lnTo>
                  <a:pt x="89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4" name="Freeform 336"/>
          <p:cNvSpPr>
            <a:spLocks/>
          </p:cNvSpPr>
          <p:nvPr/>
        </p:nvSpPr>
        <p:spPr bwMode="auto">
          <a:xfrm>
            <a:off x="4164013" y="4702176"/>
            <a:ext cx="161925" cy="61913"/>
          </a:xfrm>
          <a:custGeom>
            <a:avLst/>
            <a:gdLst>
              <a:gd name="T0" fmla="*/ 42 w 102"/>
              <a:gd name="T1" fmla="*/ 4 h 39"/>
              <a:gd name="T2" fmla="*/ 52 w 102"/>
              <a:gd name="T3" fmla="*/ 3 h 39"/>
              <a:gd name="T4" fmla="*/ 59 w 102"/>
              <a:gd name="T5" fmla="*/ 1 h 39"/>
              <a:gd name="T6" fmla="*/ 61 w 102"/>
              <a:gd name="T7" fmla="*/ 4 h 39"/>
              <a:gd name="T8" fmla="*/ 67 w 102"/>
              <a:gd name="T9" fmla="*/ 1 h 39"/>
              <a:gd name="T10" fmla="*/ 78 w 102"/>
              <a:gd name="T11" fmla="*/ 0 h 39"/>
              <a:gd name="T12" fmla="*/ 87 w 102"/>
              <a:gd name="T13" fmla="*/ 0 h 39"/>
              <a:gd name="T14" fmla="*/ 89 w 102"/>
              <a:gd name="T15" fmla="*/ 0 h 39"/>
              <a:gd name="T16" fmla="*/ 97 w 102"/>
              <a:gd name="T17" fmla="*/ 0 h 39"/>
              <a:gd name="T18" fmla="*/ 102 w 102"/>
              <a:gd name="T19" fmla="*/ 0 h 39"/>
              <a:gd name="T20" fmla="*/ 101 w 102"/>
              <a:gd name="T21" fmla="*/ 3 h 39"/>
              <a:gd name="T22" fmla="*/ 95 w 102"/>
              <a:gd name="T23" fmla="*/ 9 h 39"/>
              <a:gd name="T24" fmla="*/ 93 w 102"/>
              <a:gd name="T25" fmla="*/ 14 h 39"/>
              <a:gd name="T26" fmla="*/ 93 w 102"/>
              <a:gd name="T27" fmla="*/ 16 h 39"/>
              <a:gd name="T28" fmla="*/ 97 w 102"/>
              <a:gd name="T29" fmla="*/ 14 h 39"/>
              <a:gd name="T30" fmla="*/ 94 w 102"/>
              <a:gd name="T31" fmla="*/ 22 h 39"/>
              <a:gd name="T32" fmla="*/ 94 w 102"/>
              <a:gd name="T33" fmla="*/ 23 h 39"/>
              <a:gd name="T34" fmla="*/ 90 w 102"/>
              <a:gd name="T35" fmla="*/ 26 h 39"/>
              <a:gd name="T36" fmla="*/ 78 w 102"/>
              <a:gd name="T37" fmla="*/ 31 h 39"/>
              <a:gd name="T38" fmla="*/ 74 w 102"/>
              <a:gd name="T39" fmla="*/ 37 h 39"/>
              <a:gd name="T40" fmla="*/ 72 w 102"/>
              <a:gd name="T41" fmla="*/ 38 h 39"/>
              <a:gd name="T42" fmla="*/ 64 w 102"/>
              <a:gd name="T43" fmla="*/ 39 h 39"/>
              <a:gd name="T44" fmla="*/ 63 w 102"/>
              <a:gd name="T45" fmla="*/ 38 h 39"/>
              <a:gd name="T46" fmla="*/ 60 w 102"/>
              <a:gd name="T47" fmla="*/ 38 h 39"/>
              <a:gd name="T48" fmla="*/ 57 w 102"/>
              <a:gd name="T49" fmla="*/ 38 h 39"/>
              <a:gd name="T50" fmla="*/ 50 w 102"/>
              <a:gd name="T51" fmla="*/ 37 h 39"/>
              <a:gd name="T52" fmla="*/ 42 w 102"/>
              <a:gd name="T53" fmla="*/ 37 h 39"/>
              <a:gd name="T54" fmla="*/ 42 w 102"/>
              <a:gd name="T55" fmla="*/ 23 h 39"/>
              <a:gd name="T56" fmla="*/ 42 w 102"/>
              <a:gd name="T57" fmla="*/ 20 h 39"/>
              <a:gd name="T58" fmla="*/ 31 w 102"/>
              <a:gd name="T59" fmla="*/ 24 h 39"/>
              <a:gd name="T60" fmla="*/ 29 w 102"/>
              <a:gd name="T61" fmla="*/ 27 h 39"/>
              <a:gd name="T62" fmla="*/ 25 w 102"/>
              <a:gd name="T63" fmla="*/ 33 h 39"/>
              <a:gd name="T64" fmla="*/ 23 w 102"/>
              <a:gd name="T65" fmla="*/ 34 h 39"/>
              <a:gd name="T66" fmla="*/ 12 w 102"/>
              <a:gd name="T67" fmla="*/ 37 h 39"/>
              <a:gd name="T68" fmla="*/ 3 w 102"/>
              <a:gd name="T69" fmla="*/ 35 h 39"/>
              <a:gd name="T70" fmla="*/ 1 w 102"/>
              <a:gd name="T71" fmla="*/ 35 h 39"/>
              <a:gd name="T72" fmla="*/ 0 w 102"/>
              <a:gd name="T73" fmla="*/ 33 h 39"/>
              <a:gd name="T74" fmla="*/ 1 w 102"/>
              <a:gd name="T75" fmla="*/ 27 h 39"/>
              <a:gd name="T76" fmla="*/ 11 w 102"/>
              <a:gd name="T77" fmla="*/ 18 h 39"/>
              <a:gd name="T78" fmla="*/ 22 w 102"/>
              <a:gd name="T79" fmla="*/ 8 h 39"/>
              <a:gd name="T80" fmla="*/ 25 w 102"/>
              <a:gd name="T81" fmla="*/ 5 h 39"/>
              <a:gd name="T82" fmla="*/ 26 w 102"/>
              <a:gd name="T83" fmla="*/ 5 h 39"/>
              <a:gd name="T84" fmla="*/ 33 w 102"/>
              <a:gd name="T85" fmla="*/ 5 h 39"/>
              <a:gd name="T86" fmla="*/ 35 w 102"/>
              <a:gd name="T87" fmla="*/ 7 h 39"/>
              <a:gd name="T88" fmla="*/ 38 w 102"/>
              <a:gd name="T89" fmla="*/ 5 h 39"/>
              <a:gd name="T90" fmla="*/ 42 w 102"/>
              <a:gd name="T91" fmla="*/ 4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2" h="39">
                <a:moveTo>
                  <a:pt x="42" y="4"/>
                </a:moveTo>
                <a:lnTo>
                  <a:pt x="52" y="3"/>
                </a:lnTo>
                <a:lnTo>
                  <a:pt x="59" y="1"/>
                </a:lnTo>
                <a:lnTo>
                  <a:pt x="61" y="4"/>
                </a:lnTo>
                <a:lnTo>
                  <a:pt x="67" y="1"/>
                </a:lnTo>
                <a:lnTo>
                  <a:pt x="78" y="0"/>
                </a:lnTo>
                <a:lnTo>
                  <a:pt x="87" y="0"/>
                </a:lnTo>
                <a:lnTo>
                  <a:pt x="89" y="0"/>
                </a:lnTo>
                <a:lnTo>
                  <a:pt x="97" y="0"/>
                </a:lnTo>
                <a:lnTo>
                  <a:pt x="102" y="0"/>
                </a:lnTo>
                <a:lnTo>
                  <a:pt x="101" y="3"/>
                </a:lnTo>
                <a:lnTo>
                  <a:pt x="95" y="9"/>
                </a:lnTo>
                <a:lnTo>
                  <a:pt x="93" y="14"/>
                </a:lnTo>
                <a:lnTo>
                  <a:pt x="93" y="16"/>
                </a:lnTo>
                <a:lnTo>
                  <a:pt x="97" y="14"/>
                </a:lnTo>
                <a:lnTo>
                  <a:pt x="94" y="22"/>
                </a:lnTo>
                <a:lnTo>
                  <a:pt x="94" y="23"/>
                </a:lnTo>
                <a:lnTo>
                  <a:pt x="90" y="26"/>
                </a:lnTo>
                <a:lnTo>
                  <a:pt x="78" y="31"/>
                </a:lnTo>
                <a:lnTo>
                  <a:pt x="74" y="37"/>
                </a:lnTo>
                <a:lnTo>
                  <a:pt x="72" y="38"/>
                </a:lnTo>
                <a:lnTo>
                  <a:pt x="64" y="39"/>
                </a:lnTo>
                <a:lnTo>
                  <a:pt x="63" y="38"/>
                </a:lnTo>
                <a:lnTo>
                  <a:pt x="60" y="38"/>
                </a:lnTo>
                <a:lnTo>
                  <a:pt x="57" y="38"/>
                </a:lnTo>
                <a:lnTo>
                  <a:pt x="50" y="37"/>
                </a:lnTo>
                <a:lnTo>
                  <a:pt x="42" y="37"/>
                </a:lnTo>
                <a:lnTo>
                  <a:pt x="42" y="23"/>
                </a:lnTo>
                <a:lnTo>
                  <a:pt x="42" y="20"/>
                </a:lnTo>
                <a:lnTo>
                  <a:pt x="31" y="24"/>
                </a:lnTo>
                <a:lnTo>
                  <a:pt x="29" y="27"/>
                </a:lnTo>
                <a:lnTo>
                  <a:pt x="25" y="33"/>
                </a:lnTo>
                <a:lnTo>
                  <a:pt x="23" y="34"/>
                </a:lnTo>
                <a:lnTo>
                  <a:pt x="12" y="37"/>
                </a:lnTo>
                <a:lnTo>
                  <a:pt x="3" y="35"/>
                </a:lnTo>
                <a:lnTo>
                  <a:pt x="1" y="35"/>
                </a:lnTo>
                <a:lnTo>
                  <a:pt x="0" y="33"/>
                </a:lnTo>
                <a:lnTo>
                  <a:pt x="1" y="27"/>
                </a:lnTo>
                <a:lnTo>
                  <a:pt x="11" y="18"/>
                </a:lnTo>
                <a:lnTo>
                  <a:pt x="22" y="8"/>
                </a:lnTo>
                <a:lnTo>
                  <a:pt x="25" y="5"/>
                </a:lnTo>
                <a:lnTo>
                  <a:pt x="26" y="5"/>
                </a:lnTo>
                <a:lnTo>
                  <a:pt x="33" y="5"/>
                </a:lnTo>
                <a:lnTo>
                  <a:pt x="35" y="7"/>
                </a:lnTo>
                <a:lnTo>
                  <a:pt x="38" y="5"/>
                </a:lnTo>
                <a:lnTo>
                  <a:pt x="42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5" name="Freeform 337"/>
          <p:cNvSpPr>
            <a:spLocks/>
          </p:cNvSpPr>
          <p:nvPr/>
        </p:nvSpPr>
        <p:spPr bwMode="auto">
          <a:xfrm>
            <a:off x="4332288" y="4683126"/>
            <a:ext cx="115888" cy="31750"/>
          </a:xfrm>
          <a:custGeom>
            <a:avLst/>
            <a:gdLst>
              <a:gd name="T0" fmla="*/ 41 w 73"/>
              <a:gd name="T1" fmla="*/ 2 h 20"/>
              <a:gd name="T2" fmla="*/ 45 w 73"/>
              <a:gd name="T3" fmla="*/ 1 h 20"/>
              <a:gd name="T4" fmla="*/ 48 w 73"/>
              <a:gd name="T5" fmla="*/ 0 h 20"/>
              <a:gd name="T6" fmla="*/ 50 w 73"/>
              <a:gd name="T7" fmla="*/ 0 h 20"/>
              <a:gd name="T8" fmla="*/ 54 w 73"/>
              <a:gd name="T9" fmla="*/ 0 h 20"/>
              <a:gd name="T10" fmla="*/ 59 w 73"/>
              <a:gd name="T11" fmla="*/ 2 h 20"/>
              <a:gd name="T12" fmla="*/ 60 w 73"/>
              <a:gd name="T13" fmla="*/ 2 h 20"/>
              <a:gd name="T14" fmla="*/ 66 w 73"/>
              <a:gd name="T15" fmla="*/ 4 h 20"/>
              <a:gd name="T16" fmla="*/ 67 w 73"/>
              <a:gd name="T17" fmla="*/ 5 h 20"/>
              <a:gd name="T18" fmla="*/ 73 w 73"/>
              <a:gd name="T19" fmla="*/ 8 h 20"/>
              <a:gd name="T20" fmla="*/ 73 w 73"/>
              <a:gd name="T21" fmla="*/ 9 h 20"/>
              <a:gd name="T22" fmla="*/ 65 w 73"/>
              <a:gd name="T23" fmla="*/ 16 h 20"/>
              <a:gd name="T24" fmla="*/ 63 w 73"/>
              <a:gd name="T25" fmla="*/ 17 h 20"/>
              <a:gd name="T26" fmla="*/ 56 w 73"/>
              <a:gd name="T27" fmla="*/ 19 h 20"/>
              <a:gd name="T28" fmla="*/ 52 w 73"/>
              <a:gd name="T29" fmla="*/ 20 h 20"/>
              <a:gd name="T30" fmla="*/ 50 w 73"/>
              <a:gd name="T31" fmla="*/ 19 h 20"/>
              <a:gd name="T32" fmla="*/ 48 w 73"/>
              <a:gd name="T33" fmla="*/ 17 h 20"/>
              <a:gd name="T34" fmla="*/ 48 w 73"/>
              <a:gd name="T35" fmla="*/ 16 h 20"/>
              <a:gd name="T36" fmla="*/ 48 w 73"/>
              <a:gd name="T37" fmla="*/ 15 h 20"/>
              <a:gd name="T38" fmla="*/ 50 w 73"/>
              <a:gd name="T39" fmla="*/ 15 h 20"/>
              <a:gd name="T40" fmla="*/ 52 w 73"/>
              <a:gd name="T41" fmla="*/ 13 h 20"/>
              <a:gd name="T42" fmla="*/ 52 w 73"/>
              <a:gd name="T43" fmla="*/ 12 h 20"/>
              <a:gd name="T44" fmla="*/ 48 w 73"/>
              <a:gd name="T45" fmla="*/ 9 h 20"/>
              <a:gd name="T46" fmla="*/ 47 w 73"/>
              <a:gd name="T47" fmla="*/ 8 h 20"/>
              <a:gd name="T48" fmla="*/ 40 w 73"/>
              <a:gd name="T49" fmla="*/ 6 h 20"/>
              <a:gd name="T50" fmla="*/ 36 w 73"/>
              <a:gd name="T51" fmla="*/ 8 h 20"/>
              <a:gd name="T52" fmla="*/ 32 w 73"/>
              <a:gd name="T53" fmla="*/ 8 h 20"/>
              <a:gd name="T54" fmla="*/ 25 w 73"/>
              <a:gd name="T55" fmla="*/ 12 h 20"/>
              <a:gd name="T56" fmla="*/ 0 w 73"/>
              <a:gd name="T57" fmla="*/ 2 h 20"/>
              <a:gd name="T58" fmla="*/ 2 w 73"/>
              <a:gd name="T59" fmla="*/ 1 h 20"/>
              <a:gd name="T60" fmla="*/ 7 w 73"/>
              <a:gd name="T61" fmla="*/ 1 h 20"/>
              <a:gd name="T62" fmla="*/ 9 w 73"/>
              <a:gd name="T63" fmla="*/ 1 h 20"/>
              <a:gd name="T64" fmla="*/ 15 w 73"/>
              <a:gd name="T65" fmla="*/ 1 h 20"/>
              <a:gd name="T66" fmla="*/ 17 w 73"/>
              <a:gd name="T67" fmla="*/ 1 h 20"/>
              <a:gd name="T68" fmla="*/ 18 w 73"/>
              <a:gd name="T69" fmla="*/ 2 h 20"/>
              <a:gd name="T70" fmla="*/ 19 w 73"/>
              <a:gd name="T71" fmla="*/ 2 h 20"/>
              <a:gd name="T72" fmla="*/ 21 w 73"/>
              <a:gd name="T73" fmla="*/ 4 h 20"/>
              <a:gd name="T74" fmla="*/ 36 w 73"/>
              <a:gd name="T75" fmla="*/ 4 h 20"/>
              <a:gd name="T76" fmla="*/ 39 w 73"/>
              <a:gd name="T77" fmla="*/ 4 h 20"/>
              <a:gd name="T78" fmla="*/ 40 w 73"/>
              <a:gd name="T79" fmla="*/ 4 h 20"/>
              <a:gd name="T80" fmla="*/ 41 w 73"/>
              <a:gd name="T81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3" h="20">
                <a:moveTo>
                  <a:pt x="41" y="2"/>
                </a:moveTo>
                <a:lnTo>
                  <a:pt x="45" y="1"/>
                </a:lnTo>
                <a:lnTo>
                  <a:pt x="48" y="0"/>
                </a:lnTo>
                <a:lnTo>
                  <a:pt x="50" y="0"/>
                </a:lnTo>
                <a:lnTo>
                  <a:pt x="54" y="0"/>
                </a:lnTo>
                <a:lnTo>
                  <a:pt x="59" y="2"/>
                </a:lnTo>
                <a:lnTo>
                  <a:pt x="60" y="2"/>
                </a:lnTo>
                <a:lnTo>
                  <a:pt x="66" y="4"/>
                </a:lnTo>
                <a:lnTo>
                  <a:pt x="67" y="5"/>
                </a:lnTo>
                <a:lnTo>
                  <a:pt x="73" y="8"/>
                </a:lnTo>
                <a:lnTo>
                  <a:pt x="73" y="9"/>
                </a:lnTo>
                <a:lnTo>
                  <a:pt x="65" y="16"/>
                </a:lnTo>
                <a:lnTo>
                  <a:pt x="63" y="17"/>
                </a:lnTo>
                <a:lnTo>
                  <a:pt x="56" y="19"/>
                </a:lnTo>
                <a:lnTo>
                  <a:pt x="52" y="20"/>
                </a:lnTo>
                <a:lnTo>
                  <a:pt x="50" y="19"/>
                </a:lnTo>
                <a:lnTo>
                  <a:pt x="48" y="17"/>
                </a:lnTo>
                <a:lnTo>
                  <a:pt x="48" y="16"/>
                </a:lnTo>
                <a:lnTo>
                  <a:pt x="48" y="15"/>
                </a:lnTo>
                <a:lnTo>
                  <a:pt x="50" y="15"/>
                </a:lnTo>
                <a:lnTo>
                  <a:pt x="52" y="13"/>
                </a:lnTo>
                <a:lnTo>
                  <a:pt x="52" y="12"/>
                </a:lnTo>
                <a:lnTo>
                  <a:pt x="48" y="9"/>
                </a:lnTo>
                <a:lnTo>
                  <a:pt x="47" y="8"/>
                </a:lnTo>
                <a:lnTo>
                  <a:pt x="40" y="6"/>
                </a:lnTo>
                <a:lnTo>
                  <a:pt x="36" y="8"/>
                </a:lnTo>
                <a:lnTo>
                  <a:pt x="32" y="8"/>
                </a:lnTo>
                <a:lnTo>
                  <a:pt x="25" y="12"/>
                </a:lnTo>
                <a:lnTo>
                  <a:pt x="0" y="2"/>
                </a:lnTo>
                <a:lnTo>
                  <a:pt x="2" y="1"/>
                </a:lnTo>
                <a:lnTo>
                  <a:pt x="7" y="1"/>
                </a:lnTo>
                <a:lnTo>
                  <a:pt x="9" y="1"/>
                </a:lnTo>
                <a:lnTo>
                  <a:pt x="15" y="1"/>
                </a:lnTo>
                <a:lnTo>
                  <a:pt x="17" y="1"/>
                </a:lnTo>
                <a:lnTo>
                  <a:pt x="18" y="2"/>
                </a:lnTo>
                <a:lnTo>
                  <a:pt x="19" y="2"/>
                </a:lnTo>
                <a:lnTo>
                  <a:pt x="21" y="4"/>
                </a:lnTo>
                <a:lnTo>
                  <a:pt x="36" y="4"/>
                </a:lnTo>
                <a:lnTo>
                  <a:pt x="39" y="4"/>
                </a:lnTo>
                <a:lnTo>
                  <a:pt x="40" y="4"/>
                </a:lnTo>
                <a:lnTo>
                  <a:pt x="41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6" name="Freeform 338"/>
          <p:cNvSpPr>
            <a:spLocks/>
          </p:cNvSpPr>
          <p:nvPr/>
        </p:nvSpPr>
        <p:spPr bwMode="auto">
          <a:xfrm>
            <a:off x="4438651" y="4629151"/>
            <a:ext cx="107950" cy="63500"/>
          </a:xfrm>
          <a:custGeom>
            <a:avLst/>
            <a:gdLst>
              <a:gd name="T0" fmla="*/ 32 w 68"/>
              <a:gd name="T1" fmla="*/ 15 h 40"/>
              <a:gd name="T2" fmla="*/ 40 w 68"/>
              <a:gd name="T3" fmla="*/ 13 h 40"/>
              <a:gd name="T4" fmla="*/ 43 w 68"/>
              <a:gd name="T5" fmla="*/ 6 h 40"/>
              <a:gd name="T6" fmla="*/ 48 w 68"/>
              <a:gd name="T7" fmla="*/ 0 h 40"/>
              <a:gd name="T8" fmla="*/ 52 w 68"/>
              <a:gd name="T9" fmla="*/ 4 h 40"/>
              <a:gd name="T10" fmla="*/ 55 w 68"/>
              <a:gd name="T11" fmla="*/ 6 h 40"/>
              <a:gd name="T12" fmla="*/ 58 w 68"/>
              <a:gd name="T13" fmla="*/ 13 h 40"/>
              <a:gd name="T14" fmla="*/ 60 w 68"/>
              <a:gd name="T15" fmla="*/ 15 h 40"/>
              <a:gd name="T16" fmla="*/ 63 w 68"/>
              <a:gd name="T17" fmla="*/ 13 h 40"/>
              <a:gd name="T18" fmla="*/ 64 w 68"/>
              <a:gd name="T19" fmla="*/ 13 h 40"/>
              <a:gd name="T20" fmla="*/ 68 w 68"/>
              <a:gd name="T21" fmla="*/ 21 h 40"/>
              <a:gd name="T22" fmla="*/ 68 w 68"/>
              <a:gd name="T23" fmla="*/ 24 h 40"/>
              <a:gd name="T24" fmla="*/ 68 w 68"/>
              <a:gd name="T25" fmla="*/ 27 h 40"/>
              <a:gd name="T26" fmla="*/ 68 w 68"/>
              <a:gd name="T27" fmla="*/ 32 h 40"/>
              <a:gd name="T28" fmla="*/ 67 w 68"/>
              <a:gd name="T29" fmla="*/ 32 h 40"/>
              <a:gd name="T30" fmla="*/ 67 w 68"/>
              <a:gd name="T31" fmla="*/ 34 h 40"/>
              <a:gd name="T32" fmla="*/ 66 w 68"/>
              <a:gd name="T33" fmla="*/ 34 h 40"/>
              <a:gd name="T34" fmla="*/ 62 w 68"/>
              <a:gd name="T35" fmla="*/ 34 h 40"/>
              <a:gd name="T36" fmla="*/ 59 w 68"/>
              <a:gd name="T37" fmla="*/ 34 h 40"/>
              <a:gd name="T38" fmla="*/ 58 w 68"/>
              <a:gd name="T39" fmla="*/ 34 h 40"/>
              <a:gd name="T40" fmla="*/ 55 w 68"/>
              <a:gd name="T41" fmla="*/ 32 h 40"/>
              <a:gd name="T42" fmla="*/ 47 w 68"/>
              <a:gd name="T43" fmla="*/ 34 h 40"/>
              <a:gd name="T44" fmla="*/ 43 w 68"/>
              <a:gd name="T45" fmla="*/ 36 h 40"/>
              <a:gd name="T46" fmla="*/ 40 w 68"/>
              <a:gd name="T47" fmla="*/ 36 h 40"/>
              <a:gd name="T48" fmla="*/ 40 w 68"/>
              <a:gd name="T49" fmla="*/ 38 h 40"/>
              <a:gd name="T50" fmla="*/ 38 w 68"/>
              <a:gd name="T51" fmla="*/ 38 h 40"/>
              <a:gd name="T52" fmla="*/ 28 w 68"/>
              <a:gd name="T53" fmla="*/ 40 h 40"/>
              <a:gd name="T54" fmla="*/ 26 w 68"/>
              <a:gd name="T55" fmla="*/ 39 h 40"/>
              <a:gd name="T56" fmla="*/ 10 w 68"/>
              <a:gd name="T57" fmla="*/ 32 h 40"/>
              <a:gd name="T58" fmla="*/ 3 w 68"/>
              <a:gd name="T59" fmla="*/ 30 h 40"/>
              <a:gd name="T60" fmla="*/ 2 w 68"/>
              <a:gd name="T61" fmla="*/ 28 h 40"/>
              <a:gd name="T62" fmla="*/ 0 w 68"/>
              <a:gd name="T63" fmla="*/ 27 h 40"/>
              <a:gd name="T64" fmla="*/ 8 w 68"/>
              <a:gd name="T65" fmla="*/ 21 h 40"/>
              <a:gd name="T66" fmla="*/ 11 w 68"/>
              <a:gd name="T67" fmla="*/ 21 h 40"/>
              <a:gd name="T68" fmla="*/ 22 w 68"/>
              <a:gd name="T69" fmla="*/ 19 h 40"/>
              <a:gd name="T70" fmla="*/ 32 w 68"/>
              <a:gd name="T71" fmla="*/ 15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8" h="40">
                <a:moveTo>
                  <a:pt x="32" y="15"/>
                </a:moveTo>
                <a:lnTo>
                  <a:pt x="40" y="13"/>
                </a:lnTo>
                <a:lnTo>
                  <a:pt x="43" y="6"/>
                </a:lnTo>
                <a:lnTo>
                  <a:pt x="48" y="0"/>
                </a:lnTo>
                <a:lnTo>
                  <a:pt x="52" y="4"/>
                </a:lnTo>
                <a:lnTo>
                  <a:pt x="55" y="6"/>
                </a:lnTo>
                <a:lnTo>
                  <a:pt x="58" y="13"/>
                </a:lnTo>
                <a:lnTo>
                  <a:pt x="60" y="15"/>
                </a:lnTo>
                <a:lnTo>
                  <a:pt x="63" y="13"/>
                </a:lnTo>
                <a:lnTo>
                  <a:pt x="64" y="13"/>
                </a:lnTo>
                <a:lnTo>
                  <a:pt x="68" y="21"/>
                </a:lnTo>
                <a:lnTo>
                  <a:pt x="68" y="24"/>
                </a:lnTo>
                <a:lnTo>
                  <a:pt x="68" y="27"/>
                </a:lnTo>
                <a:lnTo>
                  <a:pt x="68" y="32"/>
                </a:lnTo>
                <a:lnTo>
                  <a:pt x="67" y="32"/>
                </a:lnTo>
                <a:lnTo>
                  <a:pt x="67" y="34"/>
                </a:lnTo>
                <a:lnTo>
                  <a:pt x="66" y="34"/>
                </a:lnTo>
                <a:lnTo>
                  <a:pt x="62" y="34"/>
                </a:lnTo>
                <a:lnTo>
                  <a:pt x="59" y="34"/>
                </a:lnTo>
                <a:lnTo>
                  <a:pt x="58" y="34"/>
                </a:lnTo>
                <a:lnTo>
                  <a:pt x="55" y="32"/>
                </a:lnTo>
                <a:lnTo>
                  <a:pt x="47" y="34"/>
                </a:lnTo>
                <a:lnTo>
                  <a:pt x="43" y="36"/>
                </a:lnTo>
                <a:lnTo>
                  <a:pt x="40" y="36"/>
                </a:lnTo>
                <a:lnTo>
                  <a:pt x="40" y="38"/>
                </a:lnTo>
                <a:lnTo>
                  <a:pt x="38" y="38"/>
                </a:lnTo>
                <a:lnTo>
                  <a:pt x="28" y="40"/>
                </a:lnTo>
                <a:lnTo>
                  <a:pt x="26" y="39"/>
                </a:lnTo>
                <a:lnTo>
                  <a:pt x="10" y="32"/>
                </a:lnTo>
                <a:lnTo>
                  <a:pt x="3" y="30"/>
                </a:lnTo>
                <a:lnTo>
                  <a:pt x="2" y="28"/>
                </a:lnTo>
                <a:lnTo>
                  <a:pt x="0" y="27"/>
                </a:lnTo>
                <a:lnTo>
                  <a:pt x="8" y="21"/>
                </a:lnTo>
                <a:lnTo>
                  <a:pt x="11" y="21"/>
                </a:lnTo>
                <a:lnTo>
                  <a:pt x="22" y="19"/>
                </a:lnTo>
                <a:lnTo>
                  <a:pt x="3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7" name="Freeform 339"/>
          <p:cNvSpPr>
            <a:spLocks/>
          </p:cNvSpPr>
          <p:nvPr/>
        </p:nvSpPr>
        <p:spPr bwMode="auto">
          <a:xfrm>
            <a:off x="4298951" y="4602163"/>
            <a:ext cx="57150" cy="53975"/>
          </a:xfrm>
          <a:custGeom>
            <a:avLst/>
            <a:gdLst>
              <a:gd name="T0" fmla="*/ 16 w 36"/>
              <a:gd name="T1" fmla="*/ 30 h 34"/>
              <a:gd name="T2" fmla="*/ 15 w 36"/>
              <a:gd name="T3" fmla="*/ 30 h 34"/>
              <a:gd name="T4" fmla="*/ 12 w 36"/>
              <a:gd name="T5" fmla="*/ 30 h 34"/>
              <a:gd name="T6" fmla="*/ 4 w 36"/>
              <a:gd name="T7" fmla="*/ 30 h 34"/>
              <a:gd name="T8" fmla="*/ 4 w 36"/>
              <a:gd name="T9" fmla="*/ 30 h 34"/>
              <a:gd name="T10" fmla="*/ 2 w 36"/>
              <a:gd name="T11" fmla="*/ 32 h 34"/>
              <a:gd name="T12" fmla="*/ 1 w 36"/>
              <a:gd name="T13" fmla="*/ 34 h 34"/>
              <a:gd name="T14" fmla="*/ 0 w 36"/>
              <a:gd name="T15" fmla="*/ 33 h 34"/>
              <a:gd name="T16" fmla="*/ 0 w 36"/>
              <a:gd name="T17" fmla="*/ 32 h 34"/>
              <a:gd name="T18" fmla="*/ 2 w 36"/>
              <a:gd name="T19" fmla="*/ 29 h 34"/>
              <a:gd name="T20" fmla="*/ 4 w 36"/>
              <a:gd name="T21" fmla="*/ 27 h 34"/>
              <a:gd name="T22" fmla="*/ 8 w 36"/>
              <a:gd name="T23" fmla="*/ 25 h 34"/>
              <a:gd name="T24" fmla="*/ 12 w 36"/>
              <a:gd name="T25" fmla="*/ 21 h 34"/>
              <a:gd name="T26" fmla="*/ 19 w 36"/>
              <a:gd name="T27" fmla="*/ 11 h 34"/>
              <a:gd name="T28" fmla="*/ 20 w 36"/>
              <a:gd name="T29" fmla="*/ 8 h 34"/>
              <a:gd name="T30" fmla="*/ 27 w 36"/>
              <a:gd name="T31" fmla="*/ 0 h 34"/>
              <a:gd name="T32" fmla="*/ 28 w 36"/>
              <a:gd name="T33" fmla="*/ 0 h 34"/>
              <a:gd name="T34" fmla="*/ 30 w 36"/>
              <a:gd name="T35" fmla="*/ 0 h 34"/>
              <a:gd name="T36" fmla="*/ 30 w 36"/>
              <a:gd name="T37" fmla="*/ 2 h 34"/>
              <a:gd name="T38" fmla="*/ 36 w 36"/>
              <a:gd name="T39" fmla="*/ 6 h 34"/>
              <a:gd name="T40" fmla="*/ 36 w 36"/>
              <a:gd name="T41" fmla="*/ 7 h 34"/>
              <a:gd name="T42" fmla="*/ 32 w 36"/>
              <a:gd name="T43" fmla="*/ 11 h 34"/>
              <a:gd name="T44" fmla="*/ 34 w 36"/>
              <a:gd name="T45" fmla="*/ 18 h 34"/>
              <a:gd name="T46" fmla="*/ 31 w 36"/>
              <a:gd name="T47" fmla="*/ 26 h 34"/>
              <a:gd name="T48" fmla="*/ 31 w 36"/>
              <a:gd name="T49" fmla="*/ 27 h 34"/>
              <a:gd name="T50" fmla="*/ 30 w 36"/>
              <a:gd name="T51" fmla="*/ 30 h 34"/>
              <a:gd name="T52" fmla="*/ 30 w 36"/>
              <a:gd name="T53" fmla="*/ 30 h 34"/>
              <a:gd name="T54" fmla="*/ 28 w 36"/>
              <a:gd name="T55" fmla="*/ 30 h 34"/>
              <a:gd name="T56" fmla="*/ 17 w 36"/>
              <a:gd name="T57" fmla="*/ 30 h 34"/>
              <a:gd name="T58" fmla="*/ 16 w 36"/>
              <a:gd name="T59" fmla="*/ 30 h 34"/>
              <a:gd name="T60" fmla="*/ 16 w 36"/>
              <a:gd name="T61" fmla="*/ 3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6" h="34">
                <a:moveTo>
                  <a:pt x="16" y="30"/>
                </a:moveTo>
                <a:lnTo>
                  <a:pt x="15" y="30"/>
                </a:lnTo>
                <a:lnTo>
                  <a:pt x="12" y="30"/>
                </a:lnTo>
                <a:lnTo>
                  <a:pt x="4" y="30"/>
                </a:lnTo>
                <a:lnTo>
                  <a:pt x="4" y="30"/>
                </a:lnTo>
                <a:lnTo>
                  <a:pt x="2" y="32"/>
                </a:lnTo>
                <a:lnTo>
                  <a:pt x="1" y="34"/>
                </a:lnTo>
                <a:lnTo>
                  <a:pt x="0" y="33"/>
                </a:lnTo>
                <a:lnTo>
                  <a:pt x="0" y="32"/>
                </a:lnTo>
                <a:lnTo>
                  <a:pt x="2" y="29"/>
                </a:lnTo>
                <a:lnTo>
                  <a:pt x="4" y="27"/>
                </a:lnTo>
                <a:lnTo>
                  <a:pt x="8" y="25"/>
                </a:lnTo>
                <a:lnTo>
                  <a:pt x="12" y="21"/>
                </a:lnTo>
                <a:lnTo>
                  <a:pt x="19" y="11"/>
                </a:lnTo>
                <a:lnTo>
                  <a:pt x="20" y="8"/>
                </a:lnTo>
                <a:lnTo>
                  <a:pt x="27" y="0"/>
                </a:lnTo>
                <a:lnTo>
                  <a:pt x="28" y="0"/>
                </a:lnTo>
                <a:lnTo>
                  <a:pt x="30" y="0"/>
                </a:lnTo>
                <a:lnTo>
                  <a:pt x="30" y="2"/>
                </a:lnTo>
                <a:lnTo>
                  <a:pt x="36" y="6"/>
                </a:lnTo>
                <a:lnTo>
                  <a:pt x="36" y="7"/>
                </a:lnTo>
                <a:lnTo>
                  <a:pt x="32" y="11"/>
                </a:lnTo>
                <a:lnTo>
                  <a:pt x="34" y="18"/>
                </a:lnTo>
                <a:lnTo>
                  <a:pt x="31" y="26"/>
                </a:lnTo>
                <a:lnTo>
                  <a:pt x="31" y="27"/>
                </a:lnTo>
                <a:lnTo>
                  <a:pt x="30" y="30"/>
                </a:lnTo>
                <a:lnTo>
                  <a:pt x="30" y="30"/>
                </a:lnTo>
                <a:lnTo>
                  <a:pt x="28" y="30"/>
                </a:lnTo>
                <a:lnTo>
                  <a:pt x="17" y="30"/>
                </a:lnTo>
                <a:lnTo>
                  <a:pt x="16" y="30"/>
                </a:lnTo>
                <a:lnTo>
                  <a:pt x="16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8" name="Freeform 340"/>
          <p:cNvSpPr>
            <a:spLocks/>
          </p:cNvSpPr>
          <p:nvPr/>
        </p:nvSpPr>
        <p:spPr bwMode="auto">
          <a:xfrm>
            <a:off x="4395788" y="4572001"/>
            <a:ext cx="106363" cy="96838"/>
          </a:xfrm>
          <a:custGeom>
            <a:avLst/>
            <a:gdLst>
              <a:gd name="T0" fmla="*/ 35 w 67"/>
              <a:gd name="T1" fmla="*/ 49 h 61"/>
              <a:gd name="T2" fmla="*/ 27 w 67"/>
              <a:gd name="T3" fmla="*/ 56 h 61"/>
              <a:gd name="T4" fmla="*/ 26 w 67"/>
              <a:gd name="T5" fmla="*/ 56 h 61"/>
              <a:gd name="T6" fmla="*/ 19 w 67"/>
              <a:gd name="T7" fmla="*/ 57 h 61"/>
              <a:gd name="T8" fmla="*/ 8 w 67"/>
              <a:gd name="T9" fmla="*/ 60 h 61"/>
              <a:gd name="T10" fmla="*/ 1 w 67"/>
              <a:gd name="T11" fmla="*/ 61 h 61"/>
              <a:gd name="T12" fmla="*/ 0 w 67"/>
              <a:gd name="T13" fmla="*/ 59 h 61"/>
              <a:gd name="T14" fmla="*/ 0 w 67"/>
              <a:gd name="T15" fmla="*/ 57 h 61"/>
              <a:gd name="T16" fmla="*/ 3 w 67"/>
              <a:gd name="T17" fmla="*/ 55 h 61"/>
              <a:gd name="T18" fmla="*/ 25 w 67"/>
              <a:gd name="T19" fmla="*/ 37 h 61"/>
              <a:gd name="T20" fmla="*/ 26 w 67"/>
              <a:gd name="T21" fmla="*/ 37 h 61"/>
              <a:gd name="T22" fmla="*/ 37 w 67"/>
              <a:gd name="T23" fmla="*/ 30 h 61"/>
              <a:gd name="T24" fmla="*/ 42 w 67"/>
              <a:gd name="T25" fmla="*/ 25 h 61"/>
              <a:gd name="T26" fmla="*/ 48 w 67"/>
              <a:gd name="T27" fmla="*/ 18 h 61"/>
              <a:gd name="T28" fmla="*/ 48 w 67"/>
              <a:gd name="T29" fmla="*/ 16 h 61"/>
              <a:gd name="T30" fmla="*/ 49 w 67"/>
              <a:gd name="T31" fmla="*/ 14 h 61"/>
              <a:gd name="T32" fmla="*/ 48 w 67"/>
              <a:gd name="T33" fmla="*/ 11 h 61"/>
              <a:gd name="T34" fmla="*/ 46 w 67"/>
              <a:gd name="T35" fmla="*/ 10 h 61"/>
              <a:gd name="T36" fmla="*/ 44 w 67"/>
              <a:gd name="T37" fmla="*/ 1 h 61"/>
              <a:gd name="T38" fmla="*/ 45 w 67"/>
              <a:gd name="T39" fmla="*/ 0 h 61"/>
              <a:gd name="T40" fmla="*/ 46 w 67"/>
              <a:gd name="T41" fmla="*/ 0 h 61"/>
              <a:gd name="T42" fmla="*/ 48 w 67"/>
              <a:gd name="T43" fmla="*/ 0 h 61"/>
              <a:gd name="T44" fmla="*/ 49 w 67"/>
              <a:gd name="T45" fmla="*/ 1 h 61"/>
              <a:gd name="T46" fmla="*/ 52 w 67"/>
              <a:gd name="T47" fmla="*/ 3 h 61"/>
              <a:gd name="T48" fmla="*/ 53 w 67"/>
              <a:gd name="T49" fmla="*/ 6 h 61"/>
              <a:gd name="T50" fmla="*/ 61 w 67"/>
              <a:gd name="T51" fmla="*/ 7 h 61"/>
              <a:gd name="T52" fmla="*/ 63 w 67"/>
              <a:gd name="T53" fmla="*/ 10 h 61"/>
              <a:gd name="T54" fmla="*/ 64 w 67"/>
              <a:gd name="T55" fmla="*/ 14 h 61"/>
              <a:gd name="T56" fmla="*/ 61 w 67"/>
              <a:gd name="T57" fmla="*/ 21 h 61"/>
              <a:gd name="T58" fmla="*/ 60 w 67"/>
              <a:gd name="T59" fmla="*/ 25 h 61"/>
              <a:gd name="T60" fmla="*/ 60 w 67"/>
              <a:gd name="T61" fmla="*/ 26 h 61"/>
              <a:gd name="T62" fmla="*/ 60 w 67"/>
              <a:gd name="T63" fmla="*/ 27 h 61"/>
              <a:gd name="T64" fmla="*/ 61 w 67"/>
              <a:gd name="T65" fmla="*/ 30 h 61"/>
              <a:gd name="T66" fmla="*/ 67 w 67"/>
              <a:gd name="T67" fmla="*/ 36 h 61"/>
              <a:gd name="T68" fmla="*/ 65 w 67"/>
              <a:gd name="T69" fmla="*/ 41 h 61"/>
              <a:gd name="T70" fmla="*/ 65 w 67"/>
              <a:gd name="T71" fmla="*/ 42 h 61"/>
              <a:gd name="T72" fmla="*/ 64 w 67"/>
              <a:gd name="T73" fmla="*/ 44 h 61"/>
              <a:gd name="T74" fmla="*/ 56 w 67"/>
              <a:gd name="T75" fmla="*/ 46 h 61"/>
              <a:gd name="T76" fmla="*/ 44 w 67"/>
              <a:gd name="T77" fmla="*/ 51 h 61"/>
              <a:gd name="T78" fmla="*/ 42 w 67"/>
              <a:gd name="T79" fmla="*/ 51 h 61"/>
              <a:gd name="T80" fmla="*/ 41 w 67"/>
              <a:gd name="T81" fmla="*/ 49 h 61"/>
              <a:gd name="T82" fmla="*/ 35 w 67"/>
              <a:gd name="T83" fmla="*/ 4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7" h="61">
                <a:moveTo>
                  <a:pt x="35" y="49"/>
                </a:moveTo>
                <a:lnTo>
                  <a:pt x="27" y="56"/>
                </a:lnTo>
                <a:lnTo>
                  <a:pt x="26" y="56"/>
                </a:lnTo>
                <a:lnTo>
                  <a:pt x="19" y="57"/>
                </a:lnTo>
                <a:lnTo>
                  <a:pt x="8" y="60"/>
                </a:lnTo>
                <a:lnTo>
                  <a:pt x="1" y="61"/>
                </a:lnTo>
                <a:lnTo>
                  <a:pt x="0" y="59"/>
                </a:lnTo>
                <a:lnTo>
                  <a:pt x="0" y="57"/>
                </a:lnTo>
                <a:lnTo>
                  <a:pt x="3" y="55"/>
                </a:lnTo>
                <a:lnTo>
                  <a:pt x="25" y="37"/>
                </a:lnTo>
                <a:lnTo>
                  <a:pt x="26" y="37"/>
                </a:lnTo>
                <a:lnTo>
                  <a:pt x="37" y="30"/>
                </a:lnTo>
                <a:lnTo>
                  <a:pt x="42" y="25"/>
                </a:lnTo>
                <a:lnTo>
                  <a:pt x="48" y="18"/>
                </a:lnTo>
                <a:lnTo>
                  <a:pt x="48" y="16"/>
                </a:lnTo>
                <a:lnTo>
                  <a:pt x="49" y="14"/>
                </a:lnTo>
                <a:lnTo>
                  <a:pt x="48" y="11"/>
                </a:lnTo>
                <a:lnTo>
                  <a:pt x="46" y="10"/>
                </a:lnTo>
                <a:lnTo>
                  <a:pt x="44" y="1"/>
                </a:lnTo>
                <a:lnTo>
                  <a:pt x="45" y="0"/>
                </a:lnTo>
                <a:lnTo>
                  <a:pt x="46" y="0"/>
                </a:lnTo>
                <a:lnTo>
                  <a:pt x="48" y="0"/>
                </a:lnTo>
                <a:lnTo>
                  <a:pt x="49" y="1"/>
                </a:lnTo>
                <a:lnTo>
                  <a:pt x="52" y="3"/>
                </a:lnTo>
                <a:lnTo>
                  <a:pt x="53" y="6"/>
                </a:lnTo>
                <a:lnTo>
                  <a:pt x="61" y="7"/>
                </a:lnTo>
                <a:lnTo>
                  <a:pt x="63" y="10"/>
                </a:lnTo>
                <a:lnTo>
                  <a:pt x="64" y="14"/>
                </a:lnTo>
                <a:lnTo>
                  <a:pt x="61" y="21"/>
                </a:lnTo>
                <a:lnTo>
                  <a:pt x="60" y="25"/>
                </a:lnTo>
                <a:lnTo>
                  <a:pt x="60" y="26"/>
                </a:lnTo>
                <a:lnTo>
                  <a:pt x="60" y="27"/>
                </a:lnTo>
                <a:lnTo>
                  <a:pt x="61" y="30"/>
                </a:lnTo>
                <a:lnTo>
                  <a:pt x="67" y="36"/>
                </a:lnTo>
                <a:lnTo>
                  <a:pt x="65" y="41"/>
                </a:lnTo>
                <a:lnTo>
                  <a:pt x="65" y="42"/>
                </a:lnTo>
                <a:lnTo>
                  <a:pt x="64" y="44"/>
                </a:lnTo>
                <a:lnTo>
                  <a:pt x="56" y="46"/>
                </a:lnTo>
                <a:lnTo>
                  <a:pt x="44" y="51"/>
                </a:lnTo>
                <a:lnTo>
                  <a:pt x="42" y="51"/>
                </a:lnTo>
                <a:lnTo>
                  <a:pt x="41" y="49"/>
                </a:lnTo>
                <a:lnTo>
                  <a:pt x="35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9" name="Freeform 341"/>
          <p:cNvSpPr>
            <a:spLocks/>
          </p:cNvSpPr>
          <p:nvPr/>
        </p:nvSpPr>
        <p:spPr bwMode="auto">
          <a:xfrm>
            <a:off x="4360863" y="4613276"/>
            <a:ext cx="58738" cy="46038"/>
          </a:xfrm>
          <a:custGeom>
            <a:avLst/>
            <a:gdLst>
              <a:gd name="T0" fmla="*/ 15 w 37"/>
              <a:gd name="T1" fmla="*/ 11 h 29"/>
              <a:gd name="T2" fmla="*/ 21 w 37"/>
              <a:gd name="T3" fmla="*/ 10 h 29"/>
              <a:gd name="T4" fmla="*/ 29 w 37"/>
              <a:gd name="T5" fmla="*/ 10 h 29"/>
              <a:gd name="T6" fmla="*/ 36 w 37"/>
              <a:gd name="T7" fmla="*/ 11 h 29"/>
              <a:gd name="T8" fmla="*/ 37 w 37"/>
              <a:gd name="T9" fmla="*/ 11 h 29"/>
              <a:gd name="T10" fmla="*/ 37 w 37"/>
              <a:gd name="T11" fmla="*/ 12 h 29"/>
              <a:gd name="T12" fmla="*/ 36 w 37"/>
              <a:gd name="T13" fmla="*/ 15 h 29"/>
              <a:gd name="T14" fmla="*/ 33 w 37"/>
              <a:gd name="T15" fmla="*/ 19 h 29"/>
              <a:gd name="T16" fmla="*/ 32 w 37"/>
              <a:gd name="T17" fmla="*/ 23 h 29"/>
              <a:gd name="T18" fmla="*/ 29 w 37"/>
              <a:gd name="T19" fmla="*/ 25 h 29"/>
              <a:gd name="T20" fmla="*/ 22 w 37"/>
              <a:gd name="T21" fmla="*/ 27 h 29"/>
              <a:gd name="T22" fmla="*/ 17 w 37"/>
              <a:gd name="T23" fmla="*/ 29 h 29"/>
              <a:gd name="T24" fmla="*/ 14 w 37"/>
              <a:gd name="T25" fmla="*/ 26 h 29"/>
              <a:gd name="T26" fmla="*/ 12 w 37"/>
              <a:gd name="T27" fmla="*/ 25 h 29"/>
              <a:gd name="T28" fmla="*/ 12 w 37"/>
              <a:gd name="T29" fmla="*/ 18 h 29"/>
              <a:gd name="T30" fmla="*/ 11 w 37"/>
              <a:gd name="T31" fmla="*/ 18 h 29"/>
              <a:gd name="T32" fmla="*/ 7 w 37"/>
              <a:gd name="T33" fmla="*/ 16 h 29"/>
              <a:gd name="T34" fmla="*/ 4 w 37"/>
              <a:gd name="T35" fmla="*/ 15 h 29"/>
              <a:gd name="T36" fmla="*/ 0 w 37"/>
              <a:gd name="T37" fmla="*/ 11 h 29"/>
              <a:gd name="T38" fmla="*/ 1 w 37"/>
              <a:gd name="T39" fmla="*/ 10 h 29"/>
              <a:gd name="T40" fmla="*/ 10 w 37"/>
              <a:gd name="T41" fmla="*/ 0 h 29"/>
              <a:gd name="T42" fmla="*/ 12 w 37"/>
              <a:gd name="T43" fmla="*/ 0 h 29"/>
              <a:gd name="T44" fmla="*/ 15 w 37"/>
              <a:gd name="T45" fmla="*/ 4 h 29"/>
              <a:gd name="T46" fmla="*/ 17 w 37"/>
              <a:gd name="T47" fmla="*/ 10 h 29"/>
              <a:gd name="T48" fmla="*/ 15 w 37"/>
              <a:gd name="T49" fmla="*/ 11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29">
                <a:moveTo>
                  <a:pt x="15" y="11"/>
                </a:moveTo>
                <a:lnTo>
                  <a:pt x="21" y="10"/>
                </a:lnTo>
                <a:lnTo>
                  <a:pt x="29" y="10"/>
                </a:lnTo>
                <a:lnTo>
                  <a:pt x="36" y="11"/>
                </a:lnTo>
                <a:lnTo>
                  <a:pt x="37" y="11"/>
                </a:lnTo>
                <a:lnTo>
                  <a:pt x="37" y="12"/>
                </a:lnTo>
                <a:lnTo>
                  <a:pt x="36" y="15"/>
                </a:lnTo>
                <a:lnTo>
                  <a:pt x="33" y="19"/>
                </a:lnTo>
                <a:lnTo>
                  <a:pt x="32" y="23"/>
                </a:lnTo>
                <a:lnTo>
                  <a:pt x="29" y="25"/>
                </a:lnTo>
                <a:lnTo>
                  <a:pt x="22" y="27"/>
                </a:lnTo>
                <a:lnTo>
                  <a:pt x="17" y="29"/>
                </a:lnTo>
                <a:lnTo>
                  <a:pt x="14" y="26"/>
                </a:lnTo>
                <a:lnTo>
                  <a:pt x="12" y="25"/>
                </a:lnTo>
                <a:lnTo>
                  <a:pt x="12" y="18"/>
                </a:lnTo>
                <a:lnTo>
                  <a:pt x="11" y="18"/>
                </a:lnTo>
                <a:lnTo>
                  <a:pt x="7" y="16"/>
                </a:lnTo>
                <a:lnTo>
                  <a:pt x="4" y="15"/>
                </a:lnTo>
                <a:lnTo>
                  <a:pt x="0" y="11"/>
                </a:lnTo>
                <a:lnTo>
                  <a:pt x="1" y="10"/>
                </a:lnTo>
                <a:lnTo>
                  <a:pt x="10" y="0"/>
                </a:lnTo>
                <a:lnTo>
                  <a:pt x="12" y="0"/>
                </a:lnTo>
                <a:lnTo>
                  <a:pt x="15" y="4"/>
                </a:lnTo>
                <a:lnTo>
                  <a:pt x="17" y="10"/>
                </a:lnTo>
                <a:lnTo>
                  <a:pt x="15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0" name="Freeform 342"/>
          <p:cNvSpPr>
            <a:spLocks/>
          </p:cNvSpPr>
          <p:nvPr/>
        </p:nvSpPr>
        <p:spPr bwMode="auto">
          <a:xfrm>
            <a:off x="4305301" y="4560888"/>
            <a:ext cx="26988" cy="50800"/>
          </a:xfrm>
          <a:custGeom>
            <a:avLst/>
            <a:gdLst>
              <a:gd name="T0" fmla="*/ 9 w 17"/>
              <a:gd name="T1" fmla="*/ 30 h 32"/>
              <a:gd name="T2" fmla="*/ 8 w 17"/>
              <a:gd name="T3" fmla="*/ 30 h 32"/>
              <a:gd name="T4" fmla="*/ 4 w 17"/>
              <a:gd name="T5" fmla="*/ 23 h 32"/>
              <a:gd name="T6" fmla="*/ 6 w 17"/>
              <a:gd name="T7" fmla="*/ 22 h 32"/>
              <a:gd name="T8" fmla="*/ 5 w 17"/>
              <a:gd name="T9" fmla="*/ 19 h 32"/>
              <a:gd name="T10" fmla="*/ 0 w 17"/>
              <a:gd name="T11" fmla="*/ 15 h 32"/>
              <a:gd name="T12" fmla="*/ 0 w 17"/>
              <a:gd name="T13" fmla="*/ 7 h 32"/>
              <a:gd name="T14" fmla="*/ 9 w 17"/>
              <a:gd name="T15" fmla="*/ 0 h 32"/>
              <a:gd name="T16" fmla="*/ 11 w 17"/>
              <a:gd name="T17" fmla="*/ 0 h 32"/>
              <a:gd name="T18" fmla="*/ 12 w 17"/>
              <a:gd name="T19" fmla="*/ 2 h 32"/>
              <a:gd name="T20" fmla="*/ 15 w 17"/>
              <a:gd name="T21" fmla="*/ 3 h 32"/>
              <a:gd name="T22" fmla="*/ 16 w 17"/>
              <a:gd name="T23" fmla="*/ 4 h 32"/>
              <a:gd name="T24" fmla="*/ 16 w 17"/>
              <a:gd name="T25" fmla="*/ 6 h 32"/>
              <a:gd name="T26" fmla="*/ 13 w 17"/>
              <a:gd name="T27" fmla="*/ 8 h 32"/>
              <a:gd name="T28" fmla="*/ 16 w 17"/>
              <a:gd name="T29" fmla="*/ 11 h 32"/>
              <a:gd name="T30" fmla="*/ 17 w 17"/>
              <a:gd name="T31" fmla="*/ 13 h 32"/>
              <a:gd name="T32" fmla="*/ 17 w 17"/>
              <a:gd name="T33" fmla="*/ 14 h 32"/>
              <a:gd name="T34" fmla="*/ 17 w 17"/>
              <a:gd name="T35" fmla="*/ 18 h 32"/>
              <a:gd name="T36" fmla="*/ 16 w 17"/>
              <a:gd name="T37" fmla="*/ 22 h 32"/>
              <a:gd name="T38" fmla="*/ 11 w 17"/>
              <a:gd name="T39" fmla="*/ 30 h 32"/>
              <a:gd name="T40" fmla="*/ 9 w 17"/>
              <a:gd name="T41" fmla="*/ 32 h 32"/>
              <a:gd name="T42" fmla="*/ 9 w 17"/>
              <a:gd name="T43" fmla="*/ 3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" h="32">
                <a:moveTo>
                  <a:pt x="9" y="30"/>
                </a:moveTo>
                <a:lnTo>
                  <a:pt x="8" y="30"/>
                </a:lnTo>
                <a:lnTo>
                  <a:pt x="4" y="23"/>
                </a:lnTo>
                <a:lnTo>
                  <a:pt x="6" y="22"/>
                </a:lnTo>
                <a:lnTo>
                  <a:pt x="5" y="19"/>
                </a:lnTo>
                <a:lnTo>
                  <a:pt x="0" y="15"/>
                </a:lnTo>
                <a:lnTo>
                  <a:pt x="0" y="7"/>
                </a:lnTo>
                <a:lnTo>
                  <a:pt x="9" y="0"/>
                </a:lnTo>
                <a:lnTo>
                  <a:pt x="11" y="0"/>
                </a:lnTo>
                <a:lnTo>
                  <a:pt x="12" y="2"/>
                </a:lnTo>
                <a:lnTo>
                  <a:pt x="15" y="3"/>
                </a:lnTo>
                <a:lnTo>
                  <a:pt x="16" y="4"/>
                </a:lnTo>
                <a:lnTo>
                  <a:pt x="16" y="6"/>
                </a:lnTo>
                <a:lnTo>
                  <a:pt x="13" y="8"/>
                </a:lnTo>
                <a:lnTo>
                  <a:pt x="16" y="11"/>
                </a:lnTo>
                <a:lnTo>
                  <a:pt x="17" y="13"/>
                </a:lnTo>
                <a:lnTo>
                  <a:pt x="17" y="14"/>
                </a:lnTo>
                <a:lnTo>
                  <a:pt x="17" y="18"/>
                </a:lnTo>
                <a:lnTo>
                  <a:pt x="16" y="22"/>
                </a:lnTo>
                <a:lnTo>
                  <a:pt x="11" y="30"/>
                </a:lnTo>
                <a:lnTo>
                  <a:pt x="9" y="32"/>
                </a:lnTo>
                <a:lnTo>
                  <a:pt x="9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1" name="Freeform 343"/>
          <p:cNvSpPr>
            <a:spLocks/>
          </p:cNvSpPr>
          <p:nvPr/>
        </p:nvSpPr>
        <p:spPr bwMode="auto">
          <a:xfrm>
            <a:off x="4395788" y="4570413"/>
            <a:ext cx="66675" cy="50800"/>
          </a:xfrm>
          <a:custGeom>
            <a:avLst/>
            <a:gdLst>
              <a:gd name="T0" fmla="*/ 31 w 42"/>
              <a:gd name="T1" fmla="*/ 1 h 32"/>
              <a:gd name="T2" fmla="*/ 34 w 42"/>
              <a:gd name="T3" fmla="*/ 0 h 32"/>
              <a:gd name="T4" fmla="*/ 35 w 42"/>
              <a:gd name="T5" fmla="*/ 1 h 32"/>
              <a:gd name="T6" fmla="*/ 37 w 42"/>
              <a:gd name="T7" fmla="*/ 1 h 32"/>
              <a:gd name="T8" fmla="*/ 42 w 42"/>
              <a:gd name="T9" fmla="*/ 15 h 32"/>
              <a:gd name="T10" fmla="*/ 40 w 42"/>
              <a:gd name="T11" fmla="*/ 17 h 32"/>
              <a:gd name="T12" fmla="*/ 37 w 42"/>
              <a:gd name="T13" fmla="*/ 20 h 32"/>
              <a:gd name="T14" fmla="*/ 35 w 42"/>
              <a:gd name="T15" fmla="*/ 22 h 32"/>
              <a:gd name="T16" fmla="*/ 34 w 42"/>
              <a:gd name="T17" fmla="*/ 23 h 32"/>
              <a:gd name="T18" fmla="*/ 31 w 42"/>
              <a:gd name="T19" fmla="*/ 23 h 32"/>
              <a:gd name="T20" fmla="*/ 30 w 42"/>
              <a:gd name="T21" fmla="*/ 23 h 32"/>
              <a:gd name="T22" fmla="*/ 30 w 42"/>
              <a:gd name="T23" fmla="*/ 22 h 32"/>
              <a:gd name="T24" fmla="*/ 29 w 42"/>
              <a:gd name="T25" fmla="*/ 17 h 32"/>
              <a:gd name="T26" fmla="*/ 25 w 42"/>
              <a:gd name="T27" fmla="*/ 24 h 32"/>
              <a:gd name="T28" fmla="*/ 25 w 42"/>
              <a:gd name="T29" fmla="*/ 26 h 32"/>
              <a:gd name="T30" fmla="*/ 23 w 42"/>
              <a:gd name="T31" fmla="*/ 27 h 32"/>
              <a:gd name="T32" fmla="*/ 23 w 42"/>
              <a:gd name="T33" fmla="*/ 31 h 32"/>
              <a:gd name="T34" fmla="*/ 20 w 42"/>
              <a:gd name="T35" fmla="*/ 32 h 32"/>
              <a:gd name="T36" fmla="*/ 19 w 42"/>
              <a:gd name="T37" fmla="*/ 32 h 32"/>
              <a:gd name="T38" fmla="*/ 12 w 42"/>
              <a:gd name="T39" fmla="*/ 30 h 32"/>
              <a:gd name="T40" fmla="*/ 0 w 42"/>
              <a:gd name="T41" fmla="*/ 20 h 32"/>
              <a:gd name="T42" fmla="*/ 3 w 42"/>
              <a:gd name="T43" fmla="*/ 17 h 32"/>
              <a:gd name="T44" fmla="*/ 3 w 42"/>
              <a:gd name="T45" fmla="*/ 16 h 32"/>
              <a:gd name="T46" fmla="*/ 4 w 42"/>
              <a:gd name="T47" fmla="*/ 15 h 32"/>
              <a:gd name="T48" fmla="*/ 5 w 42"/>
              <a:gd name="T49" fmla="*/ 15 h 32"/>
              <a:gd name="T50" fmla="*/ 7 w 42"/>
              <a:gd name="T51" fmla="*/ 15 h 32"/>
              <a:gd name="T52" fmla="*/ 7 w 42"/>
              <a:gd name="T53" fmla="*/ 16 h 32"/>
              <a:gd name="T54" fmla="*/ 8 w 42"/>
              <a:gd name="T55" fmla="*/ 17 h 32"/>
              <a:gd name="T56" fmla="*/ 10 w 42"/>
              <a:gd name="T57" fmla="*/ 19 h 32"/>
              <a:gd name="T58" fmla="*/ 11 w 42"/>
              <a:gd name="T59" fmla="*/ 19 h 32"/>
              <a:gd name="T60" fmla="*/ 11 w 42"/>
              <a:gd name="T61" fmla="*/ 20 h 32"/>
              <a:gd name="T62" fmla="*/ 15 w 42"/>
              <a:gd name="T63" fmla="*/ 22 h 32"/>
              <a:gd name="T64" fmla="*/ 16 w 42"/>
              <a:gd name="T65" fmla="*/ 22 h 32"/>
              <a:gd name="T66" fmla="*/ 18 w 42"/>
              <a:gd name="T67" fmla="*/ 20 h 32"/>
              <a:gd name="T68" fmla="*/ 25 w 42"/>
              <a:gd name="T69" fmla="*/ 13 h 32"/>
              <a:gd name="T70" fmla="*/ 19 w 42"/>
              <a:gd name="T71" fmla="*/ 8 h 32"/>
              <a:gd name="T72" fmla="*/ 20 w 42"/>
              <a:gd name="T73" fmla="*/ 5 h 32"/>
              <a:gd name="T74" fmla="*/ 22 w 42"/>
              <a:gd name="T75" fmla="*/ 5 h 32"/>
              <a:gd name="T76" fmla="*/ 27 w 42"/>
              <a:gd name="T77" fmla="*/ 2 h 32"/>
              <a:gd name="T78" fmla="*/ 31 w 42"/>
              <a:gd name="T79" fmla="*/ 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" h="32">
                <a:moveTo>
                  <a:pt x="31" y="1"/>
                </a:moveTo>
                <a:lnTo>
                  <a:pt x="34" y="0"/>
                </a:lnTo>
                <a:lnTo>
                  <a:pt x="35" y="1"/>
                </a:lnTo>
                <a:lnTo>
                  <a:pt x="37" y="1"/>
                </a:lnTo>
                <a:lnTo>
                  <a:pt x="42" y="15"/>
                </a:lnTo>
                <a:lnTo>
                  <a:pt x="40" y="17"/>
                </a:lnTo>
                <a:lnTo>
                  <a:pt x="37" y="20"/>
                </a:lnTo>
                <a:lnTo>
                  <a:pt x="35" y="22"/>
                </a:lnTo>
                <a:lnTo>
                  <a:pt x="34" y="23"/>
                </a:lnTo>
                <a:lnTo>
                  <a:pt x="31" y="23"/>
                </a:lnTo>
                <a:lnTo>
                  <a:pt x="30" y="23"/>
                </a:lnTo>
                <a:lnTo>
                  <a:pt x="30" y="22"/>
                </a:lnTo>
                <a:lnTo>
                  <a:pt x="29" y="17"/>
                </a:lnTo>
                <a:lnTo>
                  <a:pt x="25" y="24"/>
                </a:lnTo>
                <a:lnTo>
                  <a:pt x="25" y="26"/>
                </a:lnTo>
                <a:lnTo>
                  <a:pt x="23" y="27"/>
                </a:lnTo>
                <a:lnTo>
                  <a:pt x="23" y="31"/>
                </a:lnTo>
                <a:lnTo>
                  <a:pt x="20" y="32"/>
                </a:lnTo>
                <a:lnTo>
                  <a:pt x="19" y="32"/>
                </a:lnTo>
                <a:lnTo>
                  <a:pt x="12" y="30"/>
                </a:lnTo>
                <a:lnTo>
                  <a:pt x="0" y="20"/>
                </a:lnTo>
                <a:lnTo>
                  <a:pt x="3" y="17"/>
                </a:lnTo>
                <a:lnTo>
                  <a:pt x="3" y="16"/>
                </a:lnTo>
                <a:lnTo>
                  <a:pt x="4" y="15"/>
                </a:lnTo>
                <a:lnTo>
                  <a:pt x="5" y="15"/>
                </a:lnTo>
                <a:lnTo>
                  <a:pt x="7" y="15"/>
                </a:lnTo>
                <a:lnTo>
                  <a:pt x="7" y="16"/>
                </a:lnTo>
                <a:lnTo>
                  <a:pt x="8" y="17"/>
                </a:lnTo>
                <a:lnTo>
                  <a:pt x="10" y="19"/>
                </a:lnTo>
                <a:lnTo>
                  <a:pt x="11" y="19"/>
                </a:lnTo>
                <a:lnTo>
                  <a:pt x="11" y="20"/>
                </a:lnTo>
                <a:lnTo>
                  <a:pt x="15" y="22"/>
                </a:lnTo>
                <a:lnTo>
                  <a:pt x="16" y="22"/>
                </a:lnTo>
                <a:lnTo>
                  <a:pt x="18" y="20"/>
                </a:lnTo>
                <a:lnTo>
                  <a:pt x="25" y="13"/>
                </a:lnTo>
                <a:lnTo>
                  <a:pt x="19" y="8"/>
                </a:lnTo>
                <a:lnTo>
                  <a:pt x="20" y="5"/>
                </a:lnTo>
                <a:lnTo>
                  <a:pt x="22" y="5"/>
                </a:lnTo>
                <a:lnTo>
                  <a:pt x="27" y="2"/>
                </a:lnTo>
                <a:lnTo>
                  <a:pt x="3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2" name="Freeform 344"/>
          <p:cNvSpPr>
            <a:spLocks/>
          </p:cNvSpPr>
          <p:nvPr/>
        </p:nvSpPr>
        <p:spPr bwMode="auto">
          <a:xfrm>
            <a:off x="4449763" y="4505326"/>
            <a:ext cx="101600" cy="120650"/>
          </a:xfrm>
          <a:custGeom>
            <a:avLst/>
            <a:gdLst>
              <a:gd name="T0" fmla="*/ 1 w 64"/>
              <a:gd name="T1" fmla="*/ 4 h 76"/>
              <a:gd name="T2" fmla="*/ 3 w 64"/>
              <a:gd name="T3" fmla="*/ 1 h 76"/>
              <a:gd name="T4" fmla="*/ 12 w 64"/>
              <a:gd name="T5" fmla="*/ 5 h 76"/>
              <a:gd name="T6" fmla="*/ 19 w 64"/>
              <a:gd name="T7" fmla="*/ 20 h 76"/>
              <a:gd name="T8" fmla="*/ 31 w 64"/>
              <a:gd name="T9" fmla="*/ 28 h 76"/>
              <a:gd name="T10" fmla="*/ 29 w 64"/>
              <a:gd name="T11" fmla="*/ 23 h 76"/>
              <a:gd name="T12" fmla="*/ 30 w 64"/>
              <a:gd name="T13" fmla="*/ 22 h 76"/>
              <a:gd name="T14" fmla="*/ 38 w 64"/>
              <a:gd name="T15" fmla="*/ 22 h 76"/>
              <a:gd name="T16" fmla="*/ 44 w 64"/>
              <a:gd name="T17" fmla="*/ 22 h 76"/>
              <a:gd name="T18" fmla="*/ 46 w 64"/>
              <a:gd name="T19" fmla="*/ 23 h 76"/>
              <a:gd name="T20" fmla="*/ 52 w 64"/>
              <a:gd name="T21" fmla="*/ 49 h 76"/>
              <a:gd name="T22" fmla="*/ 52 w 64"/>
              <a:gd name="T23" fmla="*/ 54 h 76"/>
              <a:gd name="T24" fmla="*/ 52 w 64"/>
              <a:gd name="T25" fmla="*/ 58 h 76"/>
              <a:gd name="T26" fmla="*/ 55 w 64"/>
              <a:gd name="T27" fmla="*/ 53 h 76"/>
              <a:gd name="T28" fmla="*/ 56 w 64"/>
              <a:gd name="T29" fmla="*/ 45 h 76"/>
              <a:gd name="T30" fmla="*/ 56 w 64"/>
              <a:gd name="T31" fmla="*/ 34 h 76"/>
              <a:gd name="T32" fmla="*/ 55 w 64"/>
              <a:gd name="T33" fmla="*/ 27 h 76"/>
              <a:gd name="T34" fmla="*/ 56 w 64"/>
              <a:gd name="T35" fmla="*/ 26 h 76"/>
              <a:gd name="T36" fmla="*/ 60 w 64"/>
              <a:gd name="T37" fmla="*/ 28 h 76"/>
              <a:gd name="T38" fmla="*/ 64 w 64"/>
              <a:gd name="T39" fmla="*/ 45 h 76"/>
              <a:gd name="T40" fmla="*/ 49 w 64"/>
              <a:gd name="T41" fmla="*/ 68 h 76"/>
              <a:gd name="T42" fmla="*/ 44 w 64"/>
              <a:gd name="T43" fmla="*/ 72 h 76"/>
              <a:gd name="T44" fmla="*/ 36 w 64"/>
              <a:gd name="T45" fmla="*/ 75 h 76"/>
              <a:gd name="T46" fmla="*/ 30 w 64"/>
              <a:gd name="T47" fmla="*/ 64 h 76"/>
              <a:gd name="T48" fmla="*/ 31 w 64"/>
              <a:gd name="T49" fmla="*/ 58 h 76"/>
              <a:gd name="T50" fmla="*/ 33 w 64"/>
              <a:gd name="T51" fmla="*/ 58 h 76"/>
              <a:gd name="T52" fmla="*/ 31 w 64"/>
              <a:gd name="T53" fmla="*/ 49 h 76"/>
              <a:gd name="T54" fmla="*/ 27 w 64"/>
              <a:gd name="T55" fmla="*/ 43 h 76"/>
              <a:gd name="T56" fmla="*/ 19 w 64"/>
              <a:gd name="T57" fmla="*/ 34 h 76"/>
              <a:gd name="T58" fmla="*/ 10 w 64"/>
              <a:gd name="T59" fmla="*/ 34 h 76"/>
              <a:gd name="T60" fmla="*/ 7 w 64"/>
              <a:gd name="T61" fmla="*/ 33 h 76"/>
              <a:gd name="T62" fmla="*/ 6 w 64"/>
              <a:gd name="T63" fmla="*/ 26 h 76"/>
              <a:gd name="T64" fmla="*/ 3 w 64"/>
              <a:gd name="T65" fmla="*/ 1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4" h="76">
                <a:moveTo>
                  <a:pt x="3" y="12"/>
                </a:moveTo>
                <a:lnTo>
                  <a:pt x="1" y="4"/>
                </a:lnTo>
                <a:lnTo>
                  <a:pt x="0" y="0"/>
                </a:lnTo>
                <a:lnTo>
                  <a:pt x="3" y="1"/>
                </a:lnTo>
                <a:lnTo>
                  <a:pt x="7" y="4"/>
                </a:lnTo>
                <a:lnTo>
                  <a:pt x="12" y="5"/>
                </a:lnTo>
                <a:lnTo>
                  <a:pt x="14" y="5"/>
                </a:lnTo>
                <a:lnTo>
                  <a:pt x="19" y="20"/>
                </a:lnTo>
                <a:lnTo>
                  <a:pt x="31" y="31"/>
                </a:lnTo>
                <a:lnTo>
                  <a:pt x="31" y="28"/>
                </a:lnTo>
                <a:lnTo>
                  <a:pt x="31" y="27"/>
                </a:lnTo>
                <a:lnTo>
                  <a:pt x="29" y="23"/>
                </a:lnTo>
                <a:lnTo>
                  <a:pt x="29" y="22"/>
                </a:lnTo>
                <a:lnTo>
                  <a:pt x="30" y="22"/>
                </a:lnTo>
                <a:lnTo>
                  <a:pt x="37" y="19"/>
                </a:lnTo>
                <a:lnTo>
                  <a:pt x="38" y="22"/>
                </a:lnTo>
                <a:lnTo>
                  <a:pt x="38" y="23"/>
                </a:lnTo>
                <a:lnTo>
                  <a:pt x="44" y="22"/>
                </a:lnTo>
                <a:lnTo>
                  <a:pt x="45" y="22"/>
                </a:lnTo>
                <a:lnTo>
                  <a:pt x="46" y="23"/>
                </a:lnTo>
                <a:lnTo>
                  <a:pt x="48" y="24"/>
                </a:lnTo>
                <a:lnTo>
                  <a:pt x="52" y="49"/>
                </a:lnTo>
                <a:lnTo>
                  <a:pt x="52" y="53"/>
                </a:lnTo>
                <a:lnTo>
                  <a:pt x="52" y="54"/>
                </a:lnTo>
                <a:lnTo>
                  <a:pt x="51" y="57"/>
                </a:lnTo>
                <a:lnTo>
                  <a:pt x="52" y="58"/>
                </a:lnTo>
                <a:lnTo>
                  <a:pt x="53" y="57"/>
                </a:lnTo>
                <a:lnTo>
                  <a:pt x="55" y="53"/>
                </a:lnTo>
                <a:lnTo>
                  <a:pt x="56" y="48"/>
                </a:lnTo>
                <a:lnTo>
                  <a:pt x="56" y="45"/>
                </a:lnTo>
                <a:lnTo>
                  <a:pt x="56" y="37"/>
                </a:lnTo>
                <a:lnTo>
                  <a:pt x="56" y="34"/>
                </a:lnTo>
                <a:lnTo>
                  <a:pt x="55" y="30"/>
                </a:lnTo>
                <a:lnTo>
                  <a:pt x="55" y="27"/>
                </a:lnTo>
                <a:lnTo>
                  <a:pt x="55" y="26"/>
                </a:lnTo>
                <a:lnTo>
                  <a:pt x="56" y="26"/>
                </a:lnTo>
                <a:lnTo>
                  <a:pt x="57" y="26"/>
                </a:lnTo>
                <a:lnTo>
                  <a:pt x="60" y="28"/>
                </a:lnTo>
                <a:lnTo>
                  <a:pt x="63" y="43"/>
                </a:lnTo>
                <a:lnTo>
                  <a:pt x="64" y="45"/>
                </a:lnTo>
                <a:lnTo>
                  <a:pt x="63" y="54"/>
                </a:lnTo>
                <a:lnTo>
                  <a:pt x="49" y="68"/>
                </a:lnTo>
                <a:lnTo>
                  <a:pt x="46" y="71"/>
                </a:lnTo>
                <a:lnTo>
                  <a:pt x="44" y="72"/>
                </a:lnTo>
                <a:lnTo>
                  <a:pt x="37" y="76"/>
                </a:lnTo>
                <a:lnTo>
                  <a:pt x="36" y="75"/>
                </a:lnTo>
                <a:lnTo>
                  <a:pt x="31" y="69"/>
                </a:lnTo>
                <a:lnTo>
                  <a:pt x="30" y="64"/>
                </a:lnTo>
                <a:lnTo>
                  <a:pt x="30" y="61"/>
                </a:lnTo>
                <a:lnTo>
                  <a:pt x="31" y="58"/>
                </a:lnTo>
                <a:lnTo>
                  <a:pt x="33" y="58"/>
                </a:lnTo>
                <a:lnTo>
                  <a:pt x="33" y="58"/>
                </a:lnTo>
                <a:lnTo>
                  <a:pt x="31" y="52"/>
                </a:lnTo>
                <a:lnTo>
                  <a:pt x="31" y="49"/>
                </a:lnTo>
                <a:lnTo>
                  <a:pt x="29" y="46"/>
                </a:lnTo>
                <a:lnTo>
                  <a:pt x="27" y="43"/>
                </a:lnTo>
                <a:lnTo>
                  <a:pt x="16" y="35"/>
                </a:lnTo>
                <a:lnTo>
                  <a:pt x="19" y="34"/>
                </a:lnTo>
                <a:lnTo>
                  <a:pt x="14" y="28"/>
                </a:lnTo>
                <a:lnTo>
                  <a:pt x="10" y="34"/>
                </a:lnTo>
                <a:lnTo>
                  <a:pt x="8" y="34"/>
                </a:lnTo>
                <a:lnTo>
                  <a:pt x="7" y="33"/>
                </a:lnTo>
                <a:lnTo>
                  <a:pt x="7" y="26"/>
                </a:lnTo>
                <a:lnTo>
                  <a:pt x="6" y="26"/>
                </a:lnTo>
                <a:lnTo>
                  <a:pt x="4" y="15"/>
                </a:lnTo>
                <a:lnTo>
                  <a:pt x="3" y="15"/>
                </a:lnTo>
                <a:lnTo>
                  <a:pt x="3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3" name="Freeform 345"/>
          <p:cNvSpPr>
            <a:spLocks/>
          </p:cNvSpPr>
          <p:nvPr/>
        </p:nvSpPr>
        <p:spPr bwMode="auto">
          <a:xfrm>
            <a:off x="4395788" y="4500563"/>
            <a:ext cx="42863" cy="46038"/>
          </a:xfrm>
          <a:custGeom>
            <a:avLst/>
            <a:gdLst>
              <a:gd name="T0" fmla="*/ 10 w 27"/>
              <a:gd name="T1" fmla="*/ 14 h 29"/>
              <a:gd name="T2" fmla="*/ 4 w 27"/>
              <a:gd name="T3" fmla="*/ 10 h 29"/>
              <a:gd name="T4" fmla="*/ 0 w 27"/>
              <a:gd name="T5" fmla="*/ 4 h 29"/>
              <a:gd name="T6" fmla="*/ 1 w 27"/>
              <a:gd name="T7" fmla="*/ 4 h 29"/>
              <a:gd name="T8" fmla="*/ 8 w 27"/>
              <a:gd name="T9" fmla="*/ 0 h 29"/>
              <a:gd name="T10" fmla="*/ 10 w 27"/>
              <a:gd name="T11" fmla="*/ 0 h 29"/>
              <a:gd name="T12" fmla="*/ 10 w 27"/>
              <a:gd name="T13" fmla="*/ 1 h 29"/>
              <a:gd name="T14" fmla="*/ 12 w 27"/>
              <a:gd name="T15" fmla="*/ 11 h 29"/>
              <a:gd name="T16" fmla="*/ 15 w 27"/>
              <a:gd name="T17" fmla="*/ 3 h 29"/>
              <a:gd name="T18" fmla="*/ 18 w 27"/>
              <a:gd name="T19" fmla="*/ 3 h 29"/>
              <a:gd name="T20" fmla="*/ 20 w 27"/>
              <a:gd name="T21" fmla="*/ 3 h 29"/>
              <a:gd name="T22" fmla="*/ 22 w 27"/>
              <a:gd name="T23" fmla="*/ 3 h 29"/>
              <a:gd name="T24" fmla="*/ 23 w 27"/>
              <a:gd name="T25" fmla="*/ 4 h 29"/>
              <a:gd name="T26" fmla="*/ 25 w 27"/>
              <a:gd name="T27" fmla="*/ 10 h 29"/>
              <a:gd name="T28" fmla="*/ 27 w 27"/>
              <a:gd name="T29" fmla="*/ 18 h 29"/>
              <a:gd name="T30" fmla="*/ 27 w 27"/>
              <a:gd name="T31" fmla="*/ 19 h 29"/>
              <a:gd name="T32" fmla="*/ 27 w 27"/>
              <a:gd name="T33" fmla="*/ 23 h 29"/>
              <a:gd name="T34" fmla="*/ 27 w 27"/>
              <a:gd name="T35" fmla="*/ 25 h 29"/>
              <a:gd name="T36" fmla="*/ 16 w 27"/>
              <a:gd name="T37" fmla="*/ 27 h 29"/>
              <a:gd name="T38" fmla="*/ 16 w 27"/>
              <a:gd name="T39" fmla="*/ 29 h 29"/>
              <a:gd name="T40" fmla="*/ 14 w 27"/>
              <a:gd name="T41" fmla="*/ 26 h 29"/>
              <a:gd name="T42" fmla="*/ 12 w 27"/>
              <a:gd name="T43" fmla="*/ 26 h 29"/>
              <a:gd name="T44" fmla="*/ 14 w 27"/>
              <a:gd name="T45" fmla="*/ 21 h 29"/>
              <a:gd name="T46" fmla="*/ 12 w 27"/>
              <a:gd name="T47" fmla="*/ 18 h 29"/>
              <a:gd name="T48" fmla="*/ 12 w 27"/>
              <a:gd name="T49" fmla="*/ 16 h 29"/>
              <a:gd name="T50" fmla="*/ 11 w 27"/>
              <a:gd name="T51" fmla="*/ 15 h 29"/>
              <a:gd name="T52" fmla="*/ 10 w 27"/>
              <a:gd name="T53" fmla="*/ 14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7" h="29">
                <a:moveTo>
                  <a:pt x="10" y="14"/>
                </a:moveTo>
                <a:lnTo>
                  <a:pt x="4" y="10"/>
                </a:lnTo>
                <a:lnTo>
                  <a:pt x="0" y="4"/>
                </a:lnTo>
                <a:lnTo>
                  <a:pt x="1" y="4"/>
                </a:lnTo>
                <a:lnTo>
                  <a:pt x="8" y="0"/>
                </a:lnTo>
                <a:lnTo>
                  <a:pt x="10" y="0"/>
                </a:lnTo>
                <a:lnTo>
                  <a:pt x="10" y="1"/>
                </a:lnTo>
                <a:lnTo>
                  <a:pt x="12" y="11"/>
                </a:lnTo>
                <a:lnTo>
                  <a:pt x="15" y="3"/>
                </a:lnTo>
                <a:lnTo>
                  <a:pt x="18" y="3"/>
                </a:lnTo>
                <a:lnTo>
                  <a:pt x="20" y="3"/>
                </a:lnTo>
                <a:lnTo>
                  <a:pt x="22" y="3"/>
                </a:lnTo>
                <a:lnTo>
                  <a:pt x="23" y="4"/>
                </a:lnTo>
                <a:lnTo>
                  <a:pt x="25" y="10"/>
                </a:lnTo>
                <a:lnTo>
                  <a:pt x="27" y="18"/>
                </a:lnTo>
                <a:lnTo>
                  <a:pt x="27" y="19"/>
                </a:lnTo>
                <a:lnTo>
                  <a:pt x="27" y="23"/>
                </a:lnTo>
                <a:lnTo>
                  <a:pt x="27" y="25"/>
                </a:lnTo>
                <a:lnTo>
                  <a:pt x="16" y="27"/>
                </a:lnTo>
                <a:lnTo>
                  <a:pt x="16" y="29"/>
                </a:lnTo>
                <a:lnTo>
                  <a:pt x="14" y="26"/>
                </a:lnTo>
                <a:lnTo>
                  <a:pt x="12" y="26"/>
                </a:lnTo>
                <a:lnTo>
                  <a:pt x="14" y="21"/>
                </a:lnTo>
                <a:lnTo>
                  <a:pt x="12" y="18"/>
                </a:lnTo>
                <a:lnTo>
                  <a:pt x="12" y="16"/>
                </a:lnTo>
                <a:lnTo>
                  <a:pt x="11" y="15"/>
                </a:lnTo>
                <a:lnTo>
                  <a:pt x="10" y="1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4" name="Freeform 346"/>
          <p:cNvSpPr>
            <a:spLocks/>
          </p:cNvSpPr>
          <p:nvPr/>
        </p:nvSpPr>
        <p:spPr bwMode="auto">
          <a:xfrm>
            <a:off x="4562476" y="4441826"/>
            <a:ext cx="106363" cy="65088"/>
          </a:xfrm>
          <a:custGeom>
            <a:avLst/>
            <a:gdLst>
              <a:gd name="T0" fmla="*/ 25 w 67"/>
              <a:gd name="T1" fmla="*/ 0 h 41"/>
              <a:gd name="T2" fmla="*/ 26 w 67"/>
              <a:gd name="T3" fmla="*/ 0 h 41"/>
              <a:gd name="T4" fmla="*/ 30 w 67"/>
              <a:gd name="T5" fmla="*/ 0 h 41"/>
              <a:gd name="T6" fmla="*/ 33 w 67"/>
              <a:gd name="T7" fmla="*/ 0 h 41"/>
              <a:gd name="T8" fmla="*/ 33 w 67"/>
              <a:gd name="T9" fmla="*/ 2 h 41"/>
              <a:gd name="T10" fmla="*/ 34 w 67"/>
              <a:gd name="T11" fmla="*/ 2 h 41"/>
              <a:gd name="T12" fmla="*/ 34 w 67"/>
              <a:gd name="T13" fmla="*/ 4 h 41"/>
              <a:gd name="T14" fmla="*/ 34 w 67"/>
              <a:gd name="T15" fmla="*/ 6 h 41"/>
              <a:gd name="T16" fmla="*/ 35 w 67"/>
              <a:gd name="T17" fmla="*/ 7 h 41"/>
              <a:gd name="T18" fmla="*/ 37 w 67"/>
              <a:gd name="T19" fmla="*/ 13 h 41"/>
              <a:gd name="T20" fmla="*/ 37 w 67"/>
              <a:gd name="T21" fmla="*/ 15 h 41"/>
              <a:gd name="T22" fmla="*/ 51 w 67"/>
              <a:gd name="T23" fmla="*/ 22 h 41"/>
              <a:gd name="T24" fmla="*/ 57 w 67"/>
              <a:gd name="T25" fmla="*/ 11 h 41"/>
              <a:gd name="T26" fmla="*/ 59 w 67"/>
              <a:gd name="T27" fmla="*/ 10 h 41"/>
              <a:gd name="T28" fmla="*/ 66 w 67"/>
              <a:gd name="T29" fmla="*/ 10 h 41"/>
              <a:gd name="T30" fmla="*/ 67 w 67"/>
              <a:gd name="T31" fmla="*/ 10 h 41"/>
              <a:gd name="T32" fmla="*/ 67 w 67"/>
              <a:gd name="T33" fmla="*/ 11 h 41"/>
              <a:gd name="T34" fmla="*/ 67 w 67"/>
              <a:gd name="T35" fmla="*/ 21 h 41"/>
              <a:gd name="T36" fmla="*/ 57 w 67"/>
              <a:gd name="T37" fmla="*/ 29 h 41"/>
              <a:gd name="T38" fmla="*/ 55 w 67"/>
              <a:gd name="T39" fmla="*/ 30 h 41"/>
              <a:gd name="T40" fmla="*/ 48 w 67"/>
              <a:gd name="T41" fmla="*/ 32 h 41"/>
              <a:gd name="T42" fmla="*/ 45 w 67"/>
              <a:gd name="T43" fmla="*/ 32 h 41"/>
              <a:gd name="T44" fmla="*/ 42 w 67"/>
              <a:gd name="T45" fmla="*/ 32 h 41"/>
              <a:gd name="T46" fmla="*/ 41 w 67"/>
              <a:gd name="T47" fmla="*/ 32 h 41"/>
              <a:gd name="T48" fmla="*/ 34 w 67"/>
              <a:gd name="T49" fmla="*/ 33 h 41"/>
              <a:gd name="T50" fmla="*/ 31 w 67"/>
              <a:gd name="T51" fmla="*/ 33 h 41"/>
              <a:gd name="T52" fmla="*/ 22 w 67"/>
              <a:gd name="T53" fmla="*/ 38 h 41"/>
              <a:gd name="T54" fmla="*/ 22 w 67"/>
              <a:gd name="T55" fmla="*/ 40 h 41"/>
              <a:gd name="T56" fmla="*/ 18 w 67"/>
              <a:gd name="T57" fmla="*/ 41 h 41"/>
              <a:gd name="T58" fmla="*/ 15 w 67"/>
              <a:gd name="T59" fmla="*/ 41 h 41"/>
              <a:gd name="T60" fmla="*/ 11 w 67"/>
              <a:gd name="T61" fmla="*/ 41 h 41"/>
              <a:gd name="T62" fmla="*/ 7 w 67"/>
              <a:gd name="T63" fmla="*/ 40 h 41"/>
              <a:gd name="T64" fmla="*/ 1 w 67"/>
              <a:gd name="T65" fmla="*/ 34 h 41"/>
              <a:gd name="T66" fmla="*/ 0 w 67"/>
              <a:gd name="T67" fmla="*/ 32 h 41"/>
              <a:gd name="T68" fmla="*/ 0 w 67"/>
              <a:gd name="T69" fmla="*/ 30 h 41"/>
              <a:gd name="T70" fmla="*/ 1 w 67"/>
              <a:gd name="T71" fmla="*/ 26 h 41"/>
              <a:gd name="T72" fmla="*/ 7 w 67"/>
              <a:gd name="T73" fmla="*/ 19 h 41"/>
              <a:gd name="T74" fmla="*/ 7 w 67"/>
              <a:gd name="T75" fmla="*/ 18 h 41"/>
              <a:gd name="T76" fmla="*/ 8 w 67"/>
              <a:gd name="T77" fmla="*/ 17 h 41"/>
              <a:gd name="T78" fmla="*/ 11 w 67"/>
              <a:gd name="T79" fmla="*/ 14 h 41"/>
              <a:gd name="T80" fmla="*/ 12 w 67"/>
              <a:gd name="T81" fmla="*/ 14 h 41"/>
              <a:gd name="T82" fmla="*/ 18 w 67"/>
              <a:gd name="T83" fmla="*/ 17 h 41"/>
              <a:gd name="T84" fmla="*/ 25 w 67"/>
              <a:gd name="T85" fmla="*/ 14 h 41"/>
              <a:gd name="T86" fmla="*/ 23 w 67"/>
              <a:gd name="T87" fmla="*/ 10 h 41"/>
              <a:gd name="T88" fmla="*/ 22 w 67"/>
              <a:gd name="T89" fmla="*/ 6 h 41"/>
              <a:gd name="T90" fmla="*/ 23 w 67"/>
              <a:gd name="T91" fmla="*/ 3 h 41"/>
              <a:gd name="T92" fmla="*/ 23 w 67"/>
              <a:gd name="T93" fmla="*/ 2 h 41"/>
              <a:gd name="T94" fmla="*/ 25 w 67"/>
              <a:gd name="T95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7" h="41">
                <a:moveTo>
                  <a:pt x="25" y="0"/>
                </a:moveTo>
                <a:lnTo>
                  <a:pt x="26" y="0"/>
                </a:lnTo>
                <a:lnTo>
                  <a:pt x="30" y="0"/>
                </a:lnTo>
                <a:lnTo>
                  <a:pt x="33" y="0"/>
                </a:lnTo>
                <a:lnTo>
                  <a:pt x="33" y="2"/>
                </a:lnTo>
                <a:lnTo>
                  <a:pt x="34" y="2"/>
                </a:lnTo>
                <a:lnTo>
                  <a:pt x="34" y="4"/>
                </a:lnTo>
                <a:lnTo>
                  <a:pt x="34" y="6"/>
                </a:lnTo>
                <a:lnTo>
                  <a:pt x="35" y="7"/>
                </a:lnTo>
                <a:lnTo>
                  <a:pt x="37" y="13"/>
                </a:lnTo>
                <a:lnTo>
                  <a:pt x="37" y="15"/>
                </a:lnTo>
                <a:lnTo>
                  <a:pt x="51" y="22"/>
                </a:lnTo>
                <a:lnTo>
                  <a:pt x="57" y="11"/>
                </a:lnTo>
                <a:lnTo>
                  <a:pt x="59" y="10"/>
                </a:lnTo>
                <a:lnTo>
                  <a:pt x="66" y="10"/>
                </a:lnTo>
                <a:lnTo>
                  <a:pt x="67" y="10"/>
                </a:lnTo>
                <a:lnTo>
                  <a:pt x="67" y="11"/>
                </a:lnTo>
                <a:lnTo>
                  <a:pt x="67" y="21"/>
                </a:lnTo>
                <a:lnTo>
                  <a:pt x="57" y="29"/>
                </a:lnTo>
                <a:lnTo>
                  <a:pt x="55" y="30"/>
                </a:lnTo>
                <a:lnTo>
                  <a:pt x="48" y="32"/>
                </a:lnTo>
                <a:lnTo>
                  <a:pt x="45" y="32"/>
                </a:lnTo>
                <a:lnTo>
                  <a:pt x="42" y="32"/>
                </a:lnTo>
                <a:lnTo>
                  <a:pt x="41" y="32"/>
                </a:lnTo>
                <a:lnTo>
                  <a:pt x="34" y="33"/>
                </a:lnTo>
                <a:lnTo>
                  <a:pt x="31" y="33"/>
                </a:lnTo>
                <a:lnTo>
                  <a:pt x="22" y="38"/>
                </a:lnTo>
                <a:lnTo>
                  <a:pt x="22" y="40"/>
                </a:lnTo>
                <a:lnTo>
                  <a:pt x="18" y="41"/>
                </a:lnTo>
                <a:lnTo>
                  <a:pt x="15" y="41"/>
                </a:lnTo>
                <a:lnTo>
                  <a:pt x="11" y="41"/>
                </a:lnTo>
                <a:lnTo>
                  <a:pt x="7" y="40"/>
                </a:lnTo>
                <a:lnTo>
                  <a:pt x="1" y="34"/>
                </a:lnTo>
                <a:lnTo>
                  <a:pt x="0" y="32"/>
                </a:lnTo>
                <a:lnTo>
                  <a:pt x="0" y="30"/>
                </a:lnTo>
                <a:lnTo>
                  <a:pt x="1" y="26"/>
                </a:lnTo>
                <a:lnTo>
                  <a:pt x="7" y="19"/>
                </a:lnTo>
                <a:lnTo>
                  <a:pt x="7" y="18"/>
                </a:lnTo>
                <a:lnTo>
                  <a:pt x="8" y="17"/>
                </a:lnTo>
                <a:lnTo>
                  <a:pt x="11" y="14"/>
                </a:lnTo>
                <a:lnTo>
                  <a:pt x="12" y="14"/>
                </a:lnTo>
                <a:lnTo>
                  <a:pt x="18" y="17"/>
                </a:lnTo>
                <a:lnTo>
                  <a:pt x="25" y="14"/>
                </a:lnTo>
                <a:lnTo>
                  <a:pt x="23" y="10"/>
                </a:lnTo>
                <a:lnTo>
                  <a:pt x="22" y="6"/>
                </a:lnTo>
                <a:lnTo>
                  <a:pt x="23" y="3"/>
                </a:lnTo>
                <a:lnTo>
                  <a:pt x="23" y="2"/>
                </a:lnTo>
                <a:lnTo>
                  <a:pt x="25" y="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5" name="Freeform 347"/>
          <p:cNvSpPr>
            <a:spLocks noEditPoints="1"/>
          </p:cNvSpPr>
          <p:nvPr/>
        </p:nvSpPr>
        <p:spPr bwMode="auto">
          <a:xfrm>
            <a:off x="4876801" y="4287838"/>
            <a:ext cx="274638" cy="184150"/>
          </a:xfrm>
          <a:custGeom>
            <a:avLst/>
            <a:gdLst>
              <a:gd name="T0" fmla="*/ 124 w 173"/>
              <a:gd name="T1" fmla="*/ 85 h 116"/>
              <a:gd name="T2" fmla="*/ 131 w 173"/>
              <a:gd name="T3" fmla="*/ 107 h 116"/>
              <a:gd name="T4" fmla="*/ 143 w 173"/>
              <a:gd name="T5" fmla="*/ 97 h 116"/>
              <a:gd name="T6" fmla="*/ 138 w 173"/>
              <a:gd name="T7" fmla="*/ 85 h 116"/>
              <a:gd name="T8" fmla="*/ 98 w 173"/>
              <a:gd name="T9" fmla="*/ 59 h 116"/>
              <a:gd name="T10" fmla="*/ 80 w 173"/>
              <a:gd name="T11" fmla="*/ 67 h 116"/>
              <a:gd name="T12" fmla="*/ 80 w 173"/>
              <a:gd name="T13" fmla="*/ 56 h 116"/>
              <a:gd name="T14" fmla="*/ 74 w 173"/>
              <a:gd name="T15" fmla="*/ 60 h 116"/>
              <a:gd name="T16" fmla="*/ 76 w 173"/>
              <a:gd name="T17" fmla="*/ 75 h 116"/>
              <a:gd name="T18" fmla="*/ 105 w 173"/>
              <a:gd name="T19" fmla="*/ 65 h 116"/>
              <a:gd name="T20" fmla="*/ 99 w 173"/>
              <a:gd name="T21" fmla="*/ 60 h 116"/>
              <a:gd name="T22" fmla="*/ 112 w 173"/>
              <a:gd name="T23" fmla="*/ 55 h 116"/>
              <a:gd name="T24" fmla="*/ 90 w 173"/>
              <a:gd name="T25" fmla="*/ 3 h 116"/>
              <a:gd name="T26" fmla="*/ 102 w 173"/>
              <a:gd name="T27" fmla="*/ 7 h 116"/>
              <a:gd name="T28" fmla="*/ 140 w 173"/>
              <a:gd name="T29" fmla="*/ 30 h 116"/>
              <a:gd name="T30" fmla="*/ 139 w 173"/>
              <a:gd name="T31" fmla="*/ 36 h 116"/>
              <a:gd name="T32" fmla="*/ 144 w 173"/>
              <a:gd name="T33" fmla="*/ 50 h 116"/>
              <a:gd name="T34" fmla="*/ 169 w 173"/>
              <a:gd name="T35" fmla="*/ 58 h 116"/>
              <a:gd name="T36" fmla="*/ 166 w 173"/>
              <a:gd name="T37" fmla="*/ 88 h 116"/>
              <a:gd name="T38" fmla="*/ 142 w 173"/>
              <a:gd name="T39" fmla="*/ 110 h 116"/>
              <a:gd name="T40" fmla="*/ 131 w 173"/>
              <a:gd name="T41" fmla="*/ 112 h 116"/>
              <a:gd name="T42" fmla="*/ 110 w 173"/>
              <a:gd name="T43" fmla="*/ 105 h 116"/>
              <a:gd name="T44" fmla="*/ 95 w 173"/>
              <a:gd name="T45" fmla="*/ 114 h 116"/>
              <a:gd name="T46" fmla="*/ 90 w 173"/>
              <a:gd name="T47" fmla="*/ 99 h 116"/>
              <a:gd name="T48" fmla="*/ 69 w 173"/>
              <a:gd name="T49" fmla="*/ 85 h 116"/>
              <a:gd name="T50" fmla="*/ 69 w 173"/>
              <a:gd name="T51" fmla="*/ 90 h 116"/>
              <a:gd name="T52" fmla="*/ 83 w 173"/>
              <a:gd name="T53" fmla="*/ 96 h 116"/>
              <a:gd name="T54" fmla="*/ 84 w 173"/>
              <a:gd name="T55" fmla="*/ 107 h 116"/>
              <a:gd name="T56" fmla="*/ 69 w 173"/>
              <a:gd name="T57" fmla="*/ 112 h 116"/>
              <a:gd name="T58" fmla="*/ 56 w 173"/>
              <a:gd name="T59" fmla="*/ 111 h 116"/>
              <a:gd name="T60" fmla="*/ 45 w 173"/>
              <a:gd name="T61" fmla="*/ 103 h 116"/>
              <a:gd name="T62" fmla="*/ 24 w 173"/>
              <a:gd name="T63" fmla="*/ 90 h 116"/>
              <a:gd name="T64" fmla="*/ 0 w 173"/>
              <a:gd name="T65" fmla="*/ 69 h 116"/>
              <a:gd name="T66" fmla="*/ 4 w 173"/>
              <a:gd name="T67" fmla="*/ 62 h 116"/>
              <a:gd name="T68" fmla="*/ 37 w 173"/>
              <a:gd name="T69" fmla="*/ 81 h 116"/>
              <a:gd name="T70" fmla="*/ 19 w 173"/>
              <a:gd name="T71" fmla="*/ 65 h 116"/>
              <a:gd name="T72" fmla="*/ 3 w 173"/>
              <a:gd name="T73" fmla="*/ 35 h 116"/>
              <a:gd name="T74" fmla="*/ 15 w 173"/>
              <a:gd name="T75" fmla="*/ 47 h 116"/>
              <a:gd name="T76" fmla="*/ 29 w 173"/>
              <a:gd name="T77" fmla="*/ 48 h 116"/>
              <a:gd name="T78" fmla="*/ 35 w 173"/>
              <a:gd name="T79" fmla="*/ 17 h 116"/>
              <a:gd name="T80" fmla="*/ 57 w 173"/>
              <a:gd name="T81" fmla="*/ 30 h 116"/>
              <a:gd name="T82" fmla="*/ 63 w 173"/>
              <a:gd name="T83" fmla="*/ 32 h 116"/>
              <a:gd name="T84" fmla="*/ 61 w 173"/>
              <a:gd name="T85" fmla="*/ 22 h 116"/>
              <a:gd name="T86" fmla="*/ 68 w 173"/>
              <a:gd name="T87" fmla="*/ 11 h 116"/>
              <a:gd name="T88" fmla="*/ 76 w 173"/>
              <a:gd name="T89" fmla="*/ 29 h 116"/>
              <a:gd name="T90" fmla="*/ 83 w 173"/>
              <a:gd name="T91" fmla="*/ 48 h 116"/>
              <a:gd name="T92" fmla="*/ 76 w 173"/>
              <a:gd name="T93" fmla="*/ 51 h 116"/>
              <a:gd name="T94" fmla="*/ 89 w 173"/>
              <a:gd name="T95" fmla="*/ 47 h 116"/>
              <a:gd name="T96" fmla="*/ 83 w 173"/>
              <a:gd name="T97" fmla="*/ 28 h 116"/>
              <a:gd name="T98" fmla="*/ 79 w 173"/>
              <a:gd name="T99" fmla="*/ 6 h 116"/>
              <a:gd name="T100" fmla="*/ 84 w 173"/>
              <a:gd name="T101" fmla="*/ 3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3" h="116">
                <a:moveTo>
                  <a:pt x="128" y="77"/>
                </a:moveTo>
                <a:lnTo>
                  <a:pt x="127" y="77"/>
                </a:lnTo>
                <a:lnTo>
                  <a:pt x="125" y="78"/>
                </a:lnTo>
                <a:lnTo>
                  <a:pt x="124" y="80"/>
                </a:lnTo>
                <a:lnTo>
                  <a:pt x="124" y="85"/>
                </a:lnTo>
                <a:lnTo>
                  <a:pt x="124" y="89"/>
                </a:lnTo>
                <a:lnTo>
                  <a:pt x="125" y="97"/>
                </a:lnTo>
                <a:lnTo>
                  <a:pt x="128" y="105"/>
                </a:lnTo>
                <a:lnTo>
                  <a:pt x="129" y="105"/>
                </a:lnTo>
                <a:lnTo>
                  <a:pt x="131" y="107"/>
                </a:lnTo>
                <a:lnTo>
                  <a:pt x="140" y="105"/>
                </a:lnTo>
                <a:lnTo>
                  <a:pt x="142" y="104"/>
                </a:lnTo>
                <a:lnTo>
                  <a:pt x="143" y="103"/>
                </a:lnTo>
                <a:lnTo>
                  <a:pt x="143" y="99"/>
                </a:lnTo>
                <a:lnTo>
                  <a:pt x="143" y="97"/>
                </a:lnTo>
                <a:lnTo>
                  <a:pt x="139" y="97"/>
                </a:lnTo>
                <a:lnTo>
                  <a:pt x="139" y="97"/>
                </a:lnTo>
                <a:lnTo>
                  <a:pt x="136" y="88"/>
                </a:lnTo>
                <a:lnTo>
                  <a:pt x="138" y="86"/>
                </a:lnTo>
                <a:lnTo>
                  <a:pt x="138" y="85"/>
                </a:lnTo>
                <a:lnTo>
                  <a:pt x="128" y="77"/>
                </a:lnTo>
                <a:close/>
                <a:moveTo>
                  <a:pt x="105" y="52"/>
                </a:moveTo>
                <a:lnTo>
                  <a:pt x="102" y="56"/>
                </a:lnTo>
                <a:lnTo>
                  <a:pt x="99" y="59"/>
                </a:lnTo>
                <a:lnTo>
                  <a:pt x="98" y="59"/>
                </a:lnTo>
                <a:lnTo>
                  <a:pt x="94" y="65"/>
                </a:lnTo>
                <a:lnTo>
                  <a:pt x="89" y="66"/>
                </a:lnTo>
                <a:lnTo>
                  <a:pt x="80" y="70"/>
                </a:lnTo>
                <a:lnTo>
                  <a:pt x="80" y="69"/>
                </a:lnTo>
                <a:lnTo>
                  <a:pt x="80" y="67"/>
                </a:lnTo>
                <a:lnTo>
                  <a:pt x="82" y="67"/>
                </a:lnTo>
                <a:lnTo>
                  <a:pt x="83" y="66"/>
                </a:lnTo>
                <a:lnTo>
                  <a:pt x="84" y="66"/>
                </a:lnTo>
                <a:lnTo>
                  <a:pt x="84" y="63"/>
                </a:lnTo>
                <a:lnTo>
                  <a:pt x="80" y="56"/>
                </a:lnTo>
                <a:lnTo>
                  <a:pt x="79" y="56"/>
                </a:lnTo>
                <a:lnTo>
                  <a:pt x="78" y="56"/>
                </a:lnTo>
                <a:lnTo>
                  <a:pt x="75" y="58"/>
                </a:lnTo>
                <a:lnTo>
                  <a:pt x="74" y="58"/>
                </a:lnTo>
                <a:lnTo>
                  <a:pt x="74" y="60"/>
                </a:lnTo>
                <a:lnTo>
                  <a:pt x="74" y="66"/>
                </a:lnTo>
                <a:lnTo>
                  <a:pt x="74" y="69"/>
                </a:lnTo>
                <a:lnTo>
                  <a:pt x="74" y="70"/>
                </a:lnTo>
                <a:lnTo>
                  <a:pt x="76" y="74"/>
                </a:lnTo>
                <a:lnTo>
                  <a:pt x="76" y="75"/>
                </a:lnTo>
                <a:lnTo>
                  <a:pt x="82" y="77"/>
                </a:lnTo>
                <a:lnTo>
                  <a:pt x="83" y="77"/>
                </a:lnTo>
                <a:lnTo>
                  <a:pt x="98" y="74"/>
                </a:lnTo>
                <a:lnTo>
                  <a:pt x="106" y="65"/>
                </a:lnTo>
                <a:lnTo>
                  <a:pt x="105" y="65"/>
                </a:lnTo>
                <a:lnTo>
                  <a:pt x="104" y="65"/>
                </a:lnTo>
                <a:lnTo>
                  <a:pt x="102" y="65"/>
                </a:lnTo>
                <a:lnTo>
                  <a:pt x="101" y="65"/>
                </a:lnTo>
                <a:lnTo>
                  <a:pt x="99" y="65"/>
                </a:lnTo>
                <a:lnTo>
                  <a:pt x="99" y="60"/>
                </a:lnTo>
                <a:lnTo>
                  <a:pt x="101" y="60"/>
                </a:lnTo>
                <a:lnTo>
                  <a:pt x="106" y="58"/>
                </a:lnTo>
                <a:lnTo>
                  <a:pt x="108" y="56"/>
                </a:lnTo>
                <a:lnTo>
                  <a:pt x="110" y="56"/>
                </a:lnTo>
                <a:lnTo>
                  <a:pt x="112" y="55"/>
                </a:lnTo>
                <a:lnTo>
                  <a:pt x="108" y="54"/>
                </a:lnTo>
                <a:lnTo>
                  <a:pt x="105" y="52"/>
                </a:lnTo>
                <a:close/>
                <a:moveTo>
                  <a:pt x="87" y="7"/>
                </a:moveTo>
                <a:lnTo>
                  <a:pt x="90" y="5"/>
                </a:lnTo>
                <a:lnTo>
                  <a:pt x="90" y="3"/>
                </a:lnTo>
                <a:lnTo>
                  <a:pt x="91" y="3"/>
                </a:lnTo>
                <a:lnTo>
                  <a:pt x="93" y="2"/>
                </a:lnTo>
                <a:lnTo>
                  <a:pt x="95" y="2"/>
                </a:lnTo>
                <a:lnTo>
                  <a:pt x="98" y="3"/>
                </a:lnTo>
                <a:lnTo>
                  <a:pt x="102" y="7"/>
                </a:lnTo>
                <a:lnTo>
                  <a:pt x="104" y="7"/>
                </a:lnTo>
                <a:lnTo>
                  <a:pt x="114" y="14"/>
                </a:lnTo>
                <a:lnTo>
                  <a:pt x="131" y="22"/>
                </a:lnTo>
                <a:lnTo>
                  <a:pt x="138" y="28"/>
                </a:lnTo>
                <a:lnTo>
                  <a:pt x="140" y="30"/>
                </a:lnTo>
                <a:lnTo>
                  <a:pt x="142" y="32"/>
                </a:lnTo>
                <a:lnTo>
                  <a:pt x="142" y="32"/>
                </a:lnTo>
                <a:lnTo>
                  <a:pt x="142" y="33"/>
                </a:lnTo>
                <a:lnTo>
                  <a:pt x="140" y="35"/>
                </a:lnTo>
                <a:lnTo>
                  <a:pt x="139" y="36"/>
                </a:lnTo>
                <a:lnTo>
                  <a:pt x="138" y="41"/>
                </a:lnTo>
                <a:lnTo>
                  <a:pt x="138" y="43"/>
                </a:lnTo>
                <a:lnTo>
                  <a:pt x="139" y="45"/>
                </a:lnTo>
                <a:lnTo>
                  <a:pt x="143" y="51"/>
                </a:lnTo>
                <a:lnTo>
                  <a:pt x="144" y="50"/>
                </a:lnTo>
                <a:lnTo>
                  <a:pt x="149" y="40"/>
                </a:lnTo>
                <a:lnTo>
                  <a:pt x="154" y="40"/>
                </a:lnTo>
                <a:lnTo>
                  <a:pt x="161" y="52"/>
                </a:lnTo>
                <a:lnTo>
                  <a:pt x="162" y="52"/>
                </a:lnTo>
                <a:lnTo>
                  <a:pt x="169" y="58"/>
                </a:lnTo>
                <a:lnTo>
                  <a:pt x="172" y="60"/>
                </a:lnTo>
                <a:lnTo>
                  <a:pt x="173" y="63"/>
                </a:lnTo>
                <a:lnTo>
                  <a:pt x="169" y="75"/>
                </a:lnTo>
                <a:lnTo>
                  <a:pt x="168" y="84"/>
                </a:lnTo>
                <a:lnTo>
                  <a:pt x="166" y="88"/>
                </a:lnTo>
                <a:lnTo>
                  <a:pt x="166" y="89"/>
                </a:lnTo>
                <a:lnTo>
                  <a:pt x="162" y="96"/>
                </a:lnTo>
                <a:lnTo>
                  <a:pt x="162" y="97"/>
                </a:lnTo>
                <a:lnTo>
                  <a:pt x="159" y="99"/>
                </a:lnTo>
                <a:lnTo>
                  <a:pt x="142" y="110"/>
                </a:lnTo>
                <a:lnTo>
                  <a:pt x="140" y="111"/>
                </a:lnTo>
                <a:lnTo>
                  <a:pt x="136" y="112"/>
                </a:lnTo>
                <a:lnTo>
                  <a:pt x="135" y="112"/>
                </a:lnTo>
                <a:lnTo>
                  <a:pt x="132" y="112"/>
                </a:lnTo>
                <a:lnTo>
                  <a:pt x="131" y="112"/>
                </a:lnTo>
                <a:lnTo>
                  <a:pt x="128" y="111"/>
                </a:lnTo>
                <a:lnTo>
                  <a:pt x="125" y="110"/>
                </a:lnTo>
                <a:lnTo>
                  <a:pt x="123" y="107"/>
                </a:lnTo>
                <a:lnTo>
                  <a:pt x="119" y="105"/>
                </a:lnTo>
                <a:lnTo>
                  <a:pt x="110" y="105"/>
                </a:lnTo>
                <a:lnTo>
                  <a:pt x="105" y="108"/>
                </a:lnTo>
                <a:lnTo>
                  <a:pt x="99" y="112"/>
                </a:lnTo>
                <a:lnTo>
                  <a:pt x="97" y="115"/>
                </a:lnTo>
                <a:lnTo>
                  <a:pt x="95" y="115"/>
                </a:lnTo>
                <a:lnTo>
                  <a:pt x="95" y="114"/>
                </a:lnTo>
                <a:lnTo>
                  <a:pt x="91" y="108"/>
                </a:lnTo>
                <a:lnTo>
                  <a:pt x="90" y="107"/>
                </a:lnTo>
                <a:lnTo>
                  <a:pt x="90" y="104"/>
                </a:lnTo>
                <a:lnTo>
                  <a:pt x="90" y="101"/>
                </a:lnTo>
                <a:lnTo>
                  <a:pt x="90" y="99"/>
                </a:lnTo>
                <a:lnTo>
                  <a:pt x="89" y="97"/>
                </a:lnTo>
                <a:lnTo>
                  <a:pt x="87" y="95"/>
                </a:lnTo>
                <a:lnTo>
                  <a:pt x="86" y="93"/>
                </a:lnTo>
                <a:lnTo>
                  <a:pt x="74" y="86"/>
                </a:lnTo>
                <a:lnTo>
                  <a:pt x="69" y="85"/>
                </a:lnTo>
                <a:lnTo>
                  <a:pt x="67" y="84"/>
                </a:lnTo>
                <a:lnTo>
                  <a:pt x="65" y="84"/>
                </a:lnTo>
                <a:lnTo>
                  <a:pt x="65" y="85"/>
                </a:lnTo>
                <a:lnTo>
                  <a:pt x="65" y="88"/>
                </a:lnTo>
                <a:lnTo>
                  <a:pt x="69" y="90"/>
                </a:lnTo>
                <a:lnTo>
                  <a:pt x="69" y="97"/>
                </a:lnTo>
                <a:lnTo>
                  <a:pt x="72" y="96"/>
                </a:lnTo>
                <a:lnTo>
                  <a:pt x="75" y="96"/>
                </a:lnTo>
                <a:lnTo>
                  <a:pt x="76" y="96"/>
                </a:lnTo>
                <a:lnTo>
                  <a:pt x="83" y="96"/>
                </a:lnTo>
                <a:lnTo>
                  <a:pt x="83" y="97"/>
                </a:lnTo>
                <a:lnTo>
                  <a:pt x="84" y="100"/>
                </a:lnTo>
                <a:lnTo>
                  <a:pt x="84" y="104"/>
                </a:lnTo>
                <a:lnTo>
                  <a:pt x="84" y="105"/>
                </a:lnTo>
                <a:lnTo>
                  <a:pt x="84" y="107"/>
                </a:lnTo>
                <a:lnTo>
                  <a:pt x="83" y="107"/>
                </a:lnTo>
                <a:lnTo>
                  <a:pt x="82" y="108"/>
                </a:lnTo>
                <a:lnTo>
                  <a:pt x="80" y="108"/>
                </a:lnTo>
                <a:lnTo>
                  <a:pt x="69" y="110"/>
                </a:lnTo>
                <a:lnTo>
                  <a:pt x="69" y="112"/>
                </a:lnTo>
                <a:lnTo>
                  <a:pt x="68" y="114"/>
                </a:lnTo>
                <a:lnTo>
                  <a:pt x="64" y="116"/>
                </a:lnTo>
                <a:lnTo>
                  <a:pt x="61" y="116"/>
                </a:lnTo>
                <a:lnTo>
                  <a:pt x="57" y="112"/>
                </a:lnTo>
                <a:lnTo>
                  <a:pt x="56" y="111"/>
                </a:lnTo>
                <a:lnTo>
                  <a:pt x="56" y="110"/>
                </a:lnTo>
                <a:lnTo>
                  <a:pt x="54" y="108"/>
                </a:lnTo>
                <a:lnTo>
                  <a:pt x="52" y="105"/>
                </a:lnTo>
                <a:lnTo>
                  <a:pt x="46" y="104"/>
                </a:lnTo>
                <a:lnTo>
                  <a:pt x="45" y="103"/>
                </a:lnTo>
                <a:lnTo>
                  <a:pt x="44" y="100"/>
                </a:lnTo>
                <a:lnTo>
                  <a:pt x="37" y="96"/>
                </a:lnTo>
                <a:lnTo>
                  <a:pt x="35" y="95"/>
                </a:lnTo>
                <a:lnTo>
                  <a:pt x="34" y="93"/>
                </a:lnTo>
                <a:lnTo>
                  <a:pt x="24" y="90"/>
                </a:lnTo>
                <a:lnTo>
                  <a:pt x="11" y="85"/>
                </a:lnTo>
                <a:lnTo>
                  <a:pt x="3" y="81"/>
                </a:lnTo>
                <a:lnTo>
                  <a:pt x="0" y="80"/>
                </a:lnTo>
                <a:lnTo>
                  <a:pt x="1" y="71"/>
                </a:lnTo>
                <a:lnTo>
                  <a:pt x="0" y="69"/>
                </a:lnTo>
                <a:lnTo>
                  <a:pt x="0" y="65"/>
                </a:lnTo>
                <a:lnTo>
                  <a:pt x="0" y="62"/>
                </a:lnTo>
                <a:lnTo>
                  <a:pt x="0" y="60"/>
                </a:lnTo>
                <a:lnTo>
                  <a:pt x="1" y="60"/>
                </a:lnTo>
                <a:lnTo>
                  <a:pt x="4" y="62"/>
                </a:lnTo>
                <a:lnTo>
                  <a:pt x="5" y="63"/>
                </a:lnTo>
                <a:lnTo>
                  <a:pt x="27" y="73"/>
                </a:lnTo>
                <a:lnTo>
                  <a:pt x="33" y="77"/>
                </a:lnTo>
                <a:lnTo>
                  <a:pt x="35" y="81"/>
                </a:lnTo>
                <a:lnTo>
                  <a:pt x="37" y="81"/>
                </a:lnTo>
                <a:lnTo>
                  <a:pt x="38" y="81"/>
                </a:lnTo>
                <a:lnTo>
                  <a:pt x="37" y="80"/>
                </a:lnTo>
                <a:lnTo>
                  <a:pt x="35" y="78"/>
                </a:lnTo>
                <a:lnTo>
                  <a:pt x="30" y="71"/>
                </a:lnTo>
                <a:lnTo>
                  <a:pt x="19" y="65"/>
                </a:lnTo>
                <a:lnTo>
                  <a:pt x="18" y="63"/>
                </a:lnTo>
                <a:lnTo>
                  <a:pt x="9" y="58"/>
                </a:lnTo>
                <a:lnTo>
                  <a:pt x="3" y="55"/>
                </a:lnTo>
                <a:lnTo>
                  <a:pt x="0" y="44"/>
                </a:lnTo>
                <a:lnTo>
                  <a:pt x="3" y="35"/>
                </a:lnTo>
                <a:lnTo>
                  <a:pt x="4" y="35"/>
                </a:lnTo>
                <a:lnTo>
                  <a:pt x="9" y="39"/>
                </a:lnTo>
                <a:lnTo>
                  <a:pt x="11" y="41"/>
                </a:lnTo>
                <a:lnTo>
                  <a:pt x="13" y="43"/>
                </a:lnTo>
                <a:lnTo>
                  <a:pt x="15" y="47"/>
                </a:lnTo>
                <a:lnTo>
                  <a:pt x="16" y="50"/>
                </a:lnTo>
                <a:lnTo>
                  <a:pt x="20" y="56"/>
                </a:lnTo>
                <a:lnTo>
                  <a:pt x="39" y="59"/>
                </a:lnTo>
                <a:lnTo>
                  <a:pt x="33" y="47"/>
                </a:lnTo>
                <a:lnTo>
                  <a:pt x="29" y="48"/>
                </a:lnTo>
                <a:lnTo>
                  <a:pt x="24" y="45"/>
                </a:lnTo>
                <a:lnTo>
                  <a:pt x="19" y="37"/>
                </a:lnTo>
                <a:lnTo>
                  <a:pt x="18" y="26"/>
                </a:lnTo>
                <a:lnTo>
                  <a:pt x="19" y="24"/>
                </a:lnTo>
                <a:lnTo>
                  <a:pt x="35" y="17"/>
                </a:lnTo>
                <a:lnTo>
                  <a:pt x="52" y="13"/>
                </a:lnTo>
                <a:lnTo>
                  <a:pt x="53" y="13"/>
                </a:lnTo>
                <a:lnTo>
                  <a:pt x="54" y="13"/>
                </a:lnTo>
                <a:lnTo>
                  <a:pt x="56" y="17"/>
                </a:lnTo>
                <a:lnTo>
                  <a:pt x="57" y="30"/>
                </a:lnTo>
                <a:lnTo>
                  <a:pt x="57" y="32"/>
                </a:lnTo>
                <a:lnTo>
                  <a:pt x="57" y="35"/>
                </a:lnTo>
                <a:lnTo>
                  <a:pt x="57" y="36"/>
                </a:lnTo>
                <a:lnTo>
                  <a:pt x="57" y="37"/>
                </a:lnTo>
                <a:lnTo>
                  <a:pt x="63" y="32"/>
                </a:lnTo>
                <a:lnTo>
                  <a:pt x="64" y="32"/>
                </a:lnTo>
                <a:lnTo>
                  <a:pt x="65" y="28"/>
                </a:lnTo>
                <a:lnTo>
                  <a:pt x="63" y="25"/>
                </a:lnTo>
                <a:lnTo>
                  <a:pt x="61" y="24"/>
                </a:lnTo>
                <a:lnTo>
                  <a:pt x="61" y="22"/>
                </a:lnTo>
                <a:lnTo>
                  <a:pt x="61" y="15"/>
                </a:lnTo>
                <a:lnTo>
                  <a:pt x="61" y="13"/>
                </a:lnTo>
                <a:lnTo>
                  <a:pt x="64" y="11"/>
                </a:lnTo>
                <a:lnTo>
                  <a:pt x="65" y="11"/>
                </a:lnTo>
                <a:lnTo>
                  <a:pt x="68" y="11"/>
                </a:lnTo>
                <a:lnTo>
                  <a:pt x="69" y="13"/>
                </a:lnTo>
                <a:lnTo>
                  <a:pt x="71" y="18"/>
                </a:lnTo>
                <a:lnTo>
                  <a:pt x="74" y="26"/>
                </a:lnTo>
                <a:lnTo>
                  <a:pt x="75" y="28"/>
                </a:lnTo>
                <a:lnTo>
                  <a:pt x="76" y="29"/>
                </a:lnTo>
                <a:lnTo>
                  <a:pt x="78" y="30"/>
                </a:lnTo>
                <a:lnTo>
                  <a:pt x="79" y="30"/>
                </a:lnTo>
                <a:lnTo>
                  <a:pt x="82" y="33"/>
                </a:lnTo>
                <a:lnTo>
                  <a:pt x="83" y="45"/>
                </a:lnTo>
                <a:lnTo>
                  <a:pt x="83" y="48"/>
                </a:lnTo>
                <a:lnTo>
                  <a:pt x="83" y="50"/>
                </a:lnTo>
                <a:lnTo>
                  <a:pt x="82" y="50"/>
                </a:lnTo>
                <a:lnTo>
                  <a:pt x="80" y="50"/>
                </a:lnTo>
                <a:lnTo>
                  <a:pt x="79" y="48"/>
                </a:lnTo>
                <a:lnTo>
                  <a:pt x="76" y="51"/>
                </a:lnTo>
                <a:lnTo>
                  <a:pt x="72" y="55"/>
                </a:lnTo>
                <a:lnTo>
                  <a:pt x="74" y="55"/>
                </a:lnTo>
                <a:lnTo>
                  <a:pt x="83" y="52"/>
                </a:lnTo>
                <a:lnTo>
                  <a:pt x="87" y="50"/>
                </a:lnTo>
                <a:lnTo>
                  <a:pt x="89" y="47"/>
                </a:lnTo>
                <a:lnTo>
                  <a:pt x="90" y="45"/>
                </a:lnTo>
                <a:lnTo>
                  <a:pt x="89" y="37"/>
                </a:lnTo>
                <a:lnTo>
                  <a:pt x="89" y="35"/>
                </a:lnTo>
                <a:lnTo>
                  <a:pt x="86" y="30"/>
                </a:lnTo>
                <a:lnTo>
                  <a:pt x="83" y="28"/>
                </a:lnTo>
                <a:lnTo>
                  <a:pt x="82" y="28"/>
                </a:lnTo>
                <a:lnTo>
                  <a:pt x="79" y="24"/>
                </a:lnTo>
                <a:lnTo>
                  <a:pt x="78" y="21"/>
                </a:lnTo>
                <a:lnTo>
                  <a:pt x="76" y="10"/>
                </a:lnTo>
                <a:lnTo>
                  <a:pt x="79" y="6"/>
                </a:lnTo>
                <a:lnTo>
                  <a:pt x="80" y="3"/>
                </a:lnTo>
                <a:lnTo>
                  <a:pt x="82" y="2"/>
                </a:lnTo>
                <a:lnTo>
                  <a:pt x="83" y="0"/>
                </a:lnTo>
                <a:lnTo>
                  <a:pt x="84" y="2"/>
                </a:lnTo>
                <a:lnTo>
                  <a:pt x="84" y="3"/>
                </a:lnTo>
                <a:lnTo>
                  <a:pt x="87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6" name="Freeform 348"/>
          <p:cNvSpPr>
            <a:spLocks/>
          </p:cNvSpPr>
          <p:nvPr/>
        </p:nvSpPr>
        <p:spPr bwMode="auto">
          <a:xfrm>
            <a:off x="5127626" y="4292601"/>
            <a:ext cx="63500" cy="77788"/>
          </a:xfrm>
          <a:custGeom>
            <a:avLst/>
            <a:gdLst>
              <a:gd name="T0" fmla="*/ 1 w 40"/>
              <a:gd name="T1" fmla="*/ 11 h 49"/>
              <a:gd name="T2" fmla="*/ 7 w 40"/>
              <a:gd name="T3" fmla="*/ 4 h 49"/>
              <a:gd name="T4" fmla="*/ 8 w 40"/>
              <a:gd name="T5" fmla="*/ 4 h 49"/>
              <a:gd name="T6" fmla="*/ 10 w 40"/>
              <a:gd name="T7" fmla="*/ 3 h 49"/>
              <a:gd name="T8" fmla="*/ 18 w 40"/>
              <a:gd name="T9" fmla="*/ 6 h 49"/>
              <a:gd name="T10" fmla="*/ 22 w 40"/>
              <a:gd name="T11" fmla="*/ 7 h 49"/>
              <a:gd name="T12" fmla="*/ 25 w 40"/>
              <a:gd name="T13" fmla="*/ 6 h 49"/>
              <a:gd name="T14" fmla="*/ 30 w 40"/>
              <a:gd name="T15" fmla="*/ 2 h 49"/>
              <a:gd name="T16" fmla="*/ 33 w 40"/>
              <a:gd name="T17" fmla="*/ 0 h 49"/>
              <a:gd name="T18" fmla="*/ 34 w 40"/>
              <a:gd name="T19" fmla="*/ 0 h 49"/>
              <a:gd name="T20" fmla="*/ 37 w 40"/>
              <a:gd name="T21" fmla="*/ 2 h 49"/>
              <a:gd name="T22" fmla="*/ 38 w 40"/>
              <a:gd name="T23" fmla="*/ 3 h 49"/>
              <a:gd name="T24" fmla="*/ 40 w 40"/>
              <a:gd name="T25" fmla="*/ 14 h 49"/>
              <a:gd name="T26" fmla="*/ 40 w 40"/>
              <a:gd name="T27" fmla="*/ 15 h 49"/>
              <a:gd name="T28" fmla="*/ 30 w 40"/>
              <a:gd name="T29" fmla="*/ 23 h 49"/>
              <a:gd name="T30" fmla="*/ 26 w 40"/>
              <a:gd name="T31" fmla="*/ 27 h 49"/>
              <a:gd name="T32" fmla="*/ 26 w 40"/>
              <a:gd name="T33" fmla="*/ 29 h 49"/>
              <a:gd name="T34" fmla="*/ 23 w 40"/>
              <a:gd name="T35" fmla="*/ 29 h 49"/>
              <a:gd name="T36" fmla="*/ 19 w 40"/>
              <a:gd name="T37" fmla="*/ 34 h 49"/>
              <a:gd name="T38" fmla="*/ 22 w 40"/>
              <a:gd name="T39" fmla="*/ 37 h 49"/>
              <a:gd name="T40" fmla="*/ 23 w 40"/>
              <a:gd name="T41" fmla="*/ 38 h 49"/>
              <a:gd name="T42" fmla="*/ 22 w 40"/>
              <a:gd name="T43" fmla="*/ 41 h 49"/>
              <a:gd name="T44" fmla="*/ 19 w 40"/>
              <a:gd name="T45" fmla="*/ 49 h 49"/>
              <a:gd name="T46" fmla="*/ 16 w 40"/>
              <a:gd name="T47" fmla="*/ 49 h 49"/>
              <a:gd name="T48" fmla="*/ 7 w 40"/>
              <a:gd name="T49" fmla="*/ 42 h 49"/>
              <a:gd name="T50" fmla="*/ 6 w 40"/>
              <a:gd name="T51" fmla="*/ 38 h 49"/>
              <a:gd name="T52" fmla="*/ 1 w 40"/>
              <a:gd name="T53" fmla="*/ 30 h 49"/>
              <a:gd name="T54" fmla="*/ 1 w 40"/>
              <a:gd name="T55" fmla="*/ 29 h 49"/>
              <a:gd name="T56" fmla="*/ 0 w 40"/>
              <a:gd name="T57" fmla="*/ 22 h 49"/>
              <a:gd name="T58" fmla="*/ 1 w 40"/>
              <a:gd name="T59" fmla="*/ 14 h 49"/>
              <a:gd name="T60" fmla="*/ 1 w 40"/>
              <a:gd name="T61" fmla="*/ 11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" h="49">
                <a:moveTo>
                  <a:pt x="1" y="11"/>
                </a:moveTo>
                <a:lnTo>
                  <a:pt x="7" y="4"/>
                </a:lnTo>
                <a:lnTo>
                  <a:pt x="8" y="4"/>
                </a:lnTo>
                <a:lnTo>
                  <a:pt x="10" y="3"/>
                </a:lnTo>
                <a:lnTo>
                  <a:pt x="18" y="6"/>
                </a:lnTo>
                <a:lnTo>
                  <a:pt x="22" y="7"/>
                </a:lnTo>
                <a:lnTo>
                  <a:pt x="25" y="6"/>
                </a:lnTo>
                <a:lnTo>
                  <a:pt x="30" y="2"/>
                </a:lnTo>
                <a:lnTo>
                  <a:pt x="33" y="0"/>
                </a:lnTo>
                <a:lnTo>
                  <a:pt x="34" y="0"/>
                </a:lnTo>
                <a:lnTo>
                  <a:pt x="37" y="2"/>
                </a:lnTo>
                <a:lnTo>
                  <a:pt x="38" y="3"/>
                </a:lnTo>
                <a:lnTo>
                  <a:pt x="40" y="14"/>
                </a:lnTo>
                <a:lnTo>
                  <a:pt x="40" y="15"/>
                </a:lnTo>
                <a:lnTo>
                  <a:pt x="30" y="23"/>
                </a:lnTo>
                <a:lnTo>
                  <a:pt x="26" y="27"/>
                </a:lnTo>
                <a:lnTo>
                  <a:pt x="26" y="29"/>
                </a:lnTo>
                <a:lnTo>
                  <a:pt x="23" y="29"/>
                </a:lnTo>
                <a:lnTo>
                  <a:pt x="19" y="34"/>
                </a:lnTo>
                <a:lnTo>
                  <a:pt x="22" y="37"/>
                </a:lnTo>
                <a:lnTo>
                  <a:pt x="23" y="38"/>
                </a:lnTo>
                <a:lnTo>
                  <a:pt x="22" y="41"/>
                </a:lnTo>
                <a:lnTo>
                  <a:pt x="19" y="49"/>
                </a:lnTo>
                <a:lnTo>
                  <a:pt x="16" y="49"/>
                </a:lnTo>
                <a:lnTo>
                  <a:pt x="7" y="42"/>
                </a:lnTo>
                <a:lnTo>
                  <a:pt x="6" y="38"/>
                </a:lnTo>
                <a:lnTo>
                  <a:pt x="1" y="30"/>
                </a:lnTo>
                <a:lnTo>
                  <a:pt x="1" y="29"/>
                </a:lnTo>
                <a:lnTo>
                  <a:pt x="0" y="22"/>
                </a:lnTo>
                <a:lnTo>
                  <a:pt x="1" y="14"/>
                </a:lnTo>
                <a:lnTo>
                  <a:pt x="1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7" name="Freeform 349"/>
          <p:cNvSpPr>
            <a:spLocks/>
          </p:cNvSpPr>
          <p:nvPr/>
        </p:nvSpPr>
        <p:spPr bwMode="auto">
          <a:xfrm>
            <a:off x="5283201" y="4286251"/>
            <a:ext cx="38100" cy="41275"/>
          </a:xfrm>
          <a:custGeom>
            <a:avLst/>
            <a:gdLst>
              <a:gd name="T0" fmla="*/ 22 w 24"/>
              <a:gd name="T1" fmla="*/ 3 h 26"/>
              <a:gd name="T2" fmla="*/ 24 w 24"/>
              <a:gd name="T3" fmla="*/ 7 h 26"/>
              <a:gd name="T4" fmla="*/ 24 w 24"/>
              <a:gd name="T5" fmla="*/ 11 h 26"/>
              <a:gd name="T6" fmla="*/ 24 w 24"/>
              <a:gd name="T7" fmla="*/ 12 h 26"/>
              <a:gd name="T8" fmla="*/ 19 w 24"/>
              <a:gd name="T9" fmla="*/ 25 h 26"/>
              <a:gd name="T10" fmla="*/ 19 w 24"/>
              <a:gd name="T11" fmla="*/ 26 h 26"/>
              <a:gd name="T12" fmla="*/ 18 w 24"/>
              <a:gd name="T13" fmla="*/ 26 h 26"/>
              <a:gd name="T14" fmla="*/ 3 w 24"/>
              <a:gd name="T15" fmla="*/ 14 h 26"/>
              <a:gd name="T16" fmla="*/ 0 w 24"/>
              <a:gd name="T17" fmla="*/ 6 h 26"/>
              <a:gd name="T18" fmla="*/ 3 w 24"/>
              <a:gd name="T19" fmla="*/ 0 h 26"/>
              <a:gd name="T20" fmla="*/ 7 w 24"/>
              <a:gd name="T21" fmla="*/ 0 h 26"/>
              <a:gd name="T22" fmla="*/ 13 w 24"/>
              <a:gd name="T23" fmla="*/ 1 h 26"/>
              <a:gd name="T24" fmla="*/ 14 w 24"/>
              <a:gd name="T25" fmla="*/ 0 h 26"/>
              <a:gd name="T26" fmla="*/ 19 w 24"/>
              <a:gd name="T27" fmla="*/ 0 h 26"/>
              <a:gd name="T28" fmla="*/ 22 w 24"/>
              <a:gd name="T29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26">
                <a:moveTo>
                  <a:pt x="22" y="3"/>
                </a:moveTo>
                <a:lnTo>
                  <a:pt x="24" y="7"/>
                </a:lnTo>
                <a:lnTo>
                  <a:pt x="24" y="11"/>
                </a:lnTo>
                <a:lnTo>
                  <a:pt x="24" y="12"/>
                </a:lnTo>
                <a:lnTo>
                  <a:pt x="19" y="25"/>
                </a:lnTo>
                <a:lnTo>
                  <a:pt x="19" y="26"/>
                </a:lnTo>
                <a:lnTo>
                  <a:pt x="18" y="26"/>
                </a:lnTo>
                <a:lnTo>
                  <a:pt x="3" y="14"/>
                </a:lnTo>
                <a:lnTo>
                  <a:pt x="0" y="6"/>
                </a:lnTo>
                <a:lnTo>
                  <a:pt x="3" y="0"/>
                </a:lnTo>
                <a:lnTo>
                  <a:pt x="7" y="0"/>
                </a:lnTo>
                <a:lnTo>
                  <a:pt x="13" y="1"/>
                </a:lnTo>
                <a:lnTo>
                  <a:pt x="14" y="0"/>
                </a:lnTo>
                <a:lnTo>
                  <a:pt x="19" y="0"/>
                </a:lnTo>
                <a:lnTo>
                  <a:pt x="2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8" name="Freeform 350"/>
          <p:cNvSpPr>
            <a:spLocks/>
          </p:cNvSpPr>
          <p:nvPr/>
        </p:nvSpPr>
        <p:spPr bwMode="auto">
          <a:xfrm>
            <a:off x="5294313" y="4224338"/>
            <a:ext cx="46038" cy="61913"/>
          </a:xfrm>
          <a:custGeom>
            <a:avLst/>
            <a:gdLst>
              <a:gd name="T0" fmla="*/ 2 w 29"/>
              <a:gd name="T1" fmla="*/ 5 h 39"/>
              <a:gd name="T2" fmla="*/ 3 w 29"/>
              <a:gd name="T3" fmla="*/ 4 h 39"/>
              <a:gd name="T4" fmla="*/ 3 w 29"/>
              <a:gd name="T5" fmla="*/ 2 h 39"/>
              <a:gd name="T6" fmla="*/ 3 w 29"/>
              <a:gd name="T7" fmla="*/ 0 h 39"/>
              <a:gd name="T8" fmla="*/ 4 w 29"/>
              <a:gd name="T9" fmla="*/ 0 h 39"/>
              <a:gd name="T10" fmla="*/ 6 w 29"/>
              <a:gd name="T11" fmla="*/ 2 h 39"/>
              <a:gd name="T12" fmla="*/ 7 w 29"/>
              <a:gd name="T13" fmla="*/ 4 h 39"/>
              <a:gd name="T14" fmla="*/ 11 w 29"/>
              <a:gd name="T15" fmla="*/ 5 h 39"/>
              <a:gd name="T16" fmla="*/ 14 w 29"/>
              <a:gd name="T17" fmla="*/ 4 h 39"/>
              <a:gd name="T18" fmla="*/ 17 w 29"/>
              <a:gd name="T19" fmla="*/ 5 h 39"/>
              <a:gd name="T20" fmla="*/ 18 w 29"/>
              <a:gd name="T21" fmla="*/ 6 h 39"/>
              <a:gd name="T22" fmla="*/ 27 w 29"/>
              <a:gd name="T23" fmla="*/ 32 h 39"/>
              <a:gd name="T24" fmla="*/ 29 w 29"/>
              <a:gd name="T25" fmla="*/ 32 h 39"/>
              <a:gd name="T26" fmla="*/ 29 w 29"/>
              <a:gd name="T27" fmla="*/ 34 h 39"/>
              <a:gd name="T28" fmla="*/ 26 w 29"/>
              <a:gd name="T29" fmla="*/ 36 h 39"/>
              <a:gd name="T30" fmla="*/ 25 w 29"/>
              <a:gd name="T31" fmla="*/ 39 h 39"/>
              <a:gd name="T32" fmla="*/ 21 w 29"/>
              <a:gd name="T33" fmla="*/ 39 h 39"/>
              <a:gd name="T34" fmla="*/ 21 w 29"/>
              <a:gd name="T35" fmla="*/ 39 h 39"/>
              <a:gd name="T36" fmla="*/ 18 w 29"/>
              <a:gd name="T37" fmla="*/ 34 h 39"/>
              <a:gd name="T38" fmla="*/ 14 w 29"/>
              <a:gd name="T39" fmla="*/ 28 h 39"/>
              <a:gd name="T40" fmla="*/ 11 w 29"/>
              <a:gd name="T41" fmla="*/ 28 h 39"/>
              <a:gd name="T42" fmla="*/ 10 w 29"/>
              <a:gd name="T43" fmla="*/ 30 h 39"/>
              <a:gd name="T44" fmla="*/ 8 w 29"/>
              <a:gd name="T45" fmla="*/ 31 h 39"/>
              <a:gd name="T46" fmla="*/ 3 w 29"/>
              <a:gd name="T47" fmla="*/ 30 h 39"/>
              <a:gd name="T48" fmla="*/ 2 w 29"/>
              <a:gd name="T49" fmla="*/ 28 h 39"/>
              <a:gd name="T50" fmla="*/ 0 w 29"/>
              <a:gd name="T51" fmla="*/ 24 h 39"/>
              <a:gd name="T52" fmla="*/ 0 w 29"/>
              <a:gd name="T53" fmla="*/ 23 h 39"/>
              <a:gd name="T54" fmla="*/ 2 w 29"/>
              <a:gd name="T55" fmla="*/ 13 h 39"/>
              <a:gd name="T56" fmla="*/ 2 w 29"/>
              <a:gd name="T57" fmla="*/ 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39">
                <a:moveTo>
                  <a:pt x="2" y="5"/>
                </a:moveTo>
                <a:lnTo>
                  <a:pt x="3" y="4"/>
                </a:lnTo>
                <a:lnTo>
                  <a:pt x="3" y="2"/>
                </a:lnTo>
                <a:lnTo>
                  <a:pt x="3" y="0"/>
                </a:lnTo>
                <a:lnTo>
                  <a:pt x="4" y="0"/>
                </a:lnTo>
                <a:lnTo>
                  <a:pt x="6" y="2"/>
                </a:lnTo>
                <a:lnTo>
                  <a:pt x="7" y="4"/>
                </a:lnTo>
                <a:lnTo>
                  <a:pt x="11" y="5"/>
                </a:lnTo>
                <a:lnTo>
                  <a:pt x="14" y="4"/>
                </a:lnTo>
                <a:lnTo>
                  <a:pt x="17" y="5"/>
                </a:lnTo>
                <a:lnTo>
                  <a:pt x="18" y="6"/>
                </a:lnTo>
                <a:lnTo>
                  <a:pt x="27" y="32"/>
                </a:lnTo>
                <a:lnTo>
                  <a:pt x="29" y="32"/>
                </a:lnTo>
                <a:lnTo>
                  <a:pt x="29" y="34"/>
                </a:lnTo>
                <a:lnTo>
                  <a:pt x="26" y="36"/>
                </a:lnTo>
                <a:lnTo>
                  <a:pt x="25" y="39"/>
                </a:lnTo>
                <a:lnTo>
                  <a:pt x="21" y="39"/>
                </a:lnTo>
                <a:lnTo>
                  <a:pt x="21" y="39"/>
                </a:lnTo>
                <a:lnTo>
                  <a:pt x="18" y="34"/>
                </a:lnTo>
                <a:lnTo>
                  <a:pt x="14" y="28"/>
                </a:lnTo>
                <a:lnTo>
                  <a:pt x="11" y="28"/>
                </a:lnTo>
                <a:lnTo>
                  <a:pt x="10" y="30"/>
                </a:lnTo>
                <a:lnTo>
                  <a:pt x="8" y="31"/>
                </a:lnTo>
                <a:lnTo>
                  <a:pt x="3" y="30"/>
                </a:lnTo>
                <a:lnTo>
                  <a:pt x="2" y="28"/>
                </a:lnTo>
                <a:lnTo>
                  <a:pt x="0" y="24"/>
                </a:lnTo>
                <a:lnTo>
                  <a:pt x="0" y="23"/>
                </a:lnTo>
                <a:lnTo>
                  <a:pt x="2" y="13"/>
                </a:lnTo>
                <a:lnTo>
                  <a:pt x="2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9" name="Freeform 351"/>
          <p:cNvSpPr>
            <a:spLocks/>
          </p:cNvSpPr>
          <p:nvPr/>
        </p:nvSpPr>
        <p:spPr bwMode="auto">
          <a:xfrm>
            <a:off x="4994276" y="4208463"/>
            <a:ext cx="38100" cy="36513"/>
          </a:xfrm>
          <a:custGeom>
            <a:avLst/>
            <a:gdLst>
              <a:gd name="T0" fmla="*/ 2 w 24"/>
              <a:gd name="T1" fmla="*/ 16 h 23"/>
              <a:gd name="T2" fmla="*/ 0 w 24"/>
              <a:gd name="T3" fmla="*/ 3 h 23"/>
              <a:gd name="T4" fmla="*/ 2 w 24"/>
              <a:gd name="T5" fmla="*/ 1 h 23"/>
              <a:gd name="T6" fmla="*/ 8 w 24"/>
              <a:gd name="T7" fmla="*/ 1 h 23"/>
              <a:gd name="T8" fmla="*/ 12 w 24"/>
              <a:gd name="T9" fmla="*/ 1 h 23"/>
              <a:gd name="T10" fmla="*/ 15 w 24"/>
              <a:gd name="T11" fmla="*/ 0 h 23"/>
              <a:gd name="T12" fmla="*/ 17 w 24"/>
              <a:gd name="T13" fmla="*/ 0 h 23"/>
              <a:gd name="T14" fmla="*/ 20 w 24"/>
              <a:gd name="T15" fmla="*/ 0 h 23"/>
              <a:gd name="T16" fmla="*/ 15 w 24"/>
              <a:gd name="T17" fmla="*/ 4 h 23"/>
              <a:gd name="T18" fmla="*/ 13 w 24"/>
              <a:gd name="T19" fmla="*/ 7 h 23"/>
              <a:gd name="T20" fmla="*/ 12 w 24"/>
              <a:gd name="T21" fmla="*/ 10 h 23"/>
              <a:gd name="T22" fmla="*/ 23 w 24"/>
              <a:gd name="T23" fmla="*/ 16 h 23"/>
              <a:gd name="T24" fmla="*/ 24 w 24"/>
              <a:gd name="T25" fmla="*/ 16 h 23"/>
              <a:gd name="T26" fmla="*/ 24 w 24"/>
              <a:gd name="T27" fmla="*/ 18 h 23"/>
              <a:gd name="T28" fmla="*/ 21 w 24"/>
              <a:gd name="T29" fmla="*/ 20 h 23"/>
              <a:gd name="T30" fmla="*/ 19 w 24"/>
              <a:gd name="T31" fmla="*/ 23 h 23"/>
              <a:gd name="T32" fmla="*/ 15 w 24"/>
              <a:gd name="T33" fmla="*/ 23 h 23"/>
              <a:gd name="T34" fmla="*/ 10 w 24"/>
              <a:gd name="T35" fmla="*/ 23 h 23"/>
              <a:gd name="T36" fmla="*/ 5 w 24"/>
              <a:gd name="T37" fmla="*/ 22 h 23"/>
              <a:gd name="T38" fmla="*/ 2 w 24"/>
              <a:gd name="T39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" h="23">
                <a:moveTo>
                  <a:pt x="2" y="16"/>
                </a:moveTo>
                <a:lnTo>
                  <a:pt x="0" y="3"/>
                </a:lnTo>
                <a:lnTo>
                  <a:pt x="2" y="1"/>
                </a:lnTo>
                <a:lnTo>
                  <a:pt x="8" y="1"/>
                </a:lnTo>
                <a:lnTo>
                  <a:pt x="12" y="1"/>
                </a:lnTo>
                <a:lnTo>
                  <a:pt x="15" y="0"/>
                </a:lnTo>
                <a:lnTo>
                  <a:pt x="17" y="0"/>
                </a:lnTo>
                <a:lnTo>
                  <a:pt x="20" y="0"/>
                </a:lnTo>
                <a:lnTo>
                  <a:pt x="15" y="4"/>
                </a:lnTo>
                <a:lnTo>
                  <a:pt x="13" y="7"/>
                </a:lnTo>
                <a:lnTo>
                  <a:pt x="12" y="10"/>
                </a:lnTo>
                <a:lnTo>
                  <a:pt x="23" y="16"/>
                </a:lnTo>
                <a:lnTo>
                  <a:pt x="24" y="16"/>
                </a:lnTo>
                <a:lnTo>
                  <a:pt x="24" y="18"/>
                </a:lnTo>
                <a:lnTo>
                  <a:pt x="21" y="20"/>
                </a:lnTo>
                <a:lnTo>
                  <a:pt x="19" y="23"/>
                </a:lnTo>
                <a:lnTo>
                  <a:pt x="15" y="23"/>
                </a:lnTo>
                <a:lnTo>
                  <a:pt x="10" y="23"/>
                </a:lnTo>
                <a:lnTo>
                  <a:pt x="5" y="22"/>
                </a:lnTo>
                <a:lnTo>
                  <a:pt x="2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0" name="Freeform 352"/>
          <p:cNvSpPr>
            <a:spLocks/>
          </p:cNvSpPr>
          <p:nvPr/>
        </p:nvSpPr>
        <p:spPr bwMode="auto">
          <a:xfrm>
            <a:off x="5541963" y="4057651"/>
            <a:ext cx="61913" cy="128588"/>
          </a:xfrm>
          <a:custGeom>
            <a:avLst/>
            <a:gdLst>
              <a:gd name="T0" fmla="*/ 13 w 39"/>
              <a:gd name="T1" fmla="*/ 9 h 81"/>
              <a:gd name="T2" fmla="*/ 11 w 39"/>
              <a:gd name="T3" fmla="*/ 9 h 81"/>
              <a:gd name="T4" fmla="*/ 11 w 39"/>
              <a:gd name="T5" fmla="*/ 5 h 81"/>
              <a:gd name="T6" fmla="*/ 12 w 39"/>
              <a:gd name="T7" fmla="*/ 4 h 81"/>
              <a:gd name="T8" fmla="*/ 24 w 39"/>
              <a:gd name="T9" fmla="*/ 0 h 81"/>
              <a:gd name="T10" fmla="*/ 39 w 39"/>
              <a:gd name="T11" fmla="*/ 4 h 81"/>
              <a:gd name="T12" fmla="*/ 39 w 39"/>
              <a:gd name="T13" fmla="*/ 5 h 81"/>
              <a:gd name="T14" fmla="*/ 34 w 39"/>
              <a:gd name="T15" fmla="*/ 9 h 81"/>
              <a:gd name="T16" fmla="*/ 31 w 39"/>
              <a:gd name="T17" fmla="*/ 12 h 81"/>
              <a:gd name="T18" fmla="*/ 28 w 39"/>
              <a:gd name="T19" fmla="*/ 13 h 81"/>
              <a:gd name="T20" fmla="*/ 28 w 39"/>
              <a:gd name="T21" fmla="*/ 19 h 81"/>
              <a:gd name="T22" fmla="*/ 31 w 39"/>
              <a:gd name="T23" fmla="*/ 31 h 81"/>
              <a:gd name="T24" fmla="*/ 32 w 39"/>
              <a:gd name="T25" fmla="*/ 35 h 81"/>
              <a:gd name="T26" fmla="*/ 34 w 39"/>
              <a:gd name="T27" fmla="*/ 46 h 81"/>
              <a:gd name="T28" fmla="*/ 31 w 39"/>
              <a:gd name="T29" fmla="*/ 50 h 81"/>
              <a:gd name="T30" fmla="*/ 28 w 39"/>
              <a:gd name="T31" fmla="*/ 54 h 81"/>
              <a:gd name="T32" fmla="*/ 24 w 39"/>
              <a:gd name="T33" fmla="*/ 62 h 81"/>
              <a:gd name="T34" fmla="*/ 19 w 39"/>
              <a:gd name="T35" fmla="*/ 73 h 81"/>
              <a:gd name="T36" fmla="*/ 17 w 39"/>
              <a:gd name="T37" fmla="*/ 77 h 81"/>
              <a:gd name="T38" fmla="*/ 16 w 39"/>
              <a:gd name="T39" fmla="*/ 79 h 81"/>
              <a:gd name="T40" fmla="*/ 13 w 39"/>
              <a:gd name="T41" fmla="*/ 81 h 81"/>
              <a:gd name="T42" fmla="*/ 12 w 39"/>
              <a:gd name="T43" fmla="*/ 77 h 81"/>
              <a:gd name="T44" fmla="*/ 8 w 39"/>
              <a:gd name="T45" fmla="*/ 73 h 81"/>
              <a:gd name="T46" fmla="*/ 7 w 39"/>
              <a:gd name="T47" fmla="*/ 70 h 81"/>
              <a:gd name="T48" fmla="*/ 2 w 39"/>
              <a:gd name="T49" fmla="*/ 66 h 81"/>
              <a:gd name="T50" fmla="*/ 1 w 39"/>
              <a:gd name="T51" fmla="*/ 66 h 81"/>
              <a:gd name="T52" fmla="*/ 0 w 39"/>
              <a:gd name="T53" fmla="*/ 64 h 81"/>
              <a:gd name="T54" fmla="*/ 0 w 39"/>
              <a:gd name="T55" fmla="*/ 62 h 81"/>
              <a:gd name="T56" fmla="*/ 0 w 39"/>
              <a:gd name="T57" fmla="*/ 60 h 81"/>
              <a:gd name="T58" fmla="*/ 0 w 39"/>
              <a:gd name="T59" fmla="*/ 54 h 81"/>
              <a:gd name="T60" fmla="*/ 1 w 39"/>
              <a:gd name="T61" fmla="*/ 53 h 81"/>
              <a:gd name="T62" fmla="*/ 5 w 39"/>
              <a:gd name="T63" fmla="*/ 53 h 81"/>
              <a:gd name="T64" fmla="*/ 9 w 39"/>
              <a:gd name="T65" fmla="*/ 51 h 81"/>
              <a:gd name="T66" fmla="*/ 11 w 39"/>
              <a:gd name="T67" fmla="*/ 51 h 81"/>
              <a:gd name="T68" fmla="*/ 13 w 39"/>
              <a:gd name="T69" fmla="*/ 53 h 81"/>
              <a:gd name="T70" fmla="*/ 16 w 39"/>
              <a:gd name="T71" fmla="*/ 53 h 81"/>
              <a:gd name="T72" fmla="*/ 17 w 39"/>
              <a:gd name="T73" fmla="*/ 51 h 81"/>
              <a:gd name="T74" fmla="*/ 19 w 39"/>
              <a:gd name="T75" fmla="*/ 50 h 81"/>
              <a:gd name="T76" fmla="*/ 23 w 39"/>
              <a:gd name="T77" fmla="*/ 47 h 81"/>
              <a:gd name="T78" fmla="*/ 23 w 39"/>
              <a:gd name="T79" fmla="*/ 46 h 81"/>
              <a:gd name="T80" fmla="*/ 22 w 39"/>
              <a:gd name="T81" fmla="*/ 39 h 81"/>
              <a:gd name="T82" fmla="*/ 20 w 39"/>
              <a:gd name="T83" fmla="*/ 38 h 81"/>
              <a:gd name="T84" fmla="*/ 19 w 39"/>
              <a:gd name="T85" fmla="*/ 38 h 81"/>
              <a:gd name="T86" fmla="*/ 19 w 39"/>
              <a:gd name="T87" fmla="*/ 39 h 81"/>
              <a:gd name="T88" fmla="*/ 17 w 39"/>
              <a:gd name="T89" fmla="*/ 40 h 81"/>
              <a:gd name="T90" fmla="*/ 13 w 39"/>
              <a:gd name="T91" fmla="*/ 43 h 81"/>
              <a:gd name="T92" fmla="*/ 11 w 39"/>
              <a:gd name="T93" fmla="*/ 46 h 81"/>
              <a:gd name="T94" fmla="*/ 8 w 39"/>
              <a:gd name="T95" fmla="*/ 46 h 81"/>
              <a:gd name="T96" fmla="*/ 7 w 39"/>
              <a:gd name="T97" fmla="*/ 46 h 81"/>
              <a:gd name="T98" fmla="*/ 7 w 39"/>
              <a:gd name="T99" fmla="*/ 46 h 81"/>
              <a:gd name="T100" fmla="*/ 5 w 39"/>
              <a:gd name="T101" fmla="*/ 46 h 81"/>
              <a:gd name="T102" fmla="*/ 4 w 39"/>
              <a:gd name="T103" fmla="*/ 46 h 81"/>
              <a:gd name="T104" fmla="*/ 4 w 39"/>
              <a:gd name="T105" fmla="*/ 45 h 81"/>
              <a:gd name="T106" fmla="*/ 4 w 39"/>
              <a:gd name="T107" fmla="*/ 42 h 81"/>
              <a:gd name="T108" fmla="*/ 5 w 39"/>
              <a:gd name="T109" fmla="*/ 28 h 81"/>
              <a:gd name="T110" fmla="*/ 7 w 39"/>
              <a:gd name="T111" fmla="*/ 27 h 81"/>
              <a:gd name="T112" fmla="*/ 9 w 39"/>
              <a:gd name="T113" fmla="*/ 23 h 81"/>
              <a:gd name="T114" fmla="*/ 12 w 39"/>
              <a:gd name="T115" fmla="*/ 20 h 81"/>
              <a:gd name="T116" fmla="*/ 15 w 39"/>
              <a:gd name="T117" fmla="*/ 17 h 81"/>
              <a:gd name="T118" fmla="*/ 16 w 39"/>
              <a:gd name="T119" fmla="*/ 17 h 81"/>
              <a:gd name="T120" fmla="*/ 16 w 39"/>
              <a:gd name="T121" fmla="*/ 13 h 81"/>
              <a:gd name="T122" fmla="*/ 16 w 39"/>
              <a:gd name="T123" fmla="*/ 12 h 81"/>
              <a:gd name="T124" fmla="*/ 13 w 39"/>
              <a:gd name="T125" fmla="*/ 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9" h="81">
                <a:moveTo>
                  <a:pt x="13" y="9"/>
                </a:moveTo>
                <a:lnTo>
                  <a:pt x="11" y="9"/>
                </a:lnTo>
                <a:lnTo>
                  <a:pt x="11" y="5"/>
                </a:lnTo>
                <a:lnTo>
                  <a:pt x="12" y="4"/>
                </a:lnTo>
                <a:lnTo>
                  <a:pt x="24" y="0"/>
                </a:lnTo>
                <a:lnTo>
                  <a:pt x="39" y="4"/>
                </a:lnTo>
                <a:lnTo>
                  <a:pt x="39" y="5"/>
                </a:lnTo>
                <a:lnTo>
                  <a:pt x="34" y="9"/>
                </a:lnTo>
                <a:lnTo>
                  <a:pt x="31" y="12"/>
                </a:lnTo>
                <a:lnTo>
                  <a:pt x="28" y="13"/>
                </a:lnTo>
                <a:lnTo>
                  <a:pt x="28" y="19"/>
                </a:lnTo>
                <a:lnTo>
                  <a:pt x="31" y="31"/>
                </a:lnTo>
                <a:lnTo>
                  <a:pt x="32" y="35"/>
                </a:lnTo>
                <a:lnTo>
                  <a:pt x="34" y="46"/>
                </a:lnTo>
                <a:lnTo>
                  <a:pt x="31" y="50"/>
                </a:lnTo>
                <a:lnTo>
                  <a:pt x="28" y="54"/>
                </a:lnTo>
                <a:lnTo>
                  <a:pt x="24" y="62"/>
                </a:lnTo>
                <a:lnTo>
                  <a:pt x="19" y="73"/>
                </a:lnTo>
                <a:lnTo>
                  <a:pt x="17" y="77"/>
                </a:lnTo>
                <a:lnTo>
                  <a:pt x="16" y="79"/>
                </a:lnTo>
                <a:lnTo>
                  <a:pt x="13" y="81"/>
                </a:lnTo>
                <a:lnTo>
                  <a:pt x="12" y="77"/>
                </a:lnTo>
                <a:lnTo>
                  <a:pt x="8" y="73"/>
                </a:lnTo>
                <a:lnTo>
                  <a:pt x="7" y="70"/>
                </a:lnTo>
                <a:lnTo>
                  <a:pt x="2" y="66"/>
                </a:lnTo>
                <a:lnTo>
                  <a:pt x="1" y="66"/>
                </a:lnTo>
                <a:lnTo>
                  <a:pt x="0" y="64"/>
                </a:lnTo>
                <a:lnTo>
                  <a:pt x="0" y="62"/>
                </a:lnTo>
                <a:lnTo>
                  <a:pt x="0" y="60"/>
                </a:lnTo>
                <a:lnTo>
                  <a:pt x="0" y="54"/>
                </a:lnTo>
                <a:lnTo>
                  <a:pt x="1" y="53"/>
                </a:lnTo>
                <a:lnTo>
                  <a:pt x="5" y="53"/>
                </a:lnTo>
                <a:lnTo>
                  <a:pt x="9" y="51"/>
                </a:lnTo>
                <a:lnTo>
                  <a:pt x="11" y="51"/>
                </a:lnTo>
                <a:lnTo>
                  <a:pt x="13" y="53"/>
                </a:lnTo>
                <a:lnTo>
                  <a:pt x="16" y="53"/>
                </a:lnTo>
                <a:lnTo>
                  <a:pt x="17" y="51"/>
                </a:lnTo>
                <a:lnTo>
                  <a:pt x="19" y="50"/>
                </a:lnTo>
                <a:lnTo>
                  <a:pt x="23" y="47"/>
                </a:lnTo>
                <a:lnTo>
                  <a:pt x="23" y="46"/>
                </a:lnTo>
                <a:lnTo>
                  <a:pt x="22" y="39"/>
                </a:lnTo>
                <a:lnTo>
                  <a:pt x="20" y="38"/>
                </a:lnTo>
                <a:lnTo>
                  <a:pt x="19" y="38"/>
                </a:lnTo>
                <a:lnTo>
                  <a:pt x="19" y="39"/>
                </a:lnTo>
                <a:lnTo>
                  <a:pt x="17" y="40"/>
                </a:lnTo>
                <a:lnTo>
                  <a:pt x="13" y="43"/>
                </a:lnTo>
                <a:lnTo>
                  <a:pt x="11" y="46"/>
                </a:lnTo>
                <a:lnTo>
                  <a:pt x="8" y="46"/>
                </a:lnTo>
                <a:lnTo>
                  <a:pt x="7" y="46"/>
                </a:lnTo>
                <a:lnTo>
                  <a:pt x="7" y="46"/>
                </a:lnTo>
                <a:lnTo>
                  <a:pt x="5" y="46"/>
                </a:lnTo>
                <a:lnTo>
                  <a:pt x="4" y="46"/>
                </a:lnTo>
                <a:lnTo>
                  <a:pt x="4" y="45"/>
                </a:lnTo>
                <a:lnTo>
                  <a:pt x="4" y="42"/>
                </a:lnTo>
                <a:lnTo>
                  <a:pt x="5" y="28"/>
                </a:lnTo>
                <a:lnTo>
                  <a:pt x="7" y="27"/>
                </a:lnTo>
                <a:lnTo>
                  <a:pt x="9" y="23"/>
                </a:lnTo>
                <a:lnTo>
                  <a:pt x="12" y="20"/>
                </a:lnTo>
                <a:lnTo>
                  <a:pt x="15" y="17"/>
                </a:lnTo>
                <a:lnTo>
                  <a:pt x="16" y="17"/>
                </a:lnTo>
                <a:lnTo>
                  <a:pt x="16" y="13"/>
                </a:lnTo>
                <a:lnTo>
                  <a:pt x="16" y="12"/>
                </a:lnTo>
                <a:lnTo>
                  <a:pt x="13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1" name="Freeform 353"/>
          <p:cNvSpPr>
            <a:spLocks/>
          </p:cNvSpPr>
          <p:nvPr/>
        </p:nvSpPr>
        <p:spPr bwMode="auto">
          <a:xfrm>
            <a:off x="5470526" y="4106863"/>
            <a:ext cx="41275" cy="25400"/>
          </a:xfrm>
          <a:custGeom>
            <a:avLst/>
            <a:gdLst>
              <a:gd name="T0" fmla="*/ 1 w 26"/>
              <a:gd name="T1" fmla="*/ 9 h 16"/>
              <a:gd name="T2" fmla="*/ 0 w 26"/>
              <a:gd name="T3" fmla="*/ 9 h 16"/>
              <a:gd name="T4" fmla="*/ 1 w 26"/>
              <a:gd name="T5" fmla="*/ 7 h 16"/>
              <a:gd name="T6" fmla="*/ 1 w 26"/>
              <a:gd name="T7" fmla="*/ 5 h 16"/>
              <a:gd name="T8" fmla="*/ 1 w 26"/>
              <a:gd name="T9" fmla="*/ 3 h 16"/>
              <a:gd name="T10" fmla="*/ 7 w 26"/>
              <a:gd name="T11" fmla="*/ 0 h 16"/>
              <a:gd name="T12" fmla="*/ 9 w 26"/>
              <a:gd name="T13" fmla="*/ 0 h 16"/>
              <a:gd name="T14" fmla="*/ 11 w 26"/>
              <a:gd name="T15" fmla="*/ 0 h 16"/>
              <a:gd name="T16" fmla="*/ 15 w 26"/>
              <a:gd name="T17" fmla="*/ 0 h 16"/>
              <a:gd name="T18" fmla="*/ 22 w 26"/>
              <a:gd name="T19" fmla="*/ 3 h 16"/>
              <a:gd name="T20" fmla="*/ 24 w 26"/>
              <a:gd name="T21" fmla="*/ 4 h 16"/>
              <a:gd name="T22" fmla="*/ 26 w 26"/>
              <a:gd name="T23" fmla="*/ 5 h 16"/>
              <a:gd name="T24" fmla="*/ 26 w 26"/>
              <a:gd name="T25" fmla="*/ 7 h 16"/>
              <a:gd name="T26" fmla="*/ 24 w 26"/>
              <a:gd name="T27" fmla="*/ 7 h 16"/>
              <a:gd name="T28" fmla="*/ 23 w 26"/>
              <a:gd name="T29" fmla="*/ 11 h 16"/>
              <a:gd name="T30" fmla="*/ 22 w 26"/>
              <a:gd name="T31" fmla="*/ 12 h 16"/>
              <a:gd name="T32" fmla="*/ 20 w 26"/>
              <a:gd name="T33" fmla="*/ 14 h 16"/>
              <a:gd name="T34" fmla="*/ 16 w 26"/>
              <a:gd name="T35" fmla="*/ 15 h 16"/>
              <a:gd name="T36" fmla="*/ 15 w 26"/>
              <a:gd name="T37" fmla="*/ 16 h 16"/>
              <a:gd name="T38" fmla="*/ 4 w 26"/>
              <a:gd name="T39" fmla="*/ 14 h 16"/>
              <a:gd name="T40" fmla="*/ 1 w 26"/>
              <a:gd name="T41" fmla="*/ 9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6" h="16">
                <a:moveTo>
                  <a:pt x="1" y="9"/>
                </a:moveTo>
                <a:lnTo>
                  <a:pt x="0" y="9"/>
                </a:lnTo>
                <a:lnTo>
                  <a:pt x="1" y="7"/>
                </a:lnTo>
                <a:lnTo>
                  <a:pt x="1" y="5"/>
                </a:lnTo>
                <a:lnTo>
                  <a:pt x="1" y="3"/>
                </a:lnTo>
                <a:lnTo>
                  <a:pt x="7" y="0"/>
                </a:lnTo>
                <a:lnTo>
                  <a:pt x="9" y="0"/>
                </a:lnTo>
                <a:lnTo>
                  <a:pt x="11" y="0"/>
                </a:lnTo>
                <a:lnTo>
                  <a:pt x="15" y="0"/>
                </a:lnTo>
                <a:lnTo>
                  <a:pt x="22" y="3"/>
                </a:lnTo>
                <a:lnTo>
                  <a:pt x="24" y="4"/>
                </a:lnTo>
                <a:lnTo>
                  <a:pt x="26" y="5"/>
                </a:lnTo>
                <a:lnTo>
                  <a:pt x="26" y="7"/>
                </a:lnTo>
                <a:lnTo>
                  <a:pt x="24" y="7"/>
                </a:lnTo>
                <a:lnTo>
                  <a:pt x="23" y="11"/>
                </a:lnTo>
                <a:lnTo>
                  <a:pt x="22" y="12"/>
                </a:lnTo>
                <a:lnTo>
                  <a:pt x="20" y="14"/>
                </a:lnTo>
                <a:lnTo>
                  <a:pt x="16" y="15"/>
                </a:lnTo>
                <a:lnTo>
                  <a:pt x="15" y="16"/>
                </a:lnTo>
                <a:lnTo>
                  <a:pt x="4" y="14"/>
                </a:lnTo>
                <a:lnTo>
                  <a:pt x="1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2" name="Freeform 354"/>
          <p:cNvSpPr>
            <a:spLocks/>
          </p:cNvSpPr>
          <p:nvPr/>
        </p:nvSpPr>
        <p:spPr bwMode="auto">
          <a:xfrm>
            <a:off x="5500688" y="4043363"/>
            <a:ext cx="60325" cy="41275"/>
          </a:xfrm>
          <a:custGeom>
            <a:avLst/>
            <a:gdLst>
              <a:gd name="T0" fmla="*/ 18 w 38"/>
              <a:gd name="T1" fmla="*/ 17 h 26"/>
              <a:gd name="T2" fmla="*/ 8 w 38"/>
              <a:gd name="T3" fmla="*/ 18 h 26"/>
              <a:gd name="T4" fmla="*/ 0 w 38"/>
              <a:gd name="T5" fmla="*/ 18 h 26"/>
              <a:gd name="T6" fmla="*/ 0 w 38"/>
              <a:gd name="T7" fmla="*/ 17 h 26"/>
              <a:gd name="T8" fmla="*/ 0 w 38"/>
              <a:gd name="T9" fmla="*/ 15 h 26"/>
              <a:gd name="T10" fmla="*/ 9 w 38"/>
              <a:gd name="T11" fmla="*/ 3 h 26"/>
              <a:gd name="T12" fmla="*/ 12 w 38"/>
              <a:gd name="T13" fmla="*/ 0 h 26"/>
              <a:gd name="T14" fmla="*/ 13 w 38"/>
              <a:gd name="T15" fmla="*/ 0 h 26"/>
              <a:gd name="T16" fmla="*/ 15 w 38"/>
              <a:gd name="T17" fmla="*/ 0 h 26"/>
              <a:gd name="T18" fmla="*/ 33 w 38"/>
              <a:gd name="T19" fmla="*/ 15 h 26"/>
              <a:gd name="T20" fmla="*/ 37 w 38"/>
              <a:gd name="T21" fmla="*/ 21 h 26"/>
              <a:gd name="T22" fmla="*/ 38 w 38"/>
              <a:gd name="T23" fmla="*/ 22 h 26"/>
              <a:gd name="T24" fmla="*/ 37 w 38"/>
              <a:gd name="T25" fmla="*/ 22 h 26"/>
              <a:gd name="T26" fmla="*/ 35 w 38"/>
              <a:gd name="T27" fmla="*/ 24 h 26"/>
              <a:gd name="T28" fmla="*/ 34 w 38"/>
              <a:gd name="T29" fmla="*/ 25 h 26"/>
              <a:gd name="T30" fmla="*/ 33 w 38"/>
              <a:gd name="T31" fmla="*/ 25 h 26"/>
              <a:gd name="T32" fmla="*/ 28 w 38"/>
              <a:gd name="T33" fmla="*/ 26 h 26"/>
              <a:gd name="T34" fmla="*/ 26 w 38"/>
              <a:gd name="T35" fmla="*/ 26 h 26"/>
              <a:gd name="T36" fmla="*/ 23 w 38"/>
              <a:gd name="T37" fmla="*/ 22 h 26"/>
              <a:gd name="T38" fmla="*/ 18 w 38"/>
              <a:gd name="T39" fmla="*/ 17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8" h="26">
                <a:moveTo>
                  <a:pt x="18" y="17"/>
                </a:moveTo>
                <a:lnTo>
                  <a:pt x="8" y="18"/>
                </a:lnTo>
                <a:lnTo>
                  <a:pt x="0" y="18"/>
                </a:lnTo>
                <a:lnTo>
                  <a:pt x="0" y="17"/>
                </a:lnTo>
                <a:lnTo>
                  <a:pt x="0" y="15"/>
                </a:lnTo>
                <a:lnTo>
                  <a:pt x="9" y="3"/>
                </a:lnTo>
                <a:lnTo>
                  <a:pt x="12" y="0"/>
                </a:lnTo>
                <a:lnTo>
                  <a:pt x="13" y="0"/>
                </a:lnTo>
                <a:lnTo>
                  <a:pt x="15" y="0"/>
                </a:lnTo>
                <a:lnTo>
                  <a:pt x="33" y="15"/>
                </a:lnTo>
                <a:lnTo>
                  <a:pt x="37" y="21"/>
                </a:lnTo>
                <a:lnTo>
                  <a:pt x="38" y="22"/>
                </a:lnTo>
                <a:lnTo>
                  <a:pt x="37" y="22"/>
                </a:lnTo>
                <a:lnTo>
                  <a:pt x="35" y="24"/>
                </a:lnTo>
                <a:lnTo>
                  <a:pt x="34" y="25"/>
                </a:lnTo>
                <a:lnTo>
                  <a:pt x="33" y="25"/>
                </a:lnTo>
                <a:lnTo>
                  <a:pt x="28" y="26"/>
                </a:lnTo>
                <a:lnTo>
                  <a:pt x="26" y="26"/>
                </a:lnTo>
                <a:lnTo>
                  <a:pt x="23" y="22"/>
                </a:lnTo>
                <a:lnTo>
                  <a:pt x="18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3" name="Freeform 355"/>
          <p:cNvSpPr>
            <a:spLocks/>
          </p:cNvSpPr>
          <p:nvPr/>
        </p:nvSpPr>
        <p:spPr bwMode="auto">
          <a:xfrm>
            <a:off x="5638801" y="3922713"/>
            <a:ext cx="53975" cy="53975"/>
          </a:xfrm>
          <a:custGeom>
            <a:avLst/>
            <a:gdLst>
              <a:gd name="T0" fmla="*/ 1 w 34"/>
              <a:gd name="T1" fmla="*/ 33 h 34"/>
              <a:gd name="T2" fmla="*/ 0 w 34"/>
              <a:gd name="T3" fmla="*/ 33 h 34"/>
              <a:gd name="T4" fmla="*/ 1 w 34"/>
              <a:gd name="T5" fmla="*/ 31 h 34"/>
              <a:gd name="T6" fmla="*/ 16 w 34"/>
              <a:gd name="T7" fmla="*/ 11 h 34"/>
              <a:gd name="T8" fmla="*/ 19 w 34"/>
              <a:gd name="T9" fmla="*/ 8 h 34"/>
              <a:gd name="T10" fmla="*/ 30 w 34"/>
              <a:gd name="T11" fmla="*/ 1 h 34"/>
              <a:gd name="T12" fmla="*/ 31 w 34"/>
              <a:gd name="T13" fmla="*/ 0 h 34"/>
              <a:gd name="T14" fmla="*/ 34 w 34"/>
              <a:gd name="T15" fmla="*/ 0 h 34"/>
              <a:gd name="T16" fmla="*/ 34 w 34"/>
              <a:gd name="T17" fmla="*/ 0 h 34"/>
              <a:gd name="T18" fmla="*/ 33 w 34"/>
              <a:gd name="T19" fmla="*/ 3 h 34"/>
              <a:gd name="T20" fmla="*/ 30 w 34"/>
              <a:gd name="T21" fmla="*/ 7 h 34"/>
              <a:gd name="T22" fmla="*/ 25 w 34"/>
              <a:gd name="T23" fmla="*/ 16 h 34"/>
              <a:gd name="T24" fmla="*/ 21 w 34"/>
              <a:gd name="T25" fmla="*/ 22 h 34"/>
              <a:gd name="T26" fmla="*/ 19 w 34"/>
              <a:gd name="T27" fmla="*/ 23 h 34"/>
              <a:gd name="T28" fmla="*/ 16 w 34"/>
              <a:gd name="T29" fmla="*/ 25 h 34"/>
              <a:gd name="T30" fmla="*/ 14 w 34"/>
              <a:gd name="T31" fmla="*/ 26 h 34"/>
              <a:gd name="T32" fmla="*/ 11 w 34"/>
              <a:gd name="T33" fmla="*/ 29 h 34"/>
              <a:gd name="T34" fmla="*/ 11 w 34"/>
              <a:gd name="T35" fmla="*/ 30 h 34"/>
              <a:gd name="T36" fmla="*/ 10 w 34"/>
              <a:gd name="T37" fmla="*/ 33 h 34"/>
              <a:gd name="T38" fmla="*/ 7 w 34"/>
              <a:gd name="T39" fmla="*/ 33 h 34"/>
              <a:gd name="T40" fmla="*/ 3 w 34"/>
              <a:gd name="T41" fmla="*/ 34 h 34"/>
              <a:gd name="T42" fmla="*/ 1 w 34"/>
              <a:gd name="T43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" h="34">
                <a:moveTo>
                  <a:pt x="1" y="33"/>
                </a:moveTo>
                <a:lnTo>
                  <a:pt x="0" y="33"/>
                </a:lnTo>
                <a:lnTo>
                  <a:pt x="1" y="31"/>
                </a:lnTo>
                <a:lnTo>
                  <a:pt x="16" y="11"/>
                </a:lnTo>
                <a:lnTo>
                  <a:pt x="19" y="8"/>
                </a:lnTo>
                <a:lnTo>
                  <a:pt x="30" y="1"/>
                </a:lnTo>
                <a:lnTo>
                  <a:pt x="31" y="0"/>
                </a:lnTo>
                <a:lnTo>
                  <a:pt x="34" y="0"/>
                </a:lnTo>
                <a:lnTo>
                  <a:pt x="34" y="0"/>
                </a:lnTo>
                <a:lnTo>
                  <a:pt x="33" y="3"/>
                </a:lnTo>
                <a:lnTo>
                  <a:pt x="30" y="7"/>
                </a:lnTo>
                <a:lnTo>
                  <a:pt x="25" y="16"/>
                </a:lnTo>
                <a:lnTo>
                  <a:pt x="21" y="22"/>
                </a:lnTo>
                <a:lnTo>
                  <a:pt x="19" y="23"/>
                </a:lnTo>
                <a:lnTo>
                  <a:pt x="16" y="25"/>
                </a:lnTo>
                <a:lnTo>
                  <a:pt x="14" y="26"/>
                </a:lnTo>
                <a:lnTo>
                  <a:pt x="11" y="29"/>
                </a:lnTo>
                <a:lnTo>
                  <a:pt x="11" y="30"/>
                </a:lnTo>
                <a:lnTo>
                  <a:pt x="10" y="33"/>
                </a:lnTo>
                <a:lnTo>
                  <a:pt x="7" y="33"/>
                </a:lnTo>
                <a:lnTo>
                  <a:pt x="3" y="34"/>
                </a:lnTo>
                <a:lnTo>
                  <a:pt x="1" y="3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4" name="Freeform 356"/>
          <p:cNvSpPr>
            <a:spLocks/>
          </p:cNvSpPr>
          <p:nvPr/>
        </p:nvSpPr>
        <p:spPr bwMode="auto">
          <a:xfrm>
            <a:off x="5743576" y="3713163"/>
            <a:ext cx="176213" cy="201613"/>
          </a:xfrm>
          <a:custGeom>
            <a:avLst/>
            <a:gdLst>
              <a:gd name="T0" fmla="*/ 54 w 111"/>
              <a:gd name="T1" fmla="*/ 19 h 127"/>
              <a:gd name="T2" fmla="*/ 64 w 111"/>
              <a:gd name="T3" fmla="*/ 42 h 127"/>
              <a:gd name="T4" fmla="*/ 76 w 111"/>
              <a:gd name="T5" fmla="*/ 52 h 127"/>
              <a:gd name="T6" fmla="*/ 72 w 111"/>
              <a:gd name="T7" fmla="*/ 56 h 127"/>
              <a:gd name="T8" fmla="*/ 68 w 111"/>
              <a:gd name="T9" fmla="*/ 54 h 127"/>
              <a:gd name="T10" fmla="*/ 61 w 111"/>
              <a:gd name="T11" fmla="*/ 50 h 127"/>
              <a:gd name="T12" fmla="*/ 57 w 111"/>
              <a:gd name="T13" fmla="*/ 54 h 127"/>
              <a:gd name="T14" fmla="*/ 69 w 111"/>
              <a:gd name="T15" fmla="*/ 60 h 127"/>
              <a:gd name="T16" fmla="*/ 76 w 111"/>
              <a:gd name="T17" fmla="*/ 69 h 127"/>
              <a:gd name="T18" fmla="*/ 56 w 111"/>
              <a:gd name="T19" fmla="*/ 67 h 127"/>
              <a:gd name="T20" fmla="*/ 46 w 111"/>
              <a:gd name="T21" fmla="*/ 62 h 127"/>
              <a:gd name="T22" fmla="*/ 45 w 111"/>
              <a:gd name="T23" fmla="*/ 67 h 127"/>
              <a:gd name="T24" fmla="*/ 51 w 111"/>
              <a:gd name="T25" fmla="*/ 72 h 127"/>
              <a:gd name="T26" fmla="*/ 46 w 111"/>
              <a:gd name="T27" fmla="*/ 77 h 127"/>
              <a:gd name="T28" fmla="*/ 34 w 111"/>
              <a:gd name="T29" fmla="*/ 75 h 127"/>
              <a:gd name="T30" fmla="*/ 27 w 111"/>
              <a:gd name="T31" fmla="*/ 71 h 127"/>
              <a:gd name="T32" fmla="*/ 23 w 111"/>
              <a:gd name="T33" fmla="*/ 73 h 127"/>
              <a:gd name="T34" fmla="*/ 41 w 111"/>
              <a:gd name="T35" fmla="*/ 83 h 127"/>
              <a:gd name="T36" fmla="*/ 50 w 111"/>
              <a:gd name="T37" fmla="*/ 84 h 127"/>
              <a:gd name="T38" fmla="*/ 54 w 111"/>
              <a:gd name="T39" fmla="*/ 79 h 127"/>
              <a:gd name="T40" fmla="*/ 71 w 111"/>
              <a:gd name="T41" fmla="*/ 79 h 127"/>
              <a:gd name="T42" fmla="*/ 103 w 111"/>
              <a:gd name="T43" fmla="*/ 99 h 127"/>
              <a:gd name="T44" fmla="*/ 110 w 111"/>
              <a:gd name="T45" fmla="*/ 114 h 127"/>
              <a:gd name="T46" fmla="*/ 111 w 111"/>
              <a:gd name="T47" fmla="*/ 127 h 127"/>
              <a:gd name="T48" fmla="*/ 81 w 111"/>
              <a:gd name="T49" fmla="*/ 116 h 127"/>
              <a:gd name="T50" fmla="*/ 26 w 111"/>
              <a:gd name="T51" fmla="*/ 103 h 127"/>
              <a:gd name="T52" fmla="*/ 11 w 111"/>
              <a:gd name="T53" fmla="*/ 88 h 127"/>
              <a:gd name="T54" fmla="*/ 11 w 111"/>
              <a:gd name="T55" fmla="*/ 60 h 127"/>
              <a:gd name="T56" fmla="*/ 19 w 111"/>
              <a:gd name="T57" fmla="*/ 54 h 127"/>
              <a:gd name="T58" fmla="*/ 24 w 111"/>
              <a:gd name="T59" fmla="*/ 58 h 127"/>
              <a:gd name="T60" fmla="*/ 27 w 111"/>
              <a:gd name="T61" fmla="*/ 60 h 127"/>
              <a:gd name="T62" fmla="*/ 36 w 111"/>
              <a:gd name="T63" fmla="*/ 49 h 127"/>
              <a:gd name="T64" fmla="*/ 28 w 111"/>
              <a:gd name="T65" fmla="*/ 50 h 127"/>
              <a:gd name="T66" fmla="*/ 13 w 111"/>
              <a:gd name="T67" fmla="*/ 42 h 127"/>
              <a:gd name="T68" fmla="*/ 12 w 111"/>
              <a:gd name="T69" fmla="*/ 38 h 127"/>
              <a:gd name="T70" fmla="*/ 15 w 111"/>
              <a:gd name="T71" fmla="*/ 35 h 127"/>
              <a:gd name="T72" fmla="*/ 13 w 111"/>
              <a:gd name="T73" fmla="*/ 34 h 127"/>
              <a:gd name="T74" fmla="*/ 0 w 111"/>
              <a:gd name="T75" fmla="*/ 27 h 127"/>
              <a:gd name="T76" fmla="*/ 8 w 111"/>
              <a:gd name="T77" fmla="*/ 23 h 127"/>
              <a:gd name="T78" fmla="*/ 19 w 111"/>
              <a:gd name="T79" fmla="*/ 22 h 127"/>
              <a:gd name="T80" fmla="*/ 31 w 111"/>
              <a:gd name="T81" fmla="*/ 22 h 127"/>
              <a:gd name="T82" fmla="*/ 15 w 111"/>
              <a:gd name="T83" fmla="*/ 16 h 127"/>
              <a:gd name="T84" fmla="*/ 1 w 111"/>
              <a:gd name="T85" fmla="*/ 16 h 127"/>
              <a:gd name="T86" fmla="*/ 0 w 111"/>
              <a:gd name="T87" fmla="*/ 8 h 127"/>
              <a:gd name="T88" fmla="*/ 17 w 111"/>
              <a:gd name="T89" fmla="*/ 0 h 127"/>
              <a:gd name="T90" fmla="*/ 23 w 111"/>
              <a:gd name="T91" fmla="*/ 1 h 127"/>
              <a:gd name="T92" fmla="*/ 31 w 111"/>
              <a:gd name="T93" fmla="*/ 5 h 127"/>
              <a:gd name="T94" fmla="*/ 27 w 111"/>
              <a:gd name="T95" fmla="*/ 12 h 127"/>
              <a:gd name="T96" fmla="*/ 35 w 111"/>
              <a:gd name="T97" fmla="*/ 8 h 127"/>
              <a:gd name="T98" fmla="*/ 43 w 111"/>
              <a:gd name="T99" fmla="*/ 4 h 127"/>
              <a:gd name="T100" fmla="*/ 46 w 111"/>
              <a:gd name="T101" fmla="*/ 4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11" h="127">
                <a:moveTo>
                  <a:pt x="53" y="13"/>
                </a:moveTo>
                <a:lnTo>
                  <a:pt x="54" y="17"/>
                </a:lnTo>
                <a:lnTo>
                  <a:pt x="54" y="19"/>
                </a:lnTo>
                <a:lnTo>
                  <a:pt x="56" y="34"/>
                </a:lnTo>
                <a:lnTo>
                  <a:pt x="54" y="34"/>
                </a:lnTo>
                <a:lnTo>
                  <a:pt x="64" y="42"/>
                </a:lnTo>
                <a:lnTo>
                  <a:pt x="72" y="45"/>
                </a:lnTo>
                <a:lnTo>
                  <a:pt x="75" y="47"/>
                </a:lnTo>
                <a:lnTo>
                  <a:pt x="76" y="52"/>
                </a:lnTo>
                <a:lnTo>
                  <a:pt x="75" y="56"/>
                </a:lnTo>
                <a:lnTo>
                  <a:pt x="73" y="56"/>
                </a:lnTo>
                <a:lnTo>
                  <a:pt x="72" y="56"/>
                </a:lnTo>
                <a:lnTo>
                  <a:pt x="71" y="56"/>
                </a:lnTo>
                <a:lnTo>
                  <a:pt x="69" y="54"/>
                </a:lnTo>
                <a:lnTo>
                  <a:pt x="68" y="54"/>
                </a:lnTo>
                <a:lnTo>
                  <a:pt x="65" y="53"/>
                </a:lnTo>
                <a:lnTo>
                  <a:pt x="64" y="52"/>
                </a:lnTo>
                <a:lnTo>
                  <a:pt x="61" y="50"/>
                </a:lnTo>
                <a:lnTo>
                  <a:pt x="56" y="49"/>
                </a:lnTo>
                <a:lnTo>
                  <a:pt x="54" y="50"/>
                </a:lnTo>
                <a:lnTo>
                  <a:pt x="57" y="54"/>
                </a:lnTo>
                <a:lnTo>
                  <a:pt x="60" y="57"/>
                </a:lnTo>
                <a:lnTo>
                  <a:pt x="64" y="60"/>
                </a:lnTo>
                <a:lnTo>
                  <a:pt x="69" y="60"/>
                </a:lnTo>
                <a:lnTo>
                  <a:pt x="73" y="60"/>
                </a:lnTo>
                <a:lnTo>
                  <a:pt x="80" y="67"/>
                </a:lnTo>
                <a:lnTo>
                  <a:pt x="76" y="69"/>
                </a:lnTo>
                <a:lnTo>
                  <a:pt x="75" y="71"/>
                </a:lnTo>
                <a:lnTo>
                  <a:pt x="66" y="69"/>
                </a:lnTo>
                <a:lnTo>
                  <a:pt x="56" y="67"/>
                </a:lnTo>
                <a:lnTo>
                  <a:pt x="53" y="65"/>
                </a:lnTo>
                <a:lnTo>
                  <a:pt x="51" y="64"/>
                </a:lnTo>
                <a:lnTo>
                  <a:pt x="46" y="62"/>
                </a:lnTo>
                <a:lnTo>
                  <a:pt x="45" y="64"/>
                </a:lnTo>
                <a:lnTo>
                  <a:pt x="45" y="67"/>
                </a:lnTo>
                <a:lnTo>
                  <a:pt x="45" y="67"/>
                </a:lnTo>
                <a:lnTo>
                  <a:pt x="46" y="68"/>
                </a:lnTo>
                <a:lnTo>
                  <a:pt x="50" y="72"/>
                </a:lnTo>
                <a:lnTo>
                  <a:pt x="51" y="72"/>
                </a:lnTo>
                <a:lnTo>
                  <a:pt x="51" y="73"/>
                </a:lnTo>
                <a:lnTo>
                  <a:pt x="50" y="73"/>
                </a:lnTo>
                <a:lnTo>
                  <a:pt x="46" y="77"/>
                </a:lnTo>
                <a:lnTo>
                  <a:pt x="45" y="77"/>
                </a:lnTo>
                <a:lnTo>
                  <a:pt x="35" y="75"/>
                </a:lnTo>
                <a:lnTo>
                  <a:pt x="34" y="75"/>
                </a:lnTo>
                <a:lnTo>
                  <a:pt x="32" y="75"/>
                </a:lnTo>
                <a:lnTo>
                  <a:pt x="28" y="72"/>
                </a:lnTo>
                <a:lnTo>
                  <a:pt x="27" y="71"/>
                </a:lnTo>
                <a:lnTo>
                  <a:pt x="23" y="69"/>
                </a:lnTo>
                <a:lnTo>
                  <a:pt x="23" y="72"/>
                </a:lnTo>
                <a:lnTo>
                  <a:pt x="23" y="73"/>
                </a:lnTo>
                <a:lnTo>
                  <a:pt x="27" y="76"/>
                </a:lnTo>
                <a:lnTo>
                  <a:pt x="34" y="79"/>
                </a:lnTo>
                <a:lnTo>
                  <a:pt x="41" y="83"/>
                </a:lnTo>
                <a:lnTo>
                  <a:pt x="43" y="84"/>
                </a:lnTo>
                <a:lnTo>
                  <a:pt x="49" y="84"/>
                </a:lnTo>
                <a:lnTo>
                  <a:pt x="50" y="84"/>
                </a:lnTo>
                <a:lnTo>
                  <a:pt x="51" y="82"/>
                </a:lnTo>
                <a:lnTo>
                  <a:pt x="53" y="79"/>
                </a:lnTo>
                <a:lnTo>
                  <a:pt x="54" y="79"/>
                </a:lnTo>
                <a:lnTo>
                  <a:pt x="57" y="79"/>
                </a:lnTo>
                <a:lnTo>
                  <a:pt x="69" y="79"/>
                </a:lnTo>
                <a:lnTo>
                  <a:pt x="71" y="79"/>
                </a:lnTo>
                <a:lnTo>
                  <a:pt x="75" y="80"/>
                </a:lnTo>
                <a:lnTo>
                  <a:pt x="84" y="87"/>
                </a:lnTo>
                <a:lnTo>
                  <a:pt x="103" y="99"/>
                </a:lnTo>
                <a:lnTo>
                  <a:pt x="110" y="109"/>
                </a:lnTo>
                <a:lnTo>
                  <a:pt x="110" y="112"/>
                </a:lnTo>
                <a:lnTo>
                  <a:pt x="110" y="114"/>
                </a:lnTo>
                <a:lnTo>
                  <a:pt x="110" y="120"/>
                </a:lnTo>
                <a:lnTo>
                  <a:pt x="110" y="122"/>
                </a:lnTo>
                <a:lnTo>
                  <a:pt x="111" y="127"/>
                </a:lnTo>
                <a:lnTo>
                  <a:pt x="88" y="117"/>
                </a:lnTo>
                <a:lnTo>
                  <a:pt x="87" y="117"/>
                </a:lnTo>
                <a:lnTo>
                  <a:pt x="81" y="116"/>
                </a:lnTo>
                <a:lnTo>
                  <a:pt x="68" y="112"/>
                </a:lnTo>
                <a:lnTo>
                  <a:pt x="30" y="102"/>
                </a:lnTo>
                <a:lnTo>
                  <a:pt x="26" y="103"/>
                </a:lnTo>
                <a:lnTo>
                  <a:pt x="21" y="97"/>
                </a:lnTo>
                <a:lnTo>
                  <a:pt x="13" y="90"/>
                </a:lnTo>
                <a:lnTo>
                  <a:pt x="11" y="88"/>
                </a:lnTo>
                <a:lnTo>
                  <a:pt x="9" y="88"/>
                </a:lnTo>
                <a:lnTo>
                  <a:pt x="8" y="87"/>
                </a:lnTo>
                <a:lnTo>
                  <a:pt x="11" y="60"/>
                </a:lnTo>
                <a:lnTo>
                  <a:pt x="12" y="57"/>
                </a:lnTo>
                <a:lnTo>
                  <a:pt x="17" y="54"/>
                </a:lnTo>
                <a:lnTo>
                  <a:pt x="19" y="54"/>
                </a:lnTo>
                <a:lnTo>
                  <a:pt x="21" y="54"/>
                </a:lnTo>
                <a:lnTo>
                  <a:pt x="24" y="57"/>
                </a:lnTo>
                <a:lnTo>
                  <a:pt x="24" y="58"/>
                </a:lnTo>
                <a:lnTo>
                  <a:pt x="24" y="60"/>
                </a:lnTo>
                <a:lnTo>
                  <a:pt x="26" y="60"/>
                </a:lnTo>
                <a:lnTo>
                  <a:pt x="27" y="60"/>
                </a:lnTo>
                <a:lnTo>
                  <a:pt x="31" y="57"/>
                </a:lnTo>
                <a:lnTo>
                  <a:pt x="34" y="53"/>
                </a:lnTo>
                <a:lnTo>
                  <a:pt x="36" y="49"/>
                </a:lnTo>
                <a:lnTo>
                  <a:pt x="35" y="49"/>
                </a:lnTo>
                <a:lnTo>
                  <a:pt x="34" y="49"/>
                </a:lnTo>
                <a:lnTo>
                  <a:pt x="28" y="50"/>
                </a:lnTo>
                <a:lnTo>
                  <a:pt x="27" y="50"/>
                </a:lnTo>
                <a:lnTo>
                  <a:pt x="20" y="43"/>
                </a:lnTo>
                <a:lnTo>
                  <a:pt x="13" y="42"/>
                </a:lnTo>
                <a:lnTo>
                  <a:pt x="12" y="42"/>
                </a:lnTo>
                <a:lnTo>
                  <a:pt x="12" y="39"/>
                </a:lnTo>
                <a:lnTo>
                  <a:pt x="12" y="38"/>
                </a:lnTo>
                <a:lnTo>
                  <a:pt x="12" y="37"/>
                </a:lnTo>
                <a:lnTo>
                  <a:pt x="13" y="35"/>
                </a:lnTo>
                <a:lnTo>
                  <a:pt x="15" y="35"/>
                </a:lnTo>
                <a:lnTo>
                  <a:pt x="16" y="35"/>
                </a:lnTo>
                <a:lnTo>
                  <a:pt x="16" y="34"/>
                </a:lnTo>
                <a:lnTo>
                  <a:pt x="13" y="34"/>
                </a:lnTo>
                <a:lnTo>
                  <a:pt x="9" y="30"/>
                </a:lnTo>
                <a:lnTo>
                  <a:pt x="0" y="31"/>
                </a:lnTo>
                <a:lnTo>
                  <a:pt x="0" y="27"/>
                </a:lnTo>
                <a:lnTo>
                  <a:pt x="4" y="26"/>
                </a:lnTo>
                <a:lnTo>
                  <a:pt x="8" y="24"/>
                </a:lnTo>
                <a:lnTo>
                  <a:pt x="8" y="23"/>
                </a:lnTo>
                <a:lnTo>
                  <a:pt x="6" y="22"/>
                </a:lnTo>
                <a:lnTo>
                  <a:pt x="8" y="22"/>
                </a:lnTo>
                <a:lnTo>
                  <a:pt x="19" y="22"/>
                </a:lnTo>
                <a:lnTo>
                  <a:pt x="27" y="23"/>
                </a:lnTo>
                <a:lnTo>
                  <a:pt x="30" y="22"/>
                </a:lnTo>
                <a:lnTo>
                  <a:pt x="31" y="22"/>
                </a:lnTo>
                <a:lnTo>
                  <a:pt x="17" y="17"/>
                </a:lnTo>
                <a:lnTo>
                  <a:pt x="17" y="16"/>
                </a:lnTo>
                <a:lnTo>
                  <a:pt x="15" y="16"/>
                </a:lnTo>
                <a:lnTo>
                  <a:pt x="6" y="15"/>
                </a:lnTo>
                <a:lnTo>
                  <a:pt x="4" y="15"/>
                </a:lnTo>
                <a:lnTo>
                  <a:pt x="1" y="16"/>
                </a:lnTo>
                <a:lnTo>
                  <a:pt x="0" y="16"/>
                </a:lnTo>
                <a:lnTo>
                  <a:pt x="0" y="13"/>
                </a:lnTo>
                <a:lnTo>
                  <a:pt x="0" y="8"/>
                </a:lnTo>
                <a:lnTo>
                  <a:pt x="9" y="5"/>
                </a:lnTo>
                <a:lnTo>
                  <a:pt x="12" y="2"/>
                </a:lnTo>
                <a:lnTo>
                  <a:pt x="17" y="0"/>
                </a:lnTo>
                <a:lnTo>
                  <a:pt x="19" y="0"/>
                </a:lnTo>
                <a:lnTo>
                  <a:pt x="21" y="0"/>
                </a:lnTo>
                <a:lnTo>
                  <a:pt x="23" y="1"/>
                </a:lnTo>
                <a:lnTo>
                  <a:pt x="28" y="1"/>
                </a:lnTo>
                <a:lnTo>
                  <a:pt x="30" y="2"/>
                </a:lnTo>
                <a:lnTo>
                  <a:pt x="31" y="5"/>
                </a:lnTo>
                <a:lnTo>
                  <a:pt x="30" y="8"/>
                </a:lnTo>
                <a:lnTo>
                  <a:pt x="26" y="12"/>
                </a:lnTo>
                <a:lnTo>
                  <a:pt x="27" y="12"/>
                </a:lnTo>
                <a:lnTo>
                  <a:pt x="30" y="12"/>
                </a:lnTo>
                <a:lnTo>
                  <a:pt x="35" y="9"/>
                </a:lnTo>
                <a:lnTo>
                  <a:pt x="35" y="8"/>
                </a:lnTo>
                <a:lnTo>
                  <a:pt x="35" y="7"/>
                </a:lnTo>
                <a:lnTo>
                  <a:pt x="42" y="4"/>
                </a:lnTo>
                <a:lnTo>
                  <a:pt x="43" y="4"/>
                </a:lnTo>
                <a:lnTo>
                  <a:pt x="45" y="4"/>
                </a:lnTo>
                <a:lnTo>
                  <a:pt x="45" y="4"/>
                </a:lnTo>
                <a:lnTo>
                  <a:pt x="46" y="4"/>
                </a:lnTo>
                <a:lnTo>
                  <a:pt x="53" y="1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5" name="Freeform 357"/>
          <p:cNvSpPr>
            <a:spLocks/>
          </p:cNvSpPr>
          <p:nvPr/>
        </p:nvSpPr>
        <p:spPr bwMode="auto">
          <a:xfrm>
            <a:off x="5607051" y="3844926"/>
            <a:ext cx="112713" cy="119063"/>
          </a:xfrm>
          <a:custGeom>
            <a:avLst/>
            <a:gdLst>
              <a:gd name="T0" fmla="*/ 43 w 71"/>
              <a:gd name="T1" fmla="*/ 26 h 75"/>
              <a:gd name="T2" fmla="*/ 46 w 71"/>
              <a:gd name="T3" fmla="*/ 35 h 75"/>
              <a:gd name="T4" fmla="*/ 41 w 71"/>
              <a:gd name="T5" fmla="*/ 46 h 75"/>
              <a:gd name="T6" fmla="*/ 36 w 71"/>
              <a:gd name="T7" fmla="*/ 50 h 75"/>
              <a:gd name="T8" fmla="*/ 32 w 71"/>
              <a:gd name="T9" fmla="*/ 59 h 75"/>
              <a:gd name="T10" fmla="*/ 31 w 71"/>
              <a:gd name="T11" fmla="*/ 63 h 75"/>
              <a:gd name="T12" fmla="*/ 28 w 71"/>
              <a:gd name="T13" fmla="*/ 65 h 75"/>
              <a:gd name="T14" fmla="*/ 24 w 71"/>
              <a:gd name="T15" fmla="*/ 71 h 75"/>
              <a:gd name="T16" fmla="*/ 19 w 71"/>
              <a:gd name="T17" fmla="*/ 75 h 75"/>
              <a:gd name="T18" fmla="*/ 17 w 71"/>
              <a:gd name="T19" fmla="*/ 75 h 75"/>
              <a:gd name="T20" fmla="*/ 2 w 71"/>
              <a:gd name="T21" fmla="*/ 68 h 75"/>
              <a:gd name="T22" fmla="*/ 1 w 71"/>
              <a:gd name="T23" fmla="*/ 67 h 75"/>
              <a:gd name="T24" fmla="*/ 0 w 71"/>
              <a:gd name="T25" fmla="*/ 64 h 75"/>
              <a:gd name="T26" fmla="*/ 1 w 71"/>
              <a:gd name="T27" fmla="*/ 63 h 75"/>
              <a:gd name="T28" fmla="*/ 2 w 71"/>
              <a:gd name="T29" fmla="*/ 61 h 75"/>
              <a:gd name="T30" fmla="*/ 5 w 71"/>
              <a:gd name="T31" fmla="*/ 59 h 75"/>
              <a:gd name="T32" fmla="*/ 9 w 71"/>
              <a:gd name="T33" fmla="*/ 56 h 75"/>
              <a:gd name="T34" fmla="*/ 12 w 71"/>
              <a:gd name="T35" fmla="*/ 53 h 75"/>
              <a:gd name="T36" fmla="*/ 15 w 71"/>
              <a:gd name="T37" fmla="*/ 53 h 75"/>
              <a:gd name="T38" fmla="*/ 16 w 71"/>
              <a:gd name="T39" fmla="*/ 53 h 75"/>
              <a:gd name="T40" fmla="*/ 17 w 71"/>
              <a:gd name="T41" fmla="*/ 53 h 75"/>
              <a:gd name="T42" fmla="*/ 17 w 71"/>
              <a:gd name="T43" fmla="*/ 52 h 75"/>
              <a:gd name="T44" fmla="*/ 19 w 71"/>
              <a:gd name="T45" fmla="*/ 50 h 75"/>
              <a:gd name="T46" fmla="*/ 27 w 71"/>
              <a:gd name="T47" fmla="*/ 42 h 75"/>
              <a:gd name="T48" fmla="*/ 28 w 71"/>
              <a:gd name="T49" fmla="*/ 37 h 75"/>
              <a:gd name="T50" fmla="*/ 28 w 71"/>
              <a:gd name="T51" fmla="*/ 35 h 75"/>
              <a:gd name="T52" fmla="*/ 23 w 71"/>
              <a:gd name="T53" fmla="*/ 30 h 75"/>
              <a:gd name="T54" fmla="*/ 19 w 71"/>
              <a:gd name="T55" fmla="*/ 27 h 75"/>
              <a:gd name="T56" fmla="*/ 16 w 71"/>
              <a:gd name="T57" fmla="*/ 26 h 75"/>
              <a:gd name="T58" fmla="*/ 15 w 71"/>
              <a:gd name="T59" fmla="*/ 26 h 75"/>
              <a:gd name="T60" fmla="*/ 15 w 71"/>
              <a:gd name="T61" fmla="*/ 20 h 75"/>
              <a:gd name="T62" fmla="*/ 15 w 71"/>
              <a:gd name="T63" fmla="*/ 19 h 75"/>
              <a:gd name="T64" fmla="*/ 15 w 71"/>
              <a:gd name="T65" fmla="*/ 18 h 75"/>
              <a:gd name="T66" fmla="*/ 20 w 71"/>
              <a:gd name="T67" fmla="*/ 16 h 75"/>
              <a:gd name="T68" fmla="*/ 36 w 71"/>
              <a:gd name="T69" fmla="*/ 7 h 75"/>
              <a:gd name="T70" fmla="*/ 39 w 71"/>
              <a:gd name="T71" fmla="*/ 5 h 75"/>
              <a:gd name="T72" fmla="*/ 41 w 71"/>
              <a:gd name="T73" fmla="*/ 5 h 75"/>
              <a:gd name="T74" fmla="*/ 42 w 71"/>
              <a:gd name="T75" fmla="*/ 5 h 75"/>
              <a:gd name="T76" fmla="*/ 43 w 71"/>
              <a:gd name="T77" fmla="*/ 4 h 75"/>
              <a:gd name="T78" fmla="*/ 45 w 71"/>
              <a:gd name="T79" fmla="*/ 4 h 75"/>
              <a:gd name="T80" fmla="*/ 56 w 71"/>
              <a:gd name="T81" fmla="*/ 0 h 75"/>
              <a:gd name="T82" fmla="*/ 60 w 71"/>
              <a:gd name="T83" fmla="*/ 0 h 75"/>
              <a:gd name="T84" fmla="*/ 61 w 71"/>
              <a:gd name="T85" fmla="*/ 0 h 75"/>
              <a:gd name="T86" fmla="*/ 64 w 71"/>
              <a:gd name="T87" fmla="*/ 5 h 75"/>
              <a:gd name="T88" fmla="*/ 65 w 71"/>
              <a:gd name="T89" fmla="*/ 11 h 75"/>
              <a:gd name="T90" fmla="*/ 65 w 71"/>
              <a:gd name="T91" fmla="*/ 12 h 75"/>
              <a:gd name="T92" fmla="*/ 65 w 71"/>
              <a:gd name="T93" fmla="*/ 15 h 75"/>
              <a:gd name="T94" fmla="*/ 65 w 71"/>
              <a:gd name="T95" fmla="*/ 16 h 75"/>
              <a:gd name="T96" fmla="*/ 69 w 71"/>
              <a:gd name="T97" fmla="*/ 19 h 75"/>
              <a:gd name="T98" fmla="*/ 71 w 71"/>
              <a:gd name="T99" fmla="*/ 37 h 75"/>
              <a:gd name="T100" fmla="*/ 62 w 71"/>
              <a:gd name="T101" fmla="*/ 44 h 75"/>
              <a:gd name="T102" fmla="*/ 56 w 71"/>
              <a:gd name="T103" fmla="*/ 31 h 75"/>
              <a:gd name="T104" fmla="*/ 51 w 71"/>
              <a:gd name="T105" fmla="*/ 27 h 75"/>
              <a:gd name="T106" fmla="*/ 43 w 71"/>
              <a:gd name="T107" fmla="*/ 26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5">
                <a:moveTo>
                  <a:pt x="43" y="26"/>
                </a:moveTo>
                <a:lnTo>
                  <a:pt x="46" y="35"/>
                </a:lnTo>
                <a:lnTo>
                  <a:pt x="41" y="46"/>
                </a:lnTo>
                <a:lnTo>
                  <a:pt x="36" y="50"/>
                </a:lnTo>
                <a:lnTo>
                  <a:pt x="32" y="59"/>
                </a:lnTo>
                <a:lnTo>
                  <a:pt x="31" y="63"/>
                </a:lnTo>
                <a:lnTo>
                  <a:pt x="28" y="65"/>
                </a:lnTo>
                <a:lnTo>
                  <a:pt x="24" y="71"/>
                </a:lnTo>
                <a:lnTo>
                  <a:pt x="19" y="75"/>
                </a:lnTo>
                <a:lnTo>
                  <a:pt x="17" y="75"/>
                </a:lnTo>
                <a:lnTo>
                  <a:pt x="2" y="68"/>
                </a:lnTo>
                <a:lnTo>
                  <a:pt x="1" y="67"/>
                </a:lnTo>
                <a:lnTo>
                  <a:pt x="0" y="64"/>
                </a:lnTo>
                <a:lnTo>
                  <a:pt x="1" y="63"/>
                </a:lnTo>
                <a:lnTo>
                  <a:pt x="2" y="61"/>
                </a:lnTo>
                <a:lnTo>
                  <a:pt x="5" y="59"/>
                </a:lnTo>
                <a:lnTo>
                  <a:pt x="9" y="56"/>
                </a:lnTo>
                <a:lnTo>
                  <a:pt x="12" y="53"/>
                </a:lnTo>
                <a:lnTo>
                  <a:pt x="15" y="53"/>
                </a:lnTo>
                <a:lnTo>
                  <a:pt x="16" y="53"/>
                </a:lnTo>
                <a:lnTo>
                  <a:pt x="17" y="53"/>
                </a:lnTo>
                <a:lnTo>
                  <a:pt x="17" y="52"/>
                </a:lnTo>
                <a:lnTo>
                  <a:pt x="19" y="50"/>
                </a:lnTo>
                <a:lnTo>
                  <a:pt x="27" y="42"/>
                </a:lnTo>
                <a:lnTo>
                  <a:pt x="28" y="37"/>
                </a:lnTo>
                <a:lnTo>
                  <a:pt x="28" y="35"/>
                </a:lnTo>
                <a:lnTo>
                  <a:pt x="23" y="30"/>
                </a:lnTo>
                <a:lnTo>
                  <a:pt x="19" y="27"/>
                </a:lnTo>
                <a:lnTo>
                  <a:pt x="16" y="26"/>
                </a:lnTo>
                <a:lnTo>
                  <a:pt x="15" y="26"/>
                </a:lnTo>
                <a:lnTo>
                  <a:pt x="15" y="20"/>
                </a:lnTo>
                <a:lnTo>
                  <a:pt x="15" y="19"/>
                </a:lnTo>
                <a:lnTo>
                  <a:pt x="15" y="18"/>
                </a:lnTo>
                <a:lnTo>
                  <a:pt x="20" y="16"/>
                </a:lnTo>
                <a:lnTo>
                  <a:pt x="36" y="7"/>
                </a:lnTo>
                <a:lnTo>
                  <a:pt x="39" y="5"/>
                </a:lnTo>
                <a:lnTo>
                  <a:pt x="41" y="5"/>
                </a:lnTo>
                <a:lnTo>
                  <a:pt x="42" y="5"/>
                </a:lnTo>
                <a:lnTo>
                  <a:pt x="43" y="4"/>
                </a:lnTo>
                <a:lnTo>
                  <a:pt x="45" y="4"/>
                </a:lnTo>
                <a:lnTo>
                  <a:pt x="56" y="0"/>
                </a:lnTo>
                <a:lnTo>
                  <a:pt x="60" y="0"/>
                </a:lnTo>
                <a:lnTo>
                  <a:pt x="61" y="0"/>
                </a:lnTo>
                <a:lnTo>
                  <a:pt x="64" y="5"/>
                </a:lnTo>
                <a:lnTo>
                  <a:pt x="65" y="11"/>
                </a:lnTo>
                <a:lnTo>
                  <a:pt x="65" y="12"/>
                </a:lnTo>
                <a:lnTo>
                  <a:pt x="65" y="15"/>
                </a:lnTo>
                <a:lnTo>
                  <a:pt x="65" y="16"/>
                </a:lnTo>
                <a:lnTo>
                  <a:pt x="69" y="19"/>
                </a:lnTo>
                <a:lnTo>
                  <a:pt x="71" y="37"/>
                </a:lnTo>
                <a:lnTo>
                  <a:pt x="62" y="44"/>
                </a:lnTo>
                <a:lnTo>
                  <a:pt x="56" y="31"/>
                </a:lnTo>
                <a:lnTo>
                  <a:pt x="51" y="27"/>
                </a:lnTo>
                <a:lnTo>
                  <a:pt x="43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6" name="Freeform 358"/>
          <p:cNvSpPr>
            <a:spLocks/>
          </p:cNvSpPr>
          <p:nvPr/>
        </p:nvSpPr>
        <p:spPr bwMode="auto">
          <a:xfrm>
            <a:off x="5865813" y="3732213"/>
            <a:ext cx="100013" cy="127000"/>
          </a:xfrm>
          <a:custGeom>
            <a:avLst/>
            <a:gdLst>
              <a:gd name="T0" fmla="*/ 0 w 63"/>
              <a:gd name="T1" fmla="*/ 33 h 80"/>
              <a:gd name="T2" fmla="*/ 3 w 63"/>
              <a:gd name="T3" fmla="*/ 19 h 80"/>
              <a:gd name="T4" fmla="*/ 4 w 63"/>
              <a:gd name="T5" fmla="*/ 18 h 80"/>
              <a:gd name="T6" fmla="*/ 11 w 63"/>
              <a:gd name="T7" fmla="*/ 22 h 80"/>
              <a:gd name="T8" fmla="*/ 21 w 63"/>
              <a:gd name="T9" fmla="*/ 22 h 80"/>
              <a:gd name="T10" fmla="*/ 21 w 63"/>
              <a:gd name="T11" fmla="*/ 19 h 80"/>
              <a:gd name="T12" fmla="*/ 25 w 63"/>
              <a:gd name="T13" fmla="*/ 14 h 80"/>
              <a:gd name="T14" fmla="*/ 29 w 63"/>
              <a:gd name="T15" fmla="*/ 10 h 80"/>
              <a:gd name="T16" fmla="*/ 39 w 63"/>
              <a:gd name="T17" fmla="*/ 1 h 80"/>
              <a:gd name="T18" fmla="*/ 41 w 63"/>
              <a:gd name="T19" fmla="*/ 0 h 80"/>
              <a:gd name="T20" fmla="*/ 48 w 63"/>
              <a:gd name="T21" fmla="*/ 0 h 80"/>
              <a:gd name="T22" fmla="*/ 51 w 63"/>
              <a:gd name="T23" fmla="*/ 0 h 80"/>
              <a:gd name="T24" fmla="*/ 56 w 63"/>
              <a:gd name="T25" fmla="*/ 0 h 80"/>
              <a:gd name="T26" fmla="*/ 59 w 63"/>
              <a:gd name="T27" fmla="*/ 1 h 80"/>
              <a:gd name="T28" fmla="*/ 60 w 63"/>
              <a:gd name="T29" fmla="*/ 19 h 80"/>
              <a:gd name="T30" fmla="*/ 60 w 63"/>
              <a:gd name="T31" fmla="*/ 20 h 80"/>
              <a:gd name="T32" fmla="*/ 62 w 63"/>
              <a:gd name="T33" fmla="*/ 35 h 80"/>
              <a:gd name="T34" fmla="*/ 62 w 63"/>
              <a:gd name="T35" fmla="*/ 44 h 80"/>
              <a:gd name="T36" fmla="*/ 63 w 63"/>
              <a:gd name="T37" fmla="*/ 50 h 80"/>
              <a:gd name="T38" fmla="*/ 63 w 63"/>
              <a:gd name="T39" fmla="*/ 59 h 80"/>
              <a:gd name="T40" fmla="*/ 63 w 63"/>
              <a:gd name="T41" fmla="*/ 67 h 80"/>
              <a:gd name="T42" fmla="*/ 63 w 63"/>
              <a:gd name="T43" fmla="*/ 68 h 80"/>
              <a:gd name="T44" fmla="*/ 59 w 63"/>
              <a:gd name="T45" fmla="*/ 75 h 80"/>
              <a:gd name="T46" fmla="*/ 58 w 63"/>
              <a:gd name="T47" fmla="*/ 79 h 80"/>
              <a:gd name="T48" fmla="*/ 58 w 63"/>
              <a:gd name="T49" fmla="*/ 80 h 80"/>
              <a:gd name="T50" fmla="*/ 55 w 63"/>
              <a:gd name="T51" fmla="*/ 75 h 80"/>
              <a:gd name="T52" fmla="*/ 52 w 63"/>
              <a:gd name="T53" fmla="*/ 70 h 80"/>
              <a:gd name="T54" fmla="*/ 48 w 63"/>
              <a:gd name="T55" fmla="*/ 65 h 80"/>
              <a:gd name="T56" fmla="*/ 44 w 63"/>
              <a:gd name="T57" fmla="*/ 61 h 80"/>
              <a:gd name="T58" fmla="*/ 43 w 63"/>
              <a:gd name="T59" fmla="*/ 61 h 80"/>
              <a:gd name="T60" fmla="*/ 37 w 63"/>
              <a:gd name="T61" fmla="*/ 63 h 80"/>
              <a:gd name="T62" fmla="*/ 37 w 63"/>
              <a:gd name="T63" fmla="*/ 64 h 80"/>
              <a:gd name="T64" fmla="*/ 41 w 63"/>
              <a:gd name="T65" fmla="*/ 67 h 80"/>
              <a:gd name="T66" fmla="*/ 43 w 63"/>
              <a:gd name="T67" fmla="*/ 67 h 80"/>
              <a:gd name="T68" fmla="*/ 45 w 63"/>
              <a:gd name="T69" fmla="*/ 68 h 80"/>
              <a:gd name="T70" fmla="*/ 47 w 63"/>
              <a:gd name="T71" fmla="*/ 71 h 80"/>
              <a:gd name="T72" fmla="*/ 47 w 63"/>
              <a:gd name="T73" fmla="*/ 72 h 80"/>
              <a:gd name="T74" fmla="*/ 43 w 63"/>
              <a:gd name="T75" fmla="*/ 76 h 80"/>
              <a:gd name="T76" fmla="*/ 41 w 63"/>
              <a:gd name="T77" fmla="*/ 76 h 80"/>
              <a:gd name="T78" fmla="*/ 40 w 63"/>
              <a:gd name="T79" fmla="*/ 76 h 80"/>
              <a:gd name="T80" fmla="*/ 34 w 63"/>
              <a:gd name="T81" fmla="*/ 72 h 80"/>
              <a:gd name="T82" fmla="*/ 34 w 63"/>
              <a:gd name="T83" fmla="*/ 71 h 80"/>
              <a:gd name="T84" fmla="*/ 34 w 63"/>
              <a:gd name="T85" fmla="*/ 70 h 80"/>
              <a:gd name="T86" fmla="*/ 34 w 63"/>
              <a:gd name="T87" fmla="*/ 67 h 80"/>
              <a:gd name="T88" fmla="*/ 34 w 63"/>
              <a:gd name="T89" fmla="*/ 64 h 80"/>
              <a:gd name="T90" fmla="*/ 33 w 63"/>
              <a:gd name="T91" fmla="*/ 56 h 80"/>
              <a:gd name="T92" fmla="*/ 33 w 63"/>
              <a:gd name="T93" fmla="*/ 55 h 80"/>
              <a:gd name="T94" fmla="*/ 33 w 63"/>
              <a:gd name="T95" fmla="*/ 52 h 80"/>
              <a:gd name="T96" fmla="*/ 29 w 63"/>
              <a:gd name="T97" fmla="*/ 46 h 80"/>
              <a:gd name="T98" fmla="*/ 28 w 63"/>
              <a:gd name="T99" fmla="*/ 46 h 80"/>
              <a:gd name="T100" fmla="*/ 29 w 63"/>
              <a:gd name="T101" fmla="*/ 50 h 80"/>
              <a:gd name="T102" fmla="*/ 29 w 63"/>
              <a:gd name="T103" fmla="*/ 53 h 80"/>
              <a:gd name="T104" fmla="*/ 26 w 63"/>
              <a:gd name="T105" fmla="*/ 56 h 80"/>
              <a:gd name="T106" fmla="*/ 24 w 63"/>
              <a:gd name="T107" fmla="*/ 56 h 80"/>
              <a:gd name="T108" fmla="*/ 14 w 63"/>
              <a:gd name="T109" fmla="*/ 50 h 80"/>
              <a:gd name="T110" fmla="*/ 11 w 63"/>
              <a:gd name="T111" fmla="*/ 48 h 80"/>
              <a:gd name="T112" fmla="*/ 2 w 63"/>
              <a:gd name="T113" fmla="*/ 35 h 80"/>
              <a:gd name="T114" fmla="*/ 0 w 63"/>
              <a:gd name="T115" fmla="*/ 34 h 80"/>
              <a:gd name="T116" fmla="*/ 0 w 63"/>
              <a:gd name="T117" fmla="*/ 3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3" h="80">
                <a:moveTo>
                  <a:pt x="0" y="33"/>
                </a:moveTo>
                <a:lnTo>
                  <a:pt x="3" y="19"/>
                </a:lnTo>
                <a:lnTo>
                  <a:pt x="4" y="18"/>
                </a:lnTo>
                <a:lnTo>
                  <a:pt x="11" y="22"/>
                </a:lnTo>
                <a:lnTo>
                  <a:pt x="21" y="22"/>
                </a:lnTo>
                <a:lnTo>
                  <a:pt x="21" y="19"/>
                </a:lnTo>
                <a:lnTo>
                  <a:pt x="25" y="14"/>
                </a:lnTo>
                <a:lnTo>
                  <a:pt x="29" y="10"/>
                </a:lnTo>
                <a:lnTo>
                  <a:pt x="39" y="1"/>
                </a:lnTo>
                <a:lnTo>
                  <a:pt x="41" y="0"/>
                </a:lnTo>
                <a:lnTo>
                  <a:pt x="48" y="0"/>
                </a:lnTo>
                <a:lnTo>
                  <a:pt x="51" y="0"/>
                </a:lnTo>
                <a:lnTo>
                  <a:pt x="56" y="0"/>
                </a:lnTo>
                <a:lnTo>
                  <a:pt x="59" y="1"/>
                </a:lnTo>
                <a:lnTo>
                  <a:pt x="60" y="19"/>
                </a:lnTo>
                <a:lnTo>
                  <a:pt x="60" y="20"/>
                </a:lnTo>
                <a:lnTo>
                  <a:pt x="62" y="35"/>
                </a:lnTo>
                <a:lnTo>
                  <a:pt x="62" y="44"/>
                </a:lnTo>
                <a:lnTo>
                  <a:pt x="63" y="50"/>
                </a:lnTo>
                <a:lnTo>
                  <a:pt x="63" y="59"/>
                </a:lnTo>
                <a:lnTo>
                  <a:pt x="63" y="67"/>
                </a:lnTo>
                <a:lnTo>
                  <a:pt x="63" y="68"/>
                </a:lnTo>
                <a:lnTo>
                  <a:pt x="59" y="75"/>
                </a:lnTo>
                <a:lnTo>
                  <a:pt x="58" y="79"/>
                </a:lnTo>
                <a:lnTo>
                  <a:pt x="58" y="80"/>
                </a:lnTo>
                <a:lnTo>
                  <a:pt x="55" y="75"/>
                </a:lnTo>
                <a:lnTo>
                  <a:pt x="52" y="70"/>
                </a:lnTo>
                <a:lnTo>
                  <a:pt x="48" y="65"/>
                </a:lnTo>
                <a:lnTo>
                  <a:pt x="44" y="61"/>
                </a:lnTo>
                <a:lnTo>
                  <a:pt x="43" y="61"/>
                </a:lnTo>
                <a:lnTo>
                  <a:pt x="37" y="63"/>
                </a:lnTo>
                <a:lnTo>
                  <a:pt x="37" y="64"/>
                </a:lnTo>
                <a:lnTo>
                  <a:pt x="41" y="67"/>
                </a:lnTo>
                <a:lnTo>
                  <a:pt x="43" y="67"/>
                </a:lnTo>
                <a:lnTo>
                  <a:pt x="45" y="68"/>
                </a:lnTo>
                <a:lnTo>
                  <a:pt x="47" y="71"/>
                </a:lnTo>
                <a:lnTo>
                  <a:pt x="47" y="72"/>
                </a:lnTo>
                <a:lnTo>
                  <a:pt x="43" y="76"/>
                </a:lnTo>
                <a:lnTo>
                  <a:pt x="41" y="76"/>
                </a:lnTo>
                <a:lnTo>
                  <a:pt x="40" y="76"/>
                </a:lnTo>
                <a:lnTo>
                  <a:pt x="34" y="72"/>
                </a:lnTo>
                <a:lnTo>
                  <a:pt x="34" y="71"/>
                </a:lnTo>
                <a:lnTo>
                  <a:pt x="34" y="70"/>
                </a:lnTo>
                <a:lnTo>
                  <a:pt x="34" y="67"/>
                </a:lnTo>
                <a:lnTo>
                  <a:pt x="34" y="64"/>
                </a:lnTo>
                <a:lnTo>
                  <a:pt x="33" y="56"/>
                </a:lnTo>
                <a:lnTo>
                  <a:pt x="33" y="55"/>
                </a:lnTo>
                <a:lnTo>
                  <a:pt x="33" y="52"/>
                </a:lnTo>
                <a:lnTo>
                  <a:pt x="29" y="46"/>
                </a:lnTo>
                <a:lnTo>
                  <a:pt x="28" y="46"/>
                </a:lnTo>
                <a:lnTo>
                  <a:pt x="29" y="50"/>
                </a:lnTo>
                <a:lnTo>
                  <a:pt x="29" y="53"/>
                </a:lnTo>
                <a:lnTo>
                  <a:pt x="26" y="56"/>
                </a:lnTo>
                <a:lnTo>
                  <a:pt x="24" y="56"/>
                </a:lnTo>
                <a:lnTo>
                  <a:pt x="14" y="50"/>
                </a:lnTo>
                <a:lnTo>
                  <a:pt x="11" y="48"/>
                </a:lnTo>
                <a:lnTo>
                  <a:pt x="2" y="35"/>
                </a:lnTo>
                <a:lnTo>
                  <a:pt x="0" y="34"/>
                </a:lnTo>
                <a:lnTo>
                  <a:pt x="0" y="3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7" name="Freeform 359"/>
          <p:cNvSpPr>
            <a:spLocks/>
          </p:cNvSpPr>
          <p:nvPr/>
        </p:nvSpPr>
        <p:spPr bwMode="auto">
          <a:xfrm>
            <a:off x="5822951" y="3683001"/>
            <a:ext cx="87313" cy="47625"/>
          </a:xfrm>
          <a:custGeom>
            <a:avLst/>
            <a:gdLst>
              <a:gd name="T0" fmla="*/ 18 w 55"/>
              <a:gd name="T1" fmla="*/ 16 h 30"/>
              <a:gd name="T2" fmla="*/ 15 w 55"/>
              <a:gd name="T3" fmla="*/ 16 h 30"/>
              <a:gd name="T4" fmla="*/ 12 w 55"/>
              <a:gd name="T5" fmla="*/ 16 h 30"/>
              <a:gd name="T6" fmla="*/ 10 w 55"/>
              <a:gd name="T7" fmla="*/ 16 h 30"/>
              <a:gd name="T8" fmla="*/ 3 w 55"/>
              <a:gd name="T9" fmla="*/ 13 h 30"/>
              <a:gd name="T10" fmla="*/ 0 w 55"/>
              <a:gd name="T11" fmla="*/ 11 h 30"/>
              <a:gd name="T12" fmla="*/ 0 w 55"/>
              <a:gd name="T13" fmla="*/ 8 h 30"/>
              <a:gd name="T14" fmla="*/ 1 w 55"/>
              <a:gd name="T15" fmla="*/ 5 h 30"/>
              <a:gd name="T16" fmla="*/ 8 w 55"/>
              <a:gd name="T17" fmla="*/ 0 h 30"/>
              <a:gd name="T18" fmla="*/ 10 w 55"/>
              <a:gd name="T19" fmla="*/ 0 h 30"/>
              <a:gd name="T20" fmla="*/ 11 w 55"/>
              <a:gd name="T21" fmla="*/ 1 h 30"/>
              <a:gd name="T22" fmla="*/ 15 w 55"/>
              <a:gd name="T23" fmla="*/ 4 h 30"/>
              <a:gd name="T24" fmla="*/ 15 w 55"/>
              <a:gd name="T25" fmla="*/ 5 h 30"/>
              <a:gd name="T26" fmla="*/ 18 w 55"/>
              <a:gd name="T27" fmla="*/ 11 h 30"/>
              <a:gd name="T28" fmla="*/ 21 w 55"/>
              <a:gd name="T29" fmla="*/ 12 h 30"/>
              <a:gd name="T30" fmla="*/ 22 w 55"/>
              <a:gd name="T31" fmla="*/ 13 h 30"/>
              <a:gd name="T32" fmla="*/ 33 w 55"/>
              <a:gd name="T33" fmla="*/ 16 h 30"/>
              <a:gd name="T34" fmla="*/ 36 w 55"/>
              <a:gd name="T35" fmla="*/ 19 h 30"/>
              <a:gd name="T36" fmla="*/ 44 w 55"/>
              <a:gd name="T37" fmla="*/ 21 h 30"/>
              <a:gd name="T38" fmla="*/ 51 w 55"/>
              <a:gd name="T39" fmla="*/ 24 h 30"/>
              <a:gd name="T40" fmla="*/ 51 w 55"/>
              <a:gd name="T41" fmla="*/ 23 h 30"/>
              <a:gd name="T42" fmla="*/ 52 w 55"/>
              <a:gd name="T43" fmla="*/ 21 h 30"/>
              <a:gd name="T44" fmla="*/ 55 w 55"/>
              <a:gd name="T45" fmla="*/ 23 h 30"/>
              <a:gd name="T46" fmla="*/ 55 w 55"/>
              <a:gd name="T47" fmla="*/ 24 h 30"/>
              <a:gd name="T48" fmla="*/ 53 w 55"/>
              <a:gd name="T49" fmla="*/ 26 h 30"/>
              <a:gd name="T50" fmla="*/ 46 w 55"/>
              <a:gd name="T51" fmla="*/ 30 h 30"/>
              <a:gd name="T52" fmla="*/ 45 w 55"/>
              <a:gd name="T53" fmla="*/ 30 h 30"/>
              <a:gd name="T54" fmla="*/ 40 w 55"/>
              <a:gd name="T55" fmla="*/ 28 h 30"/>
              <a:gd name="T56" fmla="*/ 36 w 55"/>
              <a:gd name="T57" fmla="*/ 26 h 30"/>
              <a:gd name="T58" fmla="*/ 33 w 55"/>
              <a:gd name="T59" fmla="*/ 24 h 30"/>
              <a:gd name="T60" fmla="*/ 34 w 55"/>
              <a:gd name="T61" fmla="*/ 21 h 30"/>
              <a:gd name="T62" fmla="*/ 18 w 55"/>
              <a:gd name="T63" fmla="*/ 1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5" h="30">
                <a:moveTo>
                  <a:pt x="18" y="16"/>
                </a:moveTo>
                <a:lnTo>
                  <a:pt x="15" y="16"/>
                </a:lnTo>
                <a:lnTo>
                  <a:pt x="12" y="16"/>
                </a:lnTo>
                <a:lnTo>
                  <a:pt x="10" y="16"/>
                </a:lnTo>
                <a:lnTo>
                  <a:pt x="3" y="13"/>
                </a:lnTo>
                <a:lnTo>
                  <a:pt x="0" y="11"/>
                </a:lnTo>
                <a:lnTo>
                  <a:pt x="0" y="8"/>
                </a:lnTo>
                <a:lnTo>
                  <a:pt x="1" y="5"/>
                </a:lnTo>
                <a:lnTo>
                  <a:pt x="8" y="0"/>
                </a:lnTo>
                <a:lnTo>
                  <a:pt x="10" y="0"/>
                </a:lnTo>
                <a:lnTo>
                  <a:pt x="11" y="1"/>
                </a:lnTo>
                <a:lnTo>
                  <a:pt x="15" y="4"/>
                </a:lnTo>
                <a:lnTo>
                  <a:pt x="15" y="5"/>
                </a:lnTo>
                <a:lnTo>
                  <a:pt x="18" y="11"/>
                </a:lnTo>
                <a:lnTo>
                  <a:pt x="21" y="12"/>
                </a:lnTo>
                <a:lnTo>
                  <a:pt x="22" y="13"/>
                </a:lnTo>
                <a:lnTo>
                  <a:pt x="33" y="16"/>
                </a:lnTo>
                <a:lnTo>
                  <a:pt x="36" y="19"/>
                </a:lnTo>
                <a:lnTo>
                  <a:pt x="44" y="21"/>
                </a:lnTo>
                <a:lnTo>
                  <a:pt x="51" y="24"/>
                </a:lnTo>
                <a:lnTo>
                  <a:pt x="51" y="23"/>
                </a:lnTo>
                <a:lnTo>
                  <a:pt x="52" y="21"/>
                </a:lnTo>
                <a:lnTo>
                  <a:pt x="55" y="23"/>
                </a:lnTo>
                <a:lnTo>
                  <a:pt x="55" y="24"/>
                </a:lnTo>
                <a:lnTo>
                  <a:pt x="53" y="26"/>
                </a:lnTo>
                <a:lnTo>
                  <a:pt x="46" y="30"/>
                </a:lnTo>
                <a:lnTo>
                  <a:pt x="45" y="30"/>
                </a:lnTo>
                <a:lnTo>
                  <a:pt x="40" y="28"/>
                </a:lnTo>
                <a:lnTo>
                  <a:pt x="36" y="26"/>
                </a:lnTo>
                <a:lnTo>
                  <a:pt x="33" y="24"/>
                </a:lnTo>
                <a:lnTo>
                  <a:pt x="34" y="21"/>
                </a:lnTo>
                <a:lnTo>
                  <a:pt x="18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8" name="Freeform 360"/>
          <p:cNvSpPr>
            <a:spLocks/>
          </p:cNvSpPr>
          <p:nvPr/>
        </p:nvSpPr>
        <p:spPr bwMode="auto">
          <a:xfrm>
            <a:off x="5743576" y="3636963"/>
            <a:ext cx="104775" cy="73025"/>
          </a:xfrm>
          <a:custGeom>
            <a:avLst/>
            <a:gdLst>
              <a:gd name="T0" fmla="*/ 36 w 66"/>
              <a:gd name="T1" fmla="*/ 7 h 46"/>
              <a:gd name="T2" fmla="*/ 35 w 66"/>
              <a:gd name="T3" fmla="*/ 7 h 46"/>
              <a:gd name="T4" fmla="*/ 34 w 66"/>
              <a:gd name="T5" fmla="*/ 5 h 46"/>
              <a:gd name="T6" fmla="*/ 35 w 66"/>
              <a:gd name="T7" fmla="*/ 5 h 46"/>
              <a:gd name="T8" fmla="*/ 42 w 66"/>
              <a:gd name="T9" fmla="*/ 0 h 46"/>
              <a:gd name="T10" fmla="*/ 43 w 66"/>
              <a:gd name="T11" fmla="*/ 0 h 46"/>
              <a:gd name="T12" fmla="*/ 46 w 66"/>
              <a:gd name="T13" fmla="*/ 0 h 46"/>
              <a:gd name="T14" fmla="*/ 47 w 66"/>
              <a:gd name="T15" fmla="*/ 0 h 46"/>
              <a:gd name="T16" fmla="*/ 49 w 66"/>
              <a:gd name="T17" fmla="*/ 0 h 46"/>
              <a:gd name="T18" fmla="*/ 50 w 66"/>
              <a:gd name="T19" fmla="*/ 0 h 46"/>
              <a:gd name="T20" fmla="*/ 51 w 66"/>
              <a:gd name="T21" fmla="*/ 1 h 46"/>
              <a:gd name="T22" fmla="*/ 51 w 66"/>
              <a:gd name="T23" fmla="*/ 3 h 46"/>
              <a:gd name="T24" fmla="*/ 56 w 66"/>
              <a:gd name="T25" fmla="*/ 4 h 46"/>
              <a:gd name="T26" fmla="*/ 60 w 66"/>
              <a:gd name="T27" fmla="*/ 5 h 46"/>
              <a:gd name="T28" fmla="*/ 61 w 66"/>
              <a:gd name="T29" fmla="*/ 7 h 46"/>
              <a:gd name="T30" fmla="*/ 66 w 66"/>
              <a:gd name="T31" fmla="*/ 8 h 46"/>
              <a:gd name="T32" fmla="*/ 66 w 66"/>
              <a:gd name="T33" fmla="*/ 16 h 46"/>
              <a:gd name="T34" fmla="*/ 65 w 66"/>
              <a:gd name="T35" fmla="*/ 16 h 46"/>
              <a:gd name="T36" fmla="*/ 64 w 66"/>
              <a:gd name="T37" fmla="*/ 16 h 46"/>
              <a:gd name="T38" fmla="*/ 58 w 66"/>
              <a:gd name="T39" fmla="*/ 15 h 46"/>
              <a:gd name="T40" fmla="*/ 57 w 66"/>
              <a:gd name="T41" fmla="*/ 12 h 46"/>
              <a:gd name="T42" fmla="*/ 56 w 66"/>
              <a:gd name="T43" fmla="*/ 11 h 46"/>
              <a:gd name="T44" fmla="*/ 46 w 66"/>
              <a:gd name="T45" fmla="*/ 8 h 46"/>
              <a:gd name="T46" fmla="*/ 45 w 66"/>
              <a:gd name="T47" fmla="*/ 8 h 46"/>
              <a:gd name="T48" fmla="*/ 45 w 66"/>
              <a:gd name="T49" fmla="*/ 8 h 46"/>
              <a:gd name="T50" fmla="*/ 45 w 66"/>
              <a:gd name="T51" fmla="*/ 10 h 46"/>
              <a:gd name="T52" fmla="*/ 43 w 66"/>
              <a:gd name="T53" fmla="*/ 12 h 46"/>
              <a:gd name="T54" fmla="*/ 45 w 66"/>
              <a:gd name="T55" fmla="*/ 14 h 46"/>
              <a:gd name="T56" fmla="*/ 50 w 66"/>
              <a:gd name="T57" fmla="*/ 16 h 46"/>
              <a:gd name="T58" fmla="*/ 54 w 66"/>
              <a:gd name="T59" fmla="*/ 16 h 46"/>
              <a:gd name="T60" fmla="*/ 54 w 66"/>
              <a:gd name="T61" fmla="*/ 25 h 46"/>
              <a:gd name="T62" fmla="*/ 38 w 66"/>
              <a:gd name="T63" fmla="*/ 30 h 46"/>
              <a:gd name="T64" fmla="*/ 28 w 66"/>
              <a:gd name="T65" fmla="*/ 42 h 46"/>
              <a:gd name="T66" fmla="*/ 27 w 66"/>
              <a:gd name="T67" fmla="*/ 44 h 46"/>
              <a:gd name="T68" fmla="*/ 19 w 66"/>
              <a:gd name="T69" fmla="*/ 45 h 46"/>
              <a:gd name="T70" fmla="*/ 4 w 66"/>
              <a:gd name="T71" fmla="*/ 46 h 46"/>
              <a:gd name="T72" fmla="*/ 0 w 66"/>
              <a:gd name="T73" fmla="*/ 46 h 46"/>
              <a:gd name="T74" fmla="*/ 0 w 66"/>
              <a:gd name="T75" fmla="*/ 26 h 46"/>
              <a:gd name="T76" fmla="*/ 4 w 66"/>
              <a:gd name="T77" fmla="*/ 25 h 46"/>
              <a:gd name="T78" fmla="*/ 5 w 66"/>
              <a:gd name="T79" fmla="*/ 23 h 46"/>
              <a:gd name="T80" fmla="*/ 6 w 66"/>
              <a:gd name="T81" fmla="*/ 23 h 46"/>
              <a:gd name="T82" fmla="*/ 6 w 66"/>
              <a:gd name="T83" fmla="*/ 25 h 46"/>
              <a:gd name="T84" fmla="*/ 6 w 66"/>
              <a:gd name="T85" fmla="*/ 26 h 46"/>
              <a:gd name="T86" fmla="*/ 9 w 66"/>
              <a:gd name="T87" fmla="*/ 29 h 46"/>
              <a:gd name="T88" fmla="*/ 12 w 66"/>
              <a:gd name="T89" fmla="*/ 29 h 46"/>
              <a:gd name="T90" fmla="*/ 19 w 66"/>
              <a:gd name="T91" fmla="*/ 29 h 46"/>
              <a:gd name="T92" fmla="*/ 20 w 66"/>
              <a:gd name="T93" fmla="*/ 27 h 46"/>
              <a:gd name="T94" fmla="*/ 21 w 66"/>
              <a:gd name="T95" fmla="*/ 26 h 46"/>
              <a:gd name="T96" fmla="*/ 21 w 66"/>
              <a:gd name="T97" fmla="*/ 25 h 46"/>
              <a:gd name="T98" fmla="*/ 13 w 66"/>
              <a:gd name="T99" fmla="*/ 25 h 46"/>
              <a:gd name="T100" fmla="*/ 8 w 66"/>
              <a:gd name="T101" fmla="*/ 20 h 46"/>
              <a:gd name="T102" fmla="*/ 0 w 66"/>
              <a:gd name="T103" fmla="*/ 16 h 46"/>
              <a:gd name="T104" fmla="*/ 0 w 66"/>
              <a:gd name="T105" fmla="*/ 12 h 46"/>
              <a:gd name="T106" fmla="*/ 0 w 66"/>
              <a:gd name="T107" fmla="*/ 8 h 46"/>
              <a:gd name="T108" fmla="*/ 0 w 66"/>
              <a:gd name="T109" fmla="*/ 7 h 46"/>
              <a:gd name="T110" fmla="*/ 5 w 66"/>
              <a:gd name="T111" fmla="*/ 16 h 46"/>
              <a:gd name="T112" fmla="*/ 11 w 66"/>
              <a:gd name="T113" fmla="*/ 18 h 46"/>
              <a:gd name="T114" fmla="*/ 12 w 66"/>
              <a:gd name="T115" fmla="*/ 18 h 46"/>
              <a:gd name="T116" fmla="*/ 23 w 66"/>
              <a:gd name="T117" fmla="*/ 15 h 46"/>
              <a:gd name="T118" fmla="*/ 28 w 66"/>
              <a:gd name="T119" fmla="*/ 12 h 46"/>
              <a:gd name="T120" fmla="*/ 39 w 66"/>
              <a:gd name="T121" fmla="*/ 8 h 46"/>
              <a:gd name="T122" fmla="*/ 38 w 66"/>
              <a:gd name="T123" fmla="*/ 8 h 46"/>
              <a:gd name="T124" fmla="*/ 36 w 66"/>
              <a:gd name="T125" fmla="*/ 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6" h="46">
                <a:moveTo>
                  <a:pt x="36" y="7"/>
                </a:moveTo>
                <a:lnTo>
                  <a:pt x="35" y="7"/>
                </a:lnTo>
                <a:lnTo>
                  <a:pt x="34" y="5"/>
                </a:lnTo>
                <a:lnTo>
                  <a:pt x="35" y="5"/>
                </a:lnTo>
                <a:lnTo>
                  <a:pt x="42" y="0"/>
                </a:lnTo>
                <a:lnTo>
                  <a:pt x="43" y="0"/>
                </a:lnTo>
                <a:lnTo>
                  <a:pt x="46" y="0"/>
                </a:lnTo>
                <a:lnTo>
                  <a:pt x="47" y="0"/>
                </a:lnTo>
                <a:lnTo>
                  <a:pt x="49" y="0"/>
                </a:lnTo>
                <a:lnTo>
                  <a:pt x="50" y="0"/>
                </a:lnTo>
                <a:lnTo>
                  <a:pt x="51" y="1"/>
                </a:lnTo>
                <a:lnTo>
                  <a:pt x="51" y="3"/>
                </a:lnTo>
                <a:lnTo>
                  <a:pt x="56" y="4"/>
                </a:lnTo>
                <a:lnTo>
                  <a:pt x="60" y="5"/>
                </a:lnTo>
                <a:lnTo>
                  <a:pt x="61" y="7"/>
                </a:lnTo>
                <a:lnTo>
                  <a:pt x="66" y="8"/>
                </a:lnTo>
                <a:lnTo>
                  <a:pt x="66" y="16"/>
                </a:lnTo>
                <a:lnTo>
                  <a:pt x="65" y="16"/>
                </a:lnTo>
                <a:lnTo>
                  <a:pt x="64" y="16"/>
                </a:lnTo>
                <a:lnTo>
                  <a:pt x="58" y="15"/>
                </a:lnTo>
                <a:lnTo>
                  <a:pt x="57" y="12"/>
                </a:lnTo>
                <a:lnTo>
                  <a:pt x="56" y="11"/>
                </a:lnTo>
                <a:lnTo>
                  <a:pt x="46" y="8"/>
                </a:lnTo>
                <a:lnTo>
                  <a:pt x="45" y="8"/>
                </a:lnTo>
                <a:lnTo>
                  <a:pt x="45" y="8"/>
                </a:lnTo>
                <a:lnTo>
                  <a:pt x="45" y="10"/>
                </a:lnTo>
                <a:lnTo>
                  <a:pt x="43" y="12"/>
                </a:lnTo>
                <a:lnTo>
                  <a:pt x="45" y="14"/>
                </a:lnTo>
                <a:lnTo>
                  <a:pt x="50" y="16"/>
                </a:lnTo>
                <a:lnTo>
                  <a:pt x="54" y="16"/>
                </a:lnTo>
                <a:lnTo>
                  <a:pt x="54" y="25"/>
                </a:lnTo>
                <a:lnTo>
                  <a:pt x="38" y="30"/>
                </a:lnTo>
                <a:lnTo>
                  <a:pt x="28" y="42"/>
                </a:lnTo>
                <a:lnTo>
                  <a:pt x="27" y="44"/>
                </a:lnTo>
                <a:lnTo>
                  <a:pt x="19" y="45"/>
                </a:lnTo>
                <a:lnTo>
                  <a:pt x="4" y="46"/>
                </a:lnTo>
                <a:lnTo>
                  <a:pt x="0" y="46"/>
                </a:lnTo>
                <a:lnTo>
                  <a:pt x="0" y="26"/>
                </a:lnTo>
                <a:lnTo>
                  <a:pt x="4" y="25"/>
                </a:lnTo>
                <a:lnTo>
                  <a:pt x="5" y="23"/>
                </a:lnTo>
                <a:lnTo>
                  <a:pt x="6" y="23"/>
                </a:lnTo>
                <a:lnTo>
                  <a:pt x="6" y="25"/>
                </a:lnTo>
                <a:lnTo>
                  <a:pt x="6" y="26"/>
                </a:lnTo>
                <a:lnTo>
                  <a:pt x="9" y="29"/>
                </a:lnTo>
                <a:lnTo>
                  <a:pt x="12" y="29"/>
                </a:lnTo>
                <a:lnTo>
                  <a:pt x="19" y="29"/>
                </a:lnTo>
                <a:lnTo>
                  <a:pt x="20" y="27"/>
                </a:lnTo>
                <a:lnTo>
                  <a:pt x="21" y="26"/>
                </a:lnTo>
                <a:lnTo>
                  <a:pt x="21" y="25"/>
                </a:lnTo>
                <a:lnTo>
                  <a:pt x="13" y="25"/>
                </a:lnTo>
                <a:lnTo>
                  <a:pt x="8" y="20"/>
                </a:lnTo>
                <a:lnTo>
                  <a:pt x="0" y="16"/>
                </a:lnTo>
                <a:lnTo>
                  <a:pt x="0" y="12"/>
                </a:lnTo>
                <a:lnTo>
                  <a:pt x="0" y="8"/>
                </a:lnTo>
                <a:lnTo>
                  <a:pt x="0" y="7"/>
                </a:lnTo>
                <a:lnTo>
                  <a:pt x="5" y="16"/>
                </a:lnTo>
                <a:lnTo>
                  <a:pt x="11" y="18"/>
                </a:lnTo>
                <a:lnTo>
                  <a:pt x="12" y="18"/>
                </a:lnTo>
                <a:lnTo>
                  <a:pt x="23" y="15"/>
                </a:lnTo>
                <a:lnTo>
                  <a:pt x="28" y="12"/>
                </a:lnTo>
                <a:lnTo>
                  <a:pt x="39" y="8"/>
                </a:lnTo>
                <a:lnTo>
                  <a:pt x="38" y="8"/>
                </a:lnTo>
                <a:lnTo>
                  <a:pt x="3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9" name="Freeform 361"/>
          <p:cNvSpPr>
            <a:spLocks/>
          </p:cNvSpPr>
          <p:nvPr/>
        </p:nvSpPr>
        <p:spPr bwMode="auto">
          <a:xfrm>
            <a:off x="5657851" y="3571876"/>
            <a:ext cx="23813" cy="41275"/>
          </a:xfrm>
          <a:custGeom>
            <a:avLst/>
            <a:gdLst>
              <a:gd name="T0" fmla="*/ 15 w 15"/>
              <a:gd name="T1" fmla="*/ 8 h 26"/>
              <a:gd name="T2" fmla="*/ 14 w 15"/>
              <a:gd name="T3" fmla="*/ 23 h 26"/>
              <a:gd name="T4" fmla="*/ 14 w 15"/>
              <a:gd name="T5" fmla="*/ 25 h 26"/>
              <a:gd name="T6" fmla="*/ 10 w 15"/>
              <a:gd name="T7" fmla="*/ 26 h 26"/>
              <a:gd name="T8" fmla="*/ 9 w 15"/>
              <a:gd name="T9" fmla="*/ 26 h 26"/>
              <a:gd name="T10" fmla="*/ 2 w 15"/>
              <a:gd name="T11" fmla="*/ 23 h 26"/>
              <a:gd name="T12" fmla="*/ 0 w 15"/>
              <a:gd name="T13" fmla="*/ 22 h 26"/>
              <a:gd name="T14" fmla="*/ 0 w 15"/>
              <a:gd name="T15" fmla="*/ 21 h 26"/>
              <a:gd name="T16" fmla="*/ 3 w 15"/>
              <a:gd name="T17" fmla="*/ 10 h 26"/>
              <a:gd name="T18" fmla="*/ 9 w 15"/>
              <a:gd name="T19" fmla="*/ 0 h 26"/>
              <a:gd name="T20" fmla="*/ 10 w 15"/>
              <a:gd name="T21" fmla="*/ 0 h 26"/>
              <a:gd name="T22" fmla="*/ 11 w 15"/>
              <a:gd name="T23" fmla="*/ 0 h 26"/>
              <a:gd name="T24" fmla="*/ 13 w 15"/>
              <a:gd name="T25" fmla="*/ 0 h 26"/>
              <a:gd name="T26" fmla="*/ 13 w 15"/>
              <a:gd name="T27" fmla="*/ 1 h 26"/>
              <a:gd name="T28" fmla="*/ 14 w 15"/>
              <a:gd name="T29" fmla="*/ 1 h 26"/>
              <a:gd name="T30" fmla="*/ 15 w 15"/>
              <a:gd name="T31" fmla="*/ 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6">
                <a:moveTo>
                  <a:pt x="15" y="8"/>
                </a:moveTo>
                <a:lnTo>
                  <a:pt x="14" y="23"/>
                </a:lnTo>
                <a:lnTo>
                  <a:pt x="14" y="25"/>
                </a:lnTo>
                <a:lnTo>
                  <a:pt x="10" y="26"/>
                </a:lnTo>
                <a:lnTo>
                  <a:pt x="9" y="26"/>
                </a:lnTo>
                <a:lnTo>
                  <a:pt x="2" y="23"/>
                </a:lnTo>
                <a:lnTo>
                  <a:pt x="0" y="22"/>
                </a:lnTo>
                <a:lnTo>
                  <a:pt x="0" y="21"/>
                </a:lnTo>
                <a:lnTo>
                  <a:pt x="3" y="10"/>
                </a:lnTo>
                <a:lnTo>
                  <a:pt x="9" y="0"/>
                </a:lnTo>
                <a:lnTo>
                  <a:pt x="10" y="0"/>
                </a:lnTo>
                <a:lnTo>
                  <a:pt x="11" y="0"/>
                </a:lnTo>
                <a:lnTo>
                  <a:pt x="13" y="0"/>
                </a:lnTo>
                <a:lnTo>
                  <a:pt x="13" y="1"/>
                </a:lnTo>
                <a:lnTo>
                  <a:pt x="14" y="1"/>
                </a:lnTo>
                <a:lnTo>
                  <a:pt x="15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0" name="Freeform 362"/>
          <p:cNvSpPr>
            <a:spLocks/>
          </p:cNvSpPr>
          <p:nvPr/>
        </p:nvSpPr>
        <p:spPr bwMode="auto">
          <a:xfrm>
            <a:off x="5865813" y="3548063"/>
            <a:ext cx="71438" cy="66675"/>
          </a:xfrm>
          <a:custGeom>
            <a:avLst/>
            <a:gdLst>
              <a:gd name="T0" fmla="*/ 0 w 45"/>
              <a:gd name="T1" fmla="*/ 3 h 42"/>
              <a:gd name="T2" fmla="*/ 3 w 45"/>
              <a:gd name="T3" fmla="*/ 1 h 42"/>
              <a:gd name="T4" fmla="*/ 6 w 45"/>
              <a:gd name="T5" fmla="*/ 0 h 42"/>
              <a:gd name="T6" fmla="*/ 11 w 45"/>
              <a:gd name="T7" fmla="*/ 3 h 42"/>
              <a:gd name="T8" fmla="*/ 14 w 45"/>
              <a:gd name="T9" fmla="*/ 3 h 42"/>
              <a:gd name="T10" fmla="*/ 22 w 45"/>
              <a:gd name="T11" fmla="*/ 6 h 42"/>
              <a:gd name="T12" fmla="*/ 33 w 45"/>
              <a:gd name="T13" fmla="*/ 4 h 42"/>
              <a:gd name="T14" fmla="*/ 36 w 45"/>
              <a:gd name="T15" fmla="*/ 3 h 42"/>
              <a:gd name="T16" fmla="*/ 37 w 45"/>
              <a:gd name="T17" fmla="*/ 3 h 42"/>
              <a:gd name="T18" fmla="*/ 40 w 45"/>
              <a:gd name="T19" fmla="*/ 3 h 42"/>
              <a:gd name="T20" fmla="*/ 44 w 45"/>
              <a:gd name="T21" fmla="*/ 4 h 42"/>
              <a:gd name="T22" fmla="*/ 45 w 45"/>
              <a:gd name="T23" fmla="*/ 6 h 42"/>
              <a:gd name="T24" fmla="*/ 45 w 45"/>
              <a:gd name="T25" fmla="*/ 7 h 42"/>
              <a:gd name="T26" fmla="*/ 44 w 45"/>
              <a:gd name="T27" fmla="*/ 7 h 42"/>
              <a:gd name="T28" fmla="*/ 39 w 45"/>
              <a:gd name="T29" fmla="*/ 16 h 42"/>
              <a:gd name="T30" fmla="*/ 34 w 45"/>
              <a:gd name="T31" fmla="*/ 23 h 42"/>
              <a:gd name="T32" fmla="*/ 33 w 45"/>
              <a:gd name="T33" fmla="*/ 29 h 42"/>
              <a:gd name="T34" fmla="*/ 32 w 45"/>
              <a:gd name="T35" fmla="*/ 33 h 42"/>
              <a:gd name="T36" fmla="*/ 30 w 45"/>
              <a:gd name="T37" fmla="*/ 34 h 42"/>
              <a:gd name="T38" fmla="*/ 26 w 45"/>
              <a:gd name="T39" fmla="*/ 40 h 42"/>
              <a:gd name="T40" fmla="*/ 25 w 45"/>
              <a:gd name="T41" fmla="*/ 42 h 42"/>
              <a:gd name="T42" fmla="*/ 24 w 45"/>
              <a:gd name="T43" fmla="*/ 42 h 42"/>
              <a:gd name="T44" fmla="*/ 14 w 45"/>
              <a:gd name="T45" fmla="*/ 33 h 42"/>
              <a:gd name="T46" fmla="*/ 13 w 45"/>
              <a:gd name="T47" fmla="*/ 31 h 42"/>
              <a:gd name="T48" fmla="*/ 10 w 45"/>
              <a:gd name="T49" fmla="*/ 25 h 42"/>
              <a:gd name="T50" fmla="*/ 0 w 45"/>
              <a:gd name="T51" fmla="*/ 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" h="42">
                <a:moveTo>
                  <a:pt x="0" y="3"/>
                </a:moveTo>
                <a:lnTo>
                  <a:pt x="3" y="1"/>
                </a:lnTo>
                <a:lnTo>
                  <a:pt x="6" y="0"/>
                </a:lnTo>
                <a:lnTo>
                  <a:pt x="11" y="3"/>
                </a:lnTo>
                <a:lnTo>
                  <a:pt x="14" y="3"/>
                </a:lnTo>
                <a:lnTo>
                  <a:pt x="22" y="6"/>
                </a:lnTo>
                <a:lnTo>
                  <a:pt x="33" y="4"/>
                </a:lnTo>
                <a:lnTo>
                  <a:pt x="36" y="3"/>
                </a:lnTo>
                <a:lnTo>
                  <a:pt x="37" y="3"/>
                </a:lnTo>
                <a:lnTo>
                  <a:pt x="40" y="3"/>
                </a:lnTo>
                <a:lnTo>
                  <a:pt x="44" y="4"/>
                </a:lnTo>
                <a:lnTo>
                  <a:pt x="45" y="6"/>
                </a:lnTo>
                <a:lnTo>
                  <a:pt x="45" y="7"/>
                </a:lnTo>
                <a:lnTo>
                  <a:pt x="44" y="7"/>
                </a:lnTo>
                <a:lnTo>
                  <a:pt x="39" y="16"/>
                </a:lnTo>
                <a:lnTo>
                  <a:pt x="34" y="23"/>
                </a:lnTo>
                <a:lnTo>
                  <a:pt x="33" y="29"/>
                </a:lnTo>
                <a:lnTo>
                  <a:pt x="32" y="33"/>
                </a:lnTo>
                <a:lnTo>
                  <a:pt x="30" y="34"/>
                </a:lnTo>
                <a:lnTo>
                  <a:pt x="26" y="40"/>
                </a:lnTo>
                <a:lnTo>
                  <a:pt x="25" y="42"/>
                </a:lnTo>
                <a:lnTo>
                  <a:pt x="24" y="42"/>
                </a:lnTo>
                <a:lnTo>
                  <a:pt x="14" y="33"/>
                </a:lnTo>
                <a:lnTo>
                  <a:pt x="13" y="31"/>
                </a:lnTo>
                <a:lnTo>
                  <a:pt x="10" y="25"/>
                </a:lnTo>
                <a:lnTo>
                  <a:pt x="0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1" name="Freeform 363"/>
          <p:cNvSpPr>
            <a:spLocks/>
          </p:cNvSpPr>
          <p:nvPr/>
        </p:nvSpPr>
        <p:spPr bwMode="auto">
          <a:xfrm>
            <a:off x="5668963" y="3457576"/>
            <a:ext cx="123825" cy="114300"/>
          </a:xfrm>
          <a:custGeom>
            <a:avLst/>
            <a:gdLst>
              <a:gd name="T0" fmla="*/ 55 w 78"/>
              <a:gd name="T1" fmla="*/ 19 h 72"/>
              <a:gd name="T2" fmla="*/ 49 w 78"/>
              <a:gd name="T3" fmla="*/ 28 h 72"/>
              <a:gd name="T4" fmla="*/ 48 w 78"/>
              <a:gd name="T5" fmla="*/ 34 h 72"/>
              <a:gd name="T6" fmla="*/ 52 w 78"/>
              <a:gd name="T7" fmla="*/ 39 h 72"/>
              <a:gd name="T8" fmla="*/ 56 w 78"/>
              <a:gd name="T9" fmla="*/ 46 h 72"/>
              <a:gd name="T10" fmla="*/ 51 w 78"/>
              <a:gd name="T11" fmla="*/ 46 h 72"/>
              <a:gd name="T12" fmla="*/ 47 w 78"/>
              <a:gd name="T13" fmla="*/ 45 h 72"/>
              <a:gd name="T14" fmla="*/ 41 w 78"/>
              <a:gd name="T15" fmla="*/ 42 h 72"/>
              <a:gd name="T16" fmla="*/ 38 w 78"/>
              <a:gd name="T17" fmla="*/ 38 h 72"/>
              <a:gd name="T18" fmla="*/ 33 w 78"/>
              <a:gd name="T19" fmla="*/ 45 h 72"/>
              <a:gd name="T20" fmla="*/ 34 w 78"/>
              <a:gd name="T21" fmla="*/ 48 h 72"/>
              <a:gd name="T22" fmla="*/ 38 w 78"/>
              <a:gd name="T23" fmla="*/ 49 h 72"/>
              <a:gd name="T24" fmla="*/ 37 w 78"/>
              <a:gd name="T25" fmla="*/ 61 h 72"/>
              <a:gd name="T26" fmla="*/ 26 w 78"/>
              <a:gd name="T27" fmla="*/ 72 h 72"/>
              <a:gd name="T28" fmla="*/ 22 w 78"/>
              <a:gd name="T29" fmla="*/ 69 h 72"/>
              <a:gd name="T30" fmla="*/ 23 w 78"/>
              <a:gd name="T31" fmla="*/ 65 h 72"/>
              <a:gd name="T32" fmla="*/ 7 w 78"/>
              <a:gd name="T33" fmla="*/ 63 h 72"/>
              <a:gd name="T34" fmla="*/ 6 w 78"/>
              <a:gd name="T35" fmla="*/ 64 h 72"/>
              <a:gd name="T36" fmla="*/ 2 w 78"/>
              <a:gd name="T37" fmla="*/ 63 h 72"/>
              <a:gd name="T38" fmla="*/ 2 w 78"/>
              <a:gd name="T39" fmla="*/ 58 h 72"/>
              <a:gd name="T40" fmla="*/ 10 w 78"/>
              <a:gd name="T41" fmla="*/ 52 h 72"/>
              <a:gd name="T42" fmla="*/ 15 w 78"/>
              <a:gd name="T43" fmla="*/ 52 h 72"/>
              <a:gd name="T44" fmla="*/ 23 w 78"/>
              <a:gd name="T45" fmla="*/ 49 h 72"/>
              <a:gd name="T46" fmla="*/ 23 w 78"/>
              <a:gd name="T47" fmla="*/ 43 h 72"/>
              <a:gd name="T48" fmla="*/ 18 w 78"/>
              <a:gd name="T49" fmla="*/ 42 h 72"/>
              <a:gd name="T50" fmla="*/ 15 w 78"/>
              <a:gd name="T51" fmla="*/ 43 h 72"/>
              <a:gd name="T52" fmla="*/ 11 w 78"/>
              <a:gd name="T53" fmla="*/ 43 h 72"/>
              <a:gd name="T54" fmla="*/ 3 w 78"/>
              <a:gd name="T55" fmla="*/ 41 h 72"/>
              <a:gd name="T56" fmla="*/ 0 w 78"/>
              <a:gd name="T57" fmla="*/ 35 h 72"/>
              <a:gd name="T58" fmla="*/ 6 w 78"/>
              <a:gd name="T59" fmla="*/ 27 h 72"/>
              <a:gd name="T60" fmla="*/ 10 w 78"/>
              <a:gd name="T61" fmla="*/ 23 h 72"/>
              <a:gd name="T62" fmla="*/ 19 w 78"/>
              <a:gd name="T63" fmla="*/ 18 h 72"/>
              <a:gd name="T64" fmla="*/ 19 w 78"/>
              <a:gd name="T65" fmla="*/ 23 h 72"/>
              <a:gd name="T66" fmla="*/ 18 w 78"/>
              <a:gd name="T67" fmla="*/ 31 h 72"/>
              <a:gd name="T68" fmla="*/ 32 w 78"/>
              <a:gd name="T69" fmla="*/ 30 h 72"/>
              <a:gd name="T70" fmla="*/ 32 w 78"/>
              <a:gd name="T71" fmla="*/ 26 h 72"/>
              <a:gd name="T72" fmla="*/ 40 w 78"/>
              <a:gd name="T73" fmla="*/ 20 h 72"/>
              <a:gd name="T74" fmla="*/ 44 w 78"/>
              <a:gd name="T75" fmla="*/ 24 h 72"/>
              <a:gd name="T76" fmla="*/ 47 w 78"/>
              <a:gd name="T77" fmla="*/ 28 h 72"/>
              <a:gd name="T78" fmla="*/ 48 w 78"/>
              <a:gd name="T79" fmla="*/ 30 h 72"/>
              <a:gd name="T80" fmla="*/ 48 w 78"/>
              <a:gd name="T81" fmla="*/ 24 h 72"/>
              <a:gd name="T82" fmla="*/ 47 w 78"/>
              <a:gd name="T83" fmla="*/ 7 h 72"/>
              <a:gd name="T84" fmla="*/ 48 w 78"/>
              <a:gd name="T85" fmla="*/ 4 h 72"/>
              <a:gd name="T86" fmla="*/ 59 w 78"/>
              <a:gd name="T87" fmla="*/ 0 h 72"/>
              <a:gd name="T88" fmla="*/ 67 w 78"/>
              <a:gd name="T89" fmla="*/ 3 h 72"/>
              <a:gd name="T90" fmla="*/ 71 w 78"/>
              <a:gd name="T91" fmla="*/ 8 h 72"/>
              <a:gd name="T92" fmla="*/ 70 w 78"/>
              <a:gd name="T93" fmla="*/ 15 h 72"/>
              <a:gd name="T94" fmla="*/ 75 w 78"/>
              <a:gd name="T95" fmla="*/ 20 h 72"/>
              <a:gd name="T96" fmla="*/ 78 w 78"/>
              <a:gd name="T97" fmla="*/ 24 h 72"/>
              <a:gd name="T98" fmla="*/ 70 w 78"/>
              <a:gd name="T99" fmla="*/ 34 h 72"/>
              <a:gd name="T100" fmla="*/ 67 w 78"/>
              <a:gd name="T101" fmla="*/ 35 h 72"/>
              <a:gd name="T102" fmla="*/ 66 w 78"/>
              <a:gd name="T103" fmla="*/ 33 h 72"/>
              <a:gd name="T104" fmla="*/ 67 w 78"/>
              <a:gd name="T105" fmla="*/ 31 h 72"/>
              <a:gd name="T106" fmla="*/ 64 w 78"/>
              <a:gd name="T107" fmla="*/ 27 h 72"/>
              <a:gd name="T108" fmla="*/ 59 w 78"/>
              <a:gd name="T109" fmla="*/ 1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" h="72">
                <a:moveTo>
                  <a:pt x="58" y="18"/>
                </a:moveTo>
                <a:lnTo>
                  <a:pt x="55" y="19"/>
                </a:lnTo>
                <a:lnTo>
                  <a:pt x="53" y="20"/>
                </a:lnTo>
                <a:lnTo>
                  <a:pt x="49" y="28"/>
                </a:lnTo>
                <a:lnTo>
                  <a:pt x="47" y="33"/>
                </a:lnTo>
                <a:lnTo>
                  <a:pt x="48" y="34"/>
                </a:lnTo>
                <a:lnTo>
                  <a:pt x="49" y="37"/>
                </a:lnTo>
                <a:lnTo>
                  <a:pt x="52" y="39"/>
                </a:lnTo>
                <a:lnTo>
                  <a:pt x="58" y="43"/>
                </a:lnTo>
                <a:lnTo>
                  <a:pt x="56" y="46"/>
                </a:lnTo>
                <a:lnTo>
                  <a:pt x="55" y="46"/>
                </a:lnTo>
                <a:lnTo>
                  <a:pt x="51" y="46"/>
                </a:lnTo>
                <a:lnTo>
                  <a:pt x="49" y="46"/>
                </a:lnTo>
                <a:lnTo>
                  <a:pt x="47" y="45"/>
                </a:lnTo>
                <a:lnTo>
                  <a:pt x="45" y="45"/>
                </a:lnTo>
                <a:lnTo>
                  <a:pt x="41" y="42"/>
                </a:lnTo>
                <a:lnTo>
                  <a:pt x="40" y="38"/>
                </a:lnTo>
                <a:lnTo>
                  <a:pt x="38" y="38"/>
                </a:lnTo>
                <a:lnTo>
                  <a:pt x="33" y="43"/>
                </a:lnTo>
                <a:lnTo>
                  <a:pt x="33" y="45"/>
                </a:lnTo>
                <a:lnTo>
                  <a:pt x="34" y="46"/>
                </a:lnTo>
                <a:lnTo>
                  <a:pt x="34" y="48"/>
                </a:lnTo>
                <a:lnTo>
                  <a:pt x="36" y="48"/>
                </a:lnTo>
                <a:lnTo>
                  <a:pt x="38" y="49"/>
                </a:lnTo>
                <a:lnTo>
                  <a:pt x="38" y="52"/>
                </a:lnTo>
                <a:lnTo>
                  <a:pt x="37" y="61"/>
                </a:lnTo>
                <a:lnTo>
                  <a:pt x="34" y="67"/>
                </a:lnTo>
                <a:lnTo>
                  <a:pt x="26" y="72"/>
                </a:lnTo>
                <a:lnTo>
                  <a:pt x="23" y="72"/>
                </a:lnTo>
                <a:lnTo>
                  <a:pt x="22" y="69"/>
                </a:lnTo>
                <a:lnTo>
                  <a:pt x="22" y="68"/>
                </a:lnTo>
                <a:lnTo>
                  <a:pt x="23" y="65"/>
                </a:lnTo>
                <a:lnTo>
                  <a:pt x="15" y="61"/>
                </a:lnTo>
                <a:lnTo>
                  <a:pt x="7" y="63"/>
                </a:lnTo>
                <a:lnTo>
                  <a:pt x="6" y="64"/>
                </a:lnTo>
                <a:lnTo>
                  <a:pt x="6" y="64"/>
                </a:lnTo>
                <a:lnTo>
                  <a:pt x="4" y="64"/>
                </a:lnTo>
                <a:lnTo>
                  <a:pt x="2" y="63"/>
                </a:lnTo>
                <a:lnTo>
                  <a:pt x="0" y="60"/>
                </a:lnTo>
                <a:lnTo>
                  <a:pt x="2" y="58"/>
                </a:lnTo>
                <a:lnTo>
                  <a:pt x="4" y="53"/>
                </a:lnTo>
                <a:lnTo>
                  <a:pt x="10" y="52"/>
                </a:lnTo>
                <a:lnTo>
                  <a:pt x="14" y="50"/>
                </a:lnTo>
                <a:lnTo>
                  <a:pt x="15" y="52"/>
                </a:lnTo>
                <a:lnTo>
                  <a:pt x="17" y="52"/>
                </a:lnTo>
                <a:lnTo>
                  <a:pt x="23" y="49"/>
                </a:lnTo>
                <a:lnTo>
                  <a:pt x="23" y="48"/>
                </a:lnTo>
                <a:lnTo>
                  <a:pt x="23" y="43"/>
                </a:lnTo>
                <a:lnTo>
                  <a:pt x="22" y="43"/>
                </a:lnTo>
                <a:lnTo>
                  <a:pt x="18" y="42"/>
                </a:lnTo>
                <a:lnTo>
                  <a:pt x="17" y="43"/>
                </a:lnTo>
                <a:lnTo>
                  <a:pt x="15" y="43"/>
                </a:lnTo>
                <a:lnTo>
                  <a:pt x="12" y="43"/>
                </a:lnTo>
                <a:lnTo>
                  <a:pt x="11" y="43"/>
                </a:lnTo>
                <a:lnTo>
                  <a:pt x="4" y="41"/>
                </a:lnTo>
                <a:lnTo>
                  <a:pt x="3" y="41"/>
                </a:lnTo>
                <a:lnTo>
                  <a:pt x="3" y="39"/>
                </a:lnTo>
                <a:lnTo>
                  <a:pt x="0" y="35"/>
                </a:lnTo>
                <a:lnTo>
                  <a:pt x="4" y="28"/>
                </a:lnTo>
                <a:lnTo>
                  <a:pt x="6" y="27"/>
                </a:lnTo>
                <a:lnTo>
                  <a:pt x="8" y="23"/>
                </a:lnTo>
                <a:lnTo>
                  <a:pt x="10" y="23"/>
                </a:lnTo>
                <a:lnTo>
                  <a:pt x="18" y="18"/>
                </a:lnTo>
                <a:lnTo>
                  <a:pt x="19" y="18"/>
                </a:lnTo>
                <a:lnTo>
                  <a:pt x="19" y="19"/>
                </a:lnTo>
                <a:lnTo>
                  <a:pt x="19" y="23"/>
                </a:lnTo>
                <a:lnTo>
                  <a:pt x="17" y="31"/>
                </a:lnTo>
                <a:lnTo>
                  <a:pt x="18" y="31"/>
                </a:lnTo>
                <a:lnTo>
                  <a:pt x="26" y="31"/>
                </a:lnTo>
                <a:lnTo>
                  <a:pt x="32" y="30"/>
                </a:lnTo>
                <a:lnTo>
                  <a:pt x="32" y="27"/>
                </a:lnTo>
                <a:lnTo>
                  <a:pt x="32" y="26"/>
                </a:lnTo>
                <a:lnTo>
                  <a:pt x="38" y="20"/>
                </a:lnTo>
                <a:lnTo>
                  <a:pt x="40" y="20"/>
                </a:lnTo>
                <a:lnTo>
                  <a:pt x="41" y="20"/>
                </a:lnTo>
                <a:lnTo>
                  <a:pt x="44" y="24"/>
                </a:lnTo>
                <a:lnTo>
                  <a:pt x="47" y="26"/>
                </a:lnTo>
                <a:lnTo>
                  <a:pt x="47" y="28"/>
                </a:lnTo>
                <a:lnTo>
                  <a:pt x="47" y="30"/>
                </a:lnTo>
                <a:lnTo>
                  <a:pt x="48" y="30"/>
                </a:lnTo>
                <a:lnTo>
                  <a:pt x="48" y="28"/>
                </a:lnTo>
                <a:lnTo>
                  <a:pt x="48" y="24"/>
                </a:lnTo>
                <a:lnTo>
                  <a:pt x="47" y="22"/>
                </a:lnTo>
                <a:lnTo>
                  <a:pt x="47" y="7"/>
                </a:lnTo>
                <a:lnTo>
                  <a:pt x="48" y="5"/>
                </a:lnTo>
                <a:lnTo>
                  <a:pt x="48" y="4"/>
                </a:lnTo>
                <a:lnTo>
                  <a:pt x="56" y="0"/>
                </a:lnTo>
                <a:lnTo>
                  <a:pt x="59" y="0"/>
                </a:lnTo>
                <a:lnTo>
                  <a:pt x="66" y="1"/>
                </a:lnTo>
                <a:lnTo>
                  <a:pt x="67" y="3"/>
                </a:lnTo>
                <a:lnTo>
                  <a:pt x="68" y="4"/>
                </a:lnTo>
                <a:lnTo>
                  <a:pt x="71" y="8"/>
                </a:lnTo>
                <a:lnTo>
                  <a:pt x="71" y="9"/>
                </a:lnTo>
                <a:lnTo>
                  <a:pt x="70" y="15"/>
                </a:lnTo>
                <a:lnTo>
                  <a:pt x="74" y="18"/>
                </a:lnTo>
                <a:lnTo>
                  <a:pt x="75" y="20"/>
                </a:lnTo>
                <a:lnTo>
                  <a:pt x="78" y="23"/>
                </a:lnTo>
                <a:lnTo>
                  <a:pt x="78" y="24"/>
                </a:lnTo>
                <a:lnTo>
                  <a:pt x="77" y="26"/>
                </a:lnTo>
                <a:lnTo>
                  <a:pt x="70" y="34"/>
                </a:lnTo>
                <a:lnTo>
                  <a:pt x="68" y="34"/>
                </a:lnTo>
                <a:lnTo>
                  <a:pt x="67" y="35"/>
                </a:lnTo>
                <a:lnTo>
                  <a:pt x="66" y="35"/>
                </a:lnTo>
                <a:lnTo>
                  <a:pt x="66" y="33"/>
                </a:lnTo>
                <a:lnTo>
                  <a:pt x="67" y="31"/>
                </a:lnTo>
                <a:lnTo>
                  <a:pt x="67" y="31"/>
                </a:lnTo>
                <a:lnTo>
                  <a:pt x="67" y="30"/>
                </a:lnTo>
                <a:lnTo>
                  <a:pt x="64" y="27"/>
                </a:lnTo>
                <a:lnTo>
                  <a:pt x="59" y="20"/>
                </a:lnTo>
                <a:lnTo>
                  <a:pt x="59" y="19"/>
                </a:lnTo>
                <a:lnTo>
                  <a:pt x="58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2" name="Freeform 364"/>
          <p:cNvSpPr>
            <a:spLocks/>
          </p:cNvSpPr>
          <p:nvPr/>
        </p:nvSpPr>
        <p:spPr bwMode="auto">
          <a:xfrm>
            <a:off x="5870576" y="3492501"/>
            <a:ext cx="88900" cy="41275"/>
          </a:xfrm>
          <a:custGeom>
            <a:avLst/>
            <a:gdLst>
              <a:gd name="T0" fmla="*/ 33 w 56"/>
              <a:gd name="T1" fmla="*/ 21 h 26"/>
              <a:gd name="T2" fmla="*/ 27 w 56"/>
              <a:gd name="T3" fmla="*/ 21 h 26"/>
              <a:gd name="T4" fmla="*/ 26 w 56"/>
              <a:gd name="T5" fmla="*/ 21 h 26"/>
              <a:gd name="T6" fmla="*/ 27 w 56"/>
              <a:gd name="T7" fmla="*/ 26 h 26"/>
              <a:gd name="T8" fmla="*/ 3 w 56"/>
              <a:gd name="T9" fmla="*/ 26 h 26"/>
              <a:gd name="T10" fmla="*/ 1 w 56"/>
              <a:gd name="T11" fmla="*/ 24 h 26"/>
              <a:gd name="T12" fmla="*/ 1 w 56"/>
              <a:gd name="T13" fmla="*/ 23 h 26"/>
              <a:gd name="T14" fmla="*/ 0 w 56"/>
              <a:gd name="T15" fmla="*/ 17 h 26"/>
              <a:gd name="T16" fmla="*/ 1 w 56"/>
              <a:gd name="T17" fmla="*/ 16 h 26"/>
              <a:gd name="T18" fmla="*/ 3 w 56"/>
              <a:gd name="T19" fmla="*/ 16 h 26"/>
              <a:gd name="T20" fmla="*/ 4 w 56"/>
              <a:gd name="T21" fmla="*/ 15 h 26"/>
              <a:gd name="T22" fmla="*/ 8 w 56"/>
              <a:gd name="T23" fmla="*/ 15 h 26"/>
              <a:gd name="T24" fmla="*/ 14 w 56"/>
              <a:gd name="T25" fmla="*/ 15 h 26"/>
              <a:gd name="T26" fmla="*/ 15 w 56"/>
              <a:gd name="T27" fmla="*/ 15 h 26"/>
              <a:gd name="T28" fmla="*/ 21 w 56"/>
              <a:gd name="T29" fmla="*/ 11 h 26"/>
              <a:gd name="T30" fmla="*/ 25 w 56"/>
              <a:gd name="T31" fmla="*/ 6 h 26"/>
              <a:gd name="T32" fmla="*/ 27 w 56"/>
              <a:gd name="T33" fmla="*/ 5 h 26"/>
              <a:gd name="T34" fmla="*/ 31 w 56"/>
              <a:gd name="T35" fmla="*/ 2 h 26"/>
              <a:gd name="T36" fmla="*/ 36 w 56"/>
              <a:gd name="T37" fmla="*/ 1 h 26"/>
              <a:gd name="T38" fmla="*/ 38 w 56"/>
              <a:gd name="T39" fmla="*/ 0 h 26"/>
              <a:gd name="T40" fmla="*/ 40 w 56"/>
              <a:gd name="T41" fmla="*/ 0 h 26"/>
              <a:gd name="T42" fmla="*/ 42 w 56"/>
              <a:gd name="T43" fmla="*/ 1 h 26"/>
              <a:gd name="T44" fmla="*/ 44 w 56"/>
              <a:gd name="T45" fmla="*/ 2 h 26"/>
              <a:gd name="T46" fmla="*/ 45 w 56"/>
              <a:gd name="T47" fmla="*/ 4 h 26"/>
              <a:gd name="T48" fmla="*/ 46 w 56"/>
              <a:gd name="T49" fmla="*/ 9 h 26"/>
              <a:gd name="T50" fmla="*/ 55 w 56"/>
              <a:gd name="T51" fmla="*/ 15 h 26"/>
              <a:gd name="T52" fmla="*/ 56 w 56"/>
              <a:gd name="T53" fmla="*/ 16 h 26"/>
              <a:gd name="T54" fmla="*/ 56 w 56"/>
              <a:gd name="T55" fmla="*/ 17 h 26"/>
              <a:gd name="T56" fmla="*/ 53 w 56"/>
              <a:gd name="T57" fmla="*/ 20 h 26"/>
              <a:gd name="T58" fmla="*/ 52 w 56"/>
              <a:gd name="T59" fmla="*/ 24 h 26"/>
              <a:gd name="T60" fmla="*/ 51 w 56"/>
              <a:gd name="T61" fmla="*/ 26 h 26"/>
              <a:gd name="T62" fmla="*/ 37 w 56"/>
              <a:gd name="T63" fmla="*/ 26 h 26"/>
              <a:gd name="T64" fmla="*/ 36 w 56"/>
              <a:gd name="T65" fmla="*/ 23 h 26"/>
              <a:gd name="T66" fmla="*/ 33 w 56"/>
              <a:gd name="T67" fmla="*/ 2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6" h="26">
                <a:moveTo>
                  <a:pt x="33" y="21"/>
                </a:moveTo>
                <a:lnTo>
                  <a:pt x="27" y="21"/>
                </a:lnTo>
                <a:lnTo>
                  <a:pt x="26" y="21"/>
                </a:lnTo>
                <a:lnTo>
                  <a:pt x="27" y="26"/>
                </a:lnTo>
                <a:lnTo>
                  <a:pt x="3" y="26"/>
                </a:lnTo>
                <a:lnTo>
                  <a:pt x="1" y="24"/>
                </a:lnTo>
                <a:lnTo>
                  <a:pt x="1" y="23"/>
                </a:lnTo>
                <a:lnTo>
                  <a:pt x="0" y="17"/>
                </a:lnTo>
                <a:lnTo>
                  <a:pt x="1" y="16"/>
                </a:lnTo>
                <a:lnTo>
                  <a:pt x="3" y="16"/>
                </a:lnTo>
                <a:lnTo>
                  <a:pt x="4" y="15"/>
                </a:lnTo>
                <a:lnTo>
                  <a:pt x="8" y="15"/>
                </a:lnTo>
                <a:lnTo>
                  <a:pt x="14" y="15"/>
                </a:lnTo>
                <a:lnTo>
                  <a:pt x="15" y="15"/>
                </a:lnTo>
                <a:lnTo>
                  <a:pt x="21" y="11"/>
                </a:lnTo>
                <a:lnTo>
                  <a:pt x="25" y="6"/>
                </a:lnTo>
                <a:lnTo>
                  <a:pt x="27" y="5"/>
                </a:lnTo>
                <a:lnTo>
                  <a:pt x="31" y="2"/>
                </a:lnTo>
                <a:lnTo>
                  <a:pt x="36" y="1"/>
                </a:lnTo>
                <a:lnTo>
                  <a:pt x="38" y="0"/>
                </a:lnTo>
                <a:lnTo>
                  <a:pt x="40" y="0"/>
                </a:lnTo>
                <a:lnTo>
                  <a:pt x="42" y="1"/>
                </a:lnTo>
                <a:lnTo>
                  <a:pt x="44" y="2"/>
                </a:lnTo>
                <a:lnTo>
                  <a:pt x="45" y="4"/>
                </a:lnTo>
                <a:lnTo>
                  <a:pt x="46" y="9"/>
                </a:lnTo>
                <a:lnTo>
                  <a:pt x="55" y="15"/>
                </a:lnTo>
                <a:lnTo>
                  <a:pt x="56" y="16"/>
                </a:lnTo>
                <a:lnTo>
                  <a:pt x="56" y="17"/>
                </a:lnTo>
                <a:lnTo>
                  <a:pt x="53" y="20"/>
                </a:lnTo>
                <a:lnTo>
                  <a:pt x="52" y="24"/>
                </a:lnTo>
                <a:lnTo>
                  <a:pt x="51" y="26"/>
                </a:lnTo>
                <a:lnTo>
                  <a:pt x="37" y="26"/>
                </a:lnTo>
                <a:lnTo>
                  <a:pt x="36" y="23"/>
                </a:lnTo>
                <a:lnTo>
                  <a:pt x="3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3" name="Freeform 365"/>
          <p:cNvSpPr>
            <a:spLocks/>
          </p:cNvSpPr>
          <p:nvPr/>
        </p:nvSpPr>
        <p:spPr bwMode="auto">
          <a:xfrm>
            <a:off x="5775326" y="3468688"/>
            <a:ext cx="77788" cy="149225"/>
          </a:xfrm>
          <a:custGeom>
            <a:avLst/>
            <a:gdLst>
              <a:gd name="T0" fmla="*/ 26 w 49"/>
              <a:gd name="T1" fmla="*/ 27 h 94"/>
              <a:gd name="T2" fmla="*/ 25 w 49"/>
              <a:gd name="T3" fmla="*/ 27 h 94"/>
              <a:gd name="T4" fmla="*/ 23 w 49"/>
              <a:gd name="T5" fmla="*/ 26 h 94"/>
              <a:gd name="T6" fmla="*/ 26 w 49"/>
              <a:gd name="T7" fmla="*/ 16 h 94"/>
              <a:gd name="T8" fmla="*/ 33 w 49"/>
              <a:gd name="T9" fmla="*/ 6 h 94"/>
              <a:gd name="T10" fmla="*/ 34 w 49"/>
              <a:gd name="T11" fmla="*/ 5 h 94"/>
              <a:gd name="T12" fmla="*/ 38 w 49"/>
              <a:gd name="T13" fmla="*/ 1 h 94"/>
              <a:gd name="T14" fmla="*/ 41 w 49"/>
              <a:gd name="T15" fmla="*/ 0 h 94"/>
              <a:gd name="T16" fmla="*/ 42 w 49"/>
              <a:gd name="T17" fmla="*/ 0 h 94"/>
              <a:gd name="T18" fmla="*/ 42 w 49"/>
              <a:gd name="T19" fmla="*/ 1 h 94"/>
              <a:gd name="T20" fmla="*/ 44 w 49"/>
              <a:gd name="T21" fmla="*/ 4 h 94"/>
              <a:gd name="T22" fmla="*/ 49 w 49"/>
              <a:gd name="T23" fmla="*/ 13 h 94"/>
              <a:gd name="T24" fmla="*/ 49 w 49"/>
              <a:gd name="T25" fmla="*/ 17 h 94"/>
              <a:gd name="T26" fmla="*/ 49 w 49"/>
              <a:gd name="T27" fmla="*/ 20 h 94"/>
              <a:gd name="T28" fmla="*/ 48 w 49"/>
              <a:gd name="T29" fmla="*/ 26 h 94"/>
              <a:gd name="T30" fmla="*/ 40 w 49"/>
              <a:gd name="T31" fmla="*/ 35 h 94"/>
              <a:gd name="T32" fmla="*/ 36 w 49"/>
              <a:gd name="T33" fmla="*/ 41 h 94"/>
              <a:gd name="T34" fmla="*/ 29 w 49"/>
              <a:gd name="T35" fmla="*/ 53 h 94"/>
              <a:gd name="T36" fmla="*/ 30 w 49"/>
              <a:gd name="T37" fmla="*/ 60 h 94"/>
              <a:gd name="T38" fmla="*/ 31 w 49"/>
              <a:gd name="T39" fmla="*/ 65 h 94"/>
              <a:gd name="T40" fmla="*/ 30 w 49"/>
              <a:gd name="T41" fmla="*/ 71 h 94"/>
              <a:gd name="T42" fmla="*/ 31 w 49"/>
              <a:gd name="T43" fmla="*/ 77 h 94"/>
              <a:gd name="T44" fmla="*/ 31 w 49"/>
              <a:gd name="T45" fmla="*/ 79 h 94"/>
              <a:gd name="T46" fmla="*/ 30 w 49"/>
              <a:gd name="T47" fmla="*/ 81 h 94"/>
              <a:gd name="T48" fmla="*/ 27 w 49"/>
              <a:gd name="T49" fmla="*/ 84 h 94"/>
              <a:gd name="T50" fmla="*/ 11 w 49"/>
              <a:gd name="T51" fmla="*/ 94 h 94"/>
              <a:gd name="T52" fmla="*/ 10 w 49"/>
              <a:gd name="T53" fmla="*/ 94 h 94"/>
              <a:gd name="T54" fmla="*/ 8 w 49"/>
              <a:gd name="T55" fmla="*/ 94 h 94"/>
              <a:gd name="T56" fmla="*/ 0 w 49"/>
              <a:gd name="T57" fmla="*/ 83 h 94"/>
              <a:gd name="T58" fmla="*/ 0 w 49"/>
              <a:gd name="T59" fmla="*/ 76 h 94"/>
              <a:gd name="T60" fmla="*/ 1 w 49"/>
              <a:gd name="T61" fmla="*/ 75 h 94"/>
              <a:gd name="T62" fmla="*/ 12 w 49"/>
              <a:gd name="T63" fmla="*/ 68 h 94"/>
              <a:gd name="T64" fmla="*/ 14 w 49"/>
              <a:gd name="T65" fmla="*/ 66 h 94"/>
              <a:gd name="T66" fmla="*/ 14 w 49"/>
              <a:gd name="T67" fmla="*/ 60 h 94"/>
              <a:gd name="T68" fmla="*/ 15 w 49"/>
              <a:gd name="T69" fmla="*/ 56 h 94"/>
              <a:gd name="T70" fmla="*/ 23 w 49"/>
              <a:gd name="T71" fmla="*/ 41 h 94"/>
              <a:gd name="T72" fmla="*/ 26 w 49"/>
              <a:gd name="T73" fmla="*/ 34 h 94"/>
              <a:gd name="T74" fmla="*/ 27 w 49"/>
              <a:gd name="T75" fmla="*/ 31 h 94"/>
              <a:gd name="T76" fmla="*/ 26 w 49"/>
              <a:gd name="T77" fmla="*/ 28 h 94"/>
              <a:gd name="T78" fmla="*/ 26 w 49"/>
              <a:gd name="T79" fmla="*/ 27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" h="94">
                <a:moveTo>
                  <a:pt x="26" y="27"/>
                </a:moveTo>
                <a:lnTo>
                  <a:pt x="25" y="27"/>
                </a:lnTo>
                <a:lnTo>
                  <a:pt x="23" y="26"/>
                </a:lnTo>
                <a:lnTo>
                  <a:pt x="26" y="16"/>
                </a:lnTo>
                <a:lnTo>
                  <a:pt x="33" y="6"/>
                </a:lnTo>
                <a:lnTo>
                  <a:pt x="34" y="5"/>
                </a:lnTo>
                <a:lnTo>
                  <a:pt x="38" y="1"/>
                </a:lnTo>
                <a:lnTo>
                  <a:pt x="41" y="0"/>
                </a:lnTo>
                <a:lnTo>
                  <a:pt x="42" y="0"/>
                </a:lnTo>
                <a:lnTo>
                  <a:pt x="42" y="1"/>
                </a:lnTo>
                <a:lnTo>
                  <a:pt x="44" y="4"/>
                </a:lnTo>
                <a:lnTo>
                  <a:pt x="49" y="13"/>
                </a:lnTo>
                <a:lnTo>
                  <a:pt x="49" y="17"/>
                </a:lnTo>
                <a:lnTo>
                  <a:pt x="49" y="20"/>
                </a:lnTo>
                <a:lnTo>
                  <a:pt x="48" y="26"/>
                </a:lnTo>
                <a:lnTo>
                  <a:pt x="40" y="35"/>
                </a:lnTo>
                <a:lnTo>
                  <a:pt x="36" y="41"/>
                </a:lnTo>
                <a:lnTo>
                  <a:pt x="29" y="53"/>
                </a:lnTo>
                <a:lnTo>
                  <a:pt x="30" y="60"/>
                </a:lnTo>
                <a:lnTo>
                  <a:pt x="31" y="65"/>
                </a:lnTo>
                <a:lnTo>
                  <a:pt x="30" y="71"/>
                </a:lnTo>
                <a:lnTo>
                  <a:pt x="31" y="77"/>
                </a:lnTo>
                <a:lnTo>
                  <a:pt x="31" y="79"/>
                </a:lnTo>
                <a:lnTo>
                  <a:pt x="30" y="81"/>
                </a:lnTo>
                <a:lnTo>
                  <a:pt x="27" y="84"/>
                </a:lnTo>
                <a:lnTo>
                  <a:pt x="11" y="94"/>
                </a:lnTo>
                <a:lnTo>
                  <a:pt x="10" y="94"/>
                </a:lnTo>
                <a:lnTo>
                  <a:pt x="8" y="94"/>
                </a:lnTo>
                <a:lnTo>
                  <a:pt x="0" y="83"/>
                </a:lnTo>
                <a:lnTo>
                  <a:pt x="0" y="76"/>
                </a:lnTo>
                <a:lnTo>
                  <a:pt x="1" y="75"/>
                </a:lnTo>
                <a:lnTo>
                  <a:pt x="12" y="68"/>
                </a:lnTo>
                <a:lnTo>
                  <a:pt x="14" y="66"/>
                </a:lnTo>
                <a:lnTo>
                  <a:pt x="14" y="60"/>
                </a:lnTo>
                <a:lnTo>
                  <a:pt x="15" y="56"/>
                </a:lnTo>
                <a:lnTo>
                  <a:pt x="23" y="41"/>
                </a:lnTo>
                <a:lnTo>
                  <a:pt x="26" y="34"/>
                </a:lnTo>
                <a:lnTo>
                  <a:pt x="27" y="31"/>
                </a:lnTo>
                <a:lnTo>
                  <a:pt x="26" y="28"/>
                </a:lnTo>
                <a:lnTo>
                  <a:pt x="2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4" name="Freeform 366"/>
          <p:cNvSpPr>
            <a:spLocks/>
          </p:cNvSpPr>
          <p:nvPr/>
        </p:nvSpPr>
        <p:spPr bwMode="auto">
          <a:xfrm>
            <a:off x="5846763" y="3260726"/>
            <a:ext cx="185738" cy="249238"/>
          </a:xfrm>
          <a:custGeom>
            <a:avLst/>
            <a:gdLst>
              <a:gd name="T0" fmla="*/ 72 w 117"/>
              <a:gd name="T1" fmla="*/ 30 h 157"/>
              <a:gd name="T2" fmla="*/ 67 w 117"/>
              <a:gd name="T3" fmla="*/ 27 h 157"/>
              <a:gd name="T4" fmla="*/ 68 w 117"/>
              <a:gd name="T5" fmla="*/ 20 h 157"/>
              <a:gd name="T6" fmla="*/ 74 w 117"/>
              <a:gd name="T7" fmla="*/ 16 h 157"/>
              <a:gd name="T8" fmla="*/ 93 w 117"/>
              <a:gd name="T9" fmla="*/ 24 h 157"/>
              <a:gd name="T10" fmla="*/ 96 w 117"/>
              <a:gd name="T11" fmla="*/ 27 h 157"/>
              <a:gd name="T12" fmla="*/ 100 w 117"/>
              <a:gd name="T13" fmla="*/ 30 h 157"/>
              <a:gd name="T14" fmla="*/ 116 w 117"/>
              <a:gd name="T15" fmla="*/ 34 h 157"/>
              <a:gd name="T16" fmla="*/ 116 w 117"/>
              <a:gd name="T17" fmla="*/ 39 h 157"/>
              <a:gd name="T18" fmla="*/ 117 w 117"/>
              <a:gd name="T19" fmla="*/ 57 h 157"/>
              <a:gd name="T20" fmla="*/ 113 w 117"/>
              <a:gd name="T21" fmla="*/ 73 h 157"/>
              <a:gd name="T22" fmla="*/ 111 w 117"/>
              <a:gd name="T23" fmla="*/ 77 h 157"/>
              <a:gd name="T24" fmla="*/ 105 w 117"/>
              <a:gd name="T25" fmla="*/ 84 h 157"/>
              <a:gd name="T26" fmla="*/ 102 w 117"/>
              <a:gd name="T27" fmla="*/ 94 h 157"/>
              <a:gd name="T28" fmla="*/ 101 w 117"/>
              <a:gd name="T29" fmla="*/ 95 h 157"/>
              <a:gd name="T30" fmla="*/ 100 w 117"/>
              <a:gd name="T31" fmla="*/ 107 h 157"/>
              <a:gd name="T32" fmla="*/ 96 w 117"/>
              <a:gd name="T33" fmla="*/ 120 h 157"/>
              <a:gd name="T34" fmla="*/ 87 w 117"/>
              <a:gd name="T35" fmla="*/ 133 h 157"/>
              <a:gd name="T36" fmla="*/ 83 w 117"/>
              <a:gd name="T37" fmla="*/ 142 h 157"/>
              <a:gd name="T38" fmla="*/ 74 w 117"/>
              <a:gd name="T39" fmla="*/ 157 h 157"/>
              <a:gd name="T40" fmla="*/ 64 w 117"/>
              <a:gd name="T41" fmla="*/ 147 h 157"/>
              <a:gd name="T42" fmla="*/ 33 w 117"/>
              <a:gd name="T43" fmla="*/ 140 h 157"/>
              <a:gd name="T44" fmla="*/ 8 w 117"/>
              <a:gd name="T45" fmla="*/ 136 h 157"/>
              <a:gd name="T46" fmla="*/ 6 w 117"/>
              <a:gd name="T47" fmla="*/ 132 h 157"/>
              <a:gd name="T48" fmla="*/ 3 w 117"/>
              <a:gd name="T49" fmla="*/ 129 h 157"/>
              <a:gd name="T50" fmla="*/ 0 w 117"/>
              <a:gd name="T51" fmla="*/ 102 h 157"/>
              <a:gd name="T52" fmla="*/ 0 w 117"/>
              <a:gd name="T53" fmla="*/ 99 h 157"/>
              <a:gd name="T54" fmla="*/ 6 w 117"/>
              <a:gd name="T55" fmla="*/ 84 h 157"/>
              <a:gd name="T56" fmla="*/ 8 w 117"/>
              <a:gd name="T57" fmla="*/ 79 h 157"/>
              <a:gd name="T58" fmla="*/ 12 w 117"/>
              <a:gd name="T59" fmla="*/ 73 h 157"/>
              <a:gd name="T60" fmla="*/ 26 w 117"/>
              <a:gd name="T61" fmla="*/ 46 h 157"/>
              <a:gd name="T62" fmla="*/ 31 w 117"/>
              <a:gd name="T63" fmla="*/ 31 h 157"/>
              <a:gd name="T64" fmla="*/ 40 w 117"/>
              <a:gd name="T65" fmla="*/ 17 h 157"/>
              <a:gd name="T66" fmla="*/ 51 w 117"/>
              <a:gd name="T67" fmla="*/ 4 h 157"/>
              <a:gd name="T68" fmla="*/ 55 w 117"/>
              <a:gd name="T69" fmla="*/ 0 h 157"/>
              <a:gd name="T70" fmla="*/ 57 w 117"/>
              <a:gd name="T71" fmla="*/ 0 h 157"/>
              <a:gd name="T72" fmla="*/ 59 w 117"/>
              <a:gd name="T73" fmla="*/ 2 h 157"/>
              <a:gd name="T74" fmla="*/ 57 w 117"/>
              <a:gd name="T75" fmla="*/ 15 h 157"/>
              <a:gd name="T76" fmla="*/ 60 w 117"/>
              <a:gd name="T77" fmla="*/ 24 h 157"/>
              <a:gd name="T78" fmla="*/ 57 w 117"/>
              <a:gd name="T79" fmla="*/ 32 h 157"/>
              <a:gd name="T80" fmla="*/ 56 w 117"/>
              <a:gd name="T81" fmla="*/ 35 h 157"/>
              <a:gd name="T82" fmla="*/ 53 w 117"/>
              <a:gd name="T83" fmla="*/ 37 h 157"/>
              <a:gd name="T84" fmla="*/ 64 w 117"/>
              <a:gd name="T85" fmla="*/ 56 h 157"/>
              <a:gd name="T86" fmla="*/ 89 w 117"/>
              <a:gd name="T87" fmla="*/ 58 h 157"/>
              <a:gd name="T88" fmla="*/ 108 w 117"/>
              <a:gd name="T89" fmla="*/ 69 h 157"/>
              <a:gd name="T90" fmla="*/ 112 w 117"/>
              <a:gd name="T91" fmla="*/ 67 h 157"/>
              <a:gd name="T92" fmla="*/ 108 w 117"/>
              <a:gd name="T93" fmla="*/ 64 h 157"/>
              <a:gd name="T94" fmla="*/ 92 w 117"/>
              <a:gd name="T95" fmla="*/ 58 h 157"/>
              <a:gd name="T96" fmla="*/ 67 w 117"/>
              <a:gd name="T97" fmla="*/ 50 h 157"/>
              <a:gd name="T98" fmla="*/ 66 w 117"/>
              <a:gd name="T99" fmla="*/ 47 h 157"/>
              <a:gd name="T100" fmla="*/ 63 w 117"/>
              <a:gd name="T101" fmla="*/ 41 h 157"/>
              <a:gd name="T102" fmla="*/ 64 w 117"/>
              <a:gd name="T103" fmla="*/ 35 h 157"/>
              <a:gd name="T104" fmla="*/ 67 w 117"/>
              <a:gd name="T105" fmla="*/ 34 h 157"/>
              <a:gd name="T106" fmla="*/ 78 w 117"/>
              <a:gd name="T107" fmla="*/ 37 h 157"/>
              <a:gd name="T108" fmla="*/ 83 w 117"/>
              <a:gd name="T109" fmla="*/ 42 h 157"/>
              <a:gd name="T110" fmla="*/ 86 w 117"/>
              <a:gd name="T111" fmla="*/ 42 h 157"/>
              <a:gd name="T112" fmla="*/ 79 w 117"/>
              <a:gd name="T113" fmla="*/ 32 h 157"/>
              <a:gd name="T114" fmla="*/ 74 w 117"/>
              <a:gd name="T115" fmla="*/ 3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7" h="157">
                <a:moveTo>
                  <a:pt x="74" y="30"/>
                </a:moveTo>
                <a:lnTo>
                  <a:pt x="72" y="30"/>
                </a:lnTo>
                <a:lnTo>
                  <a:pt x="71" y="30"/>
                </a:lnTo>
                <a:lnTo>
                  <a:pt x="67" y="27"/>
                </a:lnTo>
                <a:lnTo>
                  <a:pt x="67" y="24"/>
                </a:lnTo>
                <a:lnTo>
                  <a:pt x="68" y="20"/>
                </a:lnTo>
                <a:lnTo>
                  <a:pt x="72" y="17"/>
                </a:lnTo>
                <a:lnTo>
                  <a:pt x="74" y="16"/>
                </a:lnTo>
                <a:lnTo>
                  <a:pt x="87" y="23"/>
                </a:lnTo>
                <a:lnTo>
                  <a:pt x="93" y="24"/>
                </a:lnTo>
                <a:lnTo>
                  <a:pt x="94" y="26"/>
                </a:lnTo>
                <a:lnTo>
                  <a:pt x="96" y="27"/>
                </a:lnTo>
                <a:lnTo>
                  <a:pt x="97" y="28"/>
                </a:lnTo>
                <a:lnTo>
                  <a:pt x="100" y="30"/>
                </a:lnTo>
                <a:lnTo>
                  <a:pt x="111" y="32"/>
                </a:lnTo>
                <a:lnTo>
                  <a:pt x="116" y="34"/>
                </a:lnTo>
                <a:lnTo>
                  <a:pt x="116" y="37"/>
                </a:lnTo>
                <a:lnTo>
                  <a:pt x="116" y="39"/>
                </a:lnTo>
                <a:lnTo>
                  <a:pt x="116" y="52"/>
                </a:lnTo>
                <a:lnTo>
                  <a:pt x="117" y="57"/>
                </a:lnTo>
                <a:lnTo>
                  <a:pt x="117" y="68"/>
                </a:lnTo>
                <a:lnTo>
                  <a:pt x="113" y="73"/>
                </a:lnTo>
                <a:lnTo>
                  <a:pt x="111" y="76"/>
                </a:lnTo>
                <a:lnTo>
                  <a:pt x="111" y="77"/>
                </a:lnTo>
                <a:lnTo>
                  <a:pt x="108" y="82"/>
                </a:lnTo>
                <a:lnTo>
                  <a:pt x="105" y="84"/>
                </a:lnTo>
                <a:lnTo>
                  <a:pt x="104" y="86"/>
                </a:lnTo>
                <a:lnTo>
                  <a:pt x="102" y="94"/>
                </a:lnTo>
                <a:lnTo>
                  <a:pt x="101" y="94"/>
                </a:lnTo>
                <a:lnTo>
                  <a:pt x="101" y="95"/>
                </a:lnTo>
                <a:lnTo>
                  <a:pt x="101" y="99"/>
                </a:lnTo>
                <a:lnTo>
                  <a:pt x="100" y="107"/>
                </a:lnTo>
                <a:lnTo>
                  <a:pt x="98" y="113"/>
                </a:lnTo>
                <a:lnTo>
                  <a:pt x="96" y="120"/>
                </a:lnTo>
                <a:lnTo>
                  <a:pt x="93" y="125"/>
                </a:lnTo>
                <a:lnTo>
                  <a:pt x="87" y="133"/>
                </a:lnTo>
                <a:lnTo>
                  <a:pt x="85" y="137"/>
                </a:lnTo>
                <a:lnTo>
                  <a:pt x="83" y="142"/>
                </a:lnTo>
                <a:lnTo>
                  <a:pt x="75" y="155"/>
                </a:lnTo>
                <a:lnTo>
                  <a:pt x="74" y="157"/>
                </a:lnTo>
                <a:lnTo>
                  <a:pt x="72" y="155"/>
                </a:lnTo>
                <a:lnTo>
                  <a:pt x="64" y="147"/>
                </a:lnTo>
                <a:lnTo>
                  <a:pt x="42" y="135"/>
                </a:lnTo>
                <a:lnTo>
                  <a:pt x="33" y="140"/>
                </a:lnTo>
                <a:lnTo>
                  <a:pt x="29" y="142"/>
                </a:lnTo>
                <a:lnTo>
                  <a:pt x="8" y="136"/>
                </a:lnTo>
                <a:lnTo>
                  <a:pt x="7" y="136"/>
                </a:lnTo>
                <a:lnTo>
                  <a:pt x="6" y="132"/>
                </a:lnTo>
                <a:lnTo>
                  <a:pt x="4" y="132"/>
                </a:lnTo>
                <a:lnTo>
                  <a:pt x="3" y="129"/>
                </a:lnTo>
                <a:lnTo>
                  <a:pt x="3" y="121"/>
                </a:lnTo>
                <a:lnTo>
                  <a:pt x="0" y="102"/>
                </a:lnTo>
                <a:lnTo>
                  <a:pt x="0" y="101"/>
                </a:lnTo>
                <a:lnTo>
                  <a:pt x="0" y="99"/>
                </a:lnTo>
                <a:lnTo>
                  <a:pt x="6" y="86"/>
                </a:lnTo>
                <a:lnTo>
                  <a:pt x="6" y="84"/>
                </a:lnTo>
                <a:lnTo>
                  <a:pt x="7" y="80"/>
                </a:lnTo>
                <a:lnTo>
                  <a:pt x="8" y="79"/>
                </a:lnTo>
                <a:lnTo>
                  <a:pt x="12" y="75"/>
                </a:lnTo>
                <a:lnTo>
                  <a:pt x="12" y="73"/>
                </a:lnTo>
                <a:lnTo>
                  <a:pt x="22" y="56"/>
                </a:lnTo>
                <a:lnTo>
                  <a:pt x="26" y="46"/>
                </a:lnTo>
                <a:lnTo>
                  <a:pt x="27" y="42"/>
                </a:lnTo>
                <a:lnTo>
                  <a:pt x="31" y="31"/>
                </a:lnTo>
                <a:lnTo>
                  <a:pt x="34" y="26"/>
                </a:lnTo>
                <a:lnTo>
                  <a:pt x="40" y="17"/>
                </a:lnTo>
                <a:lnTo>
                  <a:pt x="41" y="15"/>
                </a:lnTo>
                <a:lnTo>
                  <a:pt x="51" y="4"/>
                </a:lnTo>
                <a:lnTo>
                  <a:pt x="52" y="2"/>
                </a:lnTo>
                <a:lnTo>
                  <a:pt x="55" y="0"/>
                </a:lnTo>
                <a:lnTo>
                  <a:pt x="56" y="0"/>
                </a:lnTo>
                <a:lnTo>
                  <a:pt x="57" y="0"/>
                </a:lnTo>
                <a:lnTo>
                  <a:pt x="59" y="1"/>
                </a:lnTo>
                <a:lnTo>
                  <a:pt x="59" y="2"/>
                </a:lnTo>
                <a:lnTo>
                  <a:pt x="59" y="4"/>
                </a:lnTo>
                <a:lnTo>
                  <a:pt x="57" y="15"/>
                </a:lnTo>
                <a:lnTo>
                  <a:pt x="59" y="20"/>
                </a:lnTo>
                <a:lnTo>
                  <a:pt x="60" y="24"/>
                </a:lnTo>
                <a:lnTo>
                  <a:pt x="59" y="26"/>
                </a:lnTo>
                <a:lnTo>
                  <a:pt x="57" y="32"/>
                </a:lnTo>
                <a:lnTo>
                  <a:pt x="56" y="34"/>
                </a:lnTo>
                <a:lnTo>
                  <a:pt x="56" y="35"/>
                </a:lnTo>
                <a:lnTo>
                  <a:pt x="53" y="34"/>
                </a:lnTo>
                <a:lnTo>
                  <a:pt x="53" y="37"/>
                </a:lnTo>
                <a:lnTo>
                  <a:pt x="60" y="50"/>
                </a:lnTo>
                <a:lnTo>
                  <a:pt x="64" y="56"/>
                </a:lnTo>
                <a:lnTo>
                  <a:pt x="75" y="57"/>
                </a:lnTo>
                <a:lnTo>
                  <a:pt x="89" y="58"/>
                </a:lnTo>
                <a:lnTo>
                  <a:pt x="92" y="61"/>
                </a:lnTo>
                <a:lnTo>
                  <a:pt x="108" y="69"/>
                </a:lnTo>
                <a:lnTo>
                  <a:pt x="113" y="69"/>
                </a:lnTo>
                <a:lnTo>
                  <a:pt x="112" y="67"/>
                </a:lnTo>
                <a:lnTo>
                  <a:pt x="111" y="65"/>
                </a:lnTo>
                <a:lnTo>
                  <a:pt x="108" y="64"/>
                </a:lnTo>
                <a:lnTo>
                  <a:pt x="107" y="64"/>
                </a:lnTo>
                <a:lnTo>
                  <a:pt x="92" y="58"/>
                </a:lnTo>
                <a:lnTo>
                  <a:pt x="68" y="50"/>
                </a:lnTo>
                <a:lnTo>
                  <a:pt x="67" y="50"/>
                </a:lnTo>
                <a:lnTo>
                  <a:pt x="67" y="49"/>
                </a:lnTo>
                <a:lnTo>
                  <a:pt x="66" y="47"/>
                </a:lnTo>
                <a:lnTo>
                  <a:pt x="64" y="45"/>
                </a:lnTo>
                <a:lnTo>
                  <a:pt x="63" y="41"/>
                </a:lnTo>
                <a:lnTo>
                  <a:pt x="63" y="37"/>
                </a:lnTo>
                <a:lnTo>
                  <a:pt x="64" y="35"/>
                </a:lnTo>
                <a:lnTo>
                  <a:pt x="66" y="35"/>
                </a:lnTo>
                <a:lnTo>
                  <a:pt x="67" y="34"/>
                </a:lnTo>
                <a:lnTo>
                  <a:pt x="72" y="34"/>
                </a:lnTo>
                <a:lnTo>
                  <a:pt x="78" y="37"/>
                </a:lnTo>
                <a:lnTo>
                  <a:pt x="79" y="39"/>
                </a:lnTo>
                <a:lnTo>
                  <a:pt x="83" y="42"/>
                </a:lnTo>
                <a:lnTo>
                  <a:pt x="85" y="42"/>
                </a:lnTo>
                <a:lnTo>
                  <a:pt x="86" y="42"/>
                </a:lnTo>
                <a:lnTo>
                  <a:pt x="85" y="41"/>
                </a:lnTo>
                <a:lnTo>
                  <a:pt x="79" y="32"/>
                </a:lnTo>
                <a:lnTo>
                  <a:pt x="78" y="32"/>
                </a:lnTo>
                <a:lnTo>
                  <a:pt x="74" y="3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5" name="Freeform 367"/>
          <p:cNvSpPr>
            <a:spLocks/>
          </p:cNvSpPr>
          <p:nvPr/>
        </p:nvSpPr>
        <p:spPr bwMode="auto">
          <a:xfrm>
            <a:off x="5703888" y="3168651"/>
            <a:ext cx="128588" cy="307975"/>
          </a:xfrm>
          <a:custGeom>
            <a:avLst/>
            <a:gdLst>
              <a:gd name="T0" fmla="*/ 48 w 81"/>
              <a:gd name="T1" fmla="*/ 2 h 194"/>
              <a:gd name="T2" fmla="*/ 57 w 81"/>
              <a:gd name="T3" fmla="*/ 0 h 194"/>
              <a:gd name="T4" fmla="*/ 60 w 81"/>
              <a:gd name="T5" fmla="*/ 13 h 194"/>
              <a:gd name="T6" fmla="*/ 48 w 81"/>
              <a:gd name="T7" fmla="*/ 20 h 194"/>
              <a:gd name="T8" fmla="*/ 46 w 81"/>
              <a:gd name="T9" fmla="*/ 44 h 194"/>
              <a:gd name="T10" fmla="*/ 48 w 81"/>
              <a:gd name="T11" fmla="*/ 63 h 194"/>
              <a:gd name="T12" fmla="*/ 48 w 81"/>
              <a:gd name="T13" fmla="*/ 77 h 194"/>
              <a:gd name="T14" fmla="*/ 55 w 81"/>
              <a:gd name="T15" fmla="*/ 82 h 194"/>
              <a:gd name="T16" fmla="*/ 53 w 81"/>
              <a:gd name="T17" fmla="*/ 78 h 194"/>
              <a:gd name="T18" fmla="*/ 59 w 81"/>
              <a:gd name="T19" fmla="*/ 69 h 194"/>
              <a:gd name="T20" fmla="*/ 75 w 81"/>
              <a:gd name="T21" fmla="*/ 81 h 194"/>
              <a:gd name="T22" fmla="*/ 81 w 81"/>
              <a:gd name="T23" fmla="*/ 92 h 194"/>
              <a:gd name="T24" fmla="*/ 71 w 81"/>
              <a:gd name="T25" fmla="*/ 111 h 194"/>
              <a:gd name="T26" fmla="*/ 70 w 81"/>
              <a:gd name="T27" fmla="*/ 108 h 194"/>
              <a:gd name="T28" fmla="*/ 64 w 81"/>
              <a:gd name="T29" fmla="*/ 101 h 194"/>
              <a:gd name="T30" fmla="*/ 57 w 81"/>
              <a:gd name="T31" fmla="*/ 107 h 194"/>
              <a:gd name="T32" fmla="*/ 61 w 81"/>
              <a:gd name="T33" fmla="*/ 130 h 194"/>
              <a:gd name="T34" fmla="*/ 68 w 81"/>
              <a:gd name="T35" fmla="*/ 126 h 194"/>
              <a:gd name="T36" fmla="*/ 70 w 81"/>
              <a:gd name="T37" fmla="*/ 131 h 194"/>
              <a:gd name="T38" fmla="*/ 61 w 81"/>
              <a:gd name="T39" fmla="*/ 145 h 194"/>
              <a:gd name="T40" fmla="*/ 55 w 81"/>
              <a:gd name="T41" fmla="*/ 145 h 194"/>
              <a:gd name="T42" fmla="*/ 57 w 81"/>
              <a:gd name="T43" fmla="*/ 144 h 194"/>
              <a:gd name="T44" fmla="*/ 59 w 81"/>
              <a:gd name="T45" fmla="*/ 141 h 194"/>
              <a:gd name="T46" fmla="*/ 53 w 81"/>
              <a:gd name="T47" fmla="*/ 141 h 194"/>
              <a:gd name="T48" fmla="*/ 52 w 81"/>
              <a:gd name="T49" fmla="*/ 149 h 194"/>
              <a:gd name="T50" fmla="*/ 67 w 81"/>
              <a:gd name="T51" fmla="*/ 149 h 194"/>
              <a:gd name="T52" fmla="*/ 60 w 81"/>
              <a:gd name="T53" fmla="*/ 179 h 194"/>
              <a:gd name="T54" fmla="*/ 41 w 81"/>
              <a:gd name="T55" fmla="*/ 178 h 194"/>
              <a:gd name="T56" fmla="*/ 41 w 81"/>
              <a:gd name="T57" fmla="*/ 163 h 194"/>
              <a:gd name="T58" fmla="*/ 45 w 81"/>
              <a:gd name="T59" fmla="*/ 146 h 194"/>
              <a:gd name="T60" fmla="*/ 40 w 81"/>
              <a:gd name="T61" fmla="*/ 145 h 194"/>
              <a:gd name="T62" fmla="*/ 37 w 81"/>
              <a:gd name="T63" fmla="*/ 168 h 194"/>
              <a:gd name="T64" fmla="*/ 25 w 81"/>
              <a:gd name="T65" fmla="*/ 179 h 194"/>
              <a:gd name="T66" fmla="*/ 16 w 81"/>
              <a:gd name="T67" fmla="*/ 191 h 194"/>
              <a:gd name="T68" fmla="*/ 4 w 81"/>
              <a:gd name="T69" fmla="*/ 191 h 194"/>
              <a:gd name="T70" fmla="*/ 0 w 81"/>
              <a:gd name="T71" fmla="*/ 180 h 194"/>
              <a:gd name="T72" fmla="*/ 7 w 81"/>
              <a:gd name="T73" fmla="*/ 175 h 194"/>
              <a:gd name="T74" fmla="*/ 16 w 81"/>
              <a:gd name="T75" fmla="*/ 167 h 194"/>
              <a:gd name="T76" fmla="*/ 33 w 81"/>
              <a:gd name="T77" fmla="*/ 163 h 194"/>
              <a:gd name="T78" fmla="*/ 31 w 81"/>
              <a:gd name="T79" fmla="*/ 159 h 194"/>
              <a:gd name="T80" fmla="*/ 26 w 81"/>
              <a:gd name="T81" fmla="*/ 152 h 194"/>
              <a:gd name="T82" fmla="*/ 30 w 81"/>
              <a:gd name="T83" fmla="*/ 146 h 194"/>
              <a:gd name="T84" fmla="*/ 25 w 81"/>
              <a:gd name="T85" fmla="*/ 145 h 194"/>
              <a:gd name="T86" fmla="*/ 30 w 81"/>
              <a:gd name="T87" fmla="*/ 130 h 194"/>
              <a:gd name="T88" fmla="*/ 37 w 81"/>
              <a:gd name="T89" fmla="*/ 125 h 194"/>
              <a:gd name="T90" fmla="*/ 45 w 81"/>
              <a:gd name="T91" fmla="*/ 130 h 194"/>
              <a:gd name="T92" fmla="*/ 45 w 81"/>
              <a:gd name="T93" fmla="*/ 135 h 194"/>
              <a:gd name="T94" fmla="*/ 52 w 81"/>
              <a:gd name="T95" fmla="*/ 134 h 194"/>
              <a:gd name="T96" fmla="*/ 38 w 81"/>
              <a:gd name="T97" fmla="*/ 105 h 194"/>
              <a:gd name="T98" fmla="*/ 30 w 81"/>
              <a:gd name="T99" fmla="*/ 104 h 194"/>
              <a:gd name="T100" fmla="*/ 34 w 81"/>
              <a:gd name="T101" fmla="*/ 85 h 194"/>
              <a:gd name="T102" fmla="*/ 41 w 81"/>
              <a:gd name="T103" fmla="*/ 69 h 194"/>
              <a:gd name="T104" fmla="*/ 31 w 81"/>
              <a:gd name="T105" fmla="*/ 67 h 194"/>
              <a:gd name="T106" fmla="*/ 25 w 81"/>
              <a:gd name="T107" fmla="*/ 71 h 194"/>
              <a:gd name="T108" fmla="*/ 25 w 81"/>
              <a:gd name="T109" fmla="*/ 59 h 194"/>
              <a:gd name="T110" fmla="*/ 27 w 81"/>
              <a:gd name="T111" fmla="*/ 50 h 194"/>
              <a:gd name="T112" fmla="*/ 37 w 81"/>
              <a:gd name="T113" fmla="*/ 54 h 194"/>
              <a:gd name="T114" fmla="*/ 40 w 81"/>
              <a:gd name="T115" fmla="*/ 60 h 194"/>
              <a:gd name="T116" fmla="*/ 44 w 81"/>
              <a:gd name="T117" fmla="*/ 59 h 194"/>
              <a:gd name="T118" fmla="*/ 44 w 81"/>
              <a:gd name="T119" fmla="*/ 51 h 194"/>
              <a:gd name="T120" fmla="*/ 38 w 81"/>
              <a:gd name="T121" fmla="*/ 37 h 194"/>
              <a:gd name="T122" fmla="*/ 42 w 81"/>
              <a:gd name="T123" fmla="*/ 24 h 194"/>
              <a:gd name="T124" fmla="*/ 49 w 81"/>
              <a:gd name="T125" fmla="*/ 6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94">
                <a:moveTo>
                  <a:pt x="49" y="3"/>
                </a:moveTo>
                <a:lnTo>
                  <a:pt x="48" y="3"/>
                </a:lnTo>
                <a:lnTo>
                  <a:pt x="48" y="2"/>
                </a:lnTo>
                <a:lnTo>
                  <a:pt x="49" y="2"/>
                </a:lnTo>
                <a:lnTo>
                  <a:pt x="56" y="0"/>
                </a:lnTo>
                <a:lnTo>
                  <a:pt x="57" y="0"/>
                </a:lnTo>
                <a:lnTo>
                  <a:pt x="59" y="3"/>
                </a:lnTo>
                <a:lnTo>
                  <a:pt x="60" y="6"/>
                </a:lnTo>
                <a:lnTo>
                  <a:pt x="60" y="13"/>
                </a:lnTo>
                <a:lnTo>
                  <a:pt x="60" y="15"/>
                </a:lnTo>
                <a:lnTo>
                  <a:pt x="52" y="15"/>
                </a:lnTo>
                <a:lnTo>
                  <a:pt x="48" y="20"/>
                </a:lnTo>
                <a:lnTo>
                  <a:pt x="45" y="26"/>
                </a:lnTo>
                <a:lnTo>
                  <a:pt x="42" y="30"/>
                </a:lnTo>
                <a:lnTo>
                  <a:pt x="46" y="44"/>
                </a:lnTo>
                <a:lnTo>
                  <a:pt x="48" y="48"/>
                </a:lnTo>
                <a:lnTo>
                  <a:pt x="51" y="54"/>
                </a:lnTo>
                <a:lnTo>
                  <a:pt x="48" y="63"/>
                </a:lnTo>
                <a:lnTo>
                  <a:pt x="48" y="67"/>
                </a:lnTo>
                <a:lnTo>
                  <a:pt x="48" y="75"/>
                </a:lnTo>
                <a:lnTo>
                  <a:pt x="48" y="77"/>
                </a:lnTo>
                <a:lnTo>
                  <a:pt x="51" y="81"/>
                </a:lnTo>
                <a:lnTo>
                  <a:pt x="53" y="82"/>
                </a:lnTo>
                <a:lnTo>
                  <a:pt x="55" y="82"/>
                </a:lnTo>
                <a:lnTo>
                  <a:pt x="55" y="81"/>
                </a:lnTo>
                <a:lnTo>
                  <a:pt x="53" y="80"/>
                </a:lnTo>
                <a:lnTo>
                  <a:pt x="53" y="78"/>
                </a:lnTo>
                <a:lnTo>
                  <a:pt x="53" y="73"/>
                </a:lnTo>
                <a:lnTo>
                  <a:pt x="55" y="71"/>
                </a:lnTo>
                <a:lnTo>
                  <a:pt x="59" y="69"/>
                </a:lnTo>
                <a:lnTo>
                  <a:pt x="60" y="69"/>
                </a:lnTo>
                <a:lnTo>
                  <a:pt x="67" y="73"/>
                </a:lnTo>
                <a:lnTo>
                  <a:pt x="75" y="81"/>
                </a:lnTo>
                <a:lnTo>
                  <a:pt x="76" y="81"/>
                </a:lnTo>
                <a:lnTo>
                  <a:pt x="81" y="89"/>
                </a:lnTo>
                <a:lnTo>
                  <a:pt x="81" y="92"/>
                </a:lnTo>
                <a:lnTo>
                  <a:pt x="74" y="107"/>
                </a:lnTo>
                <a:lnTo>
                  <a:pt x="72" y="111"/>
                </a:lnTo>
                <a:lnTo>
                  <a:pt x="71" y="111"/>
                </a:lnTo>
                <a:lnTo>
                  <a:pt x="70" y="111"/>
                </a:lnTo>
                <a:lnTo>
                  <a:pt x="70" y="110"/>
                </a:lnTo>
                <a:lnTo>
                  <a:pt x="70" y="108"/>
                </a:lnTo>
                <a:lnTo>
                  <a:pt x="68" y="107"/>
                </a:lnTo>
                <a:lnTo>
                  <a:pt x="67" y="105"/>
                </a:lnTo>
                <a:lnTo>
                  <a:pt x="64" y="101"/>
                </a:lnTo>
                <a:lnTo>
                  <a:pt x="61" y="100"/>
                </a:lnTo>
                <a:lnTo>
                  <a:pt x="59" y="104"/>
                </a:lnTo>
                <a:lnTo>
                  <a:pt x="57" y="107"/>
                </a:lnTo>
                <a:lnTo>
                  <a:pt x="52" y="122"/>
                </a:lnTo>
                <a:lnTo>
                  <a:pt x="60" y="130"/>
                </a:lnTo>
                <a:lnTo>
                  <a:pt x="61" y="130"/>
                </a:lnTo>
                <a:lnTo>
                  <a:pt x="66" y="129"/>
                </a:lnTo>
                <a:lnTo>
                  <a:pt x="67" y="127"/>
                </a:lnTo>
                <a:lnTo>
                  <a:pt x="68" y="126"/>
                </a:lnTo>
                <a:lnTo>
                  <a:pt x="70" y="126"/>
                </a:lnTo>
                <a:lnTo>
                  <a:pt x="70" y="127"/>
                </a:lnTo>
                <a:lnTo>
                  <a:pt x="70" y="131"/>
                </a:lnTo>
                <a:lnTo>
                  <a:pt x="68" y="135"/>
                </a:lnTo>
                <a:lnTo>
                  <a:pt x="64" y="142"/>
                </a:lnTo>
                <a:lnTo>
                  <a:pt x="61" y="145"/>
                </a:lnTo>
                <a:lnTo>
                  <a:pt x="59" y="146"/>
                </a:lnTo>
                <a:lnTo>
                  <a:pt x="57" y="145"/>
                </a:lnTo>
                <a:lnTo>
                  <a:pt x="55" y="145"/>
                </a:lnTo>
                <a:lnTo>
                  <a:pt x="55" y="144"/>
                </a:lnTo>
                <a:lnTo>
                  <a:pt x="56" y="144"/>
                </a:lnTo>
                <a:lnTo>
                  <a:pt x="57" y="144"/>
                </a:lnTo>
                <a:lnTo>
                  <a:pt x="59" y="144"/>
                </a:lnTo>
                <a:lnTo>
                  <a:pt x="60" y="144"/>
                </a:lnTo>
                <a:lnTo>
                  <a:pt x="59" y="141"/>
                </a:lnTo>
                <a:lnTo>
                  <a:pt x="55" y="140"/>
                </a:lnTo>
                <a:lnTo>
                  <a:pt x="53" y="140"/>
                </a:lnTo>
                <a:lnTo>
                  <a:pt x="53" y="141"/>
                </a:lnTo>
                <a:lnTo>
                  <a:pt x="51" y="148"/>
                </a:lnTo>
                <a:lnTo>
                  <a:pt x="51" y="149"/>
                </a:lnTo>
                <a:lnTo>
                  <a:pt x="52" y="149"/>
                </a:lnTo>
                <a:lnTo>
                  <a:pt x="60" y="150"/>
                </a:lnTo>
                <a:lnTo>
                  <a:pt x="63" y="150"/>
                </a:lnTo>
                <a:lnTo>
                  <a:pt x="67" y="149"/>
                </a:lnTo>
                <a:lnTo>
                  <a:pt x="66" y="155"/>
                </a:lnTo>
                <a:lnTo>
                  <a:pt x="59" y="165"/>
                </a:lnTo>
                <a:lnTo>
                  <a:pt x="60" y="179"/>
                </a:lnTo>
                <a:lnTo>
                  <a:pt x="46" y="183"/>
                </a:lnTo>
                <a:lnTo>
                  <a:pt x="45" y="182"/>
                </a:lnTo>
                <a:lnTo>
                  <a:pt x="41" y="178"/>
                </a:lnTo>
                <a:lnTo>
                  <a:pt x="38" y="175"/>
                </a:lnTo>
                <a:lnTo>
                  <a:pt x="38" y="174"/>
                </a:lnTo>
                <a:lnTo>
                  <a:pt x="41" y="163"/>
                </a:lnTo>
                <a:lnTo>
                  <a:pt x="44" y="153"/>
                </a:lnTo>
                <a:lnTo>
                  <a:pt x="45" y="152"/>
                </a:lnTo>
                <a:lnTo>
                  <a:pt x="45" y="146"/>
                </a:lnTo>
                <a:lnTo>
                  <a:pt x="44" y="145"/>
                </a:lnTo>
                <a:lnTo>
                  <a:pt x="41" y="144"/>
                </a:lnTo>
                <a:lnTo>
                  <a:pt x="40" y="145"/>
                </a:lnTo>
                <a:lnTo>
                  <a:pt x="37" y="148"/>
                </a:lnTo>
                <a:lnTo>
                  <a:pt x="37" y="156"/>
                </a:lnTo>
                <a:lnTo>
                  <a:pt x="37" y="168"/>
                </a:lnTo>
                <a:lnTo>
                  <a:pt x="34" y="171"/>
                </a:lnTo>
                <a:lnTo>
                  <a:pt x="27" y="179"/>
                </a:lnTo>
                <a:lnTo>
                  <a:pt x="25" y="179"/>
                </a:lnTo>
                <a:lnTo>
                  <a:pt x="19" y="179"/>
                </a:lnTo>
                <a:lnTo>
                  <a:pt x="18" y="186"/>
                </a:lnTo>
                <a:lnTo>
                  <a:pt x="16" y="191"/>
                </a:lnTo>
                <a:lnTo>
                  <a:pt x="16" y="193"/>
                </a:lnTo>
                <a:lnTo>
                  <a:pt x="10" y="194"/>
                </a:lnTo>
                <a:lnTo>
                  <a:pt x="4" y="191"/>
                </a:lnTo>
                <a:lnTo>
                  <a:pt x="4" y="190"/>
                </a:lnTo>
                <a:lnTo>
                  <a:pt x="0" y="183"/>
                </a:lnTo>
                <a:lnTo>
                  <a:pt x="0" y="180"/>
                </a:lnTo>
                <a:lnTo>
                  <a:pt x="0" y="179"/>
                </a:lnTo>
                <a:lnTo>
                  <a:pt x="3" y="178"/>
                </a:lnTo>
                <a:lnTo>
                  <a:pt x="7" y="175"/>
                </a:lnTo>
                <a:lnTo>
                  <a:pt x="10" y="172"/>
                </a:lnTo>
                <a:lnTo>
                  <a:pt x="11" y="172"/>
                </a:lnTo>
                <a:lnTo>
                  <a:pt x="16" y="167"/>
                </a:lnTo>
                <a:lnTo>
                  <a:pt x="19" y="160"/>
                </a:lnTo>
                <a:lnTo>
                  <a:pt x="25" y="163"/>
                </a:lnTo>
                <a:lnTo>
                  <a:pt x="33" y="163"/>
                </a:lnTo>
                <a:lnTo>
                  <a:pt x="33" y="161"/>
                </a:lnTo>
                <a:lnTo>
                  <a:pt x="33" y="159"/>
                </a:lnTo>
                <a:lnTo>
                  <a:pt x="31" y="159"/>
                </a:lnTo>
                <a:lnTo>
                  <a:pt x="25" y="156"/>
                </a:lnTo>
                <a:lnTo>
                  <a:pt x="25" y="150"/>
                </a:lnTo>
                <a:lnTo>
                  <a:pt x="26" y="152"/>
                </a:lnTo>
                <a:lnTo>
                  <a:pt x="27" y="152"/>
                </a:lnTo>
                <a:lnTo>
                  <a:pt x="30" y="150"/>
                </a:lnTo>
                <a:lnTo>
                  <a:pt x="30" y="146"/>
                </a:lnTo>
                <a:lnTo>
                  <a:pt x="30" y="145"/>
                </a:lnTo>
                <a:lnTo>
                  <a:pt x="29" y="145"/>
                </a:lnTo>
                <a:lnTo>
                  <a:pt x="25" y="145"/>
                </a:lnTo>
                <a:lnTo>
                  <a:pt x="25" y="138"/>
                </a:lnTo>
                <a:lnTo>
                  <a:pt x="25" y="137"/>
                </a:lnTo>
                <a:lnTo>
                  <a:pt x="30" y="130"/>
                </a:lnTo>
                <a:lnTo>
                  <a:pt x="33" y="127"/>
                </a:lnTo>
                <a:lnTo>
                  <a:pt x="36" y="125"/>
                </a:lnTo>
                <a:lnTo>
                  <a:pt x="37" y="125"/>
                </a:lnTo>
                <a:lnTo>
                  <a:pt x="38" y="125"/>
                </a:lnTo>
                <a:lnTo>
                  <a:pt x="41" y="126"/>
                </a:lnTo>
                <a:lnTo>
                  <a:pt x="45" y="130"/>
                </a:lnTo>
                <a:lnTo>
                  <a:pt x="45" y="133"/>
                </a:lnTo>
                <a:lnTo>
                  <a:pt x="45" y="134"/>
                </a:lnTo>
                <a:lnTo>
                  <a:pt x="45" y="135"/>
                </a:lnTo>
                <a:lnTo>
                  <a:pt x="49" y="135"/>
                </a:lnTo>
                <a:lnTo>
                  <a:pt x="51" y="134"/>
                </a:lnTo>
                <a:lnTo>
                  <a:pt x="52" y="134"/>
                </a:lnTo>
                <a:lnTo>
                  <a:pt x="51" y="133"/>
                </a:lnTo>
                <a:lnTo>
                  <a:pt x="42" y="111"/>
                </a:lnTo>
                <a:lnTo>
                  <a:pt x="38" y="105"/>
                </a:lnTo>
                <a:lnTo>
                  <a:pt x="33" y="107"/>
                </a:lnTo>
                <a:lnTo>
                  <a:pt x="31" y="107"/>
                </a:lnTo>
                <a:lnTo>
                  <a:pt x="30" y="104"/>
                </a:lnTo>
                <a:lnTo>
                  <a:pt x="29" y="100"/>
                </a:lnTo>
                <a:lnTo>
                  <a:pt x="29" y="99"/>
                </a:lnTo>
                <a:lnTo>
                  <a:pt x="34" y="85"/>
                </a:lnTo>
                <a:lnTo>
                  <a:pt x="36" y="73"/>
                </a:lnTo>
                <a:lnTo>
                  <a:pt x="40" y="71"/>
                </a:lnTo>
                <a:lnTo>
                  <a:pt x="41" y="69"/>
                </a:lnTo>
                <a:lnTo>
                  <a:pt x="41" y="67"/>
                </a:lnTo>
                <a:lnTo>
                  <a:pt x="40" y="67"/>
                </a:lnTo>
                <a:lnTo>
                  <a:pt x="31" y="67"/>
                </a:lnTo>
                <a:lnTo>
                  <a:pt x="30" y="70"/>
                </a:lnTo>
                <a:lnTo>
                  <a:pt x="29" y="71"/>
                </a:lnTo>
                <a:lnTo>
                  <a:pt x="25" y="71"/>
                </a:lnTo>
                <a:lnTo>
                  <a:pt x="25" y="67"/>
                </a:lnTo>
                <a:lnTo>
                  <a:pt x="25" y="66"/>
                </a:lnTo>
                <a:lnTo>
                  <a:pt x="25" y="59"/>
                </a:lnTo>
                <a:lnTo>
                  <a:pt x="25" y="51"/>
                </a:lnTo>
                <a:lnTo>
                  <a:pt x="26" y="50"/>
                </a:lnTo>
                <a:lnTo>
                  <a:pt x="27" y="50"/>
                </a:lnTo>
                <a:lnTo>
                  <a:pt x="29" y="50"/>
                </a:lnTo>
                <a:lnTo>
                  <a:pt x="36" y="50"/>
                </a:lnTo>
                <a:lnTo>
                  <a:pt x="37" y="54"/>
                </a:lnTo>
                <a:lnTo>
                  <a:pt x="37" y="56"/>
                </a:lnTo>
                <a:lnTo>
                  <a:pt x="38" y="59"/>
                </a:lnTo>
                <a:lnTo>
                  <a:pt x="40" y="60"/>
                </a:lnTo>
                <a:lnTo>
                  <a:pt x="41" y="60"/>
                </a:lnTo>
                <a:lnTo>
                  <a:pt x="42" y="60"/>
                </a:lnTo>
                <a:lnTo>
                  <a:pt x="44" y="59"/>
                </a:lnTo>
                <a:lnTo>
                  <a:pt x="45" y="58"/>
                </a:lnTo>
                <a:lnTo>
                  <a:pt x="44" y="52"/>
                </a:lnTo>
                <a:lnTo>
                  <a:pt x="44" y="51"/>
                </a:lnTo>
                <a:lnTo>
                  <a:pt x="40" y="41"/>
                </a:lnTo>
                <a:lnTo>
                  <a:pt x="38" y="39"/>
                </a:lnTo>
                <a:lnTo>
                  <a:pt x="38" y="37"/>
                </a:lnTo>
                <a:lnTo>
                  <a:pt x="36" y="32"/>
                </a:lnTo>
                <a:lnTo>
                  <a:pt x="40" y="26"/>
                </a:lnTo>
                <a:lnTo>
                  <a:pt x="42" y="24"/>
                </a:lnTo>
                <a:lnTo>
                  <a:pt x="48" y="17"/>
                </a:lnTo>
                <a:lnTo>
                  <a:pt x="51" y="9"/>
                </a:lnTo>
                <a:lnTo>
                  <a:pt x="49" y="6"/>
                </a:lnTo>
                <a:lnTo>
                  <a:pt x="49" y="5"/>
                </a:lnTo>
                <a:lnTo>
                  <a:pt x="49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6" name="Freeform 368"/>
          <p:cNvSpPr>
            <a:spLocks/>
          </p:cNvSpPr>
          <p:nvPr/>
        </p:nvSpPr>
        <p:spPr bwMode="auto">
          <a:xfrm>
            <a:off x="5835651" y="3292476"/>
            <a:ext cx="47625" cy="95250"/>
          </a:xfrm>
          <a:custGeom>
            <a:avLst/>
            <a:gdLst>
              <a:gd name="T0" fmla="*/ 6 w 30"/>
              <a:gd name="T1" fmla="*/ 21 h 60"/>
              <a:gd name="T2" fmla="*/ 8 w 30"/>
              <a:gd name="T3" fmla="*/ 15 h 60"/>
              <a:gd name="T4" fmla="*/ 13 w 30"/>
              <a:gd name="T5" fmla="*/ 8 h 60"/>
              <a:gd name="T6" fmla="*/ 15 w 30"/>
              <a:gd name="T7" fmla="*/ 6 h 60"/>
              <a:gd name="T8" fmla="*/ 17 w 30"/>
              <a:gd name="T9" fmla="*/ 4 h 60"/>
              <a:gd name="T10" fmla="*/ 19 w 30"/>
              <a:gd name="T11" fmla="*/ 3 h 60"/>
              <a:gd name="T12" fmla="*/ 25 w 30"/>
              <a:gd name="T13" fmla="*/ 0 h 60"/>
              <a:gd name="T14" fmla="*/ 25 w 30"/>
              <a:gd name="T15" fmla="*/ 2 h 60"/>
              <a:gd name="T16" fmla="*/ 23 w 30"/>
              <a:gd name="T17" fmla="*/ 4 h 60"/>
              <a:gd name="T18" fmla="*/ 22 w 30"/>
              <a:gd name="T19" fmla="*/ 4 h 60"/>
              <a:gd name="T20" fmla="*/ 19 w 30"/>
              <a:gd name="T21" fmla="*/ 4 h 60"/>
              <a:gd name="T22" fmla="*/ 19 w 30"/>
              <a:gd name="T23" fmla="*/ 6 h 60"/>
              <a:gd name="T24" fmla="*/ 21 w 30"/>
              <a:gd name="T25" fmla="*/ 11 h 60"/>
              <a:gd name="T26" fmla="*/ 25 w 30"/>
              <a:gd name="T27" fmla="*/ 21 h 60"/>
              <a:gd name="T28" fmla="*/ 26 w 30"/>
              <a:gd name="T29" fmla="*/ 14 h 60"/>
              <a:gd name="T30" fmla="*/ 28 w 30"/>
              <a:gd name="T31" fmla="*/ 12 h 60"/>
              <a:gd name="T32" fmla="*/ 29 w 30"/>
              <a:gd name="T33" fmla="*/ 11 h 60"/>
              <a:gd name="T34" fmla="*/ 30 w 30"/>
              <a:gd name="T35" fmla="*/ 11 h 60"/>
              <a:gd name="T36" fmla="*/ 29 w 30"/>
              <a:gd name="T37" fmla="*/ 15 h 60"/>
              <a:gd name="T38" fmla="*/ 25 w 30"/>
              <a:gd name="T39" fmla="*/ 27 h 60"/>
              <a:gd name="T40" fmla="*/ 23 w 30"/>
              <a:gd name="T41" fmla="*/ 29 h 60"/>
              <a:gd name="T42" fmla="*/ 22 w 30"/>
              <a:gd name="T43" fmla="*/ 32 h 60"/>
              <a:gd name="T44" fmla="*/ 21 w 30"/>
              <a:gd name="T45" fmla="*/ 33 h 60"/>
              <a:gd name="T46" fmla="*/ 19 w 30"/>
              <a:gd name="T47" fmla="*/ 36 h 60"/>
              <a:gd name="T48" fmla="*/ 3 w 30"/>
              <a:gd name="T49" fmla="*/ 60 h 60"/>
              <a:gd name="T50" fmla="*/ 2 w 30"/>
              <a:gd name="T51" fmla="*/ 60 h 60"/>
              <a:gd name="T52" fmla="*/ 0 w 30"/>
              <a:gd name="T53" fmla="*/ 57 h 60"/>
              <a:gd name="T54" fmla="*/ 0 w 30"/>
              <a:gd name="T55" fmla="*/ 56 h 60"/>
              <a:gd name="T56" fmla="*/ 0 w 30"/>
              <a:gd name="T57" fmla="*/ 53 h 60"/>
              <a:gd name="T58" fmla="*/ 0 w 30"/>
              <a:gd name="T59" fmla="*/ 51 h 60"/>
              <a:gd name="T60" fmla="*/ 0 w 30"/>
              <a:gd name="T61" fmla="*/ 49 h 60"/>
              <a:gd name="T62" fmla="*/ 3 w 30"/>
              <a:gd name="T63" fmla="*/ 44 h 60"/>
              <a:gd name="T64" fmla="*/ 4 w 30"/>
              <a:gd name="T65" fmla="*/ 27 h 60"/>
              <a:gd name="T66" fmla="*/ 3 w 30"/>
              <a:gd name="T67" fmla="*/ 26 h 60"/>
              <a:gd name="T68" fmla="*/ 3 w 30"/>
              <a:gd name="T69" fmla="*/ 25 h 60"/>
              <a:gd name="T70" fmla="*/ 6 w 30"/>
              <a:gd name="T71" fmla="*/ 2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0" h="60">
                <a:moveTo>
                  <a:pt x="6" y="21"/>
                </a:moveTo>
                <a:lnTo>
                  <a:pt x="8" y="15"/>
                </a:lnTo>
                <a:lnTo>
                  <a:pt x="13" y="8"/>
                </a:lnTo>
                <a:lnTo>
                  <a:pt x="15" y="6"/>
                </a:lnTo>
                <a:lnTo>
                  <a:pt x="17" y="4"/>
                </a:lnTo>
                <a:lnTo>
                  <a:pt x="19" y="3"/>
                </a:lnTo>
                <a:lnTo>
                  <a:pt x="25" y="0"/>
                </a:lnTo>
                <a:lnTo>
                  <a:pt x="25" y="2"/>
                </a:lnTo>
                <a:lnTo>
                  <a:pt x="23" y="4"/>
                </a:lnTo>
                <a:lnTo>
                  <a:pt x="22" y="4"/>
                </a:lnTo>
                <a:lnTo>
                  <a:pt x="19" y="4"/>
                </a:lnTo>
                <a:lnTo>
                  <a:pt x="19" y="6"/>
                </a:lnTo>
                <a:lnTo>
                  <a:pt x="21" y="11"/>
                </a:lnTo>
                <a:lnTo>
                  <a:pt x="25" y="21"/>
                </a:lnTo>
                <a:lnTo>
                  <a:pt x="26" y="14"/>
                </a:lnTo>
                <a:lnTo>
                  <a:pt x="28" y="12"/>
                </a:lnTo>
                <a:lnTo>
                  <a:pt x="29" y="11"/>
                </a:lnTo>
                <a:lnTo>
                  <a:pt x="30" y="11"/>
                </a:lnTo>
                <a:lnTo>
                  <a:pt x="29" y="15"/>
                </a:lnTo>
                <a:lnTo>
                  <a:pt x="25" y="27"/>
                </a:lnTo>
                <a:lnTo>
                  <a:pt x="23" y="29"/>
                </a:lnTo>
                <a:lnTo>
                  <a:pt x="22" y="32"/>
                </a:lnTo>
                <a:lnTo>
                  <a:pt x="21" y="33"/>
                </a:lnTo>
                <a:lnTo>
                  <a:pt x="19" y="36"/>
                </a:lnTo>
                <a:lnTo>
                  <a:pt x="3" y="60"/>
                </a:lnTo>
                <a:lnTo>
                  <a:pt x="2" y="60"/>
                </a:lnTo>
                <a:lnTo>
                  <a:pt x="0" y="57"/>
                </a:lnTo>
                <a:lnTo>
                  <a:pt x="0" y="56"/>
                </a:lnTo>
                <a:lnTo>
                  <a:pt x="0" y="53"/>
                </a:lnTo>
                <a:lnTo>
                  <a:pt x="0" y="51"/>
                </a:lnTo>
                <a:lnTo>
                  <a:pt x="0" y="49"/>
                </a:lnTo>
                <a:lnTo>
                  <a:pt x="3" y="44"/>
                </a:lnTo>
                <a:lnTo>
                  <a:pt x="4" y="27"/>
                </a:lnTo>
                <a:lnTo>
                  <a:pt x="3" y="26"/>
                </a:lnTo>
                <a:lnTo>
                  <a:pt x="3" y="25"/>
                </a:lnTo>
                <a:lnTo>
                  <a:pt x="6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7" name="Freeform 369"/>
          <p:cNvSpPr>
            <a:spLocks/>
          </p:cNvSpPr>
          <p:nvPr/>
        </p:nvSpPr>
        <p:spPr bwMode="auto">
          <a:xfrm>
            <a:off x="5970588" y="3209926"/>
            <a:ext cx="69850" cy="98425"/>
          </a:xfrm>
          <a:custGeom>
            <a:avLst/>
            <a:gdLst>
              <a:gd name="T0" fmla="*/ 19 w 44"/>
              <a:gd name="T1" fmla="*/ 28 h 62"/>
              <a:gd name="T2" fmla="*/ 11 w 44"/>
              <a:gd name="T3" fmla="*/ 28 h 62"/>
              <a:gd name="T4" fmla="*/ 9 w 44"/>
              <a:gd name="T5" fmla="*/ 28 h 62"/>
              <a:gd name="T6" fmla="*/ 8 w 44"/>
              <a:gd name="T7" fmla="*/ 28 h 62"/>
              <a:gd name="T8" fmla="*/ 5 w 44"/>
              <a:gd name="T9" fmla="*/ 28 h 62"/>
              <a:gd name="T10" fmla="*/ 4 w 44"/>
              <a:gd name="T11" fmla="*/ 28 h 62"/>
              <a:gd name="T12" fmla="*/ 3 w 44"/>
              <a:gd name="T13" fmla="*/ 28 h 62"/>
              <a:gd name="T14" fmla="*/ 1 w 44"/>
              <a:gd name="T15" fmla="*/ 26 h 62"/>
              <a:gd name="T16" fmla="*/ 0 w 44"/>
              <a:gd name="T17" fmla="*/ 25 h 62"/>
              <a:gd name="T18" fmla="*/ 0 w 44"/>
              <a:gd name="T19" fmla="*/ 11 h 62"/>
              <a:gd name="T20" fmla="*/ 1 w 44"/>
              <a:gd name="T21" fmla="*/ 10 h 62"/>
              <a:gd name="T22" fmla="*/ 16 w 44"/>
              <a:gd name="T23" fmla="*/ 2 h 62"/>
              <a:gd name="T24" fmla="*/ 20 w 44"/>
              <a:gd name="T25" fmla="*/ 0 h 62"/>
              <a:gd name="T26" fmla="*/ 22 w 44"/>
              <a:gd name="T27" fmla="*/ 0 h 62"/>
              <a:gd name="T28" fmla="*/ 29 w 44"/>
              <a:gd name="T29" fmla="*/ 0 h 62"/>
              <a:gd name="T30" fmla="*/ 31 w 44"/>
              <a:gd name="T31" fmla="*/ 0 h 62"/>
              <a:gd name="T32" fmla="*/ 35 w 44"/>
              <a:gd name="T33" fmla="*/ 2 h 62"/>
              <a:gd name="T34" fmla="*/ 44 w 44"/>
              <a:gd name="T35" fmla="*/ 4 h 62"/>
              <a:gd name="T36" fmla="*/ 42 w 44"/>
              <a:gd name="T37" fmla="*/ 11 h 62"/>
              <a:gd name="T38" fmla="*/ 41 w 44"/>
              <a:gd name="T39" fmla="*/ 21 h 62"/>
              <a:gd name="T40" fmla="*/ 41 w 44"/>
              <a:gd name="T41" fmla="*/ 28 h 62"/>
              <a:gd name="T42" fmla="*/ 38 w 44"/>
              <a:gd name="T43" fmla="*/ 44 h 62"/>
              <a:gd name="T44" fmla="*/ 38 w 44"/>
              <a:gd name="T45" fmla="*/ 45 h 62"/>
              <a:gd name="T46" fmla="*/ 38 w 44"/>
              <a:gd name="T47" fmla="*/ 48 h 62"/>
              <a:gd name="T48" fmla="*/ 38 w 44"/>
              <a:gd name="T49" fmla="*/ 52 h 62"/>
              <a:gd name="T50" fmla="*/ 38 w 44"/>
              <a:gd name="T51" fmla="*/ 59 h 62"/>
              <a:gd name="T52" fmla="*/ 38 w 44"/>
              <a:gd name="T53" fmla="*/ 62 h 62"/>
              <a:gd name="T54" fmla="*/ 33 w 44"/>
              <a:gd name="T55" fmla="*/ 62 h 62"/>
              <a:gd name="T56" fmla="*/ 22 w 44"/>
              <a:gd name="T57" fmla="*/ 58 h 62"/>
              <a:gd name="T58" fmla="*/ 12 w 44"/>
              <a:gd name="T59" fmla="*/ 45 h 62"/>
              <a:gd name="T60" fmla="*/ 12 w 44"/>
              <a:gd name="T61" fmla="*/ 40 h 62"/>
              <a:gd name="T62" fmla="*/ 18 w 44"/>
              <a:gd name="T63" fmla="*/ 37 h 62"/>
              <a:gd name="T64" fmla="*/ 20 w 44"/>
              <a:gd name="T65" fmla="*/ 37 h 62"/>
              <a:gd name="T66" fmla="*/ 20 w 44"/>
              <a:gd name="T67" fmla="*/ 36 h 62"/>
              <a:gd name="T68" fmla="*/ 24 w 44"/>
              <a:gd name="T69" fmla="*/ 32 h 62"/>
              <a:gd name="T70" fmla="*/ 26 w 44"/>
              <a:gd name="T71" fmla="*/ 30 h 62"/>
              <a:gd name="T72" fmla="*/ 19 w 44"/>
              <a:gd name="T73" fmla="*/ 28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" h="62">
                <a:moveTo>
                  <a:pt x="19" y="28"/>
                </a:moveTo>
                <a:lnTo>
                  <a:pt x="11" y="28"/>
                </a:lnTo>
                <a:lnTo>
                  <a:pt x="9" y="28"/>
                </a:lnTo>
                <a:lnTo>
                  <a:pt x="8" y="28"/>
                </a:lnTo>
                <a:lnTo>
                  <a:pt x="5" y="28"/>
                </a:lnTo>
                <a:lnTo>
                  <a:pt x="4" y="28"/>
                </a:lnTo>
                <a:lnTo>
                  <a:pt x="3" y="28"/>
                </a:lnTo>
                <a:lnTo>
                  <a:pt x="1" y="26"/>
                </a:lnTo>
                <a:lnTo>
                  <a:pt x="0" y="25"/>
                </a:lnTo>
                <a:lnTo>
                  <a:pt x="0" y="11"/>
                </a:lnTo>
                <a:lnTo>
                  <a:pt x="1" y="10"/>
                </a:lnTo>
                <a:lnTo>
                  <a:pt x="16" y="2"/>
                </a:lnTo>
                <a:lnTo>
                  <a:pt x="20" y="0"/>
                </a:lnTo>
                <a:lnTo>
                  <a:pt x="22" y="0"/>
                </a:lnTo>
                <a:lnTo>
                  <a:pt x="29" y="0"/>
                </a:lnTo>
                <a:lnTo>
                  <a:pt x="31" y="0"/>
                </a:lnTo>
                <a:lnTo>
                  <a:pt x="35" y="2"/>
                </a:lnTo>
                <a:lnTo>
                  <a:pt x="44" y="4"/>
                </a:lnTo>
                <a:lnTo>
                  <a:pt x="42" y="11"/>
                </a:lnTo>
                <a:lnTo>
                  <a:pt x="41" y="21"/>
                </a:lnTo>
                <a:lnTo>
                  <a:pt x="41" y="28"/>
                </a:lnTo>
                <a:lnTo>
                  <a:pt x="38" y="44"/>
                </a:lnTo>
                <a:lnTo>
                  <a:pt x="38" y="45"/>
                </a:lnTo>
                <a:lnTo>
                  <a:pt x="38" y="48"/>
                </a:lnTo>
                <a:lnTo>
                  <a:pt x="38" y="52"/>
                </a:lnTo>
                <a:lnTo>
                  <a:pt x="38" y="59"/>
                </a:lnTo>
                <a:lnTo>
                  <a:pt x="38" y="62"/>
                </a:lnTo>
                <a:lnTo>
                  <a:pt x="33" y="62"/>
                </a:lnTo>
                <a:lnTo>
                  <a:pt x="22" y="58"/>
                </a:lnTo>
                <a:lnTo>
                  <a:pt x="12" y="45"/>
                </a:lnTo>
                <a:lnTo>
                  <a:pt x="12" y="40"/>
                </a:lnTo>
                <a:lnTo>
                  <a:pt x="18" y="37"/>
                </a:lnTo>
                <a:lnTo>
                  <a:pt x="20" y="37"/>
                </a:lnTo>
                <a:lnTo>
                  <a:pt x="20" y="36"/>
                </a:lnTo>
                <a:lnTo>
                  <a:pt x="24" y="32"/>
                </a:lnTo>
                <a:lnTo>
                  <a:pt x="26" y="30"/>
                </a:lnTo>
                <a:lnTo>
                  <a:pt x="19" y="2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8" name="Freeform 370"/>
          <p:cNvSpPr>
            <a:spLocks/>
          </p:cNvSpPr>
          <p:nvPr/>
        </p:nvSpPr>
        <p:spPr bwMode="auto">
          <a:xfrm>
            <a:off x="5965826" y="3167063"/>
            <a:ext cx="77788" cy="42863"/>
          </a:xfrm>
          <a:custGeom>
            <a:avLst/>
            <a:gdLst>
              <a:gd name="T0" fmla="*/ 33 w 49"/>
              <a:gd name="T1" fmla="*/ 21 h 27"/>
              <a:gd name="T2" fmla="*/ 29 w 49"/>
              <a:gd name="T3" fmla="*/ 21 h 27"/>
              <a:gd name="T4" fmla="*/ 25 w 49"/>
              <a:gd name="T5" fmla="*/ 23 h 27"/>
              <a:gd name="T6" fmla="*/ 21 w 49"/>
              <a:gd name="T7" fmla="*/ 25 h 27"/>
              <a:gd name="T8" fmla="*/ 19 w 49"/>
              <a:gd name="T9" fmla="*/ 26 h 27"/>
              <a:gd name="T10" fmla="*/ 14 w 49"/>
              <a:gd name="T11" fmla="*/ 27 h 27"/>
              <a:gd name="T12" fmla="*/ 8 w 49"/>
              <a:gd name="T13" fmla="*/ 23 h 27"/>
              <a:gd name="T14" fmla="*/ 4 w 49"/>
              <a:gd name="T15" fmla="*/ 21 h 27"/>
              <a:gd name="T16" fmla="*/ 0 w 49"/>
              <a:gd name="T17" fmla="*/ 12 h 27"/>
              <a:gd name="T18" fmla="*/ 0 w 49"/>
              <a:gd name="T19" fmla="*/ 11 h 27"/>
              <a:gd name="T20" fmla="*/ 2 w 49"/>
              <a:gd name="T21" fmla="*/ 11 h 27"/>
              <a:gd name="T22" fmla="*/ 3 w 49"/>
              <a:gd name="T23" fmla="*/ 10 h 27"/>
              <a:gd name="T24" fmla="*/ 8 w 49"/>
              <a:gd name="T25" fmla="*/ 6 h 27"/>
              <a:gd name="T26" fmla="*/ 29 w 49"/>
              <a:gd name="T27" fmla="*/ 0 h 27"/>
              <a:gd name="T28" fmla="*/ 30 w 49"/>
              <a:gd name="T29" fmla="*/ 1 h 27"/>
              <a:gd name="T30" fmla="*/ 33 w 49"/>
              <a:gd name="T31" fmla="*/ 4 h 27"/>
              <a:gd name="T32" fmla="*/ 40 w 49"/>
              <a:gd name="T33" fmla="*/ 6 h 27"/>
              <a:gd name="T34" fmla="*/ 45 w 49"/>
              <a:gd name="T35" fmla="*/ 8 h 27"/>
              <a:gd name="T36" fmla="*/ 48 w 49"/>
              <a:gd name="T37" fmla="*/ 11 h 27"/>
              <a:gd name="T38" fmla="*/ 47 w 49"/>
              <a:gd name="T39" fmla="*/ 14 h 27"/>
              <a:gd name="T40" fmla="*/ 49 w 49"/>
              <a:gd name="T41" fmla="*/ 18 h 27"/>
              <a:gd name="T42" fmla="*/ 47 w 49"/>
              <a:gd name="T43" fmla="*/ 23 h 27"/>
              <a:gd name="T44" fmla="*/ 47 w 49"/>
              <a:gd name="T45" fmla="*/ 27 h 27"/>
              <a:gd name="T46" fmla="*/ 40 w 49"/>
              <a:gd name="T47" fmla="*/ 25 h 27"/>
              <a:gd name="T48" fmla="*/ 36 w 49"/>
              <a:gd name="T49" fmla="*/ 22 h 27"/>
              <a:gd name="T50" fmla="*/ 33 w 49"/>
              <a:gd name="T51" fmla="*/ 2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9" h="27">
                <a:moveTo>
                  <a:pt x="33" y="21"/>
                </a:moveTo>
                <a:lnTo>
                  <a:pt x="29" y="21"/>
                </a:lnTo>
                <a:lnTo>
                  <a:pt x="25" y="23"/>
                </a:lnTo>
                <a:lnTo>
                  <a:pt x="21" y="25"/>
                </a:lnTo>
                <a:lnTo>
                  <a:pt x="19" y="26"/>
                </a:lnTo>
                <a:lnTo>
                  <a:pt x="14" y="27"/>
                </a:lnTo>
                <a:lnTo>
                  <a:pt x="8" y="23"/>
                </a:lnTo>
                <a:lnTo>
                  <a:pt x="4" y="21"/>
                </a:lnTo>
                <a:lnTo>
                  <a:pt x="0" y="12"/>
                </a:lnTo>
                <a:lnTo>
                  <a:pt x="0" y="11"/>
                </a:lnTo>
                <a:lnTo>
                  <a:pt x="2" y="11"/>
                </a:lnTo>
                <a:lnTo>
                  <a:pt x="3" y="10"/>
                </a:lnTo>
                <a:lnTo>
                  <a:pt x="8" y="6"/>
                </a:lnTo>
                <a:lnTo>
                  <a:pt x="29" y="0"/>
                </a:lnTo>
                <a:lnTo>
                  <a:pt x="30" y="1"/>
                </a:lnTo>
                <a:lnTo>
                  <a:pt x="33" y="4"/>
                </a:lnTo>
                <a:lnTo>
                  <a:pt x="40" y="6"/>
                </a:lnTo>
                <a:lnTo>
                  <a:pt x="45" y="8"/>
                </a:lnTo>
                <a:lnTo>
                  <a:pt x="48" y="11"/>
                </a:lnTo>
                <a:lnTo>
                  <a:pt x="47" y="14"/>
                </a:lnTo>
                <a:lnTo>
                  <a:pt x="49" y="18"/>
                </a:lnTo>
                <a:lnTo>
                  <a:pt x="47" y="23"/>
                </a:lnTo>
                <a:lnTo>
                  <a:pt x="47" y="27"/>
                </a:lnTo>
                <a:lnTo>
                  <a:pt x="40" y="25"/>
                </a:lnTo>
                <a:lnTo>
                  <a:pt x="36" y="22"/>
                </a:lnTo>
                <a:lnTo>
                  <a:pt x="3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9" name="Freeform 371"/>
          <p:cNvSpPr>
            <a:spLocks/>
          </p:cNvSpPr>
          <p:nvPr/>
        </p:nvSpPr>
        <p:spPr bwMode="auto">
          <a:xfrm>
            <a:off x="5856288" y="3154363"/>
            <a:ext cx="77788" cy="55563"/>
          </a:xfrm>
          <a:custGeom>
            <a:avLst/>
            <a:gdLst>
              <a:gd name="T0" fmla="*/ 25 w 49"/>
              <a:gd name="T1" fmla="*/ 24 h 35"/>
              <a:gd name="T2" fmla="*/ 24 w 49"/>
              <a:gd name="T3" fmla="*/ 24 h 35"/>
              <a:gd name="T4" fmla="*/ 23 w 49"/>
              <a:gd name="T5" fmla="*/ 24 h 35"/>
              <a:gd name="T6" fmla="*/ 19 w 49"/>
              <a:gd name="T7" fmla="*/ 26 h 35"/>
              <a:gd name="T8" fmla="*/ 17 w 49"/>
              <a:gd name="T9" fmla="*/ 26 h 35"/>
              <a:gd name="T10" fmla="*/ 16 w 49"/>
              <a:gd name="T11" fmla="*/ 26 h 35"/>
              <a:gd name="T12" fmla="*/ 13 w 49"/>
              <a:gd name="T13" fmla="*/ 30 h 35"/>
              <a:gd name="T14" fmla="*/ 10 w 49"/>
              <a:gd name="T15" fmla="*/ 33 h 35"/>
              <a:gd name="T16" fmla="*/ 9 w 49"/>
              <a:gd name="T17" fmla="*/ 34 h 35"/>
              <a:gd name="T18" fmla="*/ 1 w 49"/>
              <a:gd name="T19" fmla="*/ 35 h 35"/>
              <a:gd name="T20" fmla="*/ 0 w 49"/>
              <a:gd name="T21" fmla="*/ 34 h 35"/>
              <a:gd name="T22" fmla="*/ 1 w 49"/>
              <a:gd name="T23" fmla="*/ 31 h 35"/>
              <a:gd name="T24" fmla="*/ 1 w 49"/>
              <a:gd name="T25" fmla="*/ 29 h 35"/>
              <a:gd name="T26" fmla="*/ 2 w 49"/>
              <a:gd name="T27" fmla="*/ 26 h 35"/>
              <a:gd name="T28" fmla="*/ 5 w 49"/>
              <a:gd name="T29" fmla="*/ 20 h 35"/>
              <a:gd name="T30" fmla="*/ 9 w 49"/>
              <a:gd name="T31" fmla="*/ 12 h 35"/>
              <a:gd name="T32" fmla="*/ 10 w 49"/>
              <a:gd name="T33" fmla="*/ 11 h 35"/>
              <a:gd name="T34" fmla="*/ 13 w 49"/>
              <a:gd name="T35" fmla="*/ 7 h 35"/>
              <a:gd name="T36" fmla="*/ 15 w 49"/>
              <a:gd name="T37" fmla="*/ 5 h 35"/>
              <a:gd name="T38" fmla="*/ 27 w 49"/>
              <a:gd name="T39" fmla="*/ 0 h 35"/>
              <a:gd name="T40" fmla="*/ 28 w 49"/>
              <a:gd name="T41" fmla="*/ 0 h 35"/>
              <a:gd name="T42" fmla="*/ 30 w 49"/>
              <a:gd name="T43" fmla="*/ 1 h 35"/>
              <a:gd name="T44" fmla="*/ 39 w 49"/>
              <a:gd name="T45" fmla="*/ 7 h 35"/>
              <a:gd name="T46" fmla="*/ 45 w 49"/>
              <a:gd name="T47" fmla="*/ 9 h 35"/>
              <a:gd name="T48" fmla="*/ 46 w 49"/>
              <a:gd name="T49" fmla="*/ 12 h 35"/>
              <a:gd name="T50" fmla="*/ 46 w 49"/>
              <a:gd name="T51" fmla="*/ 14 h 35"/>
              <a:gd name="T52" fmla="*/ 49 w 49"/>
              <a:gd name="T53" fmla="*/ 24 h 35"/>
              <a:gd name="T54" fmla="*/ 40 w 49"/>
              <a:gd name="T55" fmla="*/ 31 h 35"/>
              <a:gd name="T56" fmla="*/ 39 w 49"/>
              <a:gd name="T57" fmla="*/ 33 h 35"/>
              <a:gd name="T58" fmla="*/ 31 w 49"/>
              <a:gd name="T59" fmla="*/ 27 h 35"/>
              <a:gd name="T60" fmla="*/ 27 w 49"/>
              <a:gd name="T61" fmla="*/ 26 h 35"/>
              <a:gd name="T62" fmla="*/ 25 w 49"/>
              <a:gd name="T63" fmla="*/ 2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" h="35">
                <a:moveTo>
                  <a:pt x="25" y="24"/>
                </a:moveTo>
                <a:lnTo>
                  <a:pt x="24" y="24"/>
                </a:lnTo>
                <a:lnTo>
                  <a:pt x="23" y="24"/>
                </a:lnTo>
                <a:lnTo>
                  <a:pt x="19" y="26"/>
                </a:lnTo>
                <a:lnTo>
                  <a:pt x="17" y="26"/>
                </a:lnTo>
                <a:lnTo>
                  <a:pt x="16" y="26"/>
                </a:lnTo>
                <a:lnTo>
                  <a:pt x="13" y="30"/>
                </a:lnTo>
                <a:lnTo>
                  <a:pt x="10" y="33"/>
                </a:lnTo>
                <a:lnTo>
                  <a:pt x="9" y="34"/>
                </a:lnTo>
                <a:lnTo>
                  <a:pt x="1" y="35"/>
                </a:lnTo>
                <a:lnTo>
                  <a:pt x="0" y="34"/>
                </a:lnTo>
                <a:lnTo>
                  <a:pt x="1" y="31"/>
                </a:lnTo>
                <a:lnTo>
                  <a:pt x="1" y="29"/>
                </a:lnTo>
                <a:lnTo>
                  <a:pt x="2" y="26"/>
                </a:lnTo>
                <a:lnTo>
                  <a:pt x="5" y="20"/>
                </a:lnTo>
                <a:lnTo>
                  <a:pt x="9" y="12"/>
                </a:lnTo>
                <a:lnTo>
                  <a:pt x="10" y="11"/>
                </a:lnTo>
                <a:lnTo>
                  <a:pt x="13" y="7"/>
                </a:lnTo>
                <a:lnTo>
                  <a:pt x="15" y="5"/>
                </a:lnTo>
                <a:lnTo>
                  <a:pt x="27" y="0"/>
                </a:lnTo>
                <a:lnTo>
                  <a:pt x="28" y="0"/>
                </a:lnTo>
                <a:lnTo>
                  <a:pt x="30" y="1"/>
                </a:lnTo>
                <a:lnTo>
                  <a:pt x="39" y="7"/>
                </a:lnTo>
                <a:lnTo>
                  <a:pt x="45" y="9"/>
                </a:lnTo>
                <a:lnTo>
                  <a:pt x="46" y="12"/>
                </a:lnTo>
                <a:lnTo>
                  <a:pt x="46" y="14"/>
                </a:lnTo>
                <a:lnTo>
                  <a:pt x="49" y="24"/>
                </a:lnTo>
                <a:lnTo>
                  <a:pt x="40" y="31"/>
                </a:lnTo>
                <a:lnTo>
                  <a:pt x="39" y="33"/>
                </a:lnTo>
                <a:lnTo>
                  <a:pt x="31" y="27"/>
                </a:lnTo>
                <a:lnTo>
                  <a:pt x="27" y="26"/>
                </a:lnTo>
                <a:lnTo>
                  <a:pt x="25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0" name="Freeform 372"/>
          <p:cNvSpPr>
            <a:spLocks/>
          </p:cNvSpPr>
          <p:nvPr/>
        </p:nvSpPr>
        <p:spPr bwMode="auto">
          <a:xfrm>
            <a:off x="5916613" y="3130551"/>
            <a:ext cx="52388" cy="30163"/>
          </a:xfrm>
          <a:custGeom>
            <a:avLst/>
            <a:gdLst>
              <a:gd name="T0" fmla="*/ 0 w 33"/>
              <a:gd name="T1" fmla="*/ 1 h 19"/>
              <a:gd name="T2" fmla="*/ 1 w 33"/>
              <a:gd name="T3" fmla="*/ 0 h 19"/>
              <a:gd name="T4" fmla="*/ 4 w 33"/>
              <a:gd name="T5" fmla="*/ 1 h 19"/>
              <a:gd name="T6" fmla="*/ 7 w 33"/>
              <a:gd name="T7" fmla="*/ 1 h 19"/>
              <a:gd name="T8" fmla="*/ 8 w 33"/>
              <a:gd name="T9" fmla="*/ 3 h 19"/>
              <a:gd name="T10" fmla="*/ 12 w 33"/>
              <a:gd name="T11" fmla="*/ 5 h 19"/>
              <a:gd name="T12" fmla="*/ 13 w 33"/>
              <a:gd name="T13" fmla="*/ 7 h 19"/>
              <a:gd name="T14" fmla="*/ 13 w 33"/>
              <a:gd name="T15" fmla="*/ 8 h 19"/>
              <a:gd name="T16" fmla="*/ 15 w 33"/>
              <a:gd name="T17" fmla="*/ 8 h 19"/>
              <a:gd name="T18" fmla="*/ 15 w 33"/>
              <a:gd name="T19" fmla="*/ 7 h 19"/>
              <a:gd name="T20" fmla="*/ 27 w 33"/>
              <a:gd name="T21" fmla="*/ 0 h 19"/>
              <a:gd name="T22" fmla="*/ 31 w 33"/>
              <a:gd name="T23" fmla="*/ 4 h 19"/>
              <a:gd name="T24" fmla="*/ 33 w 33"/>
              <a:gd name="T25" fmla="*/ 9 h 19"/>
              <a:gd name="T26" fmla="*/ 33 w 33"/>
              <a:gd name="T27" fmla="*/ 11 h 19"/>
              <a:gd name="T28" fmla="*/ 31 w 33"/>
              <a:gd name="T29" fmla="*/ 11 h 19"/>
              <a:gd name="T30" fmla="*/ 22 w 33"/>
              <a:gd name="T31" fmla="*/ 16 h 19"/>
              <a:gd name="T32" fmla="*/ 12 w 33"/>
              <a:gd name="T33" fmla="*/ 19 h 19"/>
              <a:gd name="T34" fmla="*/ 0 w 33"/>
              <a:gd name="T35" fmla="*/ 3 h 19"/>
              <a:gd name="T36" fmla="*/ 0 w 33"/>
              <a:gd name="T3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19">
                <a:moveTo>
                  <a:pt x="0" y="1"/>
                </a:moveTo>
                <a:lnTo>
                  <a:pt x="1" y="0"/>
                </a:lnTo>
                <a:lnTo>
                  <a:pt x="4" y="1"/>
                </a:lnTo>
                <a:lnTo>
                  <a:pt x="7" y="1"/>
                </a:lnTo>
                <a:lnTo>
                  <a:pt x="8" y="3"/>
                </a:lnTo>
                <a:lnTo>
                  <a:pt x="12" y="5"/>
                </a:lnTo>
                <a:lnTo>
                  <a:pt x="13" y="7"/>
                </a:lnTo>
                <a:lnTo>
                  <a:pt x="13" y="8"/>
                </a:lnTo>
                <a:lnTo>
                  <a:pt x="15" y="8"/>
                </a:lnTo>
                <a:lnTo>
                  <a:pt x="15" y="7"/>
                </a:lnTo>
                <a:lnTo>
                  <a:pt x="27" y="0"/>
                </a:lnTo>
                <a:lnTo>
                  <a:pt x="31" y="4"/>
                </a:lnTo>
                <a:lnTo>
                  <a:pt x="33" y="9"/>
                </a:lnTo>
                <a:lnTo>
                  <a:pt x="33" y="11"/>
                </a:lnTo>
                <a:lnTo>
                  <a:pt x="31" y="11"/>
                </a:lnTo>
                <a:lnTo>
                  <a:pt x="22" y="16"/>
                </a:lnTo>
                <a:lnTo>
                  <a:pt x="12" y="19"/>
                </a:lnTo>
                <a:lnTo>
                  <a:pt x="0" y="3"/>
                </a:lnTo>
                <a:lnTo>
                  <a:pt x="0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1" name="Freeform 373"/>
          <p:cNvSpPr>
            <a:spLocks noEditPoints="1"/>
          </p:cNvSpPr>
          <p:nvPr/>
        </p:nvSpPr>
        <p:spPr bwMode="auto">
          <a:xfrm>
            <a:off x="5924551" y="3017838"/>
            <a:ext cx="123825" cy="107950"/>
          </a:xfrm>
          <a:custGeom>
            <a:avLst/>
            <a:gdLst>
              <a:gd name="T0" fmla="*/ 45 w 78"/>
              <a:gd name="T1" fmla="*/ 29 h 68"/>
              <a:gd name="T2" fmla="*/ 43 w 78"/>
              <a:gd name="T3" fmla="*/ 30 h 68"/>
              <a:gd name="T4" fmla="*/ 41 w 78"/>
              <a:gd name="T5" fmla="*/ 38 h 68"/>
              <a:gd name="T6" fmla="*/ 34 w 78"/>
              <a:gd name="T7" fmla="*/ 40 h 68"/>
              <a:gd name="T8" fmla="*/ 32 w 78"/>
              <a:gd name="T9" fmla="*/ 38 h 68"/>
              <a:gd name="T10" fmla="*/ 26 w 78"/>
              <a:gd name="T11" fmla="*/ 41 h 68"/>
              <a:gd name="T12" fmla="*/ 23 w 78"/>
              <a:gd name="T13" fmla="*/ 46 h 68"/>
              <a:gd name="T14" fmla="*/ 32 w 78"/>
              <a:gd name="T15" fmla="*/ 46 h 68"/>
              <a:gd name="T16" fmla="*/ 56 w 78"/>
              <a:gd name="T17" fmla="*/ 49 h 68"/>
              <a:gd name="T18" fmla="*/ 58 w 78"/>
              <a:gd name="T19" fmla="*/ 44 h 68"/>
              <a:gd name="T20" fmla="*/ 58 w 78"/>
              <a:gd name="T21" fmla="*/ 33 h 68"/>
              <a:gd name="T22" fmla="*/ 53 w 78"/>
              <a:gd name="T23" fmla="*/ 30 h 68"/>
              <a:gd name="T24" fmla="*/ 0 w 78"/>
              <a:gd name="T25" fmla="*/ 25 h 68"/>
              <a:gd name="T26" fmla="*/ 2 w 78"/>
              <a:gd name="T27" fmla="*/ 20 h 68"/>
              <a:gd name="T28" fmla="*/ 11 w 78"/>
              <a:gd name="T29" fmla="*/ 22 h 68"/>
              <a:gd name="T30" fmla="*/ 15 w 78"/>
              <a:gd name="T31" fmla="*/ 25 h 68"/>
              <a:gd name="T32" fmla="*/ 18 w 78"/>
              <a:gd name="T33" fmla="*/ 26 h 68"/>
              <a:gd name="T34" fmla="*/ 25 w 78"/>
              <a:gd name="T35" fmla="*/ 33 h 68"/>
              <a:gd name="T36" fmla="*/ 29 w 78"/>
              <a:gd name="T37" fmla="*/ 34 h 68"/>
              <a:gd name="T38" fmla="*/ 32 w 78"/>
              <a:gd name="T39" fmla="*/ 33 h 68"/>
              <a:gd name="T40" fmla="*/ 32 w 78"/>
              <a:gd name="T41" fmla="*/ 31 h 68"/>
              <a:gd name="T42" fmla="*/ 10 w 78"/>
              <a:gd name="T43" fmla="*/ 15 h 68"/>
              <a:gd name="T44" fmla="*/ 0 w 78"/>
              <a:gd name="T45" fmla="*/ 11 h 68"/>
              <a:gd name="T46" fmla="*/ 12 w 78"/>
              <a:gd name="T47" fmla="*/ 0 h 68"/>
              <a:gd name="T48" fmla="*/ 17 w 78"/>
              <a:gd name="T49" fmla="*/ 0 h 68"/>
              <a:gd name="T50" fmla="*/ 18 w 78"/>
              <a:gd name="T51" fmla="*/ 8 h 68"/>
              <a:gd name="T52" fmla="*/ 21 w 78"/>
              <a:gd name="T53" fmla="*/ 11 h 68"/>
              <a:gd name="T54" fmla="*/ 37 w 78"/>
              <a:gd name="T55" fmla="*/ 20 h 68"/>
              <a:gd name="T56" fmla="*/ 63 w 78"/>
              <a:gd name="T57" fmla="*/ 31 h 68"/>
              <a:gd name="T58" fmla="*/ 74 w 78"/>
              <a:gd name="T59" fmla="*/ 22 h 68"/>
              <a:gd name="T60" fmla="*/ 70 w 78"/>
              <a:gd name="T61" fmla="*/ 60 h 68"/>
              <a:gd name="T62" fmla="*/ 63 w 78"/>
              <a:gd name="T63" fmla="*/ 56 h 68"/>
              <a:gd name="T64" fmla="*/ 21 w 78"/>
              <a:gd name="T65" fmla="*/ 67 h 68"/>
              <a:gd name="T66" fmla="*/ 7 w 78"/>
              <a:gd name="T67" fmla="*/ 68 h 68"/>
              <a:gd name="T68" fmla="*/ 4 w 78"/>
              <a:gd name="T69" fmla="*/ 64 h 68"/>
              <a:gd name="T70" fmla="*/ 4 w 78"/>
              <a:gd name="T71" fmla="*/ 59 h 68"/>
              <a:gd name="T72" fmla="*/ 11 w 78"/>
              <a:gd name="T73" fmla="*/ 56 h 68"/>
              <a:gd name="T74" fmla="*/ 15 w 78"/>
              <a:gd name="T75" fmla="*/ 57 h 68"/>
              <a:gd name="T76" fmla="*/ 25 w 78"/>
              <a:gd name="T77" fmla="*/ 57 h 68"/>
              <a:gd name="T78" fmla="*/ 17 w 78"/>
              <a:gd name="T79" fmla="*/ 46 h 68"/>
              <a:gd name="T80" fmla="*/ 8 w 78"/>
              <a:gd name="T81" fmla="*/ 45 h 68"/>
              <a:gd name="T82" fmla="*/ 3 w 78"/>
              <a:gd name="T83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78" h="68">
                <a:moveTo>
                  <a:pt x="53" y="29"/>
                </a:moveTo>
                <a:lnTo>
                  <a:pt x="45" y="29"/>
                </a:lnTo>
                <a:lnTo>
                  <a:pt x="44" y="29"/>
                </a:lnTo>
                <a:lnTo>
                  <a:pt x="43" y="30"/>
                </a:lnTo>
                <a:lnTo>
                  <a:pt x="41" y="31"/>
                </a:lnTo>
                <a:lnTo>
                  <a:pt x="41" y="38"/>
                </a:lnTo>
                <a:lnTo>
                  <a:pt x="36" y="40"/>
                </a:lnTo>
                <a:lnTo>
                  <a:pt x="34" y="40"/>
                </a:lnTo>
                <a:lnTo>
                  <a:pt x="33" y="38"/>
                </a:lnTo>
                <a:lnTo>
                  <a:pt x="32" y="38"/>
                </a:lnTo>
                <a:lnTo>
                  <a:pt x="29" y="38"/>
                </a:lnTo>
                <a:lnTo>
                  <a:pt x="26" y="41"/>
                </a:lnTo>
                <a:lnTo>
                  <a:pt x="23" y="46"/>
                </a:lnTo>
                <a:lnTo>
                  <a:pt x="23" y="46"/>
                </a:lnTo>
                <a:lnTo>
                  <a:pt x="25" y="48"/>
                </a:lnTo>
                <a:lnTo>
                  <a:pt x="32" y="46"/>
                </a:lnTo>
                <a:lnTo>
                  <a:pt x="53" y="46"/>
                </a:lnTo>
                <a:lnTo>
                  <a:pt x="56" y="49"/>
                </a:lnTo>
                <a:lnTo>
                  <a:pt x="56" y="48"/>
                </a:lnTo>
                <a:lnTo>
                  <a:pt x="58" y="44"/>
                </a:lnTo>
                <a:lnTo>
                  <a:pt x="59" y="40"/>
                </a:lnTo>
                <a:lnTo>
                  <a:pt x="58" y="33"/>
                </a:lnTo>
                <a:lnTo>
                  <a:pt x="56" y="31"/>
                </a:lnTo>
                <a:lnTo>
                  <a:pt x="53" y="30"/>
                </a:lnTo>
                <a:lnTo>
                  <a:pt x="53" y="29"/>
                </a:lnTo>
                <a:close/>
                <a:moveTo>
                  <a:pt x="0" y="25"/>
                </a:moveTo>
                <a:lnTo>
                  <a:pt x="0" y="22"/>
                </a:lnTo>
                <a:lnTo>
                  <a:pt x="2" y="20"/>
                </a:lnTo>
                <a:lnTo>
                  <a:pt x="4" y="20"/>
                </a:lnTo>
                <a:lnTo>
                  <a:pt x="11" y="22"/>
                </a:lnTo>
                <a:lnTo>
                  <a:pt x="15" y="23"/>
                </a:lnTo>
                <a:lnTo>
                  <a:pt x="15" y="25"/>
                </a:lnTo>
                <a:lnTo>
                  <a:pt x="17" y="25"/>
                </a:lnTo>
                <a:lnTo>
                  <a:pt x="18" y="26"/>
                </a:lnTo>
                <a:lnTo>
                  <a:pt x="18" y="27"/>
                </a:lnTo>
                <a:lnTo>
                  <a:pt x="25" y="33"/>
                </a:lnTo>
                <a:lnTo>
                  <a:pt x="28" y="34"/>
                </a:lnTo>
                <a:lnTo>
                  <a:pt x="29" y="34"/>
                </a:lnTo>
                <a:lnTo>
                  <a:pt x="30" y="34"/>
                </a:lnTo>
                <a:lnTo>
                  <a:pt x="32" y="33"/>
                </a:lnTo>
                <a:lnTo>
                  <a:pt x="33" y="31"/>
                </a:lnTo>
                <a:lnTo>
                  <a:pt x="32" y="31"/>
                </a:lnTo>
                <a:lnTo>
                  <a:pt x="17" y="19"/>
                </a:lnTo>
                <a:lnTo>
                  <a:pt x="10" y="15"/>
                </a:lnTo>
                <a:lnTo>
                  <a:pt x="3" y="14"/>
                </a:lnTo>
                <a:lnTo>
                  <a:pt x="0" y="11"/>
                </a:lnTo>
                <a:lnTo>
                  <a:pt x="11" y="0"/>
                </a:lnTo>
                <a:lnTo>
                  <a:pt x="12" y="0"/>
                </a:lnTo>
                <a:lnTo>
                  <a:pt x="14" y="0"/>
                </a:lnTo>
                <a:lnTo>
                  <a:pt x="17" y="0"/>
                </a:lnTo>
                <a:lnTo>
                  <a:pt x="19" y="3"/>
                </a:lnTo>
                <a:lnTo>
                  <a:pt x="18" y="8"/>
                </a:lnTo>
                <a:lnTo>
                  <a:pt x="19" y="10"/>
                </a:lnTo>
                <a:lnTo>
                  <a:pt x="21" y="11"/>
                </a:lnTo>
                <a:lnTo>
                  <a:pt x="23" y="14"/>
                </a:lnTo>
                <a:lnTo>
                  <a:pt x="37" y="20"/>
                </a:lnTo>
                <a:lnTo>
                  <a:pt x="49" y="22"/>
                </a:lnTo>
                <a:lnTo>
                  <a:pt x="63" y="31"/>
                </a:lnTo>
                <a:lnTo>
                  <a:pt x="67" y="27"/>
                </a:lnTo>
                <a:lnTo>
                  <a:pt x="74" y="22"/>
                </a:lnTo>
                <a:lnTo>
                  <a:pt x="78" y="61"/>
                </a:lnTo>
                <a:lnTo>
                  <a:pt x="70" y="60"/>
                </a:lnTo>
                <a:lnTo>
                  <a:pt x="66" y="60"/>
                </a:lnTo>
                <a:lnTo>
                  <a:pt x="63" y="56"/>
                </a:lnTo>
                <a:lnTo>
                  <a:pt x="52" y="61"/>
                </a:lnTo>
                <a:lnTo>
                  <a:pt x="21" y="67"/>
                </a:lnTo>
                <a:lnTo>
                  <a:pt x="8" y="68"/>
                </a:lnTo>
                <a:lnTo>
                  <a:pt x="7" y="68"/>
                </a:lnTo>
                <a:lnTo>
                  <a:pt x="4" y="65"/>
                </a:lnTo>
                <a:lnTo>
                  <a:pt x="4" y="64"/>
                </a:lnTo>
                <a:lnTo>
                  <a:pt x="3" y="60"/>
                </a:lnTo>
                <a:lnTo>
                  <a:pt x="4" y="59"/>
                </a:lnTo>
                <a:lnTo>
                  <a:pt x="7" y="57"/>
                </a:lnTo>
                <a:lnTo>
                  <a:pt x="11" y="56"/>
                </a:lnTo>
                <a:lnTo>
                  <a:pt x="14" y="56"/>
                </a:lnTo>
                <a:lnTo>
                  <a:pt x="15" y="57"/>
                </a:lnTo>
                <a:lnTo>
                  <a:pt x="19" y="59"/>
                </a:lnTo>
                <a:lnTo>
                  <a:pt x="25" y="57"/>
                </a:lnTo>
                <a:lnTo>
                  <a:pt x="19" y="48"/>
                </a:lnTo>
                <a:lnTo>
                  <a:pt x="17" y="46"/>
                </a:lnTo>
                <a:lnTo>
                  <a:pt x="15" y="45"/>
                </a:lnTo>
                <a:lnTo>
                  <a:pt x="8" y="45"/>
                </a:lnTo>
                <a:lnTo>
                  <a:pt x="6" y="45"/>
                </a:lnTo>
                <a:lnTo>
                  <a:pt x="3" y="40"/>
                </a:lnTo>
                <a:lnTo>
                  <a:pt x="0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2" name="Freeform 374"/>
          <p:cNvSpPr>
            <a:spLocks/>
          </p:cNvSpPr>
          <p:nvPr/>
        </p:nvSpPr>
        <p:spPr bwMode="auto">
          <a:xfrm>
            <a:off x="5857876" y="3071813"/>
            <a:ext cx="46038" cy="82550"/>
          </a:xfrm>
          <a:custGeom>
            <a:avLst/>
            <a:gdLst>
              <a:gd name="T0" fmla="*/ 14 w 29"/>
              <a:gd name="T1" fmla="*/ 16 h 52"/>
              <a:gd name="T2" fmla="*/ 18 w 29"/>
              <a:gd name="T3" fmla="*/ 12 h 52"/>
              <a:gd name="T4" fmla="*/ 24 w 29"/>
              <a:gd name="T5" fmla="*/ 16 h 52"/>
              <a:gd name="T6" fmla="*/ 26 w 29"/>
              <a:gd name="T7" fmla="*/ 16 h 52"/>
              <a:gd name="T8" fmla="*/ 24 w 29"/>
              <a:gd name="T9" fmla="*/ 21 h 52"/>
              <a:gd name="T10" fmla="*/ 23 w 29"/>
              <a:gd name="T11" fmla="*/ 29 h 52"/>
              <a:gd name="T12" fmla="*/ 24 w 29"/>
              <a:gd name="T13" fmla="*/ 31 h 52"/>
              <a:gd name="T14" fmla="*/ 26 w 29"/>
              <a:gd name="T15" fmla="*/ 40 h 52"/>
              <a:gd name="T16" fmla="*/ 27 w 29"/>
              <a:gd name="T17" fmla="*/ 41 h 52"/>
              <a:gd name="T18" fmla="*/ 29 w 29"/>
              <a:gd name="T19" fmla="*/ 44 h 52"/>
              <a:gd name="T20" fmla="*/ 29 w 29"/>
              <a:gd name="T21" fmla="*/ 48 h 52"/>
              <a:gd name="T22" fmla="*/ 18 w 29"/>
              <a:gd name="T23" fmla="*/ 51 h 52"/>
              <a:gd name="T24" fmla="*/ 15 w 29"/>
              <a:gd name="T25" fmla="*/ 51 h 52"/>
              <a:gd name="T26" fmla="*/ 14 w 29"/>
              <a:gd name="T27" fmla="*/ 52 h 52"/>
              <a:gd name="T28" fmla="*/ 12 w 29"/>
              <a:gd name="T29" fmla="*/ 51 h 52"/>
              <a:gd name="T30" fmla="*/ 4 w 29"/>
              <a:gd name="T31" fmla="*/ 38 h 52"/>
              <a:gd name="T32" fmla="*/ 4 w 29"/>
              <a:gd name="T33" fmla="*/ 37 h 52"/>
              <a:gd name="T34" fmla="*/ 0 w 29"/>
              <a:gd name="T35" fmla="*/ 14 h 52"/>
              <a:gd name="T36" fmla="*/ 0 w 29"/>
              <a:gd name="T37" fmla="*/ 12 h 52"/>
              <a:gd name="T38" fmla="*/ 0 w 29"/>
              <a:gd name="T39" fmla="*/ 11 h 52"/>
              <a:gd name="T40" fmla="*/ 0 w 29"/>
              <a:gd name="T41" fmla="*/ 10 h 52"/>
              <a:gd name="T42" fmla="*/ 5 w 29"/>
              <a:gd name="T43" fmla="*/ 3 h 52"/>
              <a:gd name="T44" fmla="*/ 5 w 29"/>
              <a:gd name="T45" fmla="*/ 3 h 52"/>
              <a:gd name="T46" fmla="*/ 8 w 29"/>
              <a:gd name="T47" fmla="*/ 1 h 52"/>
              <a:gd name="T48" fmla="*/ 8 w 29"/>
              <a:gd name="T49" fmla="*/ 0 h 52"/>
              <a:gd name="T50" fmla="*/ 11 w 29"/>
              <a:gd name="T51" fmla="*/ 1 h 52"/>
              <a:gd name="T52" fmla="*/ 11 w 29"/>
              <a:gd name="T53" fmla="*/ 4 h 52"/>
              <a:gd name="T54" fmla="*/ 12 w 29"/>
              <a:gd name="T55" fmla="*/ 12 h 52"/>
              <a:gd name="T56" fmla="*/ 14 w 29"/>
              <a:gd name="T57" fmla="*/ 15 h 52"/>
              <a:gd name="T58" fmla="*/ 14 w 29"/>
              <a:gd name="T59" fmla="*/ 1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" h="52">
                <a:moveTo>
                  <a:pt x="14" y="16"/>
                </a:moveTo>
                <a:lnTo>
                  <a:pt x="18" y="12"/>
                </a:lnTo>
                <a:lnTo>
                  <a:pt x="24" y="16"/>
                </a:lnTo>
                <a:lnTo>
                  <a:pt x="26" y="16"/>
                </a:lnTo>
                <a:lnTo>
                  <a:pt x="24" y="21"/>
                </a:lnTo>
                <a:lnTo>
                  <a:pt x="23" y="29"/>
                </a:lnTo>
                <a:lnTo>
                  <a:pt x="24" y="31"/>
                </a:lnTo>
                <a:lnTo>
                  <a:pt x="26" y="40"/>
                </a:lnTo>
                <a:lnTo>
                  <a:pt x="27" y="41"/>
                </a:lnTo>
                <a:lnTo>
                  <a:pt x="29" y="44"/>
                </a:lnTo>
                <a:lnTo>
                  <a:pt x="29" y="48"/>
                </a:lnTo>
                <a:lnTo>
                  <a:pt x="18" y="51"/>
                </a:lnTo>
                <a:lnTo>
                  <a:pt x="15" y="51"/>
                </a:lnTo>
                <a:lnTo>
                  <a:pt x="14" y="52"/>
                </a:lnTo>
                <a:lnTo>
                  <a:pt x="12" y="51"/>
                </a:lnTo>
                <a:lnTo>
                  <a:pt x="4" y="38"/>
                </a:lnTo>
                <a:lnTo>
                  <a:pt x="4" y="37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0" y="10"/>
                </a:lnTo>
                <a:lnTo>
                  <a:pt x="5" y="3"/>
                </a:lnTo>
                <a:lnTo>
                  <a:pt x="5" y="3"/>
                </a:lnTo>
                <a:lnTo>
                  <a:pt x="8" y="1"/>
                </a:lnTo>
                <a:lnTo>
                  <a:pt x="8" y="0"/>
                </a:lnTo>
                <a:lnTo>
                  <a:pt x="11" y="1"/>
                </a:lnTo>
                <a:lnTo>
                  <a:pt x="11" y="4"/>
                </a:lnTo>
                <a:lnTo>
                  <a:pt x="12" y="12"/>
                </a:lnTo>
                <a:lnTo>
                  <a:pt x="14" y="15"/>
                </a:lnTo>
                <a:lnTo>
                  <a:pt x="14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3" name="Freeform 375"/>
          <p:cNvSpPr>
            <a:spLocks/>
          </p:cNvSpPr>
          <p:nvPr/>
        </p:nvSpPr>
        <p:spPr bwMode="auto">
          <a:xfrm>
            <a:off x="5924551" y="2987676"/>
            <a:ext cx="82550" cy="42863"/>
          </a:xfrm>
          <a:custGeom>
            <a:avLst/>
            <a:gdLst>
              <a:gd name="T0" fmla="*/ 7 w 52"/>
              <a:gd name="T1" fmla="*/ 3 h 27"/>
              <a:gd name="T2" fmla="*/ 14 w 52"/>
              <a:gd name="T3" fmla="*/ 0 h 27"/>
              <a:gd name="T4" fmla="*/ 28 w 52"/>
              <a:gd name="T5" fmla="*/ 0 h 27"/>
              <a:gd name="T6" fmla="*/ 33 w 52"/>
              <a:gd name="T7" fmla="*/ 3 h 27"/>
              <a:gd name="T8" fmla="*/ 34 w 52"/>
              <a:gd name="T9" fmla="*/ 0 h 27"/>
              <a:gd name="T10" fmla="*/ 41 w 52"/>
              <a:gd name="T11" fmla="*/ 1 h 27"/>
              <a:gd name="T12" fmla="*/ 49 w 52"/>
              <a:gd name="T13" fmla="*/ 7 h 27"/>
              <a:gd name="T14" fmla="*/ 51 w 52"/>
              <a:gd name="T15" fmla="*/ 8 h 27"/>
              <a:gd name="T16" fmla="*/ 52 w 52"/>
              <a:gd name="T17" fmla="*/ 9 h 27"/>
              <a:gd name="T18" fmla="*/ 52 w 52"/>
              <a:gd name="T19" fmla="*/ 14 h 27"/>
              <a:gd name="T20" fmla="*/ 52 w 52"/>
              <a:gd name="T21" fmla="*/ 15 h 27"/>
              <a:gd name="T22" fmla="*/ 45 w 52"/>
              <a:gd name="T23" fmla="*/ 20 h 27"/>
              <a:gd name="T24" fmla="*/ 40 w 52"/>
              <a:gd name="T25" fmla="*/ 24 h 27"/>
              <a:gd name="T26" fmla="*/ 37 w 52"/>
              <a:gd name="T27" fmla="*/ 26 h 27"/>
              <a:gd name="T28" fmla="*/ 32 w 52"/>
              <a:gd name="T29" fmla="*/ 27 h 27"/>
              <a:gd name="T30" fmla="*/ 29 w 52"/>
              <a:gd name="T31" fmla="*/ 27 h 27"/>
              <a:gd name="T32" fmla="*/ 29 w 52"/>
              <a:gd name="T33" fmla="*/ 27 h 27"/>
              <a:gd name="T34" fmla="*/ 28 w 52"/>
              <a:gd name="T35" fmla="*/ 26 h 27"/>
              <a:gd name="T36" fmla="*/ 26 w 52"/>
              <a:gd name="T37" fmla="*/ 26 h 27"/>
              <a:gd name="T38" fmla="*/ 22 w 52"/>
              <a:gd name="T39" fmla="*/ 19 h 27"/>
              <a:gd name="T40" fmla="*/ 22 w 52"/>
              <a:gd name="T41" fmla="*/ 16 h 27"/>
              <a:gd name="T42" fmla="*/ 22 w 52"/>
              <a:gd name="T43" fmla="*/ 15 h 27"/>
              <a:gd name="T44" fmla="*/ 26 w 52"/>
              <a:gd name="T45" fmla="*/ 14 h 27"/>
              <a:gd name="T46" fmla="*/ 29 w 52"/>
              <a:gd name="T47" fmla="*/ 12 h 27"/>
              <a:gd name="T48" fmla="*/ 32 w 52"/>
              <a:gd name="T49" fmla="*/ 14 h 27"/>
              <a:gd name="T50" fmla="*/ 36 w 52"/>
              <a:gd name="T51" fmla="*/ 16 h 27"/>
              <a:gd name="T52" fmla="*/ 37 w 52"/>
              <a:gd name="T53" fmla="*/ 16 h 27"/>
              <a:gd name="T54" fmla="*/ 38 w 52"/>
              <a:gd name="T55" fmla="*/ 15 h 27"/>
              <a:gd name="T56" fmla="*/ 40 w 52"/>
              <a:gd name="T57" fmla="*/ 14 h 27"/>
              <a:gd name="T58" fmla="*/ 38 w 52"/>
              <a:gd name="T59" fmla="*/ 11 h 27"/>
              <a:gd name="T60" fmla="*/ 36 w 52"/>
              <a:gd name="T61" fmla="*/ 8 h 27"/>
              <a:gd name="T62" fmla="*/ 34 w 52"/>
              <a:gd name="T63" fmla="*/ 7 h 27"/>
              <a:gd name="T64" fmla="*/ 29 w 52"/>
              <a:gd name="T65" fmla="*/ 7 h 27"/>
              <a:gd name="T66" fmla="*/ 28 w 52"/>
              <a:gd name="T67" fmla="*/ 7 h 27"/>
              <a:gd name="T68" fmla="*/ 17 w 52"/>
              <a:gd name="T69" fmla="*/ 9 h 27"/>
              <a:gd name="T70" fmla="*/ 8 w 52"/>
              <a:gd name="T71" fmla="*/ 11 h 27"/>
              <a:gd name="T72" fmla="*/ 7 w 52"/>
              <a:gd name="T73" fmla="*/ 11 h 27"/>
              <a:gd name="T74" fmla="*/ 6 w 52"/>
              <a:gd name="T75" fmla="*/ 11 h 27"/>
              <a:gd name="T76" fmla="*/ 4 w 52"/>
              <a:gd name="T77" fmla="*/ 11 h 27"/>
              <a:gd name="T78" fmla="*/ 3 w 52"/>
              <a:gd name="T79" fmla="*/ 9 h 27"/>
              <a:gd name="T80" fmla="*/ 0 w 52"/>
              <a:gd name="T81" fmla="*/ 7 h 27"/>
              <a:gd name="T82" fmla="*/ 0 w 52"/>
              <a:gd name="T83" fmla="*/ 4 h 27"/>
              <a:gd name="T84" fmla="*/ 0 w 52"/>
              <a:gd name="T85" fmla="*/ 3 h 27"/>
              <a:gd name="T86" fmla="*/ 3 w 52"/>
              <a:gd name="T87" fmla="*/ 3 h 27"/>
              <a:gd name="T88" fmla="*/ 7 w 52"/>
              <a:gd name="T89" fmla="*/ 3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2" h="27">
                <a:moveTo>
                  <a:pt x="7" y="3"/>
                </a:moveTo>
                <a:lnTo>
                  <a:pt x="14" y="0"/>
                </a:lnTo>
                <a:lnTo>
                  <a:pt x="28" y="0"/>
                </a:lnTo>
                <a:lnTo>
                  <a:pt x="33" y="3"/>
                </a:lnTo>
                <a:lnTo>
                  <a:pt x="34" y="0"/>
                </a:lnTo>
                <a:lnTo>
                  <a:pt x="41" y="1"/>
                </a:lnTo>
                <a:lnTo>
                  <a:pt x="49" y="7"/>
                </a:lnTo>
                <a:lnTo>
                  <a:pt x="51" y="8"/>
                </a:lnTo>
                <a:lnTo>
                  <a:pt x="52" y="9"/>
                </a:lnTo>
                <a:lnTo>
                  <a:pt x="52" y="14"/>
                </a:lnTo>
                <a:lnTo>
                  <a:pt x="52" y="15"/>
                </a:lnTo>
                <a:lnTo>
                  <a:pt x="45" y="20"/>
                </a:lnTo>
                <a:lnTo>
                  <a:pt x="40" y="24"/>
                </a:lnTo>
                <a:lnTo>
                  <a:pt x="37" y="26"/>
                </a:lnTo>
                <a:lnTo>
                  <a:pt x="32" y="27"/>
                </a:lnTo>
                <a:lnTo>
                  <a:pt x="29" y="27"/>
                </a:lnTo>
                <a:lnTo>
                  <a:pt x="29" y="27"/>
                </a:lnTo>
                <a:lnTo>
                  <a:pt x="28" y="26"/>
                </a:lnTo>
                <a:lnTo>
                  <a:pt x="26" y="26"/>
                </a:lnTo>
                <a:lnTo>
                  <a:pt x="22" y="19"/>
                </a:lnTo>
                <a:lnTo>
                  <a:pt x="22" y="16"/>
                </a:lnTo>
                <a:lnTo>
                  <a:pt x="22" y="15"/>
                </a:lnTo>
                <a:lnTo>
                  <a:pt x="26" y="14"/>
                </a:lnTo>
                <a:lnTo>
                  <a:pt x="29" y="12"/>
                </a:lnTo>
                <a:lnTo>
                  <a:pt x="32" y="14"/>
                </a:lnTo>
                <a:lnTo>
                  <a:pt x="36" y="16"/>
                </a:lnTo>
                <a:lnTo>
                  <a:pt x="37" y="16"/>
                </a:lnTo>
                <a:lnTo>
                  <a:pt x="38" y="15"/>
                </a:lnTo>
                <a:lnTo>
                  <a:pt x="40" y="14"/>
                </a:lnTo>
                <a:lnTo>
                  <a:pt x="38" y="11"/>
                </a:lnTo>
                <a:lnTo>
                  <a:pt x="36" y="8"/>
                </a:lnTo>
                <a:lnTo>
                  <a:pt x="34" y="7"/>
                </a:lnTo>
                <a:lnTo>
                  <a:pt x="29" y="7"/>
                </a:lnTo>
                <a:lnTo>
                  <a:pt x="28" y="7"/>
                </a:lnTo>
                <a:lnTo>
                  <a:pt x="17" y="9"/>
                </a:lnTo>
                <a:lnTo>
                  <a:pt x="8" y="11"/>
                </a:lnTo>
                <a:lnTo>
                  <a:pt x="7" y="11"/>
                </a:lnTo>
                <a:lnTo>
                  <a:pt x="6" y="11"/>
                </a:lnTo>
                <a:lnTo>
                  <a:pt x="4" y="11"/>
                </a:lnTo>
                <a:lnTo>
                  <a:pt x="3" y="9"/>
                </a:lnTo>
                <a:lnTo>
                  <a:pt x="0" y="7"/>
                </a:lnTo>
                <a:lnTo>
                  <a:pt x="0" y="4"/>
                </a:lnTo>
                <a:lnTo>
                  <a:pt x="0" y="3"/>
                </a:lnTo>
                <a:lnTo>
                  <a:pt x="3" y="3"/>
                </a:lnTo>
                <a:lnTo>
                  <a:pt x="7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4" name="Freeform 376"/>
          <p:cNvSpPr>
            <a:spLocks/>
          </p:cNvSpPr>
          <p:nvPr/>
        </p:nvSpPr>
        <p:spPr bwMode="auto">
          <a:xfrm>
            <a:off x="5988051" y="3024188"/>
            <a:ext cx="52388" cy="22225"/>
          </a:xfrm>
          <a:custGeom>
            <a:avLst/>
            <a:gdLst>
              <a:gd name="T0" fmla="*/ 5 w 33"/>
              <a:gd name="T1" fmla="*/ 1 h 14"/>
              <a:gd name="T2" fmla="*/ 11 w 33"/>
              <a:gd name="T3" fmla="*/ 0 h 14"/>
              <a:gd name="T4" fmla="*/ 27 w 33"/>
              <a:gd name="T5" fmla="*/ 1 h 14"/>
              <a:gd name="T6" fmla="*/ 31 w 33"/>
              <a:gd name="T7" fmla="*/ 0 h 14"/>
              <a:gd name="T8" fmla="*/ 31 w 33"/>
              <a:gd name="T9" fmla="*/ 4 h 14"/>
              <a:gd name="T10" fmla="*/ 33 w 33"/>
              <a:gd name="T11" fmla="*/ 10 h 14"/>
              <a:gd name="T12" fmla="*/ 33 w 33"/>
              <a:gd name="T13" fmla="*/ 10 h 14"/>
              <a:gd name="T14" fmla="*/ 31 w 33"/>
              <a:gd name="T15" fmla="*/ 11 h 14"/>
              <a:gd name="T16" fmla="*/ 30 w 33"/>
              <a:gd name="T17" fmla="*/ 12 h 14"/>
              <a:gd name="T18" fmla="*/ 27 w 33"/>
              <a:gd name="T19" fmla="*/ 12 h 14"/>
              <a:gd name="T20" fmla="*/ 16 w 33"/>
              <a:gd name="T21" fmla="*/ 14 h 14"/>
              <a:gd name="T22" fmla="*/ 7 w 33"/>
              <a:gd name="T23" fmla="*/ 14 h 14"/>
              <a:gd name="T24" fmla="*/ 5 w 33"/>
              <a:gd name="T25" fmla="*/ 11 h 14"/>
              <a:gd name="T26" fmla="*/ 0 w 33"/>
              <a:gd name="T27" fmla="*/ 4 h 14"/>
              <a:gd name="T28" fmla="*/ 1 w 33"/>
              <a:gd name="T29" fmla="*/ 3 h 14"/>
              <a:gd name="T30" fmla="*/ 3 w 33"/>
              <a:gd name="T31" fmla="*/ 1 h 14"/>
              <a:gd name="T32" fmla="*/ 4 w 33"/>
              <a:gd name="T33" fmla="*/ 1 h 14"/>
              <a:gd name="T34" fmla="*/ 5 w 33"/>
              <a:gd name="T35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3" h="14">
                <a:moveTo>
                  <a:pt x="5" y="1"/>
                </a:moveTo>
                <a:lnTo>
                  <a:pt x="11" y="0"/>
                </a:lnTo>
                <a:lnTo>
                  <a:pt x="27" y="1"/>
                </a:lnTo>
                <a:lnTo>
                  <a:pt x="31" y="0"/>
                </a:lnTo>
                <a:lnTo>
                  <a:pt x="31" y="4"/>
                </a:lnTo>
                <a:lnTo>
                  <a:pt x="33" y="10"/>
                </a:lnTo>
                <a:lnTo>
                  <a:pt x="33" y="10"/>
                </a:lnTo>
                <a:lnTo>
                  <a:pt x="31" y="11"/>
                </a:lnTo>
                <a:lnTo>
                  <a:pt x="30" y="12"/>
                </a:lnTo>
                <a:lnTo>
                  <a:pt x="27" y="12"/>
                </a:lnTo>
                <a:lnTo>
                  <a:pt x="16" y="14"/>
                </a:lnTo>
                <a:lnTo>
                  <a:pt x="7" y="14"/>
                </a:lnTo>
                <a:lnTo>
                  <a:pt x="5" y="11"/>
                </a:lnTo>
                <a:lnTo>
                  <a:pt x="0" y="4"/>
                </a:lnTo>
                <a:lnTo>
                  <a:pt x="1" y="3"/>
                </a:lnTo>
                <a:lnTo>
                  <a:pt x="3" y="1"/>
                </a:lnTo>
                <a:lnTo>
                  <a:pt x="4" y="1"/>
                </a:lnTo>
                <a:lnTo>
                  <a:pt x="5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5" name="Freeform 377"/>
          <p:cNvSpPr>
            <a:spLocks/>
          </p:cNvSpPr>
          <p:nvPr/>
        </p:nvSpPr>
        <p:spPr bwMode="auto">
          <a:xfrm>
            <a:off x="5797551" y="3006726"/>
            <a:ext cx="66675" cy="53975"/>
          </a:xfrm>
          <a:custGeom>
            <a:avLst/>
            <a:gdLst>
              <a:gd name="T0" fmla="*/ 22 w 42"/>
              <a:gd name="T1" fmla="*/ 6 h 34"/>
              <a:gd name="T2" fmla="*/ 23 w 42"/>
              <a:gd name="T3" fmla="*/ 3 h 34"/>
              <a:gd name="T4" fmla="*/ 24 w 42"/>
              <a:gd name="T5" fmla="*/ 2 h 34"/>
              <a:gd name="T6" fmla="*/ 26 w 42"/>
              <a:gd name="T7" fmla="*/ 2 h 34"/>
              <a:gd name="T8" fmla="*/ 30 w 42"/>
              <a:gd name="T9" fmla="*/ 0 h 34"/>
              <a:gd name="T10" fmla="*/ 31 w 42"/>
              <a:gd name="T11" fmla="*/ 0 h 34"/>
              <a:gd name="T12" fmla="*/ 31 w 42"/>
              <a:gd name="T13" fmla="*/ 4 h 34"/>
              <a:gd name="T14" fmla="*/ 41 w 42"/>
              <a:gd name="T15" fmla="*/ 2 h 34"/>
              <a:gd name="T16" fmla="*/ 42 w 42"/>
              <a:gd name="T17" fmla="*/ 2 h 34"/>
              <a:gd name="T18" fmla="*/ 42 w 42"/>
              <a:gd name="T19" fmla="*/ 4 h 34"/>
              <a:gd name="T20" fmla="*/ 39 w 42"/>
              <a:gd name="T21" fmla="*/ 8 h 34"/>
              <a:gd name="T22" fmla="*/ 35 w 42"/>
              <a:gd name="T23" fmla="*/ 14 h 34"/>
              <a:gd name="T24" fmla="*/ 31 w 42"/>
              <a:gd name="T25" fmla="*/ 19 h 34"/>
              <a:gd name="T26" fmla="*/ 28 w 42"/>
              <a:gd name="T27" fmla="*/ 21 h 34"/>
              <a:gd name="T28" fmla="*/ 22 w 42"/>
              <a:gd name="T29" fmla="*/ 27 h 34"/>
              <a:gd name="T30" fmla="*/ 16 w 42"/>
              <a:gd name="T31" fmla="*/ 33 h 34"/>
              <a:gd name="T32" fmla="*/ 15 w 42"/>
              <a:gd name="T33" fmla="*/ 34 h 34"/>
              <a:gd name="T34" fmla="*/ 13 w 42"/>
              <a:gd name="T35" fmla="*/ 34 h 34"/>
              <a:gd name="T36" fmla="*/ 11 w 42"/>
              <a:gd name="T37" fmla="*/ 32 h 34"/>
              <a:gd name="T38" fmla="*/ 0 w 42"/>
              <a:gd name="T39" fmla="*/ 25 h 34"/>
              <a:gd name="T40" fmla="*/ 2 w 42"/>
              <a:gd name="T41" fmla="*/ 21 h 34"/>
              <a:gd name="T42" fmla="*/ 5 w 42"/>
              <a:gd name="T43" fmla="*/ 21 h 34"/>
              <a:gd name="T44" fmla="*/ 16 w 42"/>
              <a:gd name="T45" fmla="*/ 14 h 34"/>
              <a:gd name="T46" fmla="*/ 22 w 42"/>
              <a:gd name="T47" fmla="*/ 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" h="34">
                <a:moveTo>
                  <a:pt x="22" y="6"/>
                </a:moveTo>
                <a:lnTo>
                  <a:pt x="23" y="3"/>
                </a:lnTo>
                <a:lnTo>
                  <a:pt x="24" y="2"/>
                </a:lnTo>
                <a:lnTo>
                  <a:pt x="26" y="2"/>
                </a:lnTo>
                <a:lnTo>
                  <a:pt x="30" y="0"/>
                </a:lnTo>
                <a:lnTo>
                  <a:pt x="31" y="0"/>
                </a:lnTo>
                <a:lnTo>
                  <a:pt x="31" y="4"/>
                </a:lnTo>
                <a:lnTo>
                  <a:pt x="41" y="2"/>
                </a:lnTo>
                <a:lnTo>
                  <a:pt x="42" y="2"/>
                </a:lnTo>
                <a:lnTo>
                  <a:pt x="42" y="4"/>
                </a:lnTo>
                <a:lnTo>
                  <a:pt x="39" y="8"/>
                </a:lnTo>
                <a:lnTo>
                  <a:pt x="35" y="14"/>
                </a:lnTo>
                <a:lnTo>
                  <a:pt x="31" y="19"/>
                </a:lnTo>
                <a:lnTo>
                  <a:pt x="28" y="21"/>
                </a:lnTo>
                <a:lnTo>
                  <a:pt x="22" y="27"/>
                </a:lnTo>
                <a:lnTo>
                  <a:pt x="16" y="33"/>
                </a:lnTo>
                <a:lnTo>
                  <a:pt x="15" y="34"/>
                </a:lnTo>
                <a:lnTo>
                  <a:pt x="13" y="34"/>
                </a:lnTo>
                <a:lnTo>
                  <a:pt x="11" y="32"/>
                </a:lnTo>
                <a:lnTo>
                  <a:pt x="0" y="25"/>
                </a:lnTo>
                <a:lnTo>
                  <a:pt x="2" y="21"/>
                </a:lnTo>
                <a:lnTo>
                  <a:pt x="5" y="21"/>
                </a:lnTo>
                <a:lnTo>
                  <a:pt x="16" y="14"/>
                </a:lnTo>
                <a:lnTo>
                  <a:pt x="22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6" name="Freeform 378"/>
          <p:cNvSpPr>
            <a:spLocks/>
          </p:cNvSpPr>
          <p:nvPr/>
        </p:nvSpPr>
        <p:spPr bwMode="auto">
          <a:xfrm>
            <a:off x="5868988" y="2870201"/>
            <a:ext cx="44450" cy="41275"/>
          </a:xfrm>
          <a:custGeom>
            <a:avLst/>
            <a:gdLst>
              <a:gd name="T0" fmla="*/ 22 w 28"/>
              <a:gd name="T1" fmla="*/ 3 h 26"/>
              <a:gd name="T2" fmla="*/ 23 w 28"/>
              <a:gd name="T3" fmla="*/ 4 h 26"/>
              <a:gd name="T4" fmla="*/ 23 w 28"/>
              <a:gd name="T5" fmla="*/ 6 h 26"/>
              <a:gd name="T6" fmla="*/ 20 w 28"/>
              <a:gd name="T7" fmla="*/ 8 h 26"/>
              <a:gd name="T8" fmla="*/ 20 w 28"/>
              <a:gd name="T9" fmla="*/ 8 h 26"/>
              <a:gd name="T10" fmla="*/ 27 w 28"/>
              <a:gd name="T11" fmla="*/ 14 h 26"/>
              <a:gd name="T12" fmla="*/ 28 w 28"/>
              <a:gd name="T13" fmla="*/ 15 h 26"/>
              <a:gd name="T14" fmla="*/ 28 w 28"/>
              <a:gd name="T15" fmla="*/ 17 h 26"/>
              <a:gd name="T16" fmla="*/ 27 w 28"/>
              <a:gd name="T17" fmla="*/ 18 h 26"/>
              <a:gd name="T18" fmla="*/ 24 w 28"/>
              <a:gd name="T19" fmla="*/ 19 h 26"/>
              <a:gd name="T20" fmla="*/ 23 w 28"/>
              <a:gd name="T21" fmla="*/ 19 h 26"/>
              <a:gd name="T22" fmla="*/ 19 w 28"/>
              <a:gd name="T23" fmla="*/ 19 h 26"/>
              <a:gd name="T24" fmla="*/ 15 w 28"/>
              <a:gd name="T25" fmla="*/ 26 h 26"/>
              <a:gd name="T26" fmla="*/ 13 w 28"/>
              <a:gd name="T27" fmla="*/ 26 h 26"/>
              <a:gd name="T28" fmla="*/ 2 w 28"/>
              <a:gd name="T29" fmla="*/ 22 h 26"/>
              <a:gd name="T30" fmla="*/ 1 w 28"/>
              <a:gd name="T31" fmla="*/ 21 h 26"/>
              <a:gd name="T32" fmla="*/ 0 w 28"/>
              <a:gd name="T33" fmla="*/ 8 h 26"/>
              <a:gd name="T34" fmla="*/ 1 w 28"/>
              <a:gd name="T35" fmla="*/ 7 h 26"/>
              <a:gd name="T36" fmla="*/ 5 w 28"/>
              <a:gd name="T37" fmla="*/ 3 h 26"/>
              <a:gd name="T38" fmla="*/ 12 w 28"/>
              <a:gd name="T39" fmla="*/ 0 h 26"/>
              <a:gd name="T40" fmla="*/ 17 w 28"/>
              <a:gd name="T41" fmla="*/ 2 h 26"/>
              <a:gd name="T42" fmla="*/ 19 w 28"/>
              <a:gd name="T43" fmla="*/ 2 h 26"/>
              <a:gd name="T44" fmla="*/ 22 w 28"/>
              <a:gd name="T45" fmla="*/ 2 h 26"/>
              <a:gd name="T46" fmla="*/ 22 w 28"/>
              <a:gd name="T47" fmla="*/ 3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8" h="26">
                <a:moveTo>
                  <a:pt x="22" y="3"/>
                </a:moveTo>
                <a:lnTo>
                  <a:pt x="23" y="4"/>
                </a:lnTo>
                <a:lnTo>
                  <a:pt x="23" y="6"/>
                </a:lnTo>
                <a:lnTo>
                  <a:pt x="20" y="8"/>
                </a:lnTo>
                <a:lnTo>
                  <a:pt x="20" y="8"/>
                </a:lnTo>
                <a:lnTo>
                  <a:pt x="27" y="14"/>
                </a:lnTo>
                <a:lnTo>
                  <a:pt x="28" y="15"/>
                </a:lnTo>
                <a:lnTo>
                  <a:pt x="28" y="17"/>
                </a:lnTo>
                <a:lnTo>
                  <a:pt x="27" y="18"/>
                </a:lnTo>
                <a:lnTo>
                  <a:pt x="24" y="19"/>
                </a:lnTo>
                <a:lnTo>
                  <a:pt x="23" y="19"/>
                </a:lnTo>
                <a:lnTo>
                  <a:pt x="19" y="19"/>
                </a:lnTo>
                <a:lnTo>
                  <a:pt x="15" y="26"/>
                </a:lnTo>
                <a:lnTo>
                  <a:pt x="13" y="26"/>
                </a:lnTo>
                <a:lnTo>
                  <a:pt x="2" y="22"/>
                </a:lnTo>
                <a:lnTo>
                  <a:pt x="1" y="21"/>
                </a:lnTo>
                <a:lnTo>
                  <a:pt x="0" y="8"/>
                </a:lnTo>
                <a:lnTo>
                  <a:pt x="1" y="7"/>
                </a:lnTo>
                <a:lnTo>
                  <a:pt x="5" y="3"/>
                </a:lnTo>
                <a:lnTo>
                  <a:pt x="12" y="0"/>
                </a:lnTo>
                <a:lnTo>
                  <a:pt x="17" y="2"/>
                </a:lnTo>
                <a:lnTo>
                  <a:pt x="19" y="2"/>
                </a:lnTo>
                <a:lnTo>
                  <a:pt x="22" y="2"/>
                </a:lnTo>
                <a:lnTo>
                  <a:pt x="22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7" name="Freeform 379"/>
          <p:cNvSpPr>
            <a:spLocks/>
          </p:cNvSpPr>
          <p:nvPr/>
        </p:nvSpPr>
        <p:spPr bwMode="auto">
          <a:xfrm>
            <a:off x="5934076" y="2689226"/>
            <a:ext cx="47625" cy="55563"/>
          </a:xfrm>
          <a:custGeom>
            <a:avLst/>
            <a:gdLst>
              <a:gd name="T0" fmla="*/ 16 w 30"/>
              <a:gd name="T1" fmla="*/ 12 h 35"/>
              <a:gd name="T2" fmla="*/ 17 w 30"/>
              <a:gd name="T3" fmla="*/ 16 h 35"/>
              <a:gd name="T4" fmla="*/ 22 w 30"/>
              <a:gd name="T5" fmla="*/ 20 h 35"/>
              <a:gd name="T6" fmla="*/ 26 w 30"/>
              <a:gd name="T7" fmla="*/ 20 h 35"/>
              <a:gd name="T8" fmla="*/ 30 w 30"/>
              <a:gd name="T9" fmla="*/ 24 h 35"/>
              <a:gd name="T10" fmla="*/ 30 w 30"/>
              <a:gd name="T11" fmla="*/ 26 h 35"/>
              <a:gd name="T12" fmla="*/ 27 w 30"/>
              <a:gd name="T13" fmla="*/ 27 h 35"/>
              <a:gd name="T14" fmla="*/ 26 w 30"/>
              <a:gd name="T15" fmla="*/ 27 h 35"/>
              <a:gd name="T16" fmla="*/ 19 w 30"/>
              <a:gd name="T17" fmla="*/ 26 h 35"/>
              <a:gd name="T18" fmla="*/ 22 w 30"/>
              <a:gd name="T19" fmla="*/ 30 h 35"/>
              <a:gd name="T20" fmla="*/ 19 w 30"/>
              <a:gd name="T21" fmla="*/ 35 h 35"/>
              <a:gd name="T22" fmla="*/ 17 w 30"/>
              <a:gd name="T23" fmla="*/ 35 h 35"/>
              <a:gd name="T24" fmla="*/ 15 w 30"/>
              <a:gd name="T25" fmla="*/ 31 h 35"/>
              <a:gd name="T26" fmla="*/ 13 w 30"/>
              <a:gd name="T27" fmla="*/ 30 h 35"/>
              <a:gd name="T28" fmla="*/ 12 w 30"/>
              <a:gd name="T29" fmla="*/ 27 h 35"/>
              <a:gd name="T30" fmla="*/ 12 w 30"/>
              <a:gd name="T31" fmla="*/ 24 h 35"/>
              <a:gd name="T32" fmla="*/ 6 w 30"/>
              <a:gd name="T33" fmla="*/ 26 h 35"/>
              <a:gd name="T34" fmla="*/ 4 w 30"/>
              <a:gd name="T35" fmla="*/ 26 h 35"/>
              <a:gd name="T36" fmla="*/ 1 w 30"/>
              <a:gd name="T37" fmla="*/ 27 h 35"/>
              <a:gd name="T38" fmla="*/ 0 w 30"/>
              <a:gd name="T39" fmla="*/ 16 h 35"/>
              <a:gd name="T40" fmla="*/ 0 w 30"/>
              <a:gd name="T41" fmla="*/ 15 h 35"/>
              <a:gd name="T42" fmla="*/ 6 w 30"/>
              <a:gd name="T43" fmla="*/ 5 h 35"/>
              <a:gd name="T44" fmla="*/ 9 w 30"/>
              <a:gd name="T45" fmla="*/ 2 h 35"/>
              <a:gd name="T46" fmla="*/ 13 w 30"/>
              <a:gd name="T47" fmla="*/ 0 h 35"/>
              <a:gd name="T48" fmla="*/ 13 w 30"/>
              <a:gd name="T49" fmla="*/ 1 h 35"/>
              <a:gd name="T50" fmla="*/ 12 w 30"/>
              <a:gd name="T51" fmla="*/ 7 h 35"/>
              <a:gd name="T52" fmla="*/ 15 w 30"/>
              <a:gd name="T53" fmla="*/ 7 h 35"/>
              <a:gd name="T54" fmla="*/ 16 w 30"/>
              <a:gd name="T55" fmla="*/ 1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0" h="35">
                <a:moveTo>
                  <a:pt x="16" y="12"/>
                </a:moveTo>
                <a:lnTo>
                  <a:pt x="17" y="16"/>
                </a:lnTo>
                <a:lnTo>
                  <a:pt x="22" y="20"/>
                </a:lnTo>
                <a:lnTo>
                  <a:pt x="26" y="20"/>
                </a:lnTo>
                <a:lnTo>
                  <a:pt x="30" y="24"/>
                </a:lnTo>
                <a:lnTo>
                  <a:pt x="30" y="26"/>
                </a:lnTo>
                <a:lnTo>
                  <a:pt x="27" y="27"/>
                </a:lnTo>
                <a:lnTo>
                  <a:pt x="26" y="27"/>
                </a:lnTo>
                <a:lnTo>
                  <a:pt x="19" y="26"/>
                </a:lnTo>
                <a:lnTo>
                  <a:pt x="22" y="30"/>
                </a:lnTo>
                <a:lnTo>
                  <a:pt x="19" y="35"/>
                </a:lnTo>
                <a:lnTo>
                  <a:pt x="17" y="35"/>
                </a:lnTo>
                <a:lnTo>
                  <a:pt x="15" y="31"/>
                </a:lnTo>
                <a:lnTo>
                  <a:pt x="13" y="30"/>
                </a:lnTo>
                <a:lnTo>
                  <a:pt x="12" y="27"/>
                </a:lnTo>
                <a:lnTo>
                  <a:pt x="12" y="24"/>
                </a:lnTo>
                <a:lnTo>
                  <a:pt x="6" y="26"/>
                </a:lnTo>
                <a:lnTo>
                  <a:pt x="4" y="26"/>
                </a:lnTo>
                <a:lnTo>
                  <a:pt x="1" y="27"/>
                </a:lnTo>
                <a:lnTo>
                  <a:pt x="0" y="16"/>
                </a:lnTo>
                <a:lnTo>
                  <a:pt x="0" y="15"/>
                </a:lnTo>
                <a:lnTo>
                  <a:pt x="6" y="5"/>
                </a:lnTo>
                <a:lnTo>
                  <a:pt x="9" y="2"/>
                </a:lnTo>
                <a:lnTo>
                  <a:pt x="13" y="0"/>
                </a:lnTo>
                <a:lnTo>
                  <a:pt x="13" y="1"/>
                </a:lnTo>
                <a:lnTo>
                  <a:pt x="12" y="7"/>
                </a:lnTo>
                <a:lnTo>
                  <a:pt x="15" y="7"/>
                </a:lnTo>
                <a:lnTo>
                  <a:pt x="16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8" name="Freeform 380"/>
          <p:cNvSpPr>
            <a:spLocks noEditPoints="1"/>
          </p:cNvSpPr>
          <p:nvPr/>
        </p:nvSpPr>
        <p:spPr bwMode="auto">
          <a:xfrm>
            <a:off x="5876926" y="2468563"/>
            <a:ext cx="473075" cy="554038"/>
          </a:xfrm>
          <a:custGeom>
            <a:avLst/>
            <a:gdLst>
              <a:gd name="T0" fmla="*/ 30 w 298"/>
              <a:gd name="T1" fmla="*/ 226 h 349"/>
              <a:gd name="T2" fmla="*/ 52 w 298"/>
              <a:gd name="T3" fmla="*/ 211 h 349"/>
              <a:gd name="T4" fmla="*/ 56 w 298"/>
              <a:gd name="T5" fmla="*/ 225 h 349"/>
              <a:gd name="T6" fmla="*/ 52 w 298"/>
              <a:gd name="T7" fmla="*/ 237 h 349"/>
              <a:gd name="T8" fmla="*/ 235 w 298"/>
              <a:gd name="T9" fmla="*/ 6 h 349"/>
              <a:gd name="T10" fmla="*/ 255 w 298"/>
              <a:gd name="T11" fmla="*/ 4 h 349"/>
              <a:gd name="T12" fmla="*/ 296 w 298"/>
              <a:gd name="T13" fmla="*/ 90 h 349"/>
              <a:gd name="T14" fmla="*/ 277 w 298"/>
              <a:gd name="T15" fmla="*/ 124 h 349"/>
              <a:gd name="T16" fmla="*/ 247 w 298"/>
              <a:gd name="T17" fmla="*/ 170 h 349"/>
              <a:gd name="T18" fmla="*/ 231 w 298"/>
              <a:gd name="T19" fmla="*/ 204 h 349"/>
              <a:gd name="T20" fmla="*/ 208 w 298"/>
              <a:gd name="T21" fmla="*/ 238 h 349"/>
              <a:gd name="T22" fmla="*/ 205 w 298"/>
              <a:gd name="T23" fmla="*/ 308 h 349"/>
              <a:gd name="T24" fmla="*/ 145 w 298"/>
              <a:gd name="T25" fmla="*/ 346 h 349"/>
              <a:gd name="T26" fmla="*/ 108 w 298"/>
              <a:gd name="T27" fmla="*/ 338 h 349"/>
              <a:gd name="T28" fmla="*/ 74 w 298"/>
              <a:gd name="T29" fmla="*/ 321 h 349"/>
              <a:gd name="T30" fmla="*/ 98 w 298"/>
              <a:gd name="T31" fmla="*/ 320 h 349"/>
              <a:gd name="T32" fmla="*/ 107 w 298"/>
              <a:gd name="T33" fmla="*/ 312 h 349"/>
              <a:gd name="T34" fmla="*/ 100 w 298"/>
              <a:gd name="T35" fmla="*/ 304 h 349"/>
              <a:gd name="T36" fmla="*/ 160 w 298"/>
              <a:gd name="T37" fmla="*/ 338 h 349"/>
              <a:gd name="T38" fmla="*/ 141 w 298"/>
              <a:gd name="T39" fmla="*/ 300 h 349"/>
              <a:gd name="T40" fmla="*/ 141 w 298"/>
              <a:gd name="T41" fmla="*/ 291 h 349"/>
              <a:gd name="T42" fmla="*/ 153 w 298"/>
              <a:gd name="T43" fmla="*/ 260 h 349"/>
              <a:gd name="T44" fmla="*/ 171 w 298"/>
              <a:gd name="T45" fmla="*/ 271 h 349"/>
              <a:gd name="T46" fmla="*/ 157 w 298"/>
              <a:gd name="T47" fmla="*/ 204 h 349"/>
              <a:gd name="T48" fmla="*/ 131 w 298"/>
              <a:gd name="T49" fmla="*/ 248 h 349"/>
              <a:gd name="T50" fmla="*/ 124 w 298"/>
              <a:gd name="T51" fmla="*/ 249 h 349"/>
              <a:gd name="T52" fmla="*/ 118 w 298"/>
              <a:gd name="T53" fmla="*/ 272 h 349"/>
              <a:gd name="T54" fmla="*/ 101 w 298"/>
              <a:gd name="T55" fmla="*/ 222 h 349"/>
              <a:gd name="T56" fmla="*/ 44 w 298"/>
              <a:gd name="T57" fmla="*/ 242 h 349"/>
              <a:gd name="T58" fmla="*/ 44 w 298"/>
              <a:gd name="T59" fmla="*/ 223 h 349"/>
              <a:gd name="T60" fmla="*/ 32 w 298"/>
              <a:gd name="T61" fmla="*/ 240 h 349"/>
              <a:gd name="T62" fmla="*/ 4 w 298"/>
              <a:gd name="T63" fmla="*/ 227 h 349"/>
              <a:gd name="T64" fmla="*/ 25 w 298"/>
              <a:gd name="T65" fmla="*/ 223 h 349"/>
              <a:gd name="T66" fmla="*/ 26 w 298"/>
              <a:gd name="T67" fmla="*/ 201 h 349"/>
              <a:gd name="T68" fmla="*/ 40 w 298"/>
              <a:gd name="T69" fmla="*/ 181 h 349"/>
              <a:gd name="T70" fmla="*/ 23 w 298"/>
              <a:gd name="T71" fmla="*/ 178 h 349"/>
              <a:gd name="T72" fmla="*/ 55 w 298"/>
              <a:gd name="T73" fmla="*/ 195 h 349"/>
              <a:gd name="T74" fmla="*/ 74 w 298"/>
              <a:gd name="T75" fmla="*/ 178 h 349"/>
              <a:gd name="T76" fmla="*/ 62 w 298"/>
              <a:gd name="T77" fmla="*/ 169 h 349"/>
              <a:gd name="T78" fmla="*/ 89 w 298"/>
              <a:gd name="T79" fmla="*/ 151 h 349"/>
              <a:gd name="T80" fmla="*/ 115 w 298"/>
              <a:gd name="T81" fmla="*/ 126 h 349"/>
              <a:gd name="T82" fmla="*/ 109 w 298"/>
              <a:gd name="T83" fmla="*/ 159 h 349"/>
              <a:gd name="T84" fmla="*/ 103 w 298"/>
              <a:gd name="T85" fmla="*/ 189 h 349"/>
              <a:gd name="T86" fmla="*/ 135 w 298"/>
              <a:gd name="T87" fmla="*/ 150 h 349"/>
              <a:gd name="T88" fmla="*/ 150 w 298"/>
              <a:gd name="T89" fmla="*/ 159 h 349"/>
              <a:gd name="T90" fmla="*/ 157 w 298"/>
              <a:gd name="T91" fmla="*/ 141 h 349"/>
              <a:gd name="T92" fmla="*/ 176 w 298"/>
              <a:gd name="T93" fmla="*/ 159 h 349"/>
              <a:gd name="T94" fmla="*/ 214 w 298"/>
              <a:gd name="T95" fmla="*/ 192 h 349"/>
              <a:gd name="T96" fmla="*/ 205 w 298"/>
              <a:gd name="T97" fmla="*/ 169 h 349"/>
              <a:gd name="T98" fmla="*/ 232 w 298"/>
              <a:gd name="T99" fmla="*/ 191 h 349"/>
              <a:gd name="T100" fmla="*/ 228 w 298"/>
              <a:gd name="T101" fmla="*/ 182 h 349"/>
              <a:gd name="T102" fmla="*/ 197 w 298"/>
              <a:gd name="T103" fmla="*/ 166 h 349"/>
              <a:gd name="T104" fmla="*/ 218 w 298"/>
              <a:gd name="T105" fmla="*/ 140 h 349"/>
              <a:gd name="T106" fmla="*/ 212 w 298"/>
              <a:gd name="T107" fmla="*/ 128 h 349"/>
              <a:gd name="T108" fmla="*/ 208 w 298"/>
              <a:gd name="T109" fmla="*/ 79 h 349"/>
              <a:gd name="T110" fmla="*/ 228 w 298"/>
              <a:gd name="T111" fmla="*/ 77 h 349"/>
              <a:gd name="T112" fmla="*/ 257 w 298"/>
              <a:gd name="T113" fmla="*/ 90 h 349"/>
              <a:gd name="T114" fmla="*/ 265 w 298"/>
              <a:gd name="T115" fmla="*/ 110 h 349"/>
              <a:gd name="T116" fmla="*/ 231 w 298"/>
              <a:gd name="T117" fmla="*/ 65 h 349"/>
              <a:gd name="T118" fmla="*/ 246 w 298"/>
              <a:gd name="T119" fmla="*/ 60 h 349"/>
              <a:gd name="T120" fmla="*/ 247 w 298"/>
              <a:gd name="T121" fmla="*/ 47 h 349"/>
              <a:gd name="T122" fmla="*/ 234 w 298"/>
              <a:gd name="T123" fmla="*/ 26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98" h="349">
                <a:moveTo>
                  <a:pt x="40" y="204"/>
                </a:moveTo>
                <a:lnTo>
                  <a:pt x="37" y="204"/>
                </a:lnTo>
                <a:lnTo>
                  <a:pt x="25" y="210"/>
                </a:lnTo>
                <a:lnTo>
                  <a:pt x="23" y="211"/>
                </a:lnTo>
                <a:lnTo>
                  <a:pt x="21" y="212"/>
                </a:lnTo>
                <a:lnTo>
                  <a:pt x="21" y="214"/>
                </a:lnTo>
                <a:lnTo>
                  <a:pt x="21" y="215"/>
                </a:lnTo>
                <a:lnTo>
                  <a:pt x="21" y="218"/>
                </a:lnTo>
                <a:lnTo>
                  <a:pt x="30" y="225"/>
                </a:lnTo>
                <a:lnTo>
                  <a:pt x="30" y="226"/>
                </a:lnTo>
                <a:lnTo>
                  <a:pt x="32" y="226"/>
                </a:lnTo>
                <a:lnTo>
                  <a:pt x="33" y="226"/>
                </a:lnTo>
                <a:lnTo>
                  <a:pt x="37" y="225"/>
                </a:lnTo>
                <a:lnTo>
                  <a:pt x="53" y="219"/>
                </a:lnTo>
                <a:lnTo>
                  <a:pt x="55" y="218"/>
                </a:lnTo>
                <a:lnTo>
                  <a:pt x="56" y="218"/>
                </a:lnTo>
                <a:lnTo>
                  <a:pt x="56" y="215"/>
                </a:lnTo>
                <a:lnTo>
                  <a:pt x="55" y="212"/>
                </a:lnTo>
                <a:lnTo>
                  <a:pt x="53" y="211"/>
                </a:lnTo>
                <a:lnTo>
                  <a:pt x="52" y="211"/>
                </a:lnTo>
                <a:lnTo>
                  <a:pt x="48" y="212"/>
                </a:lnTo>
                <a:lnTo>
                  <a:pt x="42" y="207"/>
                </a:lnTo>
                <a:lnTo>
                  <a:pt x="40" y="204"/>
                </a:lnTo>
                <a:close/>
                <a:moveTo>
                  <a:pt x="71" y="208"/>
                </a:moveTo>
                <a:lnTo>
                  <a:pt x="71" y="210"/>
                </a:lnTo>
                <a:lnTo>
                  <a:pt x="70" y="210"/>
                </a:lnTo>
                <a:lnTo>
                  <a:pt x="68" y="215"/>
                </a:lnTo>
                <a:lnTo>
                  <a:pt x="67" y="216"/>
                </a:lnTo>
                <a:lnTo>
                  <a:pt x="64" y="218"/>
                </a:lnTo>
                <a:lnTo>
                  <a:pt x="56" y="225"/>
                </a:lnTo>
                <a:lnTo>
                  <a:pt x="55" y="225"/>
                </a:lnTo>
                <a:lnTo>
                  <a:pt x="53" y="226"/>
                </a:lnTo>
                <a:lnTo>
                  <a:pt x="52" y="226"/>
                </a:lnTo>
                <a:lnTo>
                  <a:pt x="51" y="227"/>
                </a:lnTo>
                <a:lnTo>
                  <a:pt x="51" y="230"/>
                </a:lnTo>
                <a:lnTo>
                  <a:pt x="49" y="234"/>
                </a:lnTo>
                <a:lnTo>
                  <a:pt x="49" y="236"/>
                </a:lnTo>
                <a:lnTo>
                  <a:pt x="48" y="237"/>
                </a:lnTo>
                <a:lnTo>
                  <a:pt x="49" y="237"/>
                </a:lnTo>
                <a:lnTo>
                  <a:pt x="52" y="237"/>
                </a:lnTo>
                <a:lnTo>
                  <a:pt x="73" y="231"/>
                </a:lnTo>
                <a:lnTo>
                  <a:pt x="75" y="230"/>
                </a:lnTo>
                <a:lnTo>
                  <a:pt x="78" y="229"/>
                </a:lnTo>
                <a:lnTo>
                  <a:pt x="79" y="225"/>
                </a:lnTo>
                <a:lnTo>
                  <a:pt x="79" y="223"/>
                </a:lnTo>
                <a:lnTo>
                  <a:pt x="75" y="215"/>
                </a:lnTo>
                <a:lnTo>
                  <a:pt x="74" y="212"/>
                </a:lnTo>
                <a:lnTo>
                  <a:pt x="73" y="210"/>
                </a:lnTo>
                <a:lnTo>
                  <a:pt x="71" y="208"/>
                </a:lnTo>
                <a:close/>
                <a:moveTo>
                  <a:pt x="235" y="6"/>
                </a:moveTo>
                <a:lnTo>
                  <a:pt x="236" y="5"/>
                </a:lnTo>
                <a:lnTo>
                  <a:pt x="238" y="5"/>
                </a:lnTo>
                <a:lnTo>
                  <a:pt x="238" y="6"/>
                </a:lnTo>
                <a:lnTo>
                  <a:pt x="239" y="6"/>
                </a:lnTo>
                <a:lnTo>
                  <a:pt x="239" y="8"/>
                </a:lnTo>
                <a:lnTo>
                  <a:pt x="240" y="8"/>
                </a:lnTo>
                <a:lnTo>
                  <a:pt x="249" y="11"/>
                </a:lnTo>
                <a:lnTo>
                  <a:pt x="250" y="9"/>
                </a:lnTo>
                <a:lnTo>
                  <a:pt x="251" y="9"/>
                </a:lnTo>
                <a:lnTo>
                  <a:pt x="255" y="4"/>
                </a:lnTo>
                <a:lnTo>
                  <a:pt x="255" y="0"/>
                </a:lnTo>
                <a:lnTo>
                  <a:pt x="265" y="0"/>
                </a:lnTo>
                <a:lnTo>
                  <a:pt x="264" y="4"/>
                </a:lnTo>
                <a:lnTo>
                  <a:pt x="265" y="5"/>
                </a:lnTo>
                <a:lnTo>
                  <a:pt x="288" y="47"/>
                </a:lnTo>
                <a:lnTo>
                  <a:pt x="289" y="49"/>
                </a:lnTo>
                <a:lnTo>
                  <a:pt x="292" y="54"/>
                </a:lnTo>
                <a:lnTo>
                  <a:pt x="298" y="72"/>
                </a:lnTo>
                <a:lnTo>
                  <a:pt x="298" y="76"/>
                </a:lnTo>
                <a:lnTo>
                  <a:pt x="296" y="90"/>
                </a:lnTo>
                <a:lnTo>
                  <a:pt x="296" y="92"/>
                </a:lnTo>
                <a:lnTo>
                  <a:pt x="296" y="96"/>
                </a:lnTo>
                <a:lnTo>
                  <a:pt x="296" y="99"/>
                </a:lnTo>
                <a:lnTo>
                  <a:pt x="296" y="106"/>
                </a:lnTo>
                <a:lnTo>
                  <a:pt x="294" y="109"/>
                </a:lnTo>
                <a:lnTo>
                  <a:pt x="291" y="111"/>
                </a:lnTo>
                <a:lnTo>
                  <a:pt x="288" y="114"/>
                </a:lnTo>
                <a:lnTo>
                  <a:pt x="288" y="114"/>
                </a:lnTo>
                <a:lnTo>
                  <a:pt x="287" y="116"/>
                </a:lnTo>
                <a:lnTo>
                  <a:pt x="277" y="124"/>
                </a:lnTo>
                <a:lnTo>
                  <a:pt x="273" y="129"/>
                </a:lnTo>
                <a:lnTo>
                  <a:pt x="270" y="131"/>
                </a:lnTo>
                <a:lnTo>
                  <a:pt x="265" y="137"/>
                </a:lnTo>
                <a:lnTo>
                  <a:pt x="261" y="141"/>
                </a:lnTo>
                <a:lnTo>
                  <a:pt x="257" y="151"/>
                </a:lnTo>
                <a:lnTo>
                  <a:pt x="255" y="156"/>
                </a:lnTo>
                <a:lnTo>
                  <a:pt x="251" y="165"/>
                </a:lnTo>
                <a:lnTo>
                  <a:pt x="250" y="166"/>
                </a:lnTo>
                <a:lnTo>
                  <a:pt x="249" y="170"/>
                </a:lnTo>
                <a:lnTo>
                  <a:pt x="247" y="170"/>
                </a:lnTo>
                <a:lnTo>
                  <a:pt x="243" y="171"/>
                </a:lnTo>
                <a:lnTo>
                  <a:pt x="242" y="173"/>
                </a:lnTo>
                <a:lnTo>
                  <a:pt x="243" y="174"/>
                </a:lnTo>
                <a:lnTo>
                  <a:pt x="244" y="177"/>
                </a:lnTo>
                <a:lnTo>
                  <a:pt x="243" y="180"/>
                </a:lnTo>
                <a:lnTo>
                  <a:pt x="242" y="182"/>
                </a:lnTo>
                <a:lnTo>
                  <a:pt x="238" y="191"/>
                </a:lnTo>
                <a:lnTo>
                  <a:pt x="235" y="195"/>
                </a:lnTo>
                <a:lnTo>
                  <a:pt x="234" y="197"/>
                </a:lnTo>
                <a:lnTo>
                  <a:pt x="231" y="204"/>
                </a:lnTo>
                <a:lnTo>
                  <a:pt x="228" y="207"/>
                </a:lnTo>
                <a:lnTo>
                  <a:pt x="227" y="212"/>
                </a:lnTo>
                <a:lnTo>
                  <a:pt x="223" y="219"/>
                </a:lnTo>
                <a:lnTo>
                  <a:pt x="223" y="221"/>
                </a:lnTo>
                <a:lnTo>
                  <a:pt x="220" y="227"/>
                </a:lnTo>
                <a:lnTo>
                  <a:pt x="214" y="231"/>
                </a:lnTo>
                <a:lnTo>
                  <a:pt x="212" y="234"/>
                </a:lnTo>
                <a:lnTo>
                  <a:pt x="210" y="237"/>
                </a:lnTo>
                <a:lnTo>
                  <a:pt x="209" y="238"/>
                </a:lnTo>
                <a:lnTo>
                  <a:pt x="208" y="238"/>
                </a:lnTo>
                <a:lnTo>
                  <a:pt x="201" y="246"/>
                </a:lnTo>
                <a:lnTo>
                  <a:pt x="193" y="257"/>
                </a:lnTo>
                <a:lnTo>
                  <a:pt x="194" y="261"/>
                </a:lnTo>
                <a:lnTo>
                  <a:pt x="197" y="271"/>
                </a:lnTo>
                <a:lnTo>
                  <a:pt x="198" y="281"/>
                </a:lnTo>
                <a:lnTo>
                  <a:pt x="199" y="286"/>
                </a:lnTo>
                <a:lnTo>
                  <a:pt x="199" y="287"/>
                </a:lnTo>
                <a:lnTo>
                  <a:pt x="201" y="294"/>
                </a:lnTo>
                <a:lnTo>
                  <a:pt x="203" y="304"/>
                </a:lnTo>
                <a:lnTo>
                  <a:pt x="205" y="308"/>
                </a:lnTo>
                <a:lnTo>
                  <a:pt x="205" y="311"/>
                </a:lnTo>
                <a:lnTo>
                  <a:pt x="201" y="312"/>
                </a:lnTo>
                <a:lnTo>
                  <a:pt x="198" y="315"/>
                </a:lnTo>
                <a:lnTo>
                  <a:pt x="190" y="320"/>
                </a:lnTo>
                <a:lnTo>
                  <a:pt x="187" y="324"/>
                </a:lnTo>
                <a:lnTo>
                  <a:pt x="178" y="328"/>
                </a:lnTo>
                <a:lnTo>
                  <a:pt x="175" y="331"/>
                </a:lnTo>
                <a:lnTo>
                  <a:pt x="167" y="336"/>
                </a:lnTo>
                <a:lnTo>
                  <a:pt x="157" y="345"/>
                </a:lnTo>
                <a:lnTo>
                  <a:pt x="145" y="346"/>
                </a:lnTo>
                <a:lnTo>
                  <a:pt x="138" y="346"/>
                </a:lnTo>
                <a:lnTo>
                  <a:pt x="133" y="347"/>
                </a:lnTo>
                <a:lnTo>
                  <a:pt x="126" y="347"/>
                </a:lnTo>
                <a:lnTo>
                  <a:pt x="122" y="349"/>
                </a:lnTo>
                <a:lnTo>
                  <a:pt x="120" y="349"/>
                </a:lnTo>
                <a:lnTo>
                  <a:pt x="118" y="349"/>
                </a:lnTo>
                <a:lnTo>
                  <a:pt x="112" y="349"/>
                </a:lnTo>
                <a:lnTo>
                  <a:pt x="111" y="349"/>
                </a:lnTo>
                <a:lnTo>
                  <a:pt x="111" y="343"/>
                </a:lnTo>
                <a:lnTo>
                  <a:pt x="108" y="338"/>
                </a:lnTo>
                <a:lnTo>
                  <a:pt x="89" y="331"/>
                </a:lnTo>
                <a:lnTo>
                  <a:pt x="82" y="328"/>
                </a:lnTo>
                <a:lnTo>
                  <a:pt x="81" y="328"/>
                </a:lnTo>
                <a:lnTo>
                  <a:pt x="79" y="328"/>
                </a:lnTo>
                <a:lnTo>
                  <a:pt x="78" y="328"/>
                </a:lnTo>
                <a:lnTo>
                  <a:pt x="74" y="326"/>
                </a:lnTo>
                <a:lnTo>
                  <a:pt x="71" y="323"/>
                </a:lnTo>
                <a:lnTo>
                  <a:pt x="71" y="321"/>
                </a:lnTo>
                <a:lnTo>
                  <a:pt x="73" y="320"/>
                </a:lnTo>
                <a:lnTo>
                  <a:pt x="74" y="321"/>
                </a:lnTo>
                <a:lnTo>
                  <a:pt x="83" y="326"/>
                </a:lnTo>
                <a:lnTo>
                  <a:pt x="86" y="327"/>
                </a:lnTo>
                <a:lnTo>
                  <a:pt x="82" y="321"/>
                </a:lnTo>
                <a:lnTo>
                  <a:pt x="73" y="311"/>
                </a:lnTo>
                <a:lnTo>
                  <a:pt x="75" y="309"/>
                </a:lnTo>
                <a:lnTo>
                  <a:pt x="78" y="309"/>
                </a:lnTo>
                <a:lnTo>
                  <a:pt x="85" y="312"/>
                </a:lnTo>
                <a:lnTo>
                  <a:pt x="88" y="312"/>
                </a:lnTo>
                <a:lnTo>
                  <a:pt x="94" y="317"/>
                </a:lnTo>
                <a:lnTo>
                  <a:pt x="98" y="320"/>
                </a:lnTo>
                <a:lnTo>
                  <a:pt x="103" y="327"/>
                </a:lnTo>
                <a:lnTo>
                  <a:pt x="103" y="328"/>
                </a:lnTo>
                <a:lnTo>
                  <a:pt x="103" y="330"/>
                </a:lnTo>
                <a:lnTo>
                  <a:pt x="104" y="330"/>
                </a:lnTo>
                <a:lnTo>
                  <a:pt x="105" y="330"/>
                </a:lnTo>
                <a:lnTo>
                  <a:pt x="107" y="330"/>
                </a:lnTo>
                <a:lnTo>
                  <a:pt x="108" y="330"/>
                </a:lnTo>
                <a:lnTo>
                  <a:pt x="109" y="327"/>
                </a:lnTo>
                <a:lnTo>
                  <a:pt x="111" y="327"/>
                </a:lnTo>
                <a:lnTo>
                  <a:pt x="107" y="312"/>
                </a:lnTo>
                <a:lnTo>
                  <a:pt x="105" y="309"/>
                </a:lnTo>
                <a:lnTo>
                  <a:pt x="103" y="308"/>
                </a:lnTo>
                <a:lnTo>
                  <a:pt x="101" y="306"/>
                </a:lnTo>
                <a:lnTo>
                  <a:pt x="100" y="306"/>
                </a:lnTo>
                <a:lnTo>
                  <a:pt x="97" y="306"/>
                </a:lnTo>
                <a:lnTo>
                  <a:pt x="96" y="306"/>
                </a:lnTo>
                <a:lnTo>
                  <a:pt x="96" y="305"/>
                </a:lnTo>
                <a:lnTo>
                  <a:pt x="97" y="304"/>
                </a:lnTo>
                <a:lnTo>
                  <a:pt x="98" y="304"/>
                </a:lnTo>
                <a:lnTo>
                  <a:pt x="100" y="304"/>
                </a:lnTo>
                <a:lnTo>
                  <a:pt x="103" y="304"/>
                </a:lnTo>
                <a:lnTo>
                  <a:pt x="107" y="305"/>
                </a:lnTo>
                <a:lnTo>
                  <a:pt x="118" y="308"/>
                </a:lnTo>
                <a:lnTo>
                  <a:pt x="123" y="313"/>
                </a:lnTo>
                <a:lnTo>
                  <a:pt x="124" y="316"/>
                </a:lnTo>
                <a:lnTo>
                  <a:pt x="124" y="320"/>
                </a:lnTo>
                <a:lnTo>
                  <a:pt x="130" y="327"/>
                </a:lnTo>
                <a:lnTo>
                  <a:pt x="149" y="336"/>
                </a:lnTo>
                <a:lnTo>
                  <a:pt x="156" y="338"/>
                </a:lnTo>
                <a:lnTo>
                  <a:pt x="160" y="338"/>
                </a:lnTo>
                <a:lnTo>
                  <a:pt x="161" y="336"/>
                </a:lnTo>
                <a:lnTo>
                  <a:pt x="161" y="335"/>
                </a:lnTo>
                <a:lnTo>
                  <a:pt x="160" y="332"/>
                </a:lnTo>
                <a:lnTo>
                  <a:pt x="157" y="331"/>
                </a:lnTo>
                <a:lnTo>
                  <a:pt x="157" y="330"/>
                </a:lnTo>
                <a:lnTo>
                  <a:pt x="154" y="327"/>
                </a:lnTo>
                <a:lnTo>
                  <a:pt x="152" y="324"/>
                </a:lnTo>
                <a:lnTo>
                  <a:pt x="145" y="311"/>
                </a:lnTo>
                <a:lnTo>
                  <a:pt x="141" y="301"/>
                </a:lnTo>
                <a:lnTo>
                  <a:pt x="141" y="300"/>
                </a:lnTo>
                <a:lnTo>
                  <a:pt x="142" y="298"/>
                </a:lnTo>
                <a:lnTo>
                  <a:pt x="149" y="287"/>
                </a:lnTo>
                <a:lnTo>
                  <a:pt x="149" y="286"/>
                </a:lnTo>
                <a:lnTo>
                  <a:pt x="148" y="285"/>
                </a:lnTo>
                <a:lnTo>
                  <a:pt x="145" y="285"/>
                </a:lnTo>
                <a:lnTo>
                  <a:pt x="142" y="285"/>
                </a:lnTo>
                <a:lnTo>
                  <a:pt x="141" y="287"/>
                </a:lnTo>
                <a:lnTo>
                  <a:pt x="141" y="289"/>
                </a:lnTo>
                <a:lnTo>
                  <a:pt x="142" y="289"/>
                </a:lnTo>
                <a:lnTo>
                  <a:pt x="141" y="291"/>
                </a:lnTo>
                <a:lnTo>
                  <a:pt x="138" y="294"/>
                </a:lnTo>
                <a:lnTo>
                  <a:pt x="135" y="297"/>
                </a:lnTo>
                <a:lnTo>
                  <a:pt x="131" y="297"/>
                </a:lnTo>
                <a:lnTo>
                  <a:pt x="126" y="294"/>
                </a:lnTo>
                <a:lnTo>
                  <a:pt x="124" y="293"/>
                </a:lnTo>
                <a:lnTo>
                  <a:pt x="124" y="283"/>
                </a:lnTo>
                <a:lnTo>
                  <a:pt x="126" y="279"/>
                </a:lnTo>
                <a:lnTo>
                  <a:pt x="142" y="261"/>
                </a:lnTo>
                <a:lnTo>
                  <a:pt x="150" y="257"/>
                </a:lnTo>
                <a:lnTo>
                  <a:pt x="153" y="260"/>
                </a:lnTo>
                <a:lnTo>
                  <a:pt x="158" y="261"/>
                </a:lnTo>
                <a:lnTo>
                  <a:pt x="161" y="264"/>
                </a:lnTo>
                <a:lnTo>
                  <a:pt x="165" y="271"/>
                </a:lnTo>
                <a:lnTo>
                  <a:pt x="171" y="282"/>
                </a:lnTo>
                <a:lnTo>
                  <a:pt x="172" y="289"/>
                </a:lnTo>
                <a:lnTo>
                  <a:pt x="173" y="290"/>
                </a:lnTo>
                <a:lnTo>
                  <a:pt x="173" y="293"/>
                </a:lnTo>
                <a:lnTo>
                  <a:pt x="173" y="294"/>
                </a:lnTo>
                <a:lnTo>
                  <a:pt x="178" y="296"/>
                </a:lnTo>
                <a:lnTo>
                  <a:pt x="171" y="271"/>
                </a:lnTo>
                <a:lnTo>
                  <a:pt x="160" y="259"/>
                </a:lnTo>
                <a:lnTo>
                  <a:pt x="154" y="246"/>
                </a:lnTo>
                <a:lnTo>
                  <a:pt x="161" y="233"/>
                </a:lnTo>
                <a:lnTo>
                  <a:pt x="163" y="231"/>
                </a:lnTo>
                <a:lnTo>
                  <a:pt x="161" y="212"/>
                </a:lnTo>
                <a:lnTo>
                  <a:pt x="161" y="206"/>
                </a:lnTo>
                <a:lnTo>
                  <a:pt x="161" y="204"/>
                </a:lnTo>
                <a:lnTo>
                  <a:pt x="157" y="200"/>
                </a:lnTo>
                <a:lnTo>
                  <a:pt x="157" y="203"/>
                </a:lnTo>
                <a:lnTo>
                  <a:pt x="157" y="204"/>
                </a:lnTo>
                <a:lnTo>
                  <a:pt x="158" y="211"/>
                </a:lnTo>
                <a:lnTo>
                  <a:pt x="157" y="227"/>
                </a:lnTo>
                <a:lnTo>
                  <a:pt x="157" y="229"/>
                </a:lnTo>
                <a:lnTo>
                  <a:pt x="157" y="229"/>
                </a:lnTo>
                <a:lnTo>
                  <a:pt x="157" y="230"/>
                </a:lnTo>
                <a:lnTo>
                  <a:pt x="154" y="241"/>
                </a:lnTo>
                <a:lnTo>
                  <a:pt x="153" y="241"/>
                </a:lnTo>
                <a:lnTo>
                  <a:pt x="138" y="246"/>
                </a:lnTo>
                <a:lnTo>
                  <a:pt x="134" y="248"/>
                </a:lnTo>
                <a:lnTo>
                  <a:pt x="131" y="248"/>
                </a:lnTo>
                <a:lnTo>
                  <a:pt x="128" y="248"/>
                </a:lnTo>
                <a:lnTo>
                  <a:pt x="127" y="248"/>
                </a:lnTo>
                <a:lnTo>
                  <a:pt x="122" y="242"/>
                </a:lnTo>
                <a:lnTo>
                  <a:pt x="119" y="238"/>
                </a:lnTo>
                <a:lnTo>
                  <a:pt x="108" y="241"/>
                </a:lnTo>
                <a:lnTo>
                  <a:pt x="111" y="244"/>
                </a:lnTo>
                <a:lnTo>
                  <a:pt x="112" y="246"/>
                </a:lnTo>
                <a:lnTo>
                  <a:pt x="113" y="248"/>
                </a:lnTo>
                <a:lnTo>
                  <a:pt x="115" y="248"/>
                </a:lnTo>
                <a:lnTo>
                  <a:pt x="124" y="249"/>
                </a:lnTo>
                <a:lnTo>
                  <a:pt x="135" y="249"/>
                </a:lnTo>
                <a:lnTo>
                  <a:pt x="138" y="251"/>
                </a:lnTo>
                <a:lnTo>
                  <a:pt x="138" y="252"/>
                </a:lnTo>
                <a:lnTo>
                  <a:pt x="138" y="255"/>
                </a:lnTo>
                <a:lnTo>
                  <a:pt x="133" y="263"/>
                </a:lnTo>
                <a:lnTo>
                  <a:pt x="130" y="266"/>
                </a:lnTo>
                <a:lnTo>
                  <a:pt x="128" y="267"/>
                </a:lnTo>
                <a:lnTo>
                  <a:pt x="124" y="270"/>
                </a:lnTo>
                <a:lnTo>
                  <a:pt x="119" y="272"/>
                </a:lnTo>
                <a:lnTo>
                  <a:pt x="118" y="272"/>
                </a:lnTo>
                <a:lnTo>
                  <a:pt x="113" y="274"/>
                </a:lnTo>
                <a:lnTo>
                  <a:pt x="109" y="272"/>
                </a:lnTo>
                <a:lnTo>
                  <a:pt x="92" y="270"/>
                </a:lnTo>
                <a:lnTo>
                  <a:pt x="90" y="268"/>
                </a:lnTo>
                <a:lnTo>
                  <a:pt x="86" y="267"/>
                </a:lnTo>
                <a:lnTo>
                  <a:pt x="85" y="266"/>
                </a:lnTo>
                <a:lnTo>
                  <a:pt x="88" y="251"/>
                </a:lnTo>
                <a:lnTo>
                  <a:pt x="92" y="240"/>
                </a:lnTo>
                <a:lnTo>
                  <a:pt x="97" y="227"/>
                </a:lnTo>
                <a:lnTo>
                  <a:pt x="101" y="222"/>
                </a:lnTo>
                <a:lnTo>
                  <a:pt x="98" y="222"/>
                </a:lnTo>
                <a:lnTo>
                  <a:pt x="94" y="222"/>
                </a:lnTo>
                <a:lnTo>
                  <a:pt x="90" y="226"/>
                </a:lnTo>
                <a:lnTo>
                  <a:pt x="89" y="227"/>
                </a:lnTo>
                <a:lnTo>
                  <a:pt x="83" y="244"/>
                </a:lnTo>
                <a:lnTo>
                  <a:pt x="75" y="259"/>
                </a:lnTo>
                <a:lnTo>
                  <a:pt x="73" y="255"/>
                </a:lnTo>
                <a:lnTo>
                  <a:pt x="59" y="244"/>
                </a:lnTo>
                <a:lnTo>
                  <a:pt x="49" y="242"/>
                </a:lnTo>
                <a:lnTo>
                  <a:pt x="44" y="242"/>
                </a:lnTo>
                <a:lnTo>
                  <a:pt x="42" y="244"/>
                </a:lnTo>
                <a:lnTo>
                  <a:pt x="37" y="245"/>
                </a:lnTo>
                <a:lnTo>
                  <a:pt x="36" y="246"/>
                </a:lnTo>
                <a:lnTo>
                  <a:pt x="36" y="245"/>
                </a:lnTo>
                <a:lnTo>
                  <a:pt x="36" y="242"/>
                </a:lnTo>
                <a:lnTo>
                  <a:pt x="44" y="234"/>
                </a:lnTo>
                <a:lnTo>
                  <a:pt x="47" y="231"/>
                </a:lnTo>
                <a:lnTo>
                  <a:pt x="48" y="229"/>
                </a:lnTo>
                <a:lnTo>
                  <a:pt x="47" y="226"/>
                </a:lnTo>
                <a:lnTo>
                  <a:pt x="44" y="223"/>
                </a:lnTo>
                <a:lnTo>
                  <a:pt x="42" y="223"/>
                </a:lnTo>
                <a:lnTo>
                  <a:pt x="38" y="225"/>
                </a:lnTo>
                <a:lnTo>
                  <a:pt x="37" y="225"/>
                </a:lnTo>
                <a:lnTo>
                  <a:pt x="34" y="227"/>
                </a:lnTo>
                <a:lnTo>
                  <a:pt x="36" y="229"/>
                </a:lnTo>
                <a:lnTo>
                  <a:pt x="40" y="229"/>
                </a:lnTo>
                <a:lnTo>
                  <a:pt x="42" y="229"/>
                </a:lnTo>
                <a:lnTo>
                  <a:pt x="44" y="229"/>
                </a:lnTo>
                <a:lnTo>
                  <a:pt x="42" y="230"/>
                </a:lnTo>
                <a:lnTo>
                  <a:pt x="32" y="240"/>
                </a:lnTo>
                <a:lnTo>
                  <a:pt x="27" y="242"/>
                </a:lnTo>
                <a:lnTo>
                  <a:pt x="27" y="244"/>
                </a:lnTo>
                <a:lnTo>
                  <a:pt x="26" y="245"/>
                </a:lnTo>
                <a:lnTo>
                  <a:pt x="23" y="245"/>
                </a:lnTo>
                <a:lnTo>
                  <a:pt x="17" y="244"/>
                </a:lnTo>
                <a:lnTo>
                  <a:pt x="15" y="244"/>
                </a:lnTo>
                <a:lnTo>
                  <a:pt x="0" y="230"/>
                </a:lnTo>
                <a:lnTo>
                  <a:pt x="0" y="229"/>
                </a:lnTo>
                <a:lnTo>
                  <a:pt x="3" y="229"/>
                </a:lnTo>
                <a:lnTo>
                  <a:pt x="4" y="227"/>
                </a:lnTo>
                <a:lnTo>
                  <a:pt x="12" y="226"/>
                </a:lnTo>
                <a:lnTo>
                  <a:pt x="17" y="226"/>
                </a:lnTo>
                <a:lnTo>
                  <a:pt x="17" y="227"/>
                </a:lnTo>
                <a:lnTo>
                  <a:pt x="21" y="227"/>
                </a:lnTo>
                <a:lnTo>
                  <a:pt x="22" y="227"/>
                </a:lnTo>
                <a:lnTo>
                  <a:pt x="25" y="227"/>
                </a:lnTo>
                <a:lnTo>
                  <a:pt x="26" y="226"/>
                </a:lnTo>
                <a:lnTo>
                  <a:pt x="26" y="225"/>
                </a:lnTo>
                <a:lnTo>
                  <a:pt x="26" y="223"/>
                </a:lnTo>
                <a:lnTo>
                  <a:pt x="25" y="223"/>
                </a:lnTo>
                <a:lnTo>
                  <a:pt x="21" y="222"/>
                </a:lnTo>
                <a:lnTo>
                  <a:pt x="18" y="221"/>
                </a:lnTo>
                <a:lnTo>
                  <a:pt x="8" y="219"/>
                </a:lnTo>
                <a:lnTo>
                  <a:pt x="6" y="219"/>
                </a:lnTo>
                <a:lnTo>
                  <a:pt x="3" y="219"/>
                </a:lnTo>
                <a:lnTo>
                  <a:pt x="4" y="214"/>
                </a:lnTo>
                <a:lnTo>
                  <a:pt x="17" y="208"/>
                </a:lnTo>
                <a:lnTo>
                  <a:pt x="18" y="207"/>
                </a:lnTo>
                <a:lnTo>
                  <a:pt x="25" y="204"/>
                </a:lnTo>
                <a:lnTo>
                  <a:pt x="26" y="201"/>
                </a:lnTo>
                <a:lnTo>
                  <a:pt x="26" y="199"/>
                </a:lnTo>
                <a:lnTo>
                  <a:pt x="26" y="196"/>
                </a:lnTo>
                <a:lnTo>
                  <a:pt x="29" y="196"/>
                </a:lnTo>
                <a:lnTo>
                  <a:pt x="30" y="195"/>
                </a:lnTo>
                <a:lnTo>
                  <a:pt x="37" y="196"/>
                </a:lnTo>
                <a:lnTo>
                  <a:pt x="38" y="195"/>
                </a:lnTo>
                <a:lnTo>
                  <a:pt x="44" y="192"/>
                </a:lnTo>
                <a:lnTo>
                  <a:pt x="45" y="191"/>
                </a:lnTo>
                <a:lnTo>
                  <a:pt x="44" y="188"/>
                </a:lnTo>
                <a:lnTo>
                  <a:pt x="40" y="181"/>
                </a:lnTo>
                <a:lnTo>
                  <a:pt x="29" y="181"/>
                </a:lnTo>
                <a:lnTo>
                  <a:pt x="25" y="181"/>
                </a:lnTo>
                <a:lnTo>
                  <a:pt x="19" y="180"/>
                </a:lnTo>
                <a:lnTo>
                  <a:pt x="10" y="176"/>
                </a:lnTo>
                <a:lnTo>
                  <a:pt x="11" y="170"/>
                </a:lnTo>
                <a:lnTo>
                  <a:pt x="17" y="171"/>
                </a:lnTo>
                <a:lnTo>
                  <a:pt x="21" y="174"/>
                </a:lnTo>
                <a:lnTo>
                  <a:pt x="21" y="176"/>
                </a:lnTo>
                <a:lnTo>
                  <a:pt x="22" y="177"/>
                </a:lnTo>
                <a:lnTo>
                  <a:pt x="23" y="178"/>
                </a:lnTo>
                <a:lnTo>
                  <a:pt x="26" y="177"/>
                </a:lnTo>
                <a:lnTo>
                  <a:pt x="27" y="176"/>
                </a:lnTo>
                <a:lnTo>
                  <a:pt x="32" y="174"/>
                </a:lnTo>
                <a:lnTo>
                  <a:pt x="42" y="176"/>
                </a:lnTo>
                <a:lnTo>
                  <a:pt x="48" y="176"/>
                </a:lnTo>
                <a:lnTo>
                  <a:pt x="53" y="178"/>
                </a:lnTo>
                <a:lnTo>
                  <a:pt x="58" y="182"/>
                </a:lnTo>
                <a:lnTo>
                  <a:pt x="59" y="184"/>
                </a:lnTo>
                <a:lnTo>
                  <a:pt x="55" y="193"/>
                </a:lnTo>
                <a:lnTo>
                  <a:pt x="55" y="195"/>
                </a:lnTo>
                <a:lnTo>
                  <a:pt x="55" y="196"/>
                </a:lnTo>
                <a:lnTo>
                  <a:pt x="55" y="197"/>
                </a:lnTo>
                <a:lnTo>
                  <a:pt x="62" y="204"/>
                </a:lnTo>
                <a:lnTo>
                  <a:pt x="68" y="204"/>
                </a:lnTo>
                <a:lnTo>
                  <a:pt x="74" y="201"/>
                </a:lnTo>
                <a:lnTo>
                  <a:pt x="75" y="195"/>
                </a:lnTo>
                <a:lnTo>
                  <a:pt x="78" y="185"/>
                </a:lnTo>
                <a:lnTo>
                  <a:pt x="79" y="178"/>
                </a:lnTo>
                <a:lnTo>
                  <a:pt x="75" y="178"/>
                </a:lnTo>
                <a:lnTo>
                  <a:pt x="74" y="178"/>
                </a:lnTo>
                <a:lnTo>
                  <a:pt x="74" y="180"/>
                </a:lnTo>
                <a:lnTo>
                  <a:pt x="73" y="181"/>
                </a:lnTo>
                <a:lnTo>
                  <a:pt x="71" y="182"/>
                </a:lnTo>
                <a:lnTo>
                  <a:pt x="70" y="181"/>
                </a:lnTo>
                <a:lnTo>
                  <a:pt x="68" y="181"/>
                </a:lnTo>
                <a:lnTo>
                  <a:pt x="67" y="180"/>
                </a:lnTo>
                <a:lnTo>
                  <a:pt x="66" y="178"/>
                </a:lnTo>
                <a:lnTo>
                  <a:pt x="59" y="170"/>
                </a:lnTo>
                <a:lnTo>
                  <a:pt x="60" y="169"/>
                </a:lnTo>
                <a:lnTo>
                  <a:pt x="62" y="169"/>
                </a:lnTo>
                <a:lnTo>
                  <a:pt x="67" y="167"/>
                </a:lnTo>
                <a:lnTo>
                  <a:pt x="68" y="167"/>
                </a:lnTo>
                <a:lnTo>
                  <a:pt x="74" y="170"/>
                </a:lnTo>
                <a:lnTo>
                  <a:pt x="81" y="169"/>
                </a:lnTo>
                <a:lnTo>
                  <a:pt x="86" y="166"/>
                </a:lnTo>
                <a:lnTo>
                  <a:pt x="88" y="165"/>
                </a:lnTo>
                <a:lnTo>
                  <a:pt x="89" y="161"/>
                </a:lnTo>
                <a:lnTo>
                  <a:pt x="89" y="156"/>
                </a:lnTo>
                <a:lnTo>
                  <a:pt x="89" y="154"/>
                </a:lnTo>
                <a:lnTo>
                  <a:pt x="89" y="151"/>
                </a:lnTo>
                <a:lnTo>
                  <a:pt x="92" y="141"/>
                </a:lnTo>
                <a:lnTo>
                  <a:pt x="92" y="136"/>
                </a:lnTo>
                <a:lnTo>
                  <a:pt x="96" y="126"/>
                </a:lnTo>
                <a:lnTo>
                  <a:pt x="97" y="122"/>
                </a:lnTo>
                <a:lnTo>
                  <a:pt x="98" y="121"/>
                </a:lnTo>
                <a:lnTo>
                  <a:pt x="100" y="121"/>
                </a:lnTo>
                <a:lnTo>
                  <a:pt x="101" y="121"/>
                </a:lnTo>
                <a:lnTo>
                  <a:pt x="108" y="122"/>
                </a:lnTo>
                <a:lnTo>
                  <a:pt x="109" y="122"/>
                </a:lnTo>
                <a:lnTo>
                  <a:pt x="115" y="126"/>
                </a:lnTo>
                <a:lnTo>
                  <a:pt x="119" y="131"/>
                </a:lnTo>
                <a:lnTo>
                  <a:pt x="119" y="131"/>
                </a:lnTo>
                <a:lnTo>
                  <a:pt x="120" y="132"/>
                </a:lnTo>
                <a:lnTo>
                  <a:pt x="122" y="136"/>
                </a:lnTo>
                <a:lnTo>
                  <a:pt x="122" y="139"/>
                </a:lnTo>
                <a:lnTo>
                  <a:pt x="120" y="143"/>
                </a:lnTo>
                <a:lnTo>
                  <a:pt x="120" y="144"/>
                </a:lnTo>
                <a:lnTo>
                  <a:pt x="119" y="144"/>
                </a:lnTo>
                <a:lnTo>
                  <a:pt x="115" y="150"/>
                </a:lnTo>
                <a:lnTo>
                  <a:pt x="109" y="159"/>
                </a:lnTo>
                <a:lnTo>
                  <a:pt x="107" y="162"/>
                </a:lnTo>
                <a:lnTo>
                  <a:pt x="104" y="165"/>
                </a:lnTo>
                <a:lnTo>
                  <a:pt x="100" y="170"/>
                </a:lnTo>
                <a:lnTo>
                  <a:pt x="98" y="171"/>
                </a:lnTo>
                <a:lnTo>
                  <a:pt x="97" y="176"/>
                </a:lnTo>
                <a:lnTo>
                  <a:pt x="97" y="177"/>
                </a:lnTo>
                <a:lnTo>
                  <a:pt x="105" y="170"/>
                </a:lnTo>
                <a:lnTo>
                  <a:pt x="105" y="169"/>
                </a:lnTo>
                <a:lnTo>
                  <a:pt x="112" y="169"/>
                </a:lnTo>
                <a:lnTo>
                  <a:pt x="103" y="189"/>
                </a:lnTo>
                <a:lnTo>
                  <a:pt x="101" y="193"/>
                </a:lnTo>
                <a:lnTo>
                  <a:pt x="100" y="195"/>
                </a:lnTo>
                <a:lnTo>
                  <a:pt x="97" y="203"/>
                </a:lnTo>
                <a:lnTo>
                  <a:pt x="104" y="195"/>
                </a:lnTo>
                <a:lnTo>
                  <a:pt x="111" y="185"/>
                </a:lnTo>
                <a:lnTo>
                  <a:pt x="112" y="184"/>
                </a:lnTo>
                <a:lnTo>
                  <a:pt x="119" y="170"/>
                </a:lnTo>
                <a:lnTo>
                  <a:pt x="127" y="155"/>
                </a:lnTo>
                <a:lnTo>
                  <a:pt x="128" y="154"/>
                </a:lnTo>
                <a:lnTo>
                  <a:pt x="135" y="150"/>
                </a:lnTo>
                <a:lnTo>
                  <a:pt x="138" y="151"/>
                </a:lnTo>
                <a:lnTo>
                  <a:pt x="139" y="152"/>
                </a:lnTo>
                <a:lnTo>
                  <a:pt x="139" y="154"/>
                </a:lnTo>
                <a:lnTo>
                  <a:pt x="141" y="156"/>
                </a:lnTo>
                <a:lnTo>
                  <a:pt x="142" y="159"/>
                </a:lnTo>
                <a:lnTo>
                  <a:pt x="142" y="161"/>
                </a:lnTo>
                <a:lnTo>
                  <a:pt x="141" y="163"/>
                </a:lnTo>
                <a:lnTo>
                  <a:pt x="143" y="167"/>
                </a:lnTo>
                <a:lnTo>
                  <a:pt x="149" y="162"/>
                </a:lnTo>
                <a:lnTo>
                  <a:pt x="150" y="159"/>
                </a:lnTo>
                <a:lnTo>
                  <a:pt x="150" y="158"/>
                </a:lnTo>
                <a:lnTo>
                  <a:pt x="149" y="137"/>
                </a:lnTo>
                <a:lnTo>
                  <a:pt x="148" y="135"/>
                </a:lnTo>
                <a:lnTo>
                  <a:pt x="150" y="126"/>
                </a:lnTo>
                <a:lnTo>
                  <a:pt x="152" y="125"/>
                </a:lnTo>
                <a:lnTo>
                  <a:pt x="154" y="125"/>
                </a:lnTo>
                <a:lnTo>
                  <a:pt x="157" y="129"/>
                </a:lnTo>
                <a:lnTo>
                  <a:pt x="157" y="131"/>
                </a:lnTo>
                <a:lnTo>
                  <a:pt x="157" y="136"/>
                </a:lnTo>
                <a:lnTo>
                  <a:pt x="157" y="141"/>
                </a:lnTo>
                <a:lnTo>
                  <a:pt x="164" y="143"/>
                </a:lnTo>
                <a:lnTo>
                  <a:pt x="165" y="141"/>
                </a:lnTo>
                <a:lnTo>
                  <a:pt x="169" y="140"/>
                </a:lnTo>
                <a:lnTo>
                  <a:pt x="175" y="143"/>
                </a:lnTo>
                <a:lnTo>
                  <a:pt x="178" y="146"/>
                </a:lnTo>
                <a:lnTo>
                  <a:pt x="178" y="147"/>
                </a:lnTo>
                <a:lnTo>
                  <a:pt x="178" y="148"/>
                </a:lnTo>
                <a:lnTo>
                  <a:pt x="176" y="152"/>
                </a:lnTo>
                <a:lnTo>
                  <a:pt x="175" y="155"/>
                </a:lnTo>
                <a:lnTo>
                  <a:pt x="176" y="159"/>
                </a:lnTo>
                <a:lnTo>
                  <a:pt x="179" y="162"/>
                </a:lnTo>
                <a:lnTo>
                  <a:pt x="180" y="163"/>
                </a:lnTo>
                <a:lnTo>
                  <a:pt x="193" y="178"/>
                </a:lnTo>
                <a:lnTo>
                  <a:pt x="194" y="177"/>
                </a:lnTo>
                <a:lnTo>
                  <a:pt x="199" y="188"/>
                </a:lnTo>
                <a:lnTo>
                  <a:pt x="199" y="195"/>
                </a:lnTo>
                <a:lnTo>
                  <a:pt x="205" y="197"/>
                </a:lnTo>
                <a:lnTo>
                  <a:pt x="209" y="195"/>
                </a:lnTo>
                <a:lnTo>
                  <a:pt x="213" y="192"/>
                </a:lnTo>
                <a:lnTo>
                  <a:pt x="214" y="192"/>
                </a:lnTo>
                <a:lnTo>
                  <a:pt x="214" y="189"/>
                </a:lnTo>
                <a:lnTo>
                  <a:pt x="213" y="188"/>
                </a:lnTo>
                <a:lnTo>
                  <a:pt x="209" y="184"/>
                </a:lnTo>
                <a:lnTo>
                  <a:pt x="208" y="184"/>
                </a:lnTo>
                <a:lnTo>
                  <a:pt x="206" y="180"/>
                </a:lnTo>
                <a:lnTo>
                  <a:pt x="202" y="173"/>
                </a:lnTo>
                <a:lnTo>
                  <a:pt x="201" y="171"/>
                </a:lnTo>
                <a:lnTo>
                  <a:pt x="202" y="171"/>
                </a:lnTo>
                <a:lnTo>
                  <a:pt x="202" y="170"/>
                </a:lnTo>
                <a:lnTo>
                  <a:pt x="205" y="169"/>
                </a:lnTo>
                <a:lnTo>
                  <a:pt x="206" y="169"/>
                </a:lnTo>
                <a:lnTo>
                  <a:pt x="209" y="171"/>
                </a:lnTo>
                <a:lnTo>
                  <a:pt x="213" y="181"/>
                </a:lnTo>
                <a:lnTo>
                  <a:pt x="213" y="182"/>
                </a:lnTo>
                <a:lnTo>
                  <a:pt x="216" y="184"/>
                </a:lnTo>
                <a:lnTo>
                  <a:pt x="217" y="185"/>
                </a:lnTo>
                <a:lnTo>
                  <a:pt x="218" y="185"/>
                </a:lnTo>
                <a:lnTo>
                  <a:pt x="228" y="189"/>
                </a:lnTo>
                <a:lnTo>
                  <a:pt x="231" y="191"/>
                </a:lnTo>
                <a:lnTo>
                  <a:pt x="232" y="191"/>
                </a:lnTo>
                <a:lnTo>
                  <a:pt x="235" y="192"/>
                </a:lnTo>
                <a:lnTo>
                  <a:pt x="238" y="186"/>
                </a:lnTo>
                <a:lnTo>
                  <a:pt x="236" y="185"/>
                </a:lnTo>
                <a:lnTo>
                  <a:pt x="235" y="185"/>
                </a:lnTo>
                <a:lnTo>
                  <a:pt x="234" y="185"/>
                </a:lnTo>
                <a:lnTo>
                  <a:pt x="232" y="185"/>
                </a:lnTo>
                <a:lnTo>
                  <a:pt x="231" y="185"/>
                </a:lnTo>
                <a:lnTo>
                  <a:pt x="229" y="184"/>
                </a:lnTo>
                <a:lnTo>
                  <a:pt x="229" y="182"/>
                </a:lnTo>
                <a:lnTo>
                  <a:pt x="228" y="182"/>
                </a:lnTo>
                <a:lnTo>
                  <a:pt x="227" y="171"/>
                </a:lnTo>
                <a:lnTo>
                  <a:pt x="228" y="167"/>
                </a:lnTo>
                <a:lnTo>
                  <a:pt x="229" y="166"/>
                </a:lnTo>
                <a:lnTo>
                  <a:pt x="234" y="159"/>
                </a:lnTo>
                <a:lnTo>
                  <a:pt x="227" y="163"/>
                </a:lnTo>
                <a:lnTo>
                  <a:pt x="218" y="171"/>
                </a:lnTo>
                <a:lnTo>
                  <a:pt x="217" y="171"/>
                </a:lnTo>
                <a:lnTo>
                  <a:pt x="205" y="163"/>
                </a:lnTo>
                <a:lnTo>
                  <a:pt x="202" y="165"/>
                </a:lnTo>
                <a:lnTo>
                  <a:pt x="197" y="166"/>
                </a:lnTo>
                <a:lnTo>
                  <a:pt x="195" y="166"/>
                </a:lnTo>
                <a:lnTo>
                  <a:pt x="195" y="165"/>
                </a:lnTo>
                <a:lnTo>
                  <a:pt x="190" y="161"/>
                </a:lnTo>
                <a:lnTo>
                  <a:pt x="190" y="156"/>
                </a:lnTo>
                <a:lnTo>
                  <a:pt x="194" y="147"/>
                </a:lnTo>
                <a:lnTo>
                  <a:pt x="197" y="143"/>
                </a:lnTo>
                <a:lnTo>
                  <a:pt x="198" y="144"/>
                </a:lnTo>
                <a:lnTo>
                  <a:pt x="202" y="144"/>
                </a:lnTo>
                <a:lnTo>
                  <a:pt x="214" y="141"/>
                </a:lnTo>
                <a:lnTo>
                  <a:pt x="218" y="140"/>
                </a:lnTo>
                <a:lnTo>
                  <a:pt x="217" y="139"/>
                </a:lnTo>
                <a:lnTo>
                  <a:pt x="209" y="137"/>
                </a:lnTo>
                <a:lnTo>
                  <a:pt x="201" y="133"/>
                </a:lnTo>
                <a:lnTo>
                  <a:pt x="199" y="133"/>
                </a:lnTo>
                <a:lnTo>
                  <a:pt x="199" y="132"/>
                </a:lnTo>
                <a:lnTo>
                  <a:pt x="199" y="131"/>
                </a:lnTo>
                <a:lnTo>
                  <a:pt x="201" y="131"/>
                </a:lnTo>
                <a:lnTo>
                  <a:pt x="202" y="129"/>
                </a:lnTo>
                <a:lnTo>
                  <a:pt x="208" y="129"/>
                </a:lnTo>
                <a:lnTo>
                  <a:pt x="212" y="128"/>
                </a:lnTo>
                <a:lnTo>
                  <a:pt x="208" y="118"/>
                </a:lnTo>
                <a:lnTo>
                  <a:pt x="205" y="117"/>
                </a:lnTo>
                <a:lnTo>
                  <a:pt x="202" y="114"/>
                </a:lnTo>
                <a:lnTo>
                  <a:pt x="201" y="106"/>
                </a:lnTo>
                <a:lnTo>
                  <a:pt x="205" y="102"/>
                </a:lnTo>
                <a:lnTo>
                  <a:pt x="213" y="103"/>
                </a:lnTo>
                <a:lnTo>
                  <a:pt x="213" y="95"/>
                </a:lnTo>
                <a:lnTo>
                  <a:pt x="208" y="86"/>
                </a:lnTo>
                <a:lnTo>
                  <a:pt x="205" y="83"/>
                </a:lnTo>
                <a:lnTo>
                  <a:pt x="208" y="79"/>
                </a:lnTo>
                <a:lnTo>
                  <a:pt x="217" y="71"/>
                </a:lnTo>
                <a:lnTo>
                  <a:pt x="220" y="69"/>
                </a:lnTo>
                <a:lnTo>
                  <a:pt x="220" y="68"/>
                </a:lnTo>
                <a:lnTo>
                  <a:pt x="223" y="68"/>
                </a:lnTo>
                <a:lnTo>
                  <a:pt x="223" y="68"/>
                </a:lnTo>
                <a:lnTo>
                  <a:pt x="224" y="71"/>
                </a:lnTo>
                <a:lnTo>
                  <a:pt x="225" y="73"/>
                </a:lnTo>
                <a:lnTo>
                  <a:pt x="225" y="75"/>
                </a:lnTo>
                <a:lnTo>
                  <a:pt x="225" y="76"/>
                </a:lnTo>
                <a:lnTo>
                  <a:pt x="228" y="77"/>
                </a:lnTo>
                <a:lnTo>
                  <a:pt x="235" y="81"/>
                </a:lnTo>
                <a:lnTo>
                  <a:pt x="236" y="83"/>
                </a:lnTo>
                <a:lnTo>
                  <a:pt x="242" y="83"/>
                </a:lnTo>
                <a:lnTo>
                  <a:pt x="243" y="81"/>
                </a:lnTo>
                <a:lnTo>
                  <a:pt x="251" y="81"/>
                </a:lnTo>
                <a:lnTo>
                  <a:pt x="253" y="81"/>
                </a:lnTo>
                <a:lnTo>
                  <a:pt x="255" y="84"/>
                </a:lnTo>
                <a:lnTo>
                  <a:pt x="255" y="86"/>
                </a:lnTo>
                <a:lnTo>
                  <a:pt x="257" y="87"/>
                </a:lnTo>
                <a:lnTo>
                  <a:pt x="257" y="90"/>
                </a:lnTo>
                <a:lnTo>
                  <a:pt x="257" y="96"/>
                </a:lnTo>
                <a:lnTo>
                  <a:pt x="257" y="98"/>
                </a:lnTo>
                <a:lnTo>
                  <a:pt x="255" y="99"/>
                </a:lnTo>
                <a:lnTo>
                  <a:pt x="255" y="101"/>
                </a:lnTo>
                <a:lnTo>
                  <a:pt x="254" y="103"/>
                </a:lnTo>
                <a:lnTo>
                  <a:pt x="254" y="106"/>
                </a:lnTo>
                <a:lnTo>
                  <a:pt x="254" y="117"/>
                </a:lnTo>
                <a:lnTo>
                  <a:pt x="257" y="118"/>
                </a:lnTo>
                <a:lnTo>
                  <a:pt x="261" y="118"/>
                </a:lnTo>
                <a:lnTo>
                  <a:pt x="265" y="110"/>
                </a:lnTo>
                <a:lnTo>
                  <a:pt x="268" y="105"/>
                </a:lnTo>
                <a:lnTo>
                  <a:pt x="269" y="103"/>
                </a:lnTo>
                <a:lnTo>
                  <a:pt x="270" y="91"/>
                </a:lnTo>
                <a:lnTo>
                  <a:pt x="270" y="84"/>
                </a:lnTo>
                <a:lnTo>
                  <a:pt x="270" y="80"/>
                </a:lnTo>
                <a:lnTo>
                  <a:pt x="257" y="76"/>
                </a:lnTo>
                <a:lnTo>
                  <a:pt x="247" y="73"/>
                </a:lnTo>
                <a:lnTo>
                  <a:pt x="238" y="71"/>
                </a:lnTo>
                <a:lnTo>
                  <a:pt x="236" y="71"/>
                </a:lnTo>
                <a:lnTo>
                  <a:pt x="231" y="65"/>
                </a:lnTo>
                <a:lnTo>
                  <a:pt x="228" y="60"/>
                </a:lnTo>
                <a:lnTo>
                  <a:pt x="228" y="58"/>
                </a:lnTo>
                <a:lnTo>
                  <a:pt x="228" y="57"/>
                </a:lnTo>
                <a:lnTo>
                  <a:pt x="232" y="54"/>
                </a:lnTo>
                <a:lnTo>
                  <a:pt x="235" y="53"/>
                </a:lnTo>
                <a:lnTo>
                  <a:pt x="235" y="51"/>
                </a:lnTo>
                <a:lnTo>
                  <a:pt x="239" y="54"/>
                </a:lnTo>
                <a:lnTo>
                  <a:pt x="240" y="57"/>
                </a:lnTo>
                <a:lnTo>
                  <a:pt x="242" y="58"/>
                </a:lnTo>
                <a:lnTo>
                  <a:pt x="246" y="60"/>
                </a:lnTo>
                <a:lnTo>
                  <a:pt x="250" y="61"/>
                </a:lnTo>
                <a:lnTo>
                  <a:pt x="251" y="61"/>
                </a:lnTo>
                <a:lnTo>
                  <a:pt x="253" y="60"/>
                </a:lnTo>
                <a:lnTo>
                  <a:pt x="253" y="58"/>
                </a:lnTo>
                <a:lnTo>
                  <a:pt x="249" y="58"/>
                </a:lnTo>
                <a:lnTo>
                  <a:pt x="243" y="53"/>
                </a:lnTo>
                <a:lnTo>
                  <a:pt x="243" y="51"/>
                </a:lnTo>
                <a:lnTo>
                  <a:pt x="249" y="50"/>
                </a:lnTo>
                <a:lnTo>
                  <a:pt x="249" y="49"/>
                </a:lnTo>
                <a:lnTo>
                  <a:pt x="247" y="47"/>
                </a:lnTo>
                <a:lnTo>
                  <a:pt x="246" y="47"/>
                </a:lnTo>
                <a:lnTo>
                  <a:pt x="234" y="46"/>
                </a:lnTo>
                <a:lnTo>
                  <a:pt x="227" y="51"/>
                </a:lnTo>
                <a:lnTo>
                  <a:pt x="224" y="53"/>
                </a:lnTo>
                <a:lnTo>
                  <a:pt x="223" y="53"/>
                </a:lnTo>
                <a:lnTo>
                  <a:pt x="220" y="54"/>
                </a:lnTo>
                <a:lnTo>
                  <a:pt x="217" y="51"/>
                </a:lnTo>
                <a:lnTo>
                  <a:pt x="218" y="49"/>
                </a:lnTo>
                <a:lnTo>
                  <a:pt x="225" y="36"/>
                </a:lnTo>
                <a:lnTo>
                  <a:pt x="234" y="26"/>
                </a:lnTo>
                <a:lnTo>
                  <a:pt x="234" y="20"/>
                </a:lnTo>
                <a:lnTo>
                  <a:pt x="229" y="15"/>
                </a:lnTo>
                <a:lnTo>
                  <a:pt x="229" y="13"/>
                </a:lnTo>
                <a:lnTo>
                  <a:pt x="231" y="12"/>
                </a:lnTo>
                <a:lnTo>
                  <a:pt x="231" y="11"/>
                </a:lnTo>
                <a:lnTo>
                  <a:pt x="235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9" name="Freeform 381"/>
          <p:cNvSpPr>
            <a:spLocks/>
          </p:cNvSpPr>
          <p:nvPr/>
        </p:nvSpPr>
        <p:spPr bwMode="auto">
          <a:xfrm>
            <a:off x="5983288" y="2689226"/>
            <a:ext cx="34925" cy="38100"/>
          </a:xfrm>
          <a:custGeom>
            <a:avLst/>
            <a:gdLst>
              <a:gd name="T0" fmla="*/ 1 w 22"/>
              <a:gd name="T1" fmla="*/ 8 h 24"/>
              <a:gd name="T2" fmla="*/ 4 w 22"/>
              <a:gd name="T3" fmla="*/ 4 h 24"/>
              <a:gd name="T4" fmla="*/ 7 w 22"/>
              <a:gd name="T5" fmla="*/ 5 h 24"/>
              <a:gd name="T6" fmla="*/ 10 w 22"/>
              <a:gd name="T7" fmla="*/ 4 h 24"/>
              <a:gd name="T8" fmla="*/ 15 w 22"/>
              <a:gd name="T9" fmla="*/ 4 h 24"/>
              <a:gd name="T10" fmla="*/ 18 w 22"/>
              <a:gd name="T11" fmla="*/ 0 h 24"/>
              <a:gd name="T12" fmla="*/ 22 w 22"/>
              <a:gd name="T13" fmla="*/ 4 h 24"/>
              <a:gd name="T14" fmla="*/ 21 w 22"/>
              <a:gd name="T15" fmla="*/ 17 h 24"/>
              <a:gd name="T16" fmla="*/ 16 w 22"/>
              <a:gd name="T17" fmla="*/ 24 h 24"/>
              <a:gd name="T18" fmla="*/ 15 w 22"/>
              <a:gd name="T19" fmla="*/ 24 h 24"/>
              <a:gd name="T20" fmla="*/ 14 w 22"/>
              <a:gd name="T21" fmla="*/ 24 h 24"/>
              <a:gd name="T22" fmla="*/ 12 w 22"/>
              <a:gd name="T23" fmla="*/ 24 h 24"/>
              <a:gd name="T24" fmla="*/ 11 w 22"/>
              <a:gd name="T25" fmla="*/ 24 h 24"/>
              <a:gd name="T26" fmla="*/ 0 w 22"/>
              <a:gd name="T27" fmla="*/ 17 h 24"/>
              <a:gd name="T28" fmla="*/ 0 w 22"/>
              <a:gd name="T29" fmla="*/ 16 h 24"/>
              <a:gd name="T30" fmla="*/ 1 w 22"/>
              <a:gd name="T31" fmla="*/ 9 h 24"/>
              <a:gd name="T32" fmla="*/ 1 w 22"/>
              <a:gd name="T33" fmla="*/ 8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" h="24">
                <a:moveTo>
                  <a:pt x="1" y="8"/>
                </a:moveTo>
                <a:lnTo>
                  <a:pt x="4" y="4"/>
                </a:lnTo>
                <a:lnTo>
                  <a:pt x="7" y="5"/>
                </a:lnTo>
                <a:lnTo>
                  <a:pt x="10" y="4"/>
                </a:lnTo>
                <a:lnTo>
                  <a:pt x="15" y="4"/>
                </a:lnTo>
                <a:lnTo>
                  <a:pt x="18" y="0"/>
                </a:lnTo>
                <a:lnTo>
                  <a:pt x="22" y="4"/>
                </a:lnTo>
                <a:lnTo>
                  <a:pt x="21" y="17"/>
                </a:lnTo>
                <a:lnTo>
                  <a:pt x="16" y="24"/>
                </a:lnTo>
                <a:lnTo>
                  <a:pt x="15" y="24"/>
                </a:lnTo>
                <a:lnTo>
                  <a:pt x="14" y="24"/>
                </a:lnTo>
                <a:lnTo>
                  <a:pt x="12" y="24"/>
                </a:lnTo>
                <a:lnTo>
                  <a:pt x="11" y="24"/>
                </a:lnTo>
                <a:lnTo>
                  <a:pt x="0" y="17"/>
                </a:lnTo>
                <a:lnTo>
                  <a:pt x="0" y="16"/>
                </a:lnTo>
                <a:lnTo>
                  <a:pt x="1" y="9"/>
                </a:lnTo>
                <a:lnTo>
                  <a:pt x="1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0" name="Freeform 382"/>
          <p:cNvSpPr>
            <a:spLocks/>
          </p:cNvSpPr>
          <p:nvPr/>
        </p:nvSpPr>
        <p:spPr bwMode="auto">
          <a:xfrm>
            <a:off x="6065838" y="2613026"/>
            <a:ext cx="42863" cy="49213"/>
          </a:xfrm>
          <a:custGeom>
            <a:avLst/>
            <a:gdLst>
              <a:gd name="T0" fmla="*/ 14 w 27"/>
              <a:gd name="T1" fmla="*/ 22 h 31"/>
              <a:gd name="T2" fmla="*/ 12 w 27"/>
              <a:gd name="T3" fmla="*/ 22 h 31"/>
              <a:gd name="T4" fmla="*/ 5 w 27"/>
              <a:gd name="T5" fmla="*/ 19 h 31"/>
              <a:gd name="T6" fmla="*/ 3 w 27"/>
              <a:gd name="T7" fmla="*/ 18 h 31"/>
              <a:gd name="T8" fmla="*/ 3 w 27"/>
              <a:gd name="T9" fmla="*/ 16 h 31"/>
              <a:gd name="T10" fmla="*/ 0 w 27"/>
              <a:gd name="T11" fmla="*/ 3 h 31"/>
              <a:gd name="T12" fmla="*/ 1 w 27"/>
              <a:gd name="T13" fmla="*/ 1 h 31"/>
              <a:gd name="T14" fmla="*/ 3 w 27"/>
              <a:gd name="T15" fmla="*/ 0 h 31"/>
              <a:gd name="T16" fmla="*/ 5 w 27"/>
              <a:gd name="T17" fmla="*/ 0 h 31"/>
              <a:gd name="T18" fmla="*/ 9 w 27"/>
              <a:gd name="T19" fmla="*/ 1 h 31"/>
              <a:gd name="T20" fmla="*/ 12 w 27"/>
              <a:gd name="T21" fmla="*/ 5 h 31"/>
              <a:gd name="T22" fmla="*/ 15 w 27"/>
              <a:gd name="T23" fmla="*/ 10 h 31"/>
              <a:gd name="T24" fmla="*/ 15 w 27"/>
              <a:gd name="T25" fmla="*/ 11 h 31"/>
              <a:gd name="T26" fmla="*/ 22 w 27"/>
              <a:gd name="T27" fmla="*/ 15 h 31"/>
              <a:gd name="T28" fmla="*/ 22 w 27"/>
              <a:gd name="T29" fmla="*/ 16 h 31"/>
              <a:gd name="T30" fmla="*/ 24 w 27"/>
              <a:gd name="T31" fmla="*/ 18 h 31"/>
              <a:gd name="T32" fmla="*/ 27 w 27"/>
              <a:gd name="T33" fmla="*/ 19 h 31"/>
              <a:gd name="T34" fmla="*/ 26 w 27"/>
              <a:gd name="T35" fmla="*/ 22 h 31"/>
              <a:gd name="T36" fmla="*/ 24 w 27"/>
              <a:gd name="T37" fmla="*/ 29 h 31"/>
              <a:gd name="T38" fmla="*/ 24 w 27"/>
              <a:gd name="T39" fmla="*/ 30 h 31"/>
              <a:gd name="T40" fmla="*/ 23 w 27"/>
              <a:gd name="T41" fmla="*/ 31 h 31"/>
              <a:gd name="T42" fmla="*/ 22 w 27"/>
              <a:gd name="T43" fmla="*/ 29 h 31"/>
              <a:gd name="T44" fmla="*/ 20 w 27"/>
              <a:gd name="T45" fmla="*/ 27 h 31"/>
              <a:gd name="T46" fmla="*/ 14 w 27"/>
              <a:gd name="T47" fmla="*/ 22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7" h="31">
                <a:moveTo>
                  <a:pt x="14" y="22"/>
                </a:moveTo>
                <a:lnTo>
                  <a:pt x="12" y="22"/>
                </a:lnTo>
                <a:lnTo>
                  <a:pt x="5" y="19"/>
                </a:lnTo>
                <a:lnTo>
                  <a:pt x="3" y="18"/>
                </a:lnTo>
                <a:lnTo>
                  <a:pt x="3" y="16"/>
                </a:lnTo>
                <a:lnTo>
                  <a:pt x="0" y="3"/>
                </a:lnTo>
                <a:lnTo>
                  <a:pt x="1" y="1"/>
                </a:lnTo>
                <a:lnTo>
                  <a:pt x="3" y="0"/>
                </a:lnTo>
                <a:lnTo>
                  <a:pt x="5" y="0"/>
                </a:lnTo>
                <a:lnTo>
                  <a:pt x="9" y="1"/>
                </a:lnTo>
                <a:lnTo>
                  <a:pt x="12" y="5"/>
                </a:lnTo>
                <a:lnTo>
                  <a:pt x="15" y="10"/>
                </a:lnTo>
                <a:lnTo>
                  <a:pt x="15" y="11"/>
                </a:lnTo>
                <a:lnTo>
                  <a:pt x="22" y="15"/>
                </a:lnTo>
                <a:lnTo>
                  <a:pt x="22" y="16"/>
                </a:lnTo>
                <a:lnTo>
                  <a:pt x="24" y="18"/>
                </a:lnTo>
                <a:lnTo>
                  <a:pt x="27" y="19"/>
                </a:lnTo>
                <a:lnTo>
                  <a:pt x="26" y="22"/>
                </a:lnTo>
                <a:lnTo>
                  <a:pt x="24" y="29"/>
                </a:lnTo>
                <a:lnTo>
                  <a:pt x="24" y="30"/>
                </a:lnTo>
                <a:lnTo>
                  <a:pt x="23" y="31"/>
                </a:lnTo>
                <a:lnTo>
                  <a:pt x="22" y="29"/>
                </a:lnTo>
                <a:lnTo>
                  <a:pt x="20" y="27"/>
                </a:lnTo>
                <a:lnTo>
                  <a:pt x="14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1" name="Freeform 383"/>
          <p:cNvSpPr>
            <a:spLocks/>
          </p:cNvSpPr>
          <p:nvPr/>
        </p:nvSpPr>
        <p:spPr bwMode="auto">
          <a:xfrm>
            <a:off x="6113463" y="2452688"/>
            <a:ext cx="46038" cy="66675"/>
          </a:xfrm>
          <a:custGeom>
            <a:avLst/>
            <a:gdLst>
              <a:gd name="T0" fmla="*/ 11 w 29"/>
              <a:gd name="T1" fmla="*/ 7 h 42"/>
              <a:gd name="T2" fmla="*/ 8 w 29"/>
              <a:gd name="T3" fmla="*/ 7 h 42"/>
              <a:gd name="T4" fmla="*/ 8 w 29"/>
              <a:gd name="T5" fmla="*/ 4 h 42"/>
              <a:gd name="T6" fmla="*/ 8 w 29"/>
              <a:gd name="T7" fmla="*/ 1 h 42"/>
              <a:gd name="T8" fmla="*/ 8 w 29"/>
              <a:gd name="T9" fmla="*/ 0 h 42"/>
              <a:gd name="T10" fmla="*/ 9 w 29"/>
              <a:gd name="T11" fmla="*/ 0 h 42"/>
              <a:gd name="T12" fmla="*/ 11 w 29"/>
              <a:gd name="T13" fmla="*/ 0 h 42"/>
              <a:gd name="T14" fmla="*/ 11 w 29"/>
              <a:gd name="T15" fmla="*/ 1 h 42"/>
              <a:gd name="T16" fmla="*/ 14 w 29"/>
              <a:gd name="T17" fmla="*/ 7 h 42"/>
              <a:gd name="T18" fmla="*/ 14 w 29"/>
              <a:gd name="T19" fmla="*/ 8 h 42"/>
              <a:gd name="T20" fmla="*/ 14 w 29"/>
              <a:gd name="T21" fmla="*/ 10 h 42"/>
              <a:gd name="T22" fmla="*/ 15 w 29"/>
              <a:gd name="T23" fmla="*/ 11 h 42"/>
              <a:gd name="T24" fmla="*/ 15 w 29"/>
              <a:gd name="T25" fmla="*/ 16 h 42"/>
              <a:gd name="T26" fmla="*/ 18 w 29"/>
              <a:gd name="T27" fmla="*/ 19 h 42"/>
              <a:gd name="T28" fmla="*/ 19 w 29"/>
              <a:gd name="T29" fmla="*/ 19 h 42"/>
              <a:gd name="T30" fmla="*/ 22 w 29"/>
              <a:gd name="T31" fmla="*/ 19 h 42"/>
              <a:gd name="T32" fmla="*/ 24 w 29"/>
              <a:gd name="T33" fmla="*/ 21 h 42"/>
              <a:gd name="T34" fmla="*/ 29 w 29"/>
              <a:gd name="T35" fmla="*/ 26 h 42"/>
              <a:gd name="T36" fmla="*/ 27 w 29"/>
              <a:gd name="T37" fmla="*/ 31 h 42"/>
              <a:gd name="T38" fmla="*/ 26 w 29"/>
              <a:gd name="T39" fmla="*/ 33 h 42"/>
              <a:gd name="T40" fmla="*/ 23 w 29"/>
              <a:gd name="T41" fmla="*/ 36 h 42"/>
              <a:gd name="T42" fmla="*/ 18 w 29"/>
              <a:gd name="T43" fmla="*/ 38 h 42"/>
              <a:gd name="T44" fmla="*/ 16 w 29"/>
              <a:gd name="T45" fmla="*/ 40 h 42"/>
              <a:gd name="T46" fmla="*/ 8 w 29"/>
              <a:gd name="T47" fmla="*/ 41 h 42"/>
              <a:gd name="T48" fmla="*/ 7 w 29"/>
              <a:gd name="T49" fmla="*/ 42 h 42"/>
              <a:gd name="T50" fmla="*/ 4 w 29"/>
              <a:gd name="T51" fmla="*/ 42 h 42"/>
              <a:gd name="T52" fmla="*/ 3 w 29"/>
              <a:gd name="T53" fmla="*/ 42 h 42"/>
              <a:gd name="T54" fmla="*/ 1 w 29"/>
              <a:gd name="T55" fmla="*/ 41 h 42"/>
              <a:gd name="T56" fmla="*/ 0 w 29"/>
              <a:gd name="T57" fmla="*/ 40 h 42"/>
              <a:gd name="T58" fmla="*/ 0 w 29"/>
              <a:gd name="T59" fmla="*/ 38 h 42"/>
              <a:gd name="T60" fmla="*/ 1 w 29"/>
              <a:gd name="T61" fmla="*/ 37 h 42"/>
              <a:gd name="T62" fmla="*/ 5 w 29"/>
              <a:gd name="T63" fmla="*/ 30 h 42"/>
              <a:gd name="T64" fmla="*/ 7 w 29"/>
              <a:gd name="T65" fmla="*/ 30 h 42"/>
              <a:gd name="T66" fmla="*/ 8 w 29"/>
              <a:gd name="T67" fmla="*/ 30 h 42"/>
              <a:gd name="T68" fmla="*/ 14 w 29"/>
              <a:gd name="T69" fmla="*/ 30 h 42"/>
              <a:gd name="T70" fmla="*/ 16 w 29"/>
              <a:gd name="T71" fmla="*/ 33 h 42"/>
              <a:gd name="T72" fmla="*/ 20 w 29"/>
              <a:gd name="T73" fmla="*/ 25 h 42"/>
              <a:gd name="T74" fmla="*/ 19 w 29"/>
              <a:gd name="T75" fmla="*/ 22 h 42"/>
              <a:gd name="T76" fmla="*/ 18 w 29"/>
              <a:gd name="T77" fmla="*/ 21 h 42"/>
              <a:gd name="T78" fmla="*/ 15 w 29"/>
              <a:gd name="T79" fmla="*/ 19 h 42"/>
              <a:gd name="T80" fmla="*/ 12 w 29"/>
              <a:gd name="T81" fmla="*/ 19 h 42"/>
              <a:gd name="T82" fmla="*/ 11 w 29"/>
              <a:gd name="T83" fmla="*/ 16 h 42"/>
              <a:gd name="T84" fmla="*/ 11 w 29"/>
              <a:gd name="T85" fmla="*/ 15 h 42"/>
              <a:gd name="T86" fmla="*/ 12 w 29"/>
              <a:gd name="T87" fmla="*/ 14 h 42"/>
              <a:gd name="T88" fmla="*/ 14 w 29"/>
              <a:gd name="T89" fmla="*/ 12 h 42"/>
              <a:gd name="T90" fmla="*/ 12 w 29"/>
              <a:gd name="T91" fmla="*/ 10 h 42"/>
              <a:gd name="T92" fmla="*/ 12 w 29"/>
              <a:gd name="T93" fmla="*/ 10 h 42"/>
              <a:gd name="T94" fmla="*/ 11 w 29"/>
              <a:gd name="T95" fmla="*/ 10 h 42"/>
              <a:gd name="T96" fmla="*/ 11 w 29"/>
              <a:gd name="T97" fmla="*/ 8 h 42"/>
              <a:gd name="T98" fmla="*/ 11 w 29"/>
              <a:gd name="T99" fmla="*/ 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9" h="42">
                <a:moveTo>
                  <a:pt x="11" y="7"/>
                </a:moveTo>
                <a:lnTo>
                  <a:pt x="8" y="7"/>
                </a:lnTo>
                <a:lnTo>
                  <a:pt x="8" y="4"/>
                </a:lnTo>
                <a:lnTo>
                  <a:pt x="8" y="1"/>
                </a:lnTo>
                <a:lnTo>
                  <a:pt x="8" y="0"/>
                </a:lnTo>
                <a:lnTo>
                  <a:pt x="9" y="0"/>
                </a:lnTo>
                <a:lnTo>
                  <a:pt x="11" y="0"/>
                </a:lnTo>
                <a:lnTo>
                  <a:pt x="11" y="1"/>
                </a:lnTo>
                <a:lnTo>
                  <a:pt x="14" y="7"/>
                </a:lnTo>
                <a:lnTo>
                  <a:pt x="14" y="8"/>
                </a:lnTo>
                <a:lnTo>
                  <a:pt x="14" y="10"/>
                </a:lnTo>
                <a:lnTo>
                  <a:pt x="15" y="11"/>
                </a:lnTo>
                <a:lnTo>
                  <a:pt x="15" y="16"/>
                </a:lnTo>
                <a:lnTo>
                  <a:pt x="18" y="19"/>
                </a:lnTo>
                <a:lnTo>
                  <a:pt x="19" y="19"/>
                </a:lnTo>
                <a:lnTo>
                  <a:pt x="22" y="19"/>
                </a:lnTo>
                <a:lnTo>
                  <a:pt x="24" y="21"/>
                </a:lnTo>
                <a:lnTo>
                  <a:pt x="29" y="26"/>
                </a:lnTo>
                <a:lnTo>
                  <a:pt x="27" y="31"/>
                </a:lnTo>
                <a:lnTo>
                  <a:pt x="26" y="33"/>
                </a:lnTo>
                <a:lnTo>
                  <a:pt x="23" y="36"/>
                </a:lnTo>
                <a:lnTo>
                  <a:pt x="18" y="38"/>
                </a:lnTo>
                <a:lnTo>
                  <a:pt x="16" y="40"/>
                </a:lnTo>
                <a:lnTo>
                  <a:pt x="8" y="41"/>
                </a:lnTo>
                <a:lnTo>
                  <a:pt x="7" y="42"/>
                </a:lnTo>
                <a:lnTo>
                  <a:pt x="4" y="42"/>
                </a:lnTo>
                <a:lnTo>
                  <a:pt x="3" y="42"/>
                </a:lnTo>
                <a:lnTo>
                  <a:pt x="1" y="41"/>
                </a:lnTo>
                <a:lnTo>
                  <a:pt x="0" y="40"/>
                </a:lnTo>
                <a:lnTo>
                  <a:pt x="0" y="38"/>
                </a:lnTo>
                <a:lnTo>
                  <a:pt x="1" y="37"/>
                </a:lnTo>
                <a:lnTo>
                  <a:pt x="5" y="30"/>
                </a:lnTo>
                <a:lnTo>
                  <a:pt x="7" y="30"/>
                </a:lnTo>
                <a:lnTo>
                  <a:pt x="8" y="30"/>
                </a:lnTo>
                <a:lnTo>
                  <a:pt x="14" y="30"/>
                </a:lnTo>
                <a:lnTo>
                  <a:pt x="16" y="33"/>
                </a:lnTo>
                <a:lnTo>
                  <a:pt x="20" y="25"/>
                </a:lnTo>
                <a:lnTo>
                  <a:pt x="19" y="22"/>
                </a:lnTo>
                <a:lnTo>
                  <a:pt x="18" y="21"/>
                </a:lnTo>
                <a:lnTo>
                  <a:pt x="15" y="19"/>
                </a:lnTo>
                <a:lnTo>
                  <a:pt x="12" y="19"/>
                </a:lnTo>
                <a:lnTo>
                  <a:pt x="11" y="16"/>
                </a:lnTo>
                <a:lnTo>
                  <a:pt x="11" y="15"/>
                </a:lnTo>
                <a:lnTo>
                  <a:pt x="12" y="14"/>
                </a:lnTo>
                <a:lnTo>
                  <a:pt x="14" y="12"/>
                </a:lnTo>
                <a:lnTo>
                  <a:pt x="12" y="10"/>
                </a:lnTo>
                <a:lnTo>
                  <a:pt x="12" y="10"/>
                </a:lnTo>
                <a:lnTo>
                  <a:pt x="11" y="10"/>
                </a:lnTo>
                <a:lnTo>
                  <a:pt x="11" y="8"/>
                </a:lnTo>
                <a:lnTo>
                  <a:pt x="11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2" name="Freeform 384"/>
          <p:cNvSpPr>
            <a:spLocks/>
          </p:cNvSpPr>
          <p:nvPr/>
        </p:nvSpPr>
        <p:spPr bwMode="auto">
          <a:xfrm>
            <a:off x="6257926" y="2284413"/>
            <a:ext cx="128588" cy="179388"/>
          </a:xfrm>
          <a:custGeom>
            <a:avLst/>
            <a:gdLst>
              <a:gd name="T0" fmla="*/ 60 w 81"/>
              <a:gd name="T1" fmla="*/ 34 h 113"/>
              <a:gd name="T2" fmla="*/ 64 w 81"/>
              <a:gd name="T3" fmla="*/ 28 h 113"/>
              <a:gd name="T4" fmla="*/ 77 w 81"/>
              <a:gd name="T5" fmla="*/ 17 h 113"/>
              <a:gd name="T6" fmla="*/ 81 w 81"/>
              <a:gd name="T7" fmla="*/ 19 h 113"/>
              <a:gd name="T8" fmla="*/ 78 w 81"/>
              <a:gd name="T9" fmla="*/ 30 h 113"/>
              <a:gd name="T10" fmla="*/ 75 w 81"/>
              <a:gd name="T11" fmla="*/ 46 h 113"/>
              <a:gd name="T12" fmla="*/ 71 w 81"/>
              <a:gd name="T13" fmla="*/ 62 h 113"/>
              <a:gd name="T14" fmla="*/ 66 w 81"/>
              <a:gd name="T15" fmla="*/ 76 h 113"/>
              <a:gd name="T16" fmla="*/ 56 w 81"/>
              <a:gd name="T17" fmla="*/ 77 h 113"/>
              <a:gd name="T18" fmla="*/ 64 w 81"/>
              <a:gd name="T19" fmla="*/ 77 h 113"/>
              <a:gd name="T20" fmla="*/ 56 w 81"/>
              <a:gd name="T21" fmla="*/ 92 h 113"/>
              <a:gd name="T22" fmla="*/ 44 w 81"/>
              <a:gd name="T23" fmla="*/ 94 h 113"/>
              <a:gd name="T24" fmla="*/ 30 w 81"/>
              <a:gd name="T25" fmla="*/ 97 h 113"/>
              <a:gd name="T26" fmla="*/ 26 w 81"/>
              <a:gd name="T27" fmla="*/ 112 h 113"/>
              <a:gd name="T28" fmla="*/ 22 w 81"/>
              <a:gd name="T29" fmla="*/ 103 h 113"/>
              <a:gd name="T30" fmla="*/ 17 w 81"/>
              <a:gd name="T31" fmla="*/ 86 h 113"/>
              <a:gd name="T32" fmla="*/ 14 w 81"/>
              <a:gd name="T33" fmla="*/ 87 h 113"/>
              <a:gd name="T34" fmla="*/ 9 w 81"/>
              <a:gd name="T35" fmla="*/ 83 h 113"/>
              <a:gd name="T36" fmla="*/ 11 w 81"/>
              <a:gd name="T37" fmla="*/ 82 h 113"/>
              <a:gd name="T38" fmla="*/ 14 w 81"/>
              <a:gd name="T39" fmla="*/ 82 h 113"/>
              <a:gd name="T40" fmla="*/ 17 w 81"/>
              <a:gd name="T41" fmla="*/ 82 h 113"/>
              <a:gd name="T42" fmla="*/ 26 w 81"/>
              <a:gd name="T43" fmla="*/ 83 h 113"/>
              <a:gd name="T44" fmla="*/ 33 w 81"/>
              <a:gd name="T45" fmla="*/ 83 h 113"/>
              <a:gd name="T46" fmla="*/ 44 w 81"/>
              <a:gd name="T47" fmla="*/ 82 h 113"/>
              <a:gd name="T48" fmla="*/ 36 w 81"/>
              <a:gd name="T49" fmla="*/ 76 h 113"/>
              <a:gd name="T50" fmla="*/ 28 w 81"/>
              <a:gd name="T51" fmla="*/ 73 h 113"/>
              <a:gd name="T52" fmla="*/ 24 w 81"/>
              <a:gd name="T53" fmla="*/ 75 h 113"/>
              <a:gd name="T54" fmla="*/ 18 w 81"/>
              <a:gd name="T55" fmla="*/ 73 h 113"/>
              <a:gd name="T56" fmla="*/ 15 w 81"/>
              <a:gd name="T57" fmla="*/ 71 h 113"/>
              <a:gd name="T58" fmla="*/ 19 w 81"/>
              <a:gd name="T59" fmla="*/ 60 h 113"/>
              <a:gd name="T60" fmla="*/ 24 w 81"/>
              <a:gd name="T61" fmla="*/ 57 h 113"/>
              <a:gd name="T62" fmla="*/ 28 w 81"/>
              <a:gd name="T63" fmla="*/ 57 h 113"/>
              <a:gd name="T64" fmla="*/ 32 w 81"/>
              <a:gd name="T65" fmla="*/ 60 h 113"/>
              <a:gd name="T66" fmla="*/ 37 w 81"/>
              <a:gd name="T67" fmla="*/ 58 h 113"/>
              <a:gd name="T68" fmla="*/ 40 w 81"/>
              <a:gd name="T69" fmla="*/ 56 h 113"/>
              <a:gd name="T70" fmla="*/ 41 w 81"/>
              <a:gd name="T71" fmla="*/ 52 h 113"/>
              <a:gd name="T72" fmla="*/ 36 w 81"/>
              <a:gd name="T73" fmla="*/ 43 h 113"/>
              <a:gd name="T74" fmla="*/ 28 w 81"/>
              <a:gd name="T75" fmla="*/ 45 h 113"/>
              <a:gd name="T76" fmla="*/ 28 w 81"/>
              <a:gd name="T77" fmla="*/ 46 h 113"/>
              <a:gd name="T78" fmla="*/ 29 w 81"/>
              <a:gd name="T79" fmla="*/ 47 h 113"/>
              <a:gd name="T80" fmla="*/ 26 w 81"/>
              <a:gd name="T81" fmla="*/ 50 h 113"/>
              <a:gd name="T82" fmla="*/ 18 w 81"/>
              <a:gd name="T83" fmla="*/ 53 h 113"/>
              <a:gd name="T84" fmla="*/ 0 w 81"/>
              <a:gd name="T85" fmla="*/ 57 h 113"/>
              <a:gd name="T86" fmla="*/ 2 w 81"/>
              <a:gd name="T87" fmla="*/ 53 h 113"/>
              <a:gd name="T88" fmla="*/ 6 w 81"/>
              <a:gd name="T89" fmla="*/ 50 h 113"/>
              <a:gd name="T90" fmla="*/ 26 w 81"/>
              <a:gd name="T91" fmla="*/ 38 h 113"/>
              <a:gd name="T92" fmla="*/ 30 w 81"/>
              <a:gd name="T93" fmla="*/ 30 h 113"/>
              <a:gd name="T94" fmla="*/ 33 w 81"/>
              <a:gd name="T95" fmla="*/ 19 h 113"/>
              <a:gd name="T96" fmla="*/ 33 w 81"/>
              <a:gd name="T97" fmla="*/ 16 h 113"/>
              <a:gd name="T98" fmla="*/ 33 w 81"/>
              <a:gd name="T99" fmla="*/ 8 h 113"/>
              <a:gd name="T100" fmla="*/ 34 w 81"/>
              <a:gd name="T101" fmla="*/ 2 h 113"/>
              <a:gd name="T102" fmla="*/ 39 w 81"/>
              <a:gd name="T103" fmla="*/ 0 h 113"/>
              <a:gd name="T104" fmla="*/ 41 w 81"/>
              <a:gd name="T105" fmla="*/ 1 h 113"/>
              <a:gd name="T106" fmla="*/ 41 w 81"/>
              <a:gd name="T107" fmla="*/ 8 h 113"/>
              <a:gd name="T108" fmla="*/ 41 w 81"/>
              <a:gd name="T109" fmla="*/ 11 h 113"/>
              <a:gd name="T110" fmla="*/ 41 w 81"/>
              <a:gd name="T111" fmla="*/ 15 h 113"/>
              <a:gd name="T112" fmla="*/ 44 w 81"/>
              <a:gd name="T113" fmla="*/ 26 h 113"/>
              <a:gd name="T114" fmla="*/ 48 w 81"/>
              <a:gd name="T115" fmla="*/ 30 h 113"/>
              <a:gd name="T116" fmla="*/ 48 w 81"/>
              <a:gd name="T117" fmla="*/ 30 h 113"/>
              <a:gd name="T118" fmla="*/ 44 w 81"/>
              <a:gd name="T119" fmla="*/ 19 h 113"/>
              <a:gd name="T120" fmla="*/ 45 w 81"/>
              <a:gd name="T121" fmla="*/ 13 h 113"/>
              <a:gd name="T122" fmla="*/ 48 w 81"/>
              <a:gd name="T123" fmla="*/ 8 h 113"/>
              <a:gd name="T124" fmla="*/ 49 w 81"/>
              <a:gd name="T125" fmla="*/ 17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1" h="113">
                <a:moveTo>
                  <a:pt x="60" y="35"/>
                </a:moveTo>
                <a:lnTo>
                  <a:pt x="60" y="34"/>
                </a:lnTo>
                <a:lnTo>
                  <a:pt x="63" y="31"/>
                </a:lnTo>
                <a:lnTo>
                  <a:pt x="64" y="28"/>
                </a:lnTo>
                <a:lnTo>
                  <a:pt x="74" y="20"/>
                </a:lnTo>
                <a:lnTo>
                  <a:pt x="77" y="17"/>
                </a:lnTo>
                <a:lnTo>
                  <a:pt x="79" y="17"/>
                </a:lnTo>
                <a:lnTo>
                  <a:pt x="81" y="19"/>
                </a:lnTo>
                <a:lnTo>
                  <a:pt x="79" y="24"/>
                </a:lnTo>
                <a:lnTo>
                  <a:pt x="78" y="30"/>
                </a:lnTo>
                <a:lnTo>
                  <a:pt x="77" y="39"/>
                </a:lnTo>
                <a:lnTo>
                  <a:pt x="75" y="46"/>
                </a:lnTo>
                <a:lnTo>
                  <a:pt x="73" y="53"/>
                </a:lnTo>
                <a:lnTo>
                  <a:pt x="71" y="62"/>
                </a:lnTo>
                <a:lnTo>
                  <a:pt x="67" y="72"/>
                </a:lnTo>
                <a:lnTo>
                  <a:pt x="66" y="76"/>
                </a:lnTo>
                <a:lnTo>
                  <a:pt x="56" y="75"/>
                </a:lnTo>
                <a:lnTo>
                  <a:pt x="56" y="77"/>
                </a:lnTo>
                <a:lnTo>
                  <a:pt x="60" y="79"/>
                </a:lnTo>
                <a:lnTo>
                  <a:pt x="64" y="77"/>
                </a:lnTo>
                <a:lnTo>
                  <a:pt x="59" y="86"/>
                </a:lnTo>
                <a:lnTo>
                  <a:pt x="56" y="92"/>
                </a:lnTo>
                <a:lnTo>
                  <a:pt x="52" y="92"/>
                </a:lnTo>
                <a:lnTo>
                  <a:pt x="44" y="94"/>
                </a:lnTo>
                <a:lnTo>
                  <a:pt x="40" y="95"/>
                </a:lnTo>
                <a:lnTo>
                  <a:pt x="30" y="97"/>
                </a:lnTo>
                <a:lnTo>
                  <a:pt x="30" y="98"/>
                </a:lnTo>
                <a:lnTo>
                  <a:pt x="26" y="112"/>
                </a:lnTo>
                <a:lnTo>
                  <a:pt x="26" y="113"/>
                </a:lnTo>
                <a:lnTo>
                  <a:pt x="22" y="103"/>
                </a:lnTo>
                <a:lnTo>
                  <a:pt x="19" y="91"/>
                </a:lnTo>
                <a:lnTo>
                  <a:pt x="17" y="86"/>
                </a:lnTo>
                <a:lnTo>
                  <a:pt x="15" y="87"/>
                </a:lnTo>
                <a:lnTo>
                  <a:pt x="14" y="87"/>
                </a:lnTo>
                <a:lnTo>
                  <a:pt x="13" y="86"/>
                </a:lnTo>
                <a:lnTo>
                  <a:pt x="9" y="83"/>
                </a:lnTo>
                <a:lnTo>
                  <a:pt x="10" y="83"/>
                </a:lnTo>
                <a:lnTo>
                  <a:pt x="11" y="82"/>
                </a:lnTo>
                <a:lnTo>
                  <a:pt x="13" y="82"/>
                </a:lnTo>
                <a:lnTo>
                  <a:pt x="14" y="82"/>
                </a:lnTo>
                <a:lnTo>
                  <a:pt x="15" y="82"/>
                </a:lnTo>
                <a:lnTo>
                  <a:pt x="17" y="82"/>
                </a:lnTo>
                <a:lnTo>
                  <a:pt x="25" y="83"/>
                </a:lnTo>
                <a:lnTo>
                  <a:pt x="26" y="83"/>
                </a:lnTo>
                <a:lnTo>
                  <a:pt x="28" y="83"/>
                </a:lnTo>
                <a:lnTo>
                  <a:pt x="33" y="83"/>
                </a:lnTo>
                <a:lnTo>
                  <a:pt x="43" y="83"/>
                </a:lnTo>
                <a:lnTo>
                  <a:pt x="44" y="82"/>
                </a:lnTo>
                <a:lnTo>
                  <a:pt x="44" y="80"/>
                </a:lnTo>
                <a:lnTo>
                  <a:pt x="36" y="76"/>
                </a:lnTo>
                <a:lnTo>
                  <a:pt x="30" y="73"/>
                </a:lnTo>
                <a:lnTo>
                  <a:pt x="28" y="73"/>
                </a:lnTo>
                <a:lnTo>
                  <a:pt x="26" y="75"/>
                </a:lnTo>
                <a:lnTo>
                  <a:pt x="24" y="75"/>
                </a:lnTo>
                <a:lnTo>
                  <a:pt x="22" y="75"/>
                </a:lnTo>
                <a:lnTo>
                  <a:pt x="18" y="73"/>
                </a:lnTo>
                <a:lnTo>
                  <a:pt x="15" y="72"/>
                </a:lnTo>
                <a:lnTo>
                  <a:pt x="15" y="71"/>
                </a:lnTo>
                <a:lnTo>
                  <a:pt x="18" y="61"/>
                </a:lnTo>
                <a:lnTo>
                  <a:pt x="19" y="60"/>
                </a:lnTo>
                <a:lnTo>
                  <a:pt x="22" y="57"/>
                </a:lnTo>
                <a:lnTo>
                  <a:pt x="24" y="57"/>
                </a:lnTo>
                <a:lnTo>
                  <a:pt x="26" y="56"/>
                </a:lnTo>
                <a:lnTo>
                  <a:pt x="28" y="57"/>
                </a:lnTo>
                <a:lnTo>
                  <a:pt x="30" y="58"/>
                </a:lnTo>
                <a:lnTo>
                  <a:pt x="32" y="60"/>
                </a:lnTo>
                <a:lnTo>
                  <a:pt x="34" y="60"/>
                </a:lnTo>
                <a:lnTo>
                  <a:pt x="37" y="58"/>
                </a:lnTo>
                <a:lnTo>
                  <a:pt x="39" y="57"/>
                </a:lnTo>
                <a:lnTo>
                  <a:pt x="40" y="56"/>
                </a:lnTo>
                <a:lnTo>
                  <a:pt x="41" y="53"/>
                </a:lnTo>
                <a:lnTo>
                  <a:pt x="41" y="52"/>
                </a:lnTo>
                <a:lnTo>
                  <a:pt x="40" y="50"/>
                </a:lnTo>
                <a:lnTo>
                  <a:pt x="36" y="43"/>
                </a:lnTo>
                <a:lnTo>
                  <a:pt x="34" y="43"/>
                </a:lnTo>
                <a:lnTo>
                  <a:pt x="28" y="45"/>
                </a:lnTo>
                <a:lnTo>
                  <a:pt x="26" y="46"/>
                </a:lnTo>
                <a:lnTo>
                  <a:pt x="28" y="46"/>
                </a:lnTo>
                <a:lnTo>
                  <a:pt x="29" y="46"/>
                </a:lnTo>
                <a:lnTo>
                  <a:pt x="29" y="47"/>
                </a:lnTo>
                <a:lnTo>
                  <a:pt x="28" y="50"/>
                </a:lnTo>
                <a:lnTo>
                  <a:pt x="26" y="50"/>
                </a:lnTo>
                <a:lnTo>
                  <a:pt x="26" y="50"/>
                </a:lnTo>
                <a:lnTo>
                  <a:pt x="18" y="53"/>
                </a:lnTo>
                <a:lnTo>
                  <a:pt x="3" y="60"/>
                </a:lnTo>
                <a:lnTo>
                  <a:pt x="0" y="57"/>
                </a:lnTo>
                <a:lnTo>
                  <a:pt x="0" y="56"/>
                </a:lnTo>
                <a:lnTo>
                  <a:pt x="2" y="53"/>
                </a:lnTo>
                <a:lnTo>
                  <a:pt x="3" y="52"/>
                </a:lnTo>
                <a:lnTo>
                  <a:pt x="6" y="50"/>
                </a:lnTo>
                <a:lnTo>
                  <a:pt x="19" y="42"/>
                </a:lnTo>
                <a:lnTo>
                  <a:pt x="26" y="38"/>
                </a:lnTo>
                <a:lnTo>
                  <a:pt x="26" y="37"/>
                </a:lnTo>
                <a:lnTo>
                  <a:pt x="30" y="30"/>
                </a:lnTo>
                <a:lnTo>
                  <a:pt x="32" y="23"/>
                </a:lnTo>
                <a:lnTo>
                  <a:pt x="33" y="19"/>
                </a:lnTo>
                <a:lnTo>
                  <a:pt x="33" y="17"/>
                </a:lnTo>
                <a:lnTo>
                  <a:pt x="33" y="16"/>
                </a:lnTo>
                <a:lnTo>
                  <a:pt x="33" y="9"/>
                </a:lnTo>
                <a:lnTo>
                  <a:pt x="33" y="8"/>
                </a:lnTo>
                <a:lnTo>
                  <a:pt x="33" y="5"/>
                </a:lnTo>
                <a:lnTo>
                  <a:pt x="34" y="2"/>
                </a:lnTo>
                <a:lnTo>
                  <a:pt x="37" y="0"/>
                </a:lnTo>
                <a:lnTo>
                  <a:pt x="39" y="0"/>
                </a:lnTo>
                <a:lnTo>
                  <a:pt x="40" y="0"/>
                </a:lnTo>
                <a:lnTo>
                  <a:pt x="41" y="1"/>
                </a:lnTo>
                <a:lnTo>
                  <a:pt x="41" y="5"/>
                </a:lnTo>
                <a:lnTo>
                  <a:pt x="41" y="8"/>
                </a:lnTo>
                <a:lnTo>
                  <a:pt x="41" y="9"/>
                </a:lnTo>
                <a:lnTo>
                  <a:pt x="41" y="11"/>
                </a:lnTo>
                <a:lnTo>
                  <a:pt x="41" y="12"/>
                </a:lnTo>
                <a:lnTo>
                  <a:pt x="41" y="15"/>
                </a:lnTo>
                <a:lnTo>
                  <a:pt x="44" y="24"/>
                </a:lnTo>
                <a:lnTo>
                  <a:pt x="44" y="26"/>
                </a:lnTo>
                <a:lnTo>
                  <a:pt x="45" y="28"/>
                </a:lnTo>
                <a:lnTo>
                  <a:pt x="48" y="30"/>
                </a:lnTo>
                <a:lnTo>
                  <a:pt x="51" y="32"/>
                </a:lnTo>
                <a:lnTo>
                  <a:pt x="48" y="30"/>
                </a:lnTo>
                <a:lnTo>
                  <a:pt x="47" y="26"/>
                </a:lnTo>
                <a:lnTo>
                  <a:pt x="44" y="19"/>
                </a:lnTo>
                <a:lnTo>
                  <a:pt x="44" y="16"/>
                </a:lnTo>
                <a:lnTo>
                  <a:pt x="45" y="13"/>
                </a:lnTo>
                <a:lnTo>
                  <a:pt x="47" y="8"/>
                </a:lnTo>
                <a:lnTo>
                  <a:pt x="48" y="8"/>
                </a:lnTo>
                <a:lnTo>
                  <a:pt x="48" y="9"/>
                </a:lnTo>
                <a:lnTo>
                  <a:pt x="49" y="17"/>
                </a:lnTo>
                <a:lnTo>
                  <a:pt x="60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3" name="Freeform 385"/>
          <p:cNvSpPr>
            <a:spLocks/>
          </p:cNvSpPr>
          <p:nvPr/>
        </p:nvSpPr>
        <p:spPr bwMode="auto">
          <a:xfrm>
            <a:off x="6346826" y="2090738"/>
            <a:ext cx="142875" cy="220663"/>
          </a:xfrm>
          <a:custGeom>
            <a:avLst/>
            <a:gdLst>
              <a:gd name="T0" fmla="*/ 63 w 90"/>
              <a:gd name="T1" fmla="*/ 10 h 139"/>
              <a:gd name="T2" fmla="*/ 68 w 90"/>
              <a:gd name="T3" fmla="*/ 14 h 139"/>
              <a:gd name="T4" fmla="*/ 74 w 90"/>
              <a:gd name="T5" fmla="*/ 15 h 139"/>
              <a:gd name="T6" fmla="*/ 78 w 90"/>
              <a:gd name="T7" fmla="*/ 17 h 139"/>
              <a:gd name="T8" fmla="*/ 86 w 90"/>
              <a:gd name="T9" fmla="*/ 34 h 139"/>
              <a:gd name="T10" fmla="*/ 85 w 90"/>
              <a:gd name="T11" fmla="*/ 43 h 139"/>
              <a:gd name="T12" fmla="*/ 90 w 90"/>
              <a:gd name="T13" fmla="*/ 54 h 139"/>
              <a:gd name="T14" fmla="*/ 81 w 90"/>
              <a:gd name="T15" fmla="*/ 62 h 139"/>
              <a:gd name="T16" fmla="*/ 74 w 90"/>
              <a:gd name="T17" fmla="*/ 75 h 139"/>
              <a:gd name="T18" fmla="*/ 58 w 90"/>
              <a:gd name="T19" fmla="*/ 89 h 139"/>
              <a:gd name="T20" fmla="*/ 49 w 90"/>
              <a:gd name="T21" fmla="*/ 96 h 139"/>
              <a:gd name="T22" fmla="*/ 29 w 90"/>
              <a:gd name="T23" fmla="*/ 118 h 139"/>
              <a:gd name="T24" fmla="*/ 25 w 90"/>
              <a:gd name="T25" fmla="*/ 137 h 139"/>
              <a:gd name="T26" fmla="*/ 17 w 90"/>
              <a:gd name="T27" fmla="*/ 139 h 139"/>
              <a:gd name="T28" fmla="*/ 8 w 90"/>
              <a:gd name="T29" fmla="*/ 137 h 139"/>
              <a:gd name="T30" fmla="*/ 15 w 90"/>
              <a:gd name="T31" fmla="*/ 127 h 139"/>
              <a:gd name="T32" fmla="*/ 11 w 90"/>
              <a:gd name="T33" fmla="*/ 115 h 139"/>
              <a:gd name="T34" fmla="*/ 3 w 90"/>
              <a:gd name="T35" fmla="*/ 109 h 139"/>
              <a:gd name="T36" fmla="*/ 8 w 90"/>
              <a:gd name="T37" fmla="*/ 104 h 139"/>
              <a:gd name="T38" fmla="*/ 19 w 90"/>
              <a:gd name="T39" fmla="*/ 105 h 139"/>
              <a:gd name="T40" fmla="*/ 10 w 90"/>
              <a:gd name="T41" fmla="*/ 92 h 139"/>
              <a:gd name="T42" fmla="*/ 11 w 90"/>
              <a:gd name="T43" fmla="*/ 84 h 139"/>
              <a:gd name="T44" fmla="*/ 18 w 90"/>
              <a:gd name="T45" fmla="*/ 85 h 139"/>
              <a:gd name="T46" fmla="*/ 11 w 90"/>
              <a:gd name="T47" fmla="*/ 79 h 139"/>
              <a:gd name="T48" fmla="*/ 6 w 90"/>
              <a:gd name="T49" fmla="*/ 81 h 139"/>
              <a:gd name="T50" fmla="*/ 2 w 90"/>
              <a:gd name="T51" fmla="*/ 78 h 139"/>
              <a:gd name="T52" fmla="*/ 4 w 90"/>
              <a:gd name="T53" fmla="*/ 67 h 139"/>
              <a:gd name="T54" fmla="*/ 15 w 90"/>
              <a:gd name="T55" fmla="*/ 74 h 139"/>
              <a:gd name="T56" fmla="*/ 18 w 90"/>
              <a:gd name="T57" fmla="*/ 79 h 139"/>
              <a:gd name="T58" fmla="*/ 23 w 90"/>
              <a:gd name="T59" fmla="*/ 85 h 139"/>
              <a:gd name="T60" fmla="*/ 38 w 90"/>
              <a:gd name="T61" fmla="*/ 66 h 139"/>
              <a:gd name="T62" fmla="*/ 25 w 90"/>
              <a:gd name="T63" fmla="*/ 56 h 139"/>
              <a:gd name="T64" fmla="*/ 23 w 90"/>
              <a:gd name="T65" fmla="*/ 58 h 139"/>
              <a:gd name="T66" fmla="*/ 28 w 90"/>
              <a:gd name="T67" fmla="*/ 62 h 139"/>
              <a:gd name="T68" fmla="*/ 26 w 90"/>
              <a:gd name="T69" fmla="*/ 66 h 139"/>
              <a:gd name="T70" fmla="*/ 17 w 90"/>
              <a:gd name="T71" fmla="*/ 64 h 139"/>
              <a:gd name="T72" fmla="*/ 4 w 90"/>
              <a:gd name="T73" fmla="*/ 54 h 139"/>
              <a:gd name="T74" fmla="*/ 17 w 90"/>
              <a:gd name="T75" fmla="*/ 44 h 139"/>
              <a:gd name="T76" fmla="*/ 21 w 90"/>
              <a:gd name="T77" fmla="*/ 52 h 139"/>
              <a:gd name="T78" fmla="*/ 29 w 90"/>
              <a:gd name="T79" fmla="*/ 55 h 139"/>
              <a:gd name="T80" fmla="*/ 40 w 90"/>
              <a:gd name="T81" fmla="*/ 52 h 139"/>
              <a:gd name="T82" fmla="*/ 51 w 90"/>
              <a:gd name="T83" fmla="*/ 37 h 139"/>
              <a:gd name="T84" fmla="*/ 40 w 90"/>
              <a:gd name="T85" fmla="*/ 7 h 139"/>
              <a:gd name="T86" fmla="*/ 52 w 90"/>
              <a:gd name="T87" fmla="*/ 0 h 139"/>
              <a:gd name="T88" fmla="*/ 53 w 90"/>
              <a:gd name="T89" fmla="*/ 17 h 139"/>
              <a:gd name="T90" fmla="*/ 59 w 90"/>
              <a:gd name="T91" fmla="*/ 25 h 139"/>
              <a:gd name="T92" fmla="*/ 63 w 90"/>
              <a:gd name="T93" fmla="*/ 19 h 139"/>
              <a:gd name="T94" fmla="*/ 59 w 90"/>
              <a:gd name="T95" fmla="*/ 17 h 139"/>
              <a:gd name="T96" fmla="*/ 60 w 90"/>
              <a:gd name="T97" fmla="*/ 1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139">
                <a:moveTo>
                  <a:pt x="60" y="10"/>
                </a:moveTo>
                <a:lnTo>
                  <a:pt x="62" y="9"/>
                </a:lnTo>
                <a:lnTo>
                  <a:pt x="63" y="10"/>
                </a:lnTo>
                <a:lnTo>
                  <a:pt x="66" y="10"/>
                </a:lnTo>
                <a:lnTo>
                  <a:pt x="66" y="11"/>
                </a:lnTo>
                <a:lnTo>
                  <a:pt x="68" y="14"/>
                </a:lnTo>
                <a:lnTo>
                  <a:pt x="70" y="17"/>
                </a:lnTo>
                <a:lnTo>
                  <a:pt x="73" y="15"/>
                </a:lnTo>
                <a:lnTo>
                  <a:pt x="74" y="15"/>
                </a:lnTo>
                <a:lnTo>
                  <a:pt x="75" y="14"/>
                </a:lnTo>
                <a:lnTo>
                  <a:pt x="77" y="15"/>
                </a:lnTo>
                <a:lnTo>
                  <a:pt x="78" y="17"/>
                </a:lnTo>
                <a:lnTo>
                  <a:pt x="82" y="22"/>
                </a:lnTo>
                <a:lnTo>
                  <a:pt x="82" y="25"/>
                </a:lnTo>
                <a:lnTo>
                  <a:pt x="86" y="34"/>
                </a:lnTo>
                <a:lnTo>
                  <a:pt x="82" y="40"/>
                </a:lnTo>
                <a:lnTo>
                  <a:pt x="83" y="41"/>
                </a:lnTo>
                <a:lnTo>
                  <a:pt x="85" y="43"/>
                </a:lnTo>
                <a:lnTo>
                  <a:pt x="89" y="48"/>
                </a:lnTo>
                <a:lnTo>
                  <a:pt x="90" y="51"/>
                </a:lnTo>
                <a:lnTo>
                  <a:pt x="90" y="54"/>
                </a:lnTo>
                <a:lnTo>
                  <a:pt x="90" y="60"/>
                </a:lnTo>
                <a:lnTo>
                  <a:pt x="83" y="58"/>
                </a:lnTo>
                <a:lnTo>
                  <a:pt x="81" y="62"/>
                </a:lnTo>
                <a:lnTo>
                  <a:pt x="77" y="71"/>
                </a:lnTo>
                <a:lnTo>
                  <a:pt x="75" y="74"/>
                </a:lnTo>
                <a:lnTo>
                  <a:pt x="74" y="75"/>
                </a:lnTo>
                <a:lnTo>
                  <a:pt x="67" y="81"/>
                </a:lnTo>
                <a:lnTo>
                  <a:pt x="60" y="86"/>
                </a:lnTo>
                <a:lnTo>
                  <a:pt x="58" y="89"/>
                </a:lnTo>
                <a:lnTo>
                  <a:pt x="52" y="93"/>
                </a:lnTo>
                <a:lnTo>
                  <a:pt x="52" y="94"/>
                </a:lnTo>
                <a:lnTo>
                  <a:pt x="49" y="96"/>
                </a:lnTo>
                <a:lnTo>
                  <a:pt x="48" y="99"/>
                </a:lnTo>
                <a:lnTo>
                  <a:pt x="30" y="112"/>
                </a:lnTo>
                <a:lnTo>
                  <a:pt x="29" y="118"/>
                </a:lnTo>
                <a:lnTo>
                  <a:pt x="29" y="119"/>
                </a:lnTo>
                <a:lnTo>
                  <a:pt x="25" y="137"/>
                </a:lnTo>
                <a:lnTo>
                  <a:pt x="25" y="137"/>
                </a:lnTo>
                <a:lnTo>
                  <a:pt x="19" y="137"/>
                </a:lnTo>
                <a:lnTo>
                  <a:pt x="18" y="139"/>
                </a:lnTo>
                <a:lnTo>
                  <a:pt x="17" y="139"/>
                </a:lnTo>
                <a:lnTo>
                  <a:pt x="14" y="139"/>
                </a:lnTo>
                <a:lnTo>
                  <a:pt x="11" y="139"/>
                </a:lnTo>
                <a:lnTo>
                  <a:pt x="8" y="137"/>
                </a:lnTo>
                <a:lnTo>
                  <a:pt x="11" y="129"/>
                </a:lnTo>
                <a:lnTo>
                  <a:pt x="13" y="129"/>
                </a:lnTo>
                <a:lnTo>
                  <a:pt x="15" y="127"/>
                </a:lnTo>
                <a:lnTo>
                  <a:pt x="18" y="124"/>
                </a:lnTo>
                <a:lnTo>
                  <a:pt x="19" y="122"/>
                </a:lnTo>
                <a:lnTo>
                  <a:pt x="11" y="115"/>
                </a:lnTo>
                <a:lnTo>
                  <a:pt x="6" y="112"/>
                </a:lnTo>
                <a:lnTo>
                  <a:pt x="4" y="111"/>
                </a:lnTo>
                <a:lnTo>
                  <a:pt x="3" y="109"/>
                </a:lnTo>
                <a:lnTo>
                  <a:pt x="3" y="108"/>
                </a:lnTo>
                <a:lnTo>
                  <a:pt x="3" y="107"/>
                </a:lnTo>
                <a:lnTo>
                  <a:pt x="8" y="104"/>
                </a:lnTo>
                <a:lnTo>
                  <a:pt x="15" y="105"/>
                </a:lnTo>
                <a:lnTo>
                  <a:pt x="17" y="107"/>
                </a:lnTo>
                <a:lnTo>
                  <a:pt x="19" y="105"/>
                </a:lnTo>
                <a:lnTo>
                  <a:pt x="21" y="101"/>
                </a:lnTo>
                <a:lnTo>
                  <a:pt x="13" y="92"/>
                </a:lnTo>
                <a:lnTo>
                  <a:pt x="10" y="92"/>
                </a:lnTo>
                <a:lnTo>
                  <a:pt x="7" y="93"/>
                </a:lnTo>
                <a:lnTo>
                  <a:pt x="6" y="90"/>
                </a:lnTo>
                <a:lnTo>
                  <a:pt x="11" y="84"/>
                </a:lnTo>
                <a:lnTo>
                  <a:pt x="17" y="86"/>
                </a:lnTo>
                <a:lnTo>
                  <a:pt x="18" y="86"/>
                </a:lnTo>
                <a:lnTo>
                  <a:pt x="18" y="85"/>
                </a:lnTo>
                <a:lnTo>
                  <a:pt x="18" y="84"/>
                </a:lnTo>
                <a:lnTo>
                  <a:pt x="13" y="79"/>
                </a:lnTo>
                <a:lnTo>
                  <a:pt x="11" y="79"/>
                </a:lnTo>
                <a:lnTo>
                  <a:pt x="10" y="81"/>
                </a:lnTo>
                <a:lnTo>
                  <a:pt x="8" y="81"/>
                </a:lnTo>
                <a:lnTo>
                  <a:pt x="6" y="81"/>
                </a:lnTo>
                <a:lnTo>
                  <a:pt x="4" y="81"/>
                </a:lnTo>
                <a:lnTo>
                  <a:pt x="3" y="79"/>
                </a:lnTo>
                <a:lnTo>
                  <a:pt x="2" y="78"/>
                </a:lnTo>
                <a:lnTo>
                  <a:pt x="0" y="70"/>
                </a:lnTo>
                <a:lnTo>
                  <a:pt x="2" y="69"/>
                </a:lnTo>
                <a:lnTo>
                  <a:pt x="4" y="67"/>
                </a:lnTo>
                <a:lnTo>
                  <a:pt x="10" y="70"/>
                </a:lnTo>
                <a:lnTo>
                  <a:pt x="10" y="71"/>
                </a:lnTo>
                <a:lnTo>
                  <a:pt x="15" y="74"/>
                </a:lnTo>
                <a:lnTo>
                  <a:pt x="17" y="75"/>
                </a:lnTo>
                <a:lnTo>
                  <a:pt x="18" y="78"/>
                </a:lnTo>
                <a:lnTo>
                  <a:pt x="18" y="79"/>
                </a:lnTo>
                <a:lnTo>
                  <a:pt x="19" y="82"/>
                </a:lnTo>
                <a:lnTo>
                  <a:pt x="22" y="84"/>
                </a:lnTo>
                <a:lnTo>
                  <a:pt x="23" y="85"/>
                </a:lnTo>
                <a:lnTo>
                  <a:pt x="25" y="86"/>
                </a:lnTo>
                <a:lnTo>
                  <a:pt x="26" y="86"/>
                </a:lnTo>
                <a:lnTo>
                  <a:pt x="38" y="66"/>
                </a:lnTo>
                <a:lnTo>
                  <a:pt x="37" y="63"/>
                </a:lnTo>
                <a:lnTo>
                  <a:pt x="28" y="58"/>
                </a:lnTo>
                <a:lnTo>
                  <a:pt x="25" y="56"/>
                </a:lnTo>
                <a:lnTo>
                  <a:pt x="25" y="56"/>
                </a:lnTo>
                <a:lnTo>
                  <a:pt x="23" y="56"/>
                </a:lnTo>
                <a:lnTo>
                  <a:pt x="23" y="58"/>
                </a:lnTo>
                <a:lnTo>
                  <a:pt x="25" y="59"/>
                </a:lnTo>
                <a:lnTo>
                  <a:pt x="26" y="60"/>
                </a:lnTo>
                <a:lnTo>
                  <a:pt x="28" y="62"/>
                </a:lnTo>
                <a:lnTo>
                  <a:pt x="29" y="63"/>
                </a:lnTo>
                <a:lnTo>
                  <a:pt x="28" y="64"/>
                </a:lnTo>
                <a:lnTo>
                  <a:pt x="26" y="66"/>
                </a:lnTo>
                <a:lnTo>
                  <a:pt x="25" y="66"/>
                </a:lnTo>
                <a:lnTo>
                  <a:pt x="19" y="64"/>
                </a:lnTo>
                <a:lnTo>
                  <a:pt x="17" y="64"/>
                </a:lnTo>
                <a:lnTo>
                  <a:pt x="15" y="64"/>
                </a:lnTo>
                <a:lnTo>
                  <a:pt x="6" y="56"/>
                </a:lnTo>
                <a:lnTo>
                  <a:pt x="4" y="54"/>
                </a:lnTo>
                <a:lnTo>
                  <a:pt x="2" y="52"/>
                </a:lnTo>
                <a:lnTo>
                  <a:pt x="7" y="47"/>
                </a:lnTo>
                <a:lnTo>
                  <a:pt x="17" y="44"/>
                </a:lnTo>
                <a:lnTo>
                  <a:pt x="18" y="45"/>
                </a:lnTo>
                <a:lnTo>
                  <a:pt x="19" y="49"/>
                </a:lnTo>
                <a:lnTo>
                  <a:pt x="21" y="52"/>
                </a:lnTo>
                <a:lnTo>
                  <a:pt x="23" y="52"/>
                </a:lnTo>
                <a:lnTo>
                  <a:pt x="28" y="55"/>
                </a:lnTo>
                <a:lnTo>
                  <a:pt x="29" y="55"/>
                </a:lnTo>
                <a:lnTo>
                  <a:pt x="34" y="54"/>
                </a:lnTo>
                <a:lnTo>
                  <a:pt x="37" y="54"/>
                </a:lnTo>
                <a:lnTo>
                  <a:pt x="40" y="52"/>
                </a:lnTo>
                <a:lnTo>
                  <a:pt x="49" y="41"/>
                </a:lnTo>
                <a:lnTo>
                  <a:pt x="51" y="39"/>
                </a:lnTo>
                <a:lnTo>
                  <a:pt x="51" y="37"/>
                </a:lnTo>
                <a:lnTo>
                  <a:pt x="47" y="19"/>
                </a:lnTo>
                <a:lnTo>
                  <a:pt x="38" y="9"/>
                </a:lnTo>
                <a:lnTo>
                  <a:pt x="40" y="7"/>
                </a:lnTo>
                <a:lnTo>
                  <a:pt x="49" y="0"/>
                </a:lnTo>
                <a:lnTo>
                  <a:pt x="51" y="0"/>
                </a:lnTo>
                <a:lnTo>
                  <a:pt x="52" y="0"/>
                </a:lnTo>
                <a:lnTo>
                  <a:pt x="53" y="4"/>
                </a:lnTo>
                <a:lnTo>
                  <a:pt x="53" y="10"/>
                </a:lnTo>
                <a:lnTo>
                  <a:pt x="53" y="17"/>
                </a:lnTo>
                <a:lnTo>
                  <a:pt x="55" y="21"/>
                </a:lnTo>
                <a:lnTo>
                  <a:pt x="56" y="22"/>
                </a:lnTo>
                <a:lnTo>
                  <a:pt x="59" y="25"/>
                </a:lnTo>
                <a:lnTo>
                  <a:pt x="59" y="26"/>
                </a:lnTo>
                <a:lnTo>
                  <a:pt x="60" y="25"/>
                </a:lnTo>
                <a:lnTo>
                  <a:pt x="63" y="19"/>
                </a:lnTo>
                <a:lnTo>
                  <a:pt x="62" y="18"/>
                </a:lnTo>
                <a:lnTo>
                  <a:pt x="60" y="18"/>
                </a:lnTo>
                <a:lnTo>
                  <a:pt x="59" y="17"/>
                </a:lnTo>
                <a:lnTo>
                  <a:pt x="59" y="15"/>
                </a:lnTo>
                <a:lnTo>
                  <a:pt x="59" y="14"/>
                </a:lnTo>
                <a:lnTo>
                  <a:pt x="60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4" name="Freeform 386"/>
          <p:cNvSpPr>
            <a:spLocks noEditPoints="1"/>
          </p:cNvSpPr>
          <p:nvPr/>
        </p:nvSpPr>
        <p:spPr bwMode="auto">
          <a:xfrm>
            <a:off x="6496051" y="2046288"/>
            <a:ext cx="115888" cy="193675"/>
          </a:xfrm>
          <a:custGeom>
            <a:avLst/>
            <a:gdLst>
              <a:gd name="T0" fmla="*/ 35 w 73"/>
              <a:gd name="T1" fmla="*/ 71 h 122"/>
              <a:gd name="T2" fmla="*/ 29 w 73"/>
              <a:gd name="T3" fmla="*/ 73 h 122"/>
              <a:gd name="T4" fmla="*/ 28 w 73"/>
              <a:gd name="T5" fmla="*/ 77 h 122"/>
              <a:gd name="T6" fmla="*/ 40 w 73"/>
              <a:gd name="T7" fmla="*/ 90 h 122"/>
              <a:gd name="T8" fmla="*/ 51 w 73"/>
              <a:gd name="T9" fmla="*/ 79 h 122"/>
              <a:gd name="T10" fmla="*/ 54 w 73"/>
              <a:gd name="T11" fmla="*/ 75 h 122"/>
              <a:gd name="T12" fmla="*/ 52 w 73"/>
              <a:gd name="T13" fmla="*/ 73 h 122"/>
              <a:gd name="T14" fmla="*/ 29 w 73"/>
              <a:gd name="T15" fmla="*/ 17 h 122"/>
              <a:gd name="T16" fmla="*/ 26 w 73"/>
              <a:gd name="T17" fmla="*/ 20 h 122"/>
              <a:gd name="T18" fmla="*/ 24 w 73"/>
              <a:gd name="T19" fmla="*/ 20 h 122"/>
              <a:gd name="T20" fmla="*/ 25 w 73"/>
              <a:gd name="T21" fmla="*/ 16 h 122"/>
              <a:gd name="T22" fmla="*/ 36 w 73"/>
              <a:gd name="T23" fmla="*/ 9 h 122"/>
              <a:gd name="T24" fmla="*/ 66 w 73"/>
              <a:gd name="T25" fmla="*/ 0 h 122"/>
              <a:gd name="T26" fmla="*/ 66 w 73"/>
              <a:gd name="T27" fmla="*/ 2 h 122"/>
              <a:gd name="T28" fmla="*/ 67 w 73"/>
              <a:gd name="T29" fmla="*/ 13 h 122"/>
              <a:gd name="T30" fmla="*/ 69 w 73"/>
              <a:gd name="T31" fmla="*/ 31 h 122"/>
              <a:gd name="T32" fmla="*/ 71 w 73"/>
              <a:gd name="T33" fmla="*/ 42 h 122"/>
              <a:gd name="T34" fmla="*/ 71 w 73"/>
              <a:gd name="T35" fmla="*/ 45 h 122"/>
              <a:gd name="T36" fmla="*/ 71 w 73"/>
              <a:gd name="T37" fmla="*/ 67 h 122"/>
              <a:gd name="T38" fmla="*/ 67 w 73"/>
              <a:gd name="T39" fmla="*/ 77 h 122"/>
              <a:gd name="T40" fmla="*/ 66 w 73"/>
              <a:gd name="T41" fmla="*/ 82 h 122"/>
              <a:gd name="T42" fmla="*/ 65 w 73"/>
              <a:gd name="T43" fmla="*/ 84 h 122"/>
              <a:gd name="T44" fmla="*/ 63 w 73"/>
              <a:gd name="T45" fmla="*/ 88 h 122"/>
              <a:gd name="T46" fmla="*/ 62 w 73"/>
              <a:gd name="T47" fmla="*/ 92 h 122"/>
              <a:gd name="T48" fmla="*/ 60 w 73"/>
              <a:gd name="T49" fmla="*/ 99 h 122"/>
              <a:gd name="T50" fmla="*/ 58 w 73"/>
              <a:gd name="T51" fmla="*/ 109 h 122"/>
              <a:gd name="T52" fmla="*/ 52 w 73"/>
              <a:gd name="T53" fmla="*/ 122 h 122"/>
              <a:gd name="T54" fmla="*/ 40 w 73"/>
              <a:gd name="T55" fmla="*/ 114 h 122"/>
              <a:gd name="T56" fmla="*/ 29 w 73"/>
              <a:gd name="T57" fmla="*/ 105 h 122"/>
              <a:gd name="T58" fmla="*/ 15 w 73"/>
              <a:gd name="T59" fmla="*/ 99 h 122"/>
              <a:gd name="T60" fmla="*/ 5 w 73"/>
              <a:gd name="T61" fmla="*/ 94 h 122"/>
              <a:gd name="T62" fmla="*/ 0 w 73"/>
              <a:gd name="T63" fmla="*/ 68 h 122"/>
              <a:gd name="T64" fmla="*/ 3 w 73"/>
              <a:gd name="T65" fmla="*/ 68 h 122"/>
              <a:gd name="T66" fmla="*/ 3 w 73"/>
              <a:gd name="T67" fmla="*/ 64 h 122"/>
              <a:gd name="T68" fmla="*/ 0 w 73"/>
              <a:gd name="T69" fmla="*/ 58 h 122"/>
              <a:gd name="T70" fmla="*/ 13 w 73"/>
              <a:gd name="T71" fmla="*/ 68 h 122"/>
              <a:gd name="T72" fmla="*/ 11 w 73"/>
              <a:gd name="T73" fmla="*/ 72 h 122"/>
              <a:gd name="T74" fmla="*/ 10 w 73"/>
              <a:gd name="T75" fmla="*/ 75 h 122"/>
              <a:gd name="T76" fmla="*/ 9 w 73"/>
              <a:gd name="T77" fmla="*/ 77 h 122"/>
              <a:gd name="T78" fmla="*/ 15 w 73"/>
              <a:gd name="T79" fmla="*/ 83 h 122"/>
              <a:gd name="T80" fmla="*/ 22 w 73"/>
              <a:gd name="T81" fmla="*/ 84 h 122"/>
              <a:gd name="T82" fmla="*/ 21 w 73"/>
              <a:gd name="T83" fmla="*/ 83 h 122"/>
              <a:gd name="T84" fmla="*/ 22 w 73"/>
              <a:gd name="T85" fmla="*/ 73 h 122"/>
              <a:gd name="T86" fmla="*/ 47 w 73"/>
              <a:gd name="T87" fmla="*/ 67 h 122"/>
              <a:gd name="T88" fmla="*/ 35 w 73"/>
              <a:gd name="T89" fmla="*/ 68 h 122"/>
              <a:gd name="T90" fmla="*/ 28 w 73"/>
              <a:gd name="T91" fmla="*/ 69 h 122"/>
              <a:gd name="T92" fmla="*/ 22 w 73"/>
              <a:gd name="T93" fmla="*/ 69 h 122"/>
              <a:gd name="T94" fmla="*/ 20 w 73"/>
              <a:gd name="T95" fmla="*/ 67 h 122"/>
              <a:gd name="T96" fmla="*/ 17 w 73"/>
              <a:gd name="T97" fmla="*/ 61 h 122"/>
              <a:gd name="T98" fmla="*/ 13 w 73"/>
              <a:gd name="T99" fmla="*/ 58 h 122"/>
              <a:gd name="T100" fmla="*/ 3 w 73"/>
              <a:gd name="T101" fmla="*/ 47 h 122"/>
              <a:gd name="T102" fmla="*/ 0 w 73"/>
              <a:gd name="T103" fmla="*/ 39 h 122"/>
              <a:gd name="T104" fmla="*/ 0 w 73"/>
              <a:gd name="T105" fmla="*/ 24 h 122"/>
              <a:gd name="T106" fmla="*/ 5 w 73"/>
              <a:gd name="T107" fmla="*/ 27 h 122"/>
              <a:gd name="T108" fmla="*/ 21 w 73"/>
              <a:gd name="T109" fmla="*/ 43 h 122"/>
              <a:gd name="T110" fmla="*/ 26 w 73"/>
              <a:gd name="T111" fmla="*/ 37 h 122"/>
              <a:gd name="T112" fmla="*/ 22 w 73"/>
              <a:gd name="T113" fmla="*/ 27 h 122"/>
              <a:gd name="T114" fmla="*/ 24 w 73"/>
              <a:gd name="T115" fmla="*/ 24 h 122"/>
              <a:gd name="T116" fmla="*/ 29 w 73"/>
              <a:gd name="T117" fmla="*/ 27 h 122"/>
              <a:gd name="T118" fmla="*/ 32 w 73"/>
              <a:gd name="T119" fmla="*/ 23 h 122"/>
              <a:gd name="T120" fmla="*/ 33 w 73"/>
              <a:gd name="T121" fmla="*/ 20 h 122"/>
              <a:gd name="T122" fmla="*/ 30 w 73"/>
              <a:gd name="T123" fmla="*/ 1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3" h="122">
                <a:moveTo>
                  <a:pt x="41" y="71"/>
                </a:moveTo>
                <a:lnTo>
                  <a:pt x="35" y="71"/>
                </a:lnTo>
                <a:lnTo>
                  <a:pt x="33" y="72"/>
                </a:lnTo>
                <a:lnTo>
                  <a:pt x="29" y="73"/>
                </a:lnTo>
                <a:lnTo>
                  <a:pt x="28" y="75"/>
                </a:lnTo>
                <a:lnTo>
                  <a:pt x="28" y="77"/>
                </a:lnTo>
                <a:lnTo>
                  <a:pt x="28" y="79"/>
                </a:lnTo>
                <a:lnTo>
                  <a:pt x="40" y="90"/>
                </a:lnTo>
                <a:lnTo>
                  <a:pt x="43" y="87"/>
                </a:lnTo>
                <a:lnTo>
                  <a:pt x="51" y="79"/>
                </a:lnTo>
                <a:lnTo>
                  <a:pt x="52" y="77"/>
                </a:lnTo>
                <a:lnTo>
                  <a:pt x="54" y="75"/>
                </a:lnTo>
                <a:lnTo>
                  <a:pt x="52" y="75"/>
                </a:lnTo>
                <a:lnTo>
                  <a:pt x="52" y="73"/>
                </a:lnTo>
                <a:lnTo>
                  <a:pt x="41" y="71"/>
                </a:lnTo>
                <a:close/>
                <a:moveTo>
                  <a:pt x="29" y="17"/>
                </a:moveTo>
                <a:lnTo>
                  <a:pt x="28" y="19"/>
                </a:lnTo>
                <a:lnTo>
                  <a:pt x="26" y="20"/>
                </a:lnTo>
                <a:lnTo>
                  <a:pt x="25" y="20"/>
                </a:lnTo>
                <a:lnTo>
                  <a:pt x="24" y="20"/>
                </a:lnTo>
                <a:lnTo>
                  <a:pt x="24" y="19"/>
                </a:lnTo>
                <a:lnTo>
                  <a:pt x="25" y="16"/>
                </a:lnTo>
                <a:lnTo>
                  <a:pt x="28" y="13"/>
                </a:lnTo>
                <a:lnTo>
                  <a:pt x="36" y="9"/>
                </a:lnTo>
                <a:lnTo>
                  <a:pt x="56" y="2"/>
                </a:lnTo>
                <a:lnTo>
                  <a:pt x="66" y="0"/>
                </a:lnTo>
                <a:lnTo>
                  <a:pt x="66" y="1"/>
                </a:lnTo>
                <a:lnTo>
                  <a:pt x="66" y="2"/>
                </a:lnTo>
                <a:lnTo>
                  <a:pt x="66" y="5"/>
                </a:lnTo>
                <a:lnTo>
                  <a:pt x="67" y="13"/>
                </a:lnTo>
                <a:lnTo>
                  <a:pt x="69" y="23"/>
                </a:lnTo>
                <a:lnTo>
                  <a:pt x="69" y="31"/>
                </a:lnTo>
                <a:lnTo>
                  <a:pt x="70" y="35"/>
                </a:lnTo>
                <a:lnTo>
                  <a:pt x="71" y="42"/>
                </a:lnTo>
                <a:lnTo>
                  <a:pt x="71" y="43"/>
                </a:lnTo>
                <a:lnTo>
                  <a:pt x="71" y="45"/>
                </a:lnTo>
                <a:lnTo>
                  <a:pt x="73" y="50"/>
                </a:lnTo>
                <a:lnTo>
                  <a:pt x="71" y="67"/>
                </a:lnTo>
                <a:lnTo>
                  <a:pt x="71" y="68"/>
                </a:lnTo>
                <a:lnTo>
                  <a:pt x="67" y="77"/>
                </a:lnTo>
                <a:lnTo>
                  <a:pt x="67" y="79"/>
                </a:lnTo>
                <a:lnTo>
                  <a:pt x="66" y="82"/>
                </a:lnTo>
                <a:lnTo>
                  <a:pt x="66" y="83"/>
                </a:lnTo>
                <a:lnTo>
                  <a:pt x="65" y="84"/>
                </a:lnTo>
                <a:lnTo>
                  <a:pt x="63" y="87"/>
                </a:lnTo>
                <a:lnTo>
                  <a:pt x="63" y="88"/>
                </a:lnTo>
                <a:lnTo>
                  <a:pt x="63" y="90"/>
                </a:lnTo>
                <a:lnTo>
                  <a:pt x="62" y="92"/>
                </a:lnTo>
                <a:lnTo>
                  <a:pt x="62" y="97"/>
                </a:lnTo>
                <a:lnTo>
                  <a:pt x="60" y="99"/>
                </a:lnTo>
                <a:lnTo>
                  <a:pt x="59" y="103"/>
                </a:lnTo>
                <a:lnTo>
                  <a:pt x="58" y="109"/>
                </a:lnTo>
                <a:lnTo>
                  <a:pt x="54" y="117"/>
                </a:lnTo>
                <a:lnTo>
                  <a:pt x="52" y="122"/>
                </a:lnTo>
                <a:lnTo>
                  <a:pt x="47" y="118"/>
                </a:lnTo>
                <a:lnTo>
                  <a:pt x="40" y="114"/>
                </a:lnTo>
                <a:lnTo>
                  <a:pt x="32" y="107"/>
                </a:lnTo>
                <a:lnTo>
                  <a:pt x="29" y="105"/>
                </a:lnTo>
                <a:lnTo>
                  <a:pt x="21" y="102"/>
                </a:lnTo>
                <a:lnTo>
                  <a:pt x="15" y="99"/>
                </a:lnTo>
                <a:lnTo>
                  <a:pt x="10" y="97"/>
                </a:lnTo>
                <a:lnTo>
                  <a:pt x="5" y="94"/>
                </a:lnTo>
                <a:lnTo>
                  <a:pt x="0" y="91"/>
                </a:lnTo>
                <a:lnTo>
                  <a:pt x="0" y="68"/>
                </a:lnTo>
                <a:lnTo>
                  <a:pt x="3" y="69"/>
                </a:lnTo>
                <a:lnTo>
                  <a:pt x="3" y="68"/>
                </a:lnTo>
                <a:lnTo>
                  <a:pt x="5" y="67"/>
                </a:lnTo>
                <a:lnTo>
                  <a:pt x="3" y="64"/>
                </a:lnTo>
                <a:lnTo>
                  <a:pt x="0" y="61"/>
                </a:lnTo>
                <a:lnTo>
                  <a:pt x="0" y="58"/>
                </a:lnTo>
                <a:lnTo>
                  <a:pt x="13" y="67"/>
                </a:lnTo>
                <a:lnTo>
                  <a:pt x="13" y="68"/>
                </a:lnTo>
                <a:lnTo>
                  <a:pt x="11" y="69"/>
                </a:lnTo>
                <a:lnTo>
                  <a:pt x="11" y="72"/>
                </a:lnTo>
                <a:lnTo>
                  <a:pt x="10" y="73"/>
                </a:lnTo>
                <a:lnTo>
                  <a:pt x="10" y="75"/>
                </a:lnTo>
                <a:lnTo>
                  <a:pt x="9" y="76"/>
                </a:lnTo>
                <a:lnTo>
                  <a:pt x="9" y="77"/>
                </a:lnTo>
                <a:lnTo>
                  <a:pt x="10" y="80"/>
                </a:lnTo>
                <a:lnTo>
                  <a:pt x="15" y="83"/>
                </a:lnTo>
                <a:lnTo>
                  <a:pt x="21" y="84"/>
                </a:lnTo>
                <a:lnTo>
                  <a:pt x="22" y="84"/>
                </a:lnTo>
                <a:lnTo>
                  <a:pt x="24" y="84"/>
                </a:lnTo>
                <a:lnTo>
                  <a:pt x="21" y="83"/>
                </a:lnTo>
                <a:lnTo>
                  <a:pt x="20" y="82"/>
                </a:lnTo>
                <a:lnTo>
                  <a:pt x="22" y="73"/>
                </a:lnTo>
                <a:lnTo>
                  <a:pt x="32" y="71"/>
                </a:lnTo>
                <a:lnTo>
                  <a:pt x="47" y="67"/>
                </a:lnTo>
                <a:lnTo>
                  <a:pt x="37" y="67"/>
                </a:lnTo>
                <a:lnTo>
                  <a:pt x="35" y="68"/>
                </a:lnTo>
                <a:lnTo>
                  <a:pt x="30" y="69"/>
                </a:lnTo>
                <a:lnTo>
                  <a:pt x="28" y="69"/>
                </a:lnTo>
                <a:lnTo>
                  <a:pt x="25" y="69"/>
                </a:lnTo>
                <a:lnTo>
                  <a:pt x="22" y="69"/>
                </a:lnTo>
                <a:lnTo>
                  <a:pt x="20" y="69"/>
                </a:lnTo>
                <a:lnTo>
                  <a:pt x="20" y="67"/>
                </a:lnTo>
                <a:lnTo>
                  <a:pt x="20" y="65"/>
                </a:lnTo>
                <a:lnTo>
                  <a:pt x="17" y="61"/>
                </a:lnTo>
                <a:lnTo>
                  <a:pt x="15" y="60"/>
                </a:lnTo>
                <a:lnTo>
                  <a:pt x="13" y="58"/>
                </a:lnTo>
                <a:lnTo>
                  <a:pt x="10" y="56"/>
                </a:lnTo>
                <a:lnTo>
                  <a:pt x="3" y="47"/>
                </a:lnTo>
                <a:lnTo>
                  <a:pt x="0" y="42"/>
                </a:lnTo>
                <a:lnTo>
                  <a:pt x="0" y="39"/>
                </a:lnTo>
                <a:lnTo>
                  <a:pt x="0" y="37"/>
                </a:lnTo>
                <a:lnTo>
                  <a:pt x="0" y="24"/>
                </a:lnTo>
                <a:lnTo>
                  <a:pt x="2" y="26"/>
                </a:lnTo>
                <a:lnTo>
                  <a:pt x="5" y="27"/>
                </a:lnTo>
                <a:lnTo>
                  <a:pt x="10" y="31"/>
                </a:lnTo>
                <a:lnTo>
                  <a:pt x="21" y="43"/>
                </a:lnTo>
                <a:lnTo>
                  <a:pt x="24" y="45"/>
                </a:lnTo>
                <a:lnTo>
                  <a:pt x="26" y="37"/>
                </a:lnTo>
                <a:lnTo>
                  <a:pt x="25" y="35"/>
                </a:lnTo>
                <a:lnTo>
                  <a:pt x="22" y="27"/>
                </a:lnTo>
                <a:lnTo>
                  <a:pt x="22" y="26"/>
                </a:lnTo>
                <a:lnTo>
                  <a:pt x="24" y="24"/>
                </a:lnTo>
                <a:lnTo>
                  <a:pt x="26" y="24"/>
                </a:lnTo>
                <a:lnTo>
                  <a:pt x="29" y="27"/>
                </a:lnTo>
                <a:lnTo>
                  <a:pt x="30" y="26"/>
                </a:lnTo>
                <a:lnTo>
                  <a:pt x="32" y="23"/>
                </a:lnTo>
                <a:lnTo>
                  <a:pt x="32" y="22"/>
                </a:lnTo>
                <a:lnTo>
                  <a:pt x="33" y="20"/>
                </a:lnTo>
                <a:lnTo>
                  <a:pt x="32" y="20"/>
                </a:lnTo>
                <a:lnTo>
                  <a:pt x="30" y="19"/>
                </a:lnTo>
                <a:lnTo>
                  <a:pt x="29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5" name="Freeform 387"/>
          <p:cNvSpPr>
            <a:spLocks/>
          </p:cNvSpPr>
          <p:nvPr/>
        </p:nvSpPr>
        <p:spPr bwMode="auto">
          <a:xfrm>
            <a:off x="6665913" y="1909763"/>
            <a:ext cx="157163" cy="112713"/>
          </a:xfrm>
          <a:custGeom>
            <a:avLst/>
            <a:gdLst>
              <a:gd name="T0" fmla="*/ 24 w 99"/>
              <a:gd name="T1" fmla="*/ 24 h 71"/>
              <a:gd name="T2" fmla="*/ 31 w 99"/>
              <a:gd name="T3" fmla="*/ 24 h 71"/>
              <a:gd name="T4" fmla="*/ 33 w 99"/>
              <a:gd name="T5" fmla="*/ 23 h 71"/>
              <a:gd name="T6" fmla="*/ 35 w 99"/>
              <a:gd name="T7" fmla="*/ 23 h 71"/>
              <a:gd name="T8" fmla="*/ 37 w 99"/>
              <a:gd name="T9" fmla="*/ 23 h 71"/>
              <a:gd name="T10" fmla="*/ 39 w 99"/>
              <a:gd name="T11" fmla="*/ 24 h 71"/>
              <a:gd name="T12" fmla="*/ 45 w 99"/>
              <a:gd name="T13" fmla="*/ 24 h 71"/>
              <a:gd name="T14" fmla="*/ 48 w 99"/>
              <a:gd name="T15" fmla="*/ 24 h 71"/>
              <a:gd name="T16" fmla="*/ 49 w 99"/>
              <a:gd name="T17" fmla="*/ 26 h 71"/>
              <a:gd name="T18" fmla="*/ 52 w 99"/>
              <a:gd name="T19" fmla="*/ 27 h 71"/>
              <a:gd name="T20" fmla="*/ 53 w 99"/>
              <a:gd name="T21" fmla="*/ 28 h 71"/>
              <a:gd name="T22" fmla="*/ 54 w 99"/>
              <a:gd name="T23" fmla="*/ 30 h 71"/>
              <a:gd name="T24" fmla="*/ 54 w 99"/>
              <a:gd name="T25" fmla="*/ 31 h 71"/>
              <a:gd name="T26" fmla="*/ 54 w 99"/>
              <a:gd name="T27" fmla="*/ 33 h 71"/>
              <a:gd name="T28" fmla="*/ 54 w 99"/>
              <a:gd name="T29" fmla="*/ 34 h 71"/>
              <a:gd name="T30" fmla="*/ 65 w 99"/>
              <a:gd name="T31" fmla="*/ 50 h 71"/>
              <a:gd name="T32" fmla="*/ 67 w 99"/>
              <a:gd name="T33" fmla="*/ 52 h 71"/>
              <a:gd name="T34" fmla="*/ 74 w 99"/>
              <a:gd name="T35" fmla="*/ 57 h 71"/>
              <a:gd name="T36" fmla="*/ 80 w 99"/>
              <a:gd name="T37" fmla="*/ 61 h 71"/>
              <a:gd name="T38" fmla="*/ 83 w 99"/>
              <a:gd name="T39" fmla="*/ 61 h 71"/>
              <a:gd name="T40" fmla="*/ 86 w 99"/>
              <a:gd name="T41" fmla="*/ 63 h 71"/>
              <a:gd name="T42" fmla="*/ 93 w 99"/>
              <a:gd name="T43" fmla="*/ 65 h 71"/>
              <a:gd name="T44" fmla="*/ 95 w 99"/>
              <a:gd name="T45" fmla="*/ 68 h 71"/>
              <a:gd name="T46" fmla="*/ 99 w 99"/>
              <a:gd name="T47" fmla="*/ 71 h 71"/>
              <a:gd name="T48" fmla="*/ 80 w 99"/>
              <a:gd name="T49" fmla="*/ 71 h 71"/>
              <a:gd name="T50" fmla="*/ 43 w 99"/>
              <a:gd name="T51" fmla="*/ 57 h 71"/>
              <a:gd name="T52" fmla="*/ 23 w 99"/>
              <a:gd name="T53" fmla="*/ 60 h 71"/>
              <a:gd name="T54" fmla="*/ 20 w 99"/>
              <a:gd name="T55" fmla="*/ 60 h 71"/>
              <a:gd name="T56" fmla="*/ 19 w 99"/>
              <a:gd name="T57" fmla="*/ 60 h 71"/>
              <a:gd name="T58" fmla="*/ 12 w 99"/>
              <a:gd name="T59" fmla="*/ 61 h 71"/>
              <a:gd name="T60" fmla="*/ 11 w 99"/>
              <a:gd name="T61" fmla="*/ 60 h 71"/>
              <a:gd name="T62" fmla="*/ 9 w 99"/>
              <a:gd name="T63" fmla="*/ 57 h 71"/>
              <a:gd name="T64" fmla="*/ 8 w 99"/>
              <a:gd name="T65" fmla="*/ 57 h 71"/>
              <a:gd name="T66" fmla="*/ 7 w 99"/>
              <a:gd name="T67" fmla="*/ 56 h 71"/>
              <a:gd name="T68" fmla="*/ 4 w 99"/>
              <a:gd name="T69" fmla="*/ 35 h 71"/>
              <a:gd name="T70" fmla="*/ 0 w 99"/>
              <a:gd name="T71" fmla="*/ 1 h 71"/>
              <a:gd name="T72" fmla="*/ 0 w 99"/>
              <a:gd name="T73" fmla="*/ 0 h 71"/>
              <a:gd name="T74" fmla="*/ 1 w 99"/>
              <a:gd name="T75" fmla="*/ 1 h 71"/>
              <a:gd name="T76" fmla="*/ 4 w 99"/>
              <a:gd name="T77" fmla="*/ 3 h 71"/>
              <a:gd name="T78" fmla="*/ 5 w 99"/>
              <a:gd name="T79" fmla="*/ 4 h 71"/>
              <a:gd name="T80" fmla="*/ 5 w 99"/>
              <a:gd name="T81" fmla="*/ 5 h 71"/>
              <a:gd name="T82" fmla="*/ 7 w 99"/>
              <a:gd name="T83" fmla="*/ 9 h 71"/>
              <a:gd name="T84" fmla="*/ 8 w 99"/>
              <a:gd name="T85" fmla="*/ 12 h 71"/>
              <a:gd name="T86" fmla="*/ 9 w 99"/>
              <a:gd name="T87" fmla="*/ 13 h 71"/>
              <a:gd name="T88" fmla="*/ 9 w 99"/>
              <a:gd name="T89" fmla="*/ 15 h 71"/>
              <a:gd name="T90" fmla="*/ 11 w 99"/>
              <a:gd name="T91" fmla="*/ 16 h 71"/>
              <a:gd name="T92" fmla="*/ 22 w 99"/>
              <a:gd name="T93" fmla="*/ 24 h 71"/>
              <a:gd name="T94" fmla="*/ 24 w 99"/>
              <a:gd name="T95" fmla="*/ 24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9" h="71">
                <a:moveTo>
                  <a:pt x="24" y="24"/>
                </a:moveTo>
                <a:lnTo>
                  <a:pt x="31" y="24"/>
                </a:lnTo>
                <a:lnTo>
                  <a:pt x="33" y="23"/>
                </a:lnTo>
                <a:lnTo>
                  <a:pt x="35" y="23"/>
                </a:lnTo>
                <a:lnTo>
                  <a:pt x="37" y="23"/>
                </a:lnTo>
                <a:lnTo>
                  <a:pt x="39" y="24"/>
                </a:lnTo>
                <a:lnTo>
                  <a:pt x="45" y="24"/>
                </a:lnTo>
                <a:lnTo>
                  <a:pt x="48" y="24"/>
                </a:lnTo>
                <a:lnTo>
                  <a:pt x="49" y="26"/>
                </a:lnTo>
                <a:lnTo>
                  <a:pt x="52" y="27"/>
                </a:lnTo>
                <a:lnTo>
                  <a:pt x="53" y="28"/>
                </a:lnTo>
                <a:lnTo>
                  <a:pt x="54" y="30"/>
                </a:lnTo>
                <a:lnTo>
                  <a:pt x="54" y="31"/>
                </a:lnTo>
                <a:lnTo>
                  <a:pt x="54" y="33"/>
                </a:lnTo>
                <a:lnTo>
                  <a:pt x="54" y="34"/>
                </a:lnTo>
                <a:lnTo>
                  <a:pt x="65" y="50"/>
                </a:lnTo>
                <a:lnTo>
                  <a:pt x="67" y="52"/>
                </a:lnTo>
                <a:lnTo>
                  <a:pt x="74" y="57"/>
                </a:lnTo>
                <a:lnTo>
                  <a:pt x="80" y="61"/>
                </a:lnTo>
                <a:lnTo>
                  <a:pt x="83" y="61"/>
                </a:lnTo>
                <a:lnTo>
                  <a:pt x="86" y="63"/>
                </a:lnTo>
                <a:lnTo>
                  <a:pt x="93" y="65"/>
                </a:lnTo>
                <a:lnTo>
                  <a:pt x="95" y="68"/>
                </a:lnTo>
                <a:lnTo>
                  <a:pt x="99" y="71"/>
                </a:lnTo>
                <a:lnTo>
                  <a:pt x="80" y="71"/>
                </a:lnTo>
                <a:lnTo>
                  <a:pt x="43" y="57"/>
                </a:lnTo>
                <a:lnTo>
                  <a:pt x="23" y="60"/>
                </a:lnTo>
                <a:lnTo>
                  <a:pt x="20" y="60"/>
                </a:lnTo>
                <a:lnTo>
                  <a:pt x="19" y="60"/>
                </a:lnTo>
                <a:lnTo>
                  <a:pt x="12" y="61"/>
                </a:lnTo>
                <a:lnTo>
                  <a:pt x="11" y="60"/>
                </a:lnTo>
                <a:lnTo>
                  <a:pt x="9" y="57"/>
                </a:lnTo>
                <a:lnTo>
                  <a:pt x="8" y="57"/>
                </a:lnTo>
                <a:lnTo>
                  <a:pt x="7" y="56"/>
                </a:lnTo>
                <a:lnTo>
                  <a:pt x="4" y="35"/>
                </a:lnTo>
                <a:lnTo>
                  <a:pt x="0" y="1"/>
                </a:lnTo>
                <a:lnTo>
                  <a:pt x="0" y="0"/>
                </a:lnTo>
                <a:lnTo>
                  <a:pt x="1" y="1"/>
                </a:lnTo>
                <a:lnTo>
                  <a:pt x="4" y="3"/>
                </a:lnTo>
                <a:lnTo>
                  <a:pt x="5" y="4"/>
                </a:lnTo>
                <a:lnTo>
                  <a:pt x="5" y="5"/>
                </a:lnTo>
                <a:lnTo>
                  <a:pt x="7" y="9"/>
                </a:lnTo>
                <a:lnTo>
                  <a:pt x="8" y="12"/>
                </a:lnTo>
                <a:lnTo>
                  <a:pt x="9" y="13"/>
                </a:lnTo>
                <a:lnTo>
                  <a:pt x="9" y="15"/>
                </a:lnTo>
                <a:lnTo>
                  <a:pt x="11" y="16"/>
                </a:lnTo>
                <a:lnTo>
                  <a:pt x="22" y="24"/>
                </a:lnTo>
                <a:lnTo>
                  <a:pt x="24" y="2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6" name="Freeform 388"/>
          <p:cNvSpPr>
            <a:spLocks/>
          </p:cNvSpPr>
          <p:nvPr/>
        </p:nvSpPr>
        <p:spPr bwMode="auto">
          <a:xfrm>
            <a:off x="6802438" y="1697038"/>
            <a:ext cx="142875" cy="325438"/>
          </a:xfrm>
          <a:custGeom>
            <a:avLst/>
            <a:gdLst>
              <a:gd name="T0" fmla="*/ 54 w 90"/>
              <a:gd name="T1" fmla="*/ 33 h 205"/>
              <a:gd name="T2" fmla="*/ 58 w 90"/>
              <a:gd name="T3" fmla="*/ 37 h 205"/>
              <a:gd name="T4" fmla="*/ 64 w 90"/>
              <a:gd name="T5" fmla="*/ 37 h 205"/>
              <a:gd name="T6" fmla="*/ 57 w 90"/>
              <a:gd name="T7" fmla="*/ 32 h 205"/>
              <a:gd name="T8" fmla="*/ 56 w 90"/>
              <a:gd name="T9" fmla="*/ 26 h 205"/>
              <a:gd name="T10" fmla="*/ 61 w 90"/>
              <a:gd name="T11" fmla="*/ 27 h 205"/>
              <a:gd name="T12" fmla="*/ 67 w 90"/>
              <a:gd name="T13" fmla="*/ 30 h 205"/>
              <a:gd name="T14" fmla="*/ 82 w 90"/>
              <a:gd name="T15" fmla="*/ 36 h 205"/>
              <a:gd name="T16" fmla="*/ 64 w 90"/>
              <a:gd name="T17" fmla="*/ 41 h 205"/>
              <a:gd name="T18" fmla="*/ 57 w 90"/>
              <a:gd name="T19" fmla="*/ 52 h 205"/>
              <a:gd name="T20" fmla="*/ 68 w 90"/>
              <a:gd name="T21" fmla="*/ 66 h 205"/>
              <a:gd name="T22" fmla="*/ 76 w 90"/>
              <a:gd name="T23" fmla="*/ 74 h 205"/>
              <a:gd name="T24" fmla="*/ 79 w 90"/>
              <a:gd name="T25" fmla="*/ 93 h 205"/>
              <a:gd name="T26" fmla="*/ 82 w 90"/>
              <a:gd name="T27" fmla="*/ 105 h 205"/>
              <a:gd name="T28" fmla="*/ 78 w 90"/>
              <a:gd name="T29" fmla="*/ 123 h 205"/>
              <a:gd name="T30" fmla="*/ 72 w 90"/>
              <a:gd name="T31" fmla="*/ 143 h 205"/>
              <a:gd name="T32" fmla="*/ 61 w 90"/>
              <a:gd name="T33" fmla="*/ 162 h 205"/>
              <a:gd name="T34" fmla="*/ 49 w 90"/>
              <a:gd name="T35" fmla="*/ 173 h 205"/>
              <a:gd name="T36" fmla="*/ 61 w 90"/>
              <a:gd name="T37" fmla="*/ 182 h 205"/>
              <a:gd name="T38" fmla="*/ 79 w 90"/>
              <a:gd name="T39" fmla="*/ 190 h 205"/>
              <a:gd name="T40" fmla="*/ 65 w 90"/>
              <a:gd name="T41" fmla="*/ 205 h 205"/>
              <a:gd name="T42" fmla="*/ 41 w 90"/>
              <a:gd name="T43" fmla="*/ 202 h 205"/>
              <a:gd name="T44" fmla="*/ 41 w 90"/>
              <a:gd name="T45" fmla="*/ 195 h 205"/>
              <a:gd name="T46" fmla="*/ 43 w 90"/>
              <a:gd name="T47" fmla="*/ 191 h 205"/>
              <a:gd name="T48" fmla="*/ 48 w 90"/>
              <a:gd name="T49" fmla="*/ 190 h 205"/>
              <a:gd name="T50" fmla="*/ 53 w 90"/>
              <a:gd name="T51" fmla="*/ 192 h 205"/>
              <a:gd name="T52" fmla="*/ 54 w 90"/>
              <a:gd name="T53" fmla="*/ 186 h 205"/>
              <a:gd name="T54" fmla="*/ 45 w 90"/>
              <a:gd name="T55" fmla="*/ 173 h 205"/>
              <a:gd name="T56" fmla="*/ 41 w 90"/>
              <a:gd name="T57" fmla="*/ 161 h 205"/>
              <a:gd name="T58" fmla="*/ 41 w 90"/>
              <a:gd name="T59" fmla="*/ 154 h 205"/>
              <a:gd name="T60" fmla="*/ 33 w 90"/>
              <a:gd name="T61" fmla="*/ 130 h 205"/>
              <a:gd name="T62" fmla="*/ 20 w 90"/>
              <a:gd name="T63" fmla="*/ 97 h 205"/>
              <a:gd name="T64" fmla="*/ 27 w 90"/>
              <a:gd name="T65" fmla="*/ 96 h 205"/>
              <a:gd name="T66" fmla="*/ 34 w 90"/>
              <a:gd name="T67" fmla="*/ 97 h 205"/>
              <a:gd name="T68" fmla="*/ 38 w 90"/>
              <a:gd name="T69" fmla="*/ 96 h 205"/>
              <a:gd name="T70" fmla="*/ 28 w 90"/>
              <a:gd name="T71" fmla="*/ 90 h 205"/>
              <a:gd name="T72" fmla="*/ 26 w 90"/>
              <a:gd name="T73" fmla="*/ 87 h 205"/>
              <a:gd name="T74" fmla="*/ 22 w 90"/>
              <a:gd name="T75" fmla="*/ 81 h 205"/>
              <a:gd name="T76" fmla="*/ 20 w 90"/>
              <a:gd name="T77" fmla="*/ 71 h 205"/>
              <a:gd name="T78" fmla="*/ 48 w 90"/>
              <a:gd name="T79" fmla="*/ 74 h 205"/>
              <a:gd name="T80" fmla="*/ 58 w 90"/>
              <a:gd name="T81" fmla="*/ 81 h 205"/>
              <a:gd name="T82" fmla="*/ 65 w 90"/>
              <a:gd name="T83" fmla="*/ 82 h 205"/>
              <a:gd name="T84" fmla="*/ 69 w 90"/>
              <a:gd name="T85" fmla="*/ 75 h 205"/>
              <a:gd name="T86" fmla="*/ 65 w 90"/>
              <a:gd name="T87" fmla="*/ 74 h 205"/>
              <a:gd name="T88" fmla="*/ 45 w 90"/>
              <a:gd name="T89" fmla="*/ 70 h 205"/>
              <a:gd name="T90" fmla="*/ 19 w 90"/>
              <a:gd name="T91" fmla="*/ 60 h 205"/>
              <a:gd name="T92" fmla="*/ 0 w 90"/>
              <a:gd name="T93" fmla="*/ 47 h 205"/>
              <a:gd name="T94" fmla="*/ 8 w 90"/>
              <a:gd name="T95" fmla="*/ 40 h 205"/>
              <a:gd name="T96" fmla="*/ 26 w 90"/>
              <a:gd name="T97" fmla="*/ 21 h 205"/>
              <a:gd name="T98" fmla="*/ 23 w 90"/>
              <a:gd name="T99" fmla="*/ 7 h 205"/>
              <a:gd name="T100" fmla="*/ 28 w 90"/>
              <a:gd name="T101" fmla="*/ 0 h 205"/>
              <a:gd name="T102" fmla="*/ 41 w 90"/>
              <a:gd name="T103" fmla="*/ 11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0" h="205">
                <a:moveTo>
                  <a:pt x="42" y="12"/>
                </a:moveTo>
                <a:lnTo>
                  <a:pt x="46" y="23"/>
                </a:lnTo>
                <a:lnTo>
                  <a:pt x="54" y="33"/>
                </a:lnTo>
                <a:lnTo>
                  <a:pt x="56" y="36"/>
                </a:lnTo>
                <a:lnTo>
                  <a:pt x="57" y="37"/>
                </a:lnTo>
                <a:lnTo>
                  <a:pt x="58" y="37"/>
                </a:lnTo>
                <a:lnTo>
                  <a:pt x="60" y="38"/>
                </a:lnTo>
                <a:lnTo>
                  <a:pt x="63" y="37"/>
                </a:lnTo>
                <a:lnTo>
                  <a:pt x="64" y="37"/>
                </a:lnTo>
                <a:lnTo>
                  <a:pt x="61" y="36"/>
                </a:lnTo>
                <a:lnTo>
                  <a:pt x="58" y="33"/>
                </a:lnTo>
                <a:lnTo>
                  <a:pt x="57" y="32"/>
                </a:lnTo>
                <a:lnTo>
                  <a:pt x="56" y="30"/>
                </a:lnTo>
                <a:lnTo>
                  <a:pt x="56" y="29"/>
                </a:lnTo>
                <a:lnTo>
                  <a:pt x="56" y="26"/>
                </a:lnTo>
                <a:lnTo>
                  <a:pt x="57" y="26"/>
                </a:lnTo>
                <a:lnTo>
                  <a:pt x="60" y="26"/>
                </a:lnTo>
                <a:lnTo>
                  <a:pt x="61" y="27"/>
                </a:lnTo>
                <a:lnTo>
                  <a:pt x="64" y="27"/>
                </a:lnTo>
                <a:lnTo>
                  <a:pt x="65" y="29"/>
                </a:lnTo>
                <a:lnTo>
                  <a:pt x="67" y="30"/>
                </a:lnTo>
                <a:lnTo>
                  <a:pt x="79" y="36"/>
                </a:lnTo>
                <a:lnTo>
                  <a:pt x="80" y="36"/>
                </a:lnTo>
                <a:lnTo>
                  <a:pt x="82" y="36"/>
                </a:lnTo>
                <a:lnTo>
                  <a:pt x="86" y="36"/>
                </a:lnTo>
                <a:lnTo>
                  <a:pt x="90" y="37"/>
                </a:lnTo>
                <a:lnTo>
                  <a:pt x="64" y="41"/>
                </a:lnTo>
                <a:lnTo>
                  <a:pt x="56" y="42"/>
                </a:lnTo>
                <a:lnTo>
                  <a:pt x="50" y="44"/>
                </a:lnTo>
                <a:lnTo>
                  <a:pt x="57" y="52"/>
                </a:lnTo>
                <a:lnTo>
                  <a:pt x="58" y="53"/>
                </a:lnTo>
                <a:lnTo>
                  <a:pt x="64" y="60"/>
                </a:lnTo>
                <a:lnTo>
                  <a:pt x="68" y="66"/>
                </a:lnTo>
                <a:lnTo>
                  <a:pt x="69" y="67"/>
                </a:lnTo>
                <a:lnTo>
                  <a:pt x="71" y="68"/>
                </a:lnTo>
                <a:lnTo>
                  <a:pt x="76" y="74"/>
                </a:lnTo>
                <a:lnTo>
                  <a:pt x="76" y="77"/>
                </a:lnTo>
                <a:lnTo>
                  <a:pt x="78" y="82"/>
                </a:lnTo>
                <a:lnTo>
                  <a:pt x="79" y="93"/>
                </a:lnTo>
                <a:lnTo>
                  <a:pt x="80" y="93"/>
                </a:lnTo>
                <a:lnTo>
                  <a:pt x="80" y="98"/>
                </a:lnTo>
                <a:lnTo>
                  <a:pt x="82" y="105"/>
                </a:lnTo>
                <a:lnTo>
                  <a:pt x="80" y="111"/>
                </a:lnTo>
                <a:lnTo>
                  <a:pt x="79" y="116"/>
                </a:lnTo>
                <a:lnTo>
                  <a:pt x="78" y="123"/>
                </a:lnTo>
                <a:lnTo>
                  <a:pt x="75" y="130"/>
                </a:lnTo>
                <a:lnTo>
                  <a:pt x="73" y="139"/>
                </a:lnTo>
                <a:lnTo>
                  <a:pt x="72" y="143"/>
                </a:lnTo>
                <a:lnTo>
                  <a:pt x="68" y="149"/>
                </a:lnTo>
                <a:lnTo>
                  <a:pt x="63" y="158"/>
                </a:lnTo>
                <a:lnTo>
                  <a:pt x="61" y="162"/>
                </a:lnTo>
                <a:lnTo>
                  <a:pt x="60" y="164"/>
                </a:lnTo>
                <a:lnTo>
                  <a:pt x="54" y="169"/>
                </a:lnTo>
                <a:lnTo>
                  <a:pt x="49" y="173"/>
                </a:lnTo>
                <a:lnTo>
                  <a:pt x="52" y="175"/>
                </a:lnTo>
                <a:lnTo>
                  <a:pt x="58" y="180"/>
                </a:lnTo>
                <a:lnTo>
                  <a:pt x="61" y="182"/>
                </a:lnTo>
                <a:lnTo>
                  <a:pt x="63" y="183"/>
                </a:lnTo>
                <a:lnTo>
                  <a:pt x="69" y="186"/>
                </a:lnTo>
                <a:lnTo>
                  <a:pt x="79" y="190"/>
                </a:lnTo>
                <a:lnTo>
                  <a:pt x="72" y="197"/>
                </a:lnTo>
                <a:lnTo>
                  <a:pt x="68" y="202"/>
                </a:lnTo>
                <a:lnTo>
                  <a:pt x="65" y="205"/>
                </a:lnTo>
                <a:lnTo>
                  <a:pt x="49" y="205"/>
                </a:lnTo>
                <a:lnTo>
                  <a:pt x="43" y="205"/>
                </a:lnTo>
                <a:lnTo>
                  <a:pt x="41" y="202"/>
                </a:lnTo>
                <a:lnTo>
                  <a:pt x="39" y="201"/>
                </a:lnTo>
                <a:lnTo>
                  <a:pt x="39" y="198"/>
                </a:lnTo>
                <a:lnTo>
                  <a:pt x="41" y="195"/>
                </a:lnTo>
                <a:lnTo>
                  <a:pt x="41" y="194"/>
                </a:lnTo>
                <a:lnTo>
                  <a:pt x="42" y="194"/>
                </a:lnTo>
                <a:lnTo>
                  <a:pt x="43" y="191"/>
                </a:lnTo>
                <a:lnTo>
                  <a:pt x="45" y="191"/>
                </a:lnTo>
                <a:lnTo>
                  <a:pt x="46" y="190"/>
                </a:lnTo>
                <a:lnTo>
                  <a:pt x="48" y="190"/>
                </a:lnTo>
                <a:lnTo>
                  <a:pt x="49" y="191"/>
                </a:lnTo>
                <a:lnTo>
                  <a:pt x="50" y="192"/>
                </a:lnTo>
                <a:lnTo>
                  <a:pt x="53" y="192"/>
                </a:lnTo>
                <a:lnTo>
                  <a:pt x="54" y="191"/>
                </a:lnTo>
                <a:lnTo>
                  <a:pt x="54" y="188"/>
                </a:lnTo>
                <a:lnTo>
                  <a:pt x="54" y="186"/>
                </a:lnTo>
                <a:lnTo>
                  <a:pt x="53" y="186"/>
                </a:lnTo>
                <a:lnTo>
                  <a:pt x="49" y="179"/>
                </a:lnTo>
                <a:lnTo>
                  <a:pt x="45" y="173"/>
                </a:lnTo>
                <a:lnTo>
                  <a:pt x="41" y="167"/>
                </a:lnTo>
                <a:lnTo>
                  <a:pt x="41" y="164"/>
                </a:lnTo>
                <a:lnTo>
                  <a:pt x="41" y="161"/>
                </a:lnTo>
                <a:lnTo>
                  <a:pt x="42" y="160"/>
                </a:lnTo>
                <a:lnTo>
                  <a:pt x="42" y="158"/>
                </a:lnTo>
                <a:lnTo>
                  <a:pt x="41" y="154"/>
                </a:lnTo>
                <a:lnTo>
                  <a:pt x="33" y="138"/>
                </a:lnTo>
                <a:lnTo>
                  <a:pt x="33" y="135"/>
                </a:lnTo>
                <a:lnTo>
                  <a:pt x="33" y="130"/>
                </a:lnTo>
                <a:lnTo>
                  <a:pt x="26" y="120"/>
                </a:lnTo>
                <a:lnTo>
                  <a:pt x="20" y="101"/>
                </a:lnTo>
                <a:lnTo>
                  <a:pt x="20" y="97"/>
                </a:lnTo>
                <a:lnTo>
                  <a:pt x="22" y="97"/>
                </a:lnTo>
                <a:lnTo>
                  <a:pt x="23" y="96"/>
                </a:lnTo>
                <a:lnTo>
                  <a:pt x="27" y="96"/>
                </a:lnTo>
                <a:lnTo>
                  <a:pt x="30" y="96"/>
                </a:lnTo>
                <a:lnTo>
                  <a:pt x="33" y="97"/>
                </a:lnTo>
                <a:lnTo>
                  <a:pt x="34" y="97"/>
                </a:lnTo>
                <a:lnTo>
                  <a:pt x="38" y="98"/>
                </a:lnTo>
                <a:lnTo>
                  <a:pt x="38" y="97"/>
                </a:lnTo>
                <a:lnTo>
                  <a:pt x="38" y="96"/>
                </a:lnTo>
                <a:lnTo>
                  <a:pt x="38" y="94"/>
                </a:lnTo>
                <a:lnTo>
                  <a:pt x="37" y="93"/>
                </a:lnTo>
                <a:lnTo>
                  <a:pt x="28" y="90"/>
                </a:lnTo>
                <a:lnTo>
                  <a:pt x="27" y="89"/>
                </a:lnTo>
                <a:lnTo>
                  <a:pt x="26" y="89"/>
                </a:lnTo>
                <a:lnTo>
                  <a:pt x="26" y="87"/>
                </a:lnTo>
                <a:lnTo>
                  <a:pt x="24" y="86"/>
                </a:lnTo>
                <a:lnTo>
                  <a:pt x="23" y="83"/>
                </a:lnTo>
                <a:lnTo>
                  <a:pt x="22" y="81"/>
                </a:lnTo>
                <a:lnTo>
                  <a:pt x="20" y="74"/>
                </a:lnTo>
                <a:lnTo>
                  <a:pt x="20" y="72"/>
                </a:lnTo>
                <a:lnTo>
                  <a:pt x="20" y="71"/>
                </a:lnTo>
                <a:lnTo>
                  <a:pt x="23" y="71"/>
                </a:lnTo>
                <a:lnTo>
                  <a:pt x="33" y="71"/>
                </a:lnTo>
                <a:lnTo>
                  <a:pt x="48" y="74"/>
                </a:lnTo>
                <a:lnTo>
                  <a:pt x="50" y="75"/>
                </a:lnTo>
                <a:lnTo>
                  <a:pt x="57" y="78"/>
                </a:lnTo>
                <a:lnTo>
                  <a:pt x="58" y="81"/>
                </a:lnTo>
                <a:lnTo>
                  <a:pt x="61" y="82"/>
                </a:lnTo>
                <a:lnTo>
                  <a:pt x="64" y="82"/>
                </a:lnTo>
                <a:lnTo>
                  <a:pt x="65" y="82"/>
                </a:lnTo>
                <a:lnTo>
                  <a:pt x="67" y="81"/>
                </a:lnTo>
                <a:lnTo>
                  <a:pt x="69" y="77"/>
                </a:lnTo>
                <a:lnTo>
                  <a:pt x="69" y="75"/>
                </a:lnTo>
                <a:lnTo>
                  <a:pt x="68" y="74"/>
                </a:lnTo>
                <a:lnTo>
                  <a:pt x="65" y="74"/>
                </a:lnTo>
                <a:lnTo>
                  <a:pt x="65" y="74"/>
                </a:lnTo>
                <a:lnTo>
                  <a:pt x="64" y="75"/>
                </a:lnTo>
                <a:lnTo>
                  <a:pt x="56" y="74"/>
                </a:lnTo>
                <a:lnTo>
                  <a:pt x="45" y="70"/>
                </a:lnTo>
                <a:lnTo>
                  <a:pt x="42" y="70"/>
                </a:lnTo>
                <a:lnTo>
                  <a:pt x="23" y="62"/>
                </a:lnTo>
                <a:lnTo>
                  <a:pt x="19" y="60"/>
                </a:lnTo>
                <a:lnTo>
                  <a:pt x="0" y="49"/>
                </a:lnTo>
                <a:lnTo>
                  <a:pt x="0" y="48"/>
                </a:lnTo>
                <a:lnTo>
                  <a:pt x="0" y="47"/>
                </a:lnTo>
                <a:lnTo>
                  <a:pt x="1" y="44"/>
                </a:lnTo>
                <a:lnTo>
                  <a:pt x="7" y="40"/>
                </a:lnTo>
                <a:lnTo>
                  <a:pt x="8" y="40"/>
                </a:lnTo>
                <a:lnTo>
                  <a:pt x="11" y="37"/>
                </a:lnTo>
                <a:lnTo>
                  <a:pt x="19" y="32"/>
                </a:lnTo>
                <a:lnTo>
                  <a:pt x="26" y="21"/>
                </a:lnTo>
                <a:lnTo>
                  <a:pt x="26" y="15"/>
                </a:lnTo>
                <a:lnTo>
                  <a:pt x="24" y="12"/>
                </a:lnTo>
                <a:lnTo>
                  <a:pt x="23" y="7"/>
                </a:lnTo>
                <a:lnTo>
                  <a:pt x="26" y="0"/>
                </a:lnTo>
                <a:lnTo>
                  <a:pt x="27" y="0"/>
                </a:lnTo>
                <a:lnTo>
                  <a:pt x="28" y="0"/>
                </a:lnTo>
                <a:lnTo>
                  <a:pt x="34" y="6"/>
                </a:lnTo>
                <a:lnTo>
                  <a:pt x="39" y="11"/>
                </a:lnTo>
                <a:lnTo>
                  <a:pt x="41" y="11"/>
                </a:lnTo>
                <a:lnTo>
                  <a:pt x="42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7" name="Freeform 389"/>
          <p:cNvSpPr>
            <a:spLocks/>
          </p:cNvSpPr>
          <p:nvPr/>
        </p:nvSpPr>
        <p:spPr bwMode="auto">
          <a:xfrm>
            <a:off x="6772276" y="1970088"/>
            <a:ext cx="82550" cy="52388"/>
          </a:xfrm>
          <a:custGeom>
            <a:avLst/>
            <a:gdLst>
              <a:gd name="T0" fmla="*/ 24 w 52"/>
              <a:gd name="T1" fmla="*/ 19 h 33"/>
              <a:gd name="T2" fmla="*/ 20 w 52"/>
              <a:gd name="T3" fmla="*/ 19 h 33"/>
              <a:gd name="T4" fmla="*/ 12 w 52"/>
              <a:gd name="T5" fmla="*/ 18 h 33"/>
              <a:gd name="T6" fmla="*/ 8 w 52"/>
              <a:gd name="T7" fmla="*/ 15 h 33"/>
              <a:gd name="T8" fmla="*/ 5 w 52"/>
              <a:gd name="T9" fmla="*/ 14 h 33"/>
              <a:gd name="T10" fmla="*/ 4 w 52"/>
              <a:gd name="T11" fmla="*/ 11 h 33"/>
              <a:gd name="T12" fmla="*/ 0 w 52"/>
              <a:gd name="T13" fmla="*/ 4 h 33"/>
              <a:gd name="T14" fmla="*/ 0 w 52"/>
              <a:gd name="T15" fmla="*/ 1 h 33"/>
              <a:gd name="T16" fmla="*/ 0 w 52"/>
              <a:gd name="T17" fmla="*/ 0 h 33"/>
              <a:gd name="T18" fmla="*/ 1 w 52"/>
              <a:gd name="T19" fmla="*/ 0 h 33"/>
              <a:gd name="T20" fmla="*/ 2 w 52"/>
              <a:gd name="T21" fmla="*/ 0 h 33"/>
              <a:gd name="T22" fmla="*/ 9 w 52"/>
              <a:gd name="T23" fmla="*/ 0 h 33"/>
              <a:gd name="T24" fmla="*/ 13 w 52"/>
              <a:gd name="T25" fmla="*/ 1 h 33"/>
              <a:gd name="T26" fmla="*/ 19 w 52"/>
              <a:gd name="T27" fmla="*/ 11 h 33"/>
              <a:gd name="T28" fmla="*/ 22 w 52"/>
              <a:gd name="T29" fmla="*/ 12 h 33"/>
              <a:gd name="T30" fmla="*/ 23 w 52"/>
              <a:gd name="T31" fmla="*/ 14 h 33"/>
              <a:gd name="T32" fmla="*/ 31 w 52"/>
              <a:gd name="T33" fmla="*/ 19 h 33"/>
              <a:gd name="T34" fmla="*/ 35 w 52"/>
              <a:gd name="T35" fmla="*/ 20 h 33"/>
              <a:gd name="T36" fmla="*/ 42 w 52"/>
              <a:gd name="T37" fmla="*/ 23 h 33"/>
              <a:gd name="T38" fmla="*/ 49 w 52"/>
              <a:gd name="T39" fmla="*/ 30 h 33"/>
              <a:gd name="T40" fmla="*/ 52 w 52"/>
              <a:gd name="T41" fmla="*/ 33 h 33"/>
              <a:gd name="T42" fmla="*/ 46 w 52"/>
              <a:gd name="T43" fmla="*/ 33 h 33"/>
              <a:gd name="T44" fmla="*/ 43 w 52"/>
              <a:gd name="T45" fmla="*/ 31 h 33"/>
              <a:gd name="T46" fmla="*/ 32 w 52"/>
              <a:gd name="T47" fmla="*/ 23 h 33"/>
              <a:gd name="T48" fmla="*/ 31 w 52"/>
              <a:gd name="T49" fmla="*/ 22 h 33"/>
              <a:gd name="T50" fmla="*/ 28 w 52"/>
              <a:gd name="T51" fmla="*/ 20 h 33"/>
              <a:gd name="T52" fmla="*/ 24 w 52"/>
              <a:gd name="T5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2" h="33">
                <a:moveTo>
                  <a:pt x="24" y="19"/>
                </a:moveTo>
                <a:lnTo>
                  <a:pt x="20" y="19"/>
                </a:lnTo>
                <a:lnTo>
                  <a:pt x="12" y="18"/>
                </a:lnTo>
                <a:lnTo>
                  <a:pt x="8" y="15"/>
                </a:lnTo>
                <a:lnTo>
                  <a:pt x="5" y="14"/>
                </a:lnTo>
                <a:lnTo>
                  <a:pt x="4" y="11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1" y="0"/>
                </a:lnTo>
                <a:lnTo>
                  <a:pt x="2" y="0"/>
                </a:lnTo>
                <a:lnTo>
                  <a:pt x="9" y="0"/>
                </a:lnTo>
                <a:lnTo>
                  <a:pt x="13" y="1"/>
                </a:lnTo>
                <a:lnTo>
                  <a:pt x="19" y="11"/>
                </a:lnTo>
                <a:lnTo>
                  <a:pt x="22" y="12"/>
                </a:lnTo>
                <a:lnTo>
                  <a:pt x="23" y="14"/>
                </a:lnTo>
                <a:lnTo>
                  <a:pt x="31" y="19"/>
                </a:lnTo>
                <a:lnTo>
                  <a:pt x="35" y="20"/>
                </a:lnTo>
                <a:lnTo>
                  <a:pt x="42" y="23"/>
                </a:lnTo>
                <a:lnTo>
                  <a:pt x="49" y="30"/>
                </a:lnTo>
                <a:lnTo>
                  <a:pt x="52" y="33"/>
                </a:lnTo>
                <a:lnTo>
                  <a:pt x="46" y="33"/>
                </a:lnTo>
                <a:lnTo>
                  <a:pt x="43" y="31"/>
                </a:lnTo>
                <a:lnTo>
                  <a:pt x="32" y="23"/>
                </a:lnTo>
                <a:lnTo>
                  <a:pt x="31" y="22"/>
                </a:lnTo>
                <a:lnTo>
                  <a:pt x="28" y="20"/>
                </a:lnTo>
                <a:lnTo>
                  <a:pt x="24" y="1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8" name="Freeform 390"/>
          <p:cNvSpPr>
            <a:spLocks/>
          </p:cNvSpPr>
          <p:nvPr/>
        </p:nvSpPr>
        <p:spPr bwMode="auto">
          <a:xfrm>
            <a:off x="6403976" y="1962151"/>
            <a:ext cx="53975" cy="49213"/>
          </a:xfrm>
          <a:custGeom>
            <a:avLst/>
            <a:gdLst>
              <a:gd name="T0" fmla="*/ 32 w 34"/>
              <a:gd name="T1" fmla="*/ 17 h 31"/>
              <a:gd name="T2" fmla="*/ 31 w 34"/>
              <a:gd name="T3" fmla="*/ 19 h 31"/>
              <a:gd name="T4" fmla="*/ 28 w 34"/>
              <a:gd name="T5" fmla="*/ 21 h 31"/>
              <a:gd name="T6" fmla="*/ 28 w 34"/>
              <a:gd name="T7" fmla="*/ 23 h 31"/>
              <a:gd name="T8" fmla="*/ 11 w 34"/>
              <a:gd name="T9" fmla="*/ 31 h 31"/>
              <a:gd name="T10" fmla="*/ 9 w 34"/>
              <a:gd name="T11" fmla="*/ 31 h 31"/>
              <a:gd name="T12" fmla="*/ 5 w 34"/>
              <a:gd name="T13" fmla="*/ 27 h 31"/>
              <a:gd name="T14" fmla="*/ 0 w 34"/>
              <a:gd name="T15" fmla="*/ 23 h 31"/>
              <a:gd name="T16" fmla="*/ 0 w 34"/>
              <a:gd name="T17" fmla="*/ 21 h 31"/>
              <a:gd name="T18" fmla="*/ 1 w 34"/>
              <a:gd name="T19" fmla="*/ 17 h 31"/>
              <a:gd name="T20" fmla="*/ 2 w 34"/>
              <a:gd name="T21" fmla="*/ 15 h 31"/>
              <a:gd name="T22" fmla="*/ 4 w 34"/>
              <a:gd name="T23" fmla="*/ 16 h 31"/>
              <a:gd name="T24" fmla="*/ 5 w 34"/>
              <a:gd name="T25" fmla="*/ 17 h 31"/>
              <a:gd name="T26" fmla="*/ 5 w 34"/>
              <a:gd name="T27" fmla="*/ 19 h 31"/>
              <a:gd name="T28" fmla="*/ 7 w 34"/>
              <a:gd name="T29" fmla="*/ 12 h 31"/>
              <a:gd name="T30" fmla="*/ 5 w 34"/>
              <a:gd name="T31" fmla="*/ 5 h 31"/>
              <a:gd name="T32" fmla="*/ 5 w 34"/>
              <a:gd name="T33" fmla="*/ 2 h 31"/>
              <a:gd name="T34" fmla="*/ 7 w 34"/>
              <a:gd name="T35" fmla="*/ 1 h 31"/>
              <a:gd name="T36" fmla="*/ 12 w 34"/>
              <a:gd name="T37" fmla="*/ 0 h 31"/>
              <a:gd name="T38" fmla="*/ 13 w 34"/>
              <a:gd name="T39" fmla="*/ 0 h 31"/>
              <a:gd name="T40" fmla="*/ 15 w 34"/>
              <a:gd name="T41" fmla="*/ 1 h 31"/>
              <a:gd name="T42" fmla="*/ 13 w 34"/>
              <a:gd name="T43" fmla="*/ 1 h 31"/>
              <a:gd name="T44" fmla="*/ 12 w 34"/>
              <a:gd name="T45" fmla="*/ 2 h 31"/>
              <a:gd name="T46" fmla="*/ 12 w 34"/>
              <a:gd name="T47" fmla="*/ 4 h 31"/>
              <a:gd name="T48" fmla="*/ 11 w 34"/>
              <a:gd name="T49" fmla="*/ 8 h 31"/>
              <a:gd name="T50" fmla="*/ 12 w 34"/>
              <a:gd name="T51" fmla="*/ 13 h 31"/>
              <a:gd name="T52" fmla="*/ 12 w 34"/>
              <a:gd name="T53" fmla="*/ 15 h 31"/>
              <a:gd name="T54" fmla="*/ 15 w 34"/>
              <a:gd name="T55" fmla="*/ 10 h 31"/>
              <a:gd name="T56" fmla="*/ 17 w 34"/>
              <a:gd name="T57" fmla="*/ 9 h 31"/>
              <a:gd name="T58" fmla="*/ 20 w 34"/>
              <a:gd name="T59" fmla="*/ 4 h 31"/>
              <a:gd name="T60" fmla="*/ 22 w 34"/>
              <a:gd name="T61" fmla="*/ 2 h 31"/>
              <a:gd name="T62" fmla="*/ 22 w 34"/>
              <a:gd name="T63" fmla="*/ 2 h 31"/>
              <a:gd name="T64" fmla="*/ 24 w 34"/>
              <a:gd name="T65" fmla="*/ 2 h 31"/>
              <a:gd name="T66" fmla="*/ 28 w 34"/>
              <a:gd name="T67" fmla="*/ 5 h 31"/>
              <a:gd name="T68" fmla="*/ 32 w 34"/>
              <a:gd name="T69" fmla="*/ 8 h 31"/>
              <a:gd name="T70" fmla="*/ 34 w 34"/>
              <a:gd name="T71" fmla="*/ 10 h 31"/>
              <a:gd name="T72" fmla="*/ 34 w 34"/>
              <a:gd name="T73" fmla="*/ 12 h 31"/>
              <a:gd name="T74" fmla="*/ 32 w 34"/>
              <a:gd name="T75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4" h="31">
                <a:moveTo>
                  <a:pt x="32" y="17"/>
                </a:moveTo>
                <a:lnTo>
                  <a:pt x="31" y="19"/>
                </a:lnTo>
                <a:lnTo>
                  <a:pt x="28" y="21"/>
                </a:lnTo>
                <a:lnTo>
                  <a:pt x="28" y="23"/>
                </a:lnTo>
                <a:lnTo>
                  <a:pt x="11" y="31"/>
                </a:lnTo>
                <a:lnTo>
                  <a:pt x="9" y="31"/>
                </a:lnTo>
                <a:lnTo>
                  <a:pt x="5" y="27"/>
                </a:lnTo>
                <a:lnTo>
                  <a:pt x="0" y="23"/>
                </a:lnTo>
                <a:lnTo>
                  <a:pt x="0" y="21"/>
                </a:lnTo>
                <a:lnTo>
                  <a:pt x="1" y="17"/>
                </a:lnTo>
                <a:lnTo>
                  <a:pt x="2" y="15"/>
                </a:lnTo>
                <a:lnTo>
                  <a:pt x="4" y="16"/>
                </a:lnTo>
                <a:lnTo>
                  <a:pt x="5" y="17"/>
                </a:lnTo>
                <a:lnTo>
                  <a:pt x="5" y="19"/>
                </a:lnTo>
                <a:lnTo>
                  <a:pt x="7" y="12"/>
                </a:lnTo>
                <a:lnTo>
                  <a:pt x="5" y="5"/>
                </a:lnTo>
                <a:lnTo>
                  <a:pt x="5" y="2"/>
                </a:lnTo>
                <a:lnTo>
                  <a:pt x="7" y="1"/>
                </a:lnTo>
                <a:lnTo>
                  <a:pt x="12" y="0"/>
                </a:lnTo>
                <a:lnTo>
                  <a:pt x="13" y="0"/>
                </a:lnTo>
                <a:lnTo>
                  <a:pt x="15" y="1"/>
                </a:lnTo>
                <a:lnTo>
                  <a:pt x="13" y="1"/>
                </a:lnTo>
                <a:lnTo>
                  <a:pt x="12" y="2"/>
                </a:lnTo>
                <a:lnTo>
                  <a:pt x="12" y="4"/>
                </a:lnTo>
                <a:lnTo>
                  <a:pt x="11" y="8"/>
                </a:lnTo>
                <a:lnTo>
                  <a:pt x="12" y="13"/>
                </a:lnTo>
                <a:lnTo>
                  <a:pt x="12" y="15"/>
                </a:lnTo>
                <a:lnTo>
                  <a:pt x="15" y="10"/>
                </a:lnTo>
                <a:lnTo>
                  <a:pt x="17" y="9"/>
                </a:lnTo>
                <a:lnTo>
                  <a:pt x="20" y="4"/>
                </a:lnTo>
                <a:lnTo>
                  <a:pt x="22" y="2"/>
                </a:lnTo>
                <a:lnTo>
                  <a:pt x="22" y="2"/>
                </a:lnTo>
                <a:lnTo>
                  <a:pt x="24" y="2"/>
                </a:lnTo>
                <a:lnTo>
                  <a:pt x="28" y="5"/>
                </a:lnTo>
                <a:lnTo>
                  <a:pt x="32" y="8"/>
                </a:lnTo>
                <a:lnTo>
                  <a:pt x="34" y="10"/>
                </a:lnTo>
                <a:lnTo>
                  <a:pt x="34" y="12"/>
                </a:lnTo>
                <a:lnTo>
                  <a:pt x="32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9" name="Freeform 391"/>
          <p:cNvSpPr>
            <a:spLocks/>
          </p:cNvSpPr>
          <p:nvPr/>
        </p:nvSpPr>
        <p:spPr bwMode="auto">
          <a:xfrm>
            <a:off x="6599238" y="1885951"/>
            <a:ext cx="74613" cy="115888"/>
          </a:xfrm>
          <a:custGeom>
            <a:avLst/>
            <a:gdLst>
              <a:gd name="T0" fmla="*/ 28 w 47"/>
              <a:gd name="T1" fmla="*/ 3 h 73"/>
              <a:gd name="T2" fmla="*/ 31 w 47"/>
              <a:gd name="T3" fmla="*/ 7 h 73"/>
              <a:gd name="T4" fmla="*/ 32 w 47"/>
              <a:gd name="T5" fmla="*/ 8 h 73"/>
              <a:gd name="T6" fmla="*/ 35 w 47"/>
              <a:gd name="T7" fmla="*/ 12 h 73"/>
              <a:gd name="T8" fmla="*/ 35 w 47"/>
              <a:gd name="T9" fmla="*/ 13 h 73"/>
              <a:gd name="T10" fmla="*/ 36 w 47"/>
              <a:gd name="T11" fmla="*/ 19 h 73"/>
              <a:gd name="T12" fmla="*/ 43 w 47"/>
              <a:gd name="T13" fmla="*/ 52 h 73"/>
              <a:gd name="T14" fmla="*/ 45 w 47"/>
              <a:gd name="T15" fmla="*/ 54 h 73"/>
              <a:gd name="T16" fmla="*/ 47 w 47"/>
              <a:gd name="T17" fmla="*/ 73 h 73"/>
              <a:gd name="T18" fmla="*/ 43 w 47"/>
              <a:gd name="T19" fmla="*/ 71 h 73"/>
              <a:gd name="T20" fmla="*/ 36 w 47"/>
              <a:gd name="T21" fmla="*/ 65 h 73"/>
              <a:gd name="T22" fmla="*/ 34 w 47"/>
              <a:gd name="T23" fmla="*/ 64 h 73"/>
              <a:gd name="T24" fmla="*/ 31 w 47"/>
              <a:gd name="T25" fmla="*/ 61 h 73"/>
              <a:gd name="T26" fmla="*/ 30 w 47"/>
              <a:gd name="T27" fmla="*/ 60 h 73"/>
              <a:gd name="T28" fmla="*/ 30 w 47"/>
              <a:gd name="T29" fmla="*/ 58 h 73"/>
              <a:gd name="T30" fmla="*/ 8 w 47"/>
              <a:gd name="T31" fmla="*/ 69 h 73"/>
              <a:gd name="T32" fmla="*/ 9 w 47"/>
              <a:gd name="T33" fmla="*/ 64 h 73"/>
              <a:gd name="T34" fmla="*/ 12 w 47"/>
              <a:gd name="T35" fmla="*/ 49 h 73"/>
              <a:gd name="T36" fmla="*/ 12 w 47"/>
              <a:gd name="T37" fmla="*/ 48 h 73"/>
              <a:gd name="T38" fmla="*/ 13 w 47"/>
              <a:gd name="T39" fmla="*/ 48 h 73"/>
              <a:gd name="T40" fmla="*/ 15 w 47"/>
              <a:gd name="T41" fmla="*/ 48 h 73"/>
              <a:gd name="T42" fmla="*/ 16 w 47"/>
              <a:gd name="T43" fmla="*/ 48 h 73"/>
              <a:gd name="T44" fmla="*/ 19 w 47"/>
              <a:gd name="T45" fmla="*/ 52 h 73"/>
              <a:gd name="T46" fmla="*/ 20 w 47"/>
              <a:gd name="T47" fmla="*/ 52 h 73"/>
              <a:gd name="T48" fmla="*/ 20 w 47"/>
              <a:gd name="T49" fmla="*/ 49 h 73"/>
              <a:gd name="T50" fmla="*/ 19 w 47"/>
              <a:gd name="T51" fmla="*/ 45 h 73"/>
              <a:gd name="T52" fmla="*/ 17 w 47"/>
              <a:gd name="T53" fmla="*/ 43 h 73"/>
              <a:gd name="T54" fmla="*/ 13 w 47"/>
              <a:gd name="T55" fmla="*/ 39 h 73"/>
              <a:gd name="T56" fmla="*/ 12 w 47"/>
              <a:gd name="T57" fmla="*/ 39 h 73"/>
              <a:gd name="T58" fmla="*/ 8 w 47"/>
              <a:gd name="T59" fmla="*/ 35 h 73"/>
              <a:gd name="T60" fmla="*/ 6 w 47"/>
              <a:gd name="T61" fmla="*/ 35 h 73"/>
              <a:gd name="T62" fmla="*/ 4 w 47"/>
              <a:gd name="T63" fmla="*/ 33 h 73"/>
              <a:gd name="T64" fmla="*/ 2 w 47"/>
              <a:gd name="T65" fmla="*/ 31 h 73"/>
              <a:gd name="T66" fmla="*/ 1 w 47"/>
              <a:gd name="T67" fmla="*/ 30 h 73"/>
              <a:gd name="T68" fmla="*/ 0 w 47"/>
              <a:gd name="T69" fmla="*/ 27 h 73"/>
              <a:gd name="T70" fmla="*/ 0 w 47"/>
              <a:gd name="T71" fmla="*/ 19 h 73"/>
              <a:gd name="T72" fmla="*/ 0 w 47"/>
              <a:gd name="T73" fmla="*/ 18 h 73"/>
              <a:gd name="T74" fmla="*/ 1 w 47"/>
              <a:gd name="T75" fmla="*/ 16 h 73"/>
              <a:gd name="T76" fmla="*/ 9 w 47"/>
              <a:gd name="T77" fmla="*/ 3 h 73"/>
              <a:gd name="T78" fmla="*/ 21 w 47"/>
              <a:gd name="T79" fmla="*/ 0 h 73"/>
              <a:gd name="T80" fmla="*/ 24 w 47"/>
              <a:gd name="T81" fmla="*/ 1 h 73"/>
              <a:gd name="T82" fmla="*/ 25 w 47"/>
              <a:gd name="T83" fmla="*/ 1 h 73"/>
              <a:gd name="T84" fmla="*/ 28 w 47"/>
              <a:gd name="T85" fmla="*/ 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7" h="73">
                <a:moveTo>
                  <a:pt x="28" y="3"/>
                </a:moveTo>
                <a:lnTo>
                  <a:pt x="31" y="7"/>
                </a:lnTo>
                <a:lnTo>
                  <a:pt x="32" y="8"/>
                </a:lnTo>
                <a:lnTo>
                  <a:pt x="35" y="12"/>
                </a:lnTo>
                <a:lnTo>
                  <a:pt x="35" y="13"/>
                </a:lnTo>
                <a:lnTo>
                  <a:pt x="36" y="19"/>
                </a:lnTo>
                <a:lnTo>
                  <a:pt x="43" y="52"/>
                </a:lnTo>
                <a:lnTo>
                  <a:pt x="45" y="54"/>
                </a:lnTo>
                <a:lnTo>
                  <a:pt x="47" y="73"/>
                </a:lnTo>
                <a:lnTo>
                  <a:pt x="43" y="71"/>
                </a:lnTo>
                <a:lnTo>
                  <a:pt x="36" y="65"/>
                </a:lnTo>
                <a:lnTo>
                  <a:pt x="34" y="64"/>
                </a:lnTo>
                <a:lnTo>
                  <a:pt x="31" y="61"/>
                </a:lnTo>
                <a:lnTo>
                  <a:pt x="30" y="60"/>
                </a:lnTo>
                <a:lnTo>
                  <a:pt x="30" y="58"/>
                </a:lnTo>
                <a:lnTo>
                  <a:pt x="8" y="69"/>
                </a:lnTo>
                <a:lnTo>
                  <a:pt x="9" y="64"/>
                </a:lnTo>
                <a:lnTo>
                  <a:pt x="12" y="49"/>
                </a:lnTo>
                <a:lnTo>
                  <a:pt x="12" y="48"/>
                </a:lnTo>
                <a:lnTo>
                  <a:pt x="13" y="48"/>
                </a:lnTo>
                <a:lnTo>
                  <a:pt x="15" y="48"/>
                </a:lnTo>
                <a:lnTo>
                  <a:pt x="16" y="48"/>
                </a:lnTo>
                <a:lnTo>
                  <a:pt x="19" y="52"/>
                </a:lnTo>
                <a:lnTo>
                  <a:pt x="20" y="52"/>
                </a:lnTo>
                <a:lnTo>
                  <a:pt x="20" y="49"/>
                </a:lnTo>
                <a:lnTo>
                  <a:pt x="19" y="45"/>
                </a:lnTo>
                <a:lnTo>
                  <a:pt x="17" y="43"/>
                </a:lnTo>
                <a:lnTo>
                  <a:pt x="13" y="39"/>
                </a:lnTo>
                <a:lnTo>
                  <a:pt x="12" y="39"/>
                </a:lnTo>
                <a:lnTo>
                  <a:pt x="8" y="35"/>
                </a:lnTo>
                <a:lnTo>
                  <a:pt x="6" y="35"/>
                </a:lnTo>
                <a:lnTo>
                  <a:pt x="4" y="33"/>
                </a:lnTo>
                <a:lnTo>
                  <a:pt x="2" y="31"/>
                </a:lnTo>
                <a:lnTo>
                  <a:pt x="1" y="30"/>
                </a:lnTo>
                <a:lnTo>
                  <a:pt x="0" y="27"/>
                </a:lnTo>
                <a:lnTo>
                  <a:pt x="0" y="19"/>
                </a:lnTo>
                <a:lnTo>
                  <a:pt x="0" y="18"/>
                </a:lnTo>
                <a:lnTo>
                  <a:pt x="1" y="16"/>
                </a:lnTo>
                <a:lnTo>
                  <a:pt x="9" y="3"/>
                </a:lnTo>
                <a:lnTo>
                  <a:pt x="21" y="0"/>
                </a:lnTo>
                <a:lnTo>
                  <a:pt x="24" y="1"/>
                </a:lnTo>
                <a:lnTo>
                  <a:pt x="25" y="1"/>
                </a:lnTo>
                <a:lnTo>
                  <a:pt x="28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0" name="Freeform 392"/>
          <p:cNvSpPr>
            <a:spLocks/>
          </p:cNvSpPr>
          <p:nvPr/>
        </p:nvSpPr>
        <p:spPr bwMode="auto">
          <a:xfrm>
            <a:off x="6446838" y="1930401"/>
            <a:ext cx="49213" cy="46038"/>
          </a:xfrm>
          <a:custGeom>
            <a:avLst/>
            <a:gdLst>
              <a:gd name="T0" fmla="*/ 15 w 31"/>
              <a:gd name="T1" fmla="*/ 20 h 29"/>
              <a:gd name="T2" fmla="*/ 11 w 31"/>
              <a:gd name="T3" fmla="*/ 13 h 29"/>
              <a:gd name="T4" fmla="*/ 10 w 31"/>
              <a:gd name="T5" fmla="*/ 11 h 29"/>
              <a:gd name="T6" fmla="*/ 3 w 31"/>
              <a:gd name="T7" fmla="*/ 9 h 29"/>
              <a:gd name="T8" fmla="*/ 0 w 31"/>
              <a:gd name="T9" fmla="*/ 5 h 29"/>
              <a:gd name="T10" fmla="*/ 0 w 31"/>
              <a:gd name="T11" fmla="*/ 3 h 29"/>
              <a:gd name="T12" fmla="*/ 1 w 31"/>
              <a:gd name="T13" fmla="*/ 2 h 29"/>
              <a:gd name="T14" fmla="*/ 5 w 31"/>
              <a:gd name="T15" fmla="*/ 0 h 29"/>
              <a:gd name="T16" fmla="*/ 7 w 31"/>
              <a:gd name="T17" fmla="*/ 0 h 29"/>
              <a:gd name="T18" fmla="*/ 8 w 31"/>
              <a:gd name="T19" fmla="*/ 0 h 29"/>
              <a:gd name="T20" fmla="*/ 11 w 31"/>
              <a:gd name="T21" fmla="*/ 5 h 29"/>
              <a:gd name="T22" fmla="*/ 19 w 31"/>
              <a:gd name="T23" fmla="*/ 7 h 29"/>
              <a:gd name="T24" fmla="*/ 26 w 31"/>
              <a:gd name="T25" fmla="*/ 11 h 29"/>
              <a:gd name="T26" fmla="*/ 26 w 31"/>
              <a:gd name="T27" fmla="*/ 13 h 29"/>
              <a:gd name="T28" fmla="*/ 22 w 31"/>
              <a:gd name="T29" fmla="*/ 14 h 29"/>
              <a:gd name="T30" fmla="*/ 20 w 31"/>
              <a:gd name="T31" fmla="*/ 15 h 29"/>
              <a:gd name="T32" fmla="*/ 20 w 31"/>
              <a:gd name="T33" fmla="*/ 17 h 29"/>
              <a:gd name="T34" fmla="*/ 26 w 31"/>
              <a:gd name="T35" fmla="*/ 17 h 29"/>
              <a:gd name="T36" fmla="*/ 27 w 31"/>
              <a:gd name="T37" fmla="*/ 15 h 29"/>
              <a:gd name="T38" fmla="*/ 31 w 31"/>
              <a:gd name="T39" fmla="*/ 11 h 29"/>
              <a:gd name="T40" fmla="*/ 31 w 31"/>
              <a:gd name="T41" fmla="*/ 21 h 29"/>
              <a:gd name="T42" fmla="*/ 31 w 31"/>
              <a:gd name="T43" fmla="*/ 26 h 29"/>
              <a:gd name="T44" fmla="*/ 25 w 31"/>
              <a:gd name="T45" fmla="*/ 29 h 29"/>
              <a:gd name="T46" fmla="*/ 23 w 31"/>
              <a:gd name="T47" fmla="*/ 28 h 29"/>
              <a:gd name="T48" fmla="*/ 20 w 31"/>
              <a:gd name="T49" fmla="*/ 26 h 29"/>
              <a:gd name="T50" fmla="*/ 18 w 31"/>
              <a:gd name="T51" fmla="*/ 24 h 29"/>
              <a:gd name="T52" fmla="*/ 15 w 31"/>
              <a:gd name="T53" fmla="*/ 2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29">
                <a:moveTo>
                  <a:pt x="15" y="20"/>
                </a:moveTo>
                <a:lnTo>
                  <a:pt x="11" y="13"/>
                </a:lnTo>
                <a:lnTo>
                  <a:pt x="10" y="11"/>
                </a:lnTo>
                <a:lnTo>
                  <a:pt x="3" y="9"/>
                </a:lnTo>
                <a:lnTo>
                  <a:pt x="0" y="5"/>
                </a:lnTo>
                <a:lnTo>
                  <a:pt x="0" y="3"/>
                </a:lnTo>
                <a:lnTo>
                  <a:pt x="1" y="2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11" y="5"/>
                </a:lnTo>
                <a:lnTo>
                  <a:pt x="19" y="7"/>
                </a:lnTo>
                <a:lnTo>
                  <a:pt x="26" y="11"/>
                </a:lnTo>
                <a:lnTo>
                  <a:pt x="26" y="13"/>
                </a:lnTo>
                <a:lnTo>
                  <a:pt x="22" y="14"/>
                </a:lnTo>
                <a:lnTo>
                  <a:pt x="20" y="15"/>
                </a:lnTo>
                <a:lnTo>
                  <a:pt x="20" y="17"/>
                </a:lnTo>
                <a:lnTo>
                  <a:pt x="26" y="17"/>
                </a:lnTo>
                <a:lnTo>
                  <a:pt x="27" y="15"/>
                </a:lnTo>
                <a:lnTo>
                  <a:pt x="31" y="11"/>
                </a:lnTo>
                <a:lnTo>
                  <a:pt x="31" y="21"/>
                </a:lnTo>
                <a:lnTo>
                  <a:pt x="31" y="26"/>
                </a:lnTo>
                <a:lnTo>
                  <a:pt x="25" y="29"/>
                </a:lnTo>
                <a:lnTo>
                  <a:pt x="23" y="28"/>
                </a:lnTo>
                <a:lnTo>
                  <a:pt x="20" y="26"/>
                </a:lnTo>
                <a:lnTo>
                  <a:pt x="18" y="24"/>
                </a:lnTo>
                <a:lnTo>
                  <a:pt x="15" y="2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1" name="Freeform 393"/>
          <p:cNvSpPr>
            <a:spLocks/>
          </p:cNvSpPr>
          <p:nvPr/>
        </p:nvSpPr>
        <p:spPr bwMode="auto">
          <a:xfrm>
            <a:off x="6643688" y="1808163"/>
            <a:ext cx="220663" cy="177800"/>
          </a:xfrm>
          <a:custGeom>
            <a:avLst/>
            <a:gdLst>
              <a:gd name="T0" fmla="*/ 48 w 139"/>
              <a:gd name="T1" fmla="*/ 4 h 112"/>
              <a:gd name="T2" fmla="*/ 67 w 139"/>
              <a:gd name="T3" fmla="*/ 1 h 112"/>
              <a:gd name="T4" fmla="*/ 77 w 139"/>
              <a:gd name="T5" fmla="*/ 11 h 112"/>
              <a:gd name="T6" fmla="*/ 81 w 139"/>
              <a:gd name="T7" fmla="*/ 12 h 112"/>
              <a:gd name="T8" fmla="*/ 92 w 139"/>
              <a:gd name="T9" fmla="*/ 4 h 112"/>
              <a:gd name="T10" fmla="*/ 103 w 139"/>
              <a:gd name="T11" fmla="*/ 32 h 112"/>
              <a:gd name="T12" fmla="*/ 122 w 139"/>
              <a:gd name="T13" fmla="*/ 56 h 112"/>
              <a:gd name="T14" fmla="*/ 124 w 139"/>
              <a:gd name="T15" fmla="*/ 60 h 112"/>
              <a:gd name="T16" fmla="*/ 126 w 139"/>
              <a:gd name="T17" fmla="*/ 68 h 112"/>
              <a:gd name="T18" fmla="*/ 123 w 139"/>
              <a:gd name="T19" fmla="*/ 73 h 112"/>
              <a:gd name="T20" fmla="*/ 108 w 139"/>
              <a:gd name="T21" fmla="*/ 72 h 112"/>
              <a:gd name="T22" fmla="*/ 109 w 139"/>
              <a:gd name="T23" fmla="*/ 75 h 112"/>
              <a:gd name="T24" fmla="*/ 123 w 139"/>
              <a:gd name="T25" fmla="*/ 77 h 112"/>
              <a:gd name="T26" fmla="*/ 131 w 139"/>
              <a:gd name="T27" fmla="*/ 79 h 112"/>
              <a:gd name="T28" fmla="*/ 138 w 139"/>
              <a:gd name="T29" fmla="*/ 109 h 112"/>
              <a:gd name="T30" fmla="*/ 127 w 139"/>
              <a:gd name="T31" fmla="*/ 112 h 112"/>
              <a:gd name="T32" fmla="*/ 103 w 139"/>
              <a:gd name="T33" fmla="*/ 101 h 112"/>
              <a:gd name="T34" fmla="*/ 93 w 139"/>
              <a:gd name="T35" fmla="*/ 94 h 112"/>
              <a:gd name="T36" fmla="*/ 82 w 139"/>
              <a:gd name="T37" fmla="*/ 92 h 112"/>
              <a:gd name="T38" fmla="*/ 57 w 139"/>
              <a:gd name="T39" fmla="*/ 79 h 112"/>
              <a:gd name="T40" fmla="*/ 40 w 139"/>
              <a:gd name="T41" fmla="*/ 84 h 112"/>
              <a:gd name="T42" fmla="*/ 27 w 139"/>
              <a:gd name="T43" fmla="*/ 73 h 112"/>
              <a:gd name="T44" fmla="*/ 25 w 139"/>
              <a:gd name="T45" fmla="*/ 67 h 112"/>
              <a:gd name="T46" fmla="*/ 27 w 139"/>
              <a:gd name="T47" fmla="*/ 64 h 112"/>
              <a:gd name="T48" fmla="*/ 32 w 139"/>
              <a:gd name="T49" fmla="*/ 57 h 112"/>
              <a:gd name="T50" fmla="*/ 23 w 139"/>
              <a:gd name="T51" fmla="*/ 56 h 112"/>
              <a:gd name="T52" fmla="*/ 15 w 139"/>
              <a:gd name="T53" fmla="*/ 56 h 112"/>
              <a:gd name="T54" fmla="*/ 18 w 139"/>
              <a:gd name="T55" fmla="*/ 42 h 112"/>
              <a:gd name="T56" fmla="*/ 29 w 139"/>
              <a:gd name="T57" fmla="*/ 38 h 112"/>
              <a:gd name="T58" fmla="*/ 19 w 139"/>
              <a:gd name="T59" fmla="*/ 35 h 112"/>
              <a:gd name="T60" fmla="*/ 19 w 139"/>
              <a:gd name="T61" fmla="*/ 30 h 112"/>
              <a:gd name="T62" fmla="*/ 17 w 139"/>
              <a:gd name="T63" fmla="*/ 34 h 112"/>
              <a:gd name="T64" fmla="*/ 11 w 139"/>
              <a:gd name="T65" fmla="*/ 42 h 112"/>
              <a:gd name="T66" fmla="*/ 0 w 139"/>
              <a:gd name="T67" fmla="*/ 26 h 112"/>
              <a:gd name="T68" fmla="*/ 6 w 139"/>
              <a:gd name="T69" fmla="*/ 5 h 112"/>
              <a:gd name="T70" fmla="*/ 11 w 139"/>
              <a:gd name="T71" fmla="*/ 0 h 112"/>
              <a:gd name="T72" fmla="*/ 21 w 139"/>
              <a:gd name="T73" fmla="*/ 15 h 112"/>
              <a:gd name="T74" fmla="*/ 21 w 139"/>
              <a:gd name="T75" fmla="*/ 15 h 112"/>
              <a:gd name="T76" fmla="*/ 23 w 139"/>
              <a:gd name="T77" fmla="*/ 7 h 112"/>
              <a:gd name="T78" fmla="*/ 27 w 139"/>
              <a:gd name="T79" fmla="*/ 5 h 112"/>
              <a:gd name="T80" fmla="*/ 38 w 139"/>
              <a:gd name="T81" fmla="*/ 24 h 112"/>
              <a:gd name="T82" fmla="*/ 44 w 139"/>
              <a:gd name="T83" fmla="*/ 41 h 112"/>
              <a:gd name="T84" fmla="*/ 45 w 139"/>
              <a:gd name="T85" fmla="*/ 30 h 112"/>
              <a:gd name="T86" fmla="*/ 44 w 139"/>
              <a:gd name="T87" fmla="*/ 13 h 112"/>
              <a:gd name="T88" fmla="*/ 59 w 139"/>
              <a:gd name="T89" fmla="*/ 28 h 112"/>
              <a:gd name="T90" fmla="*/ 59 w 139"/>
              <a:gd name="T91" fmla="*/ 38 h 112"/>
              <a:gd name="T92" fmla="*/ 53 w 139"/>
              <a:gd name="T93" fmla="*/ 39 h 112"/>
              <a:gd name="T94" fmla="*/ 67 w 139"/>
              <a:gd name="T95" fmla="*/ 37 h 112"/>
              <a:gd name="T96" fmla="*/ 70 w 139"/>
              <a:gd name="T97" fmla="*/ 27 h 112"/>
              <a:gd name="T98" fmla="*/ 64 w 139"/>
              <a:gd name="T99" fmla="*/ 2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9" h="112">
                <a:moveTo>
                  <a:pt x="49" y="8"/>
                </a:moveTo>
                <a:lnTo>
                  <a:pt x="48" y="8"/>
                </a:lnTo>
                <a:lnTo>
                  <a:pt x="48" y="4"/>
                </a:lnTo>
                <a:lnTo>
                  <a:pt x="49" y="2"/>
                </a:lnTo>
                <a:lnTo>
                  <a:pt x="64" y="0"/>
                </a:lnTo>
                <a:lnTo>
                  <a:pt x="67" y="1"/>
                </a:lnTo>
                <a:lnTo>
                  <a:pt x="74" y="2"/>
                </a:lnTo>
                <a:lnTo>
                  <a:pt x="79" y="9"/>
                </a:lnTo>
                <a:lnTo>
                  <a:pt x="77" y="11"/>
                </a:lnTo>
                <a:lnTo>
                  <a:pt x="77" y="12"/>
                </a:lnTo>
                <a:lnTo>
                  <a:pt x="79" y="12"/>
                </a:lnTo>
                <a:lnTo>
                  <a:pt x="81" y="12"/>
                </a:lnTo>
                <a:lnTo>
                  <a:pt x="85" y="8"/>
                </a:lnTo>
                <a:lnTo>
                  <a:pt x="90" y="2"/>
                </a:lnTo>
                <a:lnTo>
                  <a:pt x="92" y="4"/>
                </a:lnTo>
                <a:lnTo>
                  <a:pt x="94" y="5"/>
                </a:lnTo>
                <a:lnTo>
                  <a:pt x="97" y="8"/>
                </a:lnTo>
                <a:lnTo>
                  <a:pt x="103" y="32"/>
                </a:lnTo>
                <a:lnTo>
                  <a:pt x="107" y="49"/>
                </a:lnTo>
                <a:lnTo>
                  <a:pt x="118" y="50"/>
                </a:lnTo>
                <a:lnTo>
                  <a:pt x="122" y="56"/>
                </a:lnTo>
                <a:lnTo>
                  <a:pt x="122" y="57"/>
                </a:lnTo>
                <a:lnTo>
                  <a:pt x="123" y="60"/>
                </a:lnTo>
                <a:lnTo>
                  <a:pt x="124" y="60"/>
                </a:lnTo>
                <a:lnTo>
                  <a:pt x="126" y="62"/>
                </a:lnTo>
                <a:lnTo>
                  <a:pt x="126" y="67"/>
                </a:lnTo>
                <a:lnTo>
                  <a:pt x="126" y="68"/>
                </a:lnTo>
                <a:lnTo>
                  <a:pt x="126" y="71"/>
                </a:lnTo>
                <a:lnTo>
                  <a:pt x="124" y="72"/>
                </a:lnTo>
                <a:lnTo>
                  <a:pt x="123" y="73"/>
                </a:lnTo>
                <a:lnTo>
                  <a:pt x="120" y="73"/>
                </a:lnTo>
                <a:lnTo>
                  <a:pt x="116" y="73"/>
                </a:lnTo>
                <a:lnTo>
                  <a:pt x="108" y="72"/>
                </a:lnTo>
                <a:lnTo>
                  <a:pt x="105" y="71"/>
                </a:lnTo>
                <a:lnTo>
                  <a:pt x="107" y="72"/>
                </a:lnTo>
                <a:lnTo>
                  <a:pt x="109" y="75"/>
                </a:lnTo>
                <a:lnTo>
                  <a:pt x="119" y="77"/>
                </a:lnTo>
                <a:lnTo>
                  <a:pt x="119" y="79"/>
                </a:lnTo>
                <a:lnTo>
                  <a:pt x="123" y="77"/>
                </a:lnTo>
                <a:lnTo>
                  <a:pt x="126" y="76"/>
                </a:lnTo>
                <a:lnTo>
                  <a:pt x="128" y="76"/>
                </a:lnTo>
                <a:lnTo>
                  <a:pt x="131" y="79"/>
                </a:lnTo>
                <a:lnTo>
                  <a:pt x="139" y="103"/>
                </a:lnTo>
                <a:lnTo>
                  <a:pt x="139" y="107"/>
                </a:lnTo>
                <a:lnTo>
                  <a:pt x="138" y="109"/>
                </a:lnTo>
                <a:lnTo>
                  <a:pt x="135" y="110"/>
                </a:lnTo>
                <a:lnTo>
                  <a:pt x="131" y="112"/>
                </a:lnTo>
                <a:lnTo>
                  <a:pt x="127" y="112"/>
                </a:lnTo>
                <a:lnTo>
                  <a:pt x="113" y="110"/>
                </a:lnTo>
                <a:lnTo>
                  <a:pt x="105" y="102"/>
                </a:lnTo>
                <a:lnTo>
                  <a:pt x="103" y="101"/>
                </a:lnTo>
                <a:lnTo>
                  <a:pt x="98" y="95"/>
                </a:lnTo>
                <a:lnTo>
                  <a:pt x="97" y="95"/>
                </a:lnTo>
                <a:lnTo>
                  <a:pt x="93" y="94"/>
                </a:lnTo>
                <a:lnTo>
                  <a:pt x="92" y="94"/>
                </a:lnTo>
                <a:lnTo>
                  <a:pt x="86" y="94"/>
                </a:lnTo>
                <a:lnTo>
                  <a:pt x="82" y="92"/>
                </a:lnTo>
                <a:lnTo>
                  <a:pt x="78" y="91"/>
                </a:lnTo>
                <a:lnTo>
                  <a:pt x="77" y="91"/>
                </a:lnTo>
                <a:lnTo>
                  <a:pt x="57" y="79"/>
                </a:lnTo>
                <a:lnTo>
                  <a:pt x="45" y="82"/>
                </a:lnTo>
                <a:lnTo>
                  <a:pt x="44" y="83"/>
                </a:lnTo>
                <a:lnTo>
                  <a:pt x="40" y="84"/>
                </a:lnTo>
                <a:lnTo>
                  <a:pt x="38" y="84"/>
                </a:lnTo>
                <a:lnTo>
                  <a:pt x="37" y="83"/>
                </a:lnTo>
                <a:lnTo>
                  <a:pt x="27" y="73"/>
                </a:lnTo>
                <a:lnTo>
                  <a:pt x="25" y="71"/>
                </a:lnTo>
                <a:lnTo>
                  <a:pt x="25" y="69"/>
                </a:lnTo>
                <a:lnTo>
                  <a:pt x="25" y="67"/>
                </a:lnTo>
                <a:lnTo>
                  <a:pt x="25" y="65"/>
                </a:lnTo>
                <a:lnTo>
                  <a:pt x="26" y="64"/>
                </a:lnTo>
                <a:lnTo>
                  <a:pt x="27" y="64"/>
                </a:lnTo>
                <a:lnTo>
                  <a:pt x="29" y="64"/>
                </a:lnTo>
                <a:lnTo>
                  <a:pt x="34" y="58"/>
                </a:lnTo>
                <a:lnTo>
                  <a:pt x="32" y="57"/>
                </a:lnTo>
                <a:lnTo>
                  <a:pt x="27" y="56"/>
                </a:lnTo>
                <a:lnTo>
                  <a:pt x="26" y="56"/>
                </a:lnTo>
                <a:lnTo>
                  <a:pt x="23" y="56"/>
                </a:lnTo>
                <a:lnTo>
                  <a:pt x="21" y="56"/>
                </a:lnTo>
                <a:lnTo>
                  <a:pt x="15" y="56"/>
                </a:lnTo>
                <a:lnTo>
                  <a:pt x="15" y="56"/>
                </a:lnTo>
                <a:lnTo>
                  <a:pt x="14" y="47"/>
                </a:lnTo>
                <a:lnTo>
                  <a:pt x="14" y="46"/>
                </a:lnTo>
                <a:lnTo>
                  <a:pt x="18" y="42"/>
                </a:lnTo>
                <a:lnTo>
                  <a:pt x="22" y="39"/>
                </a:lnTo>
                <a:lnTo>
                  <a:pt x="23" y="39"/>
                </a:lnTo>
                <a:lnTo>
                  <a:pt x="29" y="38"/>
                </a:lnTo>
                <a:lnTo>
                  <a:pt x="23" y="37"/>
                </a:lnTo>
                <a:lnTo>
                  <a:pt x="19" y="37"/>
                </a:lnTo>
                <a:lnTo>
                  <a:pt x="19" y="35"/>
                </a:lnTo>
                <a:lnTo>
                  <a:pt x="19" y="34"/>
                </a:lnTo>
                <a:lnTo>
                  <a:pt x="18" y="32"/>
                </a:lnTo>
                <a:lnTo>
                  <a:pt x="19" y="30"/>
                </a:lnTo>
                <a:lnTo>
                  <a:pt x="19" y="24"/>
                </a:lnTo>
                <a:lnTo>
                  <a:pt x="15" y="30"/>
                </a:lnTo>
                <a:lnTo>
                  <a:pt x="17" y="34"/>
                </a:lnTo>
                <a:lnTo>
                  <a:pt x="17" y="37"/>
                </a:lnTo>
                <a:lnTo>
                  <a:pt x="15" y="39"/>
                </a:lnTo>
                <a:lnTo>
                  <a:pt x="11" y="42"/>
                </a:lnTo>
                <a:lnTo>
                  <a:pt x="8" y="41"/>
                </a:lnTo>
                <a:lnTo>
                  <a:pt x="4" y="31"/>
                </a:lnTo>
                <a:lnTo>
                  <a:pt x="0" y="26"/>
                </a:lnTo>
                <a:lnTo>
                  <a:pt x="0" y="24"/>
                </a:lnTo>
                <a:lnTo>
                  <a:pt x="0" y="23"/>
                </a:lnTo>
                <a:lnTo>
                  <a:pt x="6" y="5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9" y="0"/>
                </a:lnTo>
                <a:lnTo>
                  <a:pt x="19" y="4"/>
                </a:lnTo>
                <a:lnTo>
                  <a:pt x="21" y="15"/>
                </a:lnTo>
                <a:lnTo>
                  <a:pt x="19" y="23"/>
                </a:lnTo>
                <a:lnTo>
                  <a:pt x="21" y="17"/>
                </a:lnTo>
                <a:lnTo>
                  <a:pt x="21" y="15"/>
                </a:lnTo>
                <a:lnTo>
                  <a:pt x="21" y="13"/>
                </a:lnTo>
                <a:lnTo>
                  <a:pt x="21" y="12"/>
                </a:lnTo>
                <a:lnTo>
                  <a:pt x="23" y="7"/>
                </a:lnTo>
                <a:lnTo>
                  <a:pt x="25" y="5"/>
                </a:lnTo>
                <a:lnTo>
                  <a:pt x="26" y="5"/>
                </a:lnTo>
                <a:lnTo>
                  <a:pt x="27" y="5"/>
                </a:lnTo>
                <a:lnTo>
                  <a:pt x="34" y="11"/>
                </a:lnTo>
                <a:lnTo>
                  <a:pt x="37" y="19"/>
                </a:lnTo>
                <a:lnTo>
                  <a:pt x="38" y="24"/>
                </a:lnTo>
                <a:lnTo>
                  <a:pt x="38" y="27"/>
                </a:lnTo>
                <a:lnTo>
                  <a:pt x="42" y="38"/>
                </a:lnTo>
                <a:lnTo>
                  <a:pt x="44" y="41"/>
                </a:lnTo>
                <a:lnTo>
                  <a:pt x="45" y="34"/>
                </a:lnTo>
                <a:lnTo>
                  <a:pt x="45" y="31"/>
                </a:lnTo>
                <a:lnTo>
                  <a:pt x="45" y="30"/>
                </a:lnTo>
                <a:lnTo>
                  <a:pt x="44" y="27"/>
                </a:lnTo>
                <a:lnTo>
                  <a:pt x="44" y="16"/>
                </a:lnTo>
                <a:lnTo>
                  <a:pt x="44" y="13"/>
                </a:lnTo>
                <a:lnTo>
                  <a:pt x="45" y="15"/>
                </a:lnTo>
                <a:lnTo>
                  <a:pt x="57" y="26"/>
                </a:lnTo>
                <a:lnTo>
                  <a:pt x="59" y="28"/>
                </a:lnTo>
                <a:lnTo>
                  <a:pt x="62" y="34"/>
                </a:lnTo>
                <a:lnTo>
                  <a:pt x="62" y="35"/>
                </a:lnTo>
                <a:lnTo>
                  <a:pt x="59" y="38"/>
                </a:lnTo>
                <a:lnTo>
                  <a:pt x="57" y="38"/>
                </a:lnTo>
                <a:lnTo>
                  <a:pt x="55" y="38"/>
                </a:lnTo>
                <a:lnTo>
                  <a:pt x="53" y="39"/>
                </a:lnTo>
                <a:lnTo>
                  <a:pt x="60" y="41"/>
                </a:lnTo>
                <a:lnTo>
                  <a:pt x="62" y="41"/>
                </a:lnTo>
                <a:lnTo>
                  <a:pt x="67" y="37"/>
                </a:lnTo>
                <a:lnTo>
                  <a:pt x="73" y="30"/>
                </a:lnTo>
                <a:lnTo>
                  <a:pt x="71" y="28"/>
                </a:lnTo>
                <a:lnTo>
                  <a:pt x="70" y="27"/>
                </a:lnTo>
                <a:lnTo>
                  <a:pt x="66" y="28"/>
                </a:lnTo>
                <a:lnTo>
                  <a:pt x="64" y="28"/>
                </a:lnTo>
                <a:lnTo>
                  <a:pt x="64" y="27"/>
                </a:lnTo>
                <a:lnTo>
                  <a:pt x="49" y="9"/>
                </a:lnTo>
                <a:lnTo>
                  <a:pt x="49" y="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2" name="Freeform 394"/>
          <p:cNvSpPr>
            <a:spLocks/>
          </p:cNvSpPr>
          <p:nvPr/>
        </p:nvSpPr>
        <p:spPr bwMode="auto">
          <a:xfrm>
            <a:off x="6554788" y="1876426"/>
            <a:ext cx="39688" cy="53975"/>
          </a:xfrm>
          <a:custGeom>
            <a:avLst/>
            <a:gdLst>
              <a:gd name="T0" fmla="*/ 2 w 25"/>
              <a:gd name="T1" fmla="*/ 9 h 34"/>
              <a:gd name="T2" fmla="*/ 3 w 25"/>
              <a:gd name="T3" fmla="*/ 7 h 34"/>
              <a:gd name="T4" fmla="*/ 4 w 25"/>
              <a:gd name="T5" fmla="*/ 4 h 34"/>
              <a:gd name="T6" fmla="*/ 11 w 25"/>
              <a:gd name="T7" fmla="*/ 0 h 34"/>
              <a:gd name="T8" fmla="*/ 13 w 25"/>
              <a:gd name="T9" fmla="*/ 0 h 34"/>
              <a:gd name="T10" fmla="*/ 15 w 25"/>
              <a:gd name="T11" fmla="*/ 2 h 34"/>
              <a:gd name="T12" fmla="*/ 18 w 25"/>
              <a:gd name="T13" fmla="*/ 4 h 34"/>
              <a:gd name="T14" fmla="*/ 19 w 25"/>
              <a:gd name="T15" fmla="*/ 9 h 34"/>
              <a:gd name="T16" fmla="*/ 25 w 25"/>
              <a:gd name="T17" fmla="*/ 7 h 34"/>
              <a:gd name="T18" fmla="*/ 25 w 25"/>
              <a:gd name="T19" fmla="*/ 11 h 34"/>
              <a:gd name="T20" fmla="*/ 25 w 25"/>
              <a:gd name="T21" fmla="*/ 14 h 34"/>
              <a:gd name="T22" fmla="*/ 25 w 25"/>
              <a:gd name="T23" fmla="*/ 15 h 34"/>
              <a:gd name="T24" fmla="*/ 25 w 25"/>
              <a:gd name="T25" fmla="*/ 17 h 34"/>
              <a:gd name="T26" fmla="*/ 23 w 25"/>
              <a:gd name="T27" fmla="*/ 33 h 34"/>
              <a:gd name="T28" fmla="*/ 21 w 25"/>
              <a:gd name="T29" fmla="*/ 34 h 34"/>
              <a:gd name="T30" fmla="*/ 19 w 25"/>
              <a:gd name="T31" fmla="*/ 34 h 34"/>
              <a:gd name="T32" fmla="*/ 18 w 25"/>
              <a:gd name="T33" fmla="*/ 34 h 34"/>
              <a:gd name="T34" fmla="*/ 15 w 25"/>
              <a:gd name="T35" fmla="*/ 34 h 34"/>
              <a:gd name="T36" fmla="*/ 15 w 25"/>
              <a:gd name="T37" fmla="*/ 33 h 34"/>
              <a:gd name="T38" fmla="*/ 8 w 25"/>
              <a:gd name="T39" fmla="*/ 32 h 34"/>
              <a:gd name="T40" fmla="*/ 7 w 25"/>
              <a:gd name="T41" fmla="*/ 30 h 34"/>
              <a:gd name="T42" fmla="*/ 4 w 25"/>
              <a:gd name="T43" fmla="*/ 29 h 34"/>
              <a:gd name="T44" fmla="*/ 0 w 25"/>
              <a:gd name="T45" fmla="*/ 11 h 34"/>
              <a:gd name="T46" fmla="*/ 0 w 25"/>
              <a:gd name="T47" fmla="*/ 10 h 34"/>
              <a:gd name="T48" fmla="*/ 2 w 25"/>
              <a:gd name="T49" fmla="*/ 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5" h="34">
                <a:moveTo>
                  <a:pt x="2" y="9"/>
                </a:moveTo>
                <a:lnTo>
                  <a:pt x="3" y="7"/>
                </a:lnTo>
                <a:lnTo>
                  <a:pt x="4" y="4"/>
                </a:lnTo>
                <a:lnTo>
                  <a:pt x="11" y="0"/>
                </a:lnTo>
                <a:lnTo>
                  <a:pt x="13" y="0"/>
                </a:lnTo>
                <a:lnTo>
                  <a:pt x="15" y="2"/>
                </a:lnTo>
                <a:lnTo>
                  <a:pt x="18" y="4"/>
                </a:lnTo>
                <a:lnTo>
                  <a:pt x="19" y="9"/>
                </a:lnTo>
                <a:lnTo>
                  <a:pt x="25" y="7"/>
                </a:lnTo>
                <a:lnTo>
                  <a:pt x="25" y="11"/>
                </a:lnTo>
                <a:lnTo>
                  <a:pt x="25" y="14"/>
                </a:lnTo>
                <a:lnTo>
                  <a:pt x="25" y="15"/>
                </a:lnTo>
                <a:lnTo>
                  <a:pt x="25" y="17"/>
                </a:lnTo>
                <a:lnTo>
                  <a:pt x="23" y="33"/>
                </a:lnTo>
                <a:lnTo>
                  <a:pt x="21" y="34"/>
                </a:lnTo>
                <a:lnTo>
                  <a:pt x="19" y="34"/>
                </a:lnTo>
                <a:lnTo>
                  <a:pt x="18" y="34"/>
                </a:lnTo>
                <a:lnTo>
                  <a:pt x="15" y="34"/>
                </a:lnTo>
                <a:lnTo>
                  <a:pt x="15" y="33"/>
                </a:lnTo>
                <a:lnTo>
                  <a:pt x="8" y="32"/>
                </a:lnTo>
                <a:lnTo>
                  <a:pt x="7" y="30"/>
                </a:lnTo>
                <a:lnTo>
                  <a:pt x="4" y="29"/>
                </a:lnTo>
                <a:lnTo>
                  <a:pt x="0" y="11"/>
                </a:lnTo>
                <a:lnTo>
                  <a:pt x="0" y="10"/>
                </a:lnTo>
                <a:lnTo>
                  <a:pt x="2" y="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3" name="Freeform 395"/>
          <p:cNvSpPr>
            <a:spLocks/>
          </p:cNvSpPr>
          <p:nvPr/>
        </p:nvSpPr>
        <p:spPr bwMode="auto">
          <a:xfrm>
            <a:off x="6581776" y="1766888"/>
            <a:ext cx="42863" cy="53975"/>
          </a:xfrm>
          <a:custGeom>
            <a:avLst/>
            <a:gdLst>
              <a:gd name="T0" fmla="*/ 16 w 27"/>
              <a:gd name="T1" fmla="*/ 27 h 34"/>
              <a:gd name="T2" fmla="*/ 15 w 27"/>
              <a:gd name="T3" fmla="*/ 28 h 34"/>
              <a:gd name="T4" fmla="*/ 8 w 27"/>
              <a:gd name="T5" fmla="*/ 34 h 34"/>
              <a:gd name="T6" fmla="*/ 6 w 27"/>
              <a:gd name="T7" fmla="*/ 28 h 34"/>
              <a:gd name="T8" fmla="*/ 5 w 27"/>
              <a:gd name="T9" fmla="*/ 27 h 34"/>
              <a:gd name="T10" fmla="*/ 2 w 27"/>
              <a:gd name="T11" fmla="*/ 20 h 34"/>
              <a:gd name="T12" fmla="*/ 0 w 27"/>
              <a:gd name="T13" fmla="*/ 12 h 34"/>
              <a:gd name="T14" fmla="*/ 0 w 27"/>
              <a:gd name="T15" fmla="*/ 1 h 34"/>
              <a:gd name="T16" fmla="*/ 0 w 27"/>
              <a:gd name="T17" fmla="*/ 0 h 34"/>
              <a:gd name="T18" fmla="*/ 4 w 27"/>
              <a:gd name="T19" fmla="*/ 0 h 34"/>
              <a:gd name="T20" fmla="*/ 5 w 27"/>
              <a:gd name="T21" fmla="*/ 1 h 34"/>
              <a:gd name="T22" fmla="*/ 8 w 27"/>
              <a:gd name="T23" fmla="*/ 8 h 34"/>
              <a:gd name="T24" fmla="*/ 9 w 27"/>
              <a:gd name="T25" fmla="*/ 9 h 34"/>
              <a:gd name="T26" fmla="*/ 9 w 27"/>
              <a:gd name="T27" fmla="*/ 13 h 34"/>
              <a:gd name="T28" fmla="*/ 5 w 27"/>
              <a:gd name="T29" fmla="*/ 16 h 34"/>
              <a:gd name="T30" fmla="*/ 6 w 27"/>
              <a:gd name="T31" fmla="*/ 16 h 34"/>
              <a:gd name="T32" fmla="*/ 9 w 27"/>
              <a:gd name="T33" fmla="*/ 20 h 34"/>
              <a:gd name="T34" fmla="*/ 12 w 27"/>
              <a:gd name="T35" fmla="*/ 22 h 34"/>
              <a:gd name="T36" fmla="*/ 19 w 27"/>
              <a:gd name="T37" fmla="*/ 13 h 34"/>
              <a:gd name="T38" fmla="*/ 24 w 27"/>
              <a:gd name="T39" fmla="*/ 16 h 34"/>
              <a:gd name="T40" fmla="*/ 27 w 27"/>
              <a:gd name="T41" fmla="*/ 19 h 34"/>
              <a:gd name="T42" fmla="*/ 27 w 27"/>
              <a:gd name="T43" fmla="*/ 20 h 34"/>
              <a:gd name="T44" fmla="*/ 16 w 27"/>
              <a:gd name="T45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4">
                <a:moveTo>
                  <a:pt x="16" y="27"/>
                </a:moveTo>
                <a:lnTo>
                  <a:pt x="15" y="28"/>
                </a:lnTo>
                <a:lnTo>
                  <a:pt x="8" y="34"/>
                </a:lnTo>
                <a:lnTo>
                  <a:pt x="6" y="28"/>
                </a:lnTo>
                <a:lnTo>
                  <a:pt x="5" y="27"/>
                </a:lnTo>
                <a:lnTo>
                  <a:pt x="2" y="20"/>
                </a:lnTo>
                <a:lnTo>
                  <a:pt x="0" y="12"/>
                </a:ln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5" y="1"/>
                </a:lnTo>
                <a:lnTo>
                  <a:pt x="8" y="8"/>
                </a:lnTo>
                <a:lnTo>
                  <a:pt x="9" y="9"/>
                </a:lnTo>
                <a:lnTo>
                  <a:pt x="9" y="13"/>
                </a:lnTo>
                <a:lnTo>
                  <a:pt x="5" y="16"/>
                </a:lnTo>
                <a:lnTo>
                  <a:pt x="6" y="16"/>
                </a:lnTo>
                <a:lnTo>
                  <a:pt x="9" y="20"/>
                </a:lnTo>
                <a:lnTo>
                  <a:pt x="12" y="22"/>
                </a:lnTo>
                <a:lnTo>
                  <a:pt x="19" y="13"/>
                </a:lnTo>
                <a:lnTo>
                  <a:pt x="24" y="16"/>
                </a:lnTo>
                <a:lnTo>
                  <a:pt x="27" y="19"/>
                </a:lnTo>
                <a:lnTo>
                  <a:pt x="27" y="20"/>
                </a:lnTo>
                <a:lnTo>
                  <a:pt x="16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4" name="Freeform 396"/>
          <p:cNvSpPr>
            <a:spLocks/>
          </p:cNvSpPr>
          <p:nvPr/>
        </p:nvSpPr>
        <p:spPr bwMode="auto">
          <a:xfrm>
            <a:off x="6683376" y="1760538"/>
            <a:ext cx="53975" cy="30163"/>
          </a:xfrm>
          <a:custGeom>
            <a:avLst/>
            <a:gdLst>
              <a:gd name="T0" fmla="*/ 1 w 34"/>
              <a:gd name="T1" fmla="*/ 1 h 19"/>
              <a:gd name="T2" fmla="*/ 4 w 34"/>
              <a:gd name="T3" fmla="*/ 0 h 19"/>
              <a:gd name="T4" fmla="*/ 5 w 34"/>
              <a:gd name="T5" fmla="*/ 0 h 19"/>
              <a:gd name="T6" fmla="*/ 23 w 34"/>
              <a:gd name="T7" fmla="*/ 1 h 19"/>
              <a:gd name="T8" fmla="*/ 24 w 34"/>
              <a:gd name="T9" fmla="*/ 1 h 19"/>
              <a:gd name="T10" fmla="*/ 27 w 34"/>
              <a:gd name="T11" fmla="*/ 1 h 19"/>
              <a:gd name="T12" fmla="*/ 30 w 34"/>
              <a:gd name="T13" fmla="*/ 1 h 19"/>
              <a:gd name="T14" fmla="*/ 31 w 34"/>
              <a:gd name="T15" fmla="*/ 2 h 19"/>
              <a:gd name="T16" fmla="*/ 34 w 34"/>
              <a:gd name="T17" fmla="*/ 4 h 19"/>
              <a:gd name="T18" fmla="*/ 34 w 34"/>
              <a:gd name="T19" fmla="*/ 5 h 19"/>
              <a:gd name="T20" fmla="*/ 34 w 34"/>
              <a:gd name="T21" fmla="*/ 7 h 19"/>
              <a:gd name="T22" fmla="*/ 34 w 34"/>
              <a:gd name="T23" fmla="*/ 15 h 19"/>
              <a:gd name="T24" fmla="*/ 34 w 34"/>
              <a:gd name="T25" fmla="*/ 19 h 19"/>
              <a:gd name="T26" fmla="*/ 32 w 34"/>
              <a:gd name="T27" fmla="*/ 19 h 19"/>
              <a:gd name="T28" fmla="*/ 30 w 34"/>
              <a:gd name="T29" fmla="*/ 17 h 19"/>
              <a:gd name="T30" fmla="*/ 20 w 34"/>
              <a:gd name="T31" fmla="*/ 11 h 19"/>
              <a:gd name="T32" fmla="*/ 19 w 34"/>
              <a:gd name="T33" fmla="*/ 8 h 19"/>
              <a:gd name="T34" fmla="*/ 17 w 34"/>
              <a:gd name="T35" fmla="*/ 8 h 19"/>
              <a:gd name="T36" fmla="*/ 15 w 34"/>
              <a:gd name="T37" fmla="*/ 8 h 19"/>
              <a:gd name="T38" fmla="*/ 11 w 34"/>
              <a:gd name="T39" fmla="*/ 8 h 19"/>
              <a:gd name="T40" fmla="*/ 5 w 34"/>
              <a:gd name="T41" fmla="*/ 7 h 19"/>
              <a:gd name="T42" fmla="*/ 2 w 34"/>
              <a:gd name="T43" fmla="*/ 7 h 19"/>
              <a:gd name="T44" fmla="*/ 1 w 34"/>
              <a:gd name="T45" fmla="*/ 4 h 19"/>
              <a:gd name="T46" fmla="*/ 0 w 34"/>
              <a:gd name="T47" fmla="*/ 2 h 19"/>
              <a:gd name="T48" fmla="*/ 1 w 34"/>
              <a:gd name="T49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19">
                <a:moveTo>
                  <a:pt x="1" y="1"/>
                </a:moveTo>
                <a:lnTo>
                  <a:pt x="4" y="0"/>
                </a:lnTo>
                <a:lnTo>
                  <a:pt x="5" y="0"/>
                </a:lnTo>
                <a:lnTo>
                  <a:pt x="23" y="1"/>
                </a:lnTo>
                <a:lnTo>
                  <a:pt x="24" y="1"/>
                </a:lnTo>
                <a:lnTo>
                  <a:pt x="27" y="1"/>
                </a:lnTo>
                <a:lnTo>
                  <a:pt x="30" y="1"/>
                </a:lnTo>
                <a:lnTo>
                  <a:pt x="31" y="2"/>
                </a:lnTo>
                <a:lnTo>
                  <a:pt x="34" y="4"/>
                </a:lnTo>
                <a:lnTo>
                  <a:pt x="34" y="5"/>
                </a:lnTo>
                <a:lnTo>
                  <a:pt x="34" y="7"/>
                </a:lnTo>
                <a:lnTo>
                  <a:pt x="34" y="15"/>
                </a:lnTo>
                <a:lnTo>
                  <a:pt x="34" y="19"/>
                </a:lnTo>
                <a:lnTo>
                  <a:pt x="32" y="19"/>
                </a:lnTo>
                <a:lnTo>
                  <a:pt x="30" y="17"/>
                </a:lnTo>
                <a:lnTo>
                  <a:pt x="20" y="11"/>
                </a:lnTo>
                <a:lnTo>
                  <a:pt x="19" y="8"/>
                </a:lnTo>
                <a:lnTo>
                  <a:pt x="17" y="8"/>
                </a:lnTo>
                <a:lnTo>
                  <a:pt x="15" y="8"/>
                </a:lnTo>
                <a:lnTo>
                  <a:pt x="11" y="8"/>
                </a:lnTo>
                <a:lnTo>
                  <a:pt x="5" y="7"/>
                </a:lnTo>
                <a:lnTo>
                  <a:pt x="2" y="7"/>
                </a:lnTo>
                <a:lnTo>
                  <a:pt x="1" y="4"/>
                </a:lnTo>
                <a:lnTo>
                  <a:pt x="0" y="2"/>
                </a:lnTo>
                <a:lnTo>
                  <a:pt x="1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5" name="Freeform 397"/>
          <p:cNvSpPr>
            <a:spLocks/>
          </p:cNvSpPr>
          <p:nvPr/>
        </p:nvSpPr>
        <p:spPr bwMode="auto">
          <a:xfrm>
            <a:off x="6775451" y="1701801"/>
            <a:ext cx="63500" cy="58738"/>
          </a:xfrm>
          <a:custGeom>
            <a:avLst/>
            <a:gdLst>
              <a:gd name="T0" fmla="*/ 0 w 40"/>
              <a:gd name="T1" fmla="*/ 3 h 37"/>
              <a:gd name="T2" fmla="*/ 0 w 40"/>
              <a:gd name="T3" fmla="*/ 0 h 37"/>
              <a:gd name="T4" fmla="*/ 2 w 40"/>
              <a:gd name="T5" fmla="*/ 0 h 37"/>
              <a:gd name="T6" fmla="*/ 5 w 40"/>
              <a:gd name="T7" fmla="*/ 1 h 37"/>
              <a:gd name="T8" fmla="*/ 9 w 40"/>
              <a:gd name="T9" fmla="*/ 3 h 37"/>
              <a:gd name="T10" fmla="*/ 14 w 40"/>
              <a:gd name="T11" fmla="*/ 3 h 37"/>
              <a:gd name="T12" fmla="*/ 18 w 40"/>
              <a:gd name="T13" fmla="*/ 3 h 37"/>
              <a:gd name="T14" fmla="*/ 20 w 40"/>
              <a:gd name="T15" fmla="*/ 4 h 37"/>
              <a:gd name="T16" fmla="*/ 35 w 40"/>
              <a:gd name="T17" fmla="*/ 8 h 37"/>
              <a:gd name="T18" fmla="*/ 39 w 40"/>
              <a:gd name="T19" fmla="*/ 9 h 37"/>
              <a:gd name="T20" fmla="*/ 40 w 40"/>
              <a:gd name="T21" fmla="*/ 12 h 37"/>
              <a:gd name="T22" fmla="*/ 39 w 40"/>
              <a:gd name="T23" fmla="*/ 15 h 37"/>
              <a:gd name="T24" fmla="*/ 37 w 40"/>
              <a:gd name="T25" fmla="*/ 19 h 37"/>
              <a:gd name="T26" fmla="*/ 30 w 40"/>
              <a:gd name="T27" fmla="*/ 27 h 37"/>
              <a:gd name="T28" fmla="*/ 13 w 40"/>
              <a:gd name="T29" fmla="*/ 37 h 37"/>
              <a:gd name="T30" fmla="*/ 10 w 40"/>
              <a:gd name="T31" fmla="*/ 37 h 37"/>
              <a:gd name="T32" fmla="*/ 5 w 40"/>
              <a:gd name="T33" fmla="*/ 34 h 37"/>
              <a:gd name="T34" fmla="*/ 3 w 40"/>
              <a:gd name="T35" fmla="*/ 34 h 37"/>
              <a:gd name="T36" fmla="*/ 2 w 40"/>
              <a:gd name="T37" fmla="*/ 33 h 37"/>
              <a:gd name="T38" fmla="*/ 3 w 40"/>
              <a:gd name="T39" fmla="*/ 29 h 37"/>
              <a:gd name="T40" fmla="*/ 5 w 40"/>
              <a:gd name="T41" fmla="*/ 27 h 37"/>
              <a:gd name="T42" fmla="*/ 7 w 40"/>
              <a:gd name="T43" fmla="*/ 24 h 37"/>
              <a:gd name="T44" fmla="*/ 9 w 40"/>
              <a:gd name="T45" fmla="*/ 24 h 37"/>
              <a:gd name="T46" fmla="*/ 10 w 40"/>
              <a:gd name="T47" fmla="*/ 20 h 37"/>
              <a:gd name="T48" fmla="*/ 9 w 40"/>
              <a:gd name="T49" fmla="*/ 16 h 37"/>
              <a:gd name="T50" fmla="*/ 6 w 40"/>
              <a:gd name="T51" fmla="*/ 11 h 37"/>
              <a:gd name="T52" fmla="*/ 3 w 40"/>
              <a:gd name="T53" fmla="*/ 9 h 37"/>
              <a:gd name="T54" fmla="*/ 0 w 40"/>
              <a:gd name="T55" fmla="*/ 7 h 37"/>
              <a:gd name="T56" fmla="*/ 0 w 40"/>
              <a:gd name="T57" fmla="*/ 5 h 37"/>
              <a:gd name="T58" fmla="*/ 0 w 40"/>
              <a:gd name="T59" fmla="*/ 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0" h="37">
                <a:moveTo>
                  <a:pt x="0" y="3"/>
                </a:moveTo>
                <a:lnTo>
                  <a:pt x="0" y="0"/>
                </a:lnTo>
                <a:lnTo>
                  <a:pt x="2" y="0"/>
                </a:lnTo>
                <a:lnTo>
                  <a:pt x="5" y="1"/>
                </a:lnTo>
                <a:lnTo>
                  <a:pt x="9" y="3"/>
                </a:lnTo>
                <a:lnTo>
                  <a:pt x="14" y="3"/>
                </a:lnTo>
                <a:lnTo>
                  <a:pt x="18" y="3"/>
                </a:lnTo>
                <a:lnTo>
                  <a:pt x="20" y="4"/>
                </a:lnTo>
                <a:lnTo>
                  <a:pt x="35" y="8"/>
                </a:lnTo>
                <a:lnTo>
                  <a:pt x="39" y="9"/>
                </a:lnTo>
                <a:lnTo>
                  <a:pt x="40" y="12"/>
                </a:lnTo>
                <a:lnTo>
                  <a:pt x="39" y="15"/>
                </a:lnTo>
                <a:lnTo>
                  <a:pt x="37" y="19"/>
                </a:lnTo>
                <a:lnTo>
                  <a:pt x="30" y="27"/>
                </a:lnTo>
                <a:lnTo>
                  <a:pt x="13" y="37"/>
                </a:lnTo>
                <a:lnTo>
                  <a:pt x="10" y="37"/>
                </a:lnTo>
                <a:lnTo>
                  <a:pt x="5" y="34"/>
                </a:lnTo>
                <a:lnTo>
                  <a:pt x="3" y="34"/>
                </a:lnTo>
                <a:lnTo>
                  <a:pt x="2" y="33"/>
                </a:lnTo>
                <a:lnTo>
                  <a:pt x="3" y="29"/>
                </a:lnTo>
                <a:lnTo>
                  <a:pt x="5" y="27"/>
                </a:lnTo>
                <a:lnTo>
                  <a:pt x="7" y="24"/>
                </a:lnTo>
                <a:lnTo>
                  <a:pt x="9" y="24"/>
                </a:lnTo>
                <a:lnTo>
                  <a:pt x="10" y="20"/>
                </a:lnTo>
                <a:lnTo>
                  <a:pt x="9" y="16"/>
                </a:lnTo>
                <a:lnTo>
                  <a:pt x="6" y="11"/>
                </a:lnTo>
                <a:lnTo>
                  <a:pt x="3" y="9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6" name="Freeform 398"/>
          <p:cNvSpPr>
            <a:spLocks/>
          </p:cNvSpPr>
          <p:nvPr/>
        </p:nvSpPr>
        <p:spPr bwMode="auto">
          <a:xfrm>
            <a:off x="6862763" y="1628776"/>
            <a:ext cx="112713" cy="120650"/>
          </a:xfrm>
          <a:custGeom>
            <a:avLst/>
            <a:gdLst>
              <a:gd name="T0" fmla="*/ 20 w 71"/>
              <a:gd name="T1" fmla="*/ 34 h 76"/>
              <a:gd name="T2" fmla="*/ 19 w 71"/>
              <a:gd name="T3" fmla="*/ 35 h 76"/>
              <a:gd name="T4" fmla="*/ 18 w 71"/>
              <a:gd name="T5" fmla="*/ 35 h 76"/>
              <a:gd name="T6" fmla="*/ 15 w 71"/>
              <a:gd name="T7" fmla="*/ 35 h 76"/>
              <a:gd name="T8" fmla="*/ 14 w 71"/>
              <a:gd name="T9" fmla="*/ 35 h 76"/>
              <a:gd name="T10" fmla="*/ 5 w 71"/>
              <a:gd name="T11" fmla="*/ 31 h 76"/>
              <a:gd name="T12" fmla="*/ 1 w 71"/>
              <a:gd name="T13" fmla="*/ 28 h 76"/>
              <a:gd name="T14" fmla="*/ 0 w 71"/>
              <a:gd name="T15" fmla="*/ 25 h 76"/>
              <a:gd name="T16" fmla="*/ 0 w 71"/>
              <a:gd name="T17" fmla="*/ 24 h 76"/>
              <a:gd name="T18" fmla="*/ 0 w 71"/>
              <a:gd name="T19" fmla="*/ 23 h 76"/>
              <a:gd name="T20" fmla="*/ 5 w 71"/>
              <a:gd name="T21" fmla="*/ 13 h 76"/>
              <a:gd name="T22" fmla="*/ 10 w 71"/>
              <a:gd name="T23" fmla="*/ 6 h 76"/>
              <a:gd name="T24" fmla="*/ 14 w 71"/>
              <a:gd name="T25" fmla="*/ 4 h 76"/>
              <a:gd name="T26" fmla="*/ 16 w 71"/>
              <a:gd name="T27" fmla="*/ 0 h 76"/>
              <a:gd name="T28" fmla="*/ 18 w 71"/>
              <a:gd name="T29" fmla="*/ 0 h 76"/>
              <a:gd name="T30" fmla="*/ 20 w 71"/>
              <a:gd name="T31" fmla="*/ 2 h 76"/>
              <a:gd name="T32" fmla="*/ 25 w 71"/>
              <a:gd name="T33" fmla="*/ 6 h 76"/>
              <a:gd name="T34" fmla="*/ 27 w 71"/>
              <a:gd name="T35" fmla="*/ 10 h 76"/>
              <a:gd name="T36" fmla="*/ 37 w 71"/>
              <a:gd name="T37" fmla="*/ 19 h 76"/>
              <a:gd name="T38" fmla="*/ 38 w 71"/>
              <a:gd name="T39" fmla="*/ 20 h 76"/>
              <a:gd name="T40" fmla="*/ 42 w 71"/>
              <a:gd name="T41" fmla="*/ 23 h 76"/>
              <a:gd name="T42" fmla="*/ 52 w 71"/>
              <a:gd name="T43" fmla="*/ 32 h 76"/>
              <a:gd name="T44" fmla="*/ 68 w 71"/>
              <a:gd name="T45" fmla="*/ 50 h 76"/>
              <a:gd name="T46" fmla="*/ 70 w 71"/>
              <a:gd name="T47" fmla="*/ 53 h 76"/>
              <a:gd name="T48" fmla="*/ 71 w 71"/>
              <a:gd name="T49" fmla="*/ 61 h 76"/>
              <a:gd name="T50" fmla="*/ 71 w 71"/>
              <a:gd name="T51" fmla="*/ 64 h 76"/>
              <a:gd name="T52" fmla="*/ 68 w 71"/>
              <a:gd name="T53" fmla="*/ 68 h 76"/>
              <a:gd name="T54" fmla="*/ 67 w 71"/>
              <a:gd name="T55" fmla="*/ 69 h 76"/>
              <a:gd name="T56" fmla="*/ 65 w 71"/>
              <a:gd name="T57" fmla="*/ 70 h 76"/>
              <a:gd name="T58" fmla="*/ 65 w 71"/>
              <a:gd name="T59" fmla="*/ 70 h 76"/>
              <a:gd name="T60" fmla="*/ 64 w 71"/>
              <a:gd name="T61" fmla="*/ 72 h 76"/>
              <a:gd name="T62" fmla="*/ 61 w 71"/>
              <a:gd name="T63" fmla="*/ 75 h 76"/>
              <a:gd name="T64" fmla="*/ 60 w 71"/>
              <a:gd name="T65" fmla="*/ 76 h 76"/>
              <a:gd name="T66" fmla="*/ 57 w 71"/>
              <a:gd name="T67" fmla="*/ 75 h 76"/>
              <a:gd name="T68" fmla="*/ 42 w 71"/>
              <a:gd name="T69" fmla="*/ 72 h 76"/>
              <a:gd name="T70" fmla="*/ 40 w 71"/>
              <a:gd name="T71" fmla="*/ 73 h 76"/>
              <a:gd name="T72" fmla="*/ 38 w 71"/>
              <a:gd name="T73" fmla="*/ 73 h 76"/>
              <a:gd name="T74" fmla="*/ 15 w 71"/>
              <a:gd name="T75" fmla="*/ 64 h 76"/>
              <a:gd name="T76" fmla="*/ 4 w 71"/>
              <a:gd name="T77" fmla="*/ 47 h 76"/>
              <a:gd name="T78" fmla="*/ 3 w 71"/>
              <a:gd name="T79" fmla="*/ 47 h 76"/>
              <a:gd name="T80" fmla="*/ 3 w 71"/>
              <a:gd name="T81" fmla="*/ 38 h 76"/>
              <a:gd name="T82" fmla="*/ 4 w 71"/>
              <a:gd name="T83" fmla="*/ 38 h 76"/>
              <a:gd name="T84" fmla="*/ 5 w 71"/>
              <a:gd name="T85" fmla="*/ 38 h 76"/>
              <a:gd name="T86" fmla="*/ 8 w 71"/>
              <a:gd name="T87" fmla="*/ 38 h 76"/>
              <a:gd name="T88" fmla="*/ 10 w 71"/>
              <a:gd name="T89" fmla="*/ 39 h 76"/>
              <a:gd name="T90" fmla="*/ 10 w 71"/>
              <a:gd name="T91" fmla="*/ 40 h 76"/>
              <a:gd name="T92" fmla="*/ 10 w 71"/>
              <a:gd name="T93" fmla="*/ 42 h 76"/>
              <a:gd name="T94" fmla="*/ 12 w 71"/>
              <a:gd name="T95" fmla="*/ 43 h 76"/>
              <a:gd name="T96" fmla="*/ 18 w 71"/>
              <a:gd name="T97" fmla="*/ 46 h 76"/>
              <a:gd name="T98" fmla="*/ 19 w 71"/>
              <a:gd name="T99" fmla="*/ 46 h 76"/>
              <a:gd name="T100" fmla="*/ 20 w 71"/>
              <a:gd name="T101" fmla="*/ 46 h 76"/>
              <a:gd name="T102" fmla="*/ 23 w 71"/>
              <a:gd name="T103" fmla="*/ 39 h 76"/>
              <a:gd name="T104" fmla="*/ 23 w 71"/>
              <a:gd name="T105" fmla="*/ 35 h 76"/>
              <a:gd name="T106" fmla="*/ 20 w 71"/>
              <a:gd name="T107" fmla="*/ 34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71" h="76">
                <a:moveTo>
                  <a:pt x="20" y="34"/>
                </a:moveTo>
                <a:lnTo>
                  <a:pt x="19" y="35"/>
                </a:lnTo>
                <a:lnTo>
                  <a:pt x="18" y="35"/>
                </a:lnTo>
                <a:lnTo>
                  <a:pt x="15" y="35"/>
                </a:lnTo>
                <a:lnTo>
                  <a:pt x="14" y="35"/>
                </a:lnTo>
                <a:lnTo>
                  <a:pt x="5" y="31"/>
                </a:lnTo>
                <a:lnTo>
                  <a:pt x="1" y="28"/>
                </a:lnTo>
                <a:lnTo>
                  <a:pt x="0" y="25"/>
                </a:lnTo>
                <a:lnTo>
                  <a:pt x="0" y="24"/>
                </a:lnTo>
                <a:lnTo>
                  <a:pt x="0" y="23"/>
                </a:lnTo>
                <a:lnTo>
                  <a:pt x="5" y="13"/>
                </a:lnTo>
                <a:lnTo>
                  <a:pt x="10" y="6"/>
                </a:lnTo>
                <a:lnTo>
                  <a:pt x="14" y="4"/>
                </a:lnTo>
                <a:lnTo>
                  <a:pt x="16" y="0"/>
                </a:lnTo>
                <a:lnTo>
                  <a:pt x="18" y="0"/>
                </a:lnTo>
                <a:lnTo>
                  <a:pt x="20" y="2"/>
                </a:lnTo>
                <a:lnTo>
                  <a:pt x="25" y="6"/>
                </a:lnTo>
                <a:lnTo>
                  <a:pt x="27" y="10"/>
                </a:lnTo>
                <a:lnTo>
                  <a:pt x="37" y="19"/>
                </a:lnTo>
                <a:lnTo>
                  <a:pt x="38" y="20"/>
                </a:lnTo>
                <a:lnTo>
                  <a:pt x="42" y="23"/>
                </a:lnTo>
                <a:lnTo>
                  <a:pt x="52" y="32"/>
                </a:lnTo>
                <a:lnTo>
                  <a:pt x="68" y="50"/>
                </a:lnTo>
                <a:lnTo>
                  <a:pt x="70" y="53"/>
                </a:lnTo>
                <a:lnTo>
                  <a:pt x="71" y="61"/>
                </a:lnTo>
                <a:lnTo>
                  <a:pt x="71" y="64"/>
                </a:lnTo>
                <a:lnTo>
                  <a:pt x="68" y="68"/>
                </a:lnTo>
                <a:lnTo>
                  <a:pt x="67" y="69"/>
                </a:lnTo>
                <a:lnTo>
                  <a:pt x="65" y="70"/>
                </a:lnTo>
                <a:lnTo>
                  <a:pt x="65" y="70"/>
                </a:lnTo>
                <a:lnTo>
                  <a:pt x="64" y="72"/>
                </a:lnTo>
                <a:lnTo>
                  <a:pt x="61" y="75"/>
                </a:lnTo>
                <a:lnTo>
                  <a:pt x="60" y="76"/>
                </a:lnTo>
                <a:lnTo>
                  <a:pt x="57" y="75"/>
                </a:lnTo>
                <a:lnTo>
                  <a:pt x="42" y="72"/>
                </a:lnTo>
                <a:lnTo>
                  <a:pt x="40" y="73"/>
                </a:lnTo>
                <a:lnTo>
                  <a:pt x="38" y="73"/>
                </a:lnTo>
                <a:lnTo>
                  <a:pt x="15" y="64"/>
                </a:lnTo>
                <a:lnTo>
                  <a:pt x="4" y="47"/>
                </a:lnTo>
                <a:lnTo>
                  <a:pt x="3" y="47"/>
                </a:lnTo>
                <a:lnTo>
                  <a:pt x="3" y="38"/>
                </a:lnTo>
                <a:lnTo>
                  <a:pt x="4" y="38"/>
                </a:lnTo>
                <a:lnTo>
                  <a:pt x="5" y="38"/>
                </a:lnTo>
                <a:lnTo>
                  <a:pt x="8" y="38"/>
                </a:lnTo>
                <a:lnTo>
                  <a:pt x="10" y="39"/>
                </a:lnTo>
                <a:lnTo>
                  <a:pt x="10" y="40"/>
                </a:lnTo>
                <a:lnTo>
                  <a:pt x="10" y="42"/>
                </a:lnTo>
                <a:lnTo>
                  <a:pt x="12" y="43"/>
                </a:lnTo>
                <a:lnTo>
                  <a:pt x="18" y="46"/>
                </a:lnTo>
                <a:lnTo>
                  <a:pt x="19" y="46"/>
                </a:lnTo>
                <a:lnTo>
                  <a:pt x="20" y="46"/>
                </a:lnTo>
                <a:lnTo>
                  <a:pt x="23" y="39"/>
                </a:lnTo>
                <a:lnTo>
                  <a:pt x="23" y="35"/>
                </a:lnTo>
                <a:lnTo>
                  <a:pt x="20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7" name="Freeform 399"/>
          <p:cNvSpPr>
            <a:spLocks/>
          </p:cNvSpPr>
          <p:nvPr/>
        </p:nvSpPr>
        <p:spPr bwMode="auto">
          <a:xfrm>
            <a:off x="6910388" y="1452563"/>
            <a:ext cx="261938" cy="303213"/>
          </a:xfrm>
          <a:custGeom>
            <a:avLst/>
            <a:gdLst>
              <a:gd name="T0" fmla="*/ 15 w 165"/>
              <a:gd name="T1" fmla="*/ 4 h 191"/>
              <a:gd name="T2" fmla="*/ 25 w 165"/>
              <a:gd name="T3" fmla="*/ 7 h 191"/>
              <a:gd name="T4" fmla="*/ 40 w 165"/>
              <a:gd name="T5" fmla="*/ 23 h 191"/>
              <a:gd name="T6" fmla="*/ 41 w 165"/>
              <a:gd name="T7" fmla="*/ 30 h 191"/>
              <a:gd name="T8" fmla="*/ 59 w 165"/>
              <a:gd name="T9" fmla="*/ 38 h 191"/>
              <a:gd name="T10" fmla="*/ 64 w 165"/>
              <a:gd name="T11" fmla="*/ 42 h 191"/>
              <a:gd name="T12" fmla="*/ 63 w 165"/>
              <a:gd name="T13" fmla="*/ 57 h 191"/>
              <a:gd name="T14" fmla="*/ 67 w 165"/>
              <a:gd name="T15" fmla="*/ 48 h 191"/>
              <a:gd name="T16" fmla="*/ 71 w 165"/>
              <a:gd name="T17" fmla="*/ 25 h 191"/>
              <a:gd name="T18" fmla="*/ 75 w 165"/>
              <a:gd name="T19" fmla="*/ 37 h 191"/>
              <a:gd name="T20" fmla="*/ 82 w 165"/>
              <a:gd name="T21" fmla="*/ 55 h 191"/>
              <a:gd name="T22" fmla="*/ 96 w 165"/>
              <a:gd name="T23" fmla="*/ 64 h 191"/>
              <a:gd name="T24" fmla="*/ 96 w 165"/>
              <a:gd name="T25" fmla="*/ 75 h 191"/>
              <a:gd name="T26" fmla="*/ 126 w 165"/>
              <a:gd name="T27" fmla="*/ 90 h 191"/>
              <a:gd name="T28" fmla="*/ 139 w 165"/>
              <a:gd name="T29" fmla="*/ 108 h 191"/>
              <a:gd name="T30" fmla="*/ 142 w 165"/>
              <a:gd name="T31" fmla="*/ 121 h 191"/>
              <a:gd name="T32" fmla="*/ 150 w 165"/>
              <a:gd name="T33" fmla="*/ 130 h 191"/>
              <a:gd name="T34" fmla="*/ 162 w 165"/>
              <a:gd name="T35" fmla="*/ 156 h 191"/>
              <a:gd name="T36" fmla="*/ 145 w 165"/>
              <a:gd name="T37" fmla="*/ 149 h 191"/>
              <a:gd name="T38" fmla="*/ 131 w 165"/>
              <a:gd name="T39" fmla="*/ 134 h 191"/>
              <a:gd name="T40" fmla="*/ 115 w 165"/>
              <a:gd name="T41" fmla="*/ 120 h 191"/>
              <a:gd name="T42" fmla="*/ 91 w 165"/>
              <a:gd name="T43" fmla="*/ 116 h 191"/>
              <a:gd name="T44" fmla="*/ 70 w 165"/>
              <a:gd name="T45" fmla="*/ 141 h 191"/>
              <a:gd name="T46" fmla="*/ 65 w 165"/>
              <a:gd name="T47" fmla="*/ 147 h 191"/>
              <a:gd name="T48" fmla="*/ 78 w 165"/>
              <a:gd name="T49" fmla="*/ 183 h 191"/>
              <a:gd name="T50" fmla="*/ 55 w 165"/>
              <a:gd name="T51" fmla="*/ 180 h 191"/>
              <a:gd name="T52" fmla="*/ 35 w 165"/>
              <a:gd name="T53" fmla="*/ 142 h 191"/>
              <a:gd name="T54" fmla="*/ 25 w 165"/>
              <a:gd name="T55" fmla="*/ 128 h 191"/>
              <a:gd name="T56" fmla="*/ 4 w 165"/>
              <a:gd name="T57" fmla="*/ 109 h 191"/>
              <a:gd name="T58" fmla="*/ 0 w 165"/>
              <a:gd name="T59" fmla="*/ 86 h 191"/>
              <a:gd name="T60" fmla="*/ 4 w 165"/>
              <a:gd name="T61" fmla="*/ 55 h 191"/>
              <a:gd name="T62" fmla="*/ 12 w 165"/>
              <a:gd name="T63" fmla="*/ 61 h 191"/>
              <a:gd name="T64" fmla="*/ 19 w 165"/>
              <a:gd name="T65" fmla="*/ 102 h 191"/>
              <a:gd name="T66" fmla="*/ 34 w 165"/>
              <a:gd name="T67" fmla="*/ 111 h 191"/>
              <a:gd name="T68" fmla="*/ 25 w 165"/>
              <a:gd name="T69" fmla="*/ 102 h 191"/>
              <a:gd name="T70" fmla="*/ 20 w 165"/>
              <a:gd name="T71" fmla="*/ 68 h 191"/>
              <a:gd name="T72" fmla="*/ 23 w 165"/>
              <a:gd name="T73" fmla="*/ 78 h 191"/>
              <a:gd name="T74" fmla="*/ 29 w 165"/>
              <a:gd name="T75" fmla="*/ 82 h 191"/>
              <a:gd name="T76" fmla="*/ 26 w 165"/>
              <a:gd name="T77" fmla="*/ 74 h 191"/>
              <a:gd name="T78" fmla="*/ 33 w 165"/>
              <a:gd name="T79" fmla="*/ 71 h 191"/>
              <a:gd name="T80" fmla="*/ 52 w 165"/>
              <a:gd name="T81" fmla="*/ 83 h 191"/>
              <a:gd name="T82" fmla="*/ 57 w 165"/>
              <a:gd name="T83" fmla="*/ 79 h 191"/>
              <a:gd name="T84" fmla="*/ 48 w 165"/>
              <a:gd name="T85" fmla="*/ 68 h 191"/>
              <a:gd name="T86" fmla="*/ 33 w 165"/>
              <a:gd name="T87" fmla="*/ 61 h 191"/>
              <a:gd name="T88" fmla="*/ 29 w 165"/>
              <a:gd name="T89" fmla="*/ 59 h 191"/>
              <a:gd name="T90" fmla="*/ 20 w 165"/>
              <a:gd name="T91" fmla="*/ 48 h 191"/>
              <a:gd name="T92" fmla="*/ 35 w 165"/>
              <a:gd name="T93" fmla="*/ 46 h 191"/>
              <a:gd name="T94" fmla="*/ 41 w 165"/>
              <a:gd name="T95" fmla="*/ 45 h 191"/>
              <a:gd name="T96" fmla="*/ 18 w 165"/>
              <a:gd name="T97" fmla="*/ 44 h 191"/>
              <a:gd name="T98" fmla="*/ 11 w 165"/>
              <a:gd name="T99" fmla="*/ 37 h 191"/>
              <a:gd name="T100" fmla="*/ 16 w 165"/>
              <a:gd name="T101" fmla="*/ 31 h 191"/>
              <a:gd name="T102" fmla="*/ 18 w 165"/>
              <a:gd name="T103" fmla="*/ 37 h 191"/>
              <a:gd name="T104" fmla="*/ 30 w 165"/>
              <a:gd name="T105" fmla="*/ 34 h 191"/>
              <a:gd name="T106" fmla="*/ 12 w 165"/>
              <a:gd name="T107" fmla="*/ 23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5" h="191">
                <a:moveTo>
                  <a:pt x="12" y="23"/>
                </a:moveTo>
                <a:lnTo>
                  <a:pt x="14" y="8"/>
                </a:lnTo>
                <a:lnTo>
                  <a:pt x="14" y="7"/>
                </a:lnTo>
                <a:lnTo>
                  <a:pt x="15" y="4"/>
                </a:lnTo>
                <a:lnTo>
                  <a:pt x="19" y="0"/>
                </a:lnTo>
                <a:lnTo>
                  <a:pt x="20" y="0"/>
                </a:lnTo>
                <a:lnTo>
                  <a:pt x="22" y="0"/>
                </a:lnTo>
                <a:lnTo>
                  <a:pt x="25" y="7"/>
                </a:lnTo>
                <a:lnTo>
                  <a:pt x="25" y="11"/>
                </a:lnTo>
                <a:lnTo>
                  <a:pt x="30" y="19"/>
                </a:lnTo>
                <a:lnTo>
                  <a:pt x="37" y="23"/>
                </a:lnTo>
                <a:lnTo>
                  <a:pt x="40" y="23"/>
                </a:lnTo>
                <a:lnTo>
                  <a:pt x="41" y="25"/>
                </a:lnTo>
                <a:lnTo>
                  <a:pt x="41" y="26"/>
                </a:lnTo>
                <a:lnTo>
                  <a:pt x="41" y="27"/>
                </a:lnTo>
                <a:lnTo>
                  <a:pt x="41" y="30"/>
                </a:lnTo>
                <a:lnTo>
                  <a:pt x="42" y="34"/>
                </a:lnTo>
                <a:lnTo>
                  <a:pt x="42" y="36"/>
                </a:lnTo>
                <a:lnTo>
                  <a:pt x="45" y="36"/>
                </a:lnTo>
                <a:lnTo>
                  <a:pt x="59" y="38"/>
                </a:lnTo>
                <a:lnTo>
                  <a:pt x="60" y="38"/>
                </a:lnTo>
                <a:lnTo>
                  <a:pt x="63" y="38"/>
                </a:lnTo>
                <a:lnTo>
                  <a:pt x="64" y="40"/>
                </a:lnTo>
                <a:lnTo>
                  <a:pt x="64" y="42"/>
                </a:lnTo>
                <a:lnTo>
                  <a:pt x="64" y="48"/>
                </a:lnTo>
                <a:lnTo>
                  <a:pt x="64" y="52"/>
                </a:lnTo>
                <a:lnTo>
                  <a:pt x="63" y="55"/>
                </a:lnTo>
                <a:lnTo>
                  <a:pt x="63" y="57"/>
                </a:lnTo>
                <a:lnTo>
                  <a:pt x="65" y="55"/>
                </a:lnTo>
                <a:lnTo>
                  <a:pt x="65" y="53"/>
                </a:lnTo>
                <a:lnTo>
                  <a:pt x="67" y="49"/>
                </a:lnTo>
                <a:lnTo>
                  <a:pt x="67" y="48"/>
                </a:lnTo>
                <a:lnTo>
                  <a:pt x="68" y="37"/>
                </a:lnTo>
                <a:lnTo>
                  <a:pt x="70" y="30"/>
                </a:lnTo>
                <a:lnTo>
                  <a:pt x="70" y="26"/>
                </a:lnTo>
                <a:lnTo>
                  <a:pt x="71" y="25"/>
                </a:lnTo>
                <a:lnTo>
                  <a:pt x="72" y="25"/>
                </a:lnTo>
                <a:lnTo>
                  <a:pt x="74" y="27"/>
                </a:lnTo>
                <a:lnTo>
                  <a:pt x="75" y="36"/>
                </a:lnTo>
                <a:lnTo>
                  <a:pt x="75" y="37"/>
                </a:lnTo>
                <a:lnTo>
                  <a:pt x="75" y="38"/>
                </a:lnTo>
                <a:lnTo>
                  <a:pt x="75" y="40"/>
                </a:lnTo>
                <a:lnTo>
                  <a:pt x="79" y="52"/>
                </a:lnTo>
                <a:lnTo>
                  <a:pt x="82" y="55"/>
                </a:lnTo>
                <a:lnTo>
                  <a:pt x="89" y="61"/>
                </a:lnTo>
                <a:lnTo>
                  <a:pt x="91" y="61"/>
                </a:lnTo>
                <a:lnTo>
                  <a:pt x="94" y="63"/>
                </a:lnTo>
                <a:lnTo>
                  <a:pt x="96" y="64"/>
                </a:lnTo>
                <a:lnTo>
                  <a:pt x="96" y="67"/>
                </a:lnTo>
                <a:lnTo>
                  <a:pt x="96" y="70"/>
                </a:lnTo>
                <a:lnTo>
                  <a:pt x="96" y="74"/>
                </a:lnTo>
                <a:lnTo>
                  <a:pt x="96" y="75"/>
                </a:lnTo>
                <a:lnTo>
                  <a:pt x="98" y="78"/>
                </a:lnTo>
                <a:lnTo>
                  <a:pt x="104" y="79"/>
                </a:lnTo>
                <a:lnTo>
                  <a:pt x="124" y="89"/>
                </a:lnTo>
                <a:lnTo>
                  <a:pt x="126" y="90"/>
                </a:lnTo>
                <a:lnTo>
                  <a:pt x="128" y="93"/>
                </a:lnTo>
                <a:lnTo>
                  <a:pt x="138" y="104"/>
                </a:lnTo>
                <a:lnTo>
                  <a:pt x="139" y="106"/>
                </a:lnTo>
                <a:lnTo>
                  <a:pt x="139" y="108"/>
                </a:lnTo>
                <a:lnTo>
                  <a:pt x="139" y="109"/>
                </a:lnTo>
                <a:lnTo>
                  <a:pt x="136" y="115"/>
                </a:lnTo>
                <a:lnTo>
                  <a:pt x="141" y="119"/>
                </a:lnTo>
                <a:lnTo>
                  <a:pt x="142" y="121"/>
                </a:lnTo>
                <a:lnTo>
                  <a:pt x="145" y="124"/>
                </a:lnTo>
                <a:lnTo>
                  <a:pt x="146" y="126"/>
                </a:lnTo>
                <a:lnTo>
                  <a:pt x="149" y="128"/>
                </a:lnTo>
                <a:lnTo>
                  <a:pt x="150" y="130"/>
                </a:lnTo>
                <a:lnTo>
                  <a:pt x="154" y="132"/>
                </a:lnTo>
                <a:lnTo>
                  <a:pt x="160" y="136"/>
                </a:lnTo>
                <a:lnTo>
                  <a:pt x="165" y="146"/>
                </a:lnTo>
                <a:lnTo>
                  <a:pt x="162" y="156"/>
                </a:lnTo>
                <a:lnTo>
                  <a:pt x="156" y="162"/>
                </a:lnTo>
                <a:lnTo>
                  <a:pt x="154" y="162"/>
                </a:lnTo>
                <a:lnTo>
                  <a:pt x="149" y="156"/>
                </a:lnTo>
                <a:lnTo>
                  <a:pt x="145" y="149"/>
                </a:lnTo>
                <a:lnTo>
                  <a:pt x="142" y="147"/>
                </a:lnTo>
                <a:lnTo>
                  <a:pt x="139" y="145"/>
                </a:lnTo>
                <a:lnTo>
                  <a:pt x="134" y="138"/>
                </a:lnTo>
                <a:lnTo>
                  <a:pt x="131" y="134"/>
                </a:lnTo>
                <a:lnTo>
                  <a:pt x="130" y="131"/>
                </a:lnTo>
                <a:lnTo>
                  <a:pt x="128" y="128"/>
                </a:lnTo>
                <a:lnTo>
                  <a:pt x="124" y="123"/>
                </a:lnTo>
                <a:lnTo>
                  <a:pt x="115" y="120"/>
                </a:lnTo>
                <a:lnTo>
                  <a:pt x="113" y="120"/>
                </a:lnTo>
                <a:lnTo>
                  <a:pt x="112" y="120"/>
                </a:lnTo>
                <a:lnTo>
                  <a:pt x="93" y="116"/>
                </a:lnTo>
                <a:lnTo>
                  <a:pt x="91" y="116"/>
                </a:lnTo>
                <a:lnTo>
                  <a:pt x="90" y="117"/>
                </a:lnTo>
                <a:lnTo>
                  <a:pt x="89" y="119"/>
                </a:lnTo>
                <a:lnTo>
                  <a:pt x="75" y="132"/>
                </a:lnTo>
                <a:lnTo>
                  <a:pt x="70" y="141"/>
                </a:lnTo>
                <a:lnTo>
                  <a:pt x="68" y="141"/>
                </a:lnTo>
                <a:lnTo>
                  <a:pt x="67" y="143"/>
                </a:lnTo>
                <a:lnTo>
                  <a:pt x="67" y="145"/>
                </a:lnTo>
                <a:lnTo>
                  <a:pt x="65" y="147"/>
                </a:lnTo>
                <a:lnTo>
                  <a:pt x="65" y="150"/>
                </a:lnTo>
                <a:lnTo>
                  <a:pt x="74" y="169"/>
                </a:lnTo>
                <a:lnTo>
                  <a:pt x="81" y="173"/>
                </a:lnTo>
                <a:lnTo>
                  <a:pt x="78" y="183"/>
                </a:lnTo>
                <a:lnTo>
                  <a:pt x="76" y="191"/>
                </a:lnTo>
                <a:lnTo>
                  <a:pt x="70" y="187"/>
                </a:lnTo>
                <a:lnTo>
                  <a:pt x="60" y="181"/>
                </a:lnTo>
                <a:lnTo>
                  <a:pt x="55" y="180"/>
                </a:lnTo>
                <a:lnTo>
                  <a:pt x="52" y="177"/>
                </a:lnTo>
                <a:lnTo>
                  <a:pt x="49" y="164"/>
                </a:lnTo>
                <a:lnTo>
                  <a:pt x="46" y="154"/>
                </a:lnTo>
                <a:lnTo>
                  <a:pt x="35" y="142"/>
                </a:lnTo>
                <a:lnTo>
                  <a:pt x="34" y="139"/>
                </a:lnTo>
                <a:lnTo>
                  <a:pt x="30" y="134"/>
                </a:lnTo>
                <a:lnTo>
                  <a:pt x="30" y="134"/>
                </a:lnTo>
                <a:lnTo>
                  <a:pt x="25" y="128"/>
                </a:lnTo>
                <a:lnTo>
                  <a:pt x="22" y="126"/>
                </a:lnTo>
                <a:lnTo>
                  <a:pt x="15" y="120"/>
                </a:lnTo>
                <a:lnTo>
                  <a:pt x="8" y="113"/>
                </a:lnTo>
                <a:lnTo>
                  <a:pt x="4" y="109"/>
                </a:lnTo>
                <a:lnTo>
                  <a:pt x="4" y="108"/>
                </a:lnTo>
                <a:lnTo>
                  <a:pt x="0" y="102"/>
                </a:lnTo>
                <a:lnTo>
                  <a:pt x="0" y="100"/>
                </a:lnTo>
                <a:lnTo>
                  <a:pt x="0" y="86"/>
                </a:lnTo>
                <a:lnTo>
                  <a:pt x="0" y="83"/>
                </a:lnTo>
                <a:lnTo>
                  <a:pt x="3" y="59"/>
                </a:lnTo>
                <a:lnTo>
                  <a:pt x="3" y="56"/>
                </a:lnTo>
                <a:lnTo>
                  <a:pt x="4" y="55"/>
                </a:lnTo>
                <a:lnTo>
                  <a:pt x="4" y="53"/>
                </a:lnTo>
                <a:lnTo>
                  <a:pt x="5" y="55"/>
                </a:lnTo>
                <a:lnTo>
                  <a:pt x="11" y="60"/>
                </a:lnTo>
                <a:lnTo>
                  <a:pt x="12" y="61"/>
                </a:lnTo>
                <a:lnTo>
                  <a:pt x="12" y="63"/>
                </a:lnTo>
                <a:lnTo>
                  <a:pt x="15" y="83"/>
                </a:lnTo>
                <a:lnTo>
                  <a:pt x="19" y="101"/>
                </a:lnTo>
                <a:lnTo>
                  <a:pt x="19" y="102"/>
                </a:lnTo>
                <a:lnTo>
                  <a:pt x="22" y="106"/>
                </a:lnTo>
                <a:lnTo>
                  <a:pt x="25" y="109"/>
                </a:lnTo>
                <a:lnTo>
                  <a:pt x="33" y="111"/>
                </a:lnTo>
                <a:lnTo>
                  <a:pt x="34" y="111"/>
                </a:lnTo>
                <a:lnTo>
                  <a:pt x="30" y="106"/>
                </a:lnTo>
                <a:lnTo>
                  <a:pt x="29" y="105"/>
                </a:lnTo>
                <a:lnTo>
                  <a:pt x="27" y="104"/>
                </a:lnTo>
                <a:lnTo>
                  <a:pt x="25" y="102"/>
                </a:lnTo>
                <a:lnTo>
                  <a:pt x="25" y="101"/>
                </a:lnTo>
                <a:lnTo>
                  <a:pt x="23" y="101"/>
                </a:lnTo>
                <a:lnTo>
                  <a:pt x="19" y="75"/>
                </a:lnTo>
                <a:lnTo>
                  <a:pt x="20" y="68"/>
                </a:lnTo>
                <a:lnTo>
                  <a:pt x="22" y="70"/>
                </a:lnTo>
                <a:lnTo>
                  <a:pt x="22" y="74"/>
                </a:lnTo>
                <a:lnTo>
                  <a:pt x="22" y="75"/>
                </a:lnTo>
                <a:lnTo>
                  <a:pt x="23" y="78"/>
                </a:lnTo>
                <a:lnTo>
                  <a:pt x="25" y="81"/>
                </a:lnTo>
                <a:lnTo>
                  <a:pt x="29" y="85"/>
                </a:lnTo>
                <a:lnTo>
                  <a:pt x="29" y="83"/>
                </a:lnTo>
                <a:lnTo>
                  <a:pt x="29" y="82"/>
                </a:lnTo>
                <a:lnTo>
                  <a:pt x="29" y="81"/>
                </a:lnTo>
                <a:lnTo>
                  <a:pt x="27" y="79"/>
                </a:lnTo>
                <a:lnTo>
                  <a:pt x="26" y="75"/>
                </a:lnTo>
                <a:lnTo>
                  <a:pt x="26" y="74"/>
                </a:lnTo>
                <a:lnTo>
                  <a:pt x="26" y="71"/>
                </a:lnTo>
                <a:lnTo>
                  <a:pt x="29" y="71"/>
                </a:lnTo>
                <a:lnTo>
                  <a:pt x="30" y="71"/>
                </a:lnTo>
                <a:lnTo>
                  <a:pt x="33" y="71"/>
                </a:lnTo>
                <a:lnTo>
                  <a:pt x="40" y="74"/>
                </a:lnTo>
                <a:lnTo>
                  <a:pt x="49" y="81"/>
                </a:lnTo>
                <a:lnTo>
                  <a:pt x="50" y="82"/>
                </a:lnTo>
                <a:lnTo>
                  <a:pt x="52" y="83"/>
                </a:lnTo>
                <a:lnTo>
                  <a:pt x="55" y="85"/>
                </a:lnTo>
                <a:lnTo>
                  <a:pt x="56" y="89"/>
                </a:lnTo>
                <a:lnTo>
                  <a:pt x="61" y="90"/>
                </a:lnTo>
                <a:lnTo>
                  <a:pt x="57" y="79"/>
                </a:lnTo>
                <a:lnTo>
                  <a:pt x="55" y="75"/>
                </a:lnTo>
                <a:lnTo>
                  <a:pt x="53" y="74"/>
                </a:lnTo>
                <a:lnTo>
                  <a:pt x="49" y="70"/>
                </a:lnTo>
                <a:lnTo>
                  <a:pt x="48" y="68"/>
                </a:lnTo>
                <a:lnTo>
                  <a:pt x="45" y="67"/>
                </a:lnTo>
                <a:lnTo>
                  <a:pt x="37" y="61"/>
                </a:lnTo>
                <a:lnTo>
                  <a:pt x="35" y="61"/>
                </a:lnTo>
                <a:lnTo>
                  <a:pt x="33" y="61"/>
                </a:lnTo>
                <a:lnTo>
                  <a:pt x="30" y="61"/>
                </a:lnTo>
                <a:lnTo>
                  <a:pt x="30" y="60"/>
                </a:lnTo>
                <a:lnTo>
                  <a:pt x="29" y="60"/>
                </a:lnTo>
                <a:lnTo>
                  <a:pt x="29" y="59"/>
                </a:lnTo>
                <a:lnTo>
                  <a:pt x="25" y="55"/>
                </a:lnTo>
                <a:lnTo>
                  <a:pt x="23" y="53"/>
                </a:lnTo>
                <a:lnTo>
                  <a:pt x="20" y="49"/>
                </a:lnTo>
                <a:lnTo>
                  <a:pt x="20" y="48"/>
                </a:lnTo>
                <a:lnTo>
                  <a:pt x="25" y="46"/>
                </a:lnTo>
                <a:lnTo>
                  <a:pt x="27" y="46"/>
                </a:lnTo>
                <a:lnTo>
                  <a:pt x="34" y="46"/>
                </a:lnTo>
                <a:lnTo>
                  <a:pt x="35" y="46"/>
                </a:lnTo>
                <a:lnTo>
                  <a:pt x="37" y="48"/>
                </a:lnTo>
                <a:lnTo>
                  <a:pt x="37" y="49"/>
                </a:lnTo>
                <a:lnTo>
                  <a:pt x="41" y="46"/>
                </a:lnTo>
                <a:lnTo>
                  <a:pt x="41" y="45"/>
                </a:lnTo>
                <a:lnTo>
                  <a:pt x="35" y="42"/>
                </a:lnTo>
                <a:lnTo>
                  <a:pt x="23" y="41"/>
                </a:lnTo>
                <a:lnTo>
                  <a:pt x="20" y="42"/>
                </a:lnTo>
                <a:lnTo>
                  <a:pt x="18" y="44"/>
                </a:lnTo>
                <a:lnTo>
                  <a:pt x="16" y="44"/>
                </a:lnTo>
                <a:lnTo>
                  <a:pt x="15" y="44"/>
                </a:lnTo>
                <a:lnTo>
                  <a:pt x="11" y="41"/>
                </a:lnTo>
                <a:lnTo>
                  <a:pt x="11" y="37"/>
                </a:lnTo>
                <a:lnTo>
                  <a:pt x="11" y="33"/>
                </a:lnTo>
                <a:lnTo>
                  <a:pt x="12" y="30"/>
                </a:lnTo>
                <a:lnTo>
                  <a:pt x="15" y="30"/>
                </a:lnTo>
                <a:lnTo>
                  <a:pt x="16" y="31"/>
                </a:lnTo>
                <a:lnTo>
                  <a:pt x="16" y="33"/>
                </a:lnTo>
                <a:lnTo>
                  <a:pt x="16" y="34"/>
                </a:lnTo>
                <a:lnTo>
                  <a:pt x="16" y="36"/>
                </a:lnTo>
                <a:lnTo>
                  <a:pt x="18" y="37"/>
                </a:lnTo>
                <a:lnTo>
                  <a:pt x="29" y="37"/>
                </a:lnTo>
                <a:lnTo>
                  <a:pt x="31" y="37"/>
                </a:lnTo>
                <a:lnTo>
                  <a:pt x="31" y="36"/>
                </a:lnTo>
                <a:lnTo>
                  <a:pt x="30" y="34"/>
                </a:lnTo>
                <a:lnTo>
                  <a:pt x="29" y="34"/>
                </a:lnTo>
                <a:lnTo>
                  <a:pt x="22" y="31"/>
                </a:lnTo>
                <a:lnTo>
                  <a:pt x="14" y="25"/>
                </a:lnTo>
                <a:lnTo>
                  <a:pt x="12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8" name="Freeform 400"/>
          <p:cNvSpPr>
            <a:spLocks/>
          </p:cNvSpPr>
          <p:nvPr/>
        </p:nvSpPr>
        <p:spPr bwMode="auto">
          <a:xfrm>
            <a:off x="6796088" y="1643063"/>
            <a:ext cx="50800" cy="42863"/>
          </a:xfrm>
          <a:custGeom>
            <a:avLst/>
            <a:gdLst>
              <a:gd name="T0" fmla="*/ 9 w 32"/>
              <a:gd name="T1" fmla="*/ 1 h 27"/>
              <a:gd name="T2" fmla="*/ 16 w 32"/>
              <a:gd name="T3" fmla="*/ 0 h 27"/>
              <a:gd name="T4" fmla="*/ 17 w 32"/>
              <a:gd name="T5" fmla="*/ 1 h 27"/>
              <a:gd name="T6" fmla="*/ 19 w 32"/>
              <a:gd name="T7" fmla="*/ 1 h 27"/>
              <a:gd name="T8" fmla="*/ 23 w 32"/>
              <a:gd name="T9" fmla="*/ 1 h 27"/>
              <a:gd name="T10" fmla="*/ 26 w 32"/>
              <a:gd name="T11" fmla="*/ 8 h 27"/>
              <a:gd name="T12" fmla="*/ 27 w 32"/>
              <a:gd name="T13" fmla="*/ 11 h 27"/>
              <a:gd name="T14" fmla="*/ 26 w 32"/>
              <a:gd name="T15" fmla="*/ 12 h 27"/>
              <a:gd name="T16" fmla="*/ 27 w 32"/>
              <a:gd name="T17" fmla="*/ 14 h 27"/>
              <a:gd name="T18" fmla="*/ 31 w 32"/>
              <a:gd name="T19" fmla="*/ 15 h 27"/>
              <a:gd name="T20" fmla="*/ 32 w 32"/>
              <a:gd name="T21" fmla="*/ 16 h 27"/>
              <a:gd name="T22" fmla="*/ 32 w 32"/>
              <a:gd name="T23" fmla="*/ 18 h 27"/>
              <a:gd name="T24" fmla="*/ 32 w 32"/>
              <a:gd name="T25" fmla="*/ 21 h 27"/>
              <a:gd name="T26" fmla="*/ 30 w 32"/>
              <a:gd name="T27" fmla="*/ 22 h 27"/>
              <a:gd name="T28" fmla="*/ 28 w 32"/>
              <a:gd name="T29" fmla="*/ 22 h 27"/>
              <a:gd name="T30" fmla="*/ 15 w 32"/>
              <a:gd name="T31" fmla="*/ 26 h 27"/>
              <a:gd name="T32" fmla="*/ 11 w 32"/>
              <a:gd name="T33" fmla="*/ 27 h 27"/>
              <a:gd name="T34" fmla="*/ 9 w 32"/>
              <a:gd name="T35" fmla="*/ 27 h 27"/>
              <a:gd name="T36" fmla="*/ 0 w 32"/>
              <a:gd name="T37" fmla="*/ 23 h 27"/>
              <a:gd name="T38" fmla="*/ 0 w 32"/>
              <a:gd name="T39" fmla="*/ 21 h 27"/>
              <a:gd name="T40" fmla="*/ 4 w 32"/>
              <a:gd name="T41" fmla="*/ 14 h 27"/>
              <a:gd name="T42" fmla="*/ 4 w 32"/>
              <a:gd name="T43" fmla="*/ 10 h 27"/>
              <a:gd name="T44" fmla="*/ 5 w 32"/>
              <a:gd name="T45" fmla="*/ 7 h 27"/>
              <a:gd name="T46" fmla="*/ 7 w 32"/>
              <a:gd name="T47" fmla="*/ 6 h 27"/>
              <a:gd name="T48" fmla="*/ 7 w 32"/>
              <a:gd name="T49" fmla="*/ 4 h 27"/>
              <a:gd name="T50" fmla="*/ 9 w 32"/>
              <a:gd name="T51" fmla="*/ 1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2" h="27">
                <a:moveTo>
                  <a:pt x="9" y="1"/>
                </a:moveTo>
                <a:lnTo>
                  <a:pt x="16" y="0"/>
                </a:lnTo>
                <a:lnTo>
                  <a:pt x="17" y="1"/>
                </a:lnTo>
                <a:lnTo>
                  <a:pt x="19" y="1"/>
                </a:lnTo>
                <a:lnTo>
                  <a:pt x="23" y="1"/>
                </a:lnTo>
                <a:lnTo>
                  <a:pt x="26" y="8"/>
                </a:lnTo>
                <a:lnTo>
                  <a:pt x="27" y="11"/>
                </a:lnTo>
                <a:lnTo>
                  <a:pt x="26" y="12"/>
                </a:lnTo>
                <a:lnTo>
                  <a:pt x="27" y="14"/>
                </a:lnTo>
                <a:lnTo>
                  <a:pt x="31" y="15"/>
                </a:lnTo>
                <a:lnTo>
                  <a:pt x="32" y="16"/>
                </a:lnTo>
                <a:lnTo>
                  <a:pt x="32" y="18"/>
                </a:lnTo>
                <a:lnTo>
                  <a:pt x="32" y="21"/>
                </a:lnTo>
                <a:lnTo>
                  <a:pt x="30" y="22"/>
                </a:lnTo>
                <a:lnTo>
                  <a:pt x="28" y="22"/>
                </a:lnTo>
                <a:lnTo>
                  <a:pt x="15" y="26"/>
                </a:lnTo>
                <a:lnTo>
                  <a:pt x="11" y="27"/>
                </a:lnTo>
                <a:lnTo>
                  <a:pt x="9" y="27"/>
                </a:lnTo>
                <a:lnTo>
                  <a:pt x="0" y="23"/>
                </a:lnTo>
                <a:lnTo>
                  <a:pt x="0" y="21"/>
                </a:lnTo>
                <a:lnTo>
                  <a:pt x="4" y="14"/>
                </a:lnTo>
                <a:lnTo>
                  <a:pt x="4" y="10"/>
                </a:lnTo>
                <a:lnTo>
                  <a:pt x="5" y="7"/>
                </a:lnTo>
                <a:lnTo>
                  <a:pt x="7" y="6"/>
                </a:lnTo>
                <a:lnTo>
                  <a:pt x="7" y="4"/>
                </a:lnTo>
                <a:lnTo>
                  <a:pt x="9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9" name="Freeform 401"/>
          <p:cNvSpPr>
            <a:spLocks/>
          </p:cNvSpPr>
          <p:nvPr/>
        </p:nvSpPr>
        <p:spPr bwMode="auto">
          <a:xfrm>
            <a:off x="7018338" y="1411288"/>
            <a:ext cx="230188" cy="242888"/>
          </a:xfrm>
          <a:custGeom>
            <a:avLst/>
            <a:gdLst>
              <a:gd name="T0" fmla="*/ 11 w 145"/>
              <a:gd name="T1" fmla="*/ 18 h 153"/>
              <a:gd name="T2" fmla="*/ 0 w 145"/>
              <a:gd name="T3" fmla="*/ 14 h 153"/>
              <a:gd name="T4" fmla="*/ 0 w 145"/>
              <a:gd name="T5" fmla="*/ 11 h 153"/>
              <a:gd name="T6" fmla="*/ 11 w 145"/>
              <a:gd name="T7" fmla="*/ 2 h 153"/>
              <a:gd name="T8" fmla="*/ 14 w 145"/>
              <a:gd name="T9" fmla="*/ 0 h 153"/>
              <a:gd name="T10" fmla="*/ 19 w 145"/>
              <a:gd name="T11" fmla="*/ 8 h 153"/>
              <a:gd name="T12" fmla="*/ 21 w 145"/>
              <a:gd name="T13" fmla="*/ 15 h 153"/>
              <a:gd name="T14" fmla="*/ 29 w 145"/>
              <a:gd name="T15" fmla="*/ 15 h 153"/>
              <a:gd name="T16" fmla="*/ 29 w 145"/>
              <a:gd name="T17" fmla="*/ 10 h 153"/>
              <a:gd name="T18" fmla="*/ 34 w 145"/>
              <a:gd name="T19" fmla="*/ 10 h 153"/>
              <a:gd name="T20" fmla="*/ 51 w 145"/>
              <a:gd name="T21" fmla="*/ 36 h 153"/>
              <a:gd name="T22" fmla="*/ 52 w 145"/>
              <a:gd name="T23" fmla="*/ 40 h 153"/>
              <a:gd name="T24" fmla="*/ 53 w 145"/>
              <a:gd name="T25" fmla="*/ 44 h 153"/>
              <a:gd name="T26" fmla="*/ 55 w 145"/>
              <a:gd name="T27" fmla="*/ 52 h 153"/>
              <a:gd name="T28" fmla="*/ 58 w 145"/>
              <a:gd name="T29" fmla="*/ 60 h 153"/>
              <a:gd name="T30" fmla="*/ 60 w 145"/>
              <a:gd name="T31" fmla="*/ 63 h 153"/>
              <a:gd name="T32" fmla="*/ 58 w 145"/>
              <a:gd name="T33" fmla="*/ 55 h 153"/>
              <a:gd name="T34" fmla="*/ 58 w 145"/>
              <a:gd name="T35" fmla="*/ 48 h 153"/>
              <a:gd name="T36" fmla="*/ 60 w 145"/>
              <a:gd name="T37" fmla="*/ 40 h 153"/>
              <a:gd name="T38" fmla="*/ 64 w 145"/>
              <a:gd name="T39" fmla="*/ 26 h 153"/>
              <a:gd name="T40" fmla="*/ 67 w 145"/>
              <a:gd name="T41" fmla="*/ 25 h 153"/>
              <a:gd name="T42" fmla="*/ 73 w 145"/>
              <a:gd name="T43" fmla="*/ 27 h 153"/>
              <a:gd name="T44" fmla="*/ 85 w 145"/>
              <a:gd name="T45" fmla="*/ 36 h 153"/>
              <a:gd name="T46" fmla="*/ 96 w 145"/>
              <a:gd name="T47" fmla="*/ 42 h 153"/>
              <a:gd name="T48" fmla="*/ 101 w 145"/>
              <a:gd name="T49" fmla="*/ 41 h 153"/>
              <a:gd name="T50" fmla="*/ 97 w 145"/>
              <a:gd name="T51" fmla="*/ 40 h 153"/>
              <a:gd name="T52" fmla="*/ 98 w 145"/>
              <a:gd name="T53" fmla="*/ 37 h 153"/>
              <a:gd name="T54" fmla="*/ 108 w 145"/>
              <a:gd name="T55" fmla="*/ 42 h 153"/>
              <a:gd name="T56" fmla="*/ 115 w 145"/>
              <a:gd name="T57" fmla="*/ 53 h 153"/>
              <a:gd name="T58" fmla="*/ 113 w 145"/>
              <a:gd name="T59" fmla="*/ 59 h 153"/>
              <a:gd name="T60" fmla="*/ 113 w 145"/>
              <a:gd name="T61" fmla="*/ 70 h 153"/>
              <a:gd name="T62" fmla="*/ 120 w 145"/>
              <a:gd name="T63" fmla="*/ 87 h 153"/>
              <a:gd name="T64" fmla="*/ 133 w 145"/>
              <a:gd name="T65" fmla="*/ 116 h 153"/>
              <a:gd name="T66" fmla="*/ 135 w 145"/>
              <a:gd name="T67" fmla="*/ 124 h 153"/>
              <a:gd name="T68" fmla="*/ 133 w 145"/>
              <a:gd name="T69" fmla="*/ 126 h 153"/>
              <a:gd name="T70" fmla="*/ 133 w 145"/>
              <a:gd name="T71" fmla="*/ 131 h 153"/>
              <a:gd name="T72" fmla="*/ 142 w 145"/>
              <a:gd name="T73" fmla="*/ 139 h 153"/>
              <a:gd name="T74" fmla="*/ 142 w 145"/>
              <a:gd name="T75" fmla="*/ 142 h 153"/>
              <a:gd name="T76" fmla="*/ 137 w 145"/>
              <a:gd name="T77" fmla="*/ 147 h 153"/>
              <a:gd name="T78" fmla="*/ 118 w 145"/>
              <a:gd name="T79" fmla="*/ 153 h 153"/>
              <a:gd name="T80" fmla="*/ 100 w 145"/>
              <a:gd name="T81" fmla="*/ 142 h 153"/>
              <a:gd name="T82" fmla="*/ 93 w 145"/>
              <a:gd name="T83" fmla="*/ 137 h 153"/>
              <a:gd name="T84" fmla="*/ 78 w 145"/>
              <a:gd name="T85" fmla="*/ 116 h 153"/>
              <a:gd name="T86" fmla="*/ 51 w 145"/>
              <a:gd name="T87" fmla="*/ 105 h 153"/>
              <a:gd name="T88" fmla="*/ 43 w 145"/>
              <a:gd name="T89" fmla="*/ 100 h 153"/>
              <a:gd name="T90" fmla="*/ 41 w 145"/>
              <a:gd name="T91" fmla="*/ 97 h 153"/>
              <a:gd name="T92" fmla="*/ 28 w 145"/>
              <a:gd name="T93" fmla="*/ 78 h 153"/>
              <a:gd name="T94" fmla="*/ 23 w 145"/>
              <a:gd name="T95" fmla="*/ 75 h 153"/>
              <a:gd name="T96" fmla="*/ 21 w 145"/>
              <a:gd name="T97" fmla="*/ 66 h 153"/>
              <a:gd name="T98" fmla="*/ 21 w 145"/>
              <a:gd name="T99" fmla="*/ 42 h 153"/>
              <a:gd name="T100" fmla="*/ 18 w 145"/>
              <a:gd name="T101" fmla="*/ 38 h 153"/>
              <a:gd name="T102" fmla="*/ 13 w 145"/>
              <a:gd name="T103" fmla="*/ 34 h 153"/>
              <a:gd name="T104" fmla="*/ 13 w 145"/>
              <a:gd name="T105" fmla="*/ 30 h 153"/>
              <a:gd name="T106" fmla="*/ 15 w 145"/>
              <a:gd name="T107" fmla="*/ 26 h 153"/>
              <a:gd name="T108" fmla="*/ 28 w 145"/>
              <a:gd name="T109" fmla="*/ 25 h 153"/>
              <a:gd name="T110" fmla="*/ 13 w 145"/>
              <a:gd name="T111" fmla="*/ 17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5" h="153">
                <a:moveTo>
                  <a:pt x="13" y="17"/>
                </a:moveTo>
                <a:lnTo>
                  <a:pt x="11" y="18"/>
                </a:lnTo>
                <a:lnTo>
                  <a:pt x="6" y="15"/>
                </a:lnTo>
                <a:lnTo>
                  <a:pt x="0" y="14"/>
                </a:lnTo>
                <a:lnTo>
                  <a:pt x="0" y="12"/>
                </a:lnTo>
                <a:lnTo>
                  <a:pt x="0" y="11"/>
                </a:lnTo>
                <a:lnTo>
                  <a:pt x="7" y="4"/>
                </a:lnTo>
                <a:lnTo>
                  <a:pt x="11" y="2"/>
                </a:lnTo>
                <a:lnTo>
                  <a:pt x="13" y="0"/>
                </a:lnTo>
                <a:lnTo>
                  <a:pt x="14" y="0"/>
                </a:lnTo>
                <a:lnTo>
                  <a:pt x="17" y="4"/>
                </a:lnTo>
                <a:lnTo>
                  <a:pt x="19" y="8"/>
                </a:lnTo>
                <a:lnTo>
                  <a:pt x="21" y="12"/>
                </a:lnTo>
                <a:lnTo>
                  <a:pt x="21" y="15"/>
                </a:lnTo>
                <a:lnTo>
                  <a:pt x="28" y="17"/>
                </a:lnTo>
                <a:lnTo>
                  <a:pt x="29" y="15"/>
                </a:lnTo>
                <a:lnTo>
                  <a:pt x="28" y="10"/>
                </a:lnTo>
                <a:lnTo>
                  <a:pt x="29" y="10"/>
                </a:lnTo>
                <a:lnTo>
                  <a:pt x="32" y="10"/>
                </a:lnTo>
                <a:lnTo>
                  <a:pt x="34" y="10"/>
                </a:lnTo>
                <a:lnTo>
                  <a:pt x="37" y="11"/>
                </a:lnTo>
                <a:lnTo>
                  <a:pt x="51" y="36"/>
                </a:lnTo>
                <a:lnTo>
                  <a:pt x="51" y="37"/>
                </a:lnTo>
                <a:lnTo>
                  <a:pt x="52" y="40"/>
                </a:lnTo>
                <a:lnTo>
                  <a:pt x="53" y="42"/>
                </a:lnTo>
                <a:lnTo>
                  <a:pt x="53" y="44"/>
                </a:lnTo>
                <a:lnTo>
                  <a:pt x="55" y="51"/>
                </a:lnTo>
                <a:lnTo>
                  <a:pt x="55" y="52"/>
                </a:lnTo>
                <a:lnTo>
                  <a:pt x="56" y="59"/>
                </a:lnTo>
                <a:lnTo>
                  <a:pt x="58" y="60"/>
                </a:lnTo>
                <a:lnTo>
                  <a:pt x="60" y="62"/>
                </a:lnTo>
                <a:lnTo>
                  <a:pt x="60" y="63"/>
                </a:lnTo>
                <a:lnTo>
                  <a:pt x="59" y="59"/>
                </a:lnTo>
                <a:lnTo>
                  <a:pt x="58" y="55"/>
                </a:lnTo>
                <a:lnTo>
                  <a:pt x="58" y="52"/>
                </a:lnTo>
                <a:lnTo>
                  <a:pt x="58" y="48"/>
                </a:lnTo>
                <a:lnTo>
                  <a:pt x="58" y="44"/>
                </a:lnTo>
                <a:lnTo>
                  <a:pt x="60" y="40"/>
                </a:lnTo>
                <a:lnTo>
                  <a:pt x="62" y="33"/>
                </a:lnTo>
                <a:lnTo>
                  <a:pt x="64" y="26"/>
                </a:lnTo>
                <a:lnTo>
                  <a:pt x="66" y="25"/>
                </a:lnTo>
                <a:lnTo>
                  <a:pt x="67" y="25"/>
                </a:lnTo>
                <a:lnTo>
                  <a:pt x="68" y="26"/>
                </a:lnTo>
                <a:lnTo>
                  <a:pt x="73" y="27"/>
                </a:lnTo>
                <a:lnTo>
                  <a:pt x="83" y="34"/>
                </a:lnTo>
                <a:lnTo>
                  <a:pt x="85" y="36"/>
                </a:lnTo>
                <a:lnTo>
                  <a:pt x="85" y="37"/>
                </a:lnTo>
                <a:lnTo>
                  <a:pt x="96" y="42"/>
                </a:lnTo>
                <a:lnTo>
                  <a:pt x="100" y="42"/>
                </a:lnTo>
                <a:lnTo>
                  <a:pt x="101" y="41"/>
                </a:lnTo>
                <a:lnTo>
                  <a:pt x="100" y="41"/>
                </a:lnTo>
                <a:lnTo>
                  <a:pt x="97" y="40"/>
                </a:lnTo>
                <a:lnTo>
                  <a:pt x="97" y="37"/>
                </a:lnTo>
                <a:lnTo>
                  <a:pt x="98" y="37"/>
                </a:lnTo>
                <a:lnTo>
                  <a:pt x="100" y="37"/>
                </a:lnTo>
                <a:lnTo>
                  <a:pt x="108" y="42"/>
                </a:lnTo>
                <a:lnTo>
                  <a:pt x="113" y="51"/>
                </a:lnTo>
                <a:lnTo>
                  <a:pt x="115" y="53"/>
                </a:lnTo>
                <a:lnTo>
                  <a:pt x="115" y="56"/>
                </a:lnTo>
                <a:lnTo>
                  <a:pt x="113" y="59"/>
                </a:lnTo>
                <a:lnTo>
                  <a:pt x="113" y="64"/>
                </a:lnTo>
                <a:lnTo>
                  <a:pt x="113" y="70"/>
                </a:lnTo>
                <a:lnTo>
                  <a:pt x="119" y="82"/>
                </a:lnTo>
                <a:lnTo>
                  <a:pt x="120" y="87"/>
                </a:lnTo>
                <a:lnTo>
                  <a:pt x="133" y="115"/>
                </a:lnTo>
                <a:lnTo>
                  <a:pt x="133" y="116"/>
                </a:lnTo>
                <a:lnTo>
                  <a:pt x="135" y="123"/>
                </a:lnTo>
                <a:lnTo>
                  <a:pt x="135" y="124"/>
                </a:lnTo>
                <a:lnTo>
                  <a:pt x="134" y="126"/>
                </a:lnTo>
                <a:lnTo>
                  <a:pt x="133" y="126"/>
                </a:lnTo>
                <a:lnTo>
                  <a:pt x="133" y="130"/>
                </a:lnTo>
                <a:lnTo>
                  <a:pt x="133" y="131"/>
                </a:lnTo>
                <a:lnTo>
                  <a:pt x="142" y="138"/>
                </a:lnTo>
                <a:lnTo>
                  <a:pt x="142" y="139"/>
                </a:lnTo>
                <a:lnTo>
                  <a:pt x="145" y="139"/>
                </a:lnTo>
                <a:lnTo>
                  <a:pt x="142" y="142"/>
                </a:lnTo>
                <a:lnTo>
                  <a:pt x="139" y="145"/>
                </a:lnTo>
                <a:lnTo>
                  <a:pt x="137" y="147"/>
                </a:lnTo>
                <a:lnTo>
                  <a:pt x="119" y="153"/>
                </a:lnTo>
                <a:lnTo>
                  <a:pt x="118" y="153"/>
                </a:lnTo>
                <a:lnTo>
                  <a:pt x="112" y="150"/>
                </a:lnTo>
                <a:lnTo>
                  <a:pt x="100" y="142"/>
                </a:lnTo>
                <a:lnTo>
                  <a:pt x="97" y="141"/>
                </a:lnTo>
                <a:lnTo>
                  <a:pt x="93" y="137"/>
                </a:lnTo>
                <a:lnTo>
                  <a:pt x="88" y="127"/>
                </a:lnTo>
                <a:lnTo>
                  <a:pt x="78" y="116"/>
                </a:lnTo>
                <a:lnTo>
                  <a:pt x="64" y="109"/>
                </a:lnTo>
                <a:lnTo>
                  <a:pt x="51" y="105"/>
                </a:lnTo>
                <a:lnTo>
                  <a:pt x="45" y="101"/>
                </a:lnTo>
                <a:lnTo>
                  <a:pt x="43" y="100"/>
                </a:lnTo>
                <a:lnTo>
                  <a:pt x="43" y="98"/>
                </a:lnTo>
                <a:lnTo>
                  <a:pt x="41" y="97"/>
                </a:lnTo>
                <a:lnTo>
                  <a:pt x="41" y="94"/>
                </a:lnTo>
                <a:lnTo>
                  <a:pt x="28" y="78"/>
                </a:lnTo>
                <a:lnTo>
                  <a:pt x="25" y="77"/>
                </a:lnTo>
                <a:lnTo>
                  <a:pt x="23" y="75"/>
                </a:lnTo>
                <a:lnTo>
                  <a:pt x="23" y="74"/>
                </a:lnTo>
                <a:lnTo>
                  <a:pt x="21" y="66"/>
                </a:lnTo>
                <a:lnTo>
                  <a:pt x="21" y="60"/>
                </a:lnTo>
                <a:lnTo>
                  <a:pt x="21" y="42"/>
                </a:lnTo>
                <a:lnTo>
                  <a:pt x="19" y="40"/>
                </a:lnTo>
                <a:lnTo>
                  <a:pt x="18" y="38"/>
                </a:lnTo>
                <a:lnTo>
                  <a:pt x="13" y="36"/>
                </a:lnTo>
                <a:lnTo>
                  <a:pt x="13" y="34"/>
                </a:lnTo>
                <a:lnTo>
                  <a:pt x="13" y="33"/>
                </a:lnTo>
                <a:lnTo>
                  <a:pt x="13" y="30"/>
                </a:lnTo>
                <a:lnTo>
                  <a:pt x="14" y="27"/>
                </a:lnTo>
                <a:lnTo>
                  <a:pt x="15" y="26"/>
                </a:lnTo>
                <a:lnTo>
                  <a:pt x="23" y="26"/>
                </a:lnTo>
                <a:lnTo>
                  <a:pt x="28" y="25"/>
                </a:lnTo>
                <a:lnTo>
                  <a:pt x="28" y="23"/>
                </a:lnTo>
                <a:lnTo>
                  <a:pt x="13" y="1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0" name="Freeform 402"/>
          <p:cNvSpPr>
            <a:spLocks/>
          </p:cNvSpPr>
          <p:nvPr/>
        </p:nvSpPr>
        <p:spPr bwMode="auto">
          <a:xfrm>
            <a:off x="6750051" y="1565276"/>
            <a:ext cx="49213" cy="66675"/>
          </a:xfrm>
          <a:custGeom>
            <a:avLst/>
            <a:gdLst>
              <a:gd name="T0" fmla="*/ 0 w 31"/>
              <a:gd name="T1" fmla="*/ 12 h 42"/>
              <a:gd name="T2" fmla="*/ 0 w 31"/>
              <a:gd name="T3" fmla="*/ 11 h 42"/>
              <a:gd name="T4" fmla="*/ 1 w 31"/>
              <a:gd name="T5" fmla="*/ 11 h 42"/>
              <a:gd name="T6" fmla="*/ 6 w 31"/>
              <a:gd name="T7" fmla="*/ 12 h 42"/>
              <a:gd name="T8" fmla="*/ 7 w 31"/>
              <a:gd name="T9" fmla="*/ 12 h 42"/>
              <a:gd name="T10" fmla="*/ 8 w 31"/>
              <a:gd name="T11" fmla="*/ 14 h 42"/>
              <a:gd name="T12" fmla="*/ 12 w 31"/>
              <a:gd name="T13" fmla="*/ 12 h 42"/>
              <a:gd name="T14" fmla="*/ 18 w 31"/>
              <a:gd name="T15" fmla="*/ 7 h 42"/>
              <a:gd name="T16" fmla="*/ 23 w 31"/>
              <a:gd name="T17" fmla="*/ 1 h 42"/>
              <a:gd name="T18" fmla="*/ 25 w 31"/>
              <a:gd name="T19" fmla="*/ 0 h 42"/>
              <a:gd name="T20" fmla="*/ 26 w 31"/>
              <a:gd name="T21" fmla="*/ 0 h 42"/>
              <a:gd name="T22" fmla="*/ 30 w 31"/>
              <a:gd name="T23" fmla="*/ 1 h 42"/>
              <a:gd name="T24" fmla="*/ 31 w 31"/>
              <a:gd name="T25" fmla="*/ 3 h 42"/>
              <a:gd name="T26" fmla="*/ 31 w 31"/>
              <a:gd name="T27" fmla="*/ 4 h 42"/>
              <a:gd name="T28" fmla="*/ 31 w 31"/>
              <a:gd name="T29" fmla="*/ 5 h 42"/>
              <a:gd name="T30" fmla="*/ 31 w 31"/>
              <a:gd name="T31" fmla="*/ 11 h 42"/>
              <a:gd name="T32" fmla="*/ 31 w 31"/>
              <a:gd name="T33" fmla="*/ 12 h 42"/>
              <a:gd name="T34" fmla="*/ 30 w 31"/>
              <a:gd name="T35" fmla="*/ 14 h 42"/>
              <a:gd name="T36" fmla="*/ 29 w 31"/>
              <a:gd name="T37" fmla="*/ 14 h 42"/>
              <a:gd name="T38" fmla="*/ 25 w 31"/>
              <a:gd name="T39" fmla="*/ 15 h 42"/>
              <a:gd name="T40" fmla="*/ 18 w 31"/>
              <a:gd name="T41" fmla="*/ 14 h 42"/>
              <a:gd name="T42" fmla="*/ 12 w 31"/>
              <a:gd name="T43" fmla="*/ 19 h 42"/>
              <a:gd name="T44" fmla="*/ 15 w 31"/>
              <a:gd name="T45" fmla="*/ 23 h 42"/>
              <a:gd name="T46" fmla="*/ 21 w 31"/>
              <a:gd name="T47" fmla="*/ 23 h 42"/>
              <a:gd name="T48" fmla="*/ 23 w 31"/>
              <a:gd name="T49" fmla="*/ 23 h 42"/>
              <a:gd name="T50" fmla="*/ 25 w 31"/>
              <a:gd name="T51" fmla="*/ 23 h 42"/>
              <a:gd name="T52" fmla="*/ 26 w 31"/>
              <a:gd name="T53" fmla="*/ 23 h 42"/>
              <a:gd name="T54" fmla="*/ 26 w 31"/>
              <a:gd name="T55" fmla="*/ 26 h 42"/>
              <a:gd name="T56" fmla="*/ 25 w 31"/>
              <a:gd name="T57" fmla="*/ 30 h 42"/>
              <a:gd name="T58" fmla="*/ 25 w 31"/>
              <a:gd name="T59" fmla="*/ 31 h 42"/>
              <a:gd name="T60" fmla="*/ 23 w 31"/>
              <a:gd name="T61" fmla="*/ 34 h 42"/>
              <a:gd name="T62" fmla="*/ 22 w 31"/>
              <a:gd name="T63" fmla="*/ 35 h 42"/>
              <a:gd name="T64" fmla="*/ 21 w 31"/>
              <a:gd name="T65" fmla="*/ 37 h 42"/>
              <a:gd name="T66" fmla="*/ 11 w 31"/>
              <a:gd name="T67" fmla="*/ 41 h 42"/>
              <a:gd name="T68" fmla="*/ 8 w 31"/>
              <a:gd name="T69" fmla="*/ 42 h 42"/>
              <a:gd name="T70" fmla="*/ 7 w 31"/>
              <a:gd name="T71" fmla="*/ 41 h 42"/>
              <a:gd name="T72" fmla="*/ 6 w 31"/>
              <a:gd name="T73" fmla="*/ 41 h 42"/>
              <a:gd name="T74" fmla="*/ 0 w 31"/>
              <a:gd name="T75" fmla="*/ 27 h 42"/>
              <a:gd name="T76" fmla="*/ 0 w 31"/>
              <a:gd name="T77" fmla="*/ 25 h 42"/>
              <a:gd name="T78" fmla="*/ 0 w 31"/>
              <a:gd name="T79" fmla="*/ 20 h 42"/>
              <a:gd name="T80" fmla="*/ 0 w 31"/>
              <a:gd name="T81" fmla="*/ 12 h 42"/>
              <a:gd name="T82" fmla="*/ 0 w 31"/>
              <a:gd name="T83" fmla="*/ 1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1" h="42">
                <a:moveTo>
                  <a:pt x="0" y="12"/>
                </a:moveTo>
                <a:lnTo>
                  <a:pt x="0" y="11"/>
                </a:lnTo>
                <a:lnTo>
                  <a:pt x="1" y="11"/>
                </a:lnTo>
                <a:lnTo>
                  <a:pt x="6" y="12"/>
                </a:lnTo>
                <a:lnTo>
                  <a:pt x="7" y="12"/>
                </a:lnTo>
                <a:lnTo>
                  <a:pt x="8" y="14"/>
                </a:lnTo>
                <a:lnTo>
                  <a:pt x="12" y="12"/>
                </a:lnTo>
                <a:lnTo>
                  <a:pt x="18" y="7"/>
                </a:lnTo>
                <a:lnTo>
                  <a:pt x="23" y="1"/>
                </a:lnTo>
                <a:lnTo>
                  <a:pt x="25" y="0"/>
                </a:lnTo>
                <a:lnTo>
                  <a:pt x="26" y="0"/>
                </a:lnTo>
                <a:lnTo>
                  <a:pt x="30" y="1"/>
                </a:lnTo>
                <a:lnTo>
                  <a:pt x="31" y="3"/>
                </a:lnTo>
                <a:lnTo>
                  <a:pt x="31" y="4"/>
                </a:lnTo>
                <a:lnTo>
                  <a:pt x="31" y="5"/>
                </a:lnTo>
                <a:lnTo>
                  <a:pt x="31" y="11"/>
                </a:lnTo>
                <a:lnTo>
                  <a:pt x="31" y="12"/>
                </a:lnTo>
                <a:lnTo>
                  <a:pt x="30" y="14"/>
                </a:lnTo>
                <a:lnTo>
                  <a:pt x="29" y="14"/>
                </a:lnTo>
                <a:lnTo>
                  <a:pt x="25" y="15"/>
                </a:lnTo>
                <a:lnTo>
                  <a:pt x="18" y="14"/>
                </a:lnTo>
                <a:lnTo>
                  <a:pt x="12" y="19"/>
                </a:lnTo>
                <a:lnTo>
                  <a:pt x="15" y="23"/>
                </a:lnTo>
                <a:lnTo>
                  <a:pt x="21" y="23"/>
                </a:lnTo>
                <a:lnTo>
                  <a:pt x="23" y="23"/>
                </a:lnTo>
                <a:lnTo>
                  <a:pt x="25" y="23"/>
                </a:lnTo>
                <a:lnTo>
                  <a:pt x="26" y="23"/>
                </a:lnTo>
                <a:lnTo>
                  <a:pt x="26" y="26"/>
                </a:lnTo>
                <a:lnTo>
                  <a:pt x="25" y="30"/>
                </a:lnTo>
                <a:lnTo>
                  <a:pt x="25" y="31"/>
                </a:lnTo>
                <a:lnTo>
                  <a:pt x="23" y="34"/>
                </a:lnTo>
                <a:lnTo>
                  <a:pt x="22" y="35"/>
                </a:lnTo>
                <a:lnTo>
                  <a:pt x="21" y="37"/>
                </a:lnTo>
                <a:lnTo>
                  <a:pt x="11" y="41"/>
                </a:lnTo>
                <a:lnTo>
                  <a:pt x="8" y="42"/>
                </a:lnTo>
                <a:lnTo>
                  <a:pt x="7" y="41"/>
                </a:lnTo>
                <a:lnTo>
                  <a:pt x="6" y="41"/>
                </a:lnTo>
                <a:lnTo>
                  <a:pt x="0" y="27"/>
                </a:lnTo>
                <a:lnTo>
                  <a:pt x="0" y="25"/>
                </a:lnTo>
                <a:lnTo>
                  <a:pt x="0" y="20"/>
                </a:lnTo>
                <a:lnTo>
                  <a:pt x="0" y="12"/>
                </a:lnTo>
                <a:lnTo>
                  <a:pt x="0" y="1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1" name="Freeform 403"/>
          <p:cNvSpPr>
            <a:spLocks/>
          </p:cNvSpPr>
          <p:nvPr/>
        </p:nvSpPr>
        <p:spPr bwMode="auto">
          <a:xfrm>
            <a:off x="6813551" y="1541463"/>
            <a:ext cx="66675" cy="103188"/>
          </a:xfrm>
          <a:custGeom>
            <a:avLst/>
            <a:gdLst>
              <a:gd name="T0" fmla="*/ 41 w 42"/>
              <a:gd name="T1" fmla="*/ 5 h 65"/>
              <a:gd name="T2" fmla="*/ 42 w 42"/>
              <a:gd name="T3" fmla="*/ 8 h 65"/>
              <a:gd name="T4" fmla="*/ 42 w 42"/>
              <a:gd name="T5" fmla="*/ 10 h 65"/>
              <a:gd name="T6" fmla="*/ 39 w 42"/>
              <a:gd name="T7" fmla="*/ 14 h 65"/>
              <a:gd name="T8" fmla="*/ 36 w 42"/>
              <a:gd name="T9" fmla="*/ 30 h 65"/>
              <a:gd name="T10" fmla="*/ 30 w 42"/>
              <a:gd name="T11" fmla="*/ 27 h 65"/>
              <a:gd name="T12" fmla="*/ 28 w 42"/>
              <a:gd name="T13" fmla="*/ 27 h 65"/>
              <a:gd name="T14" fmla="*/ 27 w 42"/>
              <a:gd name="T15" fmla="*/ 27 h 65"/>
              <a:gd name="T16" fmla="*/ 27 w 42"/>
              <a:gd name="T17" fmla="*/ 29 h 65"/>
              <a:gd name="T18" fmla="*/ 26 w 42"/>
              <a:gd name="T19" fmla="*/ 31 h 65"/>
              <a:gd name="T20" fmla="*/ 24 w 42"/>
              <a:gd name="T21" fmla="*/ 31 h 65"/>
              <a:gd name="T22" fmla="*/ 24 w 42"/>
              <a:gd name="T23" fmla="*/ 34 h 65"/>
              <a:gd name="T24" fmla="*/ 24 w 42"/>
              <a:gd name="T25" fmla="*/ 45 h 65"/>
              <a:gd name="T26" fmla="*/ 24 w 42"/>
              <a:gd name="T27" fmla="*/ 46 h 65"/>
              <a:gd name="T28" fmla="*/ 26 w 42"/>
              <a:gd name="T29" fmla="*/ 45 h 65"/>
              <a:gd name="T30" fmla="*/ 26 w 42"/>
              <a:gd name="T31" fmla="*/ 41 h 65"/>
              <a:gd name="T32" fmla="*/ 27 w 42"/>
              <a:gd name="T33" fmla="*/ 38 h 65"/>
              <a:gd name="T34" fmla="*/ 28 w 42"/>
              <a:gd name="T35" fmla="*/ 35 h 65"/>
              <a:gd name="T36" fmla="*/ 31 w 42"/>
              <a:gd name="T37" fmla="*/ 35 h 65"/>
              <a:gd name="T38" fmla="*/ 34 w 42"/>
              <a:gd name="T39" fmla="*/ 35 h 65"/>
              <a:gd name="T40" fmla="*/ 35 w 42"/>
              <a:gd name="T41" fmla="*/ 35 h 65"/>
              <a:gd name="T42" fmla="*/ 41 w 42"/>
              <a:gd name="T43" fmla="*/ 40 h 65"/>
              <a:gd name="T44" fmla="*/ 39 w 42"/>
              <a:gd name="T45" fmla="*/ 41 h 65"/>
              <a:gd name="T46" fmla="*/ 38 w 42"/>
              <a:gd name="T47" fmla="*/ 45 h 65"/>
              <a:gd name="T48" fmla="*/ 30 w 42"/>
              <a:gd name="T49" fmla="*/ 57 h 65"/>
              <a:gd name="T50" fmla="*/ 28 w 42"/>
              <a:gd name="T51" fmla="*/ 60 h 65"/>
              <a:gd name="T52" fmla="*/ 26 w 42"/>
              <a:gd name="T53" fmla="*/ 63 h 65"/>
              <a:gd name="T54" fmla="*/ 21 w 42"/>
              <a:gd name="T55" fmla="*/ 65 h 65"/>
              <a:gd name="T56" fmla="*/ 20 w 42"/>
              <a:gd name="T57" fmla="*/ 65 h 65"/>
              <a:gd name="T58" fmla="*/ 19 w 42"/>
              <a:gd name="T59" fmla="*/ 65 h 65"/>
              <a:gd name="T60" fmla="*/ 9 w 42"/>
              <a:gd name="T61" fmla="*/ 63 h 65"/>
              <a:gd name="T62" fmla="*/ 4 w 42"/>
              <a:gd name="T63" fmla="*/ 61 h 65"/>
              <a:gd name="T64" fmla="*/ 2 w 42"/>
              <a:gd name="T65" fmla="*/ 60 h 65"/>
              <a:gd name="T66" fmla="*/ 1 w 42"/>
              <a:gd name="T67" fmla="*/ 60 h 65"/>
              <a:gd name="T68" fmla="*/ 1 w 42"/>
              <a:gd name="T69" fmla="*/ 59 h 65"/>
              <a:gd name="T70" fmla="*/ 0 w 42"/>
              <a:gd name="T71" fmla="*/ 53 h 65"/>
              <a:gd name="T72" fmla="*/ 2 w 42"/>
              <a:gd name="T73" fmla="*/ 49 h 65"/>
              <a:gd name="T74" fmla="*/ 5 w 42"/>
              <a:gd name="T75" fmla="*/ 34 h 65"/>
              <a:gd name="T76" fmla="*/ 5 w 42"/>
              <a:gd name="T77" fmla="*/ 26 h 65"/>
              <a:gd name="T78" fmla="*/ 8 w 42"/>
              <a:gd name="T79" fmla="*/ 15 h 65"/>
              <a:gd name="T80" fmla="*/ 12 w 42"/>
              <a:gd name="T81" fmla="*/ 3 h 65"/>
              <a:gd name="T82" fmla="*/ 13 w 42"/>
              <a:gd name="T83" fmla="*/ 4 h 65"/>
              <a:gd name="T84" fmla="*/ 19 w 42"/>
              <a:gd name="T85" fmla="*/ 4 h 65"/>
              <a:gd name="T86" fmla="*/ 30 w 42"/>
              <a:gd name="T87" fmla="*/ 1 h 65"/>
              <a:gd name="T88" fmla="*/ 36 w 42"/>
              <a:gd name="T89" fmla="*/ 0 h 65"/>
              <a:gd name="T90" fmla="*/ 38 w 42"/>
              <a:gd name="T91" fmla="*/ 0 h 65"/>
              <a:gd name="T92" fmla="*/ 41 w 42"/>
              <a:gd name="T93" fmla="*/ 3 h 65"/>
              <a:gd name="T94" fmla="*/ 41 w 42"/>
              <a:gd name="T95" fmla="*/ 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2" h="65">
                <a:moveTo>
                  <a:pt x="41" y="5"/>
                </a:moveTo>
                <a:lnTo>
                  <a:pt x="42" y="8"/>
                </a:lnTo>
                <a:lnTo>
                  <a:pt x="42" y="10"/>
                </a:lnTo>
                <a:lnTo>
                  <a:pt x="39" y="14"/>
                </a:lnTo>
                <a:lnTo>
                  <a:pt x="36" y="30"/>
                </a:lnTo>
                <a:lnTo>
                  <a:pt x="30" y="27"/>
                </a:lnTo>
                <a:lnTo>
                  <a:pt x="28" y="27"/>
                </a:lnTo>
                <a:lnTo>
                  <a:pt x="27" y="27"/>
                </a:lnTo>
                <a:lnTo>
                  <a:pt x="27" y="29"/>
                </a:lnTo>
                <a:lnTo>
                  <a:pt x="26" y="31"/>
                </a:lnTo>
                <a:lnTo>
                  <a:pt x="24" y="31"/>
                </a:lnTo>
                <a:lnTo>
                  <a:pt x="24" y="34"/>
                </a:lnTo>
                <a:lnTo>
                  <a:pt x="24" y="45"/>
                </a:lnTo>
                <a:lnTo>
                  <a:pt x="24" y="46"/>
                </a:lnTo>
                <a:lnTo>
                  <a:pt x="26" y="45"/>
                </a:lnTo>
                <a:lnTo>
                  <a:pt x="26" y="41"/>
                </a:lnTo>
                <a:lnTo>
                  <a:pt x="27" y="38"/>
                </a:lnTo>
                <a:lnTo>
                  <a:pt x="28" y="35"/>
                </a:lnTo>
                <a:lnTo>
                  <a:pt x="31" y="35"/>
                </a:lnTo>
                <a:lnTo>
                  <a:pt x="34" y="35"/>
                </a:lnTo>
                <a:lnTo>
                  <a:pt x="35" y="35"/>
                </a:lnTo>
                <a:lnTo>
                  <a:pt x="41" y="40"/>
                </a:lnTo>
                <a:lnTo>
                  <a:pt x="39" y="41"/>
                </a:lnTo>
                <a:lnTo>
                  <a:pt x="38" y="45"/>
                </a:lnTo>
                <a:lnTo>
                  <a:pt x="30" y="57"/>
                </a:lnTo>
                <a:lnTo>
                  <a:pt x="28" y="60"/>
                </a:lnTo>
                <a:lnTo>
                  <a:pt x="26" y="63"/>
                </a:lnTo>
                <a:lnTo>
                  <a:pt x="21" y="65"/>
                </a:lnTo>
                <a:lnTo>
                  <a:pt x="20" y="65"/>
                </a:lnTo>
                <a:lnTo>
                  <a:pt x="19" y="65"/>
                </a:lnTo>
                <a:lnTo>
                  <a:pt x="9" y="63"/>
                </a:lnTo>
                <a:lnTo>
                  <a:pt x="4" y="61"/>
                </a:lnTo>
                <a:lnTo>
                  <a:pt x="2" y="60"/>
                </a:lnTo>
                <a:lnTo>
                  <a:pt x="1" y="60"/>
                </a:lnTo>
                <a:lnTo>
                  <a:pt x="1" y="59"/>
                </a:lnTo>
                <a:lnTo>
                  <a:pt x="0" y="53"/>
                </a:lnTo>
                <a:lnTo>
                  <a:pt x="2" y="49"/>
                </a:lnTo>
                <a:lnTo>
                  <a:pt x="5" y="34"/>
                </a:lnTo>
                <a:lnTo>
                  <a:pt x="5" y="26"/>
                </a:lnTo>
                <a:lnTo>
                  <a:pt x="8" y="15"/>
                </a:lnTo>
                <a:lnTo>
                  <a:pt x="12" y="3"/>
                </a:lnTo>
                <a:lnTo>
                  <a:pt x="13" y="4"/>
                </a:lnTo>
                <a:lnTo>
                  <a:pt x="19" y="4"/>
                </a:lnTo>
                <a:lnTo>
                  <a:pt x="30" y="1"/>
                </a:lnTo>
                <a:lnTo>
                  <a:pt x="36" y="0"/>
                </a:lnTo>
                <a:lnTo>
                  <a:pt x="38" y="0"/>
                </a:lnTo>
                <a:lnTo>
                  <a:pt x="41" y="3"/>
                </a:lnTo>
                <a:lnTo>
                  <a:pt x="41" y="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2" name="Freeform 404"/>
          <p:cNvSpPr>
            <a:spLocks/>
          </p:cNvSpPr>
          <p:nvPr/>
        </p:nvSpPr>
        <p:spPr bwMode="auto">
          <a:xfrm>
            <a:off x="6743701" y="1533526"/>
            <a:ext cx="42863" cy="50800"/>
          </a:xfrm>
          <a:custGeom>
            <a:avLst/>
            <a:gdLst>
              <a:gd name="T0" fmla="*/ 3 w 27"/>
              <a:gd name="T1" fmla="*/ 23 h 32"/>
              <a:gd name="T2" fmla="*/ 1 w 27"/>
              <a:gd name="T3" fmla="*/ 20 h 32"/>
              <a:gd name="T4" fmla="*/ 0 w 27"/>
              <a:gd name="T5" fmla="*/ 19 h 32"/>
              <a:gd name="T6" fmla="*/ 0 w 27"/>
              <a:gd name="T7" fmla="*/ 17 h 32"/>
              <a:gd name="T8" fmla="*/ 1 w 27"/>
              <a:gd name="T9" fmla="*/ 16 h 32"/>
              <a:gd name="T10" fmla="*/ 12 w 27"/>
              <a:gd name="T11" fmla="*/ 5 h 32"/>
              <a:gd name="T12" fmla="*/ 15 w 27"/>
              <a:gd name="T13" fmla="*/ 4 h 32"/>
              <a:gd name="T14" fmla="*/ 16 w 27"/>
              <a:gd name="T15" fmla="*/ 2 h 32"/>
              <a:gd name="T16" fmla="*/ 26 w 27"/>
              <a:gd name="T17" fmla="*/ 0 h 32"/>
              <a:gd name="T18" fmla="*/ 27 w 27"/>
              <a:gd name="T19" fmla="*/ 0 h 32"/>
              <a:gd name="T20" fmla="*/ 27 w 27"/>
              <a:gd name="T21" fmla="*/ 4 h 32"/>
              <a:gd name="T22" fmla="*/ 26 w 27"/>
              <a:gd name="T23" fmla="*/ 10 h 32"/>
              <a:gd name="T24" fmla="*/ 19 w 27"/>
              <a:gd name="T25" fmla="*/ 15 h 32"/>
              <a:gd name="T26" fmla="*/ 18 w 27"/>
              <a:gd name="T27" fmla="*/ 15 h 32"/>
              <a:gd name="T28" fmla="*/ 15 w 27"/>
              <a:gd name="T29" fmla="*/ 20 h 32"/>
              <a:gd name="T30" fmla="*/ 15 w 27"/>
              <a:gd name="T31" fmla="*/ 21 h 32"/>
              <a:gd name="T32" fmla="*/ 16 w 27"/>
              <a:gd name="T33" fmla="*/ 21 h 32"/>
              <a:gd name="T34" fmla="*/ 18 w 27"/>
              <a:gd name="T35" fmla="*/ 24 h 32"/>
              <a:gd name="T36" fmla="*/ 15 w 27"/>
              <a:gd name="T37" fmla="*/ 32 h 32"/>
              <a:gd name="T38" fmla="*/ 11 w 27"/>
              <a:gd name="T39" fmla="*/ 27 h 32"/>
              <a:gd name="T40" fmla="*/ 4 w 27"/>
              <a:gd name="T41" fmla="*/ 27 h 32"/>
              <a:gd name="T42" fmla="*/ 4 w 27"/>
              <a:gd name="T43" fmla="*/ 25 h 32"/>
              <a:gd name="T44" fmla="*/ 3 w 27"/>
              <a:gd name="T45" fmla="*/ 23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32">
                <a:moveTo>
                  <a:pt x="3" y="23"/>
                </a:moveTo>
                <a:lnTo>
                  <a:pt x="1" y="20"/>
                </a:lnTo>
                <a:lnTo>
                  <a:pt x="0" y="19"/>
                </a:lnTo>
                <a:lnTo>
                  <a:pt x="0" y="17"/>
                </a:lnTo>
                <a:lnTo>
                  <a:pt x="1" y="16"/>
                </a:lnTo>
                <a:lnTo>
                  <a:pt x="12" y="5"/>
                </a:lnTo>
                <a:lnTo>
                  <a:pt x="15" y="4"/>
                </a:lnTo>
                <a:lnTo>
                  <a:pt x="16" y="2"/>
                </a:lnTo>
                <a:lnTo>
                  <a:pt x="26" y="0"/>
                </a:lnTo>
                <a:lnTo>
                  <a:pt x="27" y="0"/>
                </a:lnTo>
                <a:lnTo>
                  <a:pt x="27" y="4"/>
                </a:lnTo>
                <a:lnTo>
                  <a:pt x="26" y="10"/>
                </a:lnTo>
                <a:lnTo>
                  <a:pt x="19" y="15"/>
                </a:lnTo>
                <a:lnTo>
                  <a:pt x="18" y="15"/>
                </a:lnTo>
                <a:lnTo>
                  <a:pt x="15" y="20"/>
                </a:lnTo>
                <a:lnTo>
                  <a:pt x="15" y="21"/>
                </a:lnTo>
                <a:lnTo>
                  <a:pt x="16" y="21"/>
                </a:lnTo>
                <a:lnTo>
                  <a:pt x="18" y="24"/>
                </a:lnTo>
                <a:lnTo>
                  <a:pt x="15" y="32"/>
                </a:lnTo>
                <a:lnTo>
                  <a:pt x="11" y="27"/>
                </a:lnTo>
                <a:lnTo>
                  <a:pt x="4" y="27"/>
                </a:lnTo>
                <a:lnTo>
                  <a:pt x="4" y="25"/>
                </a:lnTo>
                <a:lnTo>
                  <a:pt x="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3" name="Freeform 405"/>
          <p:cNvSpPr>
            <a:spLocks/>
          </p:cNvSpPr>
          <p:nvPr/>
        </p:nvSpPr>
        <p:spPr bwMode="auto">
          <a:xfrm>
            <a:off x="7159626" y="1328738"/>
            <a:ext cx="127000" cy="223838"/>
          </a:xfrm>
          <a:custGeom>
            <a:avLst/>
            <a:gdLst>
              <a:gd name="T0" fmla="*/ 1 w 80"/>
              <a:gd name="T1" fmla="*/ 10 h 141"/>
              <a:gd name="T2" fmla="*/ 0 w 80"/>
              <a:gd name="T3" fmla="*/ 6 h 141"/>
              <a:gd name="T4" fmla="*/ 4 w 80"/>
              <a:gd name="T5" fmla="*/ 6 h 141"/>
              <a:gd name="T6" fmla="*/ 4 w 80"/>
              <a:gd name="T7" fmla="*/ 9 h 141"/>
              <a:gd name="T8" fmla="*/ 14 w 80"/>
              <a:gd name="T9" fmla="*/ 14 h 141"/>
              <a:gd name="T10" fmla="*/ 44 w 80"/>
              <a:gd name="T11" fmla="*/ 13 h 141"/>
              <a:gd name="T12" fmla="*/ 54 w 80"/>
              <a:gd name="T13" fmla="*/ 7 h 141"/>
              <a:gd name="T14" fmla="*/ 60 w 80"/>
              <a:gd name="T15" fmla="*/ 21 h 141"/>
              <a:gd name="T16" fmla="*/ 42 w 80"/>
              <a:gd name="T17" fmla="*/ 19 h 141"/>
              <a:gd name="T18" fmla="*/ 38 w 80"/>
              <a:gd name="T19" fmla="*/ 24 h 141"/>
              <a:gd name="T20" fmla="*/ 35 w 80"/>
              <a:gd name="T21" fmla="*/ 33 h 141"/>
              <a:gd name="T22" fmla="*/ 38 w 80"/>
              <a:gd name="T23" fmla="*/ 30 h 141"/>
              <a:gd name="T24" fmla="*/ 54 w 80"/>
              <a:gd name="T25" fmla="*/ 41 h 141"/>
              <a:gd name="T26" fmla="*/ 46 w 80"/>
              <a:gd name="T27" fmla="*/ 58 h 141"/>
              <a:gd name="T28" fmla="*/ 39 w 80"/>
              <a:gd name="T29" fmla="*/ 58 h 141"/>
              <a:gd name="T30" fmla="*/ 42 w 80"/>
              <a:gd name="T31" fmla="*/ 63 h 141"/>
              <a:gd name="T32" fmla="*/ 53 w 80"/>
              <a:gd name="T33" fmla="*/ 78 h 141"/>
              <a:gd name="T34" fmla="*/ 60 w 80"/>
              <a:gd name="T35" fmla="*/ 67 h 141"/>
              <a:gd name="T36" fmla="*/ 76 w 80"/>
              <a:gd name="T37" fmla="*/ 63 h 141"/>
              <a:gd name="T38" fmla="*/ 79 w 80"/>
              <a:gd name="T39" fmla="*/ 67 h 141"/>
              <a:gd name="T40" fmla="*/ 79 w 80"/>
              <a:gd name="T41" fmla="*/ 75 h 141"/>
              <a:gd name="T42" fmla="*/ 71 w 80"/>
              <a:gd name="T43" fmla="*/ 108 h 141"/>
              <a:gd name="T44" fmla="*/ 71 w 80"/>
              <a:gd name="T45" fmla="*/ 120 h 141"/>
              <a:gd name="T46" fmla="*/ 72 w 80"/>
              <a:gd name="T47" fmla="*/ 129 h 141"/>
              <a:gd name="T48" fmla="*/ 69 w 80"/>
              <a:gd name="T49" fmla="*/ 137 h 141"/>
              <a:gd name="T50" fmla="*/ 64 w 80"/>
              <a:gd name="T51" fmla="*/ 141 h 141"/>
              <a:gd name="T52" fmla="*/ 46 w 80"/>
              <a:gd name="T53" fmla="*/ 134 h 141"/>
              <a:gd name="T54" fmla="*/ 39 w 80"/>
              <a:gd name="T55" fmla="*/ 137 h 141"/>
              <a:gd name="T56" fmla="*/ 30 w 80"/>
              <a:gd name="T57" fmla="*/ 123 h 141"/>
              <a:gd name="T58" fmla="*/ 27 w 80"/>
              <a:gd name="T59" fmla="*/ 112 h 141"/>
              <a:gd name="T60" fmla="*/ 29 w 80"/>
              <a:gd name="T61" fmla="*/ 108 h 141"/>
              <a:gd name="T62" fmla="*/ 33 w 80"/>
              <a:gd name="T63" fmla="*/ 96 h 141"/>
              <a:gd name="T64" fmla="*/ 38 w 80"/>
              <a:gd name="T65" fmla="*/ 96 h 141"/>
              <a:gd name="T66" fmla="*/ 45 w 80"/>
              <a:gd name="T67" fmla="*/ 99 h 141"/>
              <a:gd name="T68" fmla="*/ 50 w 80"/>
              <a:gd name="T69" fmla="*/ 108 h 141"/>
              <a:gd name="T70" fmla="*/ 53 w 80"/>
              <a:gd name="T71" fmla="*/ 116 h 141"/>
              <a:gd name="T72" fmla="*/ 56 w 80"/>
              <a:gd name="T73" fmla="*/ 119 h 141"/>
              <a:gd name="T74" fmla="*/ 56 w 80"/>
              <a:gd name="T75" fmla="*/ 103 h 141"/>
              <a:gd name="T76" fmla="*/ 54 w 80"/>
              <a:gd name="T77" fmla="*/ 99 h 141"/>
              <a:gd name="T78" fmla="*/ 48 w 80"/>
              <a:gd name="T79" fmla="*/ 90 h 141"/>
              <a:gd name="T80" fmla="*/ 44 w 80"/>
              <a:gd name="T81" fmla="*/ 86 h 141"/>
              <a:gd name="T82" fmla="*/ 41 w 80"/>
              <a:gd name="T83" fmla="*/ 86 h 141"/>
              <a:gd name="T84" fmla="*/ 26 w 80"/>
              <a:gd name="T85" fmla="*/ 74 h 141"/>
              <a:gd name="T86" fmla="*/ 23 w 80"/>
              <a:gd name="T87" fmla="*/ 71 h 141"/>
              <a:gd name="T88" fmla="*/ 16 w 80"/>
              <a:gd name="T89" fmla="*/ 49 h 141"/>
              <a:gd name="T90" fmla="*/ 3 w 80"/>
              <a:gd name="T91" fmla="*/ 1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0" h="141">
                <a:moveTo>
                  <a:pt x="3" y="15"/>
                </a:moveTo>
                <a:lnTo>
                  <a:pt x="1" y="10"/>
                </a:lnTo>
                <a:lnTo>
                  <a:pt x="0" y="9"/>
                </a:lnTo>
                <a:lnTo>
                  <a:pt x="0" y="6"/>
                </a:lnTo>
                <a:lnTo>
                  <a:pt x="1" y="4"/>
                </a:lnTo>
                <a:lnTo>
                  <a:pt x="4" y="6"/>
                </a:lnTo>
                <a:lnTo>
                  <a:pt x="4" y="7"/>
                </a:lnTo>
                <a:lnTo>
                  <a:pt x="4" y="9"/>
                </a:lnTo>
                <a:lnTo>
                  <a:pt x="4" y="11"/>
                </a:lnTo>
                <a:lnTo>
                  <a:pt x="14" y="14"/>
                </a:lnTo>
                <a:lnTo>
                  <a:pt x="22" y="15"/>
                </a:lnTo>
                <a:lnTo>
                  <a:pt x="44" y="13"/>
                </a:lnTo>
                <a:lnTo>
                  <a:pt x="50" y="11"/>
                </a:lnTo>
                <a:lnTo>
                  <a:pt x="54" y="7"/>
                </a:lnTo>
                <a:lnTo>
                  <a:pt x="60" y="0"/>
                </a:lnTo>
                <a:lnTo>
                  <a:pt x="60" y="21"/>
                </a:lnTo>
                <a:lnTo>
                  <a:pt x="45" y="25"/>
                </a:lnTo>
                <a:lnTo>
                  <a:pt x="42" y="19"/>
                </a:lnTo>
                <a:lnTo>
                  <a:pt x="42" y="21"/>
                </a:lnTo>
                <a:lnTo>
                  <a:pt x="38" y="24"/>
                </a:lnTo>
                <a:lnTo>
                  <a:pt x="34" y="30"/>
                </a:lnTo>
                <a:lnTo>
                  <a:pt x="35" y="33"/>
                </a:lnTo>
                <a:lnTo>
                  <a:pt x="37" y="32"/>
                </a:lnTo>
                <a:lnTo>
                  <a:pt x="38" y="30"/>
                </a:lnTo>
                <a:lnTo>
                  <a:pt x="45" y="32"/>
                </a:lnTo>
                <a:lnTo>
                  <a:pt x="54" y="41"/>
                </a:lnTo>
                <a:lnTo>
                  <a:pt x="53" y="47"/>
                </a:lnTo>
                <a:lnTo>
                  <a:pt x="46" y="58"/>
                </a:lnTo>
                <a:lnTo>
                  <a:pt x="44" y="58"/>
                </a:lnTo>
                <a:lnTo>
                  <a:pt x="39" y="58"/>
                </a:lnTo>
                <a:lnTo>
                  <a:pt x="39" y="59"/>
                </a:lnTo>
                <a:lnTo>
                  <a:pt x="42" y="63"/>
                </a:lnTo>
                <a:lnTo>
                  <a:pt x="44" y="64"/>
                </a:lnTo>
                <a:lnTo>
                  <a:pt x="53" y="78"/>
                </a:lnTo>
                <a:lnTo>
                  <a:pt x="60" y="69"/>
                </a:lnTo>
                <a:lnTo>
                  <a:pt x="60" y="67"/>
                </a:lnTo>
                <a:lnTo>
                  <a:pt x="61" y="66"/>
                </a:lnTo>
                <a:lnTo>
                  <a:pt x="76" y="63"/>
                </a:lnTo>
                <a:lnTo>
                  <a:pt x="78" y="63"/>
                </a:lnTo>
                <a:lnTo>
                  <a:pt x="79" y="67"/>
                </a:lnTo>
                <a:lnTo>
                  <a:pt x="80" y="69"/>
                </a:lnTo>
                <a:lnTo>
                  <a:pt x="79" y="75"/>
                </a:lnTo>
                <a:lnTo>
                  <a:pt x="79" y="93"/>
                </a:lnTo>
                <a:lnTo>
                  <a:pt x="71" y="108"/>
                </a:lnTo>
                <a:lnTo>
                  <a:pt x="71" y="112"/>
                </a:lnTo>
                <a:lnTo>
                  <a:pt x="71" y="120"/>
                </a:lnTo>
                <a:lnTo>
                  <a:pt x="71" y="126"/>
                </a:lnTo>
                <a:lnTo>
                  <a:pt x="72" y="129"/>
                </a:lnTo>
                <a:lnTo>
                  <a:pt x="71" y="134"/>
                </a:lnTo>
                <a:lnTo>
                  <a:pt x="69" y="137"/>
                </a:lnTo>
                <a:lnTo>
                  <a:pt x="65" y="141"/>
                </a:lnTo>
                <a:lnTo>
                  <a:pt x="64" y="141"/>
                </a:lnTo>
                <a:lnTo>
                  <a:pt x="60" y="141"/>
                </a:lnTo>
                <a:lnTo>
                  <a:pt x="46" y="134"/>
                </a:lnTo>
                <a:lnTo>
                  <a:pt x="46" y="139"/>
                </a:lnTo>
                <a:lnTo>
                  <a:pt x="39" y="137"/>
                </a:lnTo>
                <a:lnTo>
                  <a:pt x="37" y="131"/>
                </a:lnTo>
                <a:lnTo>
                  <a:pt x="30" y="123"/>
                </a:lnTo>
                <a:lnTo>
                  <a:pt x="27" y="118"/>
                </a:lnTo>
                <a:lnTo>
                  <a:pt x="27" y="112"/>
                </a:lnTo>
                <a:lnTo>
                  <a:pt x="27" y="109"/>
                </a:lnTo>
                <a:lnTo>
                  <a:pt x="29" y="108"/>
                </a:lnTo>
                <a:lnTo>
                  <a:pt x="30" y="100"/>
                </a:lnTo>
                <a:lnTo>
                  <a:pt x="33" y="96"/>
                </a:lnTo>
                <a:lnTo>
                  <a:pt x="34" y="96"/>
                </a:lnTo>
                <a:lnTo>
                  <a:pt x="38" y="96"/>
                </a:lnTo>
                <a:lnTo>
                  <a:pt x="44" y="97"/>
                </a:lnTo>
                <a:lnTo>
                  <a:pt x="45" y="99"/>
                </a:lnTo>
                <a:lnTo>
                  <a:pt x="48" y="103"/>
                </a:lnTo>
                <a:lnTo>
                  <a:pt x="50" y="108"/>
                </a:lnTo>
                <a:lnTo>
                  <a:pt x="52" y="111"/>
                </a:lnTo>
                <a:lnTo>
                  <a:pt x="53" y="116"/>
                </a:lnTo>
                <a:lnTo>
                  <a:pt x="53" y="118"/>
                </a:lnTo>
                <a:lnTo>
                  <a:pt x="56" y="119"/>
                </a:lnTo>
                <a:lnTo>
                  <a:pt x="56" y="115"/>
                </a:lnTo>
                <a:lnTo>
                  <a:pt x="56" y="103"/>
                </a:lnTo>
                <a:lnTo>
                  <a:pt x="54" y="100"/>
                </a:lnTo>
                <a:lnTo>
                  <a:pt x="54" y="99"/>
                </a:lnTo>
                <a:lnTo>
                  <a:pt x="52" y="94"/>
                </a:lnTo>
                <a:lnTo>
                  <a:pt x="48" y="90"/>
                </a:lnTo>
                <a:lnTo>
                  <a:pt x="45" y="89"/>
                </a:lnTo>
                <a:lnTo>
                  <a:pt x="44" y="86"/>
                </a:lnTo>
                <a:lnTo>
                  <a:pt x="42" y="86"/>
                </a:lnTo>
                <a:lnTo>
                  <a:pt x="41" y="86"/>
                </a:lnTo>
                <a:lnTo>
                  <a:pt x="34" y="82"/>
                </a:lnTo>
                <a:lnTo>
                  <a:pt x="26" y="74"/>
                </a:lnTo>
                <a:lnTo>
                  <a:pt x="24" y="73"/>
                </a:lnTo>
                <a:lnTo>
                  <a:pt x="23" y="71"/>
                </a:lnTo>
                <a:lnTo>
                  <a:pt x="23" y="62"/>
                </a:lnTo>
                <a:lnTo>
                  <a:pt x="16" y="49"/>
                </a:lnTo>
                <a:lnTo>
                  <a:pt x="8" y="37"/>
                </a:lnTo>
                <a:lnTo>
                  <a:pt x="3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4" name="Freeform 407"/>
          <p:cNvSpPr>
            <a:spLocks/>
          </p:cNvSpPr>
          <p:nvPr/>
        </p:nvSpPr>
        <p:spPr bwMode="auto">
          <a:xfrm>
            <a:off x="7280275" y="1444625"/>
            <a:ext cx="39688" cy="79375"/>
          </a:xfrm>
          <a:custGeom>
            <a:avLst/>
            <a:gdLst>
              <a:gd name="T0" fmla="*/ 9 w 25"/>
              <a:gd name="T1" fmla="*/ 2 h 50"/>
              <a:gd name="T2" fmla="*/ 11 w 25"/>
              <a:gd name="T3" fmla="*/ 0 h 50"/>
              <a:gd name="T4" fmla="*/ 11 w 25"/>
              <a:gd name="T5" fmla="*/ 1 h 50"/>
              <a:gd name="T6" fmla="*/ 14 w 25"/>
              <a:gd name="T7" fmla="*/ 2 h 50"/>
              <a:gd name="T8" fmla="*/ 15 w 25"/>
              <a:gd name="T9" fmla="*/ 2 h 50"/>
              <a:gd name="T10" fmla="*/ 19 w 25"/>
              <a:gd name="T11" fmla="*/ 9 h 50"/>
              <a:gd name="T12" fmla="*/ 21 w 25"/>
              <a:gd name="T13" fmla="*/ 13 h 50"/>
              <a:gd name="T14" fmla="*/ 19 w 25"/>
              <a:gd name="T15" fmla="*/ 20 h 50"/>
              <a:gd name="T16" fmla="*/ 17 w 25"/>
              <a:gd name="T17" fmla="*/ 23 h 50"/>
              <a:gd name="T18" fmla="*/ 17 w 25"/>
              <a:gd name="T19" fmla="*/ 23 h 50"/>
              <a:gd name="T20" fmla="*/ 17 w 25"/>
              <a:gd name="T21" fmla="*/ 26 h 50"/>
              <a:gd name="T22" fmla="*/ 19 w 25"/>
              <a:gd name="T23" fmla="*/ 32 h 50"/>
              <a:gd name="T24" fmla="*/ 19 w 25"/>
              <a:gd name="T25" fmla="*/ 34 h 50"/>
              <a:gd name="T26" fmla="*/ 21 w 25"/>
              <a:gd name="T27" fmla="*/ 32 h 50"/>
              <a:gd name="T28" fmla="*/ 22 w 25"/>
              <a:gd name="T29" fmla="*/ 32 h 50"/>
              <a:gd name="T30" fmla="*/ 24 w 25"/>
              <a:gd name="T31" fmla="*/ 34 h 50"/>
              <a:gd name="T32" fmla="*/ 25 w 25"/>
              <a:gd name="T33" fmla="*/ 35 h 50"/>
              <a:gd name="T34" fmla="*/ 25 w 25"/>
              <a:gd name="T35" fmla="*/ 39 h 50"/>
              <a:gd name="T36" fmla="*/ 24 w 25"/>
              <a:gd name="T37" fmla="*/ 49 h 50"/>
              <a:gd name="T38" fmla="*/ 19 w 25"/>
              <a:gd name="T39" fmla="*/ 49 h 50"/>
              <a:gd name="T40" fmla="*/ 18 w 25"/>
              <a:gd name="T41" fmla="*/ 50 h 50"/>
              <a:gd name="T42" fmla="*/ 15 w 25"/>
              <a:gd name="T43" fmla="*/ 49 h 50"/>
              <a:gd name="T44" fmla="*/ 13 w 25"/>
              <a:gd name="T45" fmla="*/ 49 h 50"/>
              <a:gd name="T46" fmla="*/ 11 w 25"/>
              <a:gd name="T47" fmla="*/ 47 h 50"/>
              <a:gd name="T48" fmla="*/ 10 w 25"/>
              <a:gd name="T49" fmla="*/ 47 h 50"/>
              <a:gd name="T50" fmla="*/ 9 w 25"/>
              <a:gd name="T51" fmla="*/ 46 h 50"/>
              <a:gd name="T52" fmla="*/ 3 w 25"/>
              <a:gd name="T53" fmla="*/ 39 h 50"/>
              <a:gd name="T54" fmla="*/ 2 w 25"/>
              <a:gd name="T55" fmla="*/ 35 h 50"/>
              <a:gd name="T56" fmla="*/ 0 w 25"/>
              <a:gd name="T57" fmla="*/ 32 h 50"/>
              <a:gd name="T58" fmla="*/ 0 w 25"/>
              <a:gd name="T59" fmla="*/ 30 h 50"/>
              <a:gd name="T60" fmla="*/ 7 w 25"/>
              <a:gd name="T61" fmla="*/ 6 h 50"/>
              <a:gd name="T62" fmla="*/ 9 w 25"/>
              <a:gd name="T63" fmla="*/ 2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5" h="50">
                <a:moveTo>
                  <a:pt x="9" y="2"/>
                </a:moveTo>
                <a:lnTo>
                  <a:pt x="11" y="0"/>
                </a:lnTo>
                <a:lnTo>
                  <a:pt x="11" y="1"/>
                </a:lnTo>
                <a:lnTo>
                  <a:pt x="14" y="2"/>
                </a:lnTo>
                <a:lnTo>
                  <a:pt x="15" y="2"/>
                </a:lnTo>
                <a:lnTo>
                  <a:pt x="19" y="9"/>
                </a:lnTo>
                <a:lnTo>
                  <a:pt x="21" y="13"/>
                </a:lnTo>
                <a:lnTo>
                  <a:pt x="19" y="20"/>
                </a:lnTo>
                <a:lnTo>
                  <a:pt x="17" y="23"/>
                </a:lnTo>
                <a:lnTo>
                  <a:pt x="17" y="23"/>
                </a:lnTo>
                <a:lnTo>
                  <a:pt x="17" y="26"/>
                </a:lnTo>
                <a:lnTo>
                  <a:pt x="19" y="32"/>
                </a:lnTo>
                <a:lnTo>
                  <a:pt x="19" y="34"/>
                </a:lnTo>
                <a:lnTo>
                  <a:pt x="21" y="32"/>
                </a:lnTo>
                <a:lnTo>
                  <a:pt x="22" y="32"/>
                </a:lnTo>
                <a:lnTo>
                  <a:pt x="24" y="34"/>
                </a:lnTo>
                <a:lnTo>
                  <a:pt x="25" y="35"/>
                </a:lnTo>
                <a:lnTo>
                  <a:pt x="25" y="39"/>
                </a:lnTo>
                <a:lnTo>
                  <a:pt x="24" y="49"/>
                </a:lnTo>
                <a:lnTo>
                  <a:pt x="19" y="49"/>
                </a:lnTo>
                <a:lnTo>
                  <a:pt x="18" y="50"/>
                </a:lnTo>
                <a:lnTo>
                  <a:pt x="15" y="49"/>
                </a:lnTo>
                <a:lnTo>
                  <a:pt x="13" y="49"/>
                </a:lnTo>
                <a:lnTo>
                  <a:pt x="11" y="47"/>
                </a:lnTo>
                <a:lnTo>
                  <a:pt x="10" y="47"/>
                </a:lnTo>
                <a:lnTo>
                  <a:pt x="9" y="46"/>
                </a:lnTo>
                <a:lnTo>
                  <a:pt x="3" y="39"/>
                </a:lnTo>
                <a:lnTo>
                  <a:pt x="2" y="35"/>
                </a:lnTo>
                <a:lnTo>
                  <a:pt x="0" y="32"/>
                </a:lnTo>
                <a:lnTo>
                  <a:pt x="0" y="30"/>
                </a:lnTo>
                <a:lnTo>
                  <a:pt x="7" y="6"/>
                </a:lnTo>
                <a:lnTo>
                  <a:pt x="9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5" name="Freeform 408"/>
          <p:cNvSpPr>
            <a:spLocks/>
          </p:cNvSpPr>
          <p:nvPr/>
        </p:nvSpPr>
        <p:spPr bwMode="auto">
          <a:xfrm>
            <a:off x="6845300" y="1452563"/>
            <a:ext cx="46038" cy="52388"/>
          </a:xfrm>
          <a:custGeom>
            <a:avLst/>
            <a:gdLst>
              <a:gd name="T0" fmla="*/ 4 w 29"/>
              <a:gd name="T1" fmla="*/ 11 h 33"/>
              <a:gd name="T2" fmla="*/ 6 w 29"/>
              <a:gd name="T3" fmla="*/ 8 h 33"/>
              <a:gd name="T4" fmla="*/ 8 w 29"/>
              <a:gd name="T5" fmla="*/ 0 h 33"/>
              <a:gd name="T6" fmla="*/ 16 w 29"/>
              <a:gd name="T7" fmla="*/ 4 h 33"/>
              <a:gd name="T8" fmla="*/ 21 w 29"/>
              <a:gd name="T9" fmla="*/ 8 h 33"/>
              <a:gd name="T10" fmla="*/ 21 w 29"/>
              <a:gd name="T11" fmla="*/ 11 h 33"/>
              <a:gd name="T12" fmla="*/ 25 w 29"/>
              <a:gd name="T13" fmla="*/ 10 h 33"/>
              <a:gd name="T14" fmla="*/ 29 w 29"/>
              <a:gd name="T15" fmla="*/ 11 h 33"/>
              <a:gd name="T16" fmla="*/ 29 w 29"/>
              <a:gd name="T17" fmla="*/ 16 h 33"/>
              <a:gd name="T18" fmla="*/ 29 w 29"/>
              <a:gd name="T19" fmla="*/ 18 h 33"/>
              <a:gd name="T20" fmla="*/ 27 w 29"/>
              <a:gd name="T21" fmla="*/ 18 h 33"/>
              <a:gd name="T22" fmla="*/ 25 w 29"/>
              <a:gd name="T23" fmla="*/ 18 h 33"/>
              <a:gd name="T24" fmla="*/ 23 w 29"/>
              <a:gd name="T25" fmla="*/ 18 h 33"/>
              <a:gd name="T26" fmla="*/ 22 w 29"/>
              <a:gd name="T27" fmla="*/ 16 h 33"/>
              <a:gd name="T28" fmla="*/ 21 w 29"/>
              <a:gd name="T29" fmla="*/ 16 h 33"/>
              <a:gd name="T30" fmla="*/ 18 w 29"/>
              <a:gd name="T31" fmla="*/ 18 h 33"/>
              <a:gd name="T32" fmla="*/ 19 w 29"/>
              <a:gd name="T33" fmla="*/ 18 h 33"/>
              <a:gd name="T34" fmla="*/ 23 w 29"/>
              <a:gd name="T35" fmla="*/ 21 h 33"/>
              <a:gd name="T36" fmla="*/ 25 w 29"/>
              <a:gd name="T37" fmla="*/ 31 h 33"/>
              <a:gd name="T38" fmla="*/ 21 w 29"/>
              <a:gd name="T39" fmla="*/ 33 h 33"/>
              <a:gd name="T40" fmla="*/ 1 w 29"/>
              <a:gd name="T41" fmla="*/ 31 h 33"/>
              <a:gd name="T42" fmla="*/ 0 w 29"/>
              <a:gd name="T43" fmla="*/ 30 h 33"/>
              <a:gd name="T44" fmla="*/ 4 w 29"/>
              <a:gd name="T45" fmla="*/ 1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33">
                <a:moveTo>
                  <a:pt x="4" y="11"/>
                </a:moveTo>
                <a:lnTo>
                  <a:pt x="6" y="8"/>
                </a:lnTo>
                <a:lnTo>
                  <a:pt x="8" y="0"/>
                </a:lnTo>
                <a:lnTo>
                  <a:pt x="16" y="4"/>
                </a:lnTo>
                <a:lnTo>
                  <a:pt x="21" y="8"/>
                </a:lnTo>
                <a:lnTo>
                  <a:pt x="21" y="11"/>
                </a:lnTo>
                <a:lnTo>
                  <a:pt x="25" y="10"/>
                </a:lnTo>
                <a:lnTo>
                  <a:pt x="29" y="11"/>
                </a:lnTo>
                <a:lnTo>
                  <a:pt x="29" y="16"/>
                </a:lnTo>
                <a:lnTo>
                  <a:pt x="29" y="18"/>
                </a:lnTo>
                <a:lnTo>
                  <a:pt x="27" y="18"/>
                </a:lnTo>
                <a:lnTo>
                  <a:pt x="25" y="18"/>
                </a:lnTo>
                <a:lnTo>
                  <a:pt x="23" y="18"/>
                </a:lnTo>
                <a:lnTo>
                  <a:pt x="22" y="16"/>
                </a:lnTo>
                <a:lnTo>
                  <a:pt x="21" y="16"/>
                </a:lnTo>
                <a:lnTo>
                  <a:pt x="18" y="18"/>
                </a:lnTo>
                <a:lnTo>
                  <a:pt x="19" y="18"/>
                </a:lnTo>
                <a:lnTo>
                  <a:pt x="23" y="21"/>
                </a:lnTo>
                <a:lnTo>
                  <a:pt x="25" y="31"/>
                </a:lnTo>
                <a:lnTo>
                  <a:pt x="21" y="33"/>
                </a:lnTo>
                <a:lnTo>
                  <a:pt x="1" y="31"/>
                </a:lnTo>
                <a:lnTo>
                  <a:pt x="0" y="30"/>
                </a:lnTo>
                <a:lnTo>
                  <a:pt x="4" y="1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6" name="Freeform 409"/>
          <p:cNvSpPr>
            <a:spLocks/>
          </p:cNvSpPr>
          <p:nvPr/>
        </p:nvSpPr>
        <p:spPr bwMode="auto">
          <a:xfrm>
            <a:off x="7173913" y="1303338"/>
            <a:ext cx="57150" cy="39688"/>
          </a:xfrm>
          <a:custGeom>
            <a:avLst/>
            <a:gdLst>
              <a:gd name="T0" fmla="*/ 33 w 36"/>
              <a:gd name="T1" fmla="*/ 18 h 25"/>
              <a:gd name="T2" fmla="*/ 32 w 36"/>
              <a:gd name="T3" fmla="*/ 20 h 25"/>
              <a:gd name="T4" fmla="*/ 30 w 36"/>
              <a:gd name="T5" fmla="*/ 22 h 25"/>
              <a:gd name="T6" fmla="*/ 29 w 36"/>
              <a:gd name="T7" fmla="*/ 23 h 25"/>
              <a:gd name="T8" fmla="*/ 29 w 36"/>
              <a:gd name="T9" fmla="*/ 23 h 25"/>
              <a:gd name="T10" fmla="*/ 26 w 36"/>
              <a:gd name="T11" fmla="*/ 25 h 25"/>
              <a:gd name="T12" fmla="*/ 24 w 36"/>
              <a:gd name="T13" fmla="*/ 25 h 25"/>
              <a:gd name="T14" fmla="*/ 18 w 36"/>
              <a:gd name="T15" fmla="*/ 25 h 25"/>
              <a:gd name="T16" fmla="*/ 17 w 36"/>
              <a:gd name="T17" fmla="*/ 23 h 25"/>
              <a:gd name="T18" fmla="*/ 6 w 36"/>
              <a:gd name="T19" fmla="*/ 18 h 25"/>
              <a:gd name="T20" fmla="*/ 2 w 36"/>
              <a:gd name="T21" fmla="*/ 14 h 25"/>
              <a:gd name="T22" fmla="*/ 0 w 36"/>
              <a:gd name="T23" fmla="*/ 12 h 25"/>
              <a:gd name="T24" fmla="*/ 2 w 36"/>
              <a:gd name="T25" fmla="*/ 12 h 25"/>
              <a:gd name="T26" fmla="*/ 3 w 36"/>
              <a:gd name="T27" fmla="*/ 8 h 25"/>
              <a:gd name="T28" fmla="*/ 7 w 36"/>
              <a:gd name="T29" fmla="*/ 5 h 25"/>
              <a:gd name="T30" fmla="*/ 21 w 36"/>
              <a:gd name="T31" fmla="*/ 0 h 25"/>
              <a:gd name="T32" fmla="*/ 22 w 36"/>
              <a:gd name="T33" fmla="*/ 0 h 25"/>
              <a:gd name="T34" fmla="*/ 25 w 36"/>
              <a:gd name="T35" fmla="*/ 0 h 25"/>
              <a:gd name="T36" fmla="*/ 26 w 36"/>
              <a:gd name="T37" fmla="*/ 1 h 25"/>
              <a:gd name="T38" fmla="*/ 28 w 36"/>
              <a:gd name="T39" fmla="*/ 5 h 25"/>
              <a:gd name="T40" fmla="*/ 28 w 36"/>
              <a:gd name="T41" fmla="*/ 14 h 25"/>
              <a:gd name="T42" fmla="*/ 30 w 36"/>
              <a:gd name="T43" fmla="*/ 16 h 25"/>
              <a:gd name="T44" fmla="*/ 35 w 36"/>
              <a:gd name="T45" fmla="*/ 14 h 25"/>
              <a:gd name="T46" fmla="*/ 36 w 36"/>
              <a:gd name="T47" fmla="*/ 14 h 25"/>
              <a:gd name="T48" fmla="*/ 33 w 36"/>
              <a:gd name="T49" fmla="*/ 1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25">
                <a:moveTo>
                  <a:pt x="33" y="18"/>
                </a:moveTo>
                <a:lnTo>
                  <a:pt x="32" y="20"/>
                </a:lnTo>
                <a:lnTo>
                  <a:pt x="30" y="22"/>
                </a:lnTo>
                <a:lnTo>
                  <a:pt x="29" y="23"/>
                </a:lnTo>
                <a:lnTo>
                  <a:pt x="29" y="23"/>
                </a:lnTo>
                <a:lnTo>
                  <a:pt x="26" y="25"/>
                </a:lnTo>
                <a:lnTo>
                  <a:pt x="24" y="25"/>
                </a:lnTo>
                <a:lnTo>
                  <a:pt x="18" y="25"/>
                </a:lnTo>
                <a:lnTo>
                  <a:pt x="17" y="23"/>
                </a:lnTo>
                <a:lnTo>
                  <a:pt x="6" y="18"/>
                </a:lnTo>
                <a:lnTo>
                  <a:pt x="2" y="14"/>
                </a:lnTo>
                <a:lnTo>
                  <a:pt x="0" y="12"/>
                </a:lnTo>
                <a:lnTo>
                  <a:pt x="2" y="12"/>
                </a:lnTo>
                <a:lnTo>
                  <a:pt x="3" y="8"/>
                </a:lnTo>
                <a:lnTo>
                  <a:pt x="7" y="5"/>
                </a:lnTo>
                <a:lnTo>
                  <a:pt x="21" y="0"/>
                </a:lnTo>
                <a:lnTo>
                  <a:pt x="22" y="0"/>
                </a:lnTo>
                <a:lnTo>
                  <a:pt x="25" y="0"/>
                </a:lnTo>
                <a:lnTo>
                  <a:pt x="26" y="1"/>
                </a:lnTo>
                <a:lnTo>
                  <a:pt x="28" y="5"/>
                </a:lnTo>
                <a:lnTo>
                  <a:pt x="28" y="14"/>
                </a:lnTo>
                <a:lnTo>
                  <a:pt x="30" y="16"/>
                </a:lnTo>
                <a:lnTo>
                  <a:pt x="35" y="14"/>
                </a:lnTo>
                <a:lnTo>
                  <a:pt x="36" y="14"/>
                </a:lnTo>
                <a:lnTo>
                  <a:pt x="33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7" name="Freeform 410"/>
          <p:cNvSpPr>
            <a:spLocks/>
          </p:cNvSpPr>
          <p:nvPr/>
        </p:nvSpPr>
        <p:spPr bwMode="auto">
          <a:xfrm>
            <a:off x="7469188" y="1268413"/>
            <a:ext cx="65088" cy="84138"/>
          </a:xfrm>
          <a:custGeom>
            <a:avLst/>
            <a:gdLst>
              <a:gd name="T0" fmla="*/ 16 w 41"/>
              <a:gd name="T1" fmla="*/ 7 h 53"/>
              <a:gd name="T2" fmla="*/ 18 w 41"/>
              <a:gd name="T3" fmla="*/ 7 h 53"/>
              <a:gd name="T4" fmla="*/ 20 w 41"/>
              <a:gd name="T5" fmla="*/ 8 h 53"/>
              <a:gd name="T6" fmla="*/ 22 w 41"/>
              <a:gd name="T7" fmla="*/ 7 h 53"/>
              <a:gd name="T8" fmla="*/ 20 w 41"/>
              <a:gd name="T9" fmla="*/ 0 h 53"/>
              <a:gd name="T10" fmla="*/ 31 w 41"/>
              <a:gd name="T11" fmla="*/ 7 h 53"/>
              <a:gd name="T12" fmla="*/ 29 w 41"/>
              <a:gd name="T13" fmla="*/ 11 h 53"/>
              <a:gd name="T14" fmla="*/ 22 w 41"/>
              <a:gd name="T15" fmla="*/ 29 h 53"/>
              <a:gd name="T16" fmla="*/ 22 w 41"/>
              <a:gd name="T17" fmla="*/ 30 h 53"/>
              <a:gd name="T18" fmla="*/ 23 w 41"/>
              <a:gd name="T19" fmla="*/ 30 h 53"/>
              <a:gd name="T20" fmla="*/ 23 w 41"/>
              <a:gd name="T21" fmla="*/ 32 h 53"/>
              <a:gd name="T22" fmla="*/ 29 w 41"/>
              <a:gd name="T23" fmla="*/ 30 h 53"/>
              <a:gd name="T24" fmla="*/ 33 w 41"/>
              <a:gd name="T25" fmla="*/ 27 h 53"/>
              <a:gd name="T26" fmla="*/ 34 w 41"/>
              <a:gd name="T27" fmla="*/ 25 h 53"/>
              <a:gd name="T28" fmla="*/ 34 w 41"/>
              <a:gd name="T29" fmla="*/ 21 h 53"/>
              <a:gd name="T30" fmla="*/ 33 w 41"/>
              <a:gd name="T31" fmla="*/ 18 h 53"/>
              <a:gd name="T32" fmla="*/ 33 w 41"/>
              <a:gd name="T33" fmla="*/ 17 h 53"/>
              <a:gd name="T34" fmla="*/ 33 w 41"/>
              <a:gd name="T35" fmla="*/ 12 h 53"/>
              <a:gd name="T36" fmla="*/ 34 w 41"/>
              <a:gd name="T37" fmla="*/ 12 h 53"/>
              <a:gd name="T38" fmla="*/ 35 w 41"/>
              <a:gd name="T39" fmla="*/ 12 h 53"/>
              <a:gd name="T40" fmla="*/ 35 w 41"/>
              <a:gd name="T41" fmla="*/ 14 h 53"/>
              <a:gd name="T42" fmla="*/ 38 w 41"/>
              <a:gd name="T43" fmla="*/ 15 h 53"/>
              <a:gd name="T44" fmla="*/ 40 w 41"/>
              <a:gd name="T45" fmla="*/ 19 h 53"/>
              <a:gd name="T46" fmla="*/ 41 w 41"/>
              <a:gd name="T47" fmla="*/ 30 h 53"/>
              <a:gd name="T48" fmla="*/ 41 w 41"/>
              <a:gd name="T49" fmla="*/ 33 h 53"/>
              <a:gd name="T50" fmla="*/ 40 w 41"/>
              <a:gd name="T51" fmla="*/ 48 h 53"/>
              <a:gd name="T52" fmla="*/ 40 w 41"/>
              <a:gd name="T53" fmla="*/ 49 h 53"/>
              <a:gd name="T54" fmla="*/ 38 w 41"/>
              <a:gd name="T55" fmla="*/ 52 h 53"/>
              <a:gd name="T56" fmla="*/ 37 w 41"/>
              <a:gd name="T57" fmla="*/ 53 h 53"/>
              <a:gd name="T58" fmla="*/ 33 w 41"/>
              <a:gd name="T59" fmla="*/ 53 h 53"/>
              <a:gd name="T60" fmla="*/ 27 w 41"/>
              <a:gd name="T61" fmla="*/ 52 h 53"/>
              <a:gd name="T62" fmla="*/ 7 w 41"/>
              <a:gd name="T63" fmla="*/ 42 h 53"/>
              <a:gd name="T64" fmla="*/ 7 w 41"/>
              <a:gd name="T65" fmla="*/ 40 h 53"/>
              <a:gd name="T66" fmla="*/ 0 w 41"/>
              <a:gd name="T67" fmla="*/ 29 h 53"/>
              <a:gd name="T68" fmla="*/ 0 w 41"/>
              <a:gd name="T69" fmla="*/ 26 h 53"/>
              <a:gd name="T70" fmla="*/ 4 w 41"/>
              <a:gd name="T71" fmla="*/ 15 h 53"/>
              <a:gd name="T72" fmla="*/ 3 w 41"/>
              <a:gd name="T73" fmla="*/ 11 h 53"/>
              <a:gd name="T74" fmla="*/ 1 w 41"/>
              <a:gd name="T75" fmla="*/ 3 h 53"/>
              <a:gd name="T76" fmla="*/ 0 w 41"/>
              <a:gd name="T77" fmla="*/ 2 h 53"/>
              <a:gd name="T78" fmla="*/ 1 w 41"/>
              <a:gd name="T79" fmla="*/ 0 h 53"/>
              <a:gd name="T80" fmla="*/ 7 w 41"/>
              <a:gd name="T81" fmla="*/ 0 h 53"/>
              <a:gd name="T82" fmla="*/ 7 w 41"/>
              <a:gd name="T83" fmla="*/ 3 h 53"/>
              <a:gd name="T84" fmla="*/ 10 w 41"/>
              <a:gd name="T85" fmla="*/ 3 h 53"/>
              <a:gd name="T86" fmla="*/ 16 w 41"/>
              <a:gd name="T87" fmla="*/ 7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53">
                <a:moveTo>
                  <a:pt x="16" y="7"/>
                </a:moveTo>
                <a:lnTo>
                  <a:pt x="18" y="7"/>
                </a:lnTo>
                <a:lnTo>
                  <a:pt x="20" y="8"/>
                </a:lnTo>
                <a:lnTo>
                  <a:pt x="22" y="7"/>
                </a:lnTo>
                <a:lnTo>
                  <a:pt x="20" y="0"/>
                </a:lnTo>
                <a:lnTo>
                  <a:pt x="31" y="7"/>
                </a:lnTo>
                <a:lnTo>
                  <a:pt x="29" y="11"/>
                </a:lnTo>
                <a:lnTo>
                  <a:pt x="22" y="29"/>
                </a:lnTo>
                <a:lnTo>
                  <a:pt x="22" y="30"/>
                </a:lnTo>
                <a:lnTo>
                  <a:pt x="23" y="30"/>
                </a:lnTo>
                <a:lnTo>
                  <a:pt x="23" y="32"/>
                </a:lnTo>
                <a:lnTo>
                  <a:pt x="29" y="30"/>
                </a:lnTo>
                <a:lnTo>
                  <a:pt x="33" y="27"/>
                </a:lnTo>
                <a:lnTo>
                  <a:pt x="34" y="25"/>
                </a:lnTo>
                <a:lnTo>
                  <a:pt x="34" y="21"/>
                </a:lnTo>
                <a:lnTo>
                  <a:pt x="33" y="18"/>
                </a:lnTo>
                <a:lnTo>
                  <a:pt x="33" y="17"/>
                </a:lnTo>
                <a:lnTo>
                  <a:pt x="33" y="12"/>
                </a:lnTo>
                <a:lnTo>
                  <a:pt x="34" y="12"/>
                </a:lnTo>
                <a:lnTo>
                  <a:pt x="35" y="12"/>
                </a:lnTo>
                <a:lnTo>
                  <a:pt x="35" y="14"/>
                </a:lnTo>
                <a:lnTo>
                  <a:pt x="38" y="15"/>
                </a:lnTo>
                <a:lnTo>
                  <a:pt x="40" y="19"/>
                </a:lnTo>
                <a:lnTo>
                  <a:pt x="41" y="30"/>
                </a:lnTo>
                <a:lnTo>
                  <a:pt x="41" y="33"/>
                </a:lnTo>
                <a:lnTo>
                  <a:pt x="40" y="48"/>
                </a:lnTo>
                <a:lnTo>
                  <a:pt x="40" y="49"/>
                </a:lnTo>
                <a:lnTo>
                  <a:pt x="38" y="52"/>
                </a:lnTo>
                <a:lnTo>
                  <a:pt x="37" y="53"/>
                </a:lnTo>
                <a:lnTo>
                  <a:pt x="33" y="53"/>
                </a:lnTo>
                <a:lnTo>
                  <a:pt x="27" y="52"/>
                </a:lnTo>
                <a:lnTo>
                  <a:pt x="7" y="42"/>
                </a:lnTo>
                <a:lnTo>
                  <a:pt x="7" y="40"/>
                </a:lnTo>
                <a:lnTo>
                  <a:pt x="0" y="29"/>
                </a:lnTo>
                <a:lnTo>
                  <a:pt x="0" y="26"/>
                </a:lnTo>
                <a:lnTo>
                  <a:pt x="4" y="15"/>
                </a:lnTo>
                <a:lnTo>
                  <a:pt x="3" y="11"/>
                </a:lnTo>
                <a:lnTo>
                  <a:pt x="1" y="3"/>
                </a:lnTo>
                <a:lnTo>
                  <a:pt x="0" y="2"/>
                </a:lnTo>
                <a:lnTo>
                  <a:pt x="1" y="0"/>
                </a:lnTo>
                <a:lnTo>
                  <a:pt x="7" y="0"/>
                </a:lnTo>
                <a:lnTo>
                  <a:pt x="7" y="3"/>
                </a:lnTo>
                <a:lnTo>
                  <a:pt x="10" y="3"/>
                </a:lnTo>
                <a:lnTo>
                  <a:pt x="16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8" name="Freeform 411"/>
          <p:cNvSpPr>
            <a:spLocks/>
          </p:cNvSpPr>
          <p:nvPr/>
        </p:nvSpPr>
        <p:spPr bwMode="auto">
          <a:xfrm>
            <a:off x="7062788" y="1268413"/>
            <a:ext cx="38100" cy="50800"/>
          </a:xfrm>
          <a:custGeom>
            <a:avLst/>
            <a:gdLst>
              <a:gd name="T0" fmla="*/ 5 w 24"/>
              <a:gd name="T1" fmla="*/ 21 h 32"/>
              <a:gd name="T2" fmla="*/ 0 w 24"/>
              <a:gd name="T3" fmla="*/ 8 h 32"/>
              <a:gd name="T4" fmla="*/ 4 w 24"/>
              <a:gd name="T5" fmla="*/ 4 h 32"/>
              <a:gd name="T6" fmla="*/ 5 w 24"/>
              <a:gd name="T7" fmla="*/ 3 h 32"/>
              <a:gd name="T8" fmla="*/ 9 w 24"/>
              <a:gd name="T9" fmla="*/ 0 h 32"/>
              <a:gd name="T10" fmla="*/ 15 w 24"/>
              <a:gd name="T11" fmla="*/ 0 h 32"/>
              <a:gd name="T12" fmla="*/ 21 w 24"/>
              <a:gd name="T13" fmla="*/ 8 h 32"/>
              <a:gd name="T14" fmla="*/ 23 w 24"/>
              <a:gd name="T15" fmla="*/ 19 h 32"/>
              <a:gd name="T16" fmla="*/ 24 w 24"/>
              <a:gd name="T17" fmla="*/ 19 h 32"/>
              <a:gd name="T18" fmla="*/ 21 w 24"/>
              <a:gd name="T19" fmla="*/ 23 h 32"/>
              <a:gd name="T20" fmla="*/ 15 w 24"/>
              <a:gd name="T21" fmla="*/ 32 h 32"/>
              <a:gd name="T22" fmla="*/ 5 w 24"/>
              <a:gd name="T23" fmla="*/ 21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32">
                <a:moveTo>
                  <a:pt x="5" y="21"/>
                </a:moveTo>
                <a:lnTo>
                  <a:pt x="0" y="8"/>
                </a:lnTo>
                <a:lnTo>
                  <a:pt x="4" y="4"/>
                </a:lnTo>
                <a:lnTo>
                  <a:pt x="5" y="3"/>
                </a:lnTo>
                <a:lnTo>
                  <a:pt x="9" y="0"/>
                </a:lnTo>
                <a:lnTo>
                  <a:pt x="15" y="0"/>
                </a:lnTo>
                <a:lnTo>
                  <a:pt x="21" y="8"/>
                </a:lnTo>
                <a:lnTo>
                  <a:pt x="23" y="19"/>
                </a:lnTo>
                <a:lnTo>
                  <a:pt x="24" y="19"/>
                </a:lnTo>
                <a:lnTo>
                  <a:pt x="21" y="23"/>
                </a:lnTo>
                <a:lnTo>
                  <a:pt x="15" y="32"/>
                </a:lnTo>
                <a:lnTo>
                  <a:pt x="5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9" name="Freeform 412"/>
          <p:cNvSpPr>
            <a:spLocks/>
          </p:cNvSpPr>
          <p:nvPr/>
        </p:nvSpPr>
        <p:spPr bwMode="auto">
          <a:xfrm>
            <a:off x="7096125" y="1227138"/>
            <a:ext cx="47625" cy="41275"/>
          </a:xfrm>
          <a:custGeom>
            <a:avLst/>
            <a:gdLst>
              <a:gd name="T0" fmla="*/ 0 w 30"/>
              <a:gd name="T1" fmla="*/ 18 h 26"/>
              <a:gd name="T2" fmla="*/ 10 w 30"/>
              <a:gd name="T3" fmla="*/ 15 h 26"/>
              <a:gd name="T4" fmla="*/ 11 w 30"/>
              <a:gd name="T5" fmla="*/ 15 h 26"/>
              <a:gd name="T6" fmla="*/ 13 w 30"/>
              <a:gd name="T7" fmla="*/ 17 h 26"/>
              <a:gd name="T8" fmla="*/ 17 w 30"/>
              <a:gd name="T9" fmla="*/ 18 h 26"/>
              <a:gd name="T10" fmla="*/ 18 w 30"/>
              <a:gd name="T11" fmla="*/ 18 h 26"/>
              <a:gd name="T12" fmla="*/ 22 w 30"/>
              <a:gd name="T13" fmla="*/ 18 h 26"/>
              <a:gd name="T14" fmla="*/ 24 w 30"/>
              <a:gd name="T15" fmla="*/ 18 h 26"/>
              <a:gd name="T16" fmla="*/ 24 w 30"/>
              <a:gd name="T17" fmla="*/ 17 h 26"/>
              <a:gd name="T18" fmla="*/ 25 w 30"/>
              <a:gd name="T19" fmla="*/ 15 h 26"/>
              <a:gd name="T20" fmla="*/ 25 w 30"/>
              <a:gd name="T21" fmla="*/ 13 h 26"/>
              <a:gd name="T22" fmla="*/ 25 w 30"/>
              <a:gd name="T23" fmla="*/ 4 h 26"/>
              <a:gd name="T24" fmla="*/ 26 w 30"/>
              <a:gd name="T25" fmla="*/ 0 h 26"/>
              <a:gd name="T26" fmla="*/ 28 w 30"/>
              <a:gd name="T27" fmla="*/ 0 h 26"/>
              <a:gd name="T28" fmla="*/ 29 w 30"/>
              <a:gd name="T29" fmla="*/ 3 h 26"/>
              <a:gd name="T30" fmla="*/ 30 w 30"/>
              <a:gd name="T31" fmla="*/ 7 h 26"/>
              <a:gd name="T32" fmla="*/ 29 w 30"/>
              <a:gd name="T33" fmla="*/ 13 h 26"/>
              <a:gd name="T34" fmla="*/ 28 w 30"/>
              <a:gd name="T35" fmla="*/ 15 h 26"/>
              <a:gd name="T36" fmla="*/ 29 w 30"/>
              <a:gd name="T37" fmla="*/ 26 h 26"/>
              <a:gd name="T38" fmla="*/ 25 w 30"/>
              <a:gd name="T39" fmla="*/ 26 h 26"/>
              <a:gd name="T40" fmla="*/ 22 w 30"/>
              <a:gd name="T41" fmla="*/ 26 h 26"/>
              <a:gd name="T42" fmla="*/ 10 w 30"/>
              <a:gd name="T43" fmla="*/ 26 h 26"/>
              <a:gd name="T44" fmla="*/ 2 w 30"/>
              <a:gd name="T45" fmla="*/ 26 h 26"/>
              <a:gd name="T46" fmla="*/ 0 w 30"/>
              <a:gd name="T47" fmla="*/ 23 h 26"/>
              <a:gd name="T48" fmla="*/ 0 w 30"/>
              <a:gd name="T4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0" h="26">
                <a:moveTo>
                  <a:pt x="0" y="18"/>
                </a:moveTo>
                <a:lnTo>
                  <a:pt x="10" y="15"/>
                </a:lnTo>
                <a:lnTo>
                  <a:pt x="11" y="15"/>
                </a:lnTo>
                <a:lnTo>
                  <a:pt x="13" y="17"/>
                </a:lnTo>
                <a:lnTo>
                  <a:pt x="17" y="18"/>
                </a:lnTo>
                <a:lnTo>
                  <a:pt x="18" y="18"/>
                </a:lnTo>
                <a:lnTo>
                  <a:pt x="22" y="18"/>
                </a:lnTo>
                <a:lnTo>
                  <a:pt x="24" y="18"/>
                </a:lnTo>
                <a:lnTo>
                  <a:pt x="24" y="17"/>
                </a:lnTo>
                <a:lnTo>
                  <a:pt x="25" y="15"/>
                </a:lnTo>
                <a:lnTo>
                  <a:pt x="25" y="13"/>
                </a:lnTo>
                <a:lnTo>
                  <a:pt x="25" y="4"/>
                </a:lnTo>
                <a:lnTo>
                  <a:pt x="26" y="0"/>
                </a:lnTo>
                <a:lnTo>
                  <a:pt x="28" y="0"/>
                </a:lnTo>
                <a:lnTo>
                  <a:pt x="29" y="3"/>
                </a:lnTo>
                <a:lnTo>
                  <a:pt x="30" y="7"/>
                </a:lnTo>
                <a:lnTo>
                  <a:pt x="29" y="13"/>
                </a:lnTo>
                <a:lnTo>
                  <a:pt x="28" y="15"/>
                </a:lnTo>
                <a:lnTo>
                  <a:pt x="29" y="26"/>
                </a:lnTo>
                <a:lnTo>
                  <a:pt x="25" y="26"/>
                </a:lnTo>
                <a:lnTo>
                  <a:pt x="22" y="26"/>
                </a:lnTo>
                <a:lnTo>
                  <a:pt x="10" y="26"/>
                </a:lnTo>
                <a:lnTo>
                  <a:pt x="2" y="26"/>
                </a:lnTo>
                <a:lnTo>
                  <a:pt x="0" y="23"/>
                </a:lnTo>
                <a:lnTo>
                  <a:pt x="0" y="1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0" name="Freeform 413"/>
          <p:cNvSpPr>
            <a:spLocks/>
          </p:cNvSpPr>
          <p:nvPr/>
        </p:nvSpPr>
        <p:spPr bwMode="auto">
          <a:xfrm>
            <a:off x="7712075" y="1168400"/>
            <a:ext cx="58738" cy="85725"/>
          </a:xfrm>
          <a:custGeom>
            <a:avLst/>
            <a:gdLst>
              <a:gd name="T0" fmla="*/ 15 w 37"/>
              <a:gd name="T1" fmla="*/ 10 h 54"/>
              <a:gd name="T2" fmla="*/ 15 w 37"/>
              <a:gd name="T3" fmla="*/ 14 h 54"/>
              <a:gd name="T4" fmla="*/ 18 w 37"/>
              <a:gd name="T5" fmla="*/ 15 h 54"/>
              <a:gd name="T6" fmla="*/ 20 w 37"/>
              <a:gd name="T7" fmla="*/ 14 h 54"/>
              <a:gd name="T8" fmla="*/ 31 w 37"/>
              <a:gd name="T9" fmla="*/ 11 h 54"/>
              <a:gd name="T10" fmla="*/ 31 w 37"/>
              <a:gd name="T11" fmla="*/ 7 h 54"/>
              <a:gd name="T12" fmla="*/ 34 w 37"/>
              <a:gd name="T13" fmla="*/ 6 h 54"/>
              <a:gd name="T14" fmla="*/ 34 w 37"/>
              <a:gd name="T15" fmla="*/ 7 h 54"/>
              <a:gd name="T16" fmla="*/ 37 w 37"/>
              <a:gd name="T17" fmla="*/ 10 h 54"/>
              <a:gd name="T18" fmla="*/ 37 w 37"/>
              <a:gd name="T19" fmla="*/ 11 h 54"/>
              <a:gd name="T20" fmla="*/ 37 w 37"/>
              <a:gd name="T21" fmla="*/ 14 h 54"/>
              <a:gd name="T22" fmla="*/ 35 w 37"/>
              <a:gd name="T23" fmla="*/ 28 h 54"/>
              <a:gd name="T24" fmla="*/ 27 w 37"/>
              <a:gd name="T25" fmla="*/ 44 h 54"/>
              <a:gd name="T26" fmla="*/ 20 w 37"/>
              <a:gd name="T27" fmla="*/ 52 h 54"/>
              <a:gd name="T28" fmla="*/ 19 w 37"/>
              <a:gd name="T29" fmla="*/ 54 h 54"/>
              <a:gd name="T30" fmla="*/ 18 w 37"/>
              <a:gd name="T31" fmla="*/ 54 h 54"/>
              <a:gd name="T32" fmla="*/ 13 w 37"/>
              <a:gd name="T33" fmla="*/ 52 h 54"/>
              <a:gd name="T34" fmla="*/ 12 w 37"/>
              <a:gd name="T35" fmla="*/ 52 h 54"/>
              <a:gd name="T36" fmla="*/ 9 w 37"/>
              <a:gd name="T37" fmla="*/ 51 h 54"/>
              <a:gd name="T38" fmla="*/ 9 w 37"/>
              <a:gd name="T39" fmla="*/ 50 h 54"/>
              <a:gd name="T40" fmla="*/ 8 w 37"/>
              <a:gd name="T41" fmla="*/ 47 h 54"/>
              <a:gd name="T42" fmla="*/ 1 w 37"/>
              <a:gd name="T43" fmla="*/ 33 h 54"/>
              <a:gd name="T44" fmla="*/ 0 w 37"/>
              <a:gd name="T45" fmla="*/ 29 h 54"/>
              <a:gd name="T46" fmla="*/ 0 w 37"/>
              <a:gd name="T47" fmla="*/ 28 h 54"/>
              <a:gd name="T48" fmla="*/ 1 w 37"/>
              <a:gd name="T49" fmla="*/ 0 h 54"/>
              <a:gd name="T50" fmla="*/ 4 w 37"/>
              <a:gd name="T51" fmla="*/ 0 h 54"/>
              <a:gd name="T52" fmla="*/ 7 w 37"/>
              <a:gd name="T53" fmla="*/ 2 h 54"/>
              <a:gd name="T54" fmla="*/ 8 w 37"/>
              <a:gd name="T55" fmla="*/ 2 h 54"/>
              <a:gd name="T56" fmla="*/ 15 w 37"/>
              <a:gd name="T57" fmla="*/ 1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7" h="54">
                <a:moveTo>
                  <a:pt x="15" y="10"/>
                </a:moveTo>
                <a:lnTo>
                  <a:pt x="15" y="14"/>
                </a:lnTo>
                <a:lnTo>
                  <a:pt x="18" y="15"/>
                </a:lnTo>
                <a:lnTo>
                  <a:pt x="20" y="14"/>
                </a:lnTo>
                <a:lnTo>
                  <a:pt x="31" y="11"/>
                </a:lnTo>
                <a:lnTo>
                  <a:pt x="31" y="7"/>
                </a:lnTo>
                <a:lnTo>
                  <a:pt x="34" y="6"/>
                </a:lnTo>
                <a:lnTo>
                  <a:pt x="34" y="7"/>
                </a:lnTo>
                <a:lnTo>
                  <a:pt x="37" y="10"/>
                </a:lnTo>
                <a:lnTo>
                  <a:pt x="37" y="11"/>
                </a:lnTo>
                <a:lnTo>
                  <a:pt x="37" y="14"/>
                </a:lnTo>
                <a:lnTo>
                  <a:pt x="35" y="28"/>
                </a:lnTo>
                <a:lnTo>
                  <a:pt x="27" y="44"/>
                </a:lnTo>
                <a:lnTo>
                  <a:pt x="20" y="52"/>
                </a:lnTo>
                <a:lnTo>
                  <a:pt x="19" y="54"/>
                </a:lnTo>
                <a:lnTo>
                  <a:pt x="18" y="54"/>
                </a:lnTo>
                <a:lnTo>
                  <a:pt x="13" y="52"/>
                </a:lnTo>
                <a:lnTo>
                  <a:pt x="12" y="52"/>
                </a:lnTo>
                <a:lnTo>
                  <a:pt x="9" y="51"/>
                </a:lnTo>
                <a:lnTo>
                  <a:pt x="9" y="50"/>
                </a:lnTo>
                <a:lnTo>
                  <a:pt x="8" y="47"/>
                </a:lnTo>
                <a:lnTo>
                  <a:pt x="1" y="33"/>
                </a:lnTo>
                <a:lnTo>
                  <a:pt x="0" y="29"/>
                </a:lnTo>
                <a:lnTo>
                  <a:pt x="0" y="28"/>
                </a:lnTo>
                <a:lnTo>
                  <a:pt x="1" y="0"/>
                </a:lnTo>
                <a:lnTo>
                  <a:pt x="4" y="0"/>
                </a:lnTo>
                <a:lnTo>
                  <a:pt x="7" y="2"/>
                </a:lnTo>
                <a:lnTo>
                  <a:pt x="8" y="2"/>
                </a:lnTo>
                <a:lnTo>
                  <a:pt x="15" y="10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1" name="Freeform 414"/>
          <p:cNvSpPr>
            <a:spLocks/>
          </p:cNvSpPr>
          <p:nvPr/>
        </p:nvSpPr>
        <p:spPr bwMode="auto">
          <a:xfrm>
            <a:off x="7669213" y="1239838"/>
            <a:ext cx="42863" cy="57150"/>
          </a:xfrm>
          <a:custGeom>
            <a:avLst/>
            <a:gdLst>
              <a:gd name="T0" fmla="*/ 12 w 27"/>
              <a:gd name="T1" fmla="*/ 2 h 36"/>
              <a:gd name="T2" fmla="*/ 12 w 27"/>
              <a:gd name="T3" fmla="*/ 0 h 36"/>
              <a:gd name="T4" fmla="*/ 13 w 27"/>
              <a:gd name="T5" fmla="*/ 0 h 36"/>
              <a:gd name="T6" fmla="*/ 17 w 27"/>
              <a:gd name="T7" fmla="*/ 2 h 36"/>
              <a:gd name="T8" fmla="*/ 19 w 27"/>
              <a:gd name="T9" fmla="*/ 2 h 36"/>
              <a:gd name="T10" fmla="*/ 24 w 27"/>
              <a:gd name="T11" fmla="*/ 3 h 36"/>
              <a:gd name="T12" fmla="*/ 25 w 27"/>
              <a:gd name="T13" fmla="*/ 5 h 36"/>
              <a:gd name="T14" fmla="*/ 25 w 27"/>
              <a:gd name="T15" fmla="*/ 6 h 36"/>
              <a:gd name="T16" fmla="*/ 24 w 27"/>
              <a:gd name="T17" fmla="*/ 11 h 36"/>
              <a:gd name="T18" fmla="*/ 24 w 27"/>
              <a:gd name="T19" fmla="*/ 13 h 36"/>
              <a:gd name="T20" fmla="*/ 24 w 27"/>
              <a:gd name="T21" fmla="*/ 14 h 36"/>
              <a:gd name="T22" fmla="*/ 23 w 27"/>
              <a:gd name="T23" fmla="*/ 18 h 36"/>
              <a:gd name="T24" fmla="*/ 27 w 27"/>
              <a:gd name="T25" fmla="*/ 30 h 36"/>
              <a:gd name="T26" fmla="*/ 23 w 27"/>
              <a:gd name="T27" fmla="*/ 33 h 36"/>
              <a:gd name="T28" fmla="*/ 19 w 27"/>
              <a:gd name="T29" fmla="*/ 35 h 36"/>
              <a:gd name="T30" fmla="*/ 17 w 27"/>
              <a:gd name="T31" fmla="*/ 36 h 36"/>
              <a:gd name="T32" fmla="*/ 9 w 27"/>
              <a:gd name="T33" fmla="*/ 35 h 36"/>
              <a:gd name="T34" fmla="*/ 5 w 27"/>
              <a:gd name="T35" fmla="*/ 32 h 36"/>
              <a:gd name="T36" fmla="*/ 4 w 27"/>
              <a:gd name="T37" fmla="*/ 30 h 36"/>
              <a:gd name="T38" fmla="*/ 0 w 27"/>
              <a:gd name="T39" fmla="*/ 24 h 36"/>
              <a:gd name="T40" fmla="*/ 0 w 27"/>
              <a:gd name="T41" fmla="*/ 22 h 36"/>
              <a:gd name="T42" fmla="*/ 0 w 27"/>
              <a:gd name="T43" fmla="*/ 18 h 36"/>
              <a:gd name="T44" fmla="*/ 2 w 27"/>
              <a:gd name="T45" fmla="*/ 15 h 36"/>
              <a:gd name="T46" fmla="*/ 4 w 27"/>
              <a:gd name="T47" fmla="*/ 14 h 36"/>
              <a:gd name="T48" fmla="*/ 6 w 27"/>
              <a:gd name="T49" fmla="*/ 6 h 36"/>
              <a:gd name="T50" fmla="*/ 8 w 27"/>
              <a:gd name="T51" fmla="*/ 6 h 36"/>
              <a:gd name="T52" fmla="*/ 6 w 27"/>
              <a:gd name="T53" fmla="*/ 5 h 36"/>
              <a:gd name="T54" fmla="*/ 6 w 27"/>
              <a:gd name="T55" fmla="*/ 3 h 36"/>
              <a:gd name="T56" fmla="*/ 9 w 27"/>
              <a:gd name="T57" fmla="*/ 2 h 36"/>
              <a:gd name="T58" fmla="*/ 12 w 27"/>
              <a:gd name="T59" fmla="*/ 2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6">
                <a:moveTo>
                  <a:pt x="12" y="2"/>
                </a:moveTo>
                <a:lnTo>
                  <a:pt x="12" y="0"/>
                </a:lnTo>
                <a:lnTo>
                  <a:pt x="13" y="0"/>
                </a:lnTo>
                <a:lnTo>
                  <a:pt x="17" y="2"/>
                </a:lnTo>
                <a:lnTo>
                  <a:pt x="19" y="2"/>
                </a:lnTo>
                <a:lnTo>
                  <a:pt x="24" y="3"/>
                </a:lnTo>
                <a:lnTo>
                  <a:pt x="25" y="5"/>
                </a:lnTo>
                <a:lnTo>
                  <a:pt x="25" y="6"/>
                </a:lnTo>
                <a:lnTo>
                  <a:pt x="24" y="11"/>
                </a:lnTo>
                <a:lnTo>
                  <a:pt x="24" y="13"/>
                </a:lnTo>
                <a:lnTo>
                  <a:pt x="24" y="14"/>
                </a:lnTo>
                <a:lnTo>
                  <a:pt x="23" y="18"/>
                </a:lnTo>
                <a:lnTo>
                  <a:pt x="27" y="30"/>
                </a:lnTo>
                <a:lnTo>
                  <a:pt x="23" y="33"/>
                </a:lnTo>
                <a:lnTo>
                  <a:pt x="19" y="35"/>
                </a:lnTo>
                <a:lnTo>
                  <a:pt x="17" y="36"/>
                </a:lnTo>
                <a:lnTo>
                  <a:pt x="9" y="35"/>
                </a:lnTo>
                <a:lnTo>
                  <a:pt x="5" y="32"/>
                </a:lnTo>
                <a:lnTo>
                  <a:pt x="4" y="30"/>
                </a:lnTo>
                <a:lnTo>
                  <a:pt x="0" y="24"/>
                </a:lnTo>
                <a:lnTo>
                  <a:pt x="0" y="22"/>
                </a:lnTo>
                <a:lnTo>
                  <a:pt x="0" y="18"/>
                </a:lnTo>
                <a:lnTo>
                  <a:pt x="2" y="15"/>
                </a:lnTo>
                <a:lnTo>
                  <a:pt x="4" y="14"/>
                </a:lnTo>
                <a:lnTo>
                  <a:pt x="6" y="6"/>
                </a:lnTo>
                <a:lnTo>
                  <a:pt x="8" y="6"/>
                </a:lnTo>
                <a:lnTo>
                  <a:pt x="6" y="5"/>
                </a:lnTo>
                <a:lnTo>
                  <a:pt x="6" y="3"/>
                </a:lnTo>
                <a:lnTo>
                  <a:pt x="9" y="2"/>
                </a:lnTo>
                <a:lnTo>
                  <a:pt x="12" y="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2" name="Freeform 415"/>
          <p:cNvSpPr>
            <a:spLocks/>
          </p:cNvSpPr>
          <p:nvPr/>
        </p:nvSpPr>
        <p:spPr bwMode="auto">
          <a:xfrm>
            <a:off x="7269163" y="1117600"/>
            <a:ext cx="41275" cy="41275"/>
          </a:xfrm>
          <a:custGeom>
            <a:avLst/>
            <a:gdLst>
              <a:gd name="T0" fmla="*/ 2 w 26"/>
              <a:gd name="T1" fmla="*/ 15 h 26"/>
              <a:gd name="T2" fmla="*/ 2 w 26"/>
              <a:gd name="T3" fmla="*/ 11 h 26"/>
              <a:gd name="T4" fmla="*/ 10 w 26"/>
              <a:gd name="T5" fmla="*/ 1 h 26"/>
              <a:gd name="T6" fmla="*/ 11 w 26"/>
              <a:gd name="T7" fmla="*/ 0 h 26"/>
              <a:gd name="T8" fmla="*/ 14 w 26"/>
              <a:gd name="T9" fmla="*/ 0 h 26"/>
              <a:gd name="T10" fmla="*/ 16 w 26"/>
              <a:gd name="T11" fmla="*/ 0 h 26"/>
              <a:gd name="T12" fmla="*/ 16 w 26"/>
              <a:gd name="T13" fmla="*/ 1 h 26"/>
              <a:gd name="T14" fmla="*/ 18 w 26"/>
              <a:gd name="T15" fmla="*/ 7 h 26"/>
              <a:gd name="T16" fmla="*/ 20 w 26"/>
              <a:gd name="T17" fmla="*/ 11 h 26"/>
              <a:gd name="T18" fmla="*/ 20 w 26"/>
              <a:gd name="T19" fmla="*/ 13 h 26"/>
              <a:gd name="T20" fmla="*/ 24 w 26"/>
              <a:gd name="T21" fmla="*/ 12 h 26"/>
              <a:gd name="T22" fmla="*/ 25 w 26"/>
              <a:gd name="T23" fmla="*/ 12 h 26"/>
              <a:gd name="T24" fmla="*/ 26 w 26"/>
              <a:gd name="T25" fmla="*/ 12 h 26"/>
              <a:gd name="T26" fmla="*/ 26 w 26"/>
              <a:gd name="T27" fmla="*/ 13 h 26"/>
              <a:gd name="T28" fmla="*/ 24 w 26"/>
              <a:gd name="T29" fmla="*/ 16 h 26"/>
              <a:gd name="T30" fmla="*/ 22 w 26"/>
              <a:gd name="T31" fmla="*/ 19 h 26"/>
              <a:gd name="T32" fmla="*/ 21 w 26"/>
              <a:gd name="T33" fmla="*/ 20 h 26"/>
              <a:gd name="T34" fmla="*/ 18 w 26"/>
              <a:gd name="T35" fmla="*/ 23 h 26"/>
              <a:gd name="T36" fmla="*/ 2 w 26"/>
              <a:gd name="T37" fmla="*/ 26 h 26"/>
              <a:gd name="T38" fmla="*/ 0 w 26"/>
              <a:gd name="T39" fmla="*/ 26 h 26"/>
              <a:gd name="T40" fmla="*/ 0 w 26"/>
              <a:gd name="T41" fmla="*/ 24 h 26"/>
              <a:gd name="T42" fmla="*/ 2 w 26"/>
              <a:gd name="T43" fmla="*/ 1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26">
                <a:moveTo>
                  <a:pt x="2" y="15"/>
                </a:moveTo>
                <a:lnTo>
                  <a:pt x="2" y="11"/>
                </a:lnTo>
                <a:lnTo>
                  <a:pt x="10" y="1"/>
                </a:lnTo>
                <a:lnTo>
                  <a:pt x="11" y="0"/>
                </a:lnTo>
                <a:lnTo>
                  <a:pt x="14" y="0"/>
                </a:lnTo>
                <a:lnTo>
                  <a:pt x="16" y="0"/>
                </a:lnTo>
                <a:lnTo>
                  <a:pt x="16" y="1"/>
                </a:lnTo>
                <a:lnTo>
                  <a:pt x="18" y="7"/>
                </a:lnTo>
                <a:lnTo>
                  <a:pt x="20" y="11"/>
                </a:lnTo>
                <a:lnTo>
                  <a:pt x="20" y="13"/>
                </a:lnTo>
                <a:lnTo>
                  <a:pt x="24" y="12"/>
                </a:lnTo>
                <a:lnTo>
                  <a:pt x="25" y="12"/>
                </a:lnTo>
                <a:lnTo>
                  <a:pt x="26" y="12"/>
                </a:lnTo>
                <a:lnTo>
                  <a:pt x="26" y="13"/>
                </a:lnTo>
                <a:lnTo>
                  <a:pt x="24" y="16"/>
                </a:lnTo>
                <a:lnTo>
                  <a:pt x="22" y="19"/>
                </a:lnTo>
                <a:lnTo>
                  <a:pt x="21" y="20"/>
                </a:lnTo>
                <a:lnTo>
                  <a:pt x="18" y="23"/>
                </a:lnTo>
                <a:lnTo>
                  <a:pt x="2" y="26"/>
                </a:lnTo>
                <a:lnTo>
                  <a:pt x="0" y="26"/>
                </a:lnTo>
                <a:lnTo>
                  <a:pt x="0" y="24"/>
                </a:lnTo>
                <a:lnTo>
                  <a:pt x="2" y="1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3" name="Freeform 416"/>
          <p:cNvSpPr>
            <a:spLocks/>
          </p:cNvSpPr>
          <p:nvPr/>
        </p:nvSpPr>
        <p:spPr bwMode="auto">
          <a:xfrm>
            <a:off x="4721225" y="5851525"/>
            <a:ext cx="44450" cy="93663"/>
          </a:xfrm>
          <a:custGeom>
            <a:avLst/>
            <a:gdLst>
              <a:gd name="T0" fmla="*/ 6 w 28"/>
              <a:gd name="T1" fmla="*/ 59 h 59"/>
              <a:gd name="T2" fmla="*/ 2 w 28"/>
              <a:gd name="T3" fmla="*/ 57 h 59"/>
              <a:gd name="T4" fmla="*/ 0 w 28"/>
              <a:gd name="T5" fmla="*/ 56 h 59"/>
              <a:gd name="T6" fmla="*/ 0 w 28"/>
              <a:gd name="T7" fmla="*/ 53 h 59"/>
              <a:gd name="T8" fmla="*/ 0 w 28"/>
              <a:gd name="T9" fmla="*/ 52 h 59"/>
              <a:gd name="T10" fmla="*/ 0 w 28"/>
              <a:gd name="T11" fmla="*/ 50 h 59"/>
              <a:gd name="T12" fmla="*/ 2 w 28"/>
              <a:gd name="T13" fmla="*/ 46 h 59"/>
              <a:gd name="T14" fmla="*/ 4 w 28"/>
              <a:gd name="T15" fmla="*/ 34 h 59"/>
              <a:gd name="T16" fmla="*/ 4 w 28"/>
              <a:gd name="T17" fmla="*/ 31 h 59"/>
              <a:gd name="T18" fmla="*/ 2 w 28"/>
              <a:gd name="T19" fmla="*/ 12 h 59"/>
              <a:gd name="T20" fmla="*/ 1 w 28"/>
              <a:gd name="T21" fmla="*/ 5 h 59"/>
              <a:gd name="T22" fmla="*/ 1 w 28"/>
              <a:gd name="T23" fmla="*/ 4 h 59"/>
              <a:gd name="T24" fmla="*/ 5 w 28"/>
              <a:gd name="T25" fmla="*/ 0 h 59"/>
              <a:gd name="T26" fmla="*/ 6 w 28"/>
              <a:gd name="T27" fmla="*/ 0 h 59"/>
              <a:gd name="T28" fmla="*/ 8 w 28"/>
              <a:gd name="T29" fmla="*/ 0 h 59"/>
              <a:gd name="T30" fmla="*/ 9 w 28"/>
              <a:gd name="T31" fmla="*/ 0 h 59"/>
              <a:gd name="T32" fmla="*/ 12 w 28"/>
              <a:gd name="T33" fmla="*/ 0 h 59"/>
              <a:gd name="T34" fmla="*/ 13 w 28"/>
              <a:gd name="T35" fmla="*/ 1 h 59"/>
              <a:gd name="T36" fmla="*/ 15 w 28"/>
              <a:gd name="T37" fmla="*/ 3 h 59"/>
              <a:gd name="T38" fmla="*/ 21 w 28"/>
              <a:gd name="T39" fmla="*/ 11 h 59"/>
              <a:gd name="T40" fmla="*/ 21 w 28"/>
              <a:gd name="T41" fmla="*/ 12 h 59"/>
              <a:gd name="T42" fmla="*/ 23 w 28"/>
              <a:gd name="T43" fmla="*/ 15 h 59"/>
              <a:gd name="T44" fmla="*/ 24 w 28"/>
              <a:gd name="T45" fmla="*/ 20 h 59"/>
              <a:gd name="T46" fmla="*/ 24 w 28"/>
              <a:gd name="T47" fmla="*/ 22 h 59"/>
              <a:gd name="T48" fmla="*/ 28 w 28"/>
              <a:gd name="T49" fmla="*/ 23 h 59"/>
              <a:gd name="T50" fmla="*/ 28 w 28"/>
              <a:gd name="T51" fmla="*/ 26 h 59"/>
              <a:gd name="T52" fmla="*/ 28 w 28"/>
              <a:gd name="T53" fmla="*/ 27 h 59"/>
              <a:gd name="T54" fmla="*/ 28 w 28"/>
              <a:gd name="T55" fmla="*/ 31 h 59"/>
              <a:gd name="T56" fmla="*/ 27 w 28"/>
              <a:gd name="T57" fmla="*/ 33 h 59"/>
              <a:gd name="T58" fmla="*/ 27 w 28"/>
              <a:gd name="T59" fmla="*/ 34 h 59"/>
              <a:gd name="T60" fmla="*/ 26 w 28"/>
              <a:gd name="T61" fmla="*/ 38 h 59"/>
              <a:gd name="T62" fmla="*/ 24 w 28"/>
              <a:gd name="T63" fmla="*/ 49 h 59"/>
              <a:gd name="T64" fmla="*/ 23 w 28"/>
              <a:gd name="T65" fmla="*/ 55 h 59"/>
              <a:gd name="T66" fmla="*/ 20 w 28"/>
              <a:gd name="T67" fmla="*/ 55 h 59"/>
              <a:gd name="T68" fmla="*/ 6 w 28"/>
              <a:gd name="T6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" h="59">
                <a:moveTo>
                  <a:pt x="6" y="59"/>
                </a:moveTo>
                <a:lnTo>
                  <a:pt x="2" y="57"/>
                </a:lnTo>
                <a:lnTo>
                  <a:pt x="0" y="56"/>
                </a:lnTo>
                <a:lnTo>
                  <a:pt x="0" y="53"/>
                </a:lnTo>
                <a:lnTo>
                  <a:pt x="0" y="52"/>
                </a:lnTo>
                <a:lnTo>
                  <a:pt x="0" y="50"/>
                </a:lnTo>
                <a:lnTo>
                  <a:pt x="2" y="46"/>
                </a:lnTo>
                <a:lnTo>
                  <a:pt x="4" y="34"/>
                </a:lnTo>
                <a:lnTo>
                  <a:pt x="4" y="31"/>
                </a:lnTo>
                <a:lnTo>
                  <a:pt x="2" y="12"/>
                </a:lnTo>
                <a:lnTo>
                  <a:pt x="1" y="5"/>
                </a:lnTo>
                <a:lnTo>
                  <a:pt x="1" y="4"/>
                </a:lnTo>
                <a:lnTo>
                  <a:pt x="5" y="0"/>
                </a:lnTo>
                <a:lnTo>
                  <a:pt x="6" y="0"/>
                </a:lnTo>
                <a:lnTo>
                  <a:pt x="8" y="0"/>
                </a:lnTo>
                <a:lnTo>
                  <a:pt x="9" y="0"/>
                </a:lnTo>
                <a:lnTo>
                  <a:pt x="12" y="0"/>
                </a:lnTo>
                <a:lnTo>
                  <a:pt x="13" y="1"/>
                </a:lnTo>
                <a:lnTo>
                  <a:pt x="15" y="3"/>
                </a:lnTo>
                <a:lnTo>
                  <a:pt x="21" y="11"/>
                </a:lnTo>
                <a:lnTo>
                  <a:pt x="21" y="12"/>
                </a:lnTo>
                <a:lnTo>
                  <a:pt x="23" y="15"/>
                </a:lnTo>
                <a:lnTo>
                  <a:pt x="24" y="20"/>
                </a:lnTo>
                <a:lnTo>
                  <a:pt x="24" y="22"/>
                </a:lnTo>
                <a:lnTo>
                  <a:pt x="28" y="23"/>
                </a:lnTo>
                <a:lnTo>
                  <a:pt x="28" y="26"/>
                </a:lnTo>
                <a:lnTo>
                  <a:pt x="28" y="27"/>
                </a:lnTo>
                <a:lnTo>
                  <a:pt x="28" y="31"/>
                </a:lnTo>
                <a:lnTo>
                  <a:pt x="27" y="33"/>
                </a:lnTo>
                <a:lnTo>
                  <a:pt x="27" y="34"/>
                </a:lnTo>
                <a:lnTo>
                  <a:pt x="26" y="38"/>
                </a:lnTo>
                <a:lnTo>
                  <a:pt x="24" y="49"/>
                </a:lnTo>
                <a:lnTo>
                  <a:pt x="23" y="55"/>
                </a:lnTo>
                <a:lnTo>
                  <a:pt x="20" y="55"/>
                </a:lnTo>
                <a:lnTo>
                  <a:pt x="6" y="5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4" name="Freeform 417"/>
          <p:cNvSpPr>
            <a:spLocks/>
          </p:cNvSpPr>
          <p:nvPr/>
        </p:nvSpPr>
        <p:spPr bwMode="auto">
          <a:xfrm>
            <a:off x="4778375" y="5838825"/>
            <a:ext cx="31750" cy="41275"/>
          </a:xfrm>
          <a:custGeom>
            <a:avLst/>
            <a:gdLst>
              <a:gd name="T0" fmla="*/ 7 w 20"/>
              <a:gd name="T1" fmla="*/ 26 h 26"/>
              <a:gd name="T2" fmla="*/ 5 w 20"/>
              <a:gd name="T3" fmla="*/ 20 h 26"/>
              <a:gd name="T4" fmla="*/ 2 w 20"/>
              <a:gd name="T5" fmla="*/ 9 h 26"/>
              <a:gd name="T6" fmla="*/ 0 w 20"/>
              <a:gd name="T7" fmla="*/ 5 h 26"/>
              <a:gd name="T8" fmla="*/ 0 w 20"/>
              <a:gd name="T9" fmla="*/ 5 h 26"/>
              <a:gd name="T10" fmla="*/ 3 w 20"/>
              <a:gd name="T11" fmla="*/ 0 h 26"/>
              <a:gd name="T12" fmla="*/ 6 w 20"/>
              <a:gd name="T13" fmla="*/ 0 h 26"/>
              <a:gd name="T14" fmla="*/ 9 w 20"/>
              <a:gd name="T15" fmla="*/ 3 h 26"/>
              <a:gd name="T16" fmla="*/ 13 w 20"/>
              <a:gd name="T17" fmla="*/ 5 h 26"/>
              <a:gd name="T18" fmla="*/ 14 w 20"/>
              <a:gd name="T19" fmla="*/ 5 h 26"/>
              <a:gd name="T20" fmla="*/ 17 w 20"/>
              <a:gd name="T21" fmla="*/ 11 h 26"/>
              <a:gd name="T22" fmla="*/ 18 w 20"/>
              <a:gd name="T23" fmla="*/ 12 h 26"/>
              <a:gd name="T24" fmla="*/ 20 w 20"/>
              <a:gd name="T25" fmla="*/ 23 h 26"/>
              <a:gd name="T26" fmla="*/ 15 w 20"/>
              <a:gd name="T27" fmla="*/ 24 h 26"/>
              <a:gd name="T28" fmla="*/ 7 w 20"/>
              <a:gd name="T2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" h="26">
                <a:moveTo>
                  <a:pt x="7" y="26"/>
                </a:moveTo>
                <a:lnTo>
                  <a:pt x="5" y="20"/>
                </a:lnTo>
                <a:lnTo>
                  <a:pt x="2" y="9"/>
                </a:lnTo>
                <a:lnTo>
                  <a:pt x="0" y="5"/>
                </a:lnTo>
                <a:lnTo>
                  <a:pt x="0" y="5"/>
                </a:lnTo>
                <a:lnTo>
                  <a:pt x="3" y="0"/>
                </a:lnTo>
                <a:lnTo>
                  <a:pt x="6" y="0"/>
                </a:lnTo>
                <a:lnTo>
                  <a:pt x="9" y="3"/>
                </a:lnTo>
                <a:lnTo>
                  <a:pt x="13" y="5"/>
                </a:lnTo>
                <a:lnTo>
                  <a:pt x="14" y="5"/>
                </a:lnTo>
                <a:lnTo>
                  <a:pt x="17" y="11"/>
                </a:lnTo>
                <a:lnTo>
                  <a:pt x="18" y="12"/>
                </a:lnTo>
                <a:lnTo>
                  <a:pt x="20" y="23"/>
                </a:lnTo>
                <a:lnTo>
                  <a:pt x="15" y="24"/>
                </a:lnTo>
                <a:lnTo>
                  <a:pt x="7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5" name="Freeform 418"/>
          <p:cNvSpPr>
            <a:spLocks/>
          </p:cNvSpPr>
          <p:nvPr/>
        </p:nvSpPr>
        <p:spPr bwMode="auto">
          <a:xfrm>
            <a:off x="5048250" y="5335588"/>
            <a:ext cx="41275" cy="92075"/>
          </a:xfrm>
          <a:custGeom>
            <a:avLst/>
            <a:gdLst>
              <a:gd name="T0" fmla="*/ 23 w 26"/>
              <a:gd name="T1" fmla="*/ 58 h 58"/>
              <a:gd name="T2" fmla="*/ 16 w 26"/>
              <a:gd name="T3" fmla="*/ 56 h 58"/>
              <a:gd name="T4" fmla="*/ 15 w 26"/>
              <a:gd name="T5" fmla="*/ 55 h 58"/>
              <a:gd name="T6" fmla="*/ 12 w 26"/>
              <a:gd name="T7" fmla="*/ 52 h 58"/>
              <a:gd name="T8" fmla="*/ 6 w 26"/>
              <a:gd name="T9" fmla="*/ 44 h 58"/>
              <a:gd name="T10" fmla="*/ 5 w 26"/>
              <a:gd name="T11" fmla="*/ 39 h 58"/>
              <a:gd name="T12" fmla="*/ 4 w 26"/>
              <a:gd name="T13" fmla="*/ 29 h 58"/>
              <a:gd name="T14" fmla="*/ 1 w 26"/>
              <a:gd name="T15" fmla="*/ 25 h 58"/>
              <a:gd name="T16" fmla="*/ 0 w 26"/>
              <a:gd name="T17" fmla="*/ 22 h 58"/>
              <a:gd name="T18" fmla="*/ 0 w 26"/>
              <a:gd name="T19" fmla="*/ 9 h 58"/>
              <a:gd name="T20" fmla="*/ 0 w 26"/>
              <a:gd name="T21" fmla="*/ 6 h 58"/>
              <a:gd name="T22" fmla="*/ 1 w 26"/>
              <a:gd name="T23" fmla="*/ 3 h 58"/>
              <a:gd name="T24" fmla="*/ 2 w 26"/>
              <a:gd name="T25" fmla="*/ 0 h 58"/>
              <a:gd name="T26" fmla="*/ 4 w 26"/>
              <a:gd name="T27" fmla="*/ 0 h 58"/>
              <a:gd name="T28" fmla="*/ 11 w 26"/>
              <a:gd name="T29" fmla="*/ 3 h 58"/>
              <a:gd name="T30" fmla="*/ 11 w 26"/>
              <a:gd name="T31" fmla="*/ 5 h 58"/>
              <a:gd name="T32" fmla="*/ 17 w 26"/>
              <a:gd name="T33" fmla="*/ 21 h 58"/>
              <a:gd name="T34" fmla="*/ 24 w 26"/>
              <a:gd name="T35" fmla="*/ 41 h 58"/>
              <a:gd name="T36" fmla="*/ 26 w 26"/>
              <a:gd name="T37" fmla="*/ 52 h 58"/>
              <a:gd name="T38" fmla="*/ 26 w 26"/>
              <a:gd name="T39" fmla="*/ 54 h 58"/>
              <a:gd name="T40" fmla="*/ 24 w 26"/>
              <a:gd name="T41" fmla="*/ 55 h 58"/>
              <a:gd name="T42" fmla="*/ 23 w 26"/>
              <a:gd name="T43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6" h="58">
                <a:moveTo>
                  <a:pt x="23" y="58"/>
                </a:moveTo>
                <a:lnTo>
                  <a:pt x="16" y="56"/>
                </a:lnTo>
                <a:lnTo>
                  <a:pt x="15" y="55"/>
                </a:lnTo>
                <a:lnTo>
                  <a:pt x="12" y="52"/>
                </a:lnTo>
                <a:lnTo>
                  <a:pt x="6" y="44"/>
                </a:lnTo>
                <a:lnTo>
                  <a:pt x="5" y="39"/>
                </a:lnTo>
                <a:lnTo>
                  <a:pt x="4" y="29"/>
                </a:lnTo>
                <a:lnTo>
                  <a:pt x="1" y="25"/>
                </a:lnTo>
                <a:lnTo>
                  <a:pt x="0" y="22"/>
                </a:lnTo>
                <a:lnTo>
                  <a:pt x="0" y="9"/>
                </a:lnTo>
                <a:lnTo>
                  <a:pt x="0" y="6"/>
                </a:lnTo>
                <a:lnTo>
                  <a:pt x="1" y="3"/>
                </a:lnTo>
                <a:lnTo>
                  <a:pt x="2" y="0"/>
                </a:lnTo>
                <a:lnTo>
                  <a:pt x="4" y="0"/>
                </a:lnTo>
                <a:lnTo>
                  <a:pt x="11" y="3"/>
                </a:lnTo>
                <a:lnTo>
                  <a:pt x="11" y="5"/>
                </a:lnTo>
                <a:lnTo>
                  <a:pt x="17" y="21"/>
                </a:lnTo>
                <a:lnTo>
                  <a:pt x="24" y="41"/>
                </a:lnTo>
                <a:lnTo>
                  <a:pt x="26" y="52"/>
                </a:lnTo>
                <a:lnTo>
                  <a:pt x="26" y="54"/>
                </a:lnTo>
                <a:lnTo>
                  <a:pt x="24" y="55"/>
                </a:lnTo>
                <a:lnTo>
                  <a:pt x="23" y="5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6" name="Freeform 419"/>
          <p:cNvSpPr>
            <a:spLocks/>
          </p:cNvSpPr>
          <p:nvPr/>
        </p:nvSpPr>
        <p:spPr bwMode="auto">
          <a:xfrm>
            <a:off x="5283200" y="5321300"/>
            <a:ext cx="33338" cy="34925"/>
          </a:xfrm>
          <a:custGeom>
            <a:avLst/>
            <a:gdLst>
              <a:gd name="T0" fmla="*/ 14 w 21"/>
              <a:gd name="T1" fmla="*/ 22 h 22"/>
              <a:gd name="T2" fmla="*/ 4 w 21"/>
              <a:gd name="T3" fmla="*/ 16 h 22"/>
              <a:gd name="T4" fmla="*/ 4 w 21"/>
              <a:gd name="T5" fmla="*/ 15 h 22"/>
              <a:gd name="T6" fmla="*/ 2 w 21"/>
              <a:gd name="T7" fmla="*/ 12 h 22"/>
              <a:gd name="T8" fmla="*/ 0 w 21"/>
              <a:gd name="T9" fmla="*/ 7 h 22"/>
              <a:gd name="T10" fmla="*/ 0 w 21"/>
              <a:gd name="T11" fmla="*/ 3 h 22"/>
              <a:gd name="T12" fmla="*/ 2 w 21"/>
              <a:gd name="T13" fmla="*/ 0 h 22"/>
              <a:gd name="T14" fmla="*/ 10 w 21"/>
              <a:gd name="T15" fmla="*/ 1 h 22"/>
              <a:gd name="T16" fmla="*/ 17 w 21"/>
              <a:gd name="T17" fmla="*/ 3 h 22"/>
              <a:gd name="T18" fmla="*/ 18 w 21"/>
              <a:gd name="T19" fmla="*/ 3 h 22"/>
              <a:gd name="T20" fmla="*/ 21 w 21"/>
              <a:gd name="T21" fmla="*/ 11 h 22"/>
              <a:gd name="T22" fmla="*/ 21 w 21"/>
              <a:gd name="T23" fmla="*/ 12 h 22"/>
              <a:gd name="T24" fmla="*/ 21 w 21"/>
              <a:gd name="T25" fmla="*/ 14 h 22"/>
              <a:gd name="T26" fmla="*/ 19 w 21"/>
              <a:gd name="T27" fmla="*/ 18 h 22"/>
              <a:gd name="T28" fmla="*/ 15 w 21"/>
              <a:gd name="T29" fmla="*/ 22 h 22"/>
              <a:gd name="T30" fmla="*/ 14 w 21"/>
              <a:gd name="T3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22">
                <a:moveTo>
                  <a:pt x="14" y="22"/>
                </a:moveTo>
                <a:lnTo>
                  <a:pt x="4" y="16"/>
                </a:lnTo>
                <a:lnTo>
                  <a:pt x="4" y="15"/>
                </a:lnTo>
                <a:lnTo>
                  <a:pt x="2" y="12"/>
                </a:lnTo>
                <a:lnTo>
                  <a:pt x="0" y="7"/>
                </a:lnTo>
                <a:lnTo>
                  <a:pt x="0" y="3"/>
                </a:lnTo>
                <a:lnTo>
                  <a:pt x="2" y="0"/>
                </a:lnTo>
                <a:lnTo>
                  <a:pt x="10" y="1"/>
                </a:lnTo>
                <a:lnTo>
                  <a:pt x="17" y="3"/>
                </a:lnTo>
                <a:lnTo>
                  <a:pt x="18" y="3"/>
                </a:lnTo>
                <a:lnTo>
                  <a:pt x="21" y="11"/>
                </a:lnTo>
                <a:lnTo>
                  <a:pt x="21" y="12"/>
                </a:lnTo>
                <a:lnTo>
                  <a:pt x="21" y="14"/>
                </a:lnTo>
                <a:lnTo>
                  <a:pt x="19" y="18"/>
                </a:lnTo>
                <a:lnTo>
                  <a:pt x="15" y="22"/>
                </a:lnTo>
                <a:lnTo>
                  <a:pt x="14" y="2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7" name="Freeform 420"/>
          <p:cNvSpPr>
            <a:spLocks/>
          </p:cNvSpPr>
          <p:nvPr/>
        </p:nvSpPr>
        <p:spPr bwMode="auto">
          <a:xfrm>
            <a:off x="4389438" y="5268913"/>
            <a:ext cx="55563" cy="39688"/>
          </a:xfrm>
          <a:custGeom>
            <a:avLst/>
            <a:gdLst>
              <a:gd name="T0" fmla="*/ 3 w 35"/>
              <a:gd name="T1" fmla="*/ 25 h 25"/>
              <a:gd name="T2" fmla="*/ 0 w 35"/>
              <a:gd name="T3" fmla="*/ 19 h 25"/>
              <a:gd name="T4" fmla="*/ 1 w 35"/>
              <a:gd name="T5" fmla="*/ 18 h 25"/>
              <a:gd name="T6" fmla="*/ 11 w 35"/>
              <a:gd name="T7" fmla="*/ 8 h 25"/>
              <a:gd name="T8" fmla="*/ 12 w 35"/>
              <a:gd name="T9" fmla="*/ 7 h 25"/>
              <a:gd name="T10" fmla="*/ 15 w 35"/>
              <a:gd name="T11" fmla="*/ 3 h 25"/>
              <a:gd name="T12" fmla="*/ 16 w 35"/>
              <a:gd name="T13" fmla="*/ 3 h 25"/>
              <a:gd name="T14" fmla="*/ 18 w 35"/>
              <a:gd name="T15" fmla="*/ 3 h 25"/>
              <a:gd name="T16" fmla="*/ 23 w 35"/>
              <a:gd name="T17" fmla="*/ 0 h 25"/>
              <a:gd name="T18" fmla="*/ 24 w 35"/>
              <a:gd name="T19" fmla="*/ 0 h 25"/>
              <a:gd name="T20" fmla="*/ 26 w 35"/>
              <a:gd name="T21" fmla="*/ 0 h 25"/>
              <a:gd name="T22" fmla="*/ 27 w 35"/>
              <a:gd name="T23" fmla="*/ 0 h 25"/>
              <a:gd name="T24" fmla="*/ 27 w 35"/>
              <a:gd name="T25" fmla="*/ 2 h 25"/>
              <a:gd name="T26" fmla="*/ 33 w 35"/>
              <a:gd name="T27" fmla="*/ 3 h 25"/>
              <a:gd name="T28" fmla="*/ 34 w 35"/>
              <a:gd name="T29" fmla="*/ 4 h 25"/>
              <a:gd name="T30" fmla="*/ 34 w 35"/>
              <a:gd name="T31" fmla="*/ 6 h 25"/>
              <a:gd name="T32" fmla="*/ 35 w 35"/>
              <a:gd name="T33" fmla="*/ 8 h 25"/>
              <a:gd name="T34" fmla="*/ 34 w 35"/>
              <a:gd name="T35" fmla="*/ 10 h 25"/>
              <a:gd name="T36" fmla="*/ 31 w 35"/>
              <a:gd name="T37" fmla="*/ 12 h 25"/>
              <a:gd name="T38" fmla="*/ 26 w 35"/>
              <a:gd name="T39" fmla="*/ 12 h 25"/>
              <a:gd name="T40" fmla="*/ 24 w 35"/>
              <a:gd name="T41" fmla="*/ 12 h 25"/>
              <a:gd name="T42" fmla="*/ 18 w 35"/>
              <a:gd name="T43" fmla="*/ 15 h 25"/>
              <a:gd name="T44" fmla="*/ 12 w 35"/>
              <a:gd name="T45" fmla="*/ 17 h 25"/>
              <a:gd name="T46" fmla="*/ 9 w 35"/>
              <a:gd name="T47" fmla="*/ 19 h 25"/>
              <a:gd name="T48" fmla="*/ 8 w 35"/>
              <a:gd name="T49" fmla="*/ 23 h 25"/>
              <a:gd name="T50" fmla="*/ 4 w 35"/>
              <a:gd name="T51" fmla="*/ 25 h 25"/>
              <a:gd name="T52" fmla="*/ 3 w 35"/>
              <a:gd name="T53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" h="25">
                <a:moveTo>
                  <a:pt x="3" y="25"/>
                </a:moveTo>
                <a:lnTo>
                  <a:pt x="0" y="19"/>
                </a:lnTo>
                <a:lnTo>
                  <a:pt x="1" y="18"/>
                </a:lnTo>
                <a:lnTo>
                  <a:pt x="11" y="8"/>
                </a:lnTo>
                <a:lnTo>
                  <a:pt x="12" y="7"/>
                </a:lnTo>
                <a:lnTo>
                  <a:pt x="15" y="3"/>
                </a:lnTo>
                <a:lnTo>
                  <a:pt x="16" y="3"/>
                </a:lnTo>
                <a:lnTo>
                  <a:pt x="18" y="3"/>
                </a:lnTo>
                <a:lnTo>
                  <a:pt x="23" y="0"/>
                </a:lnTo>
                <a:lnTo>
                  <a:pt x="24" y="0"/>
                </a:lnTo>
                <a:lnTo>
                  <a:pt x="26" y="0"/>
                </a:lnTo>
                <a:lnTo>
                  <a:pt x="27" y="0"/>
                </a:lnTo>
                <a:lnTo>
                  <a:pt x="27" y="2"/>
                </a:lnTo>
                <a:lnTo>
                  <a:pt x="33" y="3"/>
                </a:lnTo>
                <a:lnTo>
                  <a:pt x="34" y="4"/>
                </a:lnTo>
                <a:lnTo>
                  <a:pt x="34" y="6"/>
                </a:lnTo>
                <a:lnTo>
                  <a:pt x="35" y="8"/>
                </a:lnTo>
                <a:lnTo>
                  <a:pt x="34" y="10"/>
                </a:lnTo>
                <a:lnTo>
                  <a:pt x="31" y="12"/>
                </a:lnTo>
                <a:lnTo>
                  <a:pt x="26" y="12"/>
                </a:lnTo>
                <a:lnTo>
                  <a:pt x="24" y="12"/>
                </a:lnTo>
                <a:lnTo>
                  <a:pt x="18" y="15"/>
                </a:lnTo>
                <a:lnTo>
                  <a:pt x="12" y="17"/>
                </a:lnTo>
                <a:lnTo>
                  <a:pt x="9" y="19"/>
                </a:lnTo>
                <a:lnTo>
                  <a:pt x="8" y="23"/>
                </a:lnTo>
                <a:lnTo>
                  <a:pt x="4" y="25"/>
                </a:lnTo>
                <a:lnTo>
                  <a:pt x="3" y="2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8" name="Freeform 421"/>
          <p:cNvSpPr>
            <a:spLocks/>
          </p:cNvSpPr>
          <p:nvPr/>
        </p:nvSpPr>
        <p:spPr bwMode="auto">
          <a:xfrm>
            <a:off x="5448300" y="5065713"/>
            <a:ext cx="39688" cy="49213"/>
          </a:xfrm>
          <a:custGeom>
            <a:avLst/>
            <a:gdLst>
              <a:gd name="T0" fmla="*/ 22 w 25"/>
              <a:gd name="T1" fmla="*/ 31 h 31"/>
              <a:gd name="T2" fmla="*/ 18 w 25"/>
              <a:gd name="T3" fmla="*/ 29 h 31"/>
              <a:gd name="T4" fmla="*/ 10 w 25"/>
              <a:gd name="T5" fmla="*/ 22 h 31"/>
              <a:gd name="T6" fmla="*/ 8 w 25"/>
              <a:gd name="T7" fmla="*/ 20 h 31"/>
              <a:gd name="T8" fmla="*/ 7 w 25"/>
              <a:gd name="T9" fmla="*/ 19 h 31"/>
              <a:gd name="T10" fmla="*/ 4 w 25"/>
              <a:gd name="T11" fmla="*/ 15 h 31"/>
              <a:gd name="T12" fmla="*/ 1 w 25"/>
              <a:gd name="T13" fmla="*/ 11 h 31"/>
              <a:gd name="T14" fmla="*/ 0 w 25"/>
              <a:gd name="T15" fmla="*/ 8 h 31"/>
              <a:gd name="T16" fmla="*/ 6 w 25"/>
              <a:gd name="T17" fmla="*/ 1 h 31"/>
              <a:gd name="T18" fmla="*/ 7 w 25"/>
              <a:gd name="T19" fmla="*/ 0 h 31"/>
              <a:gd name="T20" fmla="*/ 14 w 25"/>
              <a:gd name="T21" fmla="*/ 1 h 31"/>
              <a:gd name="T22" fmla="*/ 15 w 25"/>
              <a:gd name="T23" fmla="*/ 3 h 31"/>
              <a:gd name="T24" fmla="*/ 19 w 25"/>
              <a:gd name="T25" fmla="*/ 10 h 31"/>
              <a:gd name="T26" fmla="*/ 22 w 25"/>
              <a:gd name="T27" fmla="*/ 16 h 31"/>
              <a:gd name="T28" fmla="*/ 25 w 25"/>
              <a:gd name="T29" fmla="*/ 31 h 31"/>
              <a:gd name="T30" fmla="*/ 22 w 25"/>
              <a:gd name="T3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5" h="31">
                <a:moveTo>
                  <a:pt x="22" y="31"/>
                </a:moveTo>
                <a:lnTo>
                  <a:pt x="18" y="29"/>
                </a:lnTo>
                <a:lnTo>
                  <a:pt x="10" y="22"/>
                </a:lnTo>
                <a:lnTo>
                  <a:pt x="8" y="20"/>
                </a:lnTo>
                <a:lnTo>
                  <a:pt x="7" y="19"/>
                </a:lnTo>
                <a:lnTo>
                  <a:pt x="4" y="15"/>
                </a:lnTo>
                <a:lnTo>
                  <a:pt x="1" y="11"/>
                </a:lnTo>
                <a:lnTo>
                  <a:pt x="0" y="8"/>
                </a:lnTo>
                <a:lnTo>
                  <a:pt x="6" y="1"/>
                </a:lnTo>
                <a:lnTo>
                  <a:pt x="7" y="0"/>
                </a:lnTo>
                <a:lnTo>
                  <a:pt x="14" y="1"/>
                </a:lnTo>
                <a:lnTo>
                  <a:pt x="15" y="3"/>
                </a:lnTo>
                <a:lnTo>
                  <a:pt x="19" y="10"/>
                </a:lnTo>
                <a:lnTo>
                  <a:pt x="22" y="16"/>
                </a:lnTo>
                <a:lnTo>
                  <a:pt x="25" y="31"/>
                </a:lnTo>
                <a:lnTo>
                  <a:pt x="22" y="3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9" name="Freeform 422"/>
          <p:cNvSpPr>
            <a:spLocks/>
          </p:cNvSpPr>
          <p:nvPr/>
        </p:nvSpPr>
        <p:spPr bwMode="auto">
          <a:xfrm>
            <a:off x="5511800" y="5005388"/>
            <a:ext cx="50800" cy="90488"/>
          </a:xfrm>
          <a:custGeom>
            <a:avLst/>
            <a:gdLst>
              <a:gd name="T0" fmla="*/ 17 w 32"/>
              <a:gd name="T1" fmla="*/ 57 h 57"/>
              <a:gd name="T2" fmla="*/ 0 w 32"/>
              <a:gd name="T3" fmla="*/ 33 h 57"/>
              <a:gd name="T4" fmla="*/ 0 w 32"/>
              <a:gd name="T5" fmla="*/ 31 h 57"/>
              <a:gd name="T6" fmla="*/ 0 w 32"/>
              <a:gd name="T7" fmla="*/ 30 h 57"/>
              <a:gd name="T8" fmla="*/ 0 w 32"/>
              <a:gd name="T9" fmla="*/ 23 h 57"/>
              <a:gd name="T10" fmla="*/ 0 w 32"/>
              <a:gd name="T11" fmla="*/ 13 h 57"/>
              <a:gd name="T12" fmla="*/ 0 w 32"/>
              <a:gd name="T13" fmla="*/ 12 h 57"/>
              <a:gd name="T14" fmla="*/ 0 w 32"/>
              <a:gd name="T15" fmla="*/ 7 h 57"/>
              <a:gd name="T16" fmla="*/ 1 w 32"/>
              <a:gd name="T17" fmla="*/ 5 h 57"/>
              <a:gd name="T18" fmla="*/ 2 w 32"/>
              <a:gd name="T19" fmla="*/ 4 h 57"/>
              <a:gd name="T20" fmla="*/ 4 w 32"/>
              <a:gd name="T21" fmla="*/ 3 h 57"/>
              <a:gd name="T22" fmla="*/ 8 w 32"/>
              <a:gd name="T23" fmla="*/ 1 h 57"/>
              <a:gd name="T24" fmla="*/ 16 w 32"/>
              <a:gd name="T25" fmla="*/ 0 h 57"/>
              <a:gd name="T26" fmla="*/ 19 w 32"/>
              <a:gd name="T27" fmla="*/ 0 h 57"/>
              <a:gd name="T28" fmla="*/ 20 w 32"/>
              <a:gd name="T29" fmla="*/ 1 h 57"/>
              <a:gd name="T30" fmla="*/ 23 w 32"/>
              <a:gd name="T31" fmla="*/ 5 h 57"/>
              <a:gd name="T32" fmla="*/ 24 w 32"/>
              <a:gd name="T33" fmla="*/ 7 h 57"/>
              <a:gd name="T34" fmla="*/ 30 w 32"/>
              <a:gd name="T35" fmla="*/ 20 h 57"/>
              <a:gd name="T36" fmla="*/ 28 w 32"/>
              <a:gd name="T37" fmla="*/ 23 h 57"/>
              <a:gd name="T38" fmla="*/ 30 w 32"/>
              <a:gd name="T39" fmla="*/ 31 h 57"/>
              <a:gd name="T40" fmla="*/ 32 w 32"/>
              <a:gd name="T41" fmla="*/ 38 h 57"/>
              <a:gd name="T42" fmla="*/ 30 w 32"/>
              <a:gd name="T43" fmla="*/ 43 h 57"/>
              <a:gd name="T44" fmla="*/ 20 w 32"/>
              <a:gd name="T45" fmla="*/ 57 h 57"/>
              <a:gd name="T46" fmla="*/ 19 w 32"/>
              <a:gd name="T47" fmla="*/ 57 h 57"/>
              <a:gd name="T48" fmla="*/ 17 w 32"/>
              <a:gd name="T4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" h="57">
                <a:moveTo>
                  <a:pt x="17" y="57"/>
                </a:moveTo>
                <a:lnTo>
                  <a:pt x="0" y="33"/>
                </a:lnTo>
                <a:lnTo>
                  <a:pt x="0" y="31"/>
                </a:lnTo>
                <a:lnTo>
                  <a:pt x="0" y="30"/>
                </a:lnTo>
                <a:lnTo>
                  <a:pt x="0" y="23"/>
                </a:lnTo>
                <a:lnTo>
                  <a:pt x="0" y="13"/>
                </a:lnTo>
                <a:lnTo>
                  <a:pt x="0" y="12"/>
                </a:lnTo>
                <a:lnTo>
                  <a:pt x="0" y="7"/>
                </a:lnTo>
                <a:lnTo>
                  <a:pt x="1" y="5"/>
                </a:lnTo>
                <a:lnTo>
                  <a:pt x="2" y="4"/>
                </a:lnTo>
                <a:lnTo>
                  <a:pt x="4" y="3"/>
                </a:lnTo>
                <a:lnTo>
                  <a:pt x="8" y="1"/>
                </a:lnTo>
                <a:lnTo>
                  <a:pt x="16" y="0"/>
                </a:lnTo>
                <a:lnTo>
                  <a:pt x="19" y="0"/>
                </a:lnTo>
                <a:lnTo>
                  <a:pt x="20" y="1"/>
                </a:lnTo>
                <a:lnTo>
                  <a:pt x="23" y="5"/>
                </a:lnTo>
                <a:lnTo>
                  <a:pt x="24" y="7"/>
                </a:lnTo>
                <a:lnTo>
                  <a:pt x="30" y="20"/>
                </a:lnTo>
                <a:lnTo>
                  <a:pt x="28" y="23"/>
                </a:lnTo>
                <a:lnTo>
                  <a:pt x="30" y="31"/>
                </a:lnTo>
                <a:lnTo>
                  <a:pt x="32" y="38"/>
                </a:lnTo>
                <a:lnTo>
                  <a:pt x="30" y="43"/>
                </a:lnTo>
                <a:lnTo>
                  <a:pt x="20" y="57"/>
                </a:lnTo>
                <a:lnTo>
                  <a:pt x="19" y="57"/>
                </a:lnTo>
                <a:lnTo>
                  <a:pt x="17" y="5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0" name="Freeform 423"/>
          <p:cNvSpPr>
            <a:spLocks/>
          </p:cNvSpPr>
          <p:nvPr/>
        </p:nvSpPr>
        <p:spPr bwMode="auto">
          <a:xfrm>
            <a:off x="4605338" y="5065713"/>
            <a:ext cx="11113" cy="6350"/>
          </a:xfrm>
          <a:custGeom>
            <a:avLst/>
            <a:gdLst>
              <a:gd name="T0" fmla="*/ 7 w 7"/>
              <a:gd name="T1" fmla="*/ 4 h 4"/>
              <a:gd name="T2" fmla="*/ 2 w 7"/>
              <a:gd name="T3" fmla="*/ 1 h 4"/>
              <a:gd name="T4" fmla="*/ 0 w 7"/>
              <a:gd name="T5" fmla="*/ 0 h 4"/>
              <a:gd name="T6" fmla="*/ 7 w 7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4">
                <a:moveTo>
                  <a:pt x="7" y="4"/>
                </a:moveTo>
                <a:lnTo>
                  <a:pt x="2" y="1"/>
                </a:lnTo>
                <a:lnTo>
                  <a:pt x="0" y="0"/>
                </a:lnTo>
                <a:lnTo>
                  <a:pt x="7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1" name="Freeform 424"/>
          <p:cNvSpPr>
            <a:spLocks/>
          </p:cNvSpPr>
          <p:nvPr/>
        </p:nvSpPr>
        <p:spPr bwMode="auto">
          <a:xfrm>
            <a:off x="5329238" y="4924425"/>
            <a:ext cx="36513" cy="65088"/>
          </a:xfrm>
          <a:custGeom>
            <a:avLst/>
            <a:gdLst>
              <a:gd name="T0" fmla="*/ 12 w 23"/>
              <a:gd name="T1" fmla="*/ 41 h 41"/>
              <a:gd name="T2" fmla="*/ 0 w 23"/>
              <a:gd name="T3" fmla="*/ 25 h 41"/>
              <a:gd name="T4" fmla="*/ 0 w 23"/>
              <a:gd name="T5" fmla="*/ 24 h 41"/>
              <a:gd name="T6" fmla="*/ 4 w 23"/>
              <a:gd name="T7" fmla="*/ 3 h 41"/>
              <a:gd name="T8" fmla="*/ 4 w 23"/>
              <a:gd name="T9" fmla="*/ 2 h 41"/>
              <a:gd name="T10" fmla="*/ 8 w 23"/>
              <a:gd name="T11" fmla="*/ 0 h 41"/>
              <a:gd name="T12" fmla="*/ 10 w 23"/>
              <a:gd name="T13" fmla="*/ 2 h 41"/>
              <a:gd name="T14" fmla="*/ 15 w 23"/>
              <a:gd name="T15" fmla="*/ 13 h 41"/>
              <a:gd name="T16" fmla="*/ 23 w 23"/>
              <a:gd name="T17" fmla="*/ 26 h 41"/>
              <a:gd name="T18" fmla="*/ 22 w 23"/>
              <a:gd name="T19" fmla="*/ 29 h 41"/>
              <a:gd name="T20" fmla="*/ 20 w 23"/>
              <a:gd name="T21" fmla="*/ 30 h 41"/>
              <a:gd name="T22" fmla="*/ 14 w 23"/>
              <a:gd name="T23" fmla="*/ 41 h 41"/>
              <a:gd name="T24" fmla="*/ 12 w 23"/>
              <a:gd name="T2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1">
                <a:moveTo>
                  <a:pt x="12" y="41"/>
                </a:moveTo>
                <a:lnTo>
                  <a:pt x="0" y="25"/>
                </a:lnTo>
                <a:lnTo>
                  <a:pt x="0" y="24"/>
                </a:lnTo>
                <a:lnTo>
                  <a:pt x="4" y="3"/>
                </a:lnTo>
                <a:lnTo>
                  <a:pt x="4" y="2"/>
                </a:lnTo>
                <a:lnTo>
                  <a:pt x="8" y="0"/>
                </a:lnTo>
                <a:lnTo>
                  <a:pt x="10" y="2"/>
                </a:lnTo>
                <a:lnTo>
                  <a:pt x="15" y="13"/>
                </a:lnTo>
                <a:lnTo>
                  <a:pt x="23" y="26"/>
                </a:lnTo>
                <a:lnTo>
                  <a:pt x="22" y="29"/>
                </a:lnTo>
                <a:lnTo>
                  <a:pt x="20" y="30"/>
                </a:lnTo>
                <a:lnTo>
                  <a:pt x="14" y="41"/>
                </a:lnTo>
                <a:lnTo>
                  <a:pt x="12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2" name="Freeform 425"/>
          <p:cNvSpPr>
            <a:spLocks/>
          </p:cNvSpPr>
          <p:nvPr/>
        </p:nvSpPr>
        <p:spPr bwMode="auto">
          <a:xfrm>
            <a:off x="4414838" y="4795838"/>
            <a:ext cx="6350" cy="9525"/>
          </a:xfrm>
          <a:custGeom>
            <a:avLst/>
            <a:gdLst>
              <a:gd name="T0" fmla="*/ 4 w 4"/>
              <a:gd name="T1" fmla="*/ 6 h 6"/>
              <a:gd name="T2" fmla="*/ 0 w 4"/>
              <a:gd name="T3" fmla="*/ 4 h 6"/>
              <a:gd name="T4" fmla="*/ 0 w 4"/>
              <a:gd name="T5" fmla="*/ 2 h 6"/>
              <a:gd name="T6" fmla="*/ 0 w 4"/>
              <a:gd name="T7" fmla="*/ 1 h 6"/>
              <a:gd name="T8" fmla="*/ 0 w 4"/>
              <a:gd name="T9" fmla="*/ 0 h 6"/>
              <a:gd name="T10" fmla="*/ 2 w 4"/>
              <a:gd name="T11" fmla="*/ 0 h 6"/>
              <a:gd name="T12" fmla="*/ 3 w 4"/>
              <a:gd name="T13" fmla="*/ 2 h 6"/>
              <a:gd name="T14" fmla="*/ 4 w 4"/>
              <a:gd name="T15" fmla="*/ 4 h 6"/>
              <a:gd name="T16" fmla="*/ 4 w 4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6">
                <a:moveTo>
                  <a:pt x="4" y="6"/>
                </a:move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  <a:lnTo>
                  <a:pt x="2" y="0"/>
                </a:lnTo>
                <a:lnTo>
                  <a:pt x="3" y="2"/>
                </a:lnTo>
                <a:lnTo>
                  <a:pt x="4" y="4"/>
                </a:lnTo>
                <a:lnTo>
                  <a:pt x="4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3" name="Freeform 426"/>
          <p:cNvSpPr>
            <a:spLocks/>
          </p:cNvSpPr>
          <p:nvPr/>
        </p:nvSpPr>
        <p:spPr bwMode="auto">
          <a:xfrm>
            <a:off x="4413250" y="4772025"/>
            <a:ext cx="11113" cy="9525"/>
          </a:xfrm>
          <a:custGeom>
            <a:avLst/>
            <a:gdLst>
              <a:gd name="T0" fmla="*/ 1 w 7"/>
              <a:gd name="T1" fmla="*/ 6 h 6"/>
              <a:gd name="T2" fmla="*/ 0 w 7"/>
              <a:gd name="T3" fmla="*/ 2 h 6"/>
              <a:gd name="T4" fmla="*/ 1 w 7"/>
              <a:gd name="T5" fmla="*/ 1 h 6"/>
              <a:gd name="T6" fmla="*/ 1 w 7"/>
              <a:gd name="T7" fmla="*/ 0 h 6"/>
              <a:gd name="T8" fmla="*/ 4 w 7"/>
              <a:gd name="T9" fmla="*/ 1 h 6"/>
              <a:gd name="T10" fmla="*/ 7 w 7"/>
              <a:gd name="T11" fmla="*/ 4 h 6"/>
              <a:gd name="T12" fmla="*/ 7 w 7"/>
              <a:gd name="T13" fmla="*/ 5 h 6"/>
              <a:gd name="T14" fmla="*/ 7 w 7"/>
              <a:gd name="T15" fmla="*/ 6 h 6"/>
              <a:gd name="T16" fmla="*/ 3 w 7"/>
              <a:gd name="T17" fmla="*/ 6 h 6"/>
              <a:gd name="T18" fmla="*/ 1 w 7"/>
              <a:gd name="T1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6">
                <a:moveTo>
                  <a:pt x="1" y="6"/>
                </a:moveTo>
                <a:lnTo>
                  <a:pt x="0" y="2"/>
                </a:lnTo>
                <a:lnTo>
                  <a:pt x="1" y="1"/>
                </a:lnTo>
                <a:lnTo>
                  <a:pt x="1" y="0"/>
                </a:lnTo>
                <a:lnTo>
                  <a:pt x="4" y="1"/>
                </a:lnTo>
                <a:lnTo>
                  <a:pt x="7" y="4"/>
                </a:lnTo>
                <a:lnTo>
                  <a:pt x="7" y="5"/>
                </a:lnTo>
                <a:lnTo>
                  <a:pt x="7" y="6"/>
                </a:lnTo>
                <a:lnTo>
                  <a:pt x="3" y="6"/>
                </a:lnTo>
                <a:lnTo>
                  <a:pt x="1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4" name="Freeform 427"/>
          <p:cNvSpPr>
            <a:spLocks/>
          </p:cNvSpPr>
          <p:nvPr/>
        </p:nvSpPr>
        <p:spPr bwMode="auto">
          <a:xfrm>
            <a:off x="4491038" y="4492625"/>
            <a:ext cx="30163" cy="36513"/>
          </a:xfrm>
          <a:custGeom>
            <a:avLst/>
            <a:gdLst>
              <a:gd name="T0" fmla="*/ 3 w 19"/>
              <a:gd name="T1" fmla="*/ 23 h 23"/>
              <a:gd name="T2" fmla="*/ 1 w 19"/>
              <a:gd name="T3" fmla="*/ 19 h 23"/>
              <a:gd name="T4" fmla="*/ 0 w 19"/>
              <a:gd name="T5" fmla="*/ 12 h 23"/>
              <a:gd name="T6" fmla="*/ 0 w 19"/>
              <a:gd name="T7" fmla="*/ 5 h 23"/>
              <a:gd name="T8" fmla="*/ 16 w 19"/>
              <a:gd name="T9" fmla="*/ 0 h 23"/>
              <a:gd name="T10" fmla="*/ 19 w 19"/>
              <a:gd name="T11" fmla="*/ 1 h 23"/>
              <a:gd name="T12" fmla="*/ 19 w 19"/>
              <a:gd name="T13" fmla="*/ 4 h 23"/>
              <a:gd name="T14" fmla="*/ 19 w 19"/>
              <a:gd name="T15" fmla="*/ 6 h 23"/>
              <a:gd name="T16" fmla="*/ 19 w 19"/>
              <a:gd name="T17" fmla="*/ 8 h 23"/>
              <a:gd name="T18" fmla="*/ 16 w 19"/>
              <a:gd name="T19" fmla="*/ 11 h 23"/>
              <a:gd name="T20" fmla="*/ 10 w 19"/>
              <a:gd name="T21" fmla="*/ 19 h 23"/>
              <a:gd name="T22" fmla="*/ 10 w 19"/>
              <a:gd name="T23" fmla="*/ 20 h 23"/>
              <a:gd name="T24" fmla="*/ 3 w 19"/>
              <a:gd name="T2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23">
                <a:moveTo>
                  <a:pt x="3" y="23"/>
                </a:moveTo>
                <a:lnTo>
                  <a:pt x="1" y="19"/>
                </a:lnTo>
                <a:lnTo>
                  <a:pt x="0" y="12"/>
                </a:lnTo>
                <a:lnTo>
                  <a:pt x="0" y="5"/>
                </a:lnTo>
                <a:lnTo>
                  <a:pt x="16" y="0"/>
                </a:lnTo>
                <a:lnTo>
                  <a:pt x="19" y="1"/>
                </a:lnTo>
                <a:lnTo>
                  <a:pt x="19" y="4"/>
                </a:lnTo>
                <a:lnTo>
                  <a:pt x="19" y="6"/>
                </a:lnTo>
                <a:lnTo>
                  <a:pt x="19" y="8"/>
                </a:lnTo>
                <a:lnTo>
                  <a:pt x="16" y="11"/>
                </a:lnTo>
                <a:lnTo>
                  <a:pt x="10" y="19"/>
                </a:lnTo>
                <a:lnTo>
                  <a:pt x="10" y="20"/>
                </a:lnTo>
                <a:lnTo>
                  <a:pt x="3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5" name="Freeform 428"/>
          <p:cNvSpPr>
            <a:spLocks/>
          </p:cNvSpPr>
          <p:nvPr/>
        </p:nvSpPr>
        <p:spPr bwMode="auto">
          <a:xfrm>
            <a:off x="5413375" y="4206875"/>
            <a:ext cx="34925" cy="36513"/>
          </a:xfrm>
          <a:custGeom>
            <a:avLst/>
            <a:gdLst>
              <a:gd name="T0" fmla="*/ 8 w 22"/>
              <a:gd name="T1" fmla="*/ 23 h 23"/>
              <a:gd name="T2" fmla="*/ 6 w 22"/>
              <a:gd name="T3" fmla="*/ 21 h 23"/>
              <a:gd name="T4" fmla="*/ 0 w 22"/>
              <a:gd name="T5" fmla="*/ 16 h 23"/>
              <a:gd name="T6" fmla="*/ 0 w 22"/>
              <a:gd name="T7" fmla="*/ 15 h 23"/>
              <a:gd name="T8" fmla="*/ 0 w 22"/>
              <a:gd name="T9" fmla="*/ 11 h 23"/>
              <a:gd name="T10" fmla="*/ 0 w 22"/>
              <a:gd name="T11" fmla="*/ 9 h 23"/>
              <a:gd name="T12" fmla="*/ 0 w 22"/>
              <a:gd name="T13" fmla="*/ 8 h 23"/>
              <a:gd name="T14" fmla="*/ 2 w 22"/>
              <a:gd name="T15" fmla="*/ 6 h 23"/>
              <a:gd name="T16" fmla="*/ 4 w 22"/>
              <a:gd name="T17" fmla="*/ 5 h 23"/>
              <a:gd name="T18" fmla="*/ 10 w 22"/>
              <a:gd name="T19" fmla="*/ 1 h 23"/>
              <a:gd name="T20" fmla="*/ 11 w 22"/>
              <a:gd name="T21" fmla="*/ 0 h 23"/>
              <a:gd name="T22" fmla="*/ 14 w 22"/>
              <a:gd name="T23" fmla="*/ 1 h 23"/>
              <a:gd name="T24" fmla="*/ 22 w 22"/>
              <a:gd name="T25" fmla="*/ 5 h 23"/>
              <a:gd name="T26" fmla="*/ 22 w 22"/>
              <a:gd name="T27" fmla="*/ 6 h 23"/>
              <a:gd name="T28" fmla="*/ 22 w 22"/>
              <a:gd name="T29" fmla="*/ 9 h 23"/>
              <a:gd name="T30" fmla="*/ 22 w 22"/>
              <a:gd name="T31" fmla="*/ 20 h 23"/>
              <a:gd name="T32" fmla="*/ 22 w 22"/>
              <a:gd name="T33" fmla="*/ 21 h 23"/>
              <a:gd name="T34" fmla="*/ 19 w 22"/>
              <a:gd name="T35" fmla="*/ 23 h 23"/>
              <a:gd name="T36" fmla="*/ 11 w 22"/>
              <a:gd name="T37" fmla="*/ 23 h 23"/>
              <a:gd name="T38" fmla="*/ 8 w 22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3">
                <a:moveTo>
                  <a:pt x="8" y="23"/>
                </a:moveTo>
                <a:lnTo>
                  <a:pt x="6" y="21"/>
                </a:lnTo>
                <a:lnTo>
                  <a:pt x="0" y="16"/>
                </a:lnTo>
                <a:lnTo>
                  <a:pt x="0" y="15"/>
                </a:lnTo>
                <a:lnTo>
                  <a:pt x="0" y="11"/>
                </a:lnTo>
                <a:lnTo>
                  <a:pt x="0" y="9"/>
                </a:lnTo>
                <a:lnTo>
                  <a:pt x="0" y="8"/>
                </a:lnTo>
                <a:lnTo>
                  <a:pt x="2" y="6"/>
                </a:lnTo>
                <a:lnTo>
                  <a:pt x="4" y="5"/>
                </a:lnTo>
                <a:lnTo>
                  <a:pt x="10" y="1"/>
                </a:lnTo>
                <a:lnTo>
                  <a:pt x="11" y="0"/>
                </a:lnTo>
                <a:lnTo>
                  <a:pt x="14" y="1"/>
                </a:lnTo>
                <a:lnTo>
                  <a:pt x="22" y="5"/>
                </a:lnTo>
                <a:lnTo>
                  <a:pt x="22" y="6"/>
                </a:lnTo>
                <a:lnTo>
                  <a:pt x="22" y="9"/>
                </a:lnTo>
                <a:lnTo>
                  <a:pt x="22" y="20"/>
                </a:lnTo>
                <a:lnTo>
                  <a:pt x="22" y="21"/>
                </a:lnTo>
                <a:lnTo>
                  <a:pt x="19" y="23"/>
                </a:lnTo>
                <a:lnTo>
                  <a:pt x="11" y="23"/>
                </a:lnTo>
                <a:lnTo>
                  <a:pt x="8" y="23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6" name="Freeform 429"/>
          <p:cNvSpPr>
            <a:spLocks/>
          </p:cNvSpPr>
          <p:nvPr/>
        </p:nvSpPr>
        <p:spPr bwMode="auto">
          <a:xfrm>
            <a:off x="5705475" y="3233738"/>
            <a:ext cx="20638" cy="65088"/>
          </a:xfrm>
          <a:custGeom>
            <a:avLst/>
            <a:gdLst>
              <a:gd name="T0" fmla="*/ 6 w 13"/>
              <a:gd name="T1" fmla="*/ 41 h 41"/>
              <a:gd name="T2" fmla="*/ 5 w 13"/>
              <a:gd name="T3" fmla="*/ 40 h 41"/>
              <a:gd name="T4" fmla="*/ 3 w 13"/>
              <a:gd name="T5" fmla="*/ 26 h 41"/>
              <a:gd name="T6" fmla="*/ 0 w 13"/>
              <a:gd name="T7" fmla="*/ 6 h 41"/>
              <a:gd name="T8" fmla="*/ 0 w 13"/>
              <a:gd name="T9" fmla="*/ 4 h 41"/>
              <a:gd name="T10" fmla="*/ 0 w 13"/>
              <a:gd name="T11" fmla="*/ 3 h 41"/>
              <a:gd name="T12" fmla="*/ 3 w 13"/>
              <a:gd name="T13" fmla="*/ 2 h 41"/>
              <a:gd name="T14" fmla="*/ 6 w 13"/>
              <a:gd name="T15" fmla="*/ 0 h 41"/>
              <a:gd name="T16" fmla="*/ 9 w 13"/>
              <a:gd name="T17" fmla="*/ 2 h 41"/>
              <a:gd name="T18" fmla="*/ 11 w 13"/>
              <a:gd name="T19" fmla="*/ 4 h 41"/>
              <a:gd name="T20" fmla="*/ 13 w 13"/>
              <a:gd name="T21" fmla="*/ 9 h 41"/>
              <a:gd name="T22" fmla="*/ 11 w 13"/>
              <a:gd name="T23" fmla="*/ 26 h 41"/>
              <a:gd name="T24" fmla="*/ 10 w 13"/>
              <a:gd name="T25" fmla="*/ 36 h 41"/>
              <a:gd name="T26" fmla="*/ 9 w 13"/>
              <a:gd name="T27" fmla="*/ 40 h 41"/>
              <a:gd name="T28" fmla="*/ 6 w 13"/>
              <a:gd name="T2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" h="41">
                <a:moveTo>
                  <a:pt x="6" y="41"/>
                </a:moveTo>
                <a:lnTo>
                  <a:pt x="5" y="40"/>
                </a:lnTo>
                <a:lnTo>
                  <a:pt x="3" y="26"/>
                </a:lnTo>
                <a:lnTo>
                  <a:pt x="0" y="6"/>
                </a:lnTo>
                <a:lnTo>
                  <a:pt x="0" y="4"/>
                </a:lnTo>
                <a:lnTo>
                  <a:pt x="0" y="3"/>
                </a:lnTo>
                <a:lnTo>
                  <a:pt x="3" y="2"/>
                </a:lnTo>
                <a:lnTo>
                  <a:pt x="6" y="0"/>
                </a:lnTo>
                <a:lnTo>
                  <a:pt x="9" y="2"/>
                </a:lnTo>
                <a:lnTo>
                  <a:pt x="11" y="4"/>
                </a:lnTo>
                <a:lnTo>
                  <a:pt x="13" y="9"/>
                </a:lnTo>
                <a:lnTo>
                  <a:pt x="11" y="26"/>
                </a:lnTo>
                <a:lnTo>
                  <a:pt x="10" y="36"/>
                </a:lnTo>
                <a:lnTo>
                  <a:pt x="9" y="40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7" name="Freeform 430"/>
          <p:cNvSpPr>
            <a:spLocks/>
          </p:cNvSpPr>
          <p:nvPr/>
        </p:nvSpPr>
        <p:spPr bwMode="auto">
          <a:xfrm>
            <a:off x="5805488" y="3213100"/>
            <a:ext cx="22225" cy="77788"/>
          </a:xfrm>
          <a:custGeom>
            <a:avLst/>
            <a:gdLst>
              <a:gd name="T0" fmla="*/ 10 w 14"/>
              <a:gd name="T1" fmla="*/ 49 h 49"/>
              <a:gd name="T2" fmla="*/ 8 w 14"/>
              <a:gd name="T3" fmla="*/ 47 h 49"/>
              <a:gd name="T4" fmla="*/ 6 w 14"/>
              <a:gd name="T5" fmla="*/ 42 h 49"/>
              <a:gd name="T6" fmla="*/ 4 w 14"/>
              <a:gd name="T7" fmla="*/ 38 h 49"/>
              <a:gd name="T8" fmla="*/ 0 w 14"/>
              <a:gd name="T9" fmla="*/ 30 h 49"/>
              <a:gd name="T10" fmla="*/ 0 w 14"/>
              <a:gd name="T11" fmla="*/ 24 h 49"/>
              <a:gd name="T12" fmla="*/ 0 w 14"/>
              <a:gd name="T13" fmla="*/ 11 h 49"/>
              <a:gd name="T14" fmla="*/ 0 w 14"/>
              <a:gd name="T15" fmla="*/ 9 h 49"/>
              <a:gd name="T16" fmla="*/ 2 w 14"/>
              <a:gd name="T17" fmla="*/ 2 h 49"/>
              <a:gd name="T18" fmla="*/ 2 w 14"/>
              <a:gd name="T19" fmla="*/ 1 h 49"/>
              <a:gd name="T20" fmla="*/ 2 w 14"/>
              <a:gd name="T21" fmla="*/ 0 h 49"/>
              <a:gd name="T22" fmla="*/ 3 w 14"/>
              <a:gd name="T23" fmla="*/ 0 h 49"/>
              <a:gd name="T24" fmla="*/ 4 w 14"/>
              <a:gd name="T25" fmla="*/ 4 h 49"/>
              <a:gd name="T26" fmla="*/ 6 w 14"/>
              <a:gd name="T27" fmla="*/ 15 h 49"/>
              <a:gd name="T28" fmla="*/ 7 w 14"/>
              <a:gd name="T29" fmla="*/ 23 h 49"/>
              <a:gd name="T30" fmla="*/ 11 w 14"/>
              <a:gd name="T31" fmla="*/ 28 h 49"/>
              <a:gd name="T32" fmla="*/ 12 w 14"/>
              <a:gd name="T33" fmla="*/ 32 h 49"/>
              <a:gd name="T34" fmla="*/ 12 w 14"/>
              <a:gd name="T35" fmla="*/ 34 h 49"/>
              <a:gd name="T36" fmla="*/ 14 w 14"/>
              <a:gd name="T37" fmla="*/ 37 h 49"/>
              <a:gd name="T38" fmla="*/ 14 w 14"/>
              <a:gd name="T39" fmla="*/ 38 h 49"/>
              <a:gd name="T40" fmla="*/ 12 w 14"/>
              <a:gd name="T41" fmla="*/ 45 h 49"/>
              <a:gd name="T42" fmla="*/ 11 w 14"/>
              <a:gd name="T43" fmla="*/ 46 h 49"/>
              <a:gd name="T44" fmla="*/ 11 w 14"/>
              <a:gd name="T45" fmla="*/ 47 h 49"/>
              <a:gd name="T46" fmla="*/ 10 w 14"/>
              <a:gd name="T47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49">
                <a:moveTo>
                  <a:pt x="10" y="49"/>
                </a:moveTo>
                <a:lnTo>
                  <a:pt x="8" y="47"/>
                </a:lnTo>
                <a:lnTo>
                  <a:pt x="6" y="42"/>
                </a:lnTo>
                <a:lnTo>
                  <a:pt x="4" y="38"/>
                </a:lnTo>
                <a:lnTo>
                  <a:pt x="0" y="30"/>
                </a:lnTo>
                <a:lnTo>
                  <a:pt x="0" y="24"/>
                </a:lnTo>
                <a:lnTo>
                  <a:pt x="0" y="11"/>
                </a:lnTo>
                <a:lnTo>
                  <a:pt x="0" y="9"/>
                </a:lnTo>
                <a:lnTo>
                  <a:pt x="2" y="2"/>
                </a:ln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4" y="4"/>
                </a:lnTo>
                <a:lnTo>
                  <a:pt x="6" y="15"/>
                </a:lnTo>
                <a:lnTo>
                  <a:pt x="7" y="23"/>
                </a:lnTo>
                <a:lnTo>
                  <a:pt x="11" y="28"/>
                </a:lnTo>
                <a:lnTo>
                  <a:pt x="12" y="32"/>
                </a:lnTo>
                <a:lnTo>
                  <a:pt x="12" y="34"/>
                </a:lnTo>
                <a:lnTo>
                  <a:pt x="14" y="37"/>
                </a:lnTo>
                <a:lnTo>
                  <a:pt x="14" y="38"/>
                </a:lnTo>
                <a:lnTo>
                  <a:pt x="12" y="45"/>
                </a:lnTo>
                <a:lnTo>
                  <a:pt x="11" y="46"/>
                </a:lnTo>
                <a:lnTo>
                  <a:pt x="11" y="47"/>
                </a:lnTo>
                <a:lnTo>
                  <a:pt x="10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8" name="Freeform 431"/>
          <p:cNvSpPr>
            <a:spLocks/>
          </p:cNvSpPr>
          <p:nvPr/>
        </p:nvSpPr>
        <p:spPr bwMode="auto">
          <a:xfrm>
            <a:off x="5829300" y="3155950"/>
            <a:ext cx="26988" cy="77788"/>
          </a:xfrm>
          <a:custGeom>
            <a:avLst/>
            <a:gdLst>
              <a:gd name="T0" fmla="*/ 2 w 17"/>
              <a:gd name="T1" fmla="*/ 49 h 49"/>
              <a:gd name="T2" fmla="*/ 2 w 17"/>
              <a:gd name="T3" fmla="*/ 48 h 49"/>
              <a:gd name="T4" fmla="*/ 0 w 17"/>
              <a:gd name="T5" fmla="*/ 45 h 49"/>
              <a:gd name="T6" fmla="*/ 0 w 17"/>
              <a:gd name="T7" fmla="*/ 44 h 49"/>
              <a:gd name="T8" fmla="*/ 0 w 17"/>
              <a:gd name="T9" fmla="*/ 40 h 49"/>
              <a:gd name="T10" fmla="*/ 0 w 17"/>
              <a:gd name="T11" fmla="*/ 37 h 49"/>
              <a:gd name="T12" fmla="*/ 0 w 17"/>
              <a:gd name="T13" fmla="*/ 32 h 49"/>
              <a:gd name="T14" fmla="*/ 3 w 17"/>
              <a:gd name="T15" fmla="*/ 21 h 49"/>
              <a:gd name="T16" fmla="*/ 14 w 17"/>
              <a:gd name="T17" fmla="*/ 0 h 49"/>
              <a:gd name="T18" fmla="*/ 15 w 17"/>
              <a:gd name="T19" fmla="*/ 0 h 49"/>
              <a:gd name="T20" fmla="*/ 17 w 17"/>
              <a:gd name="T21" fmla="*/ 2 h 49"/>
              <a:gd name="T22" fmla="*/ 17 w 17"/>
              <a:gd name="T23" fmla="*/ 4 h 49"/>
              <a:gd name="T24" fmla="*/ 17 w 17"/>
              <a:gd name="T25" fmla="*/ 6 h 49"/>
              <a:gd name="T26" fmla="*/ 15 w 17"/>
              <a:gd name="T27" fmla="*/ 15 h 49"/>
              <a:gd name="T28" fmla="*/ 14 w 17"/>
              <a:gd name="T29" fmla="*/ 21 h 49"/>
              <a:gd name="T30" fmla="*/ 14 w 17"/>
              <a:gd name="T31" fmla="*/ 25 h 49"/>
              <a:gd name="T32" fmla="*/ 11 w 17"/>
              <a:gd name="T33" fmla="*/ 25 h 49"/>
              <a:gd name="T34" fmla="*/ 8 w 17"/>
              <a:gd name="T35" fmla="*/ 29 h 49"/>
              <a:gd name="T36" fmla="*/ 6 w 17"/>
              <a:gd name="T37" fmla="*/ 37 h 49"/>
              <a:gd name="T38" fmla="*/ 4 w 17"/>
              <a:gd name="T39" fmla="*/ 43 h 49"/>
              <a:gd name="T40" fmla="*/ 2 w 17"/>
              <a:gd name="T41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" h="49">
                <a:moveTo>
                  <a:pt x="2" y="49"/>
                </a:moveTo>
                <a:lnTo>
                  <a:pt x="2" y="48"/>
                </a:lnTo>
                <a:lnTo>
                  <a:pt x="0" y="45"/>
                </a:lnTo>
                <a:lnTo>
                  <a:pt x="0" y="44"/>
                </a:lnTo>
                <a:lnTo>
                  <a:pt x="0" y="40"/>
                </a:lnTo>
                <a:lnTo>
                  <a:pt x="0" y="37"/>
                </a:lnTo>
                <a:lnTo>
                  <a:pt x="0" y="32"/>
                </a:lnTo>
                <a:lnTo>
                  <a:pt x="3" y="21"/>
                </a:lnTo>
                <a:lnTo>
                  <a:pt x="14" y="0"/>
                </a:lnTo>
                <a:lnTo>
                  <a:pt x="15" y="0"/>
                </a:lnTo>
                <a:lnTo>
                  <a:pt x="17" y="2"/>
                </a:lnTo>
                <a:lnTo>
                  <a:pt x="17" y="4"/>
                </a:lnTo>
                <a:lnTo>
                  <a:pt x="17" y="6"/>
                </a:lnTo>
                <a:lnTo>
                  <a:pt x="15" y="15"/>
                </a:lnTo>
                <a:lnTo>
                  <a:pt x="14" y="21"/>
                </a:lnTo>
                <a:lnTo>
                  <a:pt x="14" y="25"/>
                </a:lnTo>
                <a:lnTo>
                  <a:pt x="11" y="25"/>
                </a:lnTo>
                <a:lnTo>
                  <a:pt x="8" y="29"/>
                </a:lnTo>
                <a:lnTo>
                  <a:pt x="6" y="37"/>
                </a:lnTo>
                <a:lnTo>
                  <a:pt x="4" y="43"/>
                </a:lnTo>
                <a:lnTo>
                  <a:pt x="2" y="4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9" name="Freeform 432"/>
          <p:cNvSpPr>
            <a:spLocks/>
          </p:cNvSpPr>
          <p:nvPr/>
        </p:nvSpPr>
        <p:spPr bwMode="auto">
          <a:xfrm>
            <a:off x="5721350" y="3152775"/>
            <a:ext cx="22225" cy="55563"/>
          </a:xfrm>
          <a:custGeom>
            <a:avLst/>
            <a:gdLst>
              <a:gd name="T0" fmla="*/ 4 w 14"/>
              <a:gd name="T1" fmla="*/ 35 h 35"/>
              <a:gd name="T2" fmla="*/ 3 w 14"/>
              <a:gd name="T3" fmla="*/ 34 h 35"/>
              <a:gd name="T4" fmla="*/ 0 w 14"/>
              <a:gd name="T5" fmla="*/ 23 h 35"/>
              <a:gd name="T6" fmla="*/ 0 w 14"/>
              <a:gd name="T7" fmla="*/ 21 h 35"/>
              <a:gd name="T8" fmla="*/ 1 w 14"/>
              <a:gd name="T9" fmla="*/ 20 h 35"/>
              <a:gd name="T10" fmla="*/ 8 w 14"/>
              <a:gd name="T11" fmla="*/ 1 h 35"/>
              <a:gd name="T12" fmla="*/ 10 w 14"/>
              <a:gd name="T13" fmla="*/ 0 h 35"/>
              <a:gd name="T14" fmla="*/ 11 w 14"/>
              <a:gd name="T15" fmla="*/ 0 h 35"/>
              <a:gd name="T16" fmla="*/ 12 w 14"/>
              <a:gd name="T17" fmla="*/ 0 h 35"/>
              <a:gd name="T18" fmla="*/ 14 w 14"/>
              <a:gd name="T19" fmla="*/ 1 h 35"/>
              <a:gd name="T20" fmla="*/ 14 w 14"/>
              <a:gd name="T21" fmla="*/ 24 h 35"/>
              <a:gd name="T22" fmla="*/ 14 w 14"/>
              <a:gd name="T23" fmla="*/ 27 h 35"/>
              <a:gd name="T24" fmla="*/ 4 w 14"/>
              <a:gd name="T2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" h="35">
                <a:moveTo>
                  <a:pt x="4" y="35"/>
                </a:moveTo>
                <a:lnTo>
                  <a:pt x="3" y="34"/>
                </a:lnTo>
                <a:lnTo>
                  <a:pt x="0" y="23"/>
                </a:lnTo>
                <a:lnTo>
                  <a:pt x="0" y="21"/>
                </a:lnTo>
                <a:lnTo>
                  <a:pt x="1" y="20"/>
                </a:lnTo>
                <a:lnTo>
                  <a:pt x="8" y="1"/>
                </a:lnTo>
                <a:lnTo>
                  <a:pt x="10" y="0"/>
                </a:lnTo>
                <a:lnTo>
                  <a:pt x="11" y="0"/>
                </a:lnTo>
                <a:lnTo>
                  <a:pt x="12" y="0"/>
                </a:lnTo>
                <a:lnTo>
                  <a:pt x="14" y="1"/>
                </a:lnTo>
                <a:lnTo>
                  <a:pt x="14" y="24"/>
                </a:lnTo>
                <a:lnTo>
                  <a:pt x="14" y="27"/>
                </a:lnTo>
                <a:lnTo>
                  <a:pt x="4" y="3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0" name="Freeform 433"/>
          <p:cNvSpPr>
            <a:spLocks/>
          </p:cNvSpPr>
          <p:nvPr/>
        </p:nvSpPr>
        <p:spPr bwMode="auto">
          <a:xfrm>
            <a:off x="5992813" y="3121025"/>
            <a:ext cx="61913" cy="41275"/>
          </a:xfrm>
          <a:custGeom>
            <a:avLst/>
            <a:gdLst>
              <a:gd name="T0" fmla="*/ 30 w 39"/>
              <a:gd name="T1" fmla="*/ 26 h 26"/>
              <a:gd name="T2" fmla="*/ 15 w 39"/>
              <a:gd name="T3" fmla="*/ 22 h 26"/>
              <a:gd name="T4" fmla="*/ 0 w 39"/>
              <a:gd name="T5" fmla="*/ 21 h 26"/>
              <a:gd name="T6" fmla="*/ 0 w 39"/>
              <a:gd name="T7" fmla="*/ 14 h 26"/>
              <a:gd name="T8" fmla="*/ 9 w 39"/>
              <a:gd name="T9" fmla="*/ 6 h 26"/>
              <a:gd name="T10" fmla="*/ 9 w 39"/>
              <a:gd name="T11" fmla="*/ 5 h 26"/>
              <a:gd name="T12" fmla="*/ 10 w 39"/>
              <a:gd name="T13" fmla="*/ 3 h 26"/>
              <a:gd name="T14" fmla="*/ 12 w 39"/>
              <a:gd name="T15" fmla="*/ 3 h 26"/>
              <a:gd name="T16" fmla="*/ 31 w 39"/>
              <a:gd name="T17" fmla="*/ 0 h 26"/>
              <a:gd name="T18" fmla="*/ 32 w 39"/>
              <a:gd name="T19" fmla="*/ 0 h 26"/>
              <a:gd name="T20" fmla="*/ 34 w 39"/>
              <a:gd name="T21" fmla="*/ 0 h 26"/>
              <a:gd name="T22" fmla="*/ 35 w 39"/>
              <a:gd name="T23" fmla="*/ 2 h 26"/>
              <a:gd name="T24" fmla="*/ 36 w 39"/>
              <a:gd name="T25" fmla="*/ 11 h 26"/>
              <a:gd name="T26" fmla="*/ 39 w 39"/>
              <a:gd name="T27" fmla="*/ 26 h 26"/>
              <a:gd name="T28" fmla="*/ 34 w 39"/>
              <a:gd name="T29" fmla="*/ 26 h 26"/>
              <a:gd name="T30" fmla="*/ 30 w 39"/>
              <a:gd name="T3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" h="26">
                <a:moveTo>
                  <a:pt x="30" y="26"/>
                </a:moveTo>
                <a:lnTo>
                  <a:pt x="15" y="22"/>
                </a:lnTo>
                <a:lnTo>
                  <a:pt x="0" y="21"/>
                </a:lnTo>
                <a:lnTo>
                  <a:pt x="0" y="14"/>
                </a:lnTo>
                <a:lnTo>
                  <a:pt x="9" y="6"/>
                </a:lnTo>
                <a:lnTo>
                  <a:pt x="9" y="5"/>
                </a:lnTo>
                <a:lnTo>
                  <a:pt x="10" y="3"/>
                </a:lnTo>
                <a:lnTo>
                  <a:pt x="12" y="3"/>
                </a:lnTo>
                <a:lnTo>
                  <a:pt x="31" y="0"/>
                </a:lnTo>
                <a:lnTo>
                  <a:pt x="32" y="0"/>
                </a:lnTo>
                <a:lnTo>
                  <a:pt x="34" y="0"/>
                </a:lnTo>
                <a:lnTo>
                  <a:pt x="35" y="2"/>
                </a:lnTo>
                <a:lnTo>
                  <a:pt x="36" y="11"/>
                </a:lnTo>
                <a:lnTo>
                  <a:pt x="39" y="26"/>
                </a:lnTo>
                <a:lnTo>
                  <a:pt x="34" y="26"/>
                </a:lnTo>
                <a:lnTo>
                  <a:pt x="30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1" name="Freeform 434"/>
          <p:cNvSpPr>
            <a:spLocks/>
          </p:cNvSpPr>
          <p:nvPr/>
        </p:nvSpPr>
        <p:spPr bwMode="auto">
          <a:xfrm>
            <a:off x="5776913" y="3057525"/>
            <a:ext cx="41275" cy="33338"/>
          </a:xfrm>
          <a:custGeom>
            <a:avLst/>
            <a:gdLst>
              <a:gd name="T0" fmla="*/ 3 w 26"/>
              <a:gd name="T1" fmla="*/ 21 h 21"/>
              <a:gd name="T2" fmla="*/ 0 w 26"/>
              <a:gd name="T3" fmla="*/ 16 h 21"/>
              <a:gd name="T4" fmla="*/ 0 w 26"/>
              <a:gd name="T5" fmla="*/ 15 h 21"/>
              <a:gd name="T6" fmla="*/ 0 w 26"/>
              <a:gd name="T7" fmla="*/ 13 h 21"/>
              <a:gd name="T8" fmla="*/ 14 w 26"/>
              <a:gd name="T9" fmla="*/ 2 h 21"/>
              <a:gd name="T10" fmla="*/ 20 w 26"/>
              <a:gd name="T11" fmla="*/ 0 h 21"/>
              <a:gd name="T12" fmla="*/ 22 w 26"/>
              <a:gd name="T13" fmla="*/ 0 h 21"/>
              <a:gd name="T14" fmla="*/ 24 w 26"/>
              <a:gd name="T15" fmla="*/ 0 h 21"/>
              <a:gd name="T16" fmla="*/ 24 w 26"/>
              <a:gd name="T17" fmla="*/ 1 h 21"/>
              <a:gd name="T18" fmla="*/ 26 w 26"/>
              <a:gd name="T19" fmla="*/ 4 h 21"/>
              <a:gd name="T20" fmla="*/ 26 w 26"/>
              <a:gd name="T21" fmla="*/ 6 h 21"/>
              <a:gd name="T22" fmla="*/ 25 w 26"/>
              <a:gd name="T23" fmla="*/ 8 h 21"/>
              <a:gd name="T24" fmla="*/ 14 w 26"/>
              <a:gd name="T25" fmla="*/ 19 h 21"/>
              <a:gd name="T26" fmla="*/ 3 w 26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" h="21">
                <a:moveTo>
                  <a:pt x="3" y="21"/>
                </a:moveTo>
                <a:lnTo>
                  <a:pt x="0" y="16"/>
                </a:lnTo>
                <a:lnTo>
                  <a:pt x="0" y="15"/>
                </a:lnTo>
                <a:lnTo>
                  <a:pt x="0" y="13"/>
                </a:lnTo>
                <a:lnTo>
                  <a:pt x="14" y="2"/>
                </a:lnTo>
                <a:lnTo>
                  <a:pt x="20" y="0"/>
                </a:lnTo>
                <a:lnTo>
                  <a:pt x="22" y="0"/>
                </a:lnTo>
                <a:lnTo>
                  <a:pt x="24" y="0"/>
                </a:lnTo>
                <a:lnTo>
                  <a:pt x="24" y="1"/>
                </a:lnTo>
                <a:lnTo>
                  <a:pt x="26" y="4"/>
                </a:lnTo>
                <a:lnTo>
                  <a:pt x="26" y="6"/>
                </a:lnTo>
                <a:lnTo>
                  <a:pt x="25" y="8"/>
                </a:lnTo>
                <a:lnTo>
                  <a:pt x="14" y="19"/>
                </a:lnTo>
                <a:lnTo>
                  <a:pt x="3" y="2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2" name="Freeform 435"/>
          <p:cNvSpPr>
            <a:spLocks/>
          </p:cNvSpPr>
          <p:nvPr/>
        </p:nvSpPr>
        <p:spPr bwMode="auto">
          <a:xfrm>
            <a:off x="5899150" y="2905125"/>
            <a:ext cx="47625" cy="25400"/>
          </a:xfrm>
          <a:custGeom>
            <a:avLst/>
            <a:gdLst>
              <a:gd name="T0" fmla="*/ 23 w 30"/>
              <a:gd name="T1" fmla="*/ 16 h 16"/>
              <a:gd name="T2" fmla="*/ 7 w 30"/>
              <a:gd name="T3" fmla="*/ 15 h 16"/>
              <a:gd name="T4" fmla="*/ 1 w 30"/>
              <a:gd name="T5" fmla="*/ 10 h 16"/>
              <a:gd name="T6" fmla="*/ 0 w 30"/>
              <a:gd name="T7" fmla="*/ 4 h 16"/>
              <a:gd name="T8" fmla="*/ 3 w 30"/>
              <a:gd name="T9" fmla="*/ 1 h 16"/>
              <a:gd name="T10" fmla="*/ 5 w 30"/>
              <a:gd name="T11" fmla="*/ 0 h 16"/>
              <a:gd name="T12" fmla="*/ 7 w 30"/>
              <a:gd name="T13" fmla="*/ 0 h 16"/>
              <a:gd name="T14" fmla="*/ 8 w 30"/>
              <a:gd name="T15" fmla="*/ 0 h 16"/>
              <a:gd name="T16" fmla="*/ 11 w 30"/>
              <a:gd name="T17" fmla="*/ 0 h 16"/>
              <a:gd name="T18" fmla="*/ 28 w 30"/>
              <a:gd name="T19" fmla="*/ 10 h 16"/>
              <a:gd name="T20" fmla="*/ 28 w 30"/>
              <a:gd name="T21" fmla="*/ 11 h 16"/>
              <a:gd name="T22" fmla="*/ 30 w 30"/>
              <a:gd name="T23" fmla="*/ 12 h 16"/>
              <a:gd name="T24" fmla="*/ 28 w 30"/>
              <a:gd name="T25" fmla="*/ 14 h 16"/>
              <a:gd name="T26" fmla="*/ 24 w 30"/>
              <a:gd name="T27" fmla="*/ 16 h 16"/>
              <a:gd name="T28" fmla="*/ 23 w 30"/>
              <a:gd name="T2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" h="16">
                <a:moveTo>
                  <a:pt x="23" y="16"/>
                </a:moveTo>
                <a:lnTo>
                  <a:pt x="7" y="15"/>
                </a:lnTo>
                <a:lnTo>
                  <a:pt x="1" y="10"/>
                </a:lnTo>
                <a:lnTo>
                  <a:pt x="0" y="4"/>
                </a:lnTo>
                <a:lnTo>
                  <a:pt x="3" y="1"/>
                </a:lnTo>
                <a:lnTo>
                  <a:pt x="5" y="0"/>
                </a:lnTo>
                <a:lnTo>
                  <a:pt x="7" y="0"/>
                </a:lnTo>
                <a:lnTo>
                  <a:pt x="8" y="0"/>
                </a:lnTo>
                <a:lnTo>
                  <a:pt x="11" y="0"/>
                </a:lnTo>
                <a:lnTo>
                  <a:pt x="28" y="10"/>
                </a:lnTo>
                <a:lnTo>
                  <a:pt x="28" y="11"/>
                </a:lnTo>
                <a:lnTo>
                  <a:pt x="30" y="12"/>
                </a:lnTo>
                <a:lnTo>
                  <a:pt x="28" y="14"/>
                </a:lnTo>
                <a:lnTo>
                  <a:pt x="24" y="16"/>
                </a:lnTo>
                <a:lnTo>
                  <a:pt x="23" y="1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3" name="Freeform 436"/>
          <p:cNvSpPr>
            <a:spLocks/>
          </p:cNvSpPr>
          <p:nvPr/>
        </p:nvSpPr>
        <p:spPr bwMode="auto">
          <a:xfrm>
            <a:off x="5811838" y="2881313"/>
            <a:ext cx="50800" cy="42863"/>
          </a:xfrm>
          <a:custGeom>
            <a:avLst/>
            <a:gdLst>
              <a:gd name="T0" fmla="*/ 0 w 32"/>
              <a:gd name="T1" fmla="*/ 27 h 27"/>
              <a:gd name="T2" fmla="*/ 3 w 32"/>
              <a:gd name="T3" fmla="*/ 23 h 27"/>
              <a:gd name="T4" fmla="*/ 6 w 32"/>
              <a:gd name="T5" fmla="*/ 21 h 27"/>
              <a:gd name="T6" fmla="*/ 4 w 32"/>
              <a:gd name="T7" fmla="*/ 18 h 27"/>
              <a:gd name="T8" fmla="*/ 4 w 32"/>
              <a:gd name="T9" fmla="*/ 14 h 27"/>
              <a:gd name="T10" fmla="*/ 6 w 32"/>
              <a:gd name="T11" fmla="*/ 10 h 27"/>
              <a:gd name="T12" fmla="*/ 19 w 32"/>
              <a:gd name="T13" fmla="*/ 1 h 27"/>
              <a:gd name="T14" fmla="*/ 28 w 32"/>
              <a:gd name="T15" fmla="*/ 0 h 27"/>
              <a:gd name="T16" fmla="*/ 30 w 32"/>
              <a:gd name="T17" fmla="*/ 0 h 27"/>
              <a:gd name="T18" fmla="*/ 32 w 32"/>
              <a:gd name="T19" fmla="*/ 1 h 27"/>
              <a:gd name="T20" fmla="*/ 32 w 32"/>
              <a:gd name="T21" fmla="*/ 3 h 27"/>
              <a:gd name="T22" fmla="*/ 29 w 32"/>
              <a:gd name="T23" fmla="*/ 8 h 27"/>
              <a:gd name="T24" fmla="*/ 29 w 32"/>
              <a:gd name="T25" fmla="*/ 10 h 27"/>
              <a:gd name="T26" fmla="*/ 18 w 32"/>
              <a:gd name="T27" fmla="*/ 12 h 27"/>
              <a:gd name="T28" fmla="*/ 18 w 32"/>
              <a:gd name="T29" fmla="*/ 21 h 27"/>
              <a:gd name="T30" fmla="*/ 6 w 32"/>
              <a:gd name="T31" fmla="*/ 26 h 27"/>
              <a:gd name="T32" fmla="*/ 3 w 32"/>
              <a:gd name="T33" fmla="*/ 26 h 27"/>
              <a:gd name="T34" fmla="*/ 2 w 32"/>
              <a:gd name="T35" fmla="*/ 27 h 27"/>
              <a:gd name="T36" fmla="*/ 0 w 32"/>
              <a:gd name="T3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2" h="27">
                <a:moveTo>
                  <a:pt x="0" y="27"/>
                </a:moveTo>
                <a:lnTo>
                  <a:pt x="3" y="23"/>
                </a:lnTo>
                <a:lnTo>
                  <a:pt x="6" y="21"/>
                </a:lnTo>
                <a:lnTo>
                  <a:pt x="4" y="18"/>
                </a:lnTo>
                <a:lnTo>
                  <a:pt x="4" y="14"/>
                </a:lnTo>
                <a:lnTo>
                  <a:pt x="6" y="10"/>
                </a:lnTo>
                <a:lnTo>
                  <a:pt x="19" y="1"/>
                </a:lnTo>
                <a:lnTo>
                  <a:pt x="28" y="0"/>
                </a:lnTo>
                <a:lnTo>
                  <a:pt x="30" y="0"/>
                </a:lnTo>
                <a:lnTo>
                  <a:pt x="32" y="1"/>
                </a:lnTo>
                <a:lnTo>
                  <a:pt x="32" y="3"/>
                </a:lnTo>
                <a:lnTo>
                  <a:pt x="29" y="8"/>
                </a:lnTo>
                <a:lnTo>
                  <a:pt x="29" y="10"/>
                </a:lnTo>
                <a:lnTo>
                  <a:pt x="18" y="12"/>
                </a:lnTo>
                <a:lnTo>
                  <a:pt x="18" y="21"/>
                </a:lnTo>
                <a:lnTo>
                  <a:pt x="6" y="26"/>
                </a:lnTo>
                <a:lnTo>
                  <a:pt x="3" y="26"/>
                </a:lnTo>
                <a:lnTo>
                  <a:pt x="2" y="27"/>
                </a:lnTo>
                <a:lnTo>
                  <a:pt x="0" y="2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4" name="Freeform 437"/>
          <p:cNvSpPr>
            <a:spLocks/>
          </p:cNvSpPr>
          <p:nvPr/>
        </p:nvSpPr>
        <p:spPr bwMode="auto">
          <a:xfrm>
            <a:off x="5994400" y="2632075"/>
            <a:ext cx="31750" cy="53975"/>
          </a:xfrm>
          <a:custGeom>
            <a:avLst/>
            <a:gdLst>
              <a:gd name="T0" fmla="*/ 1 w 20"/>
              <a:gd name="T1" fmla="*/ 34 h 34"/>
              <a:gd name="T2" fmla="*/ 0 w 20"/>
              <a:gd name="T3" fmla="*/ 33 h 34"/>
              <a:gd name="T4" fmla="*/ 0 w 20"/>
              <a:gd name="T5" fmla="*/ 28 h 34"/>
              <a:gd name="T6" fmla="*/ 0 w 20"/>
              <a:gd name="T7" fmla="*/ 28 h 34"/>
              <a:gd name="T8" fmla="*/ 0 w 20"/>
              <a:gd name="T9" fmla="*/ 23 h 34"/>
              <a:gd name="T10" fmla="*/ 0 w 20"/>
              <a:gd name="T11" fmla="*/ 19 h 34"/>
              <a:gd name="T12" fmla="*/ 0 w 20"/>
              <a:gd name="T13" fmla="*/ 18 h 34"/>
              <a:gd name="T14" fmla="*/ 5 w 20"/>
              <a:gd name="T15" fmla="*/ 10 h 34"/>
              <a:gd name="T16" fmla="*/ 5 w 20"/>
              <a:gd name="T17" fmla="*/ 8 h 34"/>
              <a:gd name="T18" fmla="*/ 7 w 20"/>
              <a:gd name="T19" fmla="*/ 4 h 34"/>
              <a:gd name="T20" fmla="*/ 9 w 20"/>
              <a:gd name="T21" fmla="*/ 3 h 34"/>
              <a:gd name="T22" fmla="*/ 12 w 20"/>
              <a:gd name="T23" fmla="*/ 2 h 34"/>
              <a:gd name="T24" fmla="*/ 18 w 20"/>
              <a:gd name="T25" fmla="*/ 0 h 34"/>
              <a:gd name="T26" fmla="*/ 18 w 20"/>
              <a:gd name="T27" fmla="*/ 0 h 34"/>
              <a:gd name="T28" fmla="*/ 20 w 20"/>
              <a:gd name="T29" fmla="*/ 2 h 34"/>
              <a:gd name="T30" fmla="*/ 19 w 20"/>
              <a:gd name="T31" fmla="*/ 4 h 34"/>
              <a:gd name="T32" fmla="*/ 16 w 20"/>
              <a:gd name="T33" fmla="*/ 10 h 34"/>
              <a:gd name="T34" fmla="*/ 18 w 20"/>
              <a:gd name="T35" fmla="*/ 17 h 34"/>
              <a:gd name="T36" fmla="*/ 18 w 20"/>
              <a:gd name="T37" fmla="*/ 18 h 34"/>
              <a:gd name="T38" fmla="*/ 18 w 20"/>
              <a:gd name="T39" fmla="*/ 21 h 34"/>
              <a:gd name="T40" fmla="*/ 18 w 20"/>
              <a:gd name="T41" fmla="*/ 28 h 34"/>
              <a:gd name="T42" fmla="*/ 18 w 20"/>
              <a:gd name="T43" fmla="*/ 28 h 34"/>
              <a:gd name="T44" fmla="*/ 15 w 20"/>
              <a:gd name="T45" fmla="*/ 29 h 34"/>
              <a:gd name="T46" fmla="*/ 15 w 20"/>
              <a:gd name="T47" fmla="*/ 30 h 34"/>
              <a:gd name="T48" fmla="*/ 11 w 20"/>
              <a:gd name="T49" fmla="*/ 34 h 34"/>
              <a:gd name="T50" fmla="*/ 9 w 20"/>
              <a:gd name="T51" fmla="*/ 34 h 34"/>
              <a:gd name="T52" fmla="*/ 8 w 20"/>
              <a:gd name="T53" fmla="*/ 34 h 34"/>
              <a:gd name="T54" fmla="*/ 4 w 20"/>
              <a:gd name="T55" fmla="*/ 34 h 34"/>
              <a:gd name="T56" fmla="*/ 3 w 20"/>
              <a:gd name="T57" fmla="*/ 34 h 34"/>
              <a:gd name="T58" fmla="*/ 1 w 20"/>
              <a:gd name="T5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0" h="34">
                <a:moveTo>
                  <a:pt x="1" y="34"/>
                </a:moveTo>
                <a:lnTo>
                  <a:pt x="0" y="33"/>
                </a:lnTo>
                <a:lnTo>
                  <a:pt x="0" y="28"/>
                </a:lnTo>
                <a:lnTo>
                  <a:pt x="0" y="28"/>
                </a:lnTo>
                <a:lnTo>
                  <a:pt x="0" y="23"/>
                </a:lnTo>
                <a:lnTo>
                  <a:pt x="0" y="19"/>
                </a:lnTo>
                <a:lnTo>
                  <a:pt x="0" y="18"/>
                </a:lnTo>
                <a:lnTo>
                  <a:pt x="5" y="10"/>
                </a:lnTo>
                <a:lnTo>
                  <a:pt x="5" y="8"/>
                </a:lnTo>
                <a:lnTo>
                  <a:pt x="7" y="4"/>
                </a:lnTo>
                <a:lnTo>
                  <a:pt x="9" y="3"/>
                </a:lnTo>
                <a:lnTo>
                  <a:pt x="12" y="2"/>
                </a:lnTo>
                <a:lnTo>
                  <a:pt x="18" y="0"/>
                </a:lnTo>
                <a:lnTo>
                  <a:pt x="18" y="0"/>
                </a:lnTo>
                <a:lnTo>
                  <a:pt x="20" y="2"/>
                </a:lnTo>
                <a:lnTo>
                  <a:pt x="19" y="4"/>
                </a:lnTo>
                <a:lnTo>
                  <a:pt x="16" y="10"/>
                </a:lnTo>
                <a:lnTo>
                  <a:pt x="18" y="17"/>
                </a:lnTo>
                <a:lnTo>
                  <a:pt x="18" y="18"/>
                </a:lnTo>
                <a:lnTo>
                  <a:pt x="18" y="21"/>
                </a:lnTo>
                <a:lnTo>
                  <a:pt x="18" y="28"/>
                </a:lnTo>
                <a:lnTo>
                  <a:pt x="18" y="28"/>
                </a:lnTo>
                <a:lnTo>
                  <a:pt x="15" y="29"/>
                </a:lnTo>
                <a:lnTo>
                  <a:pt x="15" y="30"/>
                </a:lnTo>
                <a:lnTo>
                  <a:pt x="11" y="34"/>
                </a:lnTo>
                <a:lnTo>
                  <a:pt x="9" y="34"/>
                </a:lnTo>
                <a:lnTo>
                  <a:pt x="8" y="34"/>
                </a:lnTo>
                <a:lnTo>
                  <a:pt x="4" y="34"/>
                </a:lnTo>
                <a:lnTo>
                  <a:pt x="3" y="34"/>
                </a:lnTo>
                <a:lnTo>
                  <a:pt x="1" y="3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5" name="Freeform 438"/>
          <p:cNvSpPr>
            <a:spLocks/>
          </p:cNvSpPr>
          <p:nvPr/>
        </p:nvSpPr>
        <p:spPr bwMode="auto">
          <a:xfrm>
            <a:off x="6483350" y="2084388"/>
            <a:ext cx="9525" cy="11113"/>
          </a:xfrm>
          <a:custGeom>
            <a:avLst/>
            <a:gdLst>
              <a:gd name="T0" fmla="*/ 4 w 6"/>
              <a:gd name="T1" fmla="*/ 7 h 7"/>
              <a:gd name="T2" fmla="*/ 2 w 6"/>
              <a:gd name="T3" fmla="*/ 6 h 7"/>
              <a:gd name="T4" fmla="*/ 0 w 6"/>
              <a:gd name="T5" fmla="*/ 4 h 7"/>
              <a:gd name="T6" fmla="*/ 0 w 6"/>
              <a:gd name="T7" fmla="*/ 3 h 7"/>
              <a:gd name="T8" fmla="*/ 0 w 6"/>
              <a:gd name="T9" fmla="*/ 2 h 7"/>
              <a:gd name="T10" fmla="*/ 0 w 6"/>
              <a:gd name="T11" fmla="*/ 0 h 7"/>
              <a:gd name="T12" fmla="*/ 2 w 6"/>
              <a:gd name="T13" fmla="*/ 0 h 7"/>
              <a:gd name="T14" fmla="*/ 4 w 6"/>
              <a:gd name="T15" fmla="*/ 2 h 7"/>
              <a:gd name="T16" fmla="*/ 4 w 6"/>
              <a:gd name="T17" fmla="*/ 4 h 7"/>
              <a:gd name="T18" fmla="*/ 6 w 6"/>
              <a:gd name="T19" fmla="*/ 7 h 7"/>
              <a:gd name="T20" fmla="*/ 4 w 6"/>
              <a:gd name="T2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7">
                <a:moveTo>
                  <a:pt x="4" y="7"/>
                </a:moveTo>
                <a:lnTo>
                  <a:pt x="2" y="6"/>
                </a:lnTo>
                <a:lnTo>
                  <a:pt x="0" y="4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  <a:lnTo>
                  <a:pt x="2" y="0"/>
                </a:lnTo>
                <a:lnTo>
                  <a:pt x="4" y="2"/>
                </a:lnTo>
                <a:lnTo>
                  <a:pt x="4" y="4"/>
                </a:lnTo>
                <a:lnTo>
                  <a:pt x="6" y="7"/>
                </a:lnTo>
                <a:lnTo>
                  <a:pt x="4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6" name="Freeform 439"/>
          <p:cNvSpPr>
            <a:spLocks/>
          </p:cNvSpPr>
          <p:nvPr/>
        </p:nvSpPr>
        <p:spPr bwMode="auto">
          <a:xfrm>
            <a:off x="6516688" y="2052638"/>
            <a:ext cx="11113" cy="6350"/>
          </a:xfrm>
          <a:custGeom>
            <a:avLst/>
            <a:gdLst>
              <a:gd name="T0" fmla="*/ 1 w 7"/>
              <a:gd name="T1" fmla="*/ 4 h 4"/>
              <a:gd name="T2" fmla="*/ 0 w 7"/>
              <a:gd name="T3" fmla="*/ 1 h 4"/>
              <a:gd name="T4" fmla="*/ 0 w 7"/>
              <a:gd name="T5" fmla="*/ 0 h 4"/>
              <a:gd name="T6" fmla="*/ 4 w 7"/>
              <a:gd name="T7" fmla="*/ 0 h 4"/>
              <a:gd name="T8" fmla="*/ 5 w 7"/>
              <a:gd name="T9" fmla="*/ 0 h 4"/>
              <a:gd name="T10" fmla="*/ 7 w 7"/>
              <a:gd name="T11" fmla="*/ 0 h 4"/>
              <a:gd name="T12" fmla="*/ 4 w 7"/>
              <a:gd name="T13" fmla="*/ 1 h 4"/>
              <a:gd name="T14" fmla="*/ 2 w 7"/>
              <a:gd name="T15" fmla="*/ 3 h 4"/>
              <a:gd name="T16" fmla="*/ 1 w 7"/>
              <a:gd name="T1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4">
                <a:moveTo>
                  <a:pt x="1" y="4"/>
                </a:moveTo>
                <a:lnTo>
                  <a:pt x="0" y="1"/>
                </a:lnTo>
                <a:lnTo>
                  <a:pt x="0" y="0"/>
                </a:lnTo>
                <a:lnTo>
                  <a:pt x="4" y="0"/>
                </a:lnTo>
                <a:lnTo>
                  <a:pt x="5" y="0"/>
                </a:lnTo>
                <a:lnTo>
                  <a:pt x="7" y="0"/>
                </a:lnTo>
                <a:lnTo>
                  <a:pt x="4" y="1"/>
                </a:lnTo>
                <a:lnTo>
                  <a:pt x="2" y="3"/>
                </a:lnTo>
                <a:lnTo>
                  <a:pt x="1" y="4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7" name="Freeform 440"/>
          <p:cNvSpPr>
            <a:spLocks/>
          </p:cNvSpPr>
          <p:nvPr/>
        </p:nvSpPr>
        <p:spPr bwMode="auto">
          <a:xfrm>
            <a:off x="6813550" y="2025650"/>
            <a:ext cx="19050" cy="11113"/>
          </a:xfrm>
          <a:custGeom>
            <a:avLst/>
            <a:gdLst>
              <a:gd name="T0" fmla="*/ 12 w 12"/>
              <a:gd name="T1" fmla="*/ 7 h 7"/>
              <a:gd name="T2" fmla="*/ 0 w 12"/>
              <a:gd name="T3" fmla="*/ 3 h 7"/>
              <a:gd name="T4" fmla="*/ 2 w 12"/>
              <a:gd name="T5" fmla="*/ 2 h 7"/>
              <a:gd name="T6" fmla="*/ 4 w 12"/>
              <a:gd name="T7" fmla="*/ 0 h 7"/>
              <a:gd name="T8" fmla="*/ 11 w 12"/>
              <a:gd name="T9" fmla="*/ 2 h 7"/>
              <a:gd name="T10" fmla="*/ 12 w 12"/>
              <a:gd name="T11" fmla="*/ 3 h 7"/>
              <a:gd name="T12" fmla="*/ 12 w 12"/>
              <a:gd name="T13" fmla="*/ 5 h 7"/>
              <a:gd name="T14" fmla="*/ 12 w 12"/>
              <a:gd name="T1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7">
                <a:moveTo>
                  <a:pt x="12" y="7"/>
                </a:moveTo>
                <a:lnTo>
                  <a:pt x="0" y="3"/>
                </a:lnTo>
                <a:lnTo>
                  <a:pt x="2" y="2"/>
                </a:lnTo>
                <a:lnTo>
                  <a:pt x="4" y="0"/>
                </a:lnTo>
                <a:lnTo>
                  <a:pt x="11" y="2"/>
                </a:lnTo>
                <a:lnTo>
                  <a:pt x="12" y="3"/>
                </a:lnTo>
                <a:lnTo>
                  <a:pt x="12" y="5"/>
                </a:lnTo>
                <a:lnTo>
                  <a:pt x="12" y="7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8" name="Freeform 441"/>
          <p:cNvSpPr>
            <a:spLocks/>
          </p:cNvSpPr>
          <p:nvPr/>
        </p:nvSpPr>
        <p:spPr bwMode="auto">
          <a:xfrm>
            <a:off x="6548438" y="1941513"/>
            <a:ext cx="63500" cy="65088"/>
          </a:xfrm>
          <a:custGeom>
            <a:avLst/>
            <a:gdLst>
              <a:gd name="T0" fmla="*/ 6 w 40"/>
              <a:gd name="T1" fmla="*/ 41 h 41"/>
              <a:gd name="T2" fmla="*/ 6 w 40"/>
              <a:gd name="T3" fmla="*/ 40 h 41"/>
              <a:gd name="T4" fmla="*/ 3 w 40"/>
              <a:gd name="T5" fmla="*/ 38 h 41"/>
              <a:gd name="T6" fmla="*/ 2 w 40"/>
              <a:gd name="T7" fmla="*/ 36 h 41"/>
              <a:gd name="T8" fmla="*/ 0 w 40"/>
              <a:gd name="T9" fmla="*/ 34 h 41"/>
              <a:gd name="T10" fmla="*/ 7 w 40"/>
              <a:gd name="T11" fmla="*/ 21 h 41"/>
              <a:gd name="T12" fmla="*/ 14 w 40"/>
              <a:gd name="T13" fmla="*/ 4 h 41"/>
              <a:gd name="T14" fmla="*/ 15 w 40"/>
              <a:gd name="T15" fmla="*/ 4 h 41"/>
              <a:gd name="T16" fmla="*/ 18 w 40"/>
              <a:gd name="T17" fmla="*/ 3 h 41"/>
              <a:gd name="T18" fmla="*/ 23 w 40"/>
              <a:gd name="T19" fmla="*/ 2 h 41"/>
              <a:gd name="T20" fmla="*/ 25 w 40"/>
              <a:gd name="T21" fmla="*/ 0 h 41"/>
              <a:gd name="T22" fmla="*/ 29 w 40"/>
              <a:gd name="T23" fmla="*/ 0 h 41"/>
              <a:gd name="T24" fmla="*/ 29 w 40"/>
              <a:gd name="T25" fmla="*/ 0 h 41"/>
              <a:gd name="T26" fmla="*/ 34 w 40"/>
              <a:gd name="T27" fmla="*/ 4 h 41"/>
              <a:gd name="T28" fmla="*/ 36 w 40"/>
              <a:gd name="T29" fmla="*/ 7 h 41"/>
              <a:gd name="T30" fmla="*/ 37 w 40"/>
              <a:gd name="T31" fmla="*/ 8 h 41"/>
              <a:gd name="T32" fmla="*/ 38 w 40"/>
              <a:gd name="T33" fmla="*/ 13 h 41"/>
              <a:gd name="T34" fmla="*/ 38 w 40"/>
              <a:gd name="T35" fmla="*/ 14 h 41"/>
              <a:gd name="T36" fmla="*/ 40 w 40"/>
              <a:gd name="T37" fmla="*/ 17 h 41"/>
              <a:gd name="T38" fmla="*/ 38 w 40"/>
              <a:gd name="T39" fmla="*/ 34 h 41"/>
              <a:gd name="T40" fmla="*/ 33 w 40"/>
              <a:gd name="T41" fmla="*/ 37 h 41"/>
              <a:gd name="T42" fmla="*/ 33 w 40"/>
              <a:gd name="T43" fmla="*/ 38 h 41"/>
              <a:gd name="T44" fmla="*/ 32 w 40"/>
              <a:gd name="T45" fmla="*/ 38 h 41"/>
              <a:gd name="T46" fmla="*/ 23 w 40"/>
              <a:gd name="T47" fmla="*/ 40 h 41"/>
              <a:gd name="T48" fmla="*/ 17 w 40"/>
              <a:gd name="T49" fmla="*/ 41 h 41"/>
              <a:gd name="T50" fmla="*/ 14 w 40"/>
              <a:gd name="T51" fmla="*/ 41 h 41"/>
              <a:gd name="T52" fmla="*/ 8 w 40"/>
              <a:gd name="T53" fmla="*/ 41 h 41"/>
              <a:gd name="T54" fmla="*/ 7 w 40"/>
              <a:gd name="T55" fmla="*/ 41 h 41"/>
              <a:gd name="T56" fmla="*/ 6 w 40"/>
              <a:gd name="T57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0" h="41">
                <a:moveTo>
                  <a:pt x="6" y="41"/>
                </a:moveTo>
                <a:lnTo>
                  <a:pt x="6" y="40"/>
                </a:lnTo>
                <a:lnTo>
                  <a:pt x="3" y="38"/>
                </a:lnTo>
                <a:lnTo>
                  <a:pt x="2" y="36"/>
                </a:lnTo>
                <a:lnTo>
                  <a:pt x="0" y="34"/>
                </a:lnTo>
                <a:lnTo>
                  <a:pt x="7" y="21"/>
                </a:lnTo>
                <a:lnTo>
                  <a:pt x="14" y="4"/>
                </a:lnTo>
                <a:lnTo>
                  <a:pt x="15" y="4"/>
                </a:lnTo>
                <a:lnTo>
                  <a:pt x="18" y="3"/>
                </a:lnTo>
                <a:lnTo>
                  <a:pt x="23" y="2"/>
                </a:lnTo>
                <a:lnTo>
                  <a:pt x="25" y="0"/>
                </a:lnTo>
                <a:lnTo>
                  <a:pt x="29" y="0"/>
                </a:lnTo>
                <a:lnTo>
                  <a:pt x="29" y="0"/>
                </a:lnTo>
                <a:lnTo>
                  <a:pt x="34" y="4"/>
                </a:lnTo>
                <a:lnTo>
                  <a:pt x="36" y="7"/>
                </a:lnTo>
                <a:lnTo>
                  <a:pt x="37" y="8"/>
                </a:lnTo>
                <a:lnTo>
                  <a:pt x="38" y="13"/>
                </a:lnTo>
                <a:lnTo>
                  <a:pt x="38" y="14"/>
                </a:lnTo>
                <a:lnTo>
                  <a:pt x="40" y="17"/>
                </a:lnTo>
                <a:lnTo>
                  <a:pt x="38" y="34"/>
                </a:lnTo>
                <a:lnTo>
                  <a:pt x="33" y="37"/>
                </a:lnTo>
                <a:lnTo>
                  <a:pt x="33" y="38"/>
                </a:lnTo>
                <a:lnTo>
                  <a:pt x="32" y="38"/>
                </a:lnTo>
                <a:lnTo>
                  <a:pt x="23" y="40"/>
                </a:lnTo>
                <a:lnTo>
                  <a:pt x="17" y="41"/>
                </a:lnTo>
                <a:lnTo>
                  <a:pt x="14" y="41"/>
                </a:lnTo>
                <a:lnTo>
                  <a:pt x="8" y="41"/>
                </a:lnTo>
                <a:lnTo>
                  <a:pt x="7" y="41"/>
                </a:lnTo>
                <a:lnTo>
                  <a:pt x="6" y="4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9" name="Freeform 442"/>
          <p:cNvSpPr>
            <a:spLocks/>
          </p:cNvSpPr>
          <p:nvPr/>
        </p:nvSpPr>
        <p:spPr bwMode="auto">
          <a:xfrm>
            <a:off x="7248525" y="1630363"/>
            <a:ext cx="0" cy="1588"/>
          </a:xfrm>
          <a:custGeom>
            <a:avLst/>
            <a:gdLst>
              <a:gd name="T0" fmla="*/ 1 h 1"/>
              <a:gd name="T1" fmla="*/ 0 h 1"/>
              <a:gd name="T2" fmla="*/ 1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">
                <a:moveTo>
                  <a:pt x="0" y="1"/>
                </a:moveTo>
                <a:lnTo>
                  <a:pt x="0" y="0"/>
                </a:lnTo>
                <a:lnTo>
                  <a:pt x="0" y="1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0" name="Freeform 443"/>
          <p:cNvSpPr>
            <a:spLocks/>
          </p:cNvSpPr>
          <p:nvPr/>
        </p:nvSpPr>
        <p:spPr bwMode="auto">
          <a:xfrm>
            <a:off x="7262813" y="1498600"/>
            <a:ext cx="50800" cy="119063"/>
          </a:xfrm>
          <a:custGeom>
            <a:avLst/>
            <a:gdLst>
              <a:gd name="T0" fmla="*/ 10 w 32"/>
              <a:gd name="T1" fmla="*/ 75 h 75"/>
              <a:gd name="T2" fmla="*/ 0 w 32"/>
              <a:gd name="T3" fmla="*/ 45 h 75"/>
              <a:gd name="T4" fmla="*/ 0 w 32"/>
              <a:gd name="T5" fmla="*/ 43 h 75"/>
              <a:gd name="T6" fmla="*/ 2 w 32"/>
              <a:gd name="T7" fmla="*/ 38 h 75"/>
              <a:gd name="T8" fmla="*/ 3 w 32"/>
              <a:gd name="T9" fmla="*/ 35 h 75"/>
              <a:gd name="T10" fmla="*/ 6 w 32"/>
              <a:gd name="T11" fmla="*/ 30 h 75"/>
              <a:gd name="T12" fmla="*/ 9 w 32"/>
              <a:gd name="T13" fmla="*/ 24 h 75"/>
              <a:gd name="T14" fmla="*/ 7 w 32"/>
              <a:gd name="T15" fmla="*/ 16 h 75"/>
              <a:gd name="T16" fmla="*/ 7 w 32"/>
              <a:gd name="T17" fmla="*/ 8 h 75"/>
              <a:gd name="T18" fmla="*/ 7 w 32"/>
              <a:gd name="T19" fmla="*/ 4 h 75"/>
              <a:gd name="T20" fmla="*/ 10 w 32"/>
              <a:gd name="T21" fmla="*/ 0 h 75"/>
              <a:gd name="T22" fmla="*/ 11 w 32"/>
              <a:gd name="T23" fmla="*/ 0 h 75"/>
              <a:gd name="T24" fmla="*/ 13 w 32"/>
              <a:gd name="T25" fmla="*/ 1 h 75"/>
              <a:gd name="T26" fmla="*/ 13 w 32"/>
              <a:gd name="T27" fmla="*/ 2 h 75"/>
              <a:gd name="T28" fmla="*/ 14 w 32"/>
              <a:gd name="T29" fmla="*/ 5 h 75"/>
              <a:gd name="T30" fmla="*/ 15 w 32"/>
              <a:gd name="T31" fmla="*/ 7 h 75"/>
              <a:gd name="T32" fmla="*/ 17 w 32"/>
              <a:gd name="T33" fmla="*/ 11 h 75"/>
              <a:gd name="T34" fmla="*/ 20 w 32"/>
              <a:gd name="T35" fmla="*/ 16 h 75"/>
              <a:gd name="T36" fmla="*/ 25 w 32"/>
              <a:gd name="T37" fmla="*/ 32 h 75"/>
              <a:gd name="T38" fmla="*/ 29 w 32"/>
              <a:gd name="T39" fmla="*/ 34 h 75"/>
              <a:gd name="T40" fmla="*/ 32 w 32"/>
              <a:gd name="T41" fmla="*/ 41 h 75"/>
              <a:gd name="T42" fmla="*/ 28 w 32"/>
              <a:gd name="T43" fmla="*/ 47 h 75"/>
              <a:gd name="T44" fmla="*/ 26 w 32"/>
              <a:gd name="T45" fmla="*/ 49 h 75"/>
              <a:gd name="T46" fmla="*/ 25 w 32"/>
              <a:gd name="T47" fmla="*/ 71 h 75"/>
              <a:gd name="T48" fmla="*/ 22 w 32"/>
              <a:gd name="T49" fmla="*/ 72 h 75"/>
              <a:gd name="T50" fmla="*/ 17 w 32"/>
              <a:gd name="T51" fmla="*/ 73 h 75"/>
              <a:gd name="T52" fmla="*/ 14 w 32"/>
              <a:gd name="T53" fmla="*/ 75 h 75"/>
              <a:gd name="T54" fmla="*/ 10 w 32"/>
              <a:gd name="T55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2" h="75">
                <a:moveTo>
                  <a:pt x="10" y="75"/>
                </a:moveTo>
                <a:lnTo>
                  <a:pt x="0" y="45"/>
                </a:lnTo>
                <a:lnTo>
                  <a:pt x="0" y="43"/>
                </a:lnTo>
                <a:lnTo>
                  <a:pt x="2" y="38"/>
                </a:lnTo>
                <a:lnTo>
                  <a:pt x="3" y="35"/>
                </a:lnTo>
                <a:lnTo>
                  <a:pt x="6" y="30"/>
                </a:lnTo>
                <a:lnTo>
                  <a:pt x="9" y="24"/>
                </a:lnTo>
                <a:lnTo>
                  <a:pt x="7" y="16"/>
                </a:lnTo>
                <a:lnTo>
                  <a:pt x="7" y="8"/>
                </a:lnTo>
                <a:lnTo>
                  <a:pt x="7" y="4"/>
                </a:lnTo>
                <a:lnTo>
                  <a:pt x="10" y="0"/>
                </a:lnTo>
                <a:lnTo>
                  <a:pt x="11" y="0"/>
                </a:lnTo>
                <a:lnTo>
                  <a:pt x="13" y="1"/>
                </a:lnTo>
                <a:lnTo>
                  <a:pt x="13" y="2"/>
                </a:lnTo>
                <a:lnTo>
                  <a:pt x="14" y="5"/>
                </a:lnTo>
                <a:lnTo>
                  <a:pt x="15" y="7"/>
                </a:lnTo>
                <a:lnTo>
                  <a:pt x="17" y="11"/>
                </a:lnTo>
                <a:lnTo>
                  <a:pt x="20" y="16"/>
                </a:lnTo>
                <a:lnTo>
                  <a:pt x="25" y="32"/>
                </a:lnTo>
                <a:lnTo>
                  <a:pt x="29" y="34"/>
                </a:lnTo>
                <a:lnTo>
                  <a:pt x="32" y="41"/>
                </a:lnTo>
                <a:lnTo>
                  <a:pt x="28" y="47"/>
                </a:lnTo>
                <a:lnTo>
                  <a:pt x="26" y="49"/>
                </a:lnTo>
                <a:lnTo>
                  <a:pt x="25" y="71"/>
                </a:lnTo>
                <a:lnTo>
                  <a:pt x="22" y="72"/>
                </a:lnTo>
                <a:lnTo>
                  <a:pt x="17" y="73"/>
                </a:lnTo>
                <a:lnTo>
                  <a:pt x="14" y="75"/>
                </a:lnTo>
                <a:lnTo>
                  <a:pt x="10" y="75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1" name="Freeform 444"/>
          <p:cNvSpPr>
            <a:spLocks/>
          </p:cNvSpPr>
          <p:nvPr/>
        </p:nvSpPr>
        <p:spPr bwMode="auto">
          <a:xfrm>
            <a:off x="6864350" y="1524000"/>
            <a:ext cx="9525" cy="9525"/>
          </a:xfrm>
          <a:custGeom>
            <a:avLst/>
            <a:gdLst>
              <a:gd name="T0" fmla="*/ 0 w 6"/>
              <a:gd name="T1" fmla="*/ 6 h 6"/>
              <a:gd name="T2" fmla="*/ 0 w 6"/>
              <a:gd name="T3" fmla="*/ 3 h 6"/>
              <a:gd name="T4" fmla="*/ 3 w 6"/>
              <a:gd name="T5" fmla="*/ 1 h 6"/>
              <a:gd name="T6" fmla="*/ 4 w 6"/>
              <a:gd name="T7" fmla="*/ 0 h 6"/>
              <a:gd name="T8" fmla="*/ 6 w 6"/>
              <a:gd name="T9" fmla="*/ 1 h 6"/>
              <a:gd name="T10" fmla="*/ 6 w 6"/>
              <a:gd name="T11" fmla="*/ 4 h 6"/>
              <a:gd name="T12" fmla="*/ 6 w 6"/>
              <a:gd name="T13" fmla="*/ 6 h 6"/>
              <a:gd name="T14" fmla="*/ 0 w 6"/>
              <a:gd name="T1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0" y="3"/>
                </a:lnTo>
                <a:lnTo>
                  <a:pt x="3" y="1"/>
                </a:lnTo>
                <a:lnTo>
                  <a:pt x="4" y="0"/>
                </a:lnTo>
                <a:lnTo>
                  <a:pt x="6" y="1"/>
                </a:lnTo>
                <a:lnTo>
                  <a:pt x="6" y="4"/>
                </a:lnTo>
                <a:lnTo>
                  <a:pt x="6" y="6"/>
                </a:lnTo>
                <a:lnTo>
                  <a:pt x="0" y="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2" name="Freeform 445"/>
          <p:cNvSpPr>
            <a:spLocks/>
          </p:cNvSpPr>
          <p:nvPr/>
        </p:nvSpPr>
        <p:spPr bwMode="auto">
          <a:xfrm>
            <a:off x="6969125" y="1447800"/>
            <a:ext cx="36513" cy="61913"/>
          </a:xfrm>
          <a:custGeom>
            <a:avLst/>
            <a:gdLst>
              <a:gd name="T0" fmla="*/ 11 w 23"/>
              <a:gd name="T1" fmla="*/ 39 h 39"/>
              <a:gd name="T2" fmla="*/ 7 w 23"/>
              <a:gd name="T3" fmla="*/ 34 h 39"/>
              <a:gd name="T4" fmla="*/ 0 w 23"/>
              <a:gd name="T5" fmla="*/ 18 h 39"/>
              <a:gd name="T6" fmla="*/ 0 w 23"/>
              <a:gd name="T7" fmla="*/ 4 h 39"/>
              <a:gd name="T8" fmla="*/ 4 w 23"/>
              <a:gd name="T9" fmla="*/ 2 h 39"/>
              <a:gd name="T10" fmla="*/ 4 w 23"/>
              <a:gd name="T11" fmla="*/ 0 h 39"/>
              <a:gd name="T12" fmla="*/ 11 w 23"/>
              <a:gd name="T13" fmla="*/ 3 h 39"/>
              <a:gd name="T14" fmla="*/ 12 w 23"/>
              <a:gd name="T15" fmla="*/ 7 h 39"/>
              <a:gd name="T16" fmla="*/ 12 w 23"/>
              <a:gd name="T17" fmla="*/ 9 h 39"/>
              <a:gd name="T18" fmla="*/ 19 w 23"/>
              <a:gd name="T19" fmla="*/ 29 h 39"/>
              <a:gd name="T20" fmla="*/ 20 w 23"/>
              <a:gd name="T21" fmla="*/ 30 h 39"/>
              <a:gd name="T22" fmla="*/ 23 w 23"/>
              <a:gd name="T23" fmla="*/ 32 h 39"/>
              <a:gd name="T24" fmla="*/ 23 w 23"/>
              <a:gd name="T25" fmla="*/ 34 h 39"/>
              <a:gd name="T26" fmla="*/ 23 w 23"/>
              <a:gd name="T27" fmla="*/ 36 h 39"/>
              <a:gd name="T28" fmla="*/ 19 w 23"/>
              <a:gd name="T29" fmla="*/ 37 h 39"/>
              <a:gd name="T30" fmla="*/ 13 w 23"/>
              <a:gd name="T31" fmla="*/ 39 h 39"/>
              <a:gd name="T32" fmla="*/ 11 w 23"/>
              <a:gd name="T33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39">
                <a:moveTo>
                  <a:pt x="11" y="39"/>
                </a:moveTo>
                <a:lnTo>
                  <a:pt x="7" y="34"/>
                </a:lnTo>
                <a:lnTo>
                  <a:pt x="0" y="18"/>
                </a:lnTo>
                <a:lnTo>
                  <a:pt x="0" y="4"/>
                </a:lnTo>
                <a:lnTo>
                  <a:pt x="4" y="2"/>
                </a:lnTo>
                <a:lnTo>
                  <a:pt x="4" y="0"/>
                </a:lnTo>
                <a:lnTo>
                  <a:pt x="11" y="3"/>
                </a:lnTo>
                <a:lnTo>
                  <a:pt x="12" y="7"/>
                </a:lnTo>
                <a:lnTo>
                  <a:pt x="12" y="9"/>
                </a:lnTo>
                <a:lnTo>
                  <a:pt x="19" y="29"/>
                </a:lnTo>
                <a:lnTo>
                  <a:pt x="20" y="30"/>
                </a:lnTo>
                <a:lnTo>
                  <a:pt x="23" y="32"/>
                </a:lnTo>
                <a:lnTo>
                  <a:pt x="23" y="34"/>
                </a:lnTo>
                <a:lnTo>
                  <a:pt x="23" y="36"/>
                </a:lnTo>
                <a:lnTo>
                  <a:pt x="19" y="37"/>
                </a:lnTo>
                <a:lnTo>
                  <a:pt x="13" y="39"/>
                </a:lnTo>
                <a:lnTo>
                  <a:pt x="11" y="3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3" name="Freeform 446"/>
          <p:cNvSpPr>
            <a:spLocks/>
          </p:cNvSpPr>
          <p:nvPr/>
        </p:nvSpPr>
        <p:spPr bwMode="auto">
          <a:xfrm>
            <a:off x="7031038" y="1349375"/>
            <a:ext cx="34925" cy="41275"/>
          </a:xfrm>
          <a:custGeom>
            <a:avLst/>
            <a:gdLst>
              <a:gd name="T0" fmla="*/ 15 w 22"/>
              <a:gd name="T1" fmla="*/ 26 h 26"/>
              <a:gd name="T2" fmla="*/ 13 w 22"/>
              <a:gd name="T3" fmla="*/ 24 h 26"/>
              <a:gd name="T4" fmla="*/ 11 w 22"/>
              <a:gd name="T5" fmla="*/ 23 h 26"/>
              <a:gd name="T6" fmla="*/ 9 w 22"/>
              <a:gd name="T7" fmla="*/ 20 h 26"/>
              <a:gd name="T8" fmla="*/ 6 w 22"/>
              <a:gd name="T9" fmla="*/ 19 h 26"/>
              <a:gd name="T10" fmla="*/ 3 w 22"/>
              <a:gd name="T11" fmla="*/ 16 h 26"/>
              <a:gd name="T12" fmla="*/ 2 w 22"/>
              <a:gd name="T13" fmla="*/ 8 h 26"/>
              <a:gd name="T14" fmla="*/ 2 w 22"/>
              <a:gd name="T15" fmla="*/ 6 h 26"/>
              <a:gd name="T16" fmla="*/ 0 w 22"/>
              <a:gd name="T17" fmla="*/ 5 h 26"/>
              <a:gd name="T18" fmla="*/ 2 w 22"/>
              <a:gd name="T19" fmla="*/ 4 h 26"/>
              <a:gd name="T20" fmla="*/ 3 w 22"/>
              <a:gd name="T21" fmla="*/ 0 h 26"/>
              <a:gd name="T22" fmla="*/ 5 w 22"/>
              <a:gd name="T23" fmla="*/ 0 h 26"/>
              <a:gd name="T24" fmla="*/ 9 w 22"/>
              <a:gd name="T25" fmla="*/ 2 h 26"/>
              <a:gd name="T26" fmla="*/ 14 w 22"/>
              <a:gd name="T27" fmla="*/ 6 h 26"/>
              <a:gd name="T28" fmla="*/ 17 w 22"/>
              <a:gd name="T29" fmla="*/ 12 h 26"/>
              <a:gd name="T30" fmla="*/ 15 w 22"/>
              <a:gd name="T31" fmla="*/ 16 h 26"/>
              <a:gd name="T32" fmla="*/ 21 w 22"/>
              <a:gd name="T33" fmla="*/ 17 h 26"/>
              <a:gd name="T34" fmla="*/ 22 w 22"/>
              <a:gd name="T35" fmla="*/ 20 h 26"/>
              <a:gd name="T36" fmla="*/ 22 w 22"/>
              <a:gd name="T37" fmla="*/ 21 h 26"/>
              <a:gd name="T38" fmla="*/ 21 w 22"/>
              <a:gd name="T39" fmla="*/ 23 h 26"/>
              <a:gd name="T40" fmla="*/ 21 w 22"/>
              <a:gd name="T41" fmla="*/ 24 h 26"/>
              <a:gd name="T42" fmla="*/ 20 w 22"/>
              <a:gd name="T43" fmla="*/ 24 h 26"/>
              <a:gd name="T44" fmla="*/ 20 w 22"/>
              <a:gd name="T45" fmla="*/ 26 h 26"/>
              <a:gd name="T46" fmla="*/ 15 w 22"/>
              <a:gd name="T4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2" h="26">
                <a:moveTo>
                  <a:pt x="15" y="26"/>
                </a:moveTo>
                <a:lnTo>
                  <a:pt x="13" y="24"/>
                </a:lnTo>
                <a:lnTo>
                  <a:pt x="11" y="23"/>
                </a:lnTo>
                <a:lnTo>
                  <a:pt x="9" y="20"/>
                </a:lnTo>
                <a:lnTo>
                  <a:pt x="6" y="19"/>
                </a:lnTo>
                <a:lnTo>
                  <a:pt x="3" y="16"/>
                </a:lnTo>
                <a:lnTo>
                  <a:pt x="2" y="8"/>
                </a:lnTo>
                <a:lnTo>
                  <a:pt x="2" y="6"/>
                </a:lnTo>
                <a:lnTo>
                  <a:pt x="0" y="5"/>
                </a:lnTo>
                <a:lnTo>
                  <a:pt x="2" y="4"/>
                </a:lnTo>
                <a:lnTo>
                  <a:pt x="3" y="0"/>
                </a:lnTo>
                <a:lnTo>
                  <a:pt x="5" y="0"/>
                </a:lnTo>
                <a:lnTo>
                  <a:pt x="9" y="2"/>
                </a:lnTo>
                <a:lnTo>
                  <a:pt x="14" y="6"/>
                </a:lnTo>
                <a:lnTo>
                  <a:pt x="17" y="12"/>
                </a:lnTo>
                <a:lnTo>
                  <a:pt x="15" y="16"/>
                </a:lnTo>
                <a:lnTo>
                  <a:pt x="21" y="17"/>
                </a:lnTo>
                <a:lnTo>
                  <a:pt x="22" y="20"/>
                </a:lnTo>
                <a:lnTo>
                  <a:pt x="22" y="21"/>
                </a:lnTo>
                <a:lnTo>
                  <a:pt x="21" y="23"/>
                </a:lnTo>
                <a:lnTo>
                  <a:pt x="21" y="24"/>
                </a:lnTo>
                <a:lnTo>
                  <a:pt x="20" y="24"/>
                </a:lnTo>
                <a:lnTo>
                  <a:pt x="20" y="26"/>
                </a:lnTo>
                <a:lnTo>
                  <a:pt x="15" y="26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4" name="Freeform 447"/>
          <p:cNvSpPr>
            <a:spLocks noEditPoints="1"/>
          </p:cNvSpPr>
          <p:nvPr/>
        </p:nvSpPr>
        <p:spPr bwMode="auto">
          <a:xfrm>
            <a:off x="4265613" y="2159000"/>
            <a:ext cx="2316163" cy="3721100"/>
          </a:xfrm>
          <a:custGeom>
            <a:avLst/>
            <a:gdLst>
              <a:gd name="T0" fmla="*/ 169 w 1459"/>
              <a:gd name="T1" fmla="*/ 2265 h 2344"/>
              <a:gd name="T2" fmla="*/ 70 w 1459"/>
              <a:gd name="T3" fmla="*/ 2226 h 2344"/>
              <a:gd name="T4" fmla="*/ 141 w 1459"/>
              <a:gd name="T5" fmla="*/ 2181 h 2344"/>
              <a:gd name="T6" fmla="*/ 78 w 1459"/>
              <a:gd name="T7" fmla="*/ 2161 h 2344"/>
              <a:gd name="T8" fmla="*/ 325 w 1459"/>
              <a:gd name="T9" fmla="*/ 2082 h 2344"/>
              <a:gd name="T10" fmla="*/ 308 w 1459"/>
              <a:gd name="T11" fmla="*/ 2093 h 2344"/>
              <a:gd name="T12" fmla="*/ 31 w 1459"/>
              <a:gd name="T13" fmla="*/ 2104 h 2344"/>
              <a:gd name="T14" fmla="*/ 238 w 1459"/>
              <a:gd name="T15" fmla="*/ 2021 h 2344"/>
              <a:gd name="T16" fmla="*/ 222 w 1459"/>
              <a:gd name="T17" fmla="*/ 2038 h 2344"/>
              <a:gd name="T18" fmla="*/ 273 w 1459"/>
              <a:gd name="T19" fmla="*/ 2135 h 2344"/>
              <a:gd name="T20" fmla="*/ 173 w 1459"/>
              <a:gd name="T21" fmla="*/ 2094 h 2344"/>
              <a:gd name="T22" fmla="*/ 169 w 1459"/>
              <a:gd name="T23" fmla="*/ 2135 h 2344"/>
              <a:gd name="T24" fmla="*/ 113 w 1459"/>
              <a:gd name="T25" fmla="*/ 2113 h 2344"/>
              <a:gd name="T26" fmla="*/ 68 w 1459"/>
              <a:gd name="T27" fmla="*/ 2061 h 2344"/>
              <a:gd name="T28" fmla="*/ 146 w 1459"/>
              <a:gd name="T29" fmla="*/ 1924 h 2344"/>
              <a:gd name="T30" fmla="*/ 156 w 1459"/>
              <a:gd name="T31" fmla="*/ 1911 h 2344"/>
              <a:gd name="T32" fmla="*/ 143 w 1459"/>
              <a:gd name="T33" fmla="*/ 1864 h 2344"/>
              <a:gd name="T34" fmla="*/ 251 w 1459"/>
              <a:gd name="T35" fmla="*/ 1847 h 2344"/>
              <a:gd name="T36" fmla="*/ 330 w 1459"/>
              <a:gd name="T37" fmla="*/ 1926 h 2344"/>
              <a:gd name="T38" fmla="*/ 247 w 1459"/>
              <a:gd name="T39" fmla="*/ 1984 h 2344"/>
              <a:gd name="T40" fmla="*/ 195 w 1459"/>
              <a:gd name="T41" fmla="*/ 1988 h 2344"/>
              <a:gd name="T42" fmla="*/ 207 w 1459"/>
              <a:gd name="T43" fmla="*/ 1928 h 2344"/>
              <a:gd name="T44" fmla="*/ 127 w 1459"/>
              <a:gd name="T45" fmla="*/ 1832 h 2344"/>
              <a:gd name="T46" fmla="*/ 322 w 1459"/>
              <a:gd name="T47" fmla="*/ 1828 h 2344"/>
              <a:gd name="T48" fmla="*/ 268 w 1459"/>
              <a:gd name="T49" fmla="*/ 1839 h 2344"/>
              <a:gd name="T50" fmla="*/ 214 w 1459"/>
              <a:gd name="T51" fmla="*/ 1827 h 2344"/>
              <a:gd name="T52" fmla="*/ 359 w 1459"/>
              <a:gd name="T53" fmla="*/ 1790 h 2344"/>
              <a:gd name="T54" fmla="*/ 355 w 1459"/>
              <a:gd name="T55" fmla="*/ 1778 h 2344"/>
              <a:gd name="T56" fmla="*/ 135 w 1459"/>
              <a:gd name="T57" fmla="*/ 1722 h 2344"/>
              <a:gd name="T58" fmla="*/ 119 w 1459"/>
              <a:gd name="T59" fmla="*/ 1670 h 2344"/>
              <a:gd name="T60" fmla="*/ 594 w 1459"/>
              <a:gd name="T61" fmla="*/ 1618 h 2344"/>
              <a:gd name="T62" fmla="*/ 525 w 1459"/>
              <a:gd name="T63" fmla="*/ 1616 h 2344"/>
              <a:gd name="T64" fmla="*/ 268 w 1459"/>
              <a:gd name="T65" fmla="*/ 1611 h 2344"/>
              <a:gd name="T66" fmla="*/ 266 w 1459"/>
              <a:gd name="T67" fmla="*/ 1647 h 2344"/>
              <a:gd name="T68" fmla="*/ 351 w 1459"/>
              <a:gd name="T69" fmla="*/ 1644 h 2344"/>
              <a:gd name="T70" fmla="*/ 349 w 1459"/>
              <a:gd name="T71" fmla="*/ 1654 h 2344"/>
              <a:gd name="T72" fmla="*/ 364 w 1459"/>
              <a:gd name="T73" fmla="*/ 1730 h 2344"/>
              <a:gd name="T74" fmla="*/ 409 w 1459"/>
              <a:gd name="T75" fmla="*/ 1772 h 2344"/>
              <a:gd name="T76" fmla="*/ 280 w 1459"/>
              <a:gd name="T77" fmla="*/ 1736 h 2344"/>
              <a:gd name="T78" fmla="*/ 268 w 1459"/>
              <a:gd name="T79" fmla="*/ 1701 h 2344"/>
              <a:gd name="T80" fmla="*/ 203 w 1459"/>
              <a:gd name="T81" fmla="*/ 1684 h 2344"/>
              <a:gd name="T82" fmla="*/ 182 w 1459"/>
              <a:gd name="T83" fmla="*/ 1663 h 2344"/>
              <a:gd name="T84" fmla="*/ 139 w 1459"/>
              <a:gd name="T85" fmla="*/ 1688 h 2344"/>
              <a:gd name="T86" fmla="*/ 130 w 1459"/>
              <a:gd name="T87" fmla="*/ 1689 h 2344"/>
              <a:gd name="T88" fmla="*/ 171 w 1459"/>
              <a:gd name="T89" fmla="*/ 1605 h 2344"/>
              <a:gd name="T90" fmla="*/ 486 w 1459"/>
              <a:gd name="T91" fmla="*/ 1596 h 2344"/>
              <a:gd name="T92" fmla="*/ 182 w 1459"/>
              <a:gd name="T93" fmla="*/ 1580 h 2344"/>
              <a:gd name="T94" fmla="*/ 221 w 1459"/>
              <a:gd name="T95" fmla="*/ 1542 h 2344"/>
              <a:gd name="T96" fmla="*/ 559 w 1459"/>
              <a:gd name="T97" fmla="*/ 1528 h 2344"/>
              <a:gd name="T98" fmla="*/ 307 w 1459"/>
              <a:gd name="T99" fmla="*/ 1526 h 2344"/>
              <a:gd name="T100" fmla="*/ 374 w 1459"/>
              <a:gd name="T101" fmla="*/ 1620 h 2344"/>
              <a:gd name="T102" fmla="*/ 257 w 1459"/>
              <a:gd name="T103" fmla="*/ 1566 h 2344"/>
              <a:gd name="T104" fmla="*/ 232 w 1459"/>
              <a:gd name="T105" fmla="*/ 1505 h 2344"/>
              <a:gd name="T106" fmla="*/ 278 w 1459"/>
              <a:gd name="T107" fmla="*/ 1504 h 2344"/>
              <a:gd name="T108" fmla="*/ 338 w 1459"/>
              <a:gd name="T109" fmla="*/ 1479 h 2344"/>
              <a:gd name="T110" fmla="*/ 322 w 1459"/>
              <a:gd name="T111" fmla="*/ 1482 h 2344"/>
              <a:gd name="T112" fmla="*/ 484 w 1459"/>
              <a:gd name="T113" fmla="*/ 1485 h 2344"/>
              <a:gd name="T114" fmla="*/ 338 w 1459"/>
              <a:gd name="T115" fmla="*/ 1460 h 2344"/>
              <a:gd name="T116" fmla="*/ 457 w 1459"/>
              <a:gd name="T117" fmla="*/ 1476 h 2344"/>
              <a:gd name="T118" fmla="*/ 446 w 1459"/>
              <a:gd name="T119" fmla="*/ 1556 h 2344"/>
              <a:gd name="T120" fmla="*/ 400 w 1459"/>
              <a:gd name="T121" fmla="*/ 1438 h 2344"/>
              <a:gd name="T122" fmla="*/ 483 w 1459"/>
              <a:gd name="T123" fmla="*/ 1400 h 2344"/>
              <a:gd name="T124" fmla="*/ 1083 w 1459"/>
              <a:gd name="T125" fmla="*/ 410 h 2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59" h="2344">
                <a:moveTo>
                  <a:pt x="117" y="2307"/>
                </a:moveTo>
                <a:lnTo>
                  <a:pt x="127" y="2315"/>
                </a:lnTo>
                <a:lnTo>
                  <a:pt x="134" y="2314"/>
                </a:lnTo>
                <a:lnTo>
                  <a:pt x="134" y="2315"/>
                </a:lnTo>
                <a:lnTo>
                  <a:pt x="145" y="2319"/>
                </a:lnTo>
                <a:lnTo>
                  <a:pt x="145" y="2322"/>
                </a:lnTo>
                <a:lnTo>
                  <a:pt x="142" y="2330"/>
                </a:lnTo>
                <a:lnTo>
                  <a:pt x="139" y="2331"/>
                </a:lnTo>
                <a:lnTo>
                  <a:pt x="135" y="2326"/>
                </a:lnTo>
                <a:lnTo>
                  <a:pt x="131" y="2323"/>
                </a:lnTo>
                <a:lnTo>
                  <a:pt x="122" y="2318"/>
                </a:lnTo>
                <a:lnTo>
                  <a:pt x="111" y="2315"/>
                </a:lnTo>
                <a:lnTo>
                  <a:pt x="108" y="2315"/>
                </a:lnTo>
                <a:lnTo>
                  <a:pt x="105" y="2316"/>
                </a:lnTo>
                <a:lnTo>
                  <a:pt x="104" y="2319"/>
                </a:lnTo>
                <a:lnTo>
                  <a:pt x="102" y="2325"/>
                </a:lnTo>
                <a:lnTo>
                  <a:pt x="104" y="2326"/>
                </a:lnTo>
                <a:lnTo>
                  <a:pt x="102" y="2329"/>
                </a:lnTo>
                <a:lnTo>
                  <a:pt x="96" y="2344"/>
                </a:lnTo>
                <a:lnTo>
                  <a:pt x="93" y="2344"/>
                </a:lnTo>
                <a:lnTo>
                  <a:pt x="86" y="2336"/>
                </a:lnTo>
                <a:lnTo>
                  <a:pt x="86" y="2334"/>
                </a:lnTo>
                <a:lnTo>
                  <a:pt x="87" y="2331"/>
                </a:lnTo>
                <a:lnTo>
                  <a:pt x="89" y="2326"/>
                </a:lnTo>
                <a:lnTo>
                  <a:pt x="90" y="2325"/>
                </a:lnTo>
                <a:lnTo>
                  <a:pt x="90" y="2323"/>
                </a:lnTo>
                <a:lnTo>
                  <a:pt x="101" y="2312"/>
                </a:lnTo>
                <a:lnTo>
                  <a:pt x="100" y="2311"/>
                </a:lnTo>
                <a:lnTo>
                  <a:pt x="101" y="2310"/>
                </a:lnTo>
                <a:lnTo>
                  <a:pt x="101" y="2308"/>
                </a:lnTo>
                <a:lnTo>
                  <a:pt x="104" y="2308"/>
                </a:lnTo>
                <a:lnTo>
                  <a:pt x="112" y="2307"/>
                </a:lnTo>
                <a:lnTo>
                  <a:pt x="117" y="2307"/>
                </a:lnTo>
                <a:close/>
                <a:moveTo>
                  <a:pt x="111" y="2280"/>
                </a:moveTo>
                <a:lnTo>
                  <a:pt x="101" y="2284"/>
                </a:lnTo>
                <a:lnTo>
                  <a:pt x="96" y="2281"/>
                </a:lnTo>
                <a:lnTo>
                  <a:pt x="94" y="2280"/>
                </a:lnTo>
                <a:lnTo>
                  <a:pt x="94" y="2273"/>
                </a:lnTo>
                <a:lnTo>
                  <a:pt x="94" y="2271"/>
                </a:lnTo>
                <a:lnTo>
                  <a:pt x="96" y="2263"/>
                </a:lnTo>
                <a:lnTo>
                  <a:pt x="96" y="2262"/>
                </a:lnTo>
                <a:lnTo>
                  <a:pt x="98" y="2258"/>
                </a:lnTo>
                <a:lnTo>
                  <a:pt x="98" y="2258"/>
                </a:lnTo>
                <a:lnTo>
                  <a:pt x="107" y="2256"/>
                </a:lnTo>
                <a:lnTo>
                  <a:pt x="108" y="2258"/>
                </a:lnTo>
                <a:lnTo>
                  <a:pt x="112" y="2263"/>
                </a:lnTo>
                <a:lnTo>
                  <a:pt x="112" y="2266"/>
                </a:lnTo>
                <a:lnTo>
                  <a:pt x="111" y="2276"/>
                </a:lnTo>
                <a:lnTo>
                  <a:pt x="111" y="2280"/>
                </a:lnTo>
                <a:close/>
                <a:moveTo>
                  <a:pt x="168" y="2261"/>
                </a:moveTo>
                <a:lnTo>
                  <a:pt x="169" y="2265"/>
                </a:lnTo>
                <a:lnTo>
                  <a:pt x="179" y="2263"/>
                </a:lnTo>
                <a:lnTo>
                  <a:pt x="183" y="2263"/>
                </a:lnTo>
                <a:lnTo>
                  <a:pt x="183" y="2265"/>
                </a:lnTo>
                <a:lnTo>
                  <a:pt x="183" y="2267"/>
                </a:lnTo>
                <a:lnTo>
                  <a:pt x="184" y="2271"/>
                </a:lnTo>
                <a:lnTo>
                  <a:pt x="183" y="2271"/>
                </a:lnTo>
                <a:lnTo>
                  <a:pt x="179" y="2273"/>
                </a:lnTo>
                <a:lnTo>
                  <a:pt x="176" y="2273"/>
                </a:lnTo>
                <a:lnTo>
                  <a:pt x="175" y="2273"/>
                </a:lnTo>
                <a:lnTo>
                  <a:pt x="167" y="2270"/>
                </a:lnTo>
                <a:lnTo>
                  <a:pt x="162" y="2271"/>
                </a:lnTo>
                <a:lnTo>
                  <a:pt x="158" y="2271"/>
                </a:lnTo>
                <a:lnTo>
                  <a:pt x="156" y="2274"/>
                </a:lnTo>
                <a:lnTo>
                  <a:pt x="156" y="2276"/>
                </a:lnTo>
                <a:lnTo>
                  <a:pt x="156" y="2278"/>
                </a:lnTo>
                <a:lnTo>
                  <a:pt x="154" y="2282"/>
                </a:lnTo>
                <a:lnTo>
                  <a:pt x="154" y="2284"/>
                </a:lnTo>
                <a:lnTo>
                  <a:pt x="153" y="2284"/>
                </a:lnTo>
                <a:lnTo>
                  <a:pt x="152" y="2284"/>
                </a:lnTo>
                <a:lnTo>
                  <a:pt x="150" y="2284"/>
                </a:lnTo>
                <a:lnTo>
                  <a:pt x="150" y="2277"/>
                </a:lnTo>
                <a:lnTo>
                  <a:pt x="152" y="2269"/>
                </a:lnTo>
                <a:lnTo>
                  <a:pt x="158" y="2258"/>
                </a:lnTo>
                <a:lnTo>
                  <a:pt x="160" y="2258"/>
                </a:lnTo>
                <a:lnTo>
                  <a:pt x="162" y="2255"/>
                </a:lnTo>
                <a:lnTo>
                  <a:pt x="164" y="2255"/>
                </a:lnTo>
                <a:lnTo>
                  <a:pt x="165" y="2255"/>
                </a:lnTo>
                <a:lnTo>
                  <a:pt x="168" y="2261"/>
                </a:lnTo>
                <a:close/>
                <a:moveTo>
                  <a:pt x="70" y="2226"/>
                </a:moveTo>
                <a:lnTo>
                  <a:pt x="81" y="2228"/>
                </a:lnTo>
                <a:lnTo>
                  <a:pt x="81" y="2225"/>
                </a:lnTo>
                <a:lnTo>
                  <a:pt x="81" y="2218"/>
                </a:lnTo>
                <a:lnTo>
                  <a:pt x="82" y="2218"/>
                </a:lnTo>
                <a:lnTo>
                  <a:pt x="85" y="2218"/>
                </a:lnTo>
                <a:lnTo>
                  <a:pt x="90" y="2224"/>
                </a:lnTo>
                <a:lnTo>
                  <a:pt x="96" y="2226"/>
                </a:lnTo>
                <a:lnTo>
                  <a:pt x="98" y="2229"/>
                </a:lnTo>
                <a:lnTo>
                  <a:pt x="98" y="2231"/>
                </a:lnTo>
                <a:lnTo>
                  <a:pt x="97" y="2232"/>
                </a:lnTo>
                <a:lnTo>
                  <a:pt x="90" y="2236"/>
                </a:lnTo>
                <a:lnTo>
                  <a:pt x="79" y="2240"/>
                </a:lnTo>
                <a:lnTo>
                  <a:pt x="78" y="2240"/>
                </a:lnTo>
                <a:lnTo>
                  <a:pt x="75" y="2239"/>
                </a:lnTo>
                <a:lnTo>
                  <a:pt x="68" y="2236"/>
                </a:lnTo>
                <a:lnTo>
                  <a:pt x="63" y="2232"/>
                </a:lnTo>
                <a:lnTo>
                  <a:pt x="61" y="2232"/>
                </a:lnTo>
                <a:lnTo>
                  <a:pt x="60" y="2225"/>
                </a:lnTo>
                <a:lnTo>
                  <a:pt x="63" y="2221"/>
                </a:lnTo>
                <a:lnTo>
                  <a:pt x="66" y="2218"/>
                </a:lnTo>
                <a:lnTo>
                  <a:pt x="70" y="2222"/>
                </a:lnTo>
                <a:lnTo>
                  <a:pt x="70" y="2226"/>
                </a:lnTo>
                <a:close/>
                <a:moveTo>
                  <a:pt x="172" y="2255"/>
                </a:moveTo>
                <a:lnTo>
                  <a:pt x="171" y="2255"/>
                </a:lnTo>
                <a:lnTo>
                  <a:pt x="165" y="2254"/>
                </a:lnTo>
                <a:lnTo>
                  <a:pt x="164" y="2254"/>
                </a:lnTo>
                <a:lnTo>
                  <a:pt x="164" y="2252"/>
                </a:lnTo>
                <a:lnTo>
                  <a:pt x="160" y="2231"/>
                </a:lnTo>
                <a:lnTo>
                  <a:pt x="160" y="2225"/>
                </a:lnTo>
                <a:lnTo>
                  <a:pt x="161" y="2222"/>
                </a:lnTo>
                <a:lnTo>
                  <a:pt x="164" y="2220"/>
                </a:lnTo>
                <a:lnTo>
                  <a:pt x="165" y="2218"/>
                </a:lnTo>
                <a:lnTo>
                  <a:pt x="171" y="2218"/>
                </a:lnTo>
                <a:lnTo>
                  <a:pt x="175" y="2216"/>
                </a:lnTo>
                <a:lnTo>
                  <a:pt x="187" y="2216"/>
                </a:lnTo>
                <a:lnTo>
                  <a:pt x="188" y="2217"/>
                </a:lnTo>
                <a:lnTo>
                  <a:pt x="188" y="2217"/>
                </a:lnTo>
                <a:lnTo>
                  <a:pt x="188" y="2221"/>
                </a:lnTo>
                <a:lnTo>
                  <a:pt x="188" y="2225"/>
                </a:lnTo>
                <a:lnTo>
                  <a:pt x="188" y="2226"/>
                </a:lnTo>
                <a:lnTo>
                  <a:pt x="191" y="2235"/>
                </a:lnTo>
                <a:lnTo>
                  <a:pt x="188" y="2239"/>
                </a:lnTo>
                <a:lnTo>
                  <a:pt x="186" y="2244"/>
                </a:lnTo>
                <a:lnTo>
                  <a:pt x="182" y="2250"/>
                </a:lnTo>
                <a:lnTo>
                  <a:pt x="179" y="2252"/>
                </a:lnTo>
                <a:lnTo>
                  <a:pt x="177" y="2254"/>
                </a:lnTo>
                <a:lnTo>
                  <a:pt x="173" y="2255"/>
                </a:lnTo>
                <a:lnTo>
                  <a:pt x="172" y="2255"/>
                </a:lnTo>
                <a:close/>
                <a:moveTo>
                  <a:pt x="229" y="2192"/>
                </a:moveTo>
                <a:lnTo>
                  <a:pt x="221" y="2194"/>
                </a:lnTo>
                <a:lnTo>
                  <a:pt x="221" y="2194"/>
                </a:lnTo>
                <a:lnTo>
                  <a:pt x="218" y="2192"/>
                </a:lnTo>
                <a:lnTo>
                  <a:pt x="206" y="2180"/>
                </a:lnTo>
                <a:lnTo>
                  <a:pt x="191" y="2172"/>
                </a:lnTo>
                <a:lnTo>
                  <a:pt x="188" y="2168"/>
                </a:lnTo>
                <a:lnTo>
                  <a:pt x="188" y="2165"/>
                </a:lnTo>
                <a:lnTo>
                  <a:pt x="188" y="2164"/>
                </a:lnTo>
                <a:lnTo>
                  <a:pt x="188" y="2162"/>
                </a:lnTo>
                <a:lnTo>
                  <a:pt x="190" y="2162"/>
                </a:lnTo>
                <a:lnTo>
                  <a:pt x="207" y="2171"/>
                </a:lnTo>
                <a:lnTo>
                  <a:pt x="224" y="2179"/>
                </a:lnTo>
                <a:lnTo>
                  <a:pt x="231" y="2181"/>
                </a:lnTo>
                <a:lnTo>
                  <a:pt x="232" y="2183"/>
                </a:lnTo>
                <a:lnTo>
                  <a:pt x="233" y="2186"/>
                </a:lnTo>
                <a:lnTo>
                  <a:pt x="233" y="2187"/>
                </a:lnTo>
                <a:lnTo>
                  <a:pt x="233" y="2188"/>
                </a:lnTo>
                <a:lnTo>
                  <a:pt x="232" y="2190"/>
                </a:lnTo>
                <a:lnTo>
                  <a:pt x="232" y="2191"/>
                </a:lnTo>
                <a:lnTo>
                  <a:pt x="231" y="2192"/>
                </a:lnTo>
                <a:lnTo>
                  <a:pt x="229" y="2192"/>
                </a:lnTo>
                <a:close/>
                <a:moveTo>
                  <a:pt x="135" y="2169"/>
                </a:moveTo>
                <a:lnTo>
                  <a:pt x="141" y="2180"/>
                </a:lnTo>
                <a:lnTo>
                  <a:pt x="141" y="2181"/>
                </a:lnTo>
                <a:lnTo>
                  <a:pt x="134" y="2184"/>
                </a:lnTo>
                <a:lnTo>
                  <a:pt x="132" y="2184"/>
                </a:lnTo>
                <a:lnTo>
                  <a:pt x="130" y="2184"/>
                </a:lnTo>
                <a:lnTo>
                  <a:pt x="127" y="2181"/>
                </a:lnTo>
                <a:lnTo>
                  <a:pt x="124" y="2177"/>
                </a:lnTo>
                <a:lnTo>
                  <a:pt x="117" y="2180"/>
                </a:lnTo>
                <a:lnTo>
                  <a:pt x="116" y="2184"/>
                </a:lnTo>
                <a:lnTo>
                  <a:pt x="115" y="2187"/>
                </a:lnTo>
                <a:lnTo>
                  <a:pt x="113" y="2187"/>
                </a:lnTo>
                <a:lnTo>
                  <a:pt x="104" y="2192"/>
                </a:lnTo>
                <a:lnTo>
                  <a:pt x="102" y="2192"/>
                </a:lnTo>
                <a:lnTo>
                  <a:pt x="101" y="2188"/>
                </a:lnTo>
                <a:lnTo>
                  <a:pt x="100" y="2186"/>
                </a:lnTo>
                <a:lnTo>
                  <a:pt x="101" y="2184"/>
                </a:lnTo>
                <a:lnTo>
                  <a:pt x="101" y="2181"/>
                </a:lnTo>
                <a:lnTo>
                  <a:pt x="111" y="2164"/>
                </a:lnTo>
                <a:lnTo>
                  <a:pt x="113" y="2162"/>
                </a:lnTo>
                <a:lnTo>
                  <a:pt x="116" y="2160"/>
                </a:lnTo>
                <a:lnTo>
                  <a:pt x="120" y="2158"/>
                </a:lnTo>
                <a:lnTo>
                  <a:pt x="122" y="2158"/>
                </a:lnTo>
                <a:lnTo>
                  <a:pt x="123" y="2158"/>
                </a:lnTo>
                <a:lnTo>
                  <a:pt x="123" y="2160"/>
                </a:lnTo>
                <a:lnTo>
                  <a:pt x="124" y="2166"/>
                </a:lnTo>
                <a:lnTo>
                  <a:pt x="132" y="2168"/>
                </a:lnTo>
                <a:lnTo>
                  <a:pt x="134" y="2168"/>
                </a:lnTo>
                <a:lnTo>
                  <a:pt x="135" y="2168"/>
                </a:lnTo>
                <a:lnTo>
                  <a:pt x="135" y="2169"/>
                </a:lnTo>
                <a:close/>
                <a:moveTo>
                  <a:pt x="122" y="2153"/>
                </a:moveTo>
                <a:lnTo>
                  <a:pt x="113" y="2160"/>
                </a:lnTo>
                <a:lnTo>
                  <a:pt x="109" y="2164"/>
                </a:lnTo>
                <a:lnTo>
                  <a:pt x="102" y="2175"/>
                </a:lnTo>
                <a:lnTo>
                  <a:pt x="96" y="2183"/>
                </a:lnTo>
                <a:lnTo>
                  <a:pt x="94" y="2184"/>
                </a:lnTo>
                <a:lnTo>
                  <a:pt x="90" y="2188"/>
                </a:lnTo>
                <a:lnTo>
                  <a:pt x="87" y="2188"/>
                </a:lnTo>
                <a:lnTo>
                  <a:pt x="85" y="2187"/>
                </a:lnTo>
                <a:lnTo>
                  <a:pt x="83" y="2184"/>
                </a:lnTo>
                <a:lnTo>
                  <a:pt x="85" y="2183"/>
                </a:lnTo>
                <a:lnTo>
                  <a:pt x="87" y="2181"/>
                </a:lnTo>
                <a:lnTo>
                  <a:pt x="90" y="2180"/>
                </a:lnTo>
                <a:lnTo>
                  <a:pt x="104" y="2168"/>
                </a:lnTo>
                <a:lnTo>
                  <a:pt x="104" y="2165"/>
                </a:lnTo>
                <a:lnTo>
                  <a:pt x="102" y="2165"/>
                </a:lnTo>
                <a:lnTo>
                  <a:pt x="101" y="2165"/>
                </a:lnTo>
                <a:lnTo>
                  <a:pt x="97" y="2169"/>
                </a:lnTo>
                <a:lnTo>
                  <a:pt x="96" y="2171"/>
                </a:lnTo>
                <a:lnTo>
                  <a:pt x="93" y="2173"/>
                </a:lnTo>
                <a:lnTo>
                  <a:pt x="75" y="2179"/>
                </a:lnTo>
                <a:lnTo>
                  <a:pt x="74" y="2177"/>
                </a:lnTo>
                <a:lnTo>
                  <a:pt x="74" y="2173"/>
                </a:lnTo>
                <a:lnTo>
                  <a:pt x="78" y="2161"/>
                </a:lnTo>
                <a:lnTo>
                  <a:pt x="94" y="2150"/>
                </a:lnTo>
                <a:lnTo>
                  <a:pt x="96" y="2150"/>
                </a:lnTo>
                <a:lnTo>
                  <a:pt x="98" y="2150"/>
                </a:lnTo>
                <a:lnTo>
                  <a:pt x="104" y="2153"/>
                </a:lnTo>
                <a:lnTo>
                  <a:pt x="109" y="2150"/>
                </a:lnTo>
                <a:lnTo>
                  <a:pt x="112" y="2147"/>
                </a:lnTo>
                <a:lnTo>
                  <a:pt x="115" y="2147"/>
                </a:lnTo>
                <a:lnTo>
                  <a:pt x="119" y="2149"/>
                </a:lnTo>
                <a:lnTo>
                  <a:pt x="120" y="2150"/>
                </a:lnTo>
                <a:lnTo>
                  <a:pt x="122" y="2151"/>
                </a:lnTo>
                <a:lnTo>
                  <a:pt x="122" y="2153"/>
                </a:lnTo>
                <a:close/>
                <a:moveTo>
                  <a:pt x="161" y="2156"/>
                </a:moveTo>
                <a:lnTo>
                  <a:pt x="160" y="2157"/>
                </a:lnTo>
                <a:lnTo>
                  <a:pt x="149" y="2153"/>
                </a:lnTo>
                <a:lnTo>
                  <a:pt x="146" y="2151"/>
                </a:lnTo>
                <a:lnTo>
                  <a:pt x="145" y="2150"/>
                </a:lnTo>
                <a:lnTo>
                  <a:pt x="142" y="2145"/>
                </a:lnTo>
                <a:lnTo>
                  <a:pt x="141" y="2143"/>
                </a:lnTo>
                <a:lnTo>
                  <a:pt x="141" y="2142"/>
                </a:lnTo>
                <a:lnTo>
                  <a:pt x="141" y="2139"/>
                </a:lnTo>
                <a:lnTo>
                  <a:pt x="143" y="2134"/>
                </a:lnTo>
                <a:lnTo>
                  <a:pt x="143" y="2132"/>
                </a:lnTo>
                <a:lnTo>
                  <a:pt x="146" y="2132"/>
                </a:lnTo>
                <a:lnTo>
                  <a:pt x="147" y="2132"/>
                </a:lnTo>
                <a:lnTo>
                  <a:pt x="164" y="2143"/>
                </a:lnTo>
                <a:lnTo>
                  <a:pt x="164" y="2145"/>
                </a:lnTo>
                <a:lnTo>
                  <a:pt x="164" y="2146"/>
                </a:lnTo>
                <a:lnTo>
                  <a:pt x="161" y="2156"/>
                </a:lnTo>
                <a:close/>
                <a:moveTo>
                  <a:pt x="349" y="2081"/>
                </a:moveTo>
                <a:lnTo>
                  <a:pt x="353" y="2086"/>
                </a:lnTo>
                <a:lnTo>
                  <a:pt x="356" y="2085"/>
                </a:lnTo>
                <a:lnTo>
                  <a:pt x="358" y="2086"/>
                </a:lnTo>
                <a:lnTo>
                  <a:pt x="360" y="2090"/>
                </a:lnTo>
                <a:lnTo>
                  <a:pt x="364" y="2094"/>
                </a:lnTo>
                <a:lnTo>
                  <a:pt x="367" y="2101"/>
                </a:lnTo>
                <a:lnTo>
                  <a:pt x="367" y="2105"/>
                </a:lnTo>
                <a:lnTo>
                  <a:pt x="367" y="2108"/>
                </a:lnTo>
                <a:lnTo>
                  <a:pt x="366" y="2111"/>
                </a:lnTo>
                <a:lnTo>
                  <a:pt x="364" y="2109"/>
                </a:lnTo>
                <a:lnTo>
                  <a:pt x="363" y="2108"/>
                </a:lnTo>
                <a:lnTo>
                  <a:pt x="360" y="2105"/>
                </a:lnTo>
                <a:lnTo>
                  <a:pt x="362" y="2104"/>
                </a:lnTo>
                <a:lnTo>
                  <a:pt x="360" y="2101"/>
                </a:lnTo>
                <a:lnTo>
                  <a:pt x="356" y="2098"/>
                </a:lnTo>
                <a:lnTo>
                  <a:pt x="355" y="2097"/>
                </a:lnTo>
                <a:lnTo>
                  <a:pt x="352" y="2096"/>
                </a:lnTo>
                <a:lnTo>
                  <a:pt x="343" y="2094"/>
                </a:lnTo>
                <a:lnTo>
                  <a:pt x="333" y="2093"/>
                </a:lnTo>
                <a:lnTo>
                  <a:pt x="329" y="2090"/>
                </a:lnTo>
                <a:lnTo>
                  <a:pt x="329" y="2089"/>
                </a:lnTo>
                <a:lnTo>
                  <a:pt x="325" y="2082"/>
                </a:lnTo>
                <a:lnTo>
                  <a:pt x="323" y="2079"/>
                </a:lnTo>
                <a:lnTo>
                  <a:pt x="322" y="2075"/>
                </a:lnTo>
                <a:lnTo>
                  <a:pt x="328" y="2071"/>
                </a:lnTo>
                <a:lnTo>
                  <a:pt x="329" y="2070"/>
                </a:lnTo>
                <a:lnTo>
                  <a:pt x="330" y="2070"/>
                </a:lnTo>
                <a:lnTo>
                  <a:pt x="345" y="2072"/>
                </a:lnTo>
                <a:lnTo>
                  <a:pt x="347" y="2074"/>
                </a:lnTo>
                <a:lnTo>
                  <a:pt x="348" y="2075"/>
                </a:lnTo>
                <a:lnTo>
                  <a:pt x="347" y="2076"/>
                </a:lnTo>
                <a:lnTo>
                  <a:pt x="348" y="2076"/>
                </a:lnTo>
                <a:lnTo>
                  <a:pt x="349" y="2081"/>
                </a:lnTo>
                <a:close/>
                <a:moveTo>
                  <a:pt x="284" y="2052"/>
                </a:moveTo>
                <a:lnTo>
                  <a:pt x="287" y="2056"/>
                </a:lnTo>
                <a:lnTo>
                  <a:pt x="287" y="2059"/>
                </a:lnTo>
                <a:lnTo>
                  <a:pt x="289" y="2059"/>
                </a:lnTo>
                <a:lnTo>
                  <a:pt x="292" y="2056"/>
                </a:lnTo>
                <a:lnTo>
                  <a:pt x="293" y="2053"/>
                </a:lnTo>
                <a:lnTo>
                  <a:pt x="295" y="2052"/>
                </a:lnTo>
                <a:lnTo>
                  <a:pt x="298" y="2049"/>
                </a:lnTo>
                <a:lnTo>
                  <a:pt x="299" y="2048"/>
                </a:lnTo>
                <a:lnTo>
                  <a:pt x="303" y="2049"/>
                </a:lnTo>
                <a:lnTo>
                  <a:pt x="306" y="2049"/>
                </a:lnTo>
                <a:lnTo>
                  <a:pt x="307" y="2055"/>
                </a:lnTo>
                <a:lnTo>
                  <a:pt x="307" y="2057"/>
                </a:lnTo>
                <a:lnTo>
                  <a:pt x="313" y="2064"/>
                </a:lnTo>
                <a:lnTo>
                  <a:pt x="313" y="2066"/>
                </a:lnTo>
                <a:lnTo>
                  <a:pt x="306" y="2067"/>
                </a:lnTo>
                <a:lnTo>
                  <a:pt x="304" y="2067"/>
                </a:lnTo>
                <a:lnTo>
                  <a:pt x="296" y="2066"/>
                </a:lnTo>
                <a:lnTo>
                  <a:pt x="281" y="2063"/>
                </a:lnTo>
                <a:lnTo>
                  <a:pt x="274" y="2059"/>
                </a:lnTo>
                <a:lnTo>
                  <a:pt x="273" y="2056"/>
                </a:lnTo>
                <a:lnTo>
                  <a:pt x="272" y="2055"/>
                </a:lnTo>
                <a:lnTo>
                  <a:pt x="270" y="2055"/>
                </a:lnTo>
                <a:lnTo>
                  <a:pt x="270" y="2056"/>
                </a:lnTo>
                <a:lnTo>
                  <a:pt x="274" y="2063"/>
                </a:lnTo>
                <a:lnTo>
                  <a:pt x="276" y="2066"/>
                </a:lnTo>
                <a:lnTo>
                  <a:pt x="278" y="2068"/>
                </a:lnTo>
                <a:lnTo>
                  <a:pt x="280" y="2068"/>
                </a:lnTo>
                <a:lnTo>
                  <a:pt x="284" y="2067"/>
                </a:lnTo>
                <a:lnTo>
                  <a:pt x="292" y="2067"/>
                </a:lnTo>
                <a:lnTo>
                  <a:pt x="304" y="2071"/>
                </a:lnTo>
                <a:lnTo>
                  <a:pt x="317" y="2075"/>
                </a:lnTo>
                <a:lnTo>
                  <a:pt x="319" y="2076"/>
                </a:lnTo>
                <a:lnTo>
                  <a:pt x="319" y="2078"/>
                </a:lnTo>
                <a:lnTo>
                  <a:pt x="319" y="2079"/>
                </a:lnTo>
                <a:lnTo>
                  <a:pt x="321" y="2082"/>
                </a:lnTo>
                <a:lnTo>
                  <a:pt x="321" y="2083"/>
                </a:lnTo>
                <a:lnTo>
                  <a:pt x="322" y="2089"/>
                </a:lnTo>
                <a:lnTo>
                  <a:pt x="319" y="2090"/>
                </a:lnTo>
                <a:lnTo>
                  <a:pt x="308" y="2093"/>
                </a:lnTo>
                <a:lnTo>
                  <a:pt x="307" y="2093"/>
                </a:lnTo>
                <a:lnTo>
                  <a:pt x="296" y="2091"/>
                </a:lnTo>
                <a:lnTo>
                  <a:pt x="293" y="2091"/>
                </a:lnTo>
                <a:lnTo>
                  <a:pt x="287" y="2094"/>
                </a:lnTo>
                <a:lnTo>
                  <a:pt x="287" y="2096"/>
                </a:lnTo>
                <a:lnTo>
                  <a:pt x="287" y="2097"/>
                </a:lnTo>
                <a:lnTo>
                  <a:pt x="298" y="2104"/>
                </a:lnTo>
                <a:lnTo>
                  <a:pt x="306" y="2105"/>
                </a:lnTo>
                <a:lnTo>
                  <a:pt x="306" y="2106"/>
                </a:lnTo>
                <a:lnTo>
                  <a:pt x="303" y="2106"/>
                </a:lnTo>
                <a:lnTo>
                  <a:pt x="296" y="2108"/>
                </a:lnTo>
                <a:lnTo>
                  <a:pt x="288" y="2106"/>
                </a:lnTo>
                <a:lnTo>
                  <a:pt x="287" y="2105"/>
                </a:lnTo>
                <a:lnTo>
                  <a:pt x="285" y="2102"/>
                </a:lnTo>
                <a:lnTo>
                  <a:pt x="284" y="2101"/>
                </a:lnTo>
                <a:lnTo>
                  <a:pt x="277" y="2089"/>
                </a:lnTo>
                <a:lnTo>
                  <a:pt x="272" y="2076"/>
                </a:lnTo>
                <a:lnTo>
                  <a:pt x="270" y="2074"/>
                </a:lnTo>
                <a:lnTo>
                  <a:pt x="261" y="2059"/>
                </a:lnTo>
                <a:lnTo>
                  <a:pt x="261" y="2055"/>
                </a:lnTo>
                <a:lnTo>
                  <a:pt x="262" y="2052"/>
                </a:lnTo>
                <a:lnTo>
                  <a:pt x="263" y="2051"/>
                </a:lnTo>
                <a:lnTo>
                  <a:pt x="272" y="2048"/>
                </a:lnTo>
                <a:lnTo>
                  <a:pt x="273" y="2048"/>
                </a:lnTo>
                <a:lnTo>
                  <a:pt x="278" y="2049"/>
                </a:lnTo>
                <a:lnTo>
                  <a:pt x="284" y="2052"/>
                </a:lnTo>
                <a:close/>
                <a:moveTo>
                  <a:pt x="337" y="2056"/>
                </a:moveTo>
                <a:lnTo>
                  <a:pt x="329" y="2057"/>
                </a:lnTo>
                <a:lnTo>
                  <a:pt x="328" y="2057"/>
                </a:lnTo>
                <a:lnTo>
                  <a:pt x="326" y="2053"/>
                </a:lnTo>
                <a:lnTo>
                  <a:pt x="326" y="2051"/>
                </a:lnTo>
                <a:lnTo>
                  <a:pt x="321" y="2037"/>
                </a:lnTo>
                <a:lnTo>
                  <a:pt x="322" y="2034"/>
                </a:lnTo>
                <a:lnTo>
                  <a:pt x="329" y="2033"/>
                </a:lnTo>
                <a:lnTo>
                  <a:pt x="334" y="2038"/>
                </a:lnTo>
                <a:lnTo>
                  <a:pt x="343" y="2041"/>
                </a:lnTo>
                <a:lnTo>
                  <a:pt x="344" y="2044"/>
                </a:lnTo>
                <a:lnTo>
                  <a:pt x="344" y="2046"/>
                </a:lnTo>
                <a:lnTo>
                  <a:pt x="341" y="2053"/>
                </a:lnTo>
                <a:lnTo>
                  <a:pt x="341" y="2055"/>
                </a:lnTo>
                <a:lnTo>
                  <a:pt x="337" y="2056"/>
                </a:lnTo>
                <a:close/>
                <a:moveTo>
                  <a:pt x="37" y="2081"/>
                </a:moveTo>
                <a:lnTo>
                  <a:pt x="34" y="2083"/>
                </a:lnTo>
                <a:lnTo>
                  <a:pt x="33" y="2085"/>
                </a:lnTo>
                <a:lnTo>
                  <a:pt x="33" y="2087"/>
                </a:lnTo>
                <a:lnTo>
                  <a:pt x="34" y="2094"/>
                </a:lnTo>
                <a:lnTo>
                  <a:pt x="36" y="2096"/>
                </a:lnTo>
                <a:lnTo>
                  <a:pt x="37" y="2096"/>
                </a:lnTo>
                <a:lnTo>
                  <a:pt x="36" y="2100"/>
                </a:lnTo>
                <a:lnTo>
                  <a:pt x="36" y="2101"/>
                </a:lnTo>
                <a:lnTo>
                  <a:pt x="31" y="2104"/>
                </a:lnTo>
                <a:lnTo>
                  <a:pt x="30" y="2105"/>
                </a:lnTo>
                <a:lnTo>
                  <a:pt x="25" y="2109"/>
                </a:lnTo>
                <a:lnTo>
                  <a:pt x="25" y="2111"/>
                </a:lnTo>
                <a:lnTo>
                  <a:pt x="22" y="2111"/>
                </a:lnTo>
                <a:lnTo>
                  <a:pt x="18" y="2109"/>
                </a:lnTo>
                <a:lnTo>
                  <a:pt x="16" y="2109"/>
                </a:lnTo>
                <a:lnTo>
                  <a:pt x="12" y="2108"/>
                </a:lnTo>
                <a:lnTo>
                  <a:pt x="1" y="2102"/>
                </a:lnTo>
                <a:lnTo>
                  <a:pt x="0" y="2100"/>
                </a:lnTo>
                <a:lnTo>
                  <a:pt x="0" y="2096"/>
                </a:lnTo>
                <a:lnTo>
                  <a:pt x="0" y="2094"/>
                </a:lnTo>
                <a:lnTo>
                  <a:pt x="7" y="2081"/>
                </a:lnTo>
                <a:lnTo>
                  <a:pt x="11" y="2079"/>
                </a:lnTo>
                <a:lnTo>
                  <a:pt x="14" y="2082"/>
                </a:lnTo>
                <a:lnTo>
                  <a:pt x="21" y="2079"/>
                </a:lnTo>
                <a:lnTo>
                  <a:pt x="22" y="2078"/>
                </a:lnTo>
                <a:lnTo>
                  <a:pt x="29" y="2070"/>
                </a:lnTo>
                <a:lnTo>
                  <a:pt x="30" y="2068"/>
                </a:lnTo>
                <a:lnTo>
                  <a:pt x="37" y="2055"/>
                </a:lnTo>
                <a:lnTo>
                  <a:pt x="37" y="2053"/>
                </a:lnTo>
                <a:lnTo>
                  <a:pt x="36" y="2041"/>
                </a:lnTo>
                <a:lnTo>
                  <a:pt x="34" y="2037"/>
                </a:lnTo>
                <a:lnTo>
                  <a:pt x="36" y="2034"/>
                </a:lnTo>
                <a:lnTo>
                  <a:pt x="41" y="2031"/>
                </a:lnTo>
                <a:lnTo>
                  <a:pt x="45" y="2030"/>
                </a:lnTo>
                <a:lnTo>
                  <a:pt x="49" y="2029"/>
                </a:lnTo>
                <a:lnTo>
                  <a:pt x="51" y="2030"/>
                </a:lnTo>
                <a:lnTo>
                  <a:pt x="52" y="2031"/>
                </a:lnTo>
                <a:lnTo>
                  <a:pt x="55" y="2038"/>
                </a:lnTo>
                <a:lnTo>
                  <a:pt x="56" y="2040"/>
                </a:lnTo>
                <a:lnTo>
                  <a:pt x="52" y="2051"/>
                </a:lnTo>
                <a:lnTo>
                  <a:pt x="46" y="2063"/>
                </a:lnTo>
                <a:lnTo>
                  <a:pt x="37" y="2081"/>
                </a:lnTo>
                <a:close/>
                <a:moveTo>
                  <a:pt x="238" y="2007"/>
                </a:moveTo>
                <a:lnTo>
                  <a:pt x="242" y="2012"/>
                </a:lnTo>
                <a:lnTo>
                  <a:pt x="246" y="2012"/>
                </a:lnTo>
                <a:lnTo>
                  <a:pt x="247" y="2011"/>
                </a:lnTo>
                <a:lnTo>
                  <a:pt x="254" y="2010"/>
                </a:lnTo>
                <a:lnTo>
                  <a:pt x="255" y="2010"/>
                </a:lnTo>
                <a:lnTo>
                  <a:pt x="263" y="2012"/>
                </a:lnTo>
                <a:lnTo>
                  <a:pt x="265" y="2014"/>
                </a:lnTo>
                <a:lnTo>
                  <a:pt x="265" y="2018"/>
                </a:lnTo>
                <a:lnTo>
                  <a:pt x="261" y="2026"/>
                </a:lnTo>
                <a:lnTo>
                  <a:pt x="257" y="2027"/>
                </a:lnTo>
                <a:lnTo>
                  <a:pt x="257" y="2029"/>
                </a:lnTo>
                <a:lnTo>
                  <a:pt x="255" y="2029"/>
                </a:lnTo>
                <a:lnTo>
                  <a:pt x="253" y="2027"/>
                </a:lnTo>
                <a:lnTo>
                  <a:pt x="251" y="2027"/>
                </a:lnTo>
                <a:lnTo>
                  <a:pt x="247" y="2027"/>
                </a:lnTo>
                <a:lnTo>
                  <a:pt x="239" y="2022"/>
                </a:lnTo>
                <a:lnTo>
                  <a:pt x="238" y="2021"/>
                </a:lnTo>
                <a:lnTo>
                  <a:pt x="235" y="2018"/>
                </a:lnTo>
                <a:lnTo>
                  <a:pt x="235" y="2016"/>
                </a:lnTo>
                <a:lnTo>
                  <a:pt x="231" y="2014"/>
                </a:lnTo>
                <a:lnTo>
                  <a:pt x="228" y="2007"/>
                </a:lnTo>
                <a:lnTo>
                  <a:pt x="227" y="2006"/>
                </a:lnTo>
                <a:lnTo>
                  <a:pt x="228" y="2003"/>
                </a:lnTo>
                <a:lnTo>
                  <a:pt x="229" y="2003"/>
                </a:lnTo>
                <a:lnTo>
                  <a:pt x="232" y="2003"/>
                </a:lnTo>
                <a:lnTo>
                  <a:pt x="233" y="2003"/>
                </a:lnTo>
                <a:lnTo>
                  <a:pt x="235" y="2003"/>
                </a:lnTo>
                <a:lnTo>
                  <a:pt x="238" y="2006"/>
                </a:lnTo>
                <a:lnTo>
                  <a:pt x="238" y="2007"/>
                </a:lnTo>
                <a:close/>
                <a:moveTo>
                  <a:pt x="126" y="2018"/>
                </a:moveTo>
                <a:lnTo>
                  <a:pt x="122" y="2025"/>
                </a:lnTo>
                <a:lnTo>
                  <a:pt x="117" y="2030"/>
                </a:lnTo>
                <a:lnTo>
                  <a:pt x="124" y="2033"/>
                </a:lnTo>
                <a:lnTo>
                  <a:pt x="126" y="2036"/>
                </a:lnTo>
                <a:lnTo>
                  <a:pt x="128" y="2041"/>
                </a:lnTo>
                <a:lnTo>
                  <a:pt x="137" y="2051"/>
                </a:lnTo>
                <a:lnTo>
                  <a:pt x="138" y="2052"/>
                </a:lnTo>
                <a:lnTo>
                  <a:pt x="142" y="2053"/>
                </a:lnTo>
                <a:lnTo>
                  <a:pt x="141" y="2041"/>
                </a:lnTo>
                <a:lnTo>
                  <a:pt x="141" y="2033"/>
                </a:lnTo>
                <a:lnTo>
                  <a:pt x="142" y="2023"/>
                </a:lnTo>
                <a:lnTo>
                  <a:pt x="143" y="2018"/>
                </a:lnTo>
                <a:lnTo>
                  <a:pt x="143" y="2016"/>
                </a:lnTo>
                <a:lnTo>
                  <a:pt x="150" y="2015"/>
                </a:lnTo>
                <a:lnTo>
                  <a:pt x="157" y="2014"/>
                </a:lnTo>
                <a:lnTo>
                  <a:pt x="162" y="2015"/>
                </a:lnTo>
                <a:lnTo>
                  <a:pt x="184" y="2026"/>
                </a:lnTo>
                <a:lnTo>
                  <a:pt x="184" y="2027"/>
                </a:lnTo>
                <a:lnTo>
                  <a:pt x="187" y="2033"/>
                </a:lnTo>
                <a:lnTo>
                  <a:pt x="188" y="2034"/>
                </a:lnTo>
                <a:lnTo>
                  <a:pt x="197" y="2030"/>
                </a:lnTo>
                <a:lnTo>
                  <a:pt x="198" y="2030"/>
                </a:lnTo>
                <a:lnTo>
                  <a:pt x="197" y="2029"/>
                </a:lnTo>
                <a:lnTo>
                  <a:pt x="188" y="2022"/>
                </a:lnTo>
                <a:lnTo>
                  <a:pt x="187" y="2021"/>
                </a:lnTo>
                <a:lnTo>
                  <a:pt x="186" y="2021"/>
                </a:lnTo>
                <a:lnTo>
                  <a:pt x="180" y="2011"/>
                </a:lnTo>
                <a:lnTo>
                  <a:pt x="182" y="2010"/>
                </a:lnTo>
                <a:lnTo>
                  <a:pt x="188" y="2006"/>
                </a:lnTo>
                <a:lnTo>
                  <a:pt x="192" y="2004"/>
                </a:lnTo>
                <a:lnTo>
                  <a:pt x="199" y="2011"/>
                </a:lnTo>
                <a:lnTo>
                  <a:pt x="203" y="2018"/>
                </a:lnTo>
                <a:lnTo>
                  <a:pt x="203" y="2019"/>
                </a:lnTo>
                <a:lnTo>
                  <a:pt x="203" y="2021"/>
                </a:lnTo>
                <a:lnTo>
                  <a:pt x="209" y="2027"/>
                </a:lnTo>
                <a:lnTo>
                  <a:pt x="216" y="2038"/>
                </a:lnTo>
                <a:lnTo>
                  <a:pt x="220" y="2038"/>
                </a:lnTo>
                <a:lnTo>
                  <a:pt x="222" y="2038"/>
                </a:lnTo>
                <a:lnTo>
                  <a:pt x="232" y="2038"/>
                </a:lnTo>
                <a:lnTo>
                  <a:pt x="247" y="2044"/>
                </a:lnTo>
                <a:lnTo>
                  <a:pt x="248" y="2046"/>
                </a:lnTo>
                <a:lnTo>
                  <a:pt x="247" y="2048"/>
                </a:lnTo>
                <a:lnTo>
                  <a:pt x="239" y="2060"/>
                </a:lnTo>
                <a:lnTo>
                  <a:pt x="253" y="2056"/>
                </a:lnTo>
                <a:lnTo>
                  <a:pt x="254" y="2057"/>
                </a:lnTo>
                <a:lnTo>
                  <a:pt x="255" y="2057"/>
                </a:lnTo>
                <a:lnTo>
                  <a:pt x="258" y="2060"/>
                </a:lnTo>
                <a:lnTo>
                  <a:pt x="263" y="2064"/>
                </a:lnTo>
                <a:lnTo>
                  <a:pt x="265" y="2068"/>
                </a:lnTo>
                <a:lnTo>
                  <a:pt x="265" y="2071"/>
                </a:lnTo>
                <a:lnTo>
                  <a:pt x="263" y="2071"/>
                </a:lnTo>
                <a:lnTo>
                  <a:pt x="262" y="2071"/>
                </a:lnTo>
                <a:lnTo>
                  <a:pt x="262" y="2075"/>
                </a:lnTo>
                <a:lnTo>
                  <a:pt x="262" y="2079"/>
                </a:lnTo>
                <a:lnTo>
                  <a:pt x="268" y="2086"/>
                </a:lnTo>
                <a:lnTo>
                  <a:pt x="280" y="2101"/>
                </a:lnTo>
                <a:lnTo>
                  <a:pt x="278" y="2102"/>
                </a:lnTo>
                <a:lnTo>
                  <a:pt x="277" y="2104"/>
                </a:lnTo>
                <a:lnTo>
                  <a:pt x="273" y="2104"/>
                </a:lnTo>
                <a:lnTo>
                  <a:pt x="257" y="2105"/>
                </a:lnTo>
                <a:lnTo>
                  <a:pt x="251" y="2102"/>
                </a:lnTo>
                <a:lnTo>
                  <a:pt x="247" y="2101"/>
                </a:lnTo>
                <a:lnTo>
                  <a:pt x="242" y="2098"/>
                </a:lnTo>
                <a:lnTo>
                  <a:pt x="240" y="2098"/>
                </a:lnTo>
                <a:lnTo>
                  <a:pt x="240" y="2100"/>
                </a:lnTo>
                <a:lnTo>
                  <a:pt x="240" y="2105"/>
                </a:lnTo>
                <a:lnTo>
                  <a:pt x="246" y="2115"/>
                </a:lnTo>
                <a:lnTo>
                  <a:pt x="250" y="2120"/>
                </a:lnTo>
                <a:lnTo>
                  <a:pt x="254" y="2124"/>
                </a:lnTo>
                <a:lnTo>
                  <a:pt x="255" y="2126"/>
                </a:lnTo>
                <a:lnTo>
                  <a:pt x="259" y="2123"/>
                </a:lnTo>
                <a:lnTo>
                  <a:pt x="265" y="2117"/>
                </a:lnTo>
                <a:lnTo>
                  <a:pt x="269" y="2115"/>
                </a:lnTo>
                <a:lnTo>
                  <a:pt x="272" y="2115"/>
                </a:lnTo>
                <a:lnTo>
                  <a:pt x="276" y="2113"/>
                </a:lnTo>
                <a:lnTo>
                  <a:pt x="277" y="2113"/>
                </a:lnTo>
                <a:lnTo>
                  <a:pt x="281" y="2116"/>
                </a:lnTo>
                <a:lnTo>
                  <a:pt x="281" y="2117"/>
                </a:lnTo>
                <a:lnTo>
                  <a:pt x="274" y="2130"/>
                </a:lnTo>
                <a:lnTo>
                  <a:pt x="270" y="2132"/>
                </a:lnTo>
                <a:lnTo>
                  <a:pt x="268" y="2134"/>
                </a:lnTo>
                <a:lnTo>
                  <a:pt x="266" y="2139"/>
                </a:lnTo>
                <a:lnTo>
                  <a:pt x="266" y="2141"/>
                </a:lnTo>
                <a:lnTo>
                  <a:pt x="269" y="2141"/>
                </a:lnTo>
                <a:lnTo>
                  <a:pt x="270" y="2141"/>
                </a:lnTo>
                <a:lnTo>
                  <a:pt x="270" y="2138"/>
                </a:lnTo>
                <a:lnTo>
                  <a:pt x="270" y="2136"/>
                </a:lnTo>
                <a:lnTo>
                  <a:pt x="272" y="2135"/>
                </a:lnTo>
                <a:lnTo>
                  <a:pt x="273" y="2135"/>
                </a:lnTo>
                <a:lnTo>
                  <a:pt x="276" y="2142"/>
                </a:lnTo>
                <a:lnTo>
                  <a:pt x="276" y="2145"/>
                </a:lnTo>
                <a:lnTo>
                  <a:pt x="274" y="2146"/>
                </a:lnTo>
                <a:lnTo>
                  <a:pt x="274" y="2147"/>
                </a:lnTo>
                <a:lnTo>
                  <a:pt x="261" y="2151"/>
                </a:lnTo>
                <a:lnTo>
                  <a:pt x="253" y="2154"/>
                </a:lnTo>
                <a:lnTo>
                  <a:pt x="250" y="2153"/>
                </a:lnTo>
                <a:lnTo>
                  <a:pt x="248" y="2151"/>
                </a:lnTo>
                <a:lnTo>
                  <a:pt x="247" y="2149"/>
                </a:lnTo>
                <a:lnTo>
                  <a:pt x="247" y="2146"/>
                </a:lnTo>
                <a:lnTo>
                  <a:pt x="250" y="2143"/>
                </a:lnTo>
                <a:lnTo>
                  <a:pt x="250" y="2142"/>
                </a:lnTo>
                <a:lnTo>
                  <a:pt x="251" y="2141"/>
                </a:lnTo>
                <a:lnTo>
                  <a:pt x="251" y="2138"/>
                </a:lnTo>
                <a:lnTo>
                  <a:pt x="250" y="2138"/>
                </a:lnTo>
                <a:lnTo>
                  <a:pt x="239" y="2121"/>
                </a:lnTo>
                <a:lnTo>
                  <a:pt x="238" y="2121"/>
                </a:lnTo>
                <a:lnTo>
                  <a:pt x="233" y="2116"/>
                </a:lnTo>
                <a:lnTo>
                  <a:pt x="227" y="2108"/>
                </a:lnTo>
                <a:lnTo>
                  <a:pt x="221" y="2106"/>
                </a:lnTo>
                <a:lnTo>
                  <a:pt x="217" y="2109"/>
                </a:lnTo>
                <a:lnTo>
                  <a:pt x="216" y="2111"/>
                </a:lnTo>
                <a:lnTo>
                  <a:pt x="214" y="2111"/>
                </a:lnTo>
                <a:lnTo>
                  <a:pt x="212" y="2108"/>
                </a:lnTo>
                <a:lnTo>
                  <a:pt x="209" y="2105"/>
                </a:lnTo>
                <a:lnTo>
                  <a:pt x="207" y="2101"/>
                </a:lnTo>
                <a:lnTo>
                  <a:pt x="207" y="2100"/>
                </a:lnTo>
                <a:lnTo>
                  <a:pt x="207" y="2098"/>
                </a:lnTo>
                <a:lnTo>
                  <a:pt x="210" y="2097"/>
                </a:lnTo>
                <a:lnTo>
                  <a:pt x="213" y="2097"/>
                </a:lnTo>
                <a:lnTo>
                  <a:pt x="213" y="2096"/>
                </a:lnTo>
                <a:lnTo>
                  <a:pt x="212" y="2090"/>
                </a:lnTo>
                <a:lnTo>
                  <a:pt x="210" y="2090"/>
                </a:lnTo>
                <a:lnTo>
                  <a:pt x="209" y="2089"/>
                </a:lnTo>
                <a:lnTo>
                  <a:pt x="194" y="2089"/>
                </a:lnTo>
                <a:lnTo>
                  <a:pt x="194" y="2091"/>
                </a:lnTo>
                <a:lnTo>
                  <a:pt x="195" y="2091"/>
                </a:lnTo>
                <a:lnTo>
                  <a:pt x="197" y="2091"/>
                </a:lnTo>
                <a:lnTo>
                  <a:pt x="203" y="2097"/>
                </a:lnTo>
                <a:lnTo>
                  <a:pt x="206" y="2104"/>
                </a:lnTo>
                <a:lnTo>
                  <a:pt x="206" y="2108"/>
                </a:lnTo>
                <a:lnTo>
                  <a:pt x="205" y="2109"/>
                </a:lnTo>
                <a:lnTo>
                  <a:pt x="203" y="2109"/>
                </a:lnTo>
                <a:lnTo>
                  <a:pt x="201" y="2109"/>
                </a:lnTo>
                <a:lnTo>
                  <a:pt x="198" y="2108"/>
                </a:lnTo>
                <a:lnTo>
                  <a:pt x="197" y="2108"/>
                </a:lnTo>
                <a:lnTo>
                  <a:pt x="192" y="2106"/>
                </a:lnTo>
                <a:lnTo>
                  <a:pt x="186" y="2104"/>
                </a:lnTo>
                <a:lnTo>
                  <a:pt x="180" y="2101"/>
                </a:lnTo>
                <a:lnTo>
                  <a:pt x="177" y="2097"/>
                </a:lnTo>
                <a:lnTo>
                  <a:pt x="173" y="2094"/>
                </a:lnTo>
                <a:lnTo>
                  <a:pt x="171" y="2091"/>
                </a:lnTo>
                <a:lnTo>
                  <a:pt x="169" y="2090"/>
                </a:lnTo>
                <a:lnTo>
                  <a:pt x="162" y="2089"/>
                </a:lnTo>
                <a:lnTo>
                  <a:pt x="123" y="2081"/>
                </a:lnTo>
                <a:lnTo>
                  <a:pt x="123" y="2082"/>
                </a:lnTo>
                <a:lnTo>
                  <a:pt x="128" y="2094"/>
                </a:lnTo>
                <a:lnTo>
                  <a:pt x="135" y="2094"/>
                </a:lnTo>
                <a:lnTo>
                  <a:pt x="139" y="2094"/>
                </a:lnTo>
                <a:lnTo>
                  <a:pt x="141" y="2093"/>
                </a:lnTo>
                <a:lnTo>
                  <a:pt x="146" y="2091"/>
                </a:lnTo>
                <a:lnTo>
                  <a:pt x="164" y="2093"/>
                </a:lnTo>
                <a:lnTo>
                  <a:pt x="167" y="2094"/>
                </a:lnTo>
                <a:lnTo>
                  <a:pt x="168" y="2094"/>
                </a:lnTo>
                <a:lnTo>
                  <a:pt x="168" y="2096"/>
                </a:lnTo>
                <a:lnTo>
                  <a:pt x="165" y="2098"/>
                </a:lnTo>
                <a:lnTo>
                  <a:pt x="160" y="2098"/>
                </a:lnTo>
                <a:lnTo>
                  <a:pt x="156" y="2098"/>
                </a:lnTo>
                <a:lnTo>
                  <a:pt x="153" y="2098"/>
                </a:lnTo>
                <a:lnTo>
                  <a:pt x="149" y="2101"/>
                </a:lnTo>
                <a:lnTo>
                  <a:pt x="143" y="2104"/>
                </a:lnTo>
                <a:lnTo>
                  <a:pt x="142" y="2105"/>
                </a:lnTo>
                <a:lnTo>
                  <a:pt x="145" y="2108"/>
                </a:lnTo>
                <a:lnTo>
                  <a:pt x="149" y="2105"/>
                </a:lnTo>
                <a:lnTo>
                  <a:pt x="152" y="2104"/>
                </a:lnTo>
                <a:lnTo>
                  <a:pt x="153" y="2102"/>
                </a:lnTo>
                <a:lnTo>
                  <a:pt x="160" y="2102"/>
                </a:lnTo>
                <a:lnTo>
                  <a:pt x="162" y="2102"/>
                </a:lnTo>
                <a:lnTo>
                  <a:pt x="167" y="2104"/>
                </a:lnTo>
                <a:lnTo>
                  <a:pt x="168" y="2105"/>
                </a:lnTo>
                <a:lnTo>
                  <a:pt x="169" y="2106"/>
                </a:lnTo>
                <a:lnTo>
                  <a:pt x="183" y="2111"/>
                </a:lnTo>
                <a:lnTo>
                  <a:pt x="194" y="2111"/>
                </a:lnTo>
                <a:lnTo>
                  <a:pt x="207" y="2113"/>
                </a:lnTo>
                <a:lnTo>
                  <a:pt x="227" y="2117"/>
                </a:lnTo>
                <a:lnTo>
                  <a:pt x="228" y="2117"/>
                </a:lnTo>
                <a:lnTo>
                  <a:pt x="231" y="2120"/>
                </a:lnTo>
                <a:lnTo>
                  <a:pt x="243" y="2136"/>
                </a:lnTo>
                <a:lnTo>
                  <a:pt x="244" y="2136"/>
                </a:lnTo>
                <a:lnTo>
                  <a:pt x="243" y="2138"/>
                </a:lnTo>
                <a:lnTo>
                  <a:pt x="243" y="2141"/>
                </a:lnTo>
                <a:lnTo>
                  <a:pt x="239" y="2146"/>
                </a:lnTo>
                <a:lnTo>
                  <a:pt x="233" y="2151"/>
                </a:lnTo>
                <a:lnTo>
                  <a:pt x="232" y="2156"/>
                </a:lnTo>
                <a:lnTo>
                  <a:pt x="231" y="2175"/>
                </a:lnTo>
                <a:lnTo>
                  <a:pt x="231" y="2176"/>
                </a:lnTo>
                <a:lnTo>
                  <a:pt x="222" y="2173"/>
                </a:lnTo>
                <a:lnTo>
                  <a:pt x="218" y="2171"/>
                </a:lnTo>
                <a:lnTo>
                  <a:pt x="203" y="2164"/>
                </a:lnTo>
                <a:lnTo>
                  <a:pt x="194" y="2158"/>
                </a:lnTo>
                <a:lnTo>
                  <a:pt x="177" y="2143"/>
                </a:lnTo>
                <a:lnTo>
                  <a:pt x="169" y="2135"/>
                </a:lnTo>
                <a:lnTo>
                  <a:pt x="168" y="2134"/>
                </a:lnTo>
                <a:lnTo>
                  <a:pt x="168" y="2132"/>
                </a:lnTo>
                <a:lnTo>
                  <a:pt x="167" y="2130"/>
                </a:lnTo>
                <a:lnTo>
                  <a:pt x="167" y="2128"/>
                </a:lnTo>
                <a:lnTo>
                  <a:pt x="160" y="2127"/>
                </a:lnTo>
                <a:lnTo>
                  <a:pt x="157" y="2127"/>
                </a:lnTo>
                <a:lnTo>
                  <a:pt x="154" y="2126"/>
                </a:lnTo>
                <a:lnTo>
                  <a:pt x="150" y="2124"/>
                </a:lnTo>
                <a:lnTo>
                  <a:pt x="149" y="2123"/>
                </a:lnTo>
                <a:lnTo>
                  <a:pt x="147" y="2120"/>
                </a:lnTo>
                <a:lnTo>
                  <a:pt x="146" y="2116"/>
                </a:lnTo>
                <a:lnTo>
                  <a:pt x="145" y="2116"/>
                </a:lnTo>
                <a:lnTo>
                  <a:pt x="145" y="2115"/>
                </a:lnTo>
                <a:lnTo>
                  <a:pt x="145" y="2113"/>
                </a:lnTo>
                <a:lnTo>
                  <a:pt x="135" y="2112"/>
                </a:lnTo>
                <a:lnTo>
                  <a:pt x="134" y="2112"/>
                </a:lnTo>
                <a:lnTo>
                  <a:pt x="134" y="2115"/>
                </a:lnTo>
                <a:lnTo>
                  <a:pt x="134" y="2116"/>
                </a:lnTo>
                <a:lnTo>
                  <a:pt x="138" y="2119"/>
                </a:lnTo>
                <a:lnTo>
                  <a:pt x="149" y="2127"/>
                </a:lnTo>
                <a:lnTo>
                  <a:pt x="147" y="2130"/>
                </a:lnTo>
                <a:lnTo>
                  <a:pt x="145" y="2130"/>
                </a:lnTo>
                <a:lnTo>
                  <a:pt x="142" y="2132"/>
                </a:lnTo>
                <a:lnTo>
                  <a:pt x="138" y="2139"/>
                </a:lnTo>
                <a:lnTo>
                  <a:pt x="137" y="2143"/>
                </a:lnTo>
                <a:lnTo>
                  <a:pt x="138" y="2147"/>
                </a:lnTo>
                <a:lnTo>
                  <a:pt x="130" y="2149"/>
                </a:lnTo>
                <a:lnTo>
                  <a:pt x="126" y="2146"/>
                </a:lnTo>
                <a:lnTo>
                  <a:pt x="124" y="2146"/>
                </a:lnTo>
                <a:lnTo>
                  <a:pt x="124" y="2145"/>
                </a:lnTo>
                <a:lnTo>
                  <a:pt x="123" y="2145"/>
                </a:lnTo>
                <a:lnTo>
                  <a:pt x="117" y="2143"/>
                </a:lnTo>
                <a:lnTo>
                  <a:pt x="111" y="2143"/>
                </a:lnTo>
                <a:lnTo>
                  <a:pt x="111" y="2146"/>
                </a:lnTo>
                <a:lnTo>
                  <a:pt x="111" y="2147"/>
                </a:lnTo>
                <a:lnTo>
                  <a:pt x="109" y="2149"/>
                </a:lnTo>
                <a:lnTo>
                  <a:pt x="107" y="2150"/>
                </a:lnTo>
                <a:lnTo>
                  <a:pt x="104" y="2150"/>
                </a:lnTo>
                <a:lnTo>
                  <a:pt x="102" y="2149"/>
                </a:lnTo>
                <a:lnTo>
                  <a:pt x="100" y="2146"/>
                </a:lnTo>
                <a:lnTo>
                  <a:pt x="97" y="2141"/>
                </a:lnTo>
                <a:lnTo>
                  <a:pt x="93" y="2141"/>
                </a:lnTo>
                <a:lnTo>
                  <a:pt x="90" y="2141"/>
                </a:lnTo>
                <a:lnTo>
                  <a:pt x="90" y="2139"/>
                </a:lnTo>
                <a:lnTo>
                  <a:pt x="100" y="2123"/>
                </a:lnTo>
                <a:lnTo>
                  <a:pt x="102" y="2121"/>
                </a:lnTo>
                <a:lnTo>
                  <a:pt x="104" y="2120"/>
                </a:lnTo>
                <a:lnTo>
                  <a:pt x="105" y="2120"/>
                </a:lnTo>
                <a:lnTo>
                  <a:pt x="108" y="2121"/>
                </a:lnTo>
                <a:lnTo>
                  <a:pt x="113" y="2121"/>
                </a:lnTo>
                <a:lnTo>
                  <a:pt x="113" y="2113"/>
                </a:lnTo>
                <a:lnTo>
                  <a:pt x="109" y="2108"/>
                </a:lnTo>
                <a:lnTo>
                  <a:pt x="105" y="2105"/>
                </a:lnTo>
                <a:lnTo>
                  <a:pt x="96" y="2111"/>
                </a:lnTo>
                <a:lnTo>
                  <a:pt x="98" y="2111"/>
                </a:lnTo>
                <a:lnTo>
                  <a:pt x="100" y="2112"/>
                </a:lnTo>
                <a:lnTo>
                  <a:pt x="100" y="2113"/>
                </a:lnTo>
                <a:lnTo>
                  <a:pt x="98" y="2115"/>
                </a:lnTo>
                <a:lnTo>
                  <a:pt x="94" y="2123"/>
                </a:lnTo>
                <a:lnTo>
                  <a:pt x="90" y="2126"/>
                </a:lnTo>
                <a:lnTo>
                  <a:pt x="83" y="2130"/>
                </a:lnTo>
                <a:lnTo>
                  <a:pt x="75" y="2136"/>
                </a:lnTo>
                <a:lnTo>
                  <a:pt x="74" y="2142"/>
                </a:lnTo>
                <a:lnTo>
                  <a:pt x="74" y="2143"/>
                </a:lnTo>
                <a:lnTo>
                  <a:pt x="74" y="2145"/>
                </a:lnTo>
                <a:lnTo>
                  <a:pt x="71" y="2146"/>
                </a:lnTo>
                <a:lnTo>
                  <a:pt x="70" y="2146"/>
                </a:lnTo>
                <a:lnTo>
                  <a:pt x="68" y="2146"/>
                </a:lnTo>
                <a:lnTo>
                  <a:pt x="64" y="2136"/>
                </a:lnTo>
                <a:lnTo>
                  <a:pt x="67" y="2134"/>
                </a:lnTo>
                <a:lnTo>
                  <a:pt x="68" y="2132"/>
                </a:lnTo>
                <a:lnTo>
                  <a:pt x="77" y="2130"/>
                </a:lnTo>
                <a:lnTo>
                  <a:pt x="78" y="2130"/>
                </a:lnTo>
                <a:lnTo>
                  <a:pt x="78" y="2128"/>
                </a:lnTo>
                <a:lnTo>
                  <a:pt x="77" y="2127"/>
                </a:lnTo>
                <a:lnTo>
                  <a:pt x="75" y="2124"/>
                </a:lnTo>
                <a:lnTo>
                  <a:pt x="68" y="2124"/>
                </a:lnTo>
                <a:lnTo>
                  <a:pt x="66" y="2124"/>
                </a:lnTo>
                <a:lnTo>
                  <a:pt x="64" y="2124"/>
                </a:lnTo>
                <a:lnTo>
                  <a:pt x="61" y="2121"/>
                </a:lnTo>
                <a:lnTo>
                  <a:pt x="74" y="2116"/>
                </a:lnTo>
                <a:lnTo>
                  <a:pt x="83" y="2112"/>
                </a:lnTo>
                <a:lnTo>
                  <a:pt x="85" y="2098"/>
                </a:lnTo>
                <a:lnTo>
                  <a:pt x="83" y="2096"/>
                </a:lnTo>
                <a:lnTo>
                  <a:pt x="82" y="2097"/>
                </a:lnTo>
                <a:lnTo>
                  <a:pt x="74" y="2100"/>
                </a:lnTo>
                <a:lnTo>
                  <a:pt x="57" y="2094"/>
                </a:lnTo>
                <a:lnTo>
                  <a:pt x="56" y="2094"/>
                </a:lnTo>
                <a:lnTo>
                  <a:pt x="56" y="2076"/>
                </a:lnTo>
                <a:lnTo>
                  <a:pt x="57" y="2074"/>
                </a:lnTo>
                <a:lnTo>
                  <a:pt x="57" y="2074"/>
                </a:lnTo>
                <a:lnTo>
                  <a:pt x="71" y="2070"/>
                </a:lnTo>
                <a:lnTo>
                  <a:pt x="74" y="2071"/>
                </a:lnTo>
                <a:lnTo>
                  <a:pt x="79" y="2075"/>
                </a:lnTo>
                <a:lnTo>
                  <a:pt x="85" y="2074"/>
                </a:lnTo>
                <a:lnTo>
                  <a:pt x="83" y="2072"/>
                </a:lnTo>
                <a:lnTo>
                  <a:pt x="82" y="2070"/>
                </a:lnTo>
                <a:lnTo>
                  <a:pt x="82" y="2068"/>
                </a:lnTo>
                <a:lnTo>
                  <a:pt x="82" y="2066"/>
                </a:lnTo>
                <a:lnTo>
                  <a:pt x="81" y="2064"/>
                </a:lnTo>
                <a:lnTo>
                  <a:pt x="75" y="2063"/>
                </a:lnTo>
                <a:lnTo>
                  <a:pt x="68" y="2061"/>
                </a:lnTo>
                <a:lnTo>
                  <a:pt x="68" y="2060"/>
                </a:lnTo>
                <a:lnTo>
                  <a:pt x="67" y="2055"/>
                </a:lnTo>
                <a:lnTo>
                  <a:pt x="67" y="2051"/>
                </a:lnTo>
                <a:lnTo>
                  <a:pt x="75" y="2023"/>
                </a:lnTo>
                <a:lnTo>
                  <a:pt x="77" y="2023"/>
                </a:lnTo>
                <a:lnTo>
                  <a:pt x="92" y="2023"/>
                </a:lnTo>
                <a:lnTo>
                  <a:pt x="97" y="2037"/>
                </a:lnTo>
                <a:lnTo>
                  <a:pt x="98" y="2041"/>
                </a:lnTo>
                <a:lnTo>
                  <a:pt x="109" y="2056"/>
                </a:lnTo>
                <a:lnTo>
                  <a:pt x="111" y="2056"/>
                </a:lnTo>
                <a:lnTo>
                  <a:pt x="115" y="2044"/>
                </a:lnTo>
                <a:lnTo>
                  <a:pt x="107" y="2030"/>
                </a:lnTo>
                <a:lnTo>
                  <a:pt x="98" y="2022"/>
                </a:lnTo>
                <a:lnTo>
                  <a:pt x="98" y="2021"/>
                </a:lnTo>
                <a:lnTo>
                  <a:pt x="104" y="2022"/>
                </a:lnTo>
                <a:lnTo>
                  <a:pt x="107" y="2022"/>
                </a:lnTo>
                <a:lnTo>
                  <a:pt x="102" y="2012"/>
                </a:lnTo>
                <a:lnTo>
                  <a:pt x="97" y="2010"/>
                </a:lnTo>
                <a:lnTo>
                  <a:pt x="94" y="2006"/>
                </a:lnTo>
                <a:lnTo>
                  <a:pt x="111" y="2001"/>
                </a:lnTo>
                <a:lnTo>
                  <a:pt x="115" y="2001"/>
                </a:lnTo>
                <a:lnTo>
                  <a:pt x="120" y="2006"/>
                </a:lnTo>
                <a:lnTo>
                  <a:pt x="122" y="2007"/>
                </a:lnTo>
                <a:lnTo>
                  <a:pt x="123" y="2011"/>
                </a:lnTo>
                <a:lnTo>
                  <a:pt x="124" y="2014"/>
                </a:lnTo>
                <a:lnTo>
                  <a:pt x="126" y="2015"/>
                </a:lnTo>
                <a:lnTo>
                  <a:pt x="127" y="2016"/>
                </a:lnTo>
                <a:lnTo>
                  <a:pt x="126" y="2018"/>
                </a:lnTo>
                <a:close/>
                <a:moveTo>
                  <a:pt x="244" y="1997"/>
                </a:moveTo>
                <a:lnTo>
                  <a:pt x="251" y="1999"/>
                </a:lnTo>
                <a:lnTo>
                  <a:pt x="263" y="1997"/>
                </a:lnTo>
                <a:lnTo>
                  <a:pt x="262" y="2004"/>
                </a:lnTo>
                <a:lnTo>
                  <a:pt x="254" y="2007"/>
                </a:lnTo>
                <a:lnTo>
                  <a:pt x="244" y="2010"/>
                </a:lnTo>
                <a:lnTo>
                  <a:pt x="243" y="2010"/>
                </a:lnTo>
                <a:lnTo>
                  <a:pt x="242" y="2010"/>
                </a:lnTo>
                <a:lnTo>
                  <a:pt x="239" y="2006"/>
                </a:lnTo>
                <a:lnTo>
                  <a:pt x="238" y="2003"/>
                </a:lnTo>
                <a:lnTo>
                  <a:pt x="233" y="1997"/>
                </a:lnTo>
                <a:lnTo>
                  <a:pt x="231" y="1995"/>
                </a:lnTo>
                <a:lnTo>
                  <a:pt x="229" y="1995"/>
                </a:lnTo>
                <a:lnTo>
                  <a:pt x="231" y="1993"/>
                </a:lnTo>
                <a:lnTo>
                  <a:pt x="232" y="1993"/>
                </a:lnTo>
                <a:lnTo>
                  <a:pt x="233" y="1993"/>
                </a:lnTo>
                <a:lnTo>
                  <a:pt x="238" y="1992"/>
                </a:lnTo>
                <a:lnTo>
                  <a:pt x="239" y="1992"/>
                </a:lnTo>
                <a:lnTo>
                  <a:pt x="243" y="1993"/>
                </a:lnTo>
                <a:lnTo>
                  <a:pt x="244" y="1995"/>
                </a:lnTo>
                <a:lnTo>
                  <a:pt x="244" y="1997"/>
                </a:lnTo>
                <a:close/>
                <a:moveTo>
                  <a:pt x="146" y="1916"/>
                </a:moveTo>
                <a:lnTo>
                  <a:pt x="146" y="1924"/>
                </a:lnTo>
                <a:lnTo>
                  <a:pt x="149" y="1917"/>
                </a:lnTo>
                <a:lnTo>
                  <a:pt x="149" y="1916"/>
                </a:lnTo>
                <a:lnTo>
                  <a:pt x="152" y="1917"/>
                </a:lnTo>
                <a:lnTo>
                  <a:pt x="154" y="1917"/>
                </a:lnTo>
                <a:lnTo>
                  <a:pt x="156" y="1921"/>
                </a:lnTo>
                <a:lnTo>
                  <a:pt x="156" y="1925"/>
                </a:lnTo>
                <a:lnTo>
                  <a:pt x="156" y="1929"/>
                </a:lnTo>
                <a:lnTo>
                  <a:pt x="157" y="1933"/>
                </a:lnTo>
                <a:lnTo>
                  <a:pt x="152" y="1940"/>
                </a:lnTo>
                <a:lnTo>
                  <a:pt x="150" y="1947"/>
                </a:lnTo>
                <a:lnTo>
                  <a:pt x="145" y="1950"/>
                </a:lnTo>
                <a:lnTo>
                  <a:pt x="143" y="1950"/>
                </a:lnTo>
                <a:lnTo>
                  <a:pt x="142" y="1950"/>
                </a:lnTo>
                <a:lnTo>
                  <a:pt x="138" y="1947"/>
                </a:lnTo>
                <a:lnTo>
                  <a:pt x="139" y="1944"/>
                </a:lnTo>
                <a:lnTo>
                  <a:pt x="141" y="1943"/>
                </a:lnTo>
                <a:lnTo>
                  <a:pt x="142" y="1941"/>
                </a:lnTo>
                <a:lnTo>
                  <a:pt x="142" y="1935"/>
                </a:lnTo>
                <a:lnTo>
                  <a:pt x="139" y="1935"/>
                </a:lnTo>
                <a:lnTo>
                  <a:pt x="138" y="1935"/>
                </a:lnTo>
                <a:lnTo>
                  <a:pt x="138" y="1937"/>
                </a:lnTo>
                <a:lnTo>
                  <a:pt x="138" y="1939"/>
                </a:lnTo>
                <a:lnTo>
                  <a:pt x="135" y="1940"/>
                </a:lnTo>
                <a:lnTo>
                  <a:pt x="130" y="1944"/>
                </a:lnTo>
                <a:lnTo>
                  <a:pt x="128" y="1944"/>
                </a:lnTo>
                <a:lnTo>
                  <a:pt x="127" y="1931"/>
                </a:lnTo>
                <a:lnTo>
                  <a:pt x="127" y="1929"/>
                </a:lnTo>
                <a:lnTo>
                  <a:pt x="132" y="1922"/>
                </a:lnTo>
                <a:lnTo>
                  <a:pt x="135" y="1920"/>
                </a:lnTo>
                <a:lnTo>
                  <a:pt x="137" y="1918"/>
                </a:lnTo>
                <a:lnTo>
                  <a:pt x="141" y="1917"/>
                </a:lnTo>
                <a:lnTo>
                  <a:pt x="146" y="1916"/>
                </a:lnTo>
                <a:close/>
                <a:moveTo>
                  <a:pt x="145" y="1895"/>
                </a:moveTo>
                <a:lnTo>
                  <a:pt x="143" y="1901"/>
                </a:lnTo>
                <a:lnTo>
                  <a:pt x="143" y="1909"/>
                </a:lnTo>
                <a:lnTo>
                  <a:pt x="142" y="1913"/>
                </a:lnTo>
                <a:lnTo>
                  <a:pt x="142" y="1914"/>
                </a:lnTo>
                <a:lnTo>
                  <a:pt x="130" y="1916"/>
                </a:lnTo>
                <a:lnTo>
                  <a:pt x="126" y="1917"/>
                </a:lnTo>
                <a:lnTo>
                  <a:pt x="123" y="1917"/>
                </a:lnTo>
                <a:lnTo>
                  <a:pt x="128" y="1902"/>
                </a:lnTo>
                <a:lnTo>
                  <a:pt x="131" y="1896"/>
                </a:lnTo>
                <a:lnTo>
                  <a:pt x="132" y="1896"/>
                </a:lnTo>
                <a:lnTo>
                  <a:pt x="134" y="1896"/>
                </a:lnTo>
                <a:lnTo>
                  <a:pt x="132" y="1898"/>
                </a:lnTo>
                <a:lnTo>
                  <a:pt x="134" y="1898"/>
                </a:lnTo>
                <a:lnTo>
                  <a:pt x="138" y="1898"/>
                </a:lnTo>
                <a:lnTo>
                  <a:pt x="139" y="1898"/>
                </a:lnTo>
                <a:lnTo>
                  <a:pt x="145" y="1895"/>
                </a:lnTo>
                <a:close/>
                <a:moveTo>
                  <a:pt x="157" y="1911"/>
                </a:moveTo>
                <a:lnTo>
                  <a:pt x="156" y="1911"/>
                </a:lnTo>
                <a:lnTo>
                  <a:pt x="154" y="1910"/>
                </a:lnTo>
                <a:lnTo>
                  <a:pt x="150" y="1906"/>
                </a:lnTo>
                <a:lnTo>
                  <a:pt x="150" y="1903"/>
                </a:lnTo>
                <a:lnTo>
                  <a:pt x="150" y="1901"/>
                </a:lnTo>
                <a:lnTo>
                  <a:pt x="156" y="1884"/>
                </a:lnTo>
                <a:lnTo>
                  <a:pt x="161" y="1877"/>
                </a:lnTo>
                <a:lnTo>
                  <a:pt x="164" y="1879"/>
                </a:lnTo>
                <a:lnTo>
                  <a:pt x="165" y="1883"/>
                </a:lnTo>
                <a:lnTo>
                  <a:pt x="167" y="1886"/>
                </a:lnTo>
                <a:lnTo>
                  <a:pt x="168" y="1890"/>
                </a:lnTo>
                <a:lnTo>
                  <a:pt x="168" y="1891"/>
                </a:lnTo>
                <a:lnTo>
                  <a:pt x="167" y="1892"/>
                </a:lnTo>
                <a:lnTo>
                  <a:pt x="161" y="1903"/>
                </a:lnTo>
                <a:lnTo>
                  <a:pt x="157" y="1911"/>
                </a:lnTo>
                <a:close/>
                <a:moveTo>
                  <a:pt x="352" y="1898"/>
                </a:moveTo>
                <a:lnTo>
                  <a:pt x="348" y="1898"/>
                </a:lnTo>
                <a:lnTo>
                  <a:pt x="347" y="1898"/>
                </a:lnTo>
                <a:lnTo>
                  <a:pt x="344" y="1898"/>
                </a:lnTo>
                <a:lnTo>
                  <a:pt x="341" y="1896"/>
                </a:lnTo>
                <a:lnTo>
                  <a:pt x="333" y="1894"/>
                </a:lnTo>
                <a:lnTo>
                  <a:pt x="332" y="1892"/>
                </a:lnTo>
                <a:lnTo>
                  <a:pt x="330" y="1888"/>
                </a:lnTo>
                <a:lnTo>
                  <a:pt x="330" y="1886"/>
                </a:lnTo>
                <a:lnTo>
                  <a:pt x="326" y="1880"/>
                </a:lnTo>
                <a:lnTo>
                  <a:pt x="326" y="1879"/>
                </a:lnTo>
                <a:lnTo>
                  <a:pt x="326" y="1873"/>
                </a:lnTo>
                <a:lnTo>
                  <a:pt x="328" y="1872"/>
                </a:lnTo>
                <a:lnTo>
                  <a:pt x="329" y="1872"/>
                </a:lnTo>
                <a:lnTo>
                  <a:pt x="340" y="1872"/>
                </a:lnTo>
                <a:lnTo>
                  <a:pt x="341" y="1872"/>
                </a:lnTo>
                <a:lnTo>
                  <a:pt x="344" y="1875"/>
                </a:lnTo>
                <a:lnTo>
                  <a:pt x="348" y="1879"/>
                </a:lnTo>
                <a:lnTo>
                  <a:pt x="351" y="1881"/>
                </a:lnTo>
                <a:lnTo>
                  <a:pt x="351" y="1884"/>
                </a:lnTo>
                <a:lnTo>
                  <a:pt x="352" y="1890"/>
                </a:lnTo>
                <a:lnTo>
                  <a:pt x="353" y="1891"/>
                </a:lnTo>
                <a:lnTo>
                  <a:pt x="356" y="1894"/>
                </a:lnTo>
                <a:lnTo>
                  <a:pt x="358" y="1894"/>
                </a:lnTo>
                <a:lnTo>
                  <a:pt x="358" y="1896"/>
                </a:lnTo>
                <a:lnTo>
                  <a:pt x="358" y="1896"/>
                </a:lnTo>
                <a:lnTo>
                  <a:pt x="356" y="1898"/>
                </a:lnTo>
                <a:lnTo>
                  <a:pt x="352" y="1898"/>
                </a:lnTo>
                <a:close/>
                <a:moveTo>
                  <a:pt x="123" y="1880"/>
                </a:moveTo>
                <a:lnTo>
                  <a:pt x="113" y="1883"/>
                </a:lnTo>
                <a:lnTo>
                  <a:pt x="112" y="1879"/>
                </a:lnTo>
                <a:lnTo>
                  <a:pt x="128" y="1862"/>
                </a:lnTo>
                <a:lnTo>
                  <a:pt x="143" y="1853"/>
                </a:lnTo>
                <a:lnTo>
                  <a:pt x="147" y="1856"/>
                </a:lnTo>
                <a:lnTo>
                  <a:pt x="146" y="1862"/>
                </a:lnTo>
                <a:lnTo>
                  <a:pt x="145" y="1864"/>
                </a:lnTo>
                <a:lnTo>
                  <a:pt x="143" y="1864"/>
                </a:lnTo>
                <a:lnTo>
                  <a:pt x="141" y="1869"/>
                </a:lnTo>
                <a:lnTo>
                  <a:pt x="142" y="1871"/>
                </a:lnTo>
                <a:lnTo>
                  <a:pt x="138" y="1876"/>
                </a:lnTo>
                <a:lnTo>
                  <a:pt x="135" y="1877"/>
                </a:lnTo>
                <a:lnTo>
                  <a:pt x="130" y="1879"/>
                </a:lnTo>
                <a:lnTo>
                  <a:pt x="123" y="1880"/>
                </a:lnTo>
                <a:close/>
                <a:moveTo>
                  <a:pt x="175" y="1842"/>
                </a:moveTo>
                <a:lnTo>
                  <a:pt x="183" y="1845"/>
                </a:lnTo>
                <a:lnTo>
                  <a:pt x="186" y="1842"/>
                </a:lnTo>
                <a:lnTo>
                  <a:pt x="187" y="1839"/>
                </a:lnTo>
                <a:lnTo>
                  <a:pt x="188" y="1839"/>
                </a:lnTo>
                <a:lnTo>
                  <a:pt x="192" y="1834"/>
                </a:lnTo>
                <a:lnTo>
                  <a:pt x="195" y="1832"/>
                </a:lnTo>
                <a:lnTo>
                  <a:pt x="201" y="1830"/>
                </a:lnTo>
                <a:lnTo>
                  <a:pt x="202" y="1830"/>
                </a:lnTo>
                <a:lnTo>
                  <a:pt x="202" y="1831"/>
                </a:lnTo>
                <a:lnTo>
                  <a:pt x="202" y="1832"/>
                </a:lnTo>
                <a:lnTo>
                  <a:pt x="202" y="1841"/>
                </a:lnTo>
                <a:lnTo>
                  <a:pt x="201" y="1842"/>
                </a:lnTo>
                <a:lnTo>
                  <a:pt x="199" y="1843"/>
                </a:lnTo>
                <a:lnTo>
                  <a:pt x="201" y="1849"/>
                </a:lnTo>
                <a:lnTo>
                  <a:pt x="202" y="1851"/>
                </a:lnTo>
                <a:lnTo>
                  <a:pt x="205" y="1854"/>
                </a:lnTo>
                <a:lnTo>
                  <a:pt x="206" y="1854"/>
                </a:lnTo>
                <a:lnTo>
                  <a:pt x="207" y="1856"/>
                </a:lnTo>
                <a:lnTo>
                  <a:pt x="207" y="1853"/>
                </a:lnTo>
                <a:lnTo>
                  <a:pt x="206" y="1850"/>
                </a:lnTo>
                <a:lnTo>
                  <a:pt x="206" y="1847"/>
                </a:lnTo>
                <a:lnTo>
                  <a:pt x="206" y="1845"/>
                </a:lnTo>
                <a:lnTo>
                  <a:pt x="207" y="1842"/>
                </a:lnTo>
                <a:lnTo>
                  <a:pt x="209" y="1842"/>
                </a:lnTo>
                <a:lnTo>
                  <a:pt x="212" y="1842"/>
                </a:lnTo>
                <a:lnTo>
                  <a:pt x="216" y="1842"/>
                </a:lnTo>
                <a:lnTo>
                  <a:pt x="218" y="1843"/>
                </a:lnTo>
                <a:lnTo>
                  <a:pt x="225" y="1849"/>
                </a:lnTo>
                <a:lnTo>
                  <a:pt x="227" y="1851"/>
                </a:lnTo>
                <a:lnTo>
                  <a:pt x="227" y="1853"/>
                </a:lnTo>
                <a:lnTo>
                  <a:pt x="232" y="1851"/>
                </a:lnTo>
                <a:lnTo>
                  <a:pt x="238" y="1847"/>
                </a:lnTo>
                <a:lnTo>
                  <a:pt x="240" y="1847"/>
                </a:lnTo>
                <a:lnTo>
                  <a:pt x="243" y="1849"/>
                </a:lnTo>
                <a:lnTo>
                  <a:pt x="244" y="1850"/>
                </a:lnTo>
                <a:lnTo>
                  <a:pt x="247" y="1853"/>
                </a:lnTo>
                <a:lnTo>
                  <a:pt x="248" y="1854"/>
                </a:lnTo>
                <a:lnTo>
                  <a:pt x="250" y="1858"/>
                </a:lnTo>
                <a:lnTo>
                  <a:pt x="251" y="1858"/>
                </a:lnTo>
                <a:lnTo>
                  <a:pt x="251" y="1857"/>
                </a:lnTo>
                <a:lnTo>
                  <a:pt x="254" y="1853"/>
                </a:lnTo>
                <a:lnTo>
                  <a:pt x="253" y="1851"/>
                </a:lnTo>
                <a:lnTo>
                  <a:pt x="253" y="1849"/>
                </a:lnTo>
                <a:lnTo>
                  <a:pt x="251" y="1847"/>
                </a:lnTo>
                <a:lnTo>
                  <a:pt x="250" y="1846"/>
                </a:lnTo>
                <a:lnTo>
                  <a:pt x="250" y="1845"/>
                </a:lnTo>
                <a:lnTo>
                  <a:pt x="253" y="1838"/>
                </a:lnTo>
                <a:lnTo>
                  <a:pt x="253" y="1836"/>
                </a:lnTo>
                <a:lnTo>
                  <a:pt x="254" y="1836"/>
                </a:lnTo>
                <a:lnTo>
                  <a:pt x="262" y="1842"/>
                </a:lnTo>
                <a:lnTo>
                  <a:pt x="262" y="1843"/>
                </a:lnTo>
                <a:lnTo>
                  <a:pt x="265" y="1847"/>
                </a:lnTo>
                <a:lnTo>
                  <a:pt x="269" y="1849"/>
                </a:lnTo>
                <a:lnTo>
                  <a:pt x="272" y="1851"/>
                </a:lnTo>
                <a:lnTo>
                  <a:pt x="273" y="1856"/>
                </a:lnTo>
                <a:lnTo>
                  <a:pt x="277" y="1857"/>
                </a:lnTo>
                <a:lnTo>
                  <a:pt x="278" y="1858"/>
                </a:lnTo>
                <a:lnTo>
                  <a:pt x="285" y="1858"/>
                </a:lnTo>
                <a:lnTo>
                  <a:pt x="287" y="1860"/>
                </a:lnTo>
                <a:lnTo>
                  <a:pt x="287" y="1862"/>
                </a:lnTo>
                <a:lnTo>
                  <a:pt x="287" y="1864"/>
                </a:lnTo>
                <a:lnTo>
                  <a:pt x="288" y="1872"/>
                </a:lnTo>
                <a:lnTo>
                  <a:pt x="288" y="1875"/>
                </a:lnTo>
                <a:lnTo>
                  <a:pt x="288" y="1877"/>
                </a:lnTo>
                <a:lnTo>
                  <a:pt x="292" y="1884"/>
                </a:lnTo>
                <a:lnTo>
                  <a:pt x="293" y="1887"/>
                </a:lnTo>
                <a:lnTo>
                  <a:pt x="296" y="1890"/>
                </a:lnTo>
                <a:lnTo>
                  <a:pt x="299" y="1891"/>
                </a:lnTo>
                <a:lnTo>
                  <a:pt x="302" y="1891"/>
                </a:lnTo>
                <a:lnTo>
                  <a:pt x="307" y="1891"/>
                </a:lnTo>
                <a:lnTo>
                  <a:pt x="313" y="1899"/>
                </a:lnTo>
                <a:lnTo>
                  <a:pt x="314" y="1902"/>
                </a:lnTo>
                <a:lnTo>
                  <a:pt x="314" y="1903"/>
                </a:lnTo>
                <a:lnTo>
                  <a:pt x="313" y="1903"/>
                </a:lnTo>
                <a:lnTo>
                  <a:pt x="308" y="1902"/>
                </a:lnTo>
                <a:lnTo>
                  <a:pt x="291" y="1899"/>
                </a:lnTo>
                <a:lnTo>
                  <a:pt x="284" y="1896"/>
                </a:lnTo>
                <a:lnTo>
                  <a:pt x="278" y="1896"/>
                </a:lnTo>
                <a:lnTo>
                  <a:pt x="276" y="1898"/>
                </a:lnTo>
                <a:lnTo>
                  <a:pt x="303" y="1914"/>
                </a:lnTo>
                <a:lnTo>
                  <a:pt x="317" y="1910"/>
                </a:lnTo>
                <a:lnTo>
                  <a:pt x="319" y="1909"/>
                </a:lnTo>
                <a:lnTo>
                  <a:pt x="326" y="1905"/>
                </a:lnTo>
                <a:lnTo>
                  <a:pt x="334" y="1907"/>
                </a:lnTo>
                <a:lnTo>
                  <a:pt x="341" y="1913"/>
                </a:lnTo>
                <a:lnTo>
                  <a:pt x="343" y="1913"/>
                </a:lnTo>
                <a:lnTo>
                  <a:pt x="344" y="1916"/>
                </a:lnTo>
                <a:lnTo>
                  <a:pt x="344" y="1917"/>
                </a:lnTo>
                <a:lnTo>
                  <a:pt x="344" y="1918"/>
                </a:lnTo>
                <a:lnTo>
                  <a:pt x="344" y="1920"/>
                </a:lnTo>
                <a:lnTo>
                  <a:pt x="344" y="1921"/>
                </a:lnTo>
                <a:lnTo>
                  <a:pt x="341" y="1922"/>
                </a:lnTo>
                <a:lnTo>
                  <a:pt x="338" y="1924"/>
                </a:lnTo>
                <a:lnTo>
                  <a:pt x="337" y="1924"/>
                </a:lnTo>
                <a:lnTo>
                  <a:pt x="330" y="1926"/>
                </a:lnTo>
                <a:lnTo>
                  <a:pt x="329" y="1926"/>
                </a:lnTo>
                <a:lnTo>
                  <a:pt x="318" y="1925"/>
                </a:lnTo>
                <a:lnTo>
                  <a:pt x="314" y="1925"/>
                </a:lnTo>
                <a:lnTo>
                  <a:pt x="300" y="1928"/>
                </a:lnTo>
                <a:lnTo>
                  <a:pt x="296" y="1929"/>
                </a:lnTo>
                <a:lnTo>
                  <a:pt x="292" y="1931"/>
                </a:lnTo>
                <a:lnTo>
                  <a:pt x="289" y="1931"/>
                </a:lnTo>
                <a:lnTo>
                  <a:pt x="278" y="1925"/>
                </a:lnTo>
                <a:lnTo>
                  <a:pt x="269" y="1916"/>
                </a:lnTo>
                <a:lnTo>
                  <a:pt x="268" y="1907"/>
                </a:lnTo>
                <a:lnTo>
                  <a:pt x="265" y="1906"/>
                </a:lnTo>
                <a:lnTo>
                  <a:pt x="261" y="1903"/>
                </a:lnTo>
                <a:lnTo>
                  <a:pt x="254" y="1903"/>
                </a:lnTo>
                <a:lnTo>
                  <a:pt x="246" y="1905"/>
                </a:lnTo>
                <a:lnTo>
                  <a:pt x="246" y="1906"/>
                </a:lnTo>
                <a:lnTo>
                  <a:pt x="251" y="1909"/>
                </a:lnTo>
                <a:lnTo>
                  <a:pt x="254" y="1910"/>
                </a:lnTo>
                <a:lnTo>
                  <a:pt x="257" y="1913"/>
                </a:lnTo>
                <a:lnTo>
                  <a:pt x="259" y="1926"/>
                </a:lnTo>
                <a:lnTo>
                  <a:pt x="259" y="1931"/>
                </a:lnTo>
                <a:lnTo>
                  <a:pt x="258" y="1935"/>
                </a:lnTo>
                <a:lnTo>
                  <a:pt x="255" y="1936"/>
                </a:lnTo>
                <a:lnTo>
                  <a:pt x="254" y="1936"/>
                </a:lnTo>
                <a:lnTo>
                  <a:pt x="247" y="1933"/>
                </a:lnTo>
                <a:lnTo>
                  <a:pt x="242" y="1931"/>
                </a:lnTo>
                <a:lnTo>
                  <a:pt x="242" y="1929"/>
                </a:lnTo>
                <a:lnTo>
                  <a:pt x="240" y="1929"/>
                </a:lnTo>
                <a:lnTo>
                  <a:pt x="239" y="1929"/>
                </a:lnTo>
                <a:lnTo>
                  <a:pt x="236" y="1928"/>
                </a:lnTo>
                <a:lnTo>
                  <a:pt x="235" y="1926"/>
                </a:lnTo>
                <a:lnTo>
                  <a:pt x="232" y="1925"/>
                </a:lnTo>
                <a:lnTo>
                  <a:pt x="228" y="1925"/>
                </a:lnTo>
                <a:lnTo>
                  <a:pt x="221" y="1925"/>
                </a:lnTo>
                <a:lnTo>
                  <a:pt x="213" y="1929"/>
                </a:lnTo>
                <a:lnTo>
                  <a:pt x="210" y="1931"/>
                </a:lnTo>
                <a:lnTo>
                  <a:pt x="212" y="1933"/>
                </a:lnTo>
                <a:lnTo>
                  <a:pt x="218" y="1932"/>
                </a:lnTo>
                <a:lnTo>
                  <a:pt x="222" y="1931"/>
                </a:lnTo>
                <a:lnTo>
                  <a:pt x="227" y="1936"/>
                </a:lnTo>
                <a:lnTo>
                  <a:pt x="225" y="1940"/>
                </a:lnTo>
                <a:lnTo>
                  <a:pt x="244" y="1952"/>
                </a:lnTo>
                <a:lnTo>
                  <a:pt x="272" y="1971"/>
                </a:lnTo>
                <a:lnTo>
                  <a:pt x="276" y="1976"/>
                </a:lnTo>
                <a:lnTo>
                  <a:pt x="276" y="1977"/>
                </a:lnTo>
                <a:lnTo>
                  <a:pt x="274" y="1980"/>
                </a:lnTo>
                <a:lnTo>
                  <a:pt x="274" y="1981"/>
                </a:lnTo>
                <a:lnTo>
                  <a:pt x="273" y="1981"/>
                </a:lnTo>
                <a:lnTo>
                  <a:pt x="272" y="1981"/>
                </a:lnTo>
                <a:lnTo>
                  <a:pt x="268" y="1984"/>
                </a:lnTo>
                <a:lnTo>
                  <a:pt x="265" y="1984"/>
                </a:lnTo>
                <a:lnTo>
                  <a:pt x="247" y="1984"/>
                </a:lnTo>
                <a:lnTo>
                  <a:pt x="246" y="1984"/>
                </a:lnTo>
                <a:lnTo>
                  <a:pt x="240" y="1984"/>
                </a:lnTo>
                <a:lnTo>
                  <a:pt x="232" y="1980"/>
                </a:lnTo>
                <a:lnTo>
                  <a:pt x="228" y="1977"/>
                </a:lnTo>
                <a:lnTo>
                  <a:pt x="217" y="1971"/>
                </a:lnTo>
                <a:lnTo>
                  <a:pt x="212" y="1969"/>
                </a:lnTo>
                <a:lnTo>
                  <a:pt x="205" y="1967"/>
                </a:lnTo>
                <a:lnTo>
                  <a:pt x="202" y="1966"/>
                </a:lnTo>
                <a:lnTo>
                  <a:pt x="201" y="1963"/>
                </a:lnTo>
                <a:lnTo>
                  <a:pt x="201" y="1962"/>
                </a:lnTo>
                <a:lnTo>
                  <a:pt x="201" y="1961"/>
                </a:lnTo>
                <a:lnTo>
                  <a:pt x="198" y="1959"/>
                </a:lnTo>
                <a:lnTo>
                  <a:pt x="197" y="1958"/>
                </a:lnTo>
                <a:lnTo>
                  <a:pt x="195" y="1958"/>
                </a:lnTo>
                <a:lnTo>
                  <a:pt x="194" y="1959"/>
                </a:lnTo>
                <a:lnTo>
                  <a:pt x="201" y="1967"/>
                </a:lnTo>
                <a:lnTo>
                  <a:pt x="203" y="1969"/>
                </a:lnTo>
                <a:lnTo>
                  <a:pt x="206" y="1970"/>
                </a:lnTo>
                <a:lnTo>
                  <a:pt x="214" y="1974"/>
                </a:lnTo>
                <a:lnTo>
                  <a:pt x="216" y="1974"/>
                </a:lnTo>
                <a:lnTo>
                  <a:pt x="218" y="1974"/>
                </a:lnTo>
                <a:lnTo>
                  <a:pt x="220" y="1974"/>
                </a:lnTo>
                <a:lnTo>
                  <a:pt x="221" y="1977"/>
                </a:lnTo>
                <a:lnTo>
                  <a:pt x="229" y="1985"/>
                </a:lnTo>
                <a:lnTo>
                  <a:pt x="231" y="1988"/>
                </a:lnTo>
                <a:lnTo>
                  <a:pt x="231" y="1991"/>
                </a:lnTo>
                <a:lnTo>
                  <a:pt x="228" y="1991"/>
                </a:lnTo>
                <a:lnTo>
                  <a:pt x="227" y="1989"/>
                </a:lnTo>
                <a:lnTo>
                  <a:pt x="225" y="1986"/>
                </a:lnTo>
                <a:lnTo>
                  <a:pt x="220" y="1988"/>
                </a:lnTo>
                <a:lnTo>
                  <a:pt x="218" y="1988"/>
                </a:lnTo>
                <a:lnTo>
                  <a:pt x="210" y="1989"/>
                </a:lnTo>
                <a:lnTo>
                  <a:pt x="209" y="1991"/>
                </a:lnTo>
                <a:lnTo>
                  <a:pt x="213" y="1997"/>
                </a:lnTo>
                <a:lnTo>
                  <a:pt x="214" y="1999"/>
                </a:lnTo>
                <a:lnTo>
                  <a:pt x="220" y="2004"/>
                </a:lnTo>
                <a:lnTo>
                  <a:pt x="221" y="2006"/>
                </a:lnTo>
                <a:lnTo>
                  <a:pt x="227" y="2010"/>
                </a:lnTo>
                <a:lnTo>
                  <a:pt x="227" y="2011"/>
                </a:lnTo>
                <a:lnTo>
                  <a:pt x="224" y="2015"/>
                </a:lnTo>
                <a:lnTo>
                  <a:pt x="221" y="2015"/>
                </a:lnTo>
                <a:lnTo>
                  <a:pt x="221" y="2014"/>
                </a:lnTo>
                <a:lnTo>
                  <a:pt x="212" y="2007"/>
                </a:lnTo>
                <a:lnTo>
                  <a:pt x="209" y="2006"/>
                </a:lnTo>
                <a:lnTo>
                  <a:pt x="206" y="2001"/>
                </a:lnTo>
                <a:lnTo>
                  <a:pt x="202" y="1997"/>
                </a:lnTo>
                <a:lnTo>
                  <a:pt x="197" y="1999"/>
                </a:lnTo>
                <a:lnTo>
                  <a:pt x="195" y="1999"/>
                </a:lnTo>
                <a:lnTo>
                  <a:pt x="194" y="1997"/>
                </a:lnTo>
                <a:lnTo>
                  <a:pt x="194" y="1996"/>
                </a:lnTo>
                <a:lnTo>
                  <a:pt x="195" y="1988"/>
                </a:lnTo>
                <a:lnTo>
                  <a:pt x="197" y="1986"/>
                </a:lnTo>
                <a:lnTo>
                  <a:pt x="198" y="1986"/>
                </a:lnTo>
                <a:lnTo>
                  <a:pt x="201" y="1985"/>
                </a:lnTo>
                <a:lnTo>
                  <a:pt x="205" y="1986"/>
                </a:lnTo>
                <a:lnTo>
                  <a:pt x="207" y="1986"/>
                </a:lnTo>
                <a:lnTo>
                  <a:pt x="206" y="1984"/>
                </a:lnTo>
                <a:lnTo>
                  <a:pt x="188" y="1980"/>
                </a:lnTo>
                <a:lnTo>
                  <a:pt x="184" y="1984"/>
                </a:lnTo>
                <a:lnTo>
                  <a:pt x="179" y="1991"/>
                </a:lnTo>
                <a:lnTo>
                  <a:pt x="172" y="1985"/>
                </a:lnTo>
                <a:lnTo>
                  <a:pt x="162" y="1969"/>
                </a:lnTo>
                <a:lnTo>
                  <a:pt x="157" y="1966"/>
                </a:lnTo>
                <a:lnTo>
                  <a:pt x="156" y="1962"/>
                </a:lnTo>
                <a:lnTo>
                  <a:pt x="154" y="1962"/>
                </a:lnTo>
                <a:lnTo>
                  <a:pt x="156" y="1944"/>
                </a:lnTo>
                <a:lnTo>
                  <a:pt x="154" y="1943"/>
                </a:lnTo>
                <a:lnTo>
                  <a:pt x="154" y="1941"/>
                </a:lnTo>
                <a:lnTo>
                  <a:pt x="156" y="1939"/>
                </a:lnTo>
                <a:lnTo>
                  <a:pt x="156" y="1937"/>
                </a:lnTo>
                <a:lnTo>
                  <a:pt x="157" y="1936"/>
                </a:lnTo>
                <a:lnTo>
                  <a:pt x="158" y="1936"/>
                </a:lnTo>
                <a:lnTo>
                  <a:pt x="162" y="1935"/>
                </a:lnTo>
                <a:lnTo>
                  <a:pt x="158" y="1928"/>
                </a:lnTo>
                <a:lnTo>
                  <a:pt x="158" y="1925"/>
                </a:lnTo>
                <a:lnTo>
                  <a:pt x="160" y="1922"/>
                </a:lnTo>
                <a:lnTo>
                  <a:pt x="161" y="1924"/>
                </a:lnTo>
                <a:lnTo>
                  <a:pt x="162" y="1925"/>
                </a:lnTo>
                <a:lnTo>
                  <a:pt x="164" y="1925"/>
                </a:lnTo>
                <a:lnTo>
                  <a:pt x="167" y="1924"/>
                </a:lnTo>
                <a:lnTo>
                  <a:pt x="168" y="1924"/>
                </a:lnTo>
                <a:lnTo>
                  <a:pt x="161" y="1918"/>
                </a:lnTo>
                <a:lnTo>
                  <a:pt x="160" y="1918"/>
                </a:lnTo>
                <a:lnTo>
                  <a:pt x="158" y="1914"/>
                </a:lnTo>
                <a:lnTo>
                  <a:pt x="160" y="1913"/>
                </a:lnTo>
                <a:lnTo>
                  <a:pt x="168" y="1896"/>
                </a:lnTo>
                <a:lnTo>
                  <a:pt x="168" y="1896"/>
                </a:lnTo>
                <a:lnTo>
                  <a:pt x="171" y="1894"/>
                </a:lnTo>
                <a:lnTo>
                  <a:pt x="172" y="1892"/>
                </a:lnTo>
                <a:lnTo>
                  <a:pt x="175" y="1891"/>
                </a:lnTo>
                <a:lnTo>
                  <a:pt x="184" y="1887"/>
                </a:lnTo>
                <a:lnTo>
                  <a:pt x="187" y="1887"/>
                </a:lnTo>
                <a:lnTo>
                  <a:pt x="203" y="1898"/>
                </a:lnTo>
                <a:lnTo>
                  <a:pt x="205" y="1901"/>
                </a:lnTo>
                <a:lnTo>
                  <a:pt x="206" y="1903"/>
                </a:lnTo>
                <a:lnTo>
                  <a:pt x="206" y="1913"/>
                </a:lnTo>
                <a:lnTo>
                  <a:pt x="206" y="1914"/>
                </a:lnTo>
                <a:lnTo>
                  <a:pt x="205" y="1916"/>
                </a:lnTo>
                <a:lnTo>
                  <a:pt x="203" y="1921"/>
                </a:lnTo>
                <a:lnTo>
                  <a:pt x="205" y="1925"/>
                </a:lnTo>
                <a:lnTo>
                  <a:pt x="206" y="1928"/>
                </a:lnTo>
                <a:lnTo>
                  <a:pt x="207" y="1928"/>
                </a:lnTo>
                <a:lnTo>
                  <a:pt x="207" y="1925"/>
                </a:lnTo>
                <a:lnTo>
                  <a:pt x="209" y="1921"/>
                </a:lnTo>
                <a:lnTo>
                  <a:pt x="210" y="1910"/>
                </a:lnTo>
                <a:lnTo>
                  <a:pt x="207" y="1902"/>
                </a:lnTo>
                <a:lnTo>
                  <a:pt x="206" y="1899"/>
                </a:lnTo>
                <a:lnTo>
                  <a:pt x="206" y="1896"/>
                </a:lnTo>
                <a:lnTo>
                  <a:pt x="205" y="1896"/>
                </a:lnTo>
                <a:lnTo>
                  <a:pt x="201" y="1894"/>
                </a:lnTo>
                <a:lnTo>
                  <a:pt x="199" y="1894"/>
                </a:lnTo>
                <a:lnTo>
                  <a:pt x="198" y="1892"/>
                </a:lnTo>
                <a:lnTo>
                  <a:pt x="192" y="1891"/>
                </a:lnTo>
                <a:lnTo>
                  <a:pt x="191" y="1890"/>
                </a:lnTo>
                <a:lnTo>
                  <a:pt x="188" y="1881"/>
                </a:lnTo>
                <a:lnTo>
                  <a:pt x="179" y="1873"/>
                </a:lnTo>
                <a:lnTo>
                  <a:pt x="179" y="1875"/>
                </a:lnTo>
                <a:lnTo>
                  <a:pt x="177" y="1875"/>
                </a:lnTo>
                <a:lnTo>
                  <a:pt x="173" y="1873"/>
                </a:lnTo>
                <a:lnTo>
                  <a:pt x="171" y="1872"/>
                </a:lnTo>
                <a:lnTo>
                  <a:pt x="167" y="1864"/>
                </a:lnTo>
                <a:lnTo>
                  <a:pt x="167" y="1862"/>
                </a:lnTo>
                <a:lnTo>
                  <a:pt x="168" y="1858"/>
                </a:lnTo>
                <a:lnTo>
                  <a:pt x="169" y="1854"/>
                </a:lnTo>
                <a:lnTo>
                  <a:pt x="168" y="1847"/>
                </a:lnTo>
                <a:lnTo>
                  <a:pt x="167" y="1842"/>
                </a:lnTo>
                <a:lnTo>
                  <a:pt x="161" y="1839"/>
                </a:lnTo>
                <a:lnTo>
                  <a:pt x="158" y="1836"/>
                </a:lnTo>
                <a:lnTo>
                  <a:pt x="158" y="1835"/>
                </a:lnTo>
                <a:lnTo>
                  <a:pt x="158" y="1834"/>
                </a:lnTo>
                <a:lnTo>
                  <a:pt x="162" y="1828"/>
                </a:lnTo>
                <a:lnTo>
                  <a:pt x="167" y="1820"/>
                </a:lnTo>
                <a:lnTo>
                  <a:pt x="168" y="1820"/>
                </a:lnTo>
                <a:lnTo>
                  <a:pt x="176" y="1817"/>
                </a:lnTo>
                <a:lnTo>
                  <a:pt x="177" y="1820"/>
                </a:lnTo>
                <a:lnTo>
                  <a:pt x="176" y="1830"/>
                </a:lnTo>
                <a:lnTo>
                  <a:pt x="180" y="1834"/>
                </a:lnTo>
                <a:lnTo>
                  <a:pt x="175" y="1836"/>
                </a:lnTo>
                <a:lnTo>
                  <a:pt x="175" y="1842"/>
                </a:lnTo>
                <a:close/>
                <a:moveTo>
                  <a:pt x="123" y="1821"/>
                </a:moveTo>
                <a:lnTo>
                  <a:pt x="122" y="1824"/>
                </a:lnTo>
                <a:lnTo>
                  <a:pt x="120" y="1823"/>
                </a:lnTo>
                <a:lnTo>
                  <a:pt x="119" y="1823"/>
                </a:lnTo>
                <a:lnTo>
                  <a:pt x="116" y="1823"/>
                </a:lnTo>
                <a:lnTo>
                  <a:pt x="115" y="1821"/>
                </a:lnTo>
                <a:lnTo>
                  <a:pt x="115" y="1823"/>
                </a:lnTo>
                <a:lnTo>
                  <a:pt x="117" y="1836"/>
                </a:lnTo>
                <a:lnTo>
                  <a:pt x="117" y="1838"/>
                </a:lnTo>
                <a:lnTo>
                  <a:pt x="119" y="1838"/>
                </a:lnTo>
                <a:lnTo>
                  <a:pt x="120" y="1838"/>
                </a:lnTo>
                <a:lnTo>
                  <a:pt x="126" y="1836"/>
                </a:lnTo>
                <a:lnTo>
                  <a:pt x="126" y="1835"/>
                </a:lnTo>
                <a:lnTo>
                  <a:pt x="127" y="1832"/>
                </a:lnTo>
                <a:lnTo>
                  <a:pt x="128" y="1831"/>
                </a:lnTo>
                <a:lnTo>
                  <a:pt x="127" y="1831"/>
                </a:lnTo>
                <a:lnTo>
                  <a:pt x="128" y="1831"/>
                </a:lnTo>
                <a:lnTo>
                  <a:pt x="130" y="1831"/>
                </a:lnTo>
                <a:lnTo>
                  <a:pt x="131" y="1831"/>
                </a:lnTo>
                <a:lnTo>
                  <a:pt x="132" y="1831"/>
                </a:lnTo>
                <a:lnTo>
                  <a:pt x="132" y="1832"/>
                </a:lnTo>
                <a:lnTo>
                  <a:pt x="132" y="1835"/>
                </a:lnTo>
                <a:lnTo>
                  <a:pt x="132" y="1836"/>
                </a:lnTo>
                <a:lnTo>
                  <a:pt x="131" y="1838"/>
                </a:lnTo>
                <a:lnTo>
                  <a:pt x="130" y="1838"/>
                </a:lnTo>
                <a:lnTo>
                  <a:pt x="115" y="1849"/>
                </a:lnTo>
                <a:lnTo>
                  <a:pt x="109" y="1850"/>
                </a:lnTo>
                <a:lnTo>
                  <a:pt x="109" y="1851"/>
                </a:lnTo>
                <a:lnTo>
                  <a:pt x="105" y="1851"/>
                </a:lnTo>
                <a:lnTo>
                  <a:pt x="105" y="1850"/>
                </a:lnTo>
                <a:lnTo>
                  <a:pt x="105" y="1847"/>
                </a:lnTo>
                <a:lnTo>
                  <a:pt x="105" y="1834"/>
                </a:lnTo>
                <a:lnTo>
                  <a:pt x="100" y="1824"/>
                </a:lnTo>
                <a:lnTo>
                  <a:pt x="98" y="1816"/>
                </a:lnTo>
                <a:lnTo>
                  <a:pt x="107" y="1816"/>
                </a:lnTo>
                <a:lnTo>
                  <a:pt x="104" y="1823"/>
                </a:lnTo>
                <a:lnTo>
                  <a:pt x="104" y="1824"/>
                </a:lnTo>
                <a:lnTo>
                  <a:pt x="105" y="1826"/>
                </a:lnTo>
                <a:lnTo>
                  <a:pt x="107" y="1826"/>
                </a:lnTo>
                <a:lnTo>
                  <a:pt x="107" y="1827"/>
                </a:lnTo>
                <a:lnTo>
                  <a:pt x="108" y="1826"/>
                </a:lnTo>
                <a:lnTo>
                  <a:pt x="108" y="1824"/>
                </a:lnTo>
                <a:lnTo>
                  <a:pt x="109" y="1820"/>
                </a:lnTo>
                <a:lnTo>
                  <a:pt x="112" y="1819"/>
                </a:lnTo>
                <a:lnTo>
                  <a:pt x="112" y="1817"/>
                </a:lnTo>
                <a:lnTo>
                  <a:pt x="113" y="1816"/>
                </a:lnTo>
                <a:lnTo>
                  <a:pt x="119" y="1816"/>
                </a:lnTo>
                <a:lnTo>
                  <a:pt x="123" y="1816"/>
                </a:lnTo>
                <a:lnTo>
                  <a:pt x="123" y="1821"/>
                </a:lnTo>
                <a:close/>
                <a:moveTo>
                  <a:pt x="298" y="1816"/>
                </a:moveTo>
                <a:lnTo>
                  <a:pt x="299" y="1816"/>
                </a:lnTo>
                <a:lnTo>
                  <a:pt x="303" y="1820"/>
                </a:lnTo>
                <a:lnTo>
                  <a:pt x="308" y="1819"/>
                </a:lnTo>
                <a:lnTo>
                  <a:pt x="313" y="1817"/>
                </a:lnTo>
                <a:lnTo>
                  <a:pt x="325" y="1823"/>
                </a:lnTo>
                <a:lnTo>
                  <a:pt x="333" y="1826"/>
                </a:lnTo>
                <a:lnTo>
                  <a:pt x="334" y="1827"/>
                </a:lnTo>
                <a:lnTo>
                  <a:pt x="336" y="1830"/>
                </a:lnTo>
                <a:lnTo>
                  <a:pt x="334" y="1831"/>
                </a:lnTo>
                <a:lnTo>
                  <a:pt x="332" y="1832"/>
                </a:lnTo>
                <a:lnTo>
                  <a:pt x="328" y="1834"/>
                </a:lnTo>
                <a:lnTo>
                  <a:pt x="325" y="1834"/>
                </a:lnTo>
                <a:lnTo>
                  <a:pt x="323" y="1832"/>
                </a:lnTo>
                <a:lnTo>
                  <a:pt x="322" y="1831"/>
                </a:lnTo>
                <a:lnTo>
                  <a:pt x="322" y="1828"/>
                </a:lnTo>
                <a:lnTo>
                  <a:pt x="321" y="1827"/>
                </a:lnTo>
                <a:lnTo>
                  <a:pt x="319" y="1827"/>
                </a:lnTo>
                <a:lnTo>
                  <a:pt x="319" y="1830"/>
                </a:lnTo>
                <a:lnTo>
                  <a:pt x="319" y="1831"/>
                </a:lnTo>
                <a:lnTo>
                  <a:pt x="322" y="1836"/>
                </a:lnTo>
                <a:lnTo>
                  <a:pt x="323" y="1838"/>
                </a:lnTo>
                <a:lnTo>
                  <a:pt x="329" y="1838"/>
                </a:lnTo>
                <a:lnTo>
                  <a:pt x="330" y="1838"/>
                </a:lnTo>
                <a:lnTo>
                  <a:pt x="332" y="1836"/>
                </a:lnTo>
                <a:lnTo>
                  <a:pt x="333" y="1835"/>
                </a:lnTo>
                <a:lnTo>
                  <a:pt x="336" y="1834"/>
                </a:lnTo>
                <a:lnTo>
                  <a:pt x="337" y="1834"/>
                </a:lnTo>
                <a:lnTo>
                  <a:pt x="338" y="1834"/>
                </a:lnTo>
                <a:lnTo>
                  <a:pt x="340" y="1836"/>
                </a:lnTo>
                <a:lnTo>
                  <a:pt x="341" y="1838"/>
                </a:lnTo>
                <a:lnTo>
                  <a:pt x="341" y="1839"/>
                </a:lnTo>
                <a:lnTo>
                  <a:pt x="332" y="1843"/>
                </a:lnTo>
                <a:lnTo>
                  <a:pt x="333" y="1846"/>
                </a:lnTo>
                <a:lnTo>
                  <a:pt x="334" y="1846"/>
                </a:lnTo>
                <a:lnTo>
                  <a:pt x="336" y="1846"/>
                </a:lnTo>
                <a:lnTo>
                  <a:pt x="341" y="1853"/>
                </a:lnTo>
                <a:lnTo>
                  <a:pt x="341" y="1854"/>
                </a:lnTo>
                <a:lnTo>
                  <a:pt x="341" y="1856"/>
                </a:lnTo>
                <a:lnTo>
                  <a:pt x="345" y="1868"/>
                </a:lnTo>
                <a:lnTo>
                  <a:pt x="329" y="1869"/>
                </a:lnTo>
                <a:lnTo>
                  <a:pt x="319" y="1869"/>
                </a:lnTo>
                <a:lnTo>
                  <a:pt x="311" y="1872"/>
                </a:lnTo>
                <a:lnTo>
                  <a:pt x="296" y="1877"/>
                </a:lnTo>
                <a:lnTo>
                  <a:pt x="295" y="1877"/>
                </a:lnTo>
                <a:lnTo>
                  <a:pt x="292" y="1876"/>
                </a:lnTo>
                <a:lnTo>
                  <a:pt x="291" y="1876"/>
                </a:lnTo>
                <a:lnTo>
                  <a:pt x="289" y="1876"/>
                </a:lnTo>
                <a:lnTo>
                  <a:pt x="289" y="1868"/>
                </a:lnTo>
                <a:lnTo>
                  <a:pt x="289" y="1865"/>
                </a:lnTo>
                <a:lnTo>
                  <a:pt x="291" y="1865"/>
                </a:lnTo>
                <a:lnTo>
                  <a:pt x="291" y="1864"/>
                </a:lnTo>
                <a:lnTo>
                  <a:pt x="291" y="1862"/>
                </a:lnTo>
                <a:lnTo>
                  <a:pt x="288" y="1854"/>
                </a:lnTo>
                <a:lnTo>
                  <a:pt x="287" y="1854"/>
                </a:lnTo>
                <a:lnTo>
                  <a:pt x="287" y="1853"/>
                </a:lnTo>
                <a:lnTo>
                  <a:pt x="285" y="1851"/>
                </a:lnTo>
                <a:lnTo>
                  <a:pt x="284" y="1853"/>
                </a:lnTo>
                <a:lnTo>
                  <a:pt x="281" y="1854"/>
                </a:lnTo>
                <a:lnTo>
                  <a:pt x="278" y="1854"/>
                </a:lnTo>
                <a:lnTo>
                  <a:pt x="274" y="1849"/>
                </a:lnTo>
                <a:lnTo>
                  <a:pt x="274" y="1846"/>
                </a:lnTo>
                <a:lnTo>
                  <a:pt x="274" y="1843"/>
                </a:lnTo>
                <a:lnTo>
                  <a:pt x="273" y="1843"/>
                </a:lnTo>
                <a:lnTo>
                  <a:pt x="270" y="1843"/>
                </a:lnTo>
                <a:lnTo>
                  <a:pt x="268" y="1843"/>
                </a:lnTo>
                <a:lnTo>
                  <a:pt x="268" y="1839"/>
                </a:lnTo>
                <a:lnTo>
                  <a:pt x="268" y="1838"/>
                </a:lnTo>
                <a:lnTo>
                  <a:pt x="270" y="1835"/>
                </a:lnTo>
                <a:lnTo>
                  <a:pt x="273" y="1835"/>
                </a:lnTo>
                <a:lnTo>
                  <a:pt x="280" y="1831"/>
                </a:lnTo>
                <a:lnTo>
                  <a:pt x="283" y="1830"/>
                </a:lnTo>
                <a:lnTo>
                  <a:pt x="276" y="1820"/>
                </a:lnTo>
                <a:lnTo>
                  <a:pt x="276" y="1817"/>
                </a:lnTo>
                <a:lnTo>
                  <a:pt x="277" y="1817"/>
                </a:lnTo>
                <a:lnTo>
                  <a:pt x="280" y="1816"/>
                </a:lnTo>
                <a:lnTo>
                  <a:pt x="285" y="1816"/>
                </a:lnTo>
                <a:lnTo>
                  <a:pt x="298" y="1816"/>
                </a:lnTo>
                <a:close/>
                <a:moveTo>
                  <a:pt x="280" y="1790"/>
                </a:moveTo>
                <a:lnTo>
                  <a:pt x="283" y="1791"/>
                </a:lnTo>
                <a:lnTo>
                  <a:pt x="287" y="1791"/>
                </a:lnTo>
                <a:lnTo>
                  <a:pt x="288" y="1791"/>
                </a:lnTo>
                <a:lnTo>
                  <a:pt x="289" y="1790"/>
                </a:lnTo>
                <a:lnTo>
                  <a:pt x="291" y="1790"/>
                </a:lnTo>
                <a:lnTo>
                  <a:pt x="298" y="1786"/>
                </a:lnTo>
                <a:lnTo>
                  <a:pt x="300" y="1786"/>
                </a:lnTo>
                <a:lnTo>
                  <a:pt x="300" y="1789"/>
                </a:lnTo>
                <a:lnTo>
                  <a:pt x="302" y="1798"/>
                </a:lnTo>
                <a:lnTo>
                  <a:pt x="300" y="1809"/>
                </a:lnTo>
                <a:lnTo>
                  <a:pt x="295" y="1811"/>
                </a:lnTo>
                <a:lnTo>
                  <a:pt x="291" y="1811"/>
                </a:lnTo>
                <a:lnTo>
                  <a:pt x="289" y="1811"/>
                </a:lnTo>
                <a:lnTo>
                  <a:pt x="287" y="1809"/>
                </a:lnTo>
                <a:lnTo>
                  <a:pt x="287" y="1809"/>
                </a:lnTo>
                <a:lnTo>
                  <a:pt x="285" y="1806"/>
                </a:lnTo>
                <a:lnTo>
                  <a:pt x="280" y="1808"/>
                </a:lnTo>
                <a:lnTo>
                  <a:pt x="276" y="1808"/>
                </a:lnTo>
                <a:lnTo>
                  <a:pt x="272" y="1816"/>
                </a:lnTo>
                <a:lnTo>
                  <a:pt x="254" y="1816"/>
                </a:lnTo>
                <a:lnTo>
                  <a:pt x="251" y="1816"/>
                </a:lnTo>
                <a:lnTo>
                  <a:pt x="253" y="1820"/>
                </a:lnTo>
                <a:lnTo>
                  <a:pt x="253" y="1821"/>
                </a:lnTo>
                <a:lnTo>
                  <a:pt x="253" y="1824"/>
                </a:lnTo>
                <a:lnTo>
                  <a:pt x="253" y="1826"/>
                </a:lnTo>
                <a:lnTo>
                  <a:pt x="250" y="1831"/>
                </a:lnTo>
                <a:lnTo>
                  <a:pt x="248" y="1831"/>
                </a:lnTo>
                <a:lnTo>
                  <a:pt x="247" y="1830"/>
                </a:lnTo>
                <a:lnTo>
                  <a:pt x="244" y="1827"/>
                </a:lnTo>
                <a:lnTo>
                  <a:pt x="243" y="1827"/>
                </a:lnTo>
                <a:lnTo>
                  <a:pt x="238" y="1830"/>
                </a:lnTo>
                <a:lnTo>
                  <a:pt x="238" y="1831"/>
                </a:lnTo>
                <a:lnTo>
                  <a:pt x="236" y="1831"/>
                </a:lnTo>
                <a:lnTo>
                  <a:pt x="235" y="1832"/>
                </a:lnTo>
                <a:lnTo>
                  <a:pt x="231" y="1835"/>
                </a:lnTo>
                <a:lnTo>
                  <a:pt x="221" y="1835"/>
                </a:lnTo>
                <a:lnTo>
                  <a:pt x="216" y="1832"/>
                </a:lnTo>
                <a:lnTo>
                  <a:pt x="214" y="1831"/>
                </a:lnTo>
                <a:lnTo>
                  <a:pt x="214" y="1827"/>
                </a:lnTo>
                <a:lnTo>
                  <a:pt x="217" y="1827"/>
                </a:lnTo>
                <a:lnTo>
                  <a:pt x="220" y="1828"/>
                </a:lnTo>
                <a:lnTo>
                  <a:pt x="221" y="1827"/>
                </a:lnTo>
                <a:lnTo>
                  <a:pt x="222" y="1827"/>
                </a:lnTo>
                <a:lnTo>
                  <a:pt x="221" y="1823"/>
                </a:lnTo>
                <a:lnTo>
                  <a:pt x="217" y="1817"/>
                </a:lnTo>
                <a:lnTo>
                  <a:pt x="213" y="1816"/>
                </a:lnTo>
                <a:lnTo>
                  <a:pt x="221" y="1816"/>
                </a:lnTo>
                <a:lnTo>
                  <a:pt x="221" y="1816"/>
                </a:lnTo>
                <a:lnTo>
                  <a:pt x="240" y="1816"/>
                </a:lnTo>
                <a:lnTo>
                  <a:pt x="242" y="1817"/>
                </a:lnTo>
                <a:lnTo>
                  <a:pt x="243" y="1819"/>
                </a:lnTo>
                <a:lnTo>
                  <a:pt x="246" y="1819"/>
                </a:lnTo>
                <a:lnTo>
                  <a:pt x="246" y="1817"/>
                </a:lnTo>
                <a:lnTo>
                  <a:pt x="246" y="1816"/>
                </a:lnTo>
                <a:lnTo>
                  <a:pt x="243" y="1808"/>
                </a:lnTo>
                <a:lnTo>
                  <a:pt x="239" y="1809"/>
                </a:lnTo>
                <a:lnTo>
                  <a:pt x="233" y="1808"/>
                </a:lnTo>
                <a:lnTo>
                  <a:pt x="233" y="1806"/>
                </a:lnTo>
                <a:lnTo>
                  <a:pt x="233" y="1802"/>
                </a:lnTo>
                <a:lnTo>
                  <a:pt x="235" y="1800"/>
                </a:lnTo>
                <a:lnTo>
                  <a:pt x="235" y="1798"/>
                </a:lnTo>
                <a:lnTo>
                  <a:pt x="236" y="1798"/>
                </a:lnTo>
                <a:lnTo>
                  <a:pt x="238" y="1797"/>
                </a:lnTo>
                <a:lnTo>
                  <a:pt x="239" y="1798"/>
                </a:lnTo>
                <a:lnTo>
                  <a:pt x="239" y="1798"/>
                </a:lnTo>
                <a:lnTo>
                  <a:pt x="242" y="1798"/>
                </a:lnTo>
                <a:lnTo>
                  <a:pt x="244" y="1793"/>
                </a:lnTo>
                <a:lnTo>
                  <a:pt x="246" y="1790"/>
                </a:lnTo>
                <a:lnTo>
                  <a:pt x="253" y="1778"/>
                </a:lnTo>
                <a:lnTo>
                  <a:pt x="259" y="1776"/>
                </a:lnTo>
                <a:lnTo>
                  <a:pt x="262" y="1779"/>
                </a:lnTo>
                <a:lnTo>
                  <a:pt x="268" y="1783"/>
                </a:lnTo>
                <a:lnTo>
                  <a:pt x="270" y="1786"/>
                </a:lnTo>
                <a:lnTo>
                  <a:pt x="272" y="1787"/>
                </a:lnTo>
                <a:lnTo>
                  <a:pt x="273" y="1789"/>
                </a:lnTo>
                <a:lnTo>
                  <a:pt x="280" y="1790"/>
                </a:lnTo>
                <a:close/>
                <a:moveTo>
                  <a:pt x="355" y="1778"/>
                </a:moveTo>
                <a:lnTo>
                  <a:pt x="367" y="1781"/>
                </a:lnTo>
                <a:lnTo>
                  <a:pt x="353" y="1781"/>
                </a:lnTo>
                <a:lnTo>
                  <a:pt x="341" y="1781"/>
                </a:lnTo>
                <a:lnTo>
                  <a:pt x="338" y="1782"/>
                </a:lnTo>
                <a:lnTo>
                  <a:pt x="332" y="1786"/>
                </a:lnTo>
                <a:lnTo>
                  <a:pt x="330" y="1786"/>
                </a:lnTo>
                <a:lnTo>
                  <a:pt x="330" y="1787"/>
                </a:lnTo>
                <a:lnTo>
                  <a:pt x="334" y="1786"/>
                </a:lnTo>
                <a:lnTo>
                  <a:pt x="337" y="1785"/>
                </a:lnTo>
                <a:lnTo>
                  <a:pt x="340" y="1783"/>
                </a:lnTo>
                <a:lnTo>
                  <a:pt x="341" y="1783"/>
                </a:lnTo>
                <a:lnTo>
                  <a:pt x="358" y="1790"/>
                </a:lnTo>
                <a:lnTo>
                  <a:pt x="359" y="1790"/>
                </a:lnTo>
                <a:lnTo>
                  <a:pt x="363" y="1793"/>
                </a:lnTo>
                <a:lnTo>
                  <a:pt x="364" y="1794"/>
                </a:lnTo>
                <a:lnTo>
                  <a:pt x="364" y="1801"/>
                </a:lnTo>
                <a:lnTo>
                  <a:pt x="375" y="1812"/>
                </a:lnTo>
                <a:lnTo>
                  <a:pt x="379" y="1816"/>
                </a:lnTo>
                <a:lnTo>
                  <a:pt x="374" y="1816"/>
                </a:lnTo>
                <a:lnTo>
                  <a:pt x="373" y="1816"/>
                </a:lnTo>
                <a:lnTo>
                  <a:pt x="362" y="1813"/>
                </a:lnTo>
                <a:lnTo>
                  <a:pt x="353" y="1806"/>
                </a:lnTo>
                <a:lnTo>
                  <a:pt x="352" y="1805"/>
                </a:lnTo>
                <a:lnTo>
                  <a:pt x="351" y="1805"/>
                </a:lnTo>
                <a:lnTo>
                  <a:pt x="349" y="1805"/>
                </a:lnTo>
                <a:lnTo>
                  <a:pt x="351" y="1806"/>
                </a:lnTo>
                <a:lnTo>
                  <a:pt x="352" y="1808"/>
                </a:lnTo>
                <a:lnTo>
                  <a:pt x="353" y="1809"/>
                </a:lnTo>
                <a:lnTo>
                  <a:pt x="356" y="1812"/>
                </a:lnTo>
                <a:lnTo>
                  <a:pt x="356" y="1816"/>
                </a:lnTo>
                <a:lnTo>
                  <a:pt x="344" y="1816"/>
                </a:lnTo>
                <a:lnTo>
                  <a:pt x="344" y="1815"/>
                </a:lnTo>
                <a:lnTo>
                  <a:pt x="343" y="1813"/>
                </a:lnTo>
                <a:lnTo>
                  <a:pt x="341" y="1809"/>
                </a:lnTo>
                <a:lnTo>
                  <a:pt x="340" y="1806"/>
                </a:lnTo>
                <a:lnTo>
                  <a:pt x="334" y="1805"/>
                </a:lnTo>
                <a:lnTo>
                  <a:pt x="336" y="1808"/>
                </a:lnTo>
                <a:lnTo>
                  <a:pt x="337" y="1809"/>
                </a:lnTo>
                <a:lnTo>
                  <a:pt x="340" y="1816"/>
                </a:lnTo>
                <a:lnTo>
                  <a:pt x="334" y="1816"/>
                </a:lnTo>
                <a:lnTo>
                  <a:pt x="329" y="1815"/>
                </a:lnTo>
                <a:lnTo>
                  <a:pt x="326" y="1813"/>
                </a:lnTo>
                <a:lnTo>
                  <a:pt x="313" y="1804"/>
                </a:lnTo>
                <a:lnTo>
                  <a:pt x="308" y="1798"/>
                </a:lnTo>
                <a:lnTo>
                  <a:pt x="307" y="1789"/>
                </a:lnTo>
                <a:lnTo>
                  <a:pt x="307" y="1787"/>
                </a:lnTo>
                <a:lnTo>
                  <a:pt x="308" y="1786"/>
                </a:lnTo>
                <a:lnTo>
                  <a:pt x="310" y="1785"/>
                </a:lnTo>
                <a:lnTo>
                  <a:pt x="314" y="1782"/>
                </a:lnTo>
                <a:lnTo>
                  <a:pt x="315" y="1775"/>
                </a:lnTo>
                <a:lnTo>
                  <a:pt x="315" y="1774"/>
                </a:lnTo>
                <a:lnTo>
                  <a:pt x="315" y="1772"/>
                </a:lnTo>
                <a:lnTo>
                  <a:pt x="314" y="1770"/>
                </a:lnTo>
                <a:lnTo>
                  <a:pt x="314" y="1768"/>
                </a:lnTo>
                <a:lnTo>
                  <a:pt x="314" y="1767"/>
                </a:lnTo>
                <a:lnTo>
                  <a:pt x="314" y="1766"/>
                </a:lnTo>
                <a:lnTo>
                  <a:pt x="315" y="1766"/>
                </a:lnTo>
                <a:lnTo>
                  <a:pt x="319" y="1764"/>
                </a:lnTo>
                <a:lnTo>
                  <a:pt x="321" y="1766"/>
                </a:lnTo>
                <a:lnTo>
                  <a:pt x="322" y="1766"/>
                </a:lnTo>
                <a:lnTo>
                  <a:pt x="328" y="1771"/>
                </a:lnTo>
                <a:lnTo>
                  <a:pt x="336" y="1772"/>
                </a:lnTo>
                <a:lnTo>
                  <a:pt x="341" y="1774"/>
                </a:lnTo>
                <a:lnTo>
                  <a:pt x="355" y="1778"/>
                </a:lnTo>
                <a:close/>
                <a:moveTo>
                  <a:pt x="408" y="1745"/>
                </a:moveTo>
                <a:lnTo>
                  <a:pt x="409" y="1746"/>
                </a:lnTo>
                <a:lnTo>
                  <a:pt x="412" y="1746"/>
                </a:lnTo>
                <a:lnTo>
                  <a:pt x="418" y="1745"/>
                </a:lnTo>
                <a:lnTo>
                  <a:pt x="420" y="1745"/>
                </a:lnTo>
                <a:lnTo>
                  <a:pt x="422" y="1745"/>
                </a:lnTo>
                <a:lnTo>
                  <a:pt x="422" y="1746"/>
                </a:lnTo>
                <a:lnTo>
                  <a:pt x="422" y="1748"/>
                </a:lnTo>
                <a:lnTo>
                  <a:pt x="419" y="1752"/>
                </a:lnTo>
                <a:lnTo>
                  <a:pt x="418" y="1753"/>
                </a:lnTo>
                <a:lnTo>
                  <a:pt x="414" y="1752"/>
                </a:lnTo>
                <a:lnTo>
                  <a:pt x="408" y="1752"/>
                </a:lnTo>
                <a:lnTo>
                  <a:pt x="401" y="1755"/>
                </a:lnTo>
                <a:lnTo>
                  <a:pt x="397" y="1756"/>
                </a:lnTo>
                <a:lnTo>
                  <a:pt x="396" y="1757"/>
                </a:lnTo>
                <a:lnTo>
                  <a:pt x="393" y="1757"/>
                </a:lnTo>
                <a:lnTo>
                  <a:pt x="383" y="1753"/>
                </a:lnTo>
                <a:lnTo>
                  <a:pt x="383" y="1752"/>
                </a:lnTo>
                <a:lnTo>
                  <a:pt x="383" y="1751"/>
                </a:lnTo>
                <a:lnTo>
                  <a:pt x="383" y="1749"/>
                </a:lnTo>
                <a:lnTo>
                  <a:pt x="385" y="1746"/>
                </a:lnTo>
                <a:lnTo>
                  <a:pt x="385" y="1744"/>
                </a:lnTo>
                <a:lnTo>
                  <a:pt x="394" y="1738"/>
                </a:lnTo>
                <a:lnTo>
                  <a:pt x="396" y="1738"/>
                </a:lnTo>
                <a:lnTo>
                  <a:pt x="397" y="1738"/>
                </a:lnTo>
                <a:lnTo>
                  <a:pt x="408" y="1745"/>
                </a:lnTo>
                <a:close/>
                <a:moveTo>
                  <a:pt x="160" y="1729"/>
                </a:moveTo>
                <a:lnTo>
                  <a:pt x="158" y="1740"/>
                </a:lnTo>
                <a:lnTo>
                  <a:pt x="157" y="1742"/>
                </a:lnTo>
                <a:lnTo>
                  <a:pt x="157" y="1744"/>
                </a:lnTo>
                <a:lnTo>
                  <a:pt x="153" y="1748"/>
                </a:lnTo>
                <a:lnTo>
                  <a:pt x="152" y="1749"/>
                </a:lnTo>
                <a:lnTo>
                  <a:pt x="145" y="1749"/>
                </a:lnTo>
                <a:lnTo>
                  <a:pt x="143" y="1746"/>
                </a:lnTo>
                <a:lnTo>
                  <a:pt x="143" y="1741"/>
                </a:lnTo>
                <a:lnTo>
                  <a:pt x="143" y="1740"/>
                </a:lnTo>
                <a:lnTo>
                  <a:pt x="145" y="1736"/>
                </a:lnTo>
                <a:lnTo>
                  <a:pt x="143" y="1736"/>
                </a:lnTo>
                <a:lnTo>
                  <a:pt x="138" y="1733"/>
                </a:lnTo>
                <a:lnTo>
                  <a:pt x="137" y="1733"/>
                </a:lnTo>
                <a:lnTo>
                  <a:pt x="135" y="1733"/>
                </a:lnTo>
                <a:lnTo>
                  <a:pt x="134" y="1740"/>
                </a:lnTo>
                <a:lnTo>
                  <a:pt x="134" y="1741"/>
                </a:lnTo>
                <a:lnTo>
                  <a:pt x="137" y="1745"/>
                </a:lnTo>
                <a:lnTo>
                  <a:pt x="134" y="1748"/>
                </a:lnTo>
                <a:lnTo>
                  <a:pt x="132" y="1748"/>
                </a:lnTo>
                <a:lnTo>
                  <a:pt x="131" y="1748"/>
                </a:lnTo>
                <a:lnTo>
                  <a:pt x="128" y="1748"/>
                </a:lnTo>
                <a:lnTo>
                  <a:pt x="127" y="1746"/>
                </a:lnTo>
                <a:lnTo>
                  <a:pt x="127" y="1740"/>
                </a:lnTo>
                <a:lnTo>
                  <a:pt x="135" y="1722"/>
                </a:lnTo>
                <a:lnTo>
                  <a:pt x="142" y="1712"/>
                </a:lnTo>
                <a:lnTo>
                  <a:pt x="143" y="1711"/>
                </a:lnTo>
                <a:lnTo>
                  <a:pt x="145" y="1710"/>
                </a:lnTo>
                <a:lnTo>
                  <a:pt x="147" y="1708"/>
                </a:lnTo>
                <a:lnTo>
                  <a:pt x="150" y="1711"/>
                </a:lnTo>
                <a:lnTo>
                  <a:pt x="156" y="1718"/>
                </a:lnTo>
                <a:lnTo>
                  <a:pt x="160" y="1729"/>
                </a:lnTo>
                <a:close/>
                <a:moveTo>
                  <a:pt x="543" y="1659"/>
                </a:moveTo>
                <a:lnTo>
                  <a:pt x="540" y="1665"/>
                </a:lnTo>
                <a:lnTo>
                  <a:pt x="536" y="1667"/>
                </a:lnTo>
                <a:lnTo>
                  <a:pt x="527" y="1676"/>
                </a:lnTo>
                <a:lnTo>
                  <a:pt x="523" y="1676"/>
                </a:lnTo>
                <a:lnTo>
                  <a:pt x="516" y="1673"/>
                </a:lnTo>
                <a:lnTo>
                  <a:pt x="514" y="1671"/>
                </a:lnTo>
                <a:lnTo>
                  <a:pt x="514" y="1670"/>
                </a:lnTo>
                <a:lnTo>
                  <a:pt x="513" y="1670"/>
                </a:lnTo>
                <a:lnTo>
                  <a:pt x="513" y="1669"/>
                </a:lnTo>
                <a:lnTo>
                  <a:pt x="513" y="1665"/>
                </a:lnTo>
                <a:lnTo>
                  <a:pt x="514" y="1663"/>
                </a:lnTo>
                <a:lnTo>
                  <a:pt x="517" y="1661"/>
                </a:lnTo>
                <a:lnTo>
                  <a:pt x="519" y="1661"/>
                </a:lnTo>
                <a:lnTo>
                  <a:pt x="528" y="1661"/>
                </a:lnTo>
                <a:lnTo>
                  <a:pt x="531" y="1659"/>
                </a:lnTo>
                <a:lnTo>
                  <a:pt x="536" y="1655"/>
                </a:lnTo>
                <a:lnTo>
                  <a:pt x="539" y="1655"/>
                </a:lnTo>
                <a:lnTo>
                  <a:pt x="539" y="1654"/>
                </a:lnTo>
                <a:lnTo>
                  <a:pt x="540" y="1655"/>
                </a:lnTo>
                <a:lnTo>
                  <a:pt x="542" y="1656"/>
                </a:lnTo>
                <a:lnTo>
                  <a:pt x="543" y="1659"/>
                </a:lnTo>
                <a:close/>
                <a:moveTo>
                  <a:pt x="137" y="1628"/>
                </a:moveTo>
                <a:lnTo>
                  <a:pt x="138" y="1631"/>
                </a:lnTo>
                <a:lnTo>
                  <a:pt x="139" y="1632"/>
                </a:lnTo>
                <a:lnTo>
                  <a:pt x="139" y="1635"/>
                </a:lnTo>
                <a:lnTo>
                  <a:pt x="138" y="1635"/>
                </a:lnTo>
                <a:lnTo>
                  <a:pt x="138" y="1637"/>
                </a:lnTo>
                <a:lnTo>
                  <a:pt x="135" y="1640"/>
                </a:lnTo>
                <a:lnTo>
                  <a:pt x="132" y="1641"/>
                </a:lnTo>
                <a:lnTo>
                  <a:pt x="132" y="1646"/>
                </a:lnTo>
                <a:lnTo>
                  <a:pt x="131" y="1650"/>
                </a:lnTo>
                <a:lnTo>
                  <a:pt x="131" y="1654"/>
                </a:lnTo>
                <a:lnTo>
                  <a:pt x="132" y="1656"/>
                </a:lnTo>
                <a:lnTo>
                  <a:pt x="132" y="1658"/>
                </a:lnTo>
                <a:lnTo>
                  <a:pt x="134" y="1659"/>
                </a:lnTo>
                <a:lnTo>
                  <a:pt x="135" y="1661"/>
                </a:lnTo>
                <a:lnTo>
                  <a:pt x="135" y="1662"/>
                </a:lnTo>
                <a:lnTo>
                  <a:pt x="132" y="1665"/>
                </a:lnTo>
                <a:lnTo>
                  <a:pt x="128" y="1666"/>
                </a:lnTo>
                <a:lnTo>
                  <a:pt x="124" y="1669"/>
                </a:lnTo>
                <a:lnTo>
                  <a:pt x="123" y="1670"/>
                </a:lnTo>
                <a:lnTo>
                  <a:pt x="120" y="1671"/>
                </a:lnTo>
                <a:lnTo>
                  <a:pt x="119" y="1670"/>
                </a:lnTo>
                <a:lnTo>
                  <a:pt x="117" y="1670"/>
                </a:lnTo>
                <a:lnTo>
                  <a:pt x="117" y="1666"/>
                </a:lnTo>
                <a:lnTo>
                  <a:pt x="117" y="1662"/>
                </a:lnTo>
                <a:lnTo>
                  <a:pt x="119" y="1654"/>
                </a:lnTo>
                <a:lnTo>
                  <a:pt x="119" y="1648"/>
                </a:lnTo>
                <a:lnTo>
                  <a:pt x="117" y="1644"/>
                </a:lnTo>
                <a:lnTo>
                  <a:pt x="117" y="1641"/>
                </a:lnTo>
                <a:lnTo>
                  <a:pt x="122" y="1637"/>
                </a:lnTo>
                <a:lnTo>
                  <a:pt x="123" y="1637"/>
                </a:lnTo>
                <a:lnTo>
                  <a:pt x="124" y="1637"/>
                </a:lnTo>
                <a:lnTo>
                  <a:pt x="126" y="1637"/>
                </a:lnTo>
                <a:lnTo>
                  <a:pt x="131" y="1635"/>
                </a:lnTo>
                <a:lnTo>
                  <a:pt x="132" y="1635"/>
                </a:lnTo>
                <a:lnTo>
                  <a:pt x="132" y="1633"/>
                </a:lnTo>
                <a:lnTo>
                  <a:pt x="131" y="1631"/>
                </a:lnTo>
                <a:lnTo>
                  <a:pt x="130" y="1631"/>
                </a:lnTo>
                <a:lnTo>
                  <a:pt x="127" y="1631"/>
                </a:lnTo>
                <a:lnTo>
                  <a:pt x="126" y="1631"/>
                </a:lnTo>
                <a:lnTo>
                  <a:pt x="123" y="1631"/>
                </a:lnTo>
                <a:lnTo>
                  <a:pt x="123" y="1629"/>
                </a:lnTo>
                <a:lnTo>
                  <a:pt x="122" y="1629"/>
                </a:lnTo>
                <a:lnTo>
                  <a:pt x="117" y="1628"/>
                </a:lnTo>
                <a:lnTo>
                  <a:pt x="117" y="1626"/>
                </a:lnTo>
                <a:lnTo>
                  <a:pt x="119" y="1624"/>
                </a:lnTo>
                <a:lnTo>
                  <a:pt x="119" y="1622"/>
                </a:lnTo>
                <a:lnTo>
                  <a:pt x="120" y="1622"/>
                </a:lnTo>
                <a:lnTo>
                  <a:pt x="126" y="1624"/>
                </a:lnTo>
                <a:lnTo>
                  <a:pt x="131" y="1625"/>
                </a:lnTo>
                <a:lnTo>
                  <a:pt x="132" y="1625"/>
                </a:lnTo>
                <a:lnTo>
                  <a:pt x="135" y="1628"/>
                </a:lnTo>
                <a:lnTo>
                  <a:pt x="137" y="1628"/>
                </a:lnTo>
                <a:close/>
                <a:moveTo>
                  <a:pt x="596" y="1625"/>
                </a:moveTo>
                <a:lnTo>
                  <a:pt x="605" y="1625"/>
                </a:lnTo>
                <a:lnTo>
                  <a:pt x="613" y="1624"/>
                </a:lnTo>
                <a:lnTo>
                  <a:pt x="617" y="1629"/>
                </a:lnTo>
                <a:lnTo>
                  <a:pt x="620" y="1633"/>
                </a:lnTo>
                <a:lnTo>
                  <a:pt x="618" y="1641"/>
                </a:lnTo>
                <a:lnTo>
                  <a:pt x="617" y="1643"/>
                </a:lnTo>
                <a:lnTo>
                  <a:pt x="617" y="1646"/>
                </a:lnTo>
                <a:lnTo>
                  <a:pt x="614" y="1644"/>
                </a:lnTo>
                <a:lnTo>
                  <a:pt x="613" y="1639"/>
                </a:lnTo>
                <a:lnTo>
                  <a:pt x="606" y="1633"/>
                </a:lnTo>
                <a:lnTo>
                  <a:pt x="602" y="1632"/>
                </a:lnTo>
                <a:lnTo>
                  <a:pt x="598" y="1631"/>
                </a:lnTo>
                <a:lnTo>
                  <a:pt x="595" y="1633"/>
                </a:lnTo>
                <a:lnTo>
                  <a:pt x="594" y="1633"/>
                </a:lnTo>
                <a:lnTo>
                  <a:pt x="592" y="1632"/>
                </a:lnTo>
                <a:lnTo>
                  <a:pt x="591" y="1628"/>
                </a:lnTo>
                <a:lnTo>
                  <a:pt x="590" y="1626"/>
                </a:lnTo>
                <a:lnTo>
                  <a:pt x="590" y="1625"/>
                </a:lnTo>
                <a:lnTo>
                  <a:pt x="594" y="1618"/>
                </a:lnTo>
                <a:lnTo>
                  <a:pt x="595" y="1618"/>
                </a:lnTo>
                <a:lnTo>
                  <a:pt x="596" y="1618"/>
                </a:lnTo>
                <a:lnTo>
                  <a:pt x="596" y="1624"/>
                </a:lnTo>
                <a:lnTo>
                  <a:pt x="596" y="1625"/>
                </a:lnTo>
                <a:close/>
                <a:moveTo>
                  <a:pt x="570" y="1643"/>
                </a:moveTo>
                <a:lnTo>
                  <a:pt x="569" y="1643"/>
                </a:lnTo>
                <a:lnTo>
                  <a:pt x="564" y="1641"/>
                </a:lnTo>
                <a:lnTo>
                  <a:pt x="561" y="1640"/>
                </a:lnTo>
                <a:lnTo>
                  <a:pt x="559" y="1639"/>
                </a:lnTo>
                <a:lnTo>
                  <a:pt x="558" y="1635"/>
                </a:lnTo>
                <a:lnTo>
                  <a:pt x="551" y="1622"/>
                </a:lnTo>
                <a:lnTo>
                  <a:pt x="551" y="1620"/>
                </a:lnTo>
                <a:lnTo>
                  <a:pt x="555" y="1606"/>
                </a:lnTo>
                <a:lnTo>
                  <a:pt x="557" y="1606"/>
                </a:lnTo>
                <a:lnTo>
                  <a:pt x="564" y="1617"/>
                </a:lnTo>
                <a:lnTo>
                  <a:pt x="566" y="1621"/>
                </a:lnTo>
                <a:lnTo>
                  <a:pt x="569" y="1625"/>
                </a:lnTo>
                <a:lnTo>
                  <a:pt x="573" y="1632"/>
                </a:lnTo>
                <a:lnTo>
                  <a:pt x="573" y="1635"/>
                </a:lnTo>
                <a:lnTo>
                  <a:pt x="573" y="1636"/>
                </a:lnTo>
                <a:lnTo>
                  <a:pt x="572" y="1641"/>
                </a:lnTo>
                <a:lnTo>
                  <a:pt x="570" y="1643"/>
                </a:lnTo>
                <a:close/>
                <a:moveTo>
                  <a:pt x="517" y="1598"/>
                </a:moveTo>
                <a:lnTo>
                  <a:pt x="519" y="1599"/>
                </a:lnTo>
                <a:lnTo>
                  <a:pt x="519" y="1601"/>
                </a:lnTo>
                <a:lnTo>
                  <a:pt x="516" y="1602"/>
                </a:lnTo>
                <a:lnTo>
                  <a:pt x="516" y="1602"/>
                </a:lnTo>
                <a:lnTo>
                  <a:pt x="512" y="1602"/>
                </a:lnTo>
                <a:lnTo>
                  <a:pt x="508" y="1602"/>
                </a:lnTo>
                <a:lnTo>
                  <a:pt x="502" y="1602"/>
                </a:lnTo>
                <a:lnTo>
                  <a:pt x="501" y="1602"/>
                </a:lnTo>
                <a:lnTo>
                  <a:pt x="499" y="1602"/>
                </a:lnTo>
                <a:lnTo>
                  <a:pt x="498" y="1603"/>
                </a:lnTo>
                <a:lnTo>
                  <a:pt x="501" y="1610"/>
                </a:lnTo>
                <a:lnTo>
                  <a:pt x="506" y="1606"/>
                </a:lnTo>
                <a:lnTo>
                  <a:pt x="510" y="1605"/>
                </a:lnTo>
                <a:lnTo>
                  <a:pt x="523" y="1605"/>
                </a:lnTo>
                <a:lnTo>
                  <a:pt x="524" y="1605"/>
                </a:lnTo>
                <a:lnTo>
                  <a:pt x="525" y="1606"/>
                </a:lnTo>
                <a:lnTo>
                  <a:pt x="525" y="1607"/>
                </a:lnTo>
                <a:lnTo>
                  <a:pt x="524" y="1610"/>
                </a:lnTo>
                <a:lnTo>
                  <a:pt x="524" y="1611"/>
                </a:lnTo>
                <a:lnTo>
                  <a:pt x="523" y="1611"/>
                </a:lnTo>
                <a:lnTo>
                  <a:pt x="513" y="1621"/>
                </a:lnTo>
                <a:lnTo>
                  <a:pt x="509" y="1622"/>
                </a:lnTo>
                <a:lnTo>
                  <a:pt x="509" y="1626"/>
                </a:lnTo>
                <a:lnTo>
                  <a:pt x="516" y="1624"/>
                </a:lnTo>
                <a:lnTo>
                  <a:pt x="519" y="1622"/>
                </a:lnTo>
                <a:lnTo>
                  <a:pt x="521" y="1620"/>
                </a:lnTo>
                <a:lnTo>
                  <a:pt x="523" y="1618"/>
                </a:lnTo>
                <a:lnTo>
                  <a:pt x="525" y="1616"/>
                </a:lnTo>
                <a:lnTo>
                  <a:pt x="527" y="1616"/>
                </a:lnTo>
                <a:lnTo>
                  <a:pt x="531" y="1614"/>
                </a:lnTo>
                <a:lnTo>
                  <a:pt x="534" y="1614"/>
                </a:lnTo>
                <a:lnTo>
                  <a:pt x="535" y="1616"/>
                </a:lnTo>
                <a:lnTo>
                  <a:pt x="536" y="1617"/>
                </a:lnTo>
                <a:lnTo>
                  <a:pt x="538" y="1618"/>
                </a:lnTo>
                <a:lnTo>
                  <a:pt x="540" y="1628"/>
                </a:lnTo>
                <a:lnTo>
                  <a:pt x="542" y="1635"/>
                </a:lnTo>
                <a:lnTo>
                  <a:pt x="543" y="1643"/>
                </a:lnTo>
                <a:lnTo>
                  <a:pt x="543" y="1646"/>
                </a:lnTo>
                <a:lnTo>
                  <a:pt x="531" y="1658"/>
                </a:lnTo>
                <a:lnTo>
                  <a:pt x="527" y="1659"/>
                </a:lnTo>
                <a:lnTo>
                  <a:pt x="516" y="1658"/>
                </a:lnTo>
                <a:lnTo>
                  <a:pt x="493" y="1644"/>
                </a:lnTo>
                <a:lnTo>
                  <a:pt x="491" y="1641"/>
                </a:lnTo>
                <a:lnTo>
                  <a:pt x="490" y="1641"/>
                </a:lnTo>
                <a:lnTo>
                  <a:pt x="489" y="1637"/>
                </a:lnTo>
                <a:lnTo>
                  <a:pt x="486" y="1635"/>
                </a:lnTo>
                <a:lnTo>
                  <a:pt x="483" y="1632"/>
                </a:lnTo>
                <a:lnTo>
                  <a:pt x="482" y="1631"/>
                </a:lnTo>
                <a:lnTo>
                  <a:pt x="479" y="1629"/>
                </a:lnTo>
                <a:lnTo>
                  <a:pt x="468" y="1628"/>
                </a:lnTo>
                <a:lnTo>
                  <a:pt x="467" y="1626"/>
                </a:lnTo>
                <a:lnTo>
                  <a:pt x="467" y="1625"/>
                </a:lnTo>
                <a:lnTo>
                  <a:pt x="467" y="1624"/>
                </a:lnTo>
                <a:lnTo>
                  <a:pt x="474" y="1618"/>
                </a:lnTo>
                <a:lnTo>
                  <a:pt x="487" y="1599"/>
                </a:lnTo>
                <a:lnTo>
                  <a:pt x="487" y="1598"/>
                </a:lnTo>
                <a:lnTo>
                  <a:pt x="489" y="1598"/>
                </a:lnTo>
                <a:lnTo>
                  <a:pt x="493" y="1598"/>
                </a:lnTo>
                <a:lnTo>
                  <a:pt x="495" y="1598"/>
                </a:lnTo>
                <a:lnTo>
                  <a:pt x="498" y="1599"/>
                </a:lnTo>
                <a:lnTo>
                  <a:pt x="499" y="1598"/>
                </a:lnTo>
                <a:lnTo>
                  <a:pt x="502" y="1596"/>
                </a:lnTo>
                <a:lnTo>
                  <a:pt x="517" y="1598"/>
                </a:lnTo>
                <a:close/>
                <a:moveTo>
                  <a:pt x="229" y="1606"/>
                </a:moveTo>
                <a:lnTo>
                  <a:pt x="231" y="1606"/>
                </a:lnTo>
                <a:lnTo>
                  <a:pt x="232" y="1606"/>
                </a:lnTo>
                <a:lnTo>
                  <a:pt x="236" y="1603"/>
                </a:lnTo>
                <a:lnTo>
                  <a:pt x="239" y="1602"/>
                </a:lnTo>
                <a:lnTo>
                  <a:pt x="240" y="1599"/>
                </a:lnTo>
                <a:lnTo>
                  <a:pt x="242" y="1598"/>
                </a:lnTo>
                <a:lnTo>
                  <a:pt x="242" y="1595"/>
                </a:lnTo>
                <a:lnTo>
                  <a:pt x="243" y="1594"/>
                </a:lnTo>
                <a:lnTo>
                  <a:pt x="246" y="1594"/>
                </a:lnTo>
                <a:lnTo>
                  <a:pt x="253" y="1592"/>
                </a:lnTo>
                <a:lnTo>
                  <a:pt x="266" y="1595"/>
                </a:lnTo>
                <a:lnTo>
                  <a:pt x="273" y="1605"/>
                </a:lnTo>
                <a:lnTo>
                  <a:pt x="274" y="1606"/>
                </a:lnTo>
                <a:lnTo>
                  <a:pt x="273" y="1607"/>
                </a:lnTo>
                <a:lnTo>
                  <a:pt x="268" y="1611"/>
                </a:lnTo>
                <a:lnTo>
                  <a:pt x="265" y="1611"/>
                </a:lnTo>
                <a:lnTo>
                  <a:pt x="258" y="1610"/>
                </a:lnTo>
                <a:lnTo>
                  <a:pt x="227" y="1610"/>
                </a:lnTo>
                <a:lnTo>
                  <a:pt x="221" y="1611"/>
                </a:lnTo>
                <a:lnTo>
                  <a:pt x="217" y="1613"/>
                </a:lnTo>
                <a:lnTo>
                  <a:pt x="216" y="1614"/>
                </a:lnTo>
                <a:lnTo>
                  <a:pt x="218" y="1616"/>
                </a:lnTo>
                <a:lnTo>
                  <a:pt x="220" y="1616"/>
                </a:lnTo>
                <a:lnTo>
                  <a:pt x="221" y="1616"/>
                </a:lnTo>
                <a:lnTo>
                  <a:pt x="231" y="1616"/>
                </a:lnTo>
                <a:lnTo>
                  <a:pt x="243" y="1616"/>
                </a:lnTo>
                <a:lnTo>
                  <a:pt x="248" y="1616"/>
                </a:lnTo>
                <a:lnTo>
                  <a:pt x="257" y="1616"/>
                </a:lnTo>
                <a:lnTo>
                  <a:pt x="263" y="1617"/>
                </a:lnTo>
                <a:lnTo>
                  <a:pt x="265" y="1620"/>
                </a:lnTo>
                <a:lnTo>
                  <a:pt x="258" y="1629"/>
                </a:lnTo>
                <a:lnTo>
                  <a:pt x="257" y="1632"/>
                </a:lnTo>
                <a:lnTo>
                  <a:pt x="254" y="1636"/>
                </a:lnTo>
                <a:lnTo>
                  <a:pt x="253" y="1636"/>
                </a:lnTo>
                <a:lnTo>
                  <a:pt x="248" y="1639"/>
                </a:lnTo>
                <a:lnTo>
                  <a:pt x="233" y="1635"/>
                </a:lnTo>
                <a:lnTo>
                  <a:pt x="233" y="1637"/>
                </a:lnTo>
                <a:lnTo>
                  <a:pt x="236" y="1648"/>
                </a:lnTo>
                <a:lnTo>
                  <a:pt x="254" y="1647"/>
                </a:lnTo>
                <a:lnTo>
                  <a:pt x="254" y="1646"/>
                </a:lnTo>
                <a:lnTo>
                  <a:pt x="257" y="1644"/>
                </a:lnTo>
                <a:lnTo>
                  <a:pt x="259" y="1640"/>
                </a:lnTo>
                <a:lnTo>
                  <a:pt x="263" y="1635"/>
                </a:lnTo>
                <a:lnTo>
                  <a:pt x="263" y="1635"/>
                </a:lnTo>
                <a:lnTo>
                  <a:pt x="263" y="1633"/>
                </a:lnTo>
                <a:lnTo>
                  <a:pt x="265" y="1631"/>
                </a:lnTo>
                <a:lnTo>
                  <a:pt x="270" y="1624"/>
                </a:lnTo>
                <a:lnTo>
                  <a:pt x="280" y="1622"/>
                </a:lnTo>
                <a:lnTo>
                  <a:pt x="284" y="1621"/>
                </a:lnTo>
                <a:lnTo>
                  <a:pt x="287" y="1621"/>
                </a:lnTo>
                <a:lnTo>
                  <a:pt x="289" y="1621"/>
                </a:lnTo>
                <a:lnTo>
                  <a:pt x="292" y="1621"/>
                </a:lnTo>
                <a:lnTo>
                  <a:pt x="292" y="1622"/>
                </a:lnTo>
                <a:lnTo>
                  <a:pt x="293" y="1622"/>
                </a:lnTo>
                <a:lnTo>
                  <a:pt x="293" y="1625"/>
                </a:lnTo>
                <a:lnTo>
                  <a:pt x="292" y="1626"/>
                </a:lnTo>
                <a:lnTo>
                  <a:pt x="289" y="1632"/>
                </a:lnTo>
                <a:lnTo>
                  <a:pt x="289" y="1633"/>
                </a:lnTo>
                <a:lnTo>
                  <a:pt x="288" y="1635"/>
                </a:lnTo>
                <a:lnTo>
                  <a:pt x="285" y="1636"/>
                </a:lnTo>
                <a:lnTo>
                  <a:pt x="283" y="1639"/>
                </a:lnTo>
                <a:lnTo>
                  <a:pt x="278" y="1640"/>
                </a:lnTo>
                <a:lnTo>
                  <a:pt x="273" y="1643"/>
                </a:lnTo>
                <a:lnTo>
                  <a:pt x="270" y="1644"/>
                </a:lnTo>
                <a:lnTo>
                  <a:pt x="268" y="1646"/>
                </a:lnTo>
                <a:lnTo>
                  <a:pt x="266" y="1647"/>
                </a:lnTo>
                <a:lnTo>
                  <a:pt x="266" y="1650"/>
                </a:lnTo>
                <a:lnTo>
                  <a:pt x="283" y="1641"/>
                </a:lnTo>
                <a:lnTo>
                  <a:pt x="288" y="1637"/>
                </a:lnTo>
                <a:lnTo>
                  <a:pt x="291" y="1635"/>
                </a:lnTo>
                <a:lnTo>
                  <a:pt x="292" y="1635"/>
                </a:lnTo>
                <a:lnTo>
                  <a:pt x="298" y="1628"/>
                </a:lnTo>
                <a:lnTo>
                  <a:pt x="300" y="1625"/>
                </a:lnTo>
                <a:lnTo>
                  <a:pt x="302" y="1625"/>
                </a:lnTo>
                <a:lnTo>
                  <a:pt x="311" y="1625"/>
                </a:lnTo>
                <a:lnTo>
                  <a:pt x="313" y="1625"/>
                </a:lnTo>
                <a:lnTo>
                  <a:pt x="319" y="1626"/>
                </a:lnTo>
                <a:lnTo>
                  <a:pt x="319" y="1628"/>
                </a:lnTo>
                <a:lnTo>
                  <a:pt x="322" y="1632"/>
                </a:lnTo>
                <a:lnTo>
                  <a:pt x="323" y="1635"/>
                </a:lnTo>
                <a:lnTo>
                  <a:pt x="317" y="1646"/>
                </a:lnTo>
                <a:lnTo>
                  <a:pt x="315" y="1647"/>
                </a:lnTo>
                <a:lnTo>
                  <a:pt x="308" y="1650"/>
                </a:lnTo>
                <a:lnTo>
                  <a:pt x="304" y="1651"/>
                </a:lnTo>
                <a:lnTo>
                  <a:pt x="299" y="1651"/>
                </a:lnTo>
                <a:lnTo>
                  <a:pt x="295" y="1652"/>
                </a:lnTo>
                <a:lnTo>
                  <a:pt x="292" y="1654"/>
                </a:lnTo>
                <a:lnTo>
                  <a:pt x="289" y="1655"/>
                </a:lnTo>
                <a:lnTo>
                  <a:pt x="285" y="1661"/>
                </a:lnTo>
                <a:lnTo>
                  <a:pt x="284" y="1662"/>
                </a:lnTo>
                <a:lnTo>
                  <a:pt x="287" y="1662"/>
                </a:lnTo>
                <a:lnTo>
                  <a:pt x="287" y="1661"/>
                </a:lnTo>
                <a:lnTo>
                  <a:pt x="289" y="1658"/>
                </a:lnTo>
                <a:lnTo>
                  <a:pt x="292" y="1656"/>
                </a:lnTo>
                <a:lnTo>
                  <a:pt x="293" y="1655"/>
                </a:lnTo>
                <a:lnTo>
                  <a:pt x="298" y="1654"/>
                </a:lnTo>
                <a:lnTo>
                  <a:pt x="302" y="1654"/>
                </a:lnTo>
                <a:lnTo>
                  <a:pt x="303" y="1654"/>
                </a:lnTo>
                <a:lnTo>
                  <a:pt x="306" y="1654"/>
                </a:lnTo>
                <a:lnTo>
                  <a:pt x="307" y="1652"/>
                </a:lnTo>
                <a:lnTo>
                  <a:pt x="317" y="1648"/>
                </a:lnTo>
                <a:lnTo>
                  <a:pt x="319" y="1647"/>
                </a:lnTo>
                <a:lnTo>
                  <a:pt x="319" y="1644"/>
                </a:lnTo>
                <a:lnTo>
                  <a:pt x="319" y="1643"/>
                </a:lnTo>
                <a:lnTo>
                  <a:pt x="321" y="1641"/>
                </a:lnTo>
                <a:lnTo>
                  <a:pt x="322" y="1641"/>
                </a:lnTo>
                <a:lnTo>
                  <a:pt x="322" y="1640"/>
                </a:lnTo>
                <a:lnTo>
                  <a:pt x="328" y="1639"/>
                </a:lnTo>
                <a:lnTo>
                  <a:pt x="329" y="1639"/>
                </a:lnTo>
                <a:lnTo>
                  <a:pt x="340" y="1637"/>
                </a:lnTo>
                <a:lnTo>
                  <a:pt x="343" y="1637"/>
                </a:lnTo>
                <a:lnTo>
                  <a:pt x="349" y="1639"/>
                </a:lnTo>
                <a:lnTo>
                  <a:pt x="353" y="1640"/>
                </a:lnTo>
                <a:lnTo>
                  <a:pt x="355" y="1640"/>
                </a:lnTo>
                <a:lnTo>
                  <a:pt x="356" y="1643"/>
                </a:lnTo>
                <a:lnTo>
                  <a:pt x="352" y="1644"/>
                </a:lnTo>
                <a:lnTo>
                  <a:pt x="351" y="1644"/>
                </a:lnTo>
                <a:lnTo>
                  <a:pt x="349" y="1646"/>
                </a:lnTo>
                <a:lnTo>
                  <a:pt x="348" y="1646"/>
                </a:lnTo>
                <a:lnTo>
                  <a:pt x="344" y="1650"/>
                </a:lnTo>
                <a:lnTo>
                  <a:pt x="343" y="1651"/>
                </a:lnTo>
                <a:lnTo>
                  <a:pt x="344" y="1651"/>
                </a:lnTo>
                <a:lnTo>
                  <a:pt x="345" y="1652"/>
                </a:lnTo>
                <a:lnTo>
                  <a:pt x="344" y="1655"/>
                </a:lnTo>
                <a:lnTo>
                  <a:pt x="333" y="1666"/>
                </a:lnTo>
                <a:lnTo>
                  <a:pt x="330" y="1667"/>
                </a:lnTo>
                <a:lnTo>
                  <a:pt x="328" y="1667"/>
                </a:lnTo>
                <a:lnTo>
                  <a:pt x="326" y="1667"/>
                </a:lnTo>
                <a:lnTo>
                  <a:pt x="323" y="1667"/>
                </a:lnTo>
                <a:lnTo>
                  <a:pt x="322" y="1667"/>
                </a:lnTo>
                <a:lnTo>
                  <a:pt x="322" y="1666"/>
                </a:lnTo>
                <a:lnTo>
                  <a:pt x="321" y="1665"/>
                </a:lnTo>
                <a:lnTo>
                  <a:pt x="319" y="1665"/>
                </a:lnTo>
                <a:lnTo>
                  <a:pt x="313" y="1669"/>
                </a:lnTo>
                <a:lnTo>
                  <a:pt x="307" y="1673"/>
                </a:lnTo>
                <a:lnTo>
                  <a:pt x="303" y="1676"/>
                </a:lnTo>
                <a:lnTo>
                  <a:pt x="302" y="1677"/>
                </a:lnTo>
                <a:lnTo>
                  <a:pt x="304" y="1676"/>
                </a:lnTo>
                <a:lnTo>
                  <a:pt x="306" y="1676"/>
                </a:lnTo>
                <a:lnTo>
                  <a:pt x="306" y="1677"/>
                </a:lnTo>
                <a:lnTo>
                  <a:pt x="304" y="1678"/>
                </a:lnTo>
                <a:lnTo>
                  <a:pt x="302" y="1680"/>
                </a:lnTo>
                <a:lnTo>
                  <a:pt x="300" y="1681"/>
                </a:lnTo>
                <a:lnTo>
                  <a:pt x="296" y="1682"/>
                </a:lnTo>
                <a:lnTo>
                  <a:pt x="291" y="1681"/>
                </a:lnTo>
                <a:lnTo>
                  <a:pt x="287" y="1680"/>
                </a:lnTo>
                <a:lnTo>
                  <a:pt x="285" y="1680"/>
                </a:lnTo>
                <a:lnTo>
                  <a:pt x="283" y="1681"/>
                </a:lnTo>
                <a:lnTo>
                  <a:pt x="278" y="1684"/>
                </a:lnTo>
                <a:lnTo>
                  <a:pt x="278" y="1685"/>
                </a:lnTo>
                <a:lnTo>
                  <a:pt x="292" y="1689"/>
                </a:lnTo>
                <a:lnTo>
                  <a:pt x="314" y="1685"/>
                </a:lnTo>
                <a:lnTo>
                  <a:pt x="319" y="1682"/>
                </a:lnTo>
                <a:lnTo>
                  <a:pt x="334" y="1676"/>
                </a:lnTo>
                <a:lnTo>
                  <a:pt x="336" y="1676"/>
                </a:lnTo>
                <a:lnTo>
                  <a:pt x="340" y="1674"/>
                </a:lnTo>
                <a:lnTo>
                  <a:pt x="343" y="1678"/>
                </a:lnTo>
                <a:lnTo>
                  <a:pt x="341" y="1684"/>
                </a:lnTo>
                <a:lnTo>
                  <a:pt x="341" y="1688"/>
                </a:lnTo>
                <a:lnTo>
                  <a:pt x="337" y="1695"/>
                </a:lnTo>
                <a:lnTo>
                  <a:pt x="336" y="1701"/>
                </a:lnTo>
                <a:lnTo>
                  <a:pt x="344" y="1691"/>
                </a:lnTo>
                <a:lnTo>
                  <a:pt x="344" y="1688"/>
                </a:lnTo>
                <a:lnTo>
                  <a:pt x="348" y="1676"/>
                </a:lnTo>
                <a:lnTo>
                  <a:pt x="347" y="1673"/>
                </a:lnTo>
                <a:lnTo>
                  <a:pt x="347" y="1671"/>
                </a:lnTo>
                <a:lnTo>
                  <a:pt x="347" y="1669"/>
                </a:lnTo>
                <a:lnTo>
                  <a:pt x="349" y="1654"/>
                </a:lnTo>
                <a:lnTo>
                  <a:pt x="351" y="1652"/>
                </a:lnTo>
                <a:lnTo>
                  <a:pt x="353" y="1651"/>
                </a:lnTo>
                <a:lnTo>
                  <a:pt x="355" y="1651"/>
                </a:lnTo>
                <a:lnTo>
                  <a:pt x="363" y="1650"/>
                </a:lnTo>
                <a:lnTo>
                  <a:pt x="382" y="1646"/>
                </a:lnTo>
                <a:lnTo>
                  <a:pt x="397" y="1652"/>
                </a:lnTo>
                <a:lnTo>
                  <a:pt x="404" y="1659"/>
                </a:lnTo>
                <a:lnTo>
                  <a:pt x="405" y="1662"/>
                </a:lnTo>
                <a:lnTo>
                  <a:pt x="405" y="1663"/>
                </a:lnTo>
                <a:lnTo>
                  <a:pt x="407" y="1667"/>
                </a:lnTo>
                <a:lnTo>
                  <a:pt x="405" y="1669"/>
                </a:lnTo>
                <a:lnTo>
                  <a:pt x="404" y="1670"/>
                </a:lnTo>
                <a:lnTo>
                  <a:pt x="386" y="1677"/>
                </a:lnTo>
                <a:lnTo>
                  <a:pt x="385" y="1677"/>
                </a:lnTo>
                <a:lnTo>
                  <a:pt x="375" y="1674"/>
                </a:lnTo>
                <a:lnTo>
                  <a:pt x="371" y="1673"/>
                </a:lnTo>
                <a:lnTo>
                  <a:pt x="370" y="1671"/>
                </a:lnTo>
                <a:lnTo>
                  <a:pt x="368" y="1669"/>
                </a:lnTo>
                <a:lnTo>
                  <a:pt x="368" y="1667"/>
                </a:lnTo>
                <a:lnTo>
                  <a:pt x="366" y="1667"/>
                </a:lnTo>
                <a:lnTo>
                  <a:pt x="366" y="1669"/>
                </a:lnTo>
                <a:lnTo>
                  <a:pt x="368" y="1674"/>
                </a:lnTo>
                <a:lnTo>
                  <a:pt x="368" y="1676"/>
                </a:lnTo>
                <a:lnTo>
                  <a:pt x="371" y="1677"/>
                </a:lnTo>
                <a:lnTo>
                  <a:pt x="383" y="1681"/>
                </a:lnTo>
                <a:lnTo>
                  <a:pt x="386" y="1681"/>
                </a:lnTo>
                <a:lnTo>
                  <a:pt x="390" y="1681"/>
                </a:lnTo>
                <a:lnTo>
                  <a:pt x="392" y="1680"/>
                </a:lnTo>
                <a:lnTo>
                  <a:pt x="394" y="1677"/>
                </a:lnTo>
                <a:lnTo>
                  <a:pt x="396" y="1677"/>
                </a:lnTo>
                <a:lnTo>
                  <a:pt x="403" y="1676"/>
                </a:lnTo>
                <a:lnTo>
                  <a:pt x="404" y="1677"/>
                </a:lnTo>
                <a:lnTo>
                  <a:pt x="409" y="1685"/>
                </a:lnTo>
                <a:lnTo>
                  <a:pt x="409" y="1689"/>
                </a:lnTo>
                <a:lnTo>
                  <a:pt x="408" y="1693"/>
                </a:lnTo>
                <a:lnTo>
                  <a:pt x="400" y="1711"/>
                </a:lnTo>
                <a:lnTo>
                  <a:pt x="398" y="1712"/>
                </a:lnTo>
                <a:lnTo>
                  <a:pt x="394" y="1716"/>
                </a:lnTo>
                <a:lnTo>
                  <a:pt x="393" y="1716"/>
                </a:lnTo>
                <a:lnTo>
                  <a:pt x="389" y="1719"/>
                </a:lnTo>
                <a:lnTo>
                  <a:pt x="385" y="1719"/>
                </a:lnTo>
                <a:lnTo>
                  <a:pt x="385" y="1718"/>
                </a:lnTo>
                <a:lnTo>
                  <a:pt x="382" y="1716"/>
                </a:lnTo>
                <a:lnTo>
                  <a:pt x="378" y="1715"/>
                </a:lnTo>
                <a:lnTo>
                  <a:pt x="374" y="1715"/>
                </a:lnTo>
                <a:lnTo>
                  <a:pt x="371" y="1716"/>
                </a:lnTo>
                <a:lnTo>
                  <a:pt x="368" y="1718"/>
                </a:lnTo>
                <a:lnTo>
                  <a:pt x="367" y="1721"/>
                </a:lnTo>
                <a:lnTo>
                  <a:pt x="364" y="1723"/>
                </a:lnTo>
                <a:lnTo>
                  <a:pt x="364" y="1726"/>
                </a:lnTo>
                <a:lnTo>
                  <a:pt x="364" y="1730"/>
                </a:lnTo>
                <a:lnTo>
                  <a:pt x="366" y="1730"/>
                </a:lnTo>
                <a:lnTo>
                  <a:pt x="367" y="1727"/>
                </a:lnTo>
                <a:lnTo>
                  <a:pt x="368" y="1726"/>
                </a:lnTo>
                <a:lnTo>
                  <a:pt x="368" y="1723"/>
                </a:lnTo>
                <a:lnTo>
                  <a:pt x="370" y="1722"/>
                </a:lnTo>
                <a:lnTo>
                  <a:pt x="373" y="1721"/>
                </a:lnTo>
                <a:lnTo>
                  <a:pt x="375" y="1721"/>
                </a:lnTo>
                <a:lnTo>
                  <a:pt x="377" y="1721"/>
                </a:lnTo>
                <a:lnTo>
                  <a:pt x="379" y="1721"/>
                </a:lnTo>
                <a:lnTo>
                  <a:pt x="397" y="1722"/>
                </a:lnTo>
                <a:lnTo>
                  <a:pt x="396" y="1723"/>
                </a:lnTo>
                <a:lnTo>
                  <a:pt x="389" y="1730"/>
                </a:lnTo>
                <a:lnTo>
                  <a:pt x="388" y="1731"/>
                </a:lnTo>
                <a:lnTo>
                  <a:pt x="386" y="1733"/>
                </a:lnTo>
                <a:lnTo>
                  <a:pt x="383" y="1733"/>
                </a:lnTo>
                <a:lnTo>
                  <a:pt x="378" y="1733"/>
                </a:lnTo>
                <a:lnTo>
                  <a:pt x="370" y="1733"/>
                </a:lnTo>
                <a:lnTo>
                  <a:pt x="362" y="1733"/>
                </a:lnTo>
                <a:lnTo>
                  <a:pt x="360" y="1733"/>
                </a:lnTo>
                <a:lnTo>
                  <a:pt x="355" y="1734"/>
                </a:lnTo>
                <a:lnTo>
                  <a:pt x="356" y="1736"/>
                </a:lnTo>
                <a:lnTo>
                  <a:pt x="355" y="1737"/>
                </a:lnTo>
                <a:lnTo>
                  <a:pt x="345" y="1741"/>
                </a:lnTo>
                <a:lnTo>
                  <a:pt x="341" y="1742"/>
                </a:lnTo>
                <a:lnTo>
                  <a:pt x="340" y="1742"/>
                </a:lnTo>
                <a:lnTo>
                  <a:pt x="338" y="1741"/>
                </a:lnTo>
                <a:lnTo>
                  <a:pt x="337" y="1742"/>
                </a:lnTo>
                <a:lnTo>
                  <a:pt x="337" y="1744"/>
                </a:lnTo>
                <a:lnTo>
                  <a:pt x="337" y="1749"/>
                </a:lnTo>
                <a:lnTo>
                  <a:pt x="338" y="1749"/>
                </a:lnTo>
                <a:lnTo>
                  <a:pt x="344" y="1748"/>
                </a:lnTo>
                <a:lnTo>
                  <a:pt x="345" y="1746"/>
                </a:lnTo>
                <a:lnTo>
                  <a:pt x="352" y="1742"/>
                </a:lnTo>
                <a:lnTo>
                  <a:pt x="360" y="1740"/>
                </a:lnTo>
                <a:lnTo>
                  <a:pt x="364" y="1738"/>
                </a:lnTo>
                <a:lnTo>
                  <a:pt x="371" y="1738"/>
                </a:lnTo>
                <a:lnTo>
                  <a:pt x="375" y="1742"/>
                </a:lnTo>
                <a:lnTo>
                  <a:pt x="377" y="1745"/>
                </a:lnTo>
                <a:lnTo>
                  <a:pt x="378" y="1746"/>
                </a:lnTo>
                <a:lnTo>
                  <a:pt x="379" y="1749"/>
                </a:lnTo>
                <a:lnTo>
                  <a:pt x="383" y="1755"/>
                </a:lnTo>
                <a:lnTo>
                  <a:pt x="394" y="1763"/>
                </a:lnTo>
                <a:lnTo>
                  <a:pt x="401" y="1761"/>
                </a:lnTo>
                <a:lnTo>
                  <a:pt x="404" y="1760"/>
                </a:lnTo>
                <a:lnTo>
                  <a:pt x="408" y="1757"/>
                </a:lnTo>
                <a:lnTo>
                  <a:pt x="412" y="1759"/>
                </a:lnTo>
                <a:lnTo>
                  <a:pt x="412" y="1760"/>
                </a:lnTo>
                <a:lnTo>
                  <a:pt x="411" y="1766"/>
                </a:lnTo>
                <a:lnTo>
                  <a:pt x="411" y="1770"/>
                </a:lnTo>
                <a:lnTo>
                  <a:pt x="409" y="1771"/>
                </a:lnTo>
                <a:lnTo>
                  <a:pt x="409" y="1772"/>
                </a:lnTo>
                <a:lnTo>
                  <a:pt x="405" y="1775"/>
                </a:lnTo>
                <a:lnTo>
                  <a:pt x="403" y="1776"/>
                </a:lnTo>
                <a:lnTo>
                  <a:pt x="400" y="1778"/>
                </a:lnTo>
                <a:lnTo>
                  <a:pt x="398" y="1778"/>
                </a:lnTo>
                <a:lnTo>
                  <a:pt x="394" y="1779"/>
                </a:lnTo>
                <a:lnTo>
                  <a:pt x="389" y="1779"/>
                </a:lnTo>
                <a:lnTo>
                  <a:pt x="383" y="1779"/>
                </a:lnTo>
                <a:lnTo>
                  <a:pt x="378" y="1778"/>
                </a:lnTo>
                <a:lnTo>
                  <a:pt x="373" y="1776"/>
                </a:lnTo>
                <a:lnTo>
                  <a:pt x="371" y="1774"/>
                </a:lnTo>
                <a:lnTo>
                  <a:pt x="370" y="1772"/>
                </a:lnTo>
                <a:lnTo>
                  <a:pt x="355" y="1768"/>
                </a:lnTo>
                <a:lnTo>
                  <a:pt x="340" y="1767"/>
                </a:lnTo>
                <a:lnTo>
                  <a:pt x="336" y="1767"/>
                </a:lnTo>
                <a:lnTo>
                  <a:pt x="329" y="1763"/>
                </a:lnTo>
                <a:lnTo>
                  <a:pt x="326" y="1761"/>
                </a:lnTo>
                <a:lnTo>
                  <a:pt x="323" y="1760"/>
                </a:lnTo>
                <a:lnTo>
                  <a:pt x="317" y="1759"/>
                </a:lnTo>
                <a:lnTo>
                  <a:pt x="304" y="1767"/>
                </a:lnTo>
                <a:lnTo>
                  <a:pt x="303" y="1767"/>
                </a:lnTo>
                <a:lnTo>
                  <a:pt x="296" y="1775"/>
                </a:lnTo>
                <a:lnTo>
                  <a:pt x="295" y="1782"/>
                </a:lnTo>
                <a:lnTo>
                  <a:pt x="292" y="1786"/>
                </a:lnTo>
                <a:lnTo>
                  <a:pt x="287" y="1786"/>
                </a:lnTo>
                <a:lnTo>
                  <a:pt x="287" y="1786"/>
                </a:lnTo>
                <a:lnTo>
                  <a:pt x="274" y="1783"/>
                </a:lnTo>
                <a:lnTo>
                  <a:pt x="273" y="1782"/>
                </a:lnTo>
                <a:lnTo>
                  <a:pt x="269" y="1778"/>
                </a:lnTo>
                <a:lnTo>
                  <a:pt x="263" y="1771"/>
                </a:lnTo>
                <a:lnTo>
                  <a:pt x="262" y="1771"/>
                </a:lnTo>
                <a:lnTo>
                  <a:pt x="263" y="1770"/>
                </a:lnTo>
                <a:lnTo>
                  <a:pt x="263" y="1768"/>
                </a:lnTo>
                <a:lnTo>
                  <a:pt x="273" y="1768"/>
                </a:lnTo>
                <a:lnTo>
                  <a:pt x="277" y="1767"/>
                </a:lnTo>
                <a:lnTo>
                  <a:pt x="283" y="1766"/>
                </a:lnTo>
                <a:lnTo>
                  <a:pt x="283" y="1759"/>
                </a:lnTo>
                <a:lnTo>
                  <a:pt x="280" y="1753"/>
                </a:lnTo>
                <a:lnTo>
                  <a:pt x="281" y="1746"/>
                </a:lnTo>
                <a:lnTo>
                  <a:pt x="283" y="1744"/>
                </a:lnTo>
                <a:lnTo>
                  <a:pt x="285" y="1737"/>
                </a:lnTo>
                <a:lnTo>
                  <a:pt x="287" y="1736"/>
                </a:lnTo>
                <a:lnTo>
                  <a:pt x="288" y="1733"/>
                </a:lnTo>
                <a:lnTo>
                  <a:pt x="293" y="1730"/>
                </a:lnTo>
                <a:lnTo>
                  <a:pt x="298" y="1725"/>
                </a:lnTo>
                <a:lnTo>
                  <a:pt x="284" y="1727"/>
                </a:lnTo>
                <a:lnTo>
                  <a:pt x="283" y="1727"/>
                </a:lnTo>
                <a:lnTo>
                  <a:pt x="280" y="1729"/>
                </a:lnTo>
                <a:lnTo>
                  <a:pt x="278" y="1730"/>
                </a:lnTo>
                <a:lnTo>
                  <a:pt x="280" y="1733"/>
                </a:lnTo>
                <a:lnTo>
                  <a:pt x="280" y="1733"/>
                </a:lnTo>
                <a:lnTo>
                  <a:pt x="280" y="1736"/>
                </a:lnTo>
                <a:lnTo>
                  <a:pt x="280" y="1737"/>
                </a:lnTo>
                <a:lnTo>
                  <a:pt x="277" y="1741"/>
                </a:lnTo>
                <a:lnTo>
                  <a:pt x="276" y="1744"/>
                </a:lnTo>
                <a:lnTo>
                  <a:pt x="269" y="1753"/>
                </a:lnTo>
                <a:lnTo>
                  <a:pt x="265" y="1756"/>
                </a:lnTo>
                <a:lnTo>
                  <a:pt x="259" y="1757"/>
                </a:lnTo>
                <a:lnTo>
                  <a:pt x="247" y="1753"/>
                </a:lnTo>
                <a:lnTo>
                  <a:pt x="247" y="1752"/>
                </a:lnTo>
                <a:lnTo>
                  <a:pt x="244" y="1744"/>
                </a:lnTo>
                <a:lnTo>
                  <a:pt x="240" y="1755"/>
                </a:lnTo>
                <a:lnTo>
                  <a:pt x="243" y="1763"/>
                </a:lnTo>
                <a:lnTo>
                  <a:pt x="240" y="1764"/>
                </a:lnTo>
                <a:lnTo>
                  <a:pt x="233" y="1764"/>
                </a:lnTo>
                <a:lnTo>
                  <a:pt x="228" y="1763"/>
                </a:lnTo>
                <a:lnTo>
                  <a:pt x="227" y="1761"/>
                </a:lnTo>
                <a:lnTo>
                  <a:pt x="220" y="1753"/>
                </a:lnTo>
                <a:lnTo>
                  <a:pt x="214" y="1748"/>
                </a:lnTo>
                <a:lnTo>
                  <a:pt x="213" y="1746"/>
                </a:lnTo>
                <a:lnTo>
                  <a:pt x="224" y="1736"/>
                </a:lnTo>
                <a:lnTo>
                  <a:pt x="232" y="1730"/>
                </a:lnTo>
                <a:lnTo>
                  <a:pt x="232" y="1729"/>
                </a:lnTo>
                <a:lnTo>
                  <a:pt x="233" y="1729"/>
                </a:lnTo>
                <a:lnTo>
                  <a:pt x="238" y="1729"/>
                </a:lnTo>
                <a:lnTo>
                  <a:pt x="239" y="1731"/>
                </a:lnTo>
                <a:lnTo>
                  <a:pt x="240" y="1731"/>
                </a:lnTo>
                <a:lnTo>
                  <a:pt x="244" y="1731"/>
                </a:lnTo>
                <a:lnTo>
                  <a:pt x="254" y="1727"/>
                </a:lnTo>
                <a:lnTo>
                  <a:pt x="266" y="1723"/>
                </a:lnTo>
                <a:lnTo>
                  <a:pt x="268" y="1722"/>
                </a:lnTo>
                <a:lnTo>
                  <a:pt x="261" y="1719"/>
                </a:lnTo>
                <a:lnTo>
                  <a:pt x="259" y="1718"/>
                </a:lnTo>
                <a:lnTo>
                  <a:pt x="257" y="1718"/>
                </a:lnTo>
                <a:lnTo>
                  <a:pt x="255" y="1719"/>
                </a:lnTo>
                <a:lnTo>
                  <a:pt x="254" y="1721"/>
                </a:lnTo>
                <a:lnTo>
                  <a:pt x="254" y="1721"/>
                </a:lnTo>
                <a:lnTo>
                  <a:pt x="250" y="1719"/>
                </a:lnTo>
                <a:lnTo>
                  <a:pt x="250" y="1715"/>
                </a:lnTo>
                <a:lnTo>
                  <a:pt x="253" y="1712"/>
                </a:lnTo>
                <a:lnTo>
                  <a:pt x="254" y="1711"/>
                </a:lnTo>
                <a:lnTo>
                  <a:pt x="262" y="1708"/>
                </a:lnTo>
                <a:lnTo>
                  <a:pt x="266" y="1708"/>
                </a:lnTo>
                <a:lnTo>
                  <a:pt x="269" y="1706"/>
                </a:lnTo>
                <a:lnTo>
                  <a:pt x="277" y="1700"/>
                </a:lnTo>
                <a:lnTo>
                  <a:pt x="277" y="1700"/>
                </a:lnTo>
                <a:lnTo>
                  <a:pt x="276" y="1699"/>
                </a:lnTo>
                <a:lnTo>
                  <a:pt x="272" y="1696"/>
                </a:lnTo>
                <a:lnTo>
                  <a:pt x="270" y="1696"/>
                </a:lnTo>
                <a:lnTo>
                  <a:pt x="269" y="1697"/>
                </a:lnTo>
                <a:lnTo>
                  <a:pt x="268" y="1700"/>
                </a:lnTo>
                <a:lnTo>
                  <a:pt x="269" y="1700"/>
                </a:lnTo>
                <a:lnTo>
                  <a:pt x="268" y="1701"/>
                </a:lnTo>
                <a:lnTo>
                  <a:pt x="266" y="1703"/>
                </a:lnTo>
                <a:lnTo>
                  <a:pt x="265" y="1703"/>
                </a:lnTo>
                <a:lnTo>
                  <a:pt x="259" y="1704"/>
                </a:lnTo>
                <a:lnTo>
                  <a:pt x="258" y="1704"/>
                </a:lnTo>
                <a:lnTo>
                  <a:pt x="258" y="1699"/>
                </a:lnTo>
                <a:lnTo>
                  <a:pt x="258" y="1691"/>
                </a:lnTo>
                <a:lnTo>
                  <a:pt x="258" y="1689"/>
                </a:lnTo>
                <a:lnTo>
                  <a:pt x="259" y="1688"/>
                </a:lnTo>
                <a:lnTo>
                  <a:pt x="262" y="1681"/>
                </a:lnTo>
                <a:lnTo>
                  <a:pt x="263" y="1678"/>
                </a:lnTo>
                <a:lnTo>
                  <a:pt x="266" y="1673"/>
                </a:lnTo>
                <a:lnTo>
                  <a:pt x="257" y="1667"/>
                </a:lnTo>
                <a:lnTo>
                  <a:pt x="255" y="1669"/>
                </a:lnTo>
                <a:lnTo>
                  <a:pt x="254" y="1676"/>
                </a:lnTo>
                <a:lnTo>
                  <a:pt x="254" y="1681"/>
                </a:lnTo>
                <a:lnTo>
                  <a:pt x="255" y="1685"/>
                </a:lnTo>
                <a:lnTo>
                  <a:pt x="255" y="1692"/>
                </a:lnTo>
                <a:lnTo>
                  <a:pt x="253" y="1697"/>
                </a:lnTo>
                <a:lnTo>
                  <a:pt x="253" y="1699"/>
                </a:lnTo>
                <a:lnTo>
                  <a:pt x="251" y="1700"/>
                </a:lnTo>
                <a:lnTo>
                  <a:pt x="250" y="1700"/>
                </a:lnTo>
                <a:lnTo>
                  <a:pt x="244" y="1706"/>
                </a:lnTo>
                <a:lnTo>
                  <a:pt x="244" y="1704"/>
                </a:lnTo>
                <a:lnTo>
                  <a:pt x="244" y="1701"/>
                </a:lnTo>
                <a:lnTo>
                  <a:pt x="246" y="1699"/>
                </a:lnTo>
                <a:lnTo>
                  <a:pt x="244" y="1693"/>
                </a:lnTo>
                <a:lnTo>
                  <a:pt x="240" y="1684"/>
                </a:lnTo>
                <a:lnTo>
                  <a:pt x="236" y="1682"/>
                </a:lnTo>
                <a:lnTo>
                  <a:pt x="233" y="1682"/>
                </a:lnTo>
                <a:lnTo>
                  <a:pt x="233" y="1681"/>
                </a:lnTo>
                <a:lnTo>
                  <a:pt x="233" y="1674"/>
                </a:lnTo>
                <a:lnTo>
                  <a:pt x="238" y="1669"/>
                </a:lnTo>
                <a:lnTo>
                  <a:pt x="233" y="1667"/>
                </a:lnTo>
                <a:lnTo>
                  <a:pt x="231" y="1667"/>
                </a:lnTo>
                <a:lnTo>
                  <a:pt x="228" y="1667"/>
                </a:lnTo>
                <a:lnTo>
                  <a:pt x="227" y="1670"/>
                </a:lnTo>
                <a:lnTo>
                  <a:pt x="229" y="1689"/>
                </a:lnTo>
                <a:lnTo>
                  <a:pt x="231" y="1691"/>
                </a:lnTo>
                <a:lnTo>
                  <a:pt x="225" y="1703"/>
                </a:lnTo>
                <a:lnTo>
                  <a:pt x="225" y="1704"/>
                </a:lnTo>
                <a:lnTo>
                  <a:pt x="221" y="1710"/>
                </a:lnTo>
                <a:lnTo>
                  <a:pt x="217" y="1711"/>
                </a:lnTo>
                <a:lnTo>
                  <a:pt x="216" y="1711"/>
                </a:lnTo>
                <a:lnTo>
                  <a:pt x="206" y="1704"/>
                </a:lnTo>
                <a:lnTo>
                  <a:pt x="202" y="1708"/>
                </a:lnTo>
                <a:lnTo>
                  <a:pt x="199" y="1710"/>
                </a:lnTo>
                <a:lnTo>
                  <a:pt x="198" y="1708"/>
                </a:lnTo>
                <a:lnTo>
                  <a:pt x="198" y="1706"/>
                </a:lnTo>
                <a:lnTo>
                  <a:pt x="198" y="1704"/>
                </a:lnTo>
                <a:lnTo>
                  <a:pt x="202" y="1693"/>
                </a:lnTo>
                <a:lnTo>
                  <a:pt x="203" y="1684"/>
                </a:lnTo>
                <a:lnTo>
                  <a:pt x="202" y="1684"/>
                </a:lnTo>
                <a:lnTo>
                  <a:pt x="201" y="1680"/>
                </a:lnTo>
                <a:lnTo>
                  <a:pt x="201" y="1677"/>
                </a:lnTo>
                <a:lnTo>
                  <a:pt x="203" y="1676"/>
                </a:lnTo>
                <a:lnTo>
                  <a:pt x="210" y="1671"/>
                </a:lnTo>
                <a:lnTo>
                  <a:pt x="212" y="1671"/>
                </a:lnTo>
                <a:lnTo>
                  <a:pt x="213" y="1671"/>
                </a:lnTo>
                <a:lnTo>
                  <a:pt x="212" y="1667"/>
                </a:lnTo>
                <a:lnTo>
                  <a:pt x="209" y="1667"/>
                </a:lnTo>
                <a:lnTo>
                  <a:pt x="207" y="1667"/>
                </a:lnTo>
                <a:lnTo>
                  <a:pt x="206" y="1667"/>
                </a:lnTo>
                <a:lnTo>
                  <a:pt x="206" y="1666"/>
                </a:lnTo>
                <a:lnTo>
                  <a:pt x="207" y="1663"/>
                </a:lnTo>
                <a:lnTo>
                  <a:pt x="212" y="1662"/>
                </a:lnTo>
                <a:lnTo>
                  <a:pt x="213" y="1662"/>
                </a:lnTo>
                <a:lnTo>
                  <a:pt x="212" y="1658"/>
                </a:lnTo>
                <a:lnTo>
                  <a:pt x="213" y="1658"/>
                </a:lnTo>
                <a:lnTo>
                  <a:pt x="217" y="1656"/>
                </a:lnTo>
                <a:lnTo>
                  <a:pt x="218" y="1656"/>
                </a:lnTo>
                <a:lnTo>
                  <a:pt x="222" y="1655"/>
                </a:lnTo>
                <a:lnTo>
                  <a:pt x="224" y="1650"/>
                </a:lnTo>
                <a:lnTo>
                  <a:pt x="224" y="1648"/>
                </a:lnTo>
                <a:lnTo>
                  <a:pt x="221" y="1648"/>
                </a:lnTo>
                <a:lnTo>
                  <a:pt x="221" y="1650"/>
                </a:lnTo>
                <a:lnTo>
                  <a:pt x="218" y="1652"/>
                </a:lnTo>
                <a:lnTo>
                  <a:pt x="217" y="1652"/>
                </a:lnTo>
                <a:lnTo>
                  <a:pt x="212" y="1652"/>
                </a:lnTo>
                <a:lnTo>
                  <a:pt x="210" y="1651"/>
                </a:lnTo>
                <a:lnTo>
                  <a:pt x="209" y="1646"/>
                </a:lnTo>
                <a:lnTo>
                  <a:pt x="205" y="1646"/>
                </a:lnTo>
                <a:lnTo>
                  <a:pt x="199" y="1643"/>
                </a:lnTo>
                <a:lnTo>
                  <a:pt x="198" y="1641"/>
                </a:lnTo>
                <a:lnTo>
                  <a:pt x="197" y="1637"/>
                </a:lnTo>
                <a:lnTo>
                  <a:pt x="195" y="1637"/>
                </a:lnTo>
                <a:lnTo>
                  <a:pt x="194" y="1639"/>
                </a:lnTo>
                <a:lnTo>
                  <a:pt x="194" y="1640"/>
                </a:lnTo>
                <a:lnTo>
                  <a:pt x="194" y="1646"/>
                </a:lnTo>
                <a:lnTo>
                  <a:pt x="194" y="1647"/>
                </a:lnTo>
                <a:lnTo>
                  <a:pt x="195" y="1647"/>
                </a:lnTo>
                <a:lnTo>
                  <a:pt x="199" y="1650"/>
                </a:lnTo>
                <a:lnTo>
                  <a:pt x="201" y="1650"/>
                </a:lnTo>
                <a:lnTo>
                  <a:pt x="203" y="1651"/>
                </a:lnTo>
                <a:lnTo>
                  <a:pt x="203" y="1652"/>
                </a:lnTo>
                <a:lnTo>
                  <a:pt x="206" y="1655"/>
                </a:lnTo>
                <a:lnTo>
                  <a:pt x="206" y="1656"/>
                </a:lnTo>
                <a:lnTo>
                  <a:pt x="198" y="1666"/>
                </a:lnTo>
                <a:lnTo>
                  <a:pt x="197" y="1666"/>
                </a:lnTo>
                <a:lnTo>
                  <a:pt x="195" y="1666"/>
                </a:lnTo>
                <a:lnTo>
                  <a:pt x="194" y="1666"/>
                </a:lnTo>
                <a:lnTo>
                  <a:pt x="188" y="1665"/>
                </a:lnTo>
                <a:lnTo>
                  <a:pt x="182" y="1663"/>
                </a:lnTo>
                <a:lnTo>
                  <a:pt x="172" y="1670"/>
                </a:lnTo>
                <a:lnTo>
                  <a:pt x="171" y="1671"/>
                </a:lnTo>
                <a:lnTo>
                  <a:pt x="171" y="1673"/>
                </a:lnTo>
                <a:lnTo>
                  <a:pt x="171" y="1676"/>
                </a:lnTo>
                <a:lnTo>
                  <a:pt x="179" y="1684"/>
                </a:lnTo>
                <a:lnTo>
                  <a:pt x="186" y="1684"/>
                </a:lnTo>
                <a:lnTo>
                  <a:pt x="188" y="1682"/>
                </a:lnTo>
                <a:lnTo>
                  <a:pt x="188" y="1682"/>
                </a:lnTo>
                <a:lnTo>
                  <a:pt x="190" y="1684"/>
                </a:lnTo>
                <a:lnTo>
                  <a:pt x="191" y="1685"/>
                </a:lnTo>
                <a:lnTo>
                  <a:pt x="190" y="1693"/>
                </a:lnTo>
                <a:lnTo>
                  <a:pt x="188" y="1704"/>
                </a:lnTo>
                <a:lnTo>
                  <a:pt x="188" y="1706"/>
                </a:lnTo>
                <a:lnTo>
                  <a:pt x="187" y="1708"/>
                </a:lnTo>
                <a:lnTo>
                  <a:pt x="186" y="1714"/>
                </a:lnTo>
                <a:lnTo>
                  <a:pt x="186" y="1715"/>
                </a:lnTo>
                <a:lnTo>
                  <a:pt x="184" y="1715"/>
                </a:lnTo>
                <a:lnTo>
                  <a:pt x="179" y="1703"/>
                </a:lnTo>
                <a:lnTo>
                  <a:pt x="179" y="1697"/>
                </a:lnTo>
                <a:lnTo>
                  <a:pt x="180" y="1695"/>
                </a:lnTo>
                <a:lnTo>
                  <a:pt x="177" y="1686"/>
                </a:lnTo>
                <a:lnTo>
                  <a:pt x="176" y="1685"/>
                </a:lnTo>
                <a:lnTo>
                  <a:pt x="172" y="1681"/>
                </a:lnTo>
                <a:lnTo>
                  <a:pt x="171" y="1682"/>
                </a:lnTo>
                <a:lnTo>
                  <a:pt x="169" y="1684"/>
                </a:lnTo>
                <a:lnTo>
                  <a:pt x="169" y="1686"/>
                </a:lnTo>
                <a:lnTo>
                  <a:pt x="173" y="1701"/>
                </a:lnTo>
                <a:lnTo>
                  <a:pt x="172" y="1704"/>
                </a:lnTo>
                <a:lnTo>
                  <a:pt x="172" y="1706"/>
                </a:lnTo>
                <a:lnTo>
                  <a:pt x="169" y="1704"/>
                </a:lnTo>
                <a:lnTo>
                  <a:pt x="169" y="1707"/>
                </a:lnTo>
                <a:lnTo>
                  <a:pt x="171" y="1710"/>
                </a:lnTo>
                <a:lnTo>
                  <a:pt x="175" y="1711"/>
                </a:lnTo>
                <a:lnTo>
                  <a:pt x="176" y="1712"/>
                </a:lnTo>
                <a:lnTo>
                  <a:pt x="176" y="1714"/>
                </a:lnTo>
                <a:lnTo>
                  <a:pt x="173" y="1723"/>
                </a:lnTo>
                <a:lnTo>
                  <a:pt x="169" y="1719"/>
                </a:lnTo>
                <a:lnTo>
                  <a:pt x="160" y="1707"/>
                </a:lnTo>
                <a:lnTo>
                  <a:pt x="158" y="1701"/>
                </a:lnTo>
                <a:lnTo>
                  <a:pt x="157" y="1701"/>
                </a:lnTo>
                <a:lnTo>
                  <a:pt x="157" y="1700"/>
                </a:lnTo>
                <a:lnTo>
                  <a:pt x="158" y="1700"/>
                </a:lnTo>
                <a:lnTo>
                  <a:pt x="161" y="1696"/>
                </a:lnTo>
                <a:lnTo>
                  <a:pt x="164" y="1688"/>
                </a:lnTo>
                <a:lnTo>
                  <a:pt x="162" y="1686"/>
                </a:lnTo>
                <a:lnTo>
                  <a:pt x="162" y="1685"/>
                </a:lnTo>
                <a:lnTo>
                  <a:pt x="160" y="1682"/>
                </a:lnTo>
                <a:lnTo>
                  <a:pt x="156" y="1680"/>
                </a:lnTo>
                <a:lnTo>
                  <a:pt x="139" y="1685"/>
                </a:lnTo>
                <a:lnTo>
                  <a:pt x="139" y="1686"/>
                </a:lnTo>
                <a:lnTo>
                  <a:pt x="139" y="1688"/>
                </a:lnTo>
                <a:lnTo>
                  <a:pt x="141" y="1693"/>
                </a:lnTo>
                <a:lnTo>
                  <a:pt x="142" y="1697"/>
                </a:lnTo>
                <a:lnTo>
                  <a:pt x="145" y="1699"/>
                </a:lnTo>
                <a:lnTo>
                  <a:pt x="146" y="1697"/>
                </a:lnTo>
                <a:lnTo>
                  <a:pt x="142" y="1704"/>
                </a:lnTo>
                <a:lnTo>
                  <a:pt x="138" y="1708"/>
                </a:lnTo>
                <a:lnTo>
                  <a:pt x="128" y="1710"/>
                </a:lnTo>
                <a:lnTo>
                  <a:pt x="128" y="1707"/>
                </a:lnTo>
                <a:lnTo>
                  <a:pt x="126" y="1706"/>
                </a:lnTo>
                <a:lnTo>
                  <a:pt x="123" y="1706"/>
                </a:lnTo>
                <a:lnTo>
                  <a:pt x="123" y="1706"/>
                </a:lnTo>
                <a:lnTo>
                  <a:pt x="122" y="1707"/>
                </a:lnTo>
                <a:lnTo>
                  <a:pt x="120" y="1708"/>
                </a:lnTo>
                <a:lnTo>
                  <a:pt x="119" y="1710"/>
                </a:lnTo>
                <a:lnTo>
                  <a:pt x="115" y="1712"/>
                </a:lnTo>
                <a:lnTo>
                  <a:pt x="113" y="1714"/>
                </a:lnTo>
                <a:lnTo>
                  <a:pt x="113" y="1715"/>
                </a:lnTo>
                <a:lnTo>
                  <a:pt x="112" y="1721"/>
                </a:lnTo>
                <a:lnTo>
                  <a:pt x="107" y="1725"/>
                </a:lnTo>
                <a:lnTo>
                  <a:pt x="92" y="1736"/>
                </a:lnTo>
                <a:lnTo>
                  <a:pt x="89" y="1738"/>
                </a:lnTo>
                <a:lnTo>
                  <a:pt x="87" y="1738"/>
                </a:lnTo>
                <a:lnTo>
                  <a:pt x="87" y="1733"/>
                </a:lnTo>
                <a:lnTo>
                  <a:pt x="86" y="1730"/>
                </a:lnTo>
                <a:lnTo>
                  <a:pt x="87" y="1729"/>
                </a:lnTo>
                <a:lnTo>
                  <a:pt x="87" y="1726"/>
                </a:lnTo>
                <a:lnTo>
                  <a:pt x="90" y="1722"/>
                </a:lnTo>
                <a:lnTo>
                  <a:pt x="92" y="1721"/>
                </a:lnTo>
                <a:lnTo>
                  <a:pt x="112" y="1710"/>
                </a:lnTo>
                <a:lnTo>
                  <a:pt x="113" y="1710"/>
                </a:lnTo>
                <a:lnTo>
                  <a:pt x="115" y="1710"/>
                </a:lnTo>
                <a:lnTo>
                  <a:pt x="116" y="1710"/>
                </a:lnTo>
                <a:lnTo>
                  <a:pt x="116" y="1708"/>
                </a:lnTo>
                <a:lnTo>
                  <a:pt x="117" y="1707"/>
                </a:lnTo>
                <a:lnTo>
                  <a:pt x="119" y="1701"/>
                </a:lnTo>
                <a:lnTo>
                  <a:pt x="119" y="1700"/>
                </a:lnTo>
                <a:lnTo>
                  <a:pt x="117" y="1700"/>
                </a:lnTo>
                <a:lnTo>
                  <a:pt x="117" y="1699"/>
                </a:lnTo>
                <a:lnTo>
                  <a:pt x="117" y="1697"/>
                </a:lnTo>
                <a:lnTo>
                  <a:pt x="115" y="1697"/>
                </a:lnTo>
                <a:lnTo>
                  <a:pt x="115" y="1699"/>
                </a:lnTo>
                <a:lnTo>
                  <a:pt x="108" y="1695"/>
                </a:lnTo>
                <a:lnTo>
                  <a:pt x="104" y="1686"/>
                </a:lnTo>
                <a:lnTo>
                  <a:pt x="105" y="1685"/>
                </a:lnTo>
                <a:lnTo>
                  <a:pt x="108" y="1685"/>
                </a:lnTo>
                <a:lnTo>
                  <a:pt x="109" y="1686"/>
                </a:lnTo>
                <a:lnTo>
                  <a:pt x="111" y="1688"/>
                </a:lnTo>
                <a:lnTo>
                  <a:pt x="115" y="1692"/>
                </a:lnTo>
                <a:lnTo>
                  <a:pt x="128" y="1691"/>
                </a:lnTo>
                <a:lnTo>
                  <a:pt x="128" y="1689"/>
                </a:lnTo>
                <a:lnTo>
                  <a:pt x="130" y="1689"/>
                </a:lnTo>
                <a:lnTo>
                  <a:pt x="134" y="1682"/>
                </a:lnTo>
                <a:lnTo>
                  <a:pt x="135" y="1681"/>
                </a:lnTo>
                <a:lnTo>
                  <a:pt x="135" y="1680"/>
                </a:lnTo>
                <a:lnTo>
                  <a:pt x="134" y="1678"/>
                </a:lnTo>
                <a:lnTo>
                  <a:pt x="134" y="1677"/>
                </a:lnTo>
                <a:lnTo>
                  <a:pt x="131" y="1677"/>
                </a:lnTo>
                <a:lnTo>
                  <a:pt x="127" y="1674"/>
                </a:lnTo>
                <a:lnTo>
                  <a:pt x="127" y="1673"/>
                </a:lnTo>
                <a:lnTo>
                  <a:pt x="128" y="1671"/>
                </a:lnTo>
                <a:lnTo>
                  <a:pt x="131" y="1667"/>
                </a:lnTo>
                <a:lnTo>
                  <a:pt x="134" y="1665"/>
                </a:lnTo>
                <a:lnTo>
                  <a:pt x="135" y="1666"/>
                </a:lnTo>
                <a:lnTo>
                  <a:pt x="135" y="1667"/>
                </a:lnTo>
                <a:lnTo>
                  <a:pt x="138" y="1670"/>
                </a:lnTo>
                <a:lnTo>
                  <a:pt x="139" y="1670"/>
                </a:lnTo>
                <a:lnTo>
                  <a:pt x="141" y="1670"/>
                </a:lnTo>
                <a:lnTo>
                  <a:pt x="147" y="1667"/>
                </a:lnTo>
                <a:lnTo>
                  <a:pt x="152" y="1659"/>
                </a:lnTo>
                <a:lnTo>
                  <a:pt x="149" y="1644"/>
                </a:lnTo>
                <a:lnTo>
                  <a:pt x="149" y="1620"/>
                </a:lnTo>
                <a:lnTo>
                  <a:pt x="149" y="1618"/>
                </a:lnTo>
                <a:lnTo>
                  <a:pt x="150" y="1617"/>
                </a:lnTo>
                <a:lnTo>
                  <a:pt x="153" y="1618"/>
                </a:lnTo>
                <a:lnTo>
                  <a:pt x="156" y="1622"/>
                </a:lnTo>
                <a:lnTo>
                  <a:pt x="158" y="1628"/>
                </a:lnTo>
                <a:lnTo>
                  <a:pt x="158" y="1631"/>
                </a:lnTo>
                <a:lnTo>
                  <a:pt x="160" y="1632"/>
                </a:lnTo>
                <a:lnTo>
                  <a:pt x="158" y="1635"/>
                </a:lnTo>
                <a:lnTo>
                  <a:pt x="158" y="1635"/>
                </a:lnTo>
                <a:lnTo>
                  <a:pt x="156" y="1644"/>
                </a:lnTo>
                <a:lnTo>
                  <a:pt x="156" y="1648"/>
                </a:lnTo>
                <a:lnTo>
                  <a:pt x="156" y="1650"/>
                </a:lnTo>
                <a:lnTo>
                  <a:pt x="157" y="1651"/>
                </a:lnTo>
                <a:lnTo>
                  <a:pt x="167" y="1652"/>
                </a:lnTo>
                <a:lnTo>
                  <a:pt x="168" y="1652"/>
                </a:lnTo>
                <a:lnTo>
                  <a:pt x="169" y="1651"/>
                </a:lnTo>
                <a:lnTo>
                  <a:pt x="184" y="1636"/>
                </a:lnTo>
                <a:lnTo>
                  <a:pt x="186" y="1635"/>
                </a:lnTo>
                <a:lnTo>
                  <a:pt x="186" y="1633"/>
                </a:lnTo>
                <a:lnTo>
                  <a:pt x="180" y="1628"/>
                </a:lnTo>
                <a:lnTo>
                  <a:pt x="167" y="1621"/>
                </a:lnTo>
                <a:lnTo>
                  <a:pt x="164" y="1621"/>
                </a:lnTo>
                <a:lnTo>
                  <a:pt x="164" y="1620"/>
                </a:lnTo>
                <a:lnTo>
                  <a:pt x="154" y="1603"/>
                </a:lnTo>
                <a:lnTo>
                  <a:pt x="154" y="1602"/>
                </a:lnTo>
                <a:lnTo>
                  <a:pt x="154" y="1601"/>
                </a:lnTo>
                <a:lnTo>
                  <a:pt x="156" y="1601"/>
                </a:lnTo>
                <a:lnTo>
                  <a:pt x="167" y="1602"/>
                </a:lnTo>
                <a:lnTo>
                  <a:pt x="169" y="1602"/>
                </a:lnTo>
                <a:lnTo>
                  <a:pt x="171" y="1603"/>
                </a:lnTo>
                <a:lnTo>
                  <a:pt x="171" y="1605"/>
                </a:lnTo>
                <a:lnTo>
                  <a:pt x="180" y="1618"/>
                </a:lnTo>
                <a:lnTo>
                  <a:pt x="190" y="1629"/>
                </a:lnTo>
                <a:lnTo>
                  <a:pt x="191" y="1629"/>
                </a:lnTo>
                <a:lnTo>
                  <a:pt x="195" y="1631"/>
                </a:lnTo>
                <a:lnTo>
                  <a:pt x="197" y="1632"/>
                </a:lnTo>
                <a:lnTo>
                  <a:pt x="198" y="1631"/>
                </a:lnTo>
                <a:lnTo>
                  <a:pt x="195" y="1624"/>
                </a:lnTo>
                <a:lnTo>
                  <a:pt x="194" y="1621"/>
                </a:lnTo>
                <a:lnTo>
                  <a:pt x="192" y="1621"/>
                </a:lnTo>
                <a:lnTo>
                  <a:pt x="190" y="1618"/>
                </a:lnTo>
                <a:lnTo>
                  <a:pt x="188" y="1617"/>
                </a:lnTo>
                <a:lnTo>
                  <a:pt x="188" y="1614"/>
                </a:lnTo>
                <a:lnTo>
                  <a:pt x="187" y="1607"/>
                </a:lnTo>
                <a:lnTo>
                  <a:pt x="187" y="1606"/>
                </a:lnTo>
                <a:lnTo>
                  <a:pt x="188" y="1606"/>
                </a:lnTo>
                <a:lnTo>
                  <a:pt x="188" y="1605"/>
                </a:lnTo>
                <a:lnTo>
                  <a:pt x="188" y="1607"/>
                </a:lnTo>
                <a:lnTo>
                  <a:pt x="188" y="1609"/>
                </a:lnTo>
                <a:lnTo>
                  <a:pt x="192" y="1610"/>
                </a:lnTo>
                <a:lnTo>
                  <a:pt x="195" y="1610"/>
                </a:lnTo>
                <a:lnTo>
                  <a:pt x="198" y="1611"/>
                </a:lnTo>
                <a:lnTo>
                  <a:pt x="199" y="1611"/>
                </a:lnTo>
                <a:lnTo>
                  <a:pt x="202" y="1614"/>
                </a:lnTo>
                <a:lnTo>
                  <a:pt x="203" y="1616"/>
                </a:lnTo>
                <a:lnTo>
                  <a:pt x="203" y="1617"/>
                </a:lnTo>
                <a:lnTo>
                  <a:pt x="209" y="1622"/>
                </a:lnTo>
                <a:lnTo>
                  <a:pt x="209" y="1621"/>
                </a:lnTo>
                <a:lnTo>
                  <a:pt x="214" y="1616"/>
                </a:lnTo>
                <a:lnTo>
                  <a:pt x="214" y="1614"/>
                </a:lnTo>
                <a:lnTo>
                  <a:pt x="206" y="1607"/>
                </a:lnTo>
                <a:lnTo>
                  <a:pt x="203" y="1607"/>
                </a:lnTo>
                <a:lnTo>
                  <a:pt x="198" y="1605"/>
                </a:lnTo>
                <a:lnTo>
                  <a:pt x="198" y="1603"/>
                </a:lnTo>
                <a:lnTo>
                  <a:pt x="201" y="1602"/>
                </a:lnTo>
                <a:lnTo>
                  <a:pt x="209" y="1601"/>
                </a:lnTo>
                <a:lnTo>
                  <a:pt x="221" y="1595"/>
                </a:lnTo>
                <a:lnTo>
                  <a:pt x="231" y="1591"/>
                </a:lnTo>
                <a:lnTo>
                  <a:pt x="232" y="1591"/>
                </a:lnTo>
                <a:lnTo>
                  <a:pt x="238" y="1595"/>
                </a:lnTo>
                <a:lnTo>
                  <a:pt x="238" y="1598"/>
                </a:lnTo>
                <a:lnTo>
                  <a:pt x="236" y="1602"/>
                </a:lnTo>
                <a:lnTo>
                  <a:pt x="233" y="1603"/>
                </a:lnTo>
                <a:lnTo>
                  <a:pt x="229" y="1606"/>
                </a:lnTo>
                <a:close/>
                <a:moveTo>
                  <a:pt x="520" y="1584"/>
                </a:moveTo>
                <a:lnTo>
                  <a:pt x="516" y="1587"/>
                </a:lnTo>
                <a:lnTo>
                  <a:pt x="516" y="1587"/>
                </a:lnTo>
                <a:lnTo>
                  <a:pt x="509" y="1587"/>
                </a:lnTo>
                <a:lnTo>
                  <a:pt x="506" y="1586"/>
                </a:lnTo>
                <a:lnTo>
                  <a:pt x="504" y="1586"/>
                </a:lnTo>
                <a:lnTo>
                  <a:pt x="491" y="1594"/>
                </a:lnTo>
                <a:lnTo>
                  <a:pt x="486" y="1596"/>
                </a:lnTo>
                <a:lnTo>
                  <a:pt x="482" y="1601"/>
                </a:lnTo>
                <a:lnTo>
                  <a:pt x="479" y="1602"/>
                </a:lnTo>
                <a:lnTo>
                  <a:pt x="471" y="1603"/>
                </a:lnTo>
                <a:lnTo>
                  <a:pt x="461" y="1606"/>
                </a:lnTo>
                <a:lnTo>
                  <a:pt x="459" y="1606"/>
                </a:lnTo>
                <a:lnTo>
                  <a:pt x="454" y="1598"/>
                </a:lnTo>
                <a:lnTo>
                  <a:pt x="454" y="1588"/>
                </a:lnTo>
                <a:lnTo>
                  <a:pt x="460" y="1583"/>
                </a:lnTo>
                <a:lnTo>
                  <a:pt x="465" y="1577"/>
                </a:lnTo>
                <a:lnTo>
                  <a:pt x="468" y="1575"/>
                </a:lnTo>
                <a:lnTo>
                  <a:pt x="469" y="1573"/>
                </a:lnTo>
                <a:lnTo>
                  <a:pt x="474" y="1572"/>
                </a:lnTo>
                <a:lnTo>
                  <a:pt x="487" y="1568"/>
                </a:lnTo>
                <a:lnTo>
                  <a:pt x="495" y="1565"/>
                </a:lnTo>
                <a:lnTo>
                  <a:pt x="498" y="1565"/>
                </a:lnTo>
                <a:lnTo>
                  <a:pt x="499" y="1565"/>
                </a:lnTo>
                <a:lnTo>
                  <a:pt x="501" y="1565"/>
                </a:lnTo>
                <a:lnTo>
                  <a:pt x="504" y="1568"/>
                </a:lnTo>
                <a:lnTo>
                  <a:pt x="509" y="1573"/>
                </a:lnTo>
                <a:lnTo>
                  <a:pt x="514" y="1576"/>
                </a:lnTo>
                <a:lnTo>
                  <a:pt x="519" y="1580"/>
                </a:lnTo>
                <a:lnTo>
                  <a:pt x="520" y="1581"/>
                </a:lnTo>
                <a:lnTo>
                  <a:pt x="520" y="1583"/>
                </a:lnTo>
                <a:lnTo>
                  <a:pt x="520" y="1584"/>
                </a:lnTo>
                <a:close/>
                <a:moveTo>
                  <a:pt x="199" y="1579"/>
                </a:moveTo>
                <a:lnTo>
                  <a:pt x="198" y="1583"/>
                </a:lnTo>
                <a:lnTo>
                  <a:pt x="198" y="1588"/>
                </a:lnTo>
                <a:lnTo>
                  <a:pt x="198" y="1591"/>
                </a:lnTo>
                <a:lnTo>
                  <a:pt x="199" y="1594"/>
                </a:lnTo>
                <a:lnTo>
                  <a:pt x="199" y="1596"/>
                </a:lnTo>
                <a:lnTo>
                  <a:pt x="198" y="1598"/>
                </a:lnTo>
                <a:lnTo>
                  <a:pt x="192" y="1598"/>
                </a:lnTo>
                <a:lnTo>
                  <a:pt x="188" y="1598"/>
                </a:lnTo>
                <a:lnTo>
                  <a:pt x="188" y="1598"/>
                </a:lnTo>
                <a:lnTo>
                  <a:pt x="188" y="1596"/>
                </a:lnTo>
                <a:lnTo>
                  <a:pt x="190" y="1596"/>
                </a:lnTo>
                <a:lnTo>
                  <a:pt x="191" y="1594"/>
                </a:lnTo>
                <a:lnTo>
                  <a:pt x="192" y="1586"/>
                </a:lnTo>
                <a:lnTo>
                  <a:pt x="194" y="1581"/>
                </a:lnTo>
                <a:lnTo>
                  <a:pt x="192" y="1579"/>
                </a:lnTo>
                <a:lnTo>
                  <a:pt x="191" y="1579"/>
                </a:lnTo>
                <a:lnTo>
                  <a:pt x="190" y="1579"/>
                </a:lnTo>
                <a:lnTo>
                  <a:pt x="188" y="1579"/>
                </a:lnTo>
                <a:lnTo>
                  <a:pt x="188" y="1580"/>
                </a:lnTo>
                <a:lnTo>
                  <a:pt x="190" y="1580"/>
                </a:lnTo>
                <a:lnTo>
                  <a:pt x="190" y="1581"/>
                </a:lnTo>
                <a:lnTo>
                  <a:pt x="188" y="1583"/>
                </a:lnTo>
                <a:lnTo>
                  <a:pt x="188" y="1584"/>
                </a:lnTo>
                <a:lnTo>
                  <a:pt x="184" y="1586"/>
                </a:lnTo>
                <a:lnTo>
                  <a:pt x="182" y="1584"/>
                </a:lnTo>
                <a:lnTo>
                  <a:pt x="182" y="1580"/>
                </a:lnTo>
                <a:lnTo>
                  <a:pt x="182" y="1579"/>
                </a:lnTo>
                <a:lnTo>
                  <a:pt x="182" y="1577"/>
                </a:lnTo>
                <a:lnTo>
                  <a:pt x="182" y="1576"/>
                </a:lnTo>
                <a:lnTo>
                  <a:pt x="187" y="1558"/>
                </a:lnTo>
                <a:lnTo>
                  <a:pt x="195" y="1556"/>
                </a:lnTo>
                <a:lnTo>
                  <a:pt x="197" y="1557"/>
                </a:lnTo>
                <a:lnTo>
                  <a:pt x="198" y="1560"/>
                </a:lnTo>
                <a:lnTo>
                  <a:pt x="199" y="1560"/>
                </a:lnTo>
                <a:lnTo>
                  <a:pt x="199" y="1561"/>
                </a:lnTo>
                <a:lnTo>
                  <a:pt x="201" y="1572"/>
                </a:lnTo>
                <a:lnTo>
                  <a:pt x="201" y="1573"/>
                </a:lnTo>
                <a:lnTo>
                  <a:pt x="201" y="1576"/>
                </a:lnTo>
                <a:lnTo>
                  <a:pt x="199" y="1577"/>
                </a:lnTo>
                <a:lnTo>
                  <a:pt x="199" y="1579"/>
                </a:lnTo>
                <a:close/>
                <a:moveTo>
                  <a:pt x="550" y="1553"/>
                </a:moveTo>
                <a:lnTo>
                  <a:pt x="539" y="1564"/>
                </a:lnTo>
                <a:lnTo>
                  <a:pt x="532" y="1560"/>
                </a:lnTo>
                <a:lnTo>
                  <a:pt x="535" y="1557"/>
                </a:lnTo>
                <a:lnTo>
                  <a:pt x="536" y="1556"/>
                </a:lnTo>
                <a:lnTo>
                  <a:pt x="536" y="1553"/>
                </a:lnTo>
                <a:lnTo>
                  <a:pt x="534" y="1549"/>
                </a:lnTo>
                <a:lnTo>
                  <a:pt x="531" y="1546"/>
                </a:lnTo>
                <a:lnTo>
                  <a:pt x="531" y="1541"/>
                </a:lnTo>
                <a:lnTo>
                  <a:pt x="531" y="1539"/>
                </a:lnTo>
                <a:lnTo>
                  <a:pt x="531" y="1538"/>
                </a:lnTo>
                <a:lnTo>
                  <a:pt x="532" y="1538"/>
                </a:lnTo>
                <a:lnTo>
                  <a:pt x="535" y="1538"/>
                </a:lnTo>
                <a:lnTo>
                  <a:pt x="542" y="1538"/>
                </a:lnTo>
                <a:lnTo>
                  <a:pt x="547" y="1541"/>
                </a:lnTo>
                <a:lnTo>
                  <a:pt x="549" y="1547"/>
                </a:lnTo>
                <a:lnTo>
                  <a:pt x="549" y="1549"/>
                </a:lnTo>
                <a:lnTo>
                  <a:pt x="550" y="1553"/>
                </a:lnTo>
                <a:close/>
                <a:moveTo>
                  <a:pt x="207" y="1538"/>
                </a:moveTo>
                <a:lnTo>
                  <a:pt x="212" y="1539"/>
                </a:lnTo>
                <a:lnTo>
                  <a:pt x="213" y="1536"/>
                </a:lnTo>
                <a:lnTo>
                  <a:pt x="212" y="1534"/>
                </a:lnTo>
                <a:lnTo>
                  <a:pt x="212" y="1532"/>
                </a:lnTo>
                <a:lnTo>
                  <a:pt x="212" y="1531"/>
                </a:lnTo>
                <a:lnTo>
                  <a:pt x="213" y="1528"/>
                </a:lnTo>
                <a:lnTo>
                  <a:pt x="214" y="1528"/>
                </a:lnTo>
                <a:lnTo>
                  <a:pt x="218" y="1531"/>
                </a:lnTo>
                <a:lnTo>
                  <a:pt x="218" y="1534"/>
                </a:lnTo>
                <a:lnTo>
                  <a:pt x="216" y="1539"/>
                </a:lnTo>
                <a:lnTo>
                  <a:pt x="214" y="1542"/>
                </a:lnTo>
                <a:lnTo>
                  <a:pt x="214" y="1543"/>
                </a:lnTo>
                <a:lnTo>
                  <a:pt x="216" y="1545"/>
                </a:lnTo>
                <a:lnTo>
                  <a:pt x="217" y="1546"/>
                </a:lnTo>
                <a:lnTo>
                  <a:pt x="218" y="1546"/>
                </a:lnTo>
                <a:lnTo>
                  <a:pt x="220" y="1546"/>
                </a:lnTo>
                <a:lnTo>
                  <a:pt x="222" y="1543"/>
                </a:lnTo>
                <a:lnTo>
                  <a:pt x="221" y="1542"/>
                </a:lnTo>
                <a:lnTo>
                  <a:pt x="221" y="1538"/>
                </a:lnTo>
                <a:lnTo>
                  <a:pt x="221" y="1536"/>
                </a:lnTo>
                <a:lnTo>
                  <a:pt x="221" y="1538"/>
                </a:lnTo>
                <a:lnTo>
                  <a:pt x="222" y="1538"/>
                </a:lnTo>
                <a:lnTo>
                  <a:pt x="225" y="1542"/>
                </a:lnTo>
                <a:lnTo>
                  <a:pt x="225" y="1543"/>
                </a:lnTo>
                <a:lnTo>
                  <a:pt x="225" y="1545"/>
                </a:lnTo>
                <a:lnTo>
                  <a:pt x="224" y="1547"/>
                </a:lnTo>
                <a:lnTo>
                  <a:pt x="222" y="1549"/>
                </a:lnTo>
                <a:lnTo>
                  <a:pt x="221" y="1553"/>
                </a:lnTo>
                <a:lnTo>
                  <a:pt x="224" y="1560"/>
                </a:lnTo>
                <a:lnTo>
                  <a:pt x="222" y="1564"/>
                </a:lnTo>
                <a:lnTo>
                  <a:pt x="221" y="1564"/>
                </a:lnTo>
                <a:lnTo>
                  <a:pt x="212" y="1565"/>
                </a:lnTo>
                <a:lnTo>
                  <a:pt x="210" y="1565"/>
                </a:lnTo>
                <a:lnTo>
                  <a:pt x="203" y="1554"/>
                </a:lnTo>
                <a:lnTo>
                  <a:pt x="205" y="1554"/>
                </a:lnTo>
                <a:lnTo>
                  <a:pt x="203" y="1553"/>
                </a:lnTo>
                <a:lnTo>
                  <a:pt x="202" y="1551"/>
                </a:lnTo>
                <a:lnTo>
                  <a:pt x="202" y="1550"/>
                </a:lnTo>
                <a:lnTo>
                  <a:pt x="202" y="1539"/>
                </a:lnTo>
                <a:lnTo>
                  <a:pt x="202" y="1536"/>
                </a:lnTo>
                <a:lnTo>
                  <a:pt x="203" y="1527"/>
                </a:lnTo>
                <a:lnTo>
                  <a:pt x="203" y="1523"/>
                </a:lnTo>
                <a:lnTo>
                  <a:pt x="207" y="1523"/>
                </a:lnTo>
                <a:lnTo>
                  <a:pt x="207" y="1524"/>
                </a:lnTo>
                <a:lnTo>
                  <a:pt x="207" y="1526"/>
                </a:lnTo>
                <a:lnTo>
                  <a:pt x="206" y="1530"/>
                </a:lnTo>
                <a:lnTo>
                  <a:pt x="205" y="1534"/>
                </a:lnTo>
                <a:lnTo>
                  <a:pt x="207" y="1538"/>
                </a:lnTo>
                <a:close/>
                <a:moveTo>
                  <a:pt x="520" y="1539"/>
                </a:moveTo>
                <a:lnTo>
                  <a:pt x="512" y="1543"/>
                </a:lnTo>
                <a:lnTo>
                  <a:pt x="510" y="1543"/>
                </a:lnTo>
                <a:lnTo>
                  <a:pt x="510" y="1542"/>
                </a:lnTo>
                <a:lnTo>
                  <a:pt x="510" y="1541"/>
                </a:lnTo>
                <a:lnTo>
                  <a:pt x="506" y="1532"/>
                </a:lnTo>
                <a:lnTo>
                  <a:pt x="508" y="1523"/>
                </a:lnTo>
                <a:lnTo>
                  <a:pt x="512" y="1520"/>
                </a:lnTo>
                <a:lnTo>
                  <a:pt x="514" y="1520"/>
                </a:lnTo>
                <a:lnTo>
                  <a:pt x="519" y="1523"/>
                </a:lnTo>
                <a:lnTo>
                  <a:pt x="520" y="1526"/>
                </a:lnTo>
                <a:lnTo>
                  <a:pt x="527" y="1527"/>
                </a:lnTo>
                <a:lnTo>
                  <a:pt x="528" y="1528"/>
                </a:lnTo>
                <a:lnTo>
                  <a:pt x="528" y="1532"/>
                </a:lnTo>
                <a:lnTo>
                  <a:pt x="524" y="1536"/>
                </a:lnTo>
                <a:lnTo>
                  <a:pt x="523" y="1538"/>
                </a:lnTo>
                <a:lnTo>
                  <a:pt x="520" y="1539"/>
                </a:lnTo>
                <a:close/>
                <a:moveTo>
                  <a:pt x="565" y="1536"/>
                </a:moveTo>
                <a:lnTo>
                  <a:pt x="562" y="1535"/>
                </a:lnTo>
                <a:lnTo>
                  <a:pt x="559" y="1532"/>
                </a:lnTo>
                <a:lnTo>
                  <a:pt x="559" y="1528"/>
                </a:lnTo>
                <a:lnTo>
                  <a:pt x="564" y="1520"/>
                </a:lnTo>
                <a:lnTo>
                  <a:pt x="562" y="1516"/>
                </a:lnTo>
                <a:lnTo>
                  <a:pt x="564" y="1513"/>
                </a:lnTo>
                <a:lnTo>
                  <a:pt x="564" y="1512"/>
                </a:lnTo>
                <a:lnTo>
                  <a:pt x="566" y="1509"/>
                </a:lnTo>
                <a:lnTo>
                  <a:pt x="568" y="1508"/>
                </a:lnTo>
                <a:lnTo>
                  <a:pt x="572" y="1506"/>
                </a:lnTo>
                <a:lnTo>
                  <a:pt x="573" y="1506"/>
                </a:lnTo>
                <a:lnTo>
                  <a:pt x="576" y="1509"/>
                </a:lnTo>
                <a:lnTo>
                  <a:pt x="577" y="1516"/>
                </a:lnTo>
                <a:lnTo>
                  <a:pt x="576" y="1517"/>
                </a:lnTo>
                <a:lnTo>
                  <a:pt x="575" y="1517"/>
                </a:lnTo>
                <a:lnTo>
                  <a:pt x="573" y="1520"/>
                </a:lnTo>
                <a:lnTo>
                  <a:pt x="573" y="1523"/>
                </a:lnTo>
                <a:lnTo>
                  <a:pt x="575" y="1527"/>
                </a:lnTo>
                <a:lnTo>
                  <a:pt x="576" y="1527"/>
                </a:lnTo>
                <a:lnTo>
                  <a:pt x="576" y="1528"/>
                </a:lnTo>
                <a:lnTo>
                  <a:pt x="576" y="1531"/>
                </a:lnTo>
                <a:lnTo>
                  <a:pt x="575" y="1531"/>
                </a:lnTo>
                <a:lnTo>
                  <a:pt x="565" y="1536"/>
                </a:lnTo>
                <a:close/>
                <a:moveTo>
                  <a:pt x="242" y="1508"/>
                </a:moveTo>
                <a:lnTo>
                  <a:pt x="254" y="1511"/>
                </a:lnTo>
                <a:lnTo>
                  <a:pt x="258" y="1511"/>
                </a:lnTo>
                <a:lnTo>
                  <a:pt x="259" y="1509"/>
                </a:lnTo>
                <a:lnTo>
                  <a:pt x="263" y="1506"/>
                </a:lnTo>
                <a:lnTo>
                  <a:pt x="270" y="1508"/>
                </a:lnTo>
                <a:lnTo>
                  <a:pt x="272" y="1508"/>
                </a:lnTo>
                <a:lnTo>
                  <a:pt x="273" y="1508"/>
                </a:lnTo>
                <a:lnTo>
                  <a:pt x="273" y="1509"/>
                </a:lnTo>
                <a:lnTo>
                  <a:pt x="273" y="1513"/>
                </a:lnTo>
                <a:lnTo>
                  <a:pt x="273" y="1515"/>
                </a:lnTo>
                <a:lnTo>
                  <a:pt x="284" y="1524"/>
                </a:lnTo>
                <a:lnTo>
                  <a:pt x="288" y="1530"/>
                </a:lnTo>
                <a:lnTo>
                  <a:pt x="291" y="1531"/>
                </a:lnTo>
                <a:lnTo>
                  <a:pt x="289" y="1531"/>
                </a:lnTo>
                <a:lnTo>
                  <a:pt x="289" y="1532"/>
                </a:lnTo>
                <a:lnTo>
                  <a:pt x="287" y="1532"/>
                </a:lnTo>
                <a:lnTo>
                  <a:pt x="280" y="1534"/>
                </a:lnTo>
                <a:lnTo>
                  <a:pt x="278" y="1534"/>
                </a:lnTo>
                <a:lnTo>
                  <a:pt x="277" y="1534"/>
                </a:lnTo>
                <a:lnTo>
                  <a:pt x="274" y="1531"/>
                </a:lnTo>
                <a:lnTo>
                  <a:pt x="270" y="1530"/>
                </a:lnTo>
                <a:lnTo>
                  <a:pt x="270" y="1531"/>
                </a:lnTo>
                <a:lnTo>
                  <a:pt x="276" y="1535"/>
                </a:lnTo>
                <a:lnTo>
                  <a:pt x="278" y="1536"/>
                </a:lnTo>
                <a:lnTo>
                  <a:pt x="281" y="1536"/>
                </a:lnTo>
                <a:lnTo>
                  <a:pt x="284" y="1536"/>
                </a:lnTo>
                <a:lnTo>
                  <a:pt x="288" y="1536"/>
                </a:lnTo>
                <a:lnTo>
                  <a:pt x="293" y="1535"/>
                </a:lnTo>
                <a:lnTo>
                  <a:pt x="304" y="1531"/>
                </a:lnTo>
                <a:lnTo>
                  <a:pt x="307" y="1526"/>
                </a:lnTo>
                <a:lnTo>
                  <a:pt x="308" y="1526"/>
                </a:lnTo>
                <a:lnTo>
                  <a:pt x="310" y="1526"/>
                </a:lnTo>
                <a:lnTo>
                  <a:pt x="313" y="1527"/>
                </a:lnTo>
                <a:lnTo>
                  <a:pt x="314" y="1527"/>
                </a:lnTo>
                <a:lnTo>
                  <a:pt x="315" y="1528"/>
                </a:lnTo>
                <a:lnTo>
                  <a:pt x="315" y="1530"/>
                </a:lnTo>
                <a:lnTo>
                  <a:pt x="314" y="1531"/>
                </a:lnTo>
                <a:lnTo>
                  <a:pt x="311" y="1535"/>
                </a:lnTo>
                <a:lnTo>
                  <a:pt x="313" y="1536"/>
                </a:lnTo>
                <a:lnTo>
                  <a:pt x="318" y="1543"/>
                </a:lnTo>
                <a:lnTo>
                  <a:pt x="319" y="1545"/>
                </a:lnTo>
                <a:lnTo>
                  <a:pt x="333" y="1545"/>
                </a:lnTo>
                <a:lnTo>
                  <a:pt x="352" y="1545"/>
                </a:lnTo>
                <a:lnTo>
                  <a:pt x="352" y="1545"/>
                </a:lnTo>
                <a:lnTo>
                  <a:pt x="373" y="1558"/>
                </a:lnTo>
                <a:lnTo>
                  <a:pt x="373" y="1560"/>
                </a:lnTo>
                <a:lnTo>
                  <a:pt x="373" y="1564"/>
                </a:lnTo>
                <a:lnTo>
                  <a:pt x="373" y="1565"/>
                </a:lnTo>
                <a:lnTo>
                  <a:pt x="371" y="1566"/>
                </a:lnTo>
                <a:lnTo>
                  <a:pt x="368" y="1568"/>
                </a:lnTo>
                <a:lnTo>
                  <a:pt x="356" y="1575"/>
                </a:lnTo>
                <a:lnTo>
                  <a:pt x="355" y="1576"/>
                </a:lnTo>
                <a:lnTo>
                  <a:pt x="349" y="1579"/>
                </a:lnTo>
                <a:lnTo>
                  <a:pt x="347" y="1579"/>
                </a:lnTo>
                <a:lnTo>
                  <a:pt x="344" y="1580"/>
                </a:lnTo>
                <a:lnTo>
                  <a:pt x="337" y="1580"/>
                </a:lnTo>
                <a:lnTo>
                  <a:pt x="328" y="1587"/>
                </a:lnTo>
                <a:lnTo>
                  <a:pt x="345" y="1586"/>
                </a:lnTo>
                <a:lnTo>
                  <a:pt x="359" y="1583"/>
                </a:lnTo>
                <a:lnTo>
                  <a:pt x="370" y="1580"/>
                </a:lnTo>
                <a:lnTo>
                  <a:pt x="377" y="1579"/>
                </a:lnTo>
                <a:lnTo>
                  <a:pt x="379" y="1579"/>
                </a:lnTo>
                <a:lnTo>
                  <a:pt x="385" y="1580"/>
                </a:lnTo>
                <a:lnTo>
                  <a:pt x="389" y="1580"/>
                </a:lnTo>
                <a:lnTo>
                  <a:pt x="394" y="1581"/>
                </a:lnTo>
                <a:lnTo>
                  <a:pt x="404" y="1586"/>
                </a:lnTo>
                <a:lnTo>
                  <a:pt x="414" y="1590"/>
                </a:lnTo>
                <a:lnTo>
                  <a:pt x="418" y="1594"/>
                </a:lnTo>
                <a:lnTo>
                  <a:pt x="418" y="1595"/>
                </a:lnTo>
                <a:lnTo>
                  <a:pt x="415" y="1602"/>
                </a:lnTo>
                <a:lnTo>
                  <a:pt x="415" y="1602"/>
                </a:lnTo>
                <a:lnTo>
                  <a:pt x="415" y="1606"/>
                </a:lnTo>
                <a:lnTo>
                  <a:pt x="416" y="1607"/>
                </a:lnTo>
                <a:lnTo>
                  <a:pt x="418" y="1614"/>
                </a:lnTo>
                <a:lnTo>
                  <a:pt x="418" y="1616"/>
                </a:lnTo>
                <a:lnTo>
                  <a:pt x="416" y="1617"/>
                </a:lnTo>
                <a:lnTo>
                  <a:pt x="415" y="1618"/>
                </a:lnTo>
                <a:lnTo>
                  <a:pt x="412" y="1618"/>
                </a:lnTo>
                <a:lnTo>
                  <a:pt x="407" y="1618"/>
                </a:lnTo>
                <a:lnTo>
                  <a:pt x="390" y="1618"/>
                </a:lnTo>
                <a:lnTo>
                  <a:pt x="374" y="1620"/>
                </a:lnTo>
                <a:lnTo>
                  <a:pt x="368" y="1621"/>
                </a:lnTo>
                <a:lnTo>
                  <a:pt x="364" y="1622"/>
                </a:lnTo>
                <a:lnTo>
                  <a:pt x="360" y="1625"/>
                </a:lnTo>
                <a:lnTo>
                  <a:pt x="359" y="1626"/>
                </a:lnTo>
                <a:lnTo>
                  <a:pt x="358" y="1625"/>
                </a:lnTo>
                <a:lnTo>
                  <a:pt x="353" y="1625"/>
                </a:lnTo>
                <a:lnTo>
                  <a:pt x="348" y="1624"/>
                </a:lnTo>
                <a:lnTo>
                  <a:pt x="344" y="1622"/>
                </a:lnTo>
                <a:lnTo>
                  <a:pt x="338" y="1617"/>
                </a:lnTo>
                <a:lnTo>
                  <a:pt x="340" y="1613"/>
                </a:lnTo>
                <a:lnTo>
                  <a:pt x="340" y="1611"/>
                </a:lnTo>
                <a:lnTo>
                  <a:pt x="340" y="1610"/>
                </a:lnTo>
                <a:lnTo>
                  <a:pt x="340" y="1609"/>
                </a:lnTo>
                <a:lnTo>
                  <a:pt x="337" y="1607"/>
                </a:lnTo>
                <a:lnTo>
                  <a:pt x="333" y="1606"/>
                </a:lnTo>
                <a:lnTo>
                  <a:pt x="319" y="1609"/>
                </a:lnTo>
                <a:lnTo>
                  <a:pt x="318" y="1610"/>
                </a:lnTo>
                <a:lnTo>
                  <a:pt x="314" y="1611"/>
                </a:lnTo>
                <a:lnTo>
                  <a:pt x="310" y="1610"/>
                </a:lnTo>
                <a:lnTo>
                  <a:pt x="308" y="1605"/>
                </a:lnTo>
                <a:lnTo>
                  <a:pt x="308" y="1602"/>
                </a:lnTo>
                <a:lnTo>
                  <a:pt x="307" y="1602"/>
                </a:lnTo>
                <a:lnTo>
                  <a:pt x="306" y="1602"/>
                </a:lnTo>
                <a:lnTo>
                  <a:pt x="303" y="1602"/>
                </a:lnTo>
                <a:lnTo>
                  <a:pt x="296" y="1602"/>
                </a:lnTo>
                <a:lnTo>
                  <a:pt x="295" y="1602"/>
                </a:lnTo>
                <a:lnTo>
                  <a:pt x="288" y="1598"/>
                </a:lnTo>
                <a:lnTo>
                  <a:pt x="287" y="1596"/>
                </a:lnTo>
                <a:lnTo>
                  <a:pt x="283" y="1583"/>
                </a:lnTo>
                <a:lnTo>
                  <a:pt x="280" y="1573"/>
                </a:lnTo>
                <a:lnTo>
                  <a:pt x="278" y="1571"/>
                </a:lnTo>
                <a:lnTo>
                  <a:pt x="276" y="1568"/>
                </a:lnTo>
                <a:lnTo>
                  <a:pt x="274" y="1565"/>
                </a:lnTo>
                <a:lnTo>
                  <a:pt x="266" y="1556"/>
                </a:lnTo>
                <a:lnTo>
                  <a:pt x="265" y="1556"/>
                </a:lnTo>
                <a:lnTo>
                  <a:pt x="265" y="1557"/>
                </a:lnTo>
                <a:lnTo>
                  <a:pt x="266" y="1560"/>
                </a:lnTo>
                <a:lnTo>
                  <a:pt x="270" y="1566"/>
                </a:lnTo>
                <a:lnTo>
                  <a:pt x="273" y="1569"/>
                </a:lnTo>
                <a:lnTo>
                  <a:pt x="274" y="1571"/>
                </a:lnTo>
                <a:lnTo>
                  <a:pt x="276" y="1573"/>
                </a:lnTo>
                <a:lnTo>
                  <a:pt x="277" y="1581"/>
                </a:lnTo>
                <a:lnTo>
                  <a:pt x="277" y="1583"/>
                </a:lnTo>
                <a:lnTo>
                  <a:pt x="274" y="1583"/>
                </a:lnTo>
                <a:lnTo>
                  <a:pt x="269" y="1583"/>
                </a:lnTo>
                <a:lnTo>
                  <a:pt x="269" y="1581"/>
                </a:lnTo>
                <a:lnTo>
                  <a:pt x="269" y="1580"/>
                </a:lnTo>
                <a:lnTo>
                  <a:pt x="269" y="1576"/>
                </a:lnTo>
                <a:lnTo>
                  <a:pt x="268" y="1575"/>
                </a:lnTo>
                <a:lnTo>
                  <a:pt x="263" y="1571"/>
                </a:lnTo>
                <a:lnTo>
                  <a:pt x="257" y="1566"/>
                </a:lnTo>
                <a:lnTo>
                  <a:pt x="255" y="1568"/>
                </a:lnTo>
                <a:lnTo>
                  <a:pt x="257" y="1569"/>
                </a:lnTo>
                <a:lnTo>
                  <a:pt x="263" y="1575"/>
                </a:lnTo>
                <a:lnTo>
                  <a:pt x="266" y="1575"/>
                </a:lnTo>
                <a:lnTo>
                  <a:pt x="268" y="1576"/>
                </a:lnTo>
                <a:lnTo>
                  <a:pt x="266" y="1577"/>
                </a:lnTo>
                <a:lnTo>
                  <a:pt x="265" y="1580"/>
                </a:lnTo>
                <a:lnTo>
                  <a:pt x="255" y="1580"/>
                </a:lnTo>
                <a:lnTo>
                  <a:pt x="253" y="1579"/>
                </a:lnTo>
                <a:lnTo>
                  <a:pt x="232" y="1565"/>
                </a:lnTo>
                <a:lnTo>
                  <a:pt x="229" y="1562"/>
                </a:lnTo>
                <a:lnTo>
                  <a:pt x="228" y="1561"/>
                </a:lnTo>
                <a:lnTo>
                  <a:pt x="225" y="1553"/>
                </a:lnTo>
                <a:lnTo>
                  <a:pt x="225" y="1551"/>
                </a:lnTo>
                <a:lnTo>
                  <a:pt x="235" y="1536"/>
                </a:lnTo>
                <a:lnTo>
                  <a:pt x="235" y="1536"/>
                </a:lnTo>
                <a:lnTo>
                  <a:pt x="236" y="1536"/>
                </a:lnTo>
                <a:lnTo>
                  <a:pt x="255" y="1539"/>
                </a:lnTo>
                <a:lnTo>
                  <a:pt x="261" y="1542"/>
                </a:lnTo>
                <a:lnTo>
                  <a:pt x="262" y="1545"/>
                </a:lnTo>
                <a:lnTo>
                  <a:pt x="263" y="1545"/>
                </a:lnTo>
                <a:lnTo>
                  <a:pt x="263" y="1546"/>
                </a:lnTo>
                <a:lnTo>
                  <a:pt x="263" y="1547"/>
                </a:lnTo>
                <a:lnTo>
                  <a:pt x="273" y="1558"/>
                </a:lnTo>
                <a:lnTo>
                  <a:pt x="274" y="1560"/>
                </a:lnTo>
                <a:lnTo>
                  <a:pt x="274" y="1558"/>
                </a:lnTo>
                <a:lnTo>
                  <a:pt x="274" y="1557"/>
                </a:lnTo>
                <a:lnTo>
                  <a:pt x="273" y="1556"/>
                </a:lnTo>
                <a:lnTo>
                  <a:pt x="266" y="1542"/>
                </a:lnTo>
                <a:lnTo>
                  <a:pt x="261" y="1532"/>
                </a:lnTo>
                <a:lnTo>
                  <a:pt x="253" y="1535"/>
                </a:lnTo>
                <a:lnTo>
                  <a:pt x="251" y="1535"/>
                </a:lnTo>
                <a:lnTo>
                  <a:pt x="250" y="1534"/>
                </a:lnTo>
                <a:lnTo>
                  <a:pt x="248" y="1532"/>
                </a:lnTo>
                <a:lnTo>
                  <a:pt x="247" y="1531"/>
                </a:lnTo>
                <a:lnTo>
                  <a:pt x="242" y="1521"/>
                </a:lnTo>
                <a:lnTo>
                  <a:pt x="250" y="1517"/>
                </a:lnTo>
                <a:lnTo>
                  <a:pt x="254" y="1519"/>
                </a:lnTo>
                <a:lnTo>
                  <a:pt x="255" y="1521"/>
                </a:lnTo>
                <a:lnTo>
                  <a:pt x="258" y="1519"/>
                </a:lnTo>
                <a:lnTo>
                  <a:pt x="255" y="1515"/>
                </a:lnTo>
                <a:lnTo>
                  <a:pt x="250" y="1513"/>
                </a:lnTo>
                <a:lnTo>
                  <a:pt x="244" y="1515"/>
                </a:lnTo>
                <a:lnTo>
                  <a:pt x="242" y="1516"/>
                </a:lnTo>
                <a:lnTo>
                  <a:pt x="239" y="1516"/>
                </a:lnTo>
                <a:lnTo>
                  <a:pt x="235" y="1515"/>
                </a:lnTo>
                <a:lnTo>
                  <a:pt x="233" y="1513"/>
                </a:lnTo>
                <a:lnTo>
                  <a:pt x="231" y="1511"/>
                </a:lnTo>
                <a:lnTo>
                  <a:pt x="229" y="1505"/>
                </a:lnTo>
                <a:lnTo>
                  <a:pt x="231" y="1504"/>
                </a:lnTo>
                <a:lnTo>
                  <a:pt x="232" y="1505"/>
                </a:lnTo>
                <a:lnTo>
                  <a:pt x="242" y="1508"/>
                </a:lnTo>
                <a:close/>
                <a:moveTo>
                  <a:pt x="550" y="1520"/>
                </a:moveTo>
                <a:lnTo>
                  <a:pt x="549" y="1520"/>
                </a:lnTo>
                <a:lnTo>
                  <a:pt x="547" y="1520"/>
                </a:lnTo>
                <a:lnTo>
                  <a:pt x="547" y="1519"/>
                </a:lnTo>
                <a:lnTo>
                  <a:pt x="546" y="1517"/>
                </a:lnTo>
                <a:lnTo>
                  <a:pt x="536" y="1497"/>
                </a:lnTo>
                <a:lnTo>
                  <a:pt x="535" y="1496"/>
                </a:lnTo>
                <a:lnTo>
                  <a:pt x="535" y="1494"/>
                </a:lnTo>
                <a:lnTo>
                  <a:pt x="536" y="1493"/>
                </a:lnTo>
                <a:lnTo>
                  <a:pt x="538" y="1489"/>
                </a:lnTo>
                <a:lnTo>
                  <a:pt x="539" y="1487"/>
                </a:lnTo>
                <a:lnTo>
                  <a:pt x="546" y="1490"/>
                </a:lnTo>
                <a:lnTo>
                  <a:pt x="551" y="1498"/>
                </a:lnTo>
                <a:lnTo>
                  <a:pt x="550" y="1498"/>
                </a:lnTo>
                <a:lnTo>
                  <a:pt x="549" y="1500"/>
                </a:lnTo>
                <a:lnTo>
                  <a:pt x="549" y="1500"/>
                </a:lnTo>
                <a:lnTo>
                  <a:pt x="549" y="1502"/>
                </a:lnTo>
                <a:lnTo>
                  <a:pt x="550" y="1508"/>
                </a:lnTo>
                <a:lnTo>
                  <a:pt x="551" y="1509"/>
                </a:lnTo>
                <a:lnTo>
                  <a:pt x="551" y="1511"/>
                </a:lnTo>
                <a:lnTo>
                  <a:pt x="553" y="1512"/>
                </a:lnTo>
                <a:lnTo>
                  <a:pt x="554" y="1513"/>
                </a:lnTo>
                <a:lnTo>
                  <a:pt x="553" y="1516"/>
                </a:lnTo>
                <a:lnTo>
                  <a:pt x="551" y="1520"/>
                </a:lnTo>
                <a:lnTo>
                  <a:pt x="550" y="1520"/>
                </a:lnTo>
                <a:close/>
                <a:moveTo>
                  <a:pt x="283" y="1502"/>
                </a:moveTo>
                <a:lnTo>
                  <a:pt x="284" y="1504"/>
                </a:lnTo>
                <a:lnTo>
                  <a:pt x="287" y="1504"/>
                </a:lnTo>
                <a:lnTo>
                  <a:pt x="288" y="1504"/>
                </a:lnTo>
                <a:lnTo>
                  <a:pt x="289" y="1500"/>
                </a:lnTo>
                <a:lnTo>
                  <a:pt x="295" y="1501"/>
                </a:lnTo>
                <a:lnTo>
                  <a:pt x="300" y="1502"/>
                </a:lnTo>
                <a:lnTo>
                  <a:pt x="303" y="1504"/>
                </a:lnTo>
                <a:lnTo>
                  <a:pt x="302" y="1521"/>
                </a:lnTo>
                <a:lnTo>
                  <a:pt x="302" y="1523"/>
                </a:lnTo>
                <a:lnTo>
                  <a:pt x="300" y="1526"/>
                </a:lnTo>
                <a:lnTo>
                  <a:pt x="299" y="1526"/>
                </a:lnTo>
                <a:lnTo>
                  <a:pt x="295" y="1526"/>
                </a:lnTo>
                <a:lnTo>
                  <a:pt x="293" y="1526"/>
                </a:lnTo>
                <a:lnTo>
                  <a:pt x="292" y="1526"/>
                </a:lnTo>
                <a:lnTo>
                  <a:pt x="291" y="1524"/>
                </a:lnTo>
                <a:lnTo>
                  <a:pt x="288" y="1523"/>
                </a:lnTo>
                <a:lnTo>
                  <a:pt x="287" y="1519"/>
                </a:lnTo>
                <a:lnTo>
                  <a:pt x="287" y="1517"/>
                </a:lnTo>
                <a:lnTo>
                  <a:pt x="287" y="1515"/>
                </a:lnTo>
                <a:lnTo>
                  <a:pt x="287" y="1512"/>
                </a:lnTo>
                <a:lnTo>
                  <a:pt x="287" y="1511"/>
                </a:lnTo>
                <a:lnTo>
                  <a:pt x="284" y="1506"/>
                </a:lnTo>
                <a:lnTo>
                  <a:pt x="280" y="1504"/>
                </a:lnTo>
                <a:lnTo>
                  <a:pt x="278" y="1504"/>
                </a:lnTo>
                <a:lnTo>
                  <a:pt x="273" y="1505"/>
                </a:lnTo>
                <a:lnTo>
                  <a:pt x="269" y="1505"/>
                </a:lnTo>
                <a:lnTo>
                  <a:pt x="266" y="1505"/>
                </a:lnTo>
                <a:lnTo>
                  <a:pt x="266" y="1502"/>
                </a:lnTo>
                <a:lnTo>
                  <a:pt x="269" y="1500"/>
                </a:lnTo>
                <a:lnTo>
                  <a:pt x="268" y="1496"/>
                </a:lnTo>
                <a:lnTo>
                  <a:pt x="266" y="1494"/>
                </a:lnTo>
                <a:lnTo>
                  <a:pt x="262" y="1494"/>
                </a:lnTo>
                <a:lnTo>
                  <a:pt x="261" y="1494"/>
                </a:lnTo>
                <a:lnTo>
                  <a:pt x="255" y="1497"/>
                </a:lnTo>
                <a:lnTo>
                  <a:pt x="254" y="1497"/>
                </a:lnTo>
                <a:lnTo>
                  <a:pt x="255" y="1494"/>
                </a:lnTo>
                <a:lnTo>
                  <a:pt x="258" y="1490"/>
                </a:lnTo>
                <a:lnTo>
                  <a:pt x="262" y="1491"/>
                </a:lnTo>
                <a:lnTo>
                  <a:pt x="265" y="1493"/>
                </a:lnTo>
                <a:lnTo>
                  <a:pt x="272" y="1496"/>
                </a:lnTo>
                <a:lnTo>
                  <a:pt x="273" y="1498"/>
                </a:lnTo>
                <a:lnTo>
                  <a:pt x="274" y="1498"/>
                </a:lnTo>
                <a:lnTo>
                  <a:pt x="274" y="1500"/>
                </a:lnTo>
                <a:lnTo>
                  <a:pt x="274" y="1502"/>
                </a:lnTo>
                <a:lnTo>
                  <a:pt x="274" y="1504"/>
                </a:lnTo>
                <a:lnTo>
                  <a:pt x="276" y="1504"/>
                </a:lnTo>
                <a:lnTo>
                  <a:pt x="277" y="1504"/>
                </a:lnTo>
                <a:lnTo>
                  <a:pt x="277" y="1497"/>
                </a:lnTo>
                <a:lnTo>
                  <a:pt x="269" y="1489"/>
                </a:lnTo>
                <a:lnTo>
                  <a:pt x="265" y="1486"/>
                </a:lnTo>
                <a:lnTo>
                  <a:pt x="263" y="1486"/>
                </a:lnTo>
                <a:lnTo>
                  <a:pt x="259" y="1486"/>
                </a:lnTo>
                <a:lnTo>
                  <a:pt x="259" y="1485"/>
                </a:lnTo>
                <a:lnTo>
                  <a:pt x="263" y="1482"/>
                </a:lnTo>
                <a:lnTo>
                  <a:pt x="265" y="1482"/>
                </a:lnTo>
                <a:lnTo>
                  <a:pt x="266" y="1482"/>
                </a:lnTo>
                <a:lnTo>
                  <a:pt x="269" y="1482"/>
                </a:lnTo>
                <a:lnTo>
                  <a:pt x="272" y="1483"/>
                </a:lnTo>
                <a:lnTo>
                  <a:pt x="277" y="1490"/>
                </a:lnTo>
                <a:lnTo>
                  <a:pt x="281" y="1496"/>
                </a:lnTo>
                <a:lnTo>
                  <a:pt x="281" y="1497"/>
                </a:lnTo>
                <a:lnTo>
                  <a:pt x="281" y="1498"/>
                </a:lnTo>
                <a:lnTo>
                  <a:pt x="283" y="1502"/>
                </a:lnTo>
                <a:close/>
                <a:moveTo>
                  <a:pt x="330" y="1485"/>
                </a:moveTo>
                <a:lnTo>
                  <a:pt x="333" y="1485"/>
                </a:lnTo>
                <a:lnTo>
                  <a:pt x="336" y="1485"/>
                </a:lnTo>
                <a:lnTo>
                  <a:pt x="336" y="1483"/>
                </a:lnTo>
                <a:lnTo>
                  <a:pt x="337" y="1483"/>
                </a:lnTo>
                <a:lnTo>
                  <a:pt x="336" y="1483"/>
                </a:lnTo>
                <a:lnTo>
                  <a:pt x="334" y="1482"/>
                </a:lnTo>
                <a:lnTo>
                  <a:pt x="333" y="1481"/>
                </a:lnTo>
                <a:lnTo>
                  <a:pt x="333" y="1479"/>
                </a:lnTo>
                <a:lnTo>
                  <a:pt x="334" y="1478"/>
                </a:lnTo>
                <a:lnTo>
                  <a:pt x="336" y="1478"/>
                </a:lnTo>
                <a:lnTo>
                  <a:pt x="338" y="1479"/>
                </a:lnTo>
                <a:lnTo>
                  <a:pt x="340" y="1486"/>
                </a:lnTo>
                <a:lnTo>
                  <a:pt x="341" y="1487"/>
                </a:lnTo>
                <a:lnTo>
                  <a:pt x="343" y="1489"/>
                </a:lnTo>
                <a:lnTo>
                  <a:pt x="344" y="1490"/>
                </a:lnTo>
                <a:lnTo>
                  <a:pt x="344" y="1493"/>
                </a:lnTo>
                <a:lnTo>
                  <a:pt x="341" y="1496"/>
                </a:lnTo>
                <a:lnTo>
                  <a:pt x="338" y="1500"/>
                </a:lnTo>
                <a:lnTo>
                  <a:pt x="337" y="1502"/>
                </a:lnTo>
                <a:lnTo>
                  <a:pt x="334" y="1505"/>
                </a:lnTo>
                <a:lnTo>
                  <a:pt x="337" y="1505"/>
                </a:lnTo>
                <a:lnTo>
                  <a:pt x="338" y="1505"/>
                </a:lnTo>
                <a:lnTo>
                  <a:pt x="341" y="1501"/>
                </a:lnTo>
                <a:lnTo>
                  <a:pt x="345" y="1494"/>
                </a:lnTo>
                <a:lnTo>
                  <a:pt x="347" y="1493"/>
                </a:lnTo>
                <a:lnTo>
                  <a:pt x="348" y="1493"/>
                </a:lnTo>
                <a:lnTo>
                  <a:pt x="355" y="1494"/>
                </a:lnTo>
                <a:lnTo>
                  <a:pt x="366" y="1500"/>
                </a:lnTo>
                <a:lnTo>
                  <a:pt x="367" y="1501"/>
                </a:lnTo>
                <a:lnTo>
                  <a:pt x="367" y="1502"/>
                </a:lnTo>
                <a:lnTo>
                  <a:pt x="367" y="1504"/>
                </a:lnTo>
                <a:lnTo>
                  <a:pt x="368" y="1504"/>
                </a:lnTo>
                <a:lnTo>
                  <a:pt x="367" y="1509"/>
                </a:lnTo>
                <a:lnTo>
                  <a:pt x="368" y="1519"/>
                </a:lnTo>
                <a:lnTo>
                  <a:pt x="368" y="1520"/>
                </a:lnTo>
                <a:lnTo>
                  <a:pt x="370" y="1521"/>
                </a:lnTo>
                <a:lnTo>
                  <a:pt x="371" y="1523"/>
                </a:lnTo>
                <a:lnTo>
                  <a:pt x="382" y="1530"/>
                </a:lnTo>
                <a:lnTo>
                  <a:pt x="407" y="1551"/>
                </a:lnTo>
                <a:lnTo>
                  <a:pt x="408" y="1553"/>
                </a:lnTo>
                <a:lnTo>
                  <a:pt x="409" y="1561"/>
                </a:lnTo>
                <a:lnTo>
                  <a:pt x="411" y="1565"/>
                </a:lnTo>
                <a:lnTo>
                  <a:pt x="407" y="1566"/>
                </a:lnTo>
                <a:lnTo>
                  <a:pt x="407" y="1568"/>
                </a:lnTo>
                <a:lnTo>
                  <a:pt x="403" y="1566"/>
                </a:lnTo>
                <a:lnTo>
                  <a:pt x="398" y="1565"/>
                </a:lnTo>
                <a:lnTo>
                  <a:pt x="379" y="1549"/>
                </a:lnTo>
                <a:lnTo>
                  <a:pt x="373" y="1543"/>
                </a:lnTo>
                <a:lnTo>
                  <a:pt x="370" y="1538"/>
                </a:lnTo>
                <a:lnTo>
                  <a:pt x="368" y="1536"/>
                </a:lnTo>
                <a:lnTo>
                  <a:pt x="358" y="1532"/>
                </a:lnTo>
                <a:lnTo>
                  <a:pt x="352" y="1531"/>
                </a:lnTo>
                <a:lnTo>
                  <a:pt x="351" y="1531"/>
                </a:lnTo>
                <a:lnTo>
                  <a:pt x="348" y="1531"/>
                </a:lnTo>
                <a:lnTo>
                  <a:pt x="345" y="1530"/>
                </a:lnTo>
                <a:lnTo>
                  <a:pt x="328" y="1513"/>
                </a:lnTo>
                <a:lnTo>
                  <a:pt x="325" y="1511"/>
                </a:lnTo>
                <a:lnTo>
                  <a:pt x="323" y="1508"/>
                </a:lnTo>
                <a:lnTo>
                  <a:pt x="323" y="1505"/>
                </a:lnTo>
                <a:lnTo>
                  <a:pt x="322" y="1502"/>
                </a:lnTo>
                <a:lnTo>
                  <a:pt x="322" y="1485"/>
                </a:lnTo>
                <a:lnTo>
                  <a:pt x="322" y="1482"/>
                </a:lnTo>
                <a:lnTo>
                  <a:pt x="325" y="1478"/>
                </a:lnTo>
                <a:lnTo>
                  <a:pt x="326" y="1476"/>
                </a:lnTo>
                <a:lnTo>
                  <a:pt x="330" y="1485"/>
                </a:lnTo>
                <a:close/>
                <a:moveTo>
                  <a:pt x="535" y="1481"/>
                </a:moveTo>
                <a:lnTo>
                  <a:pt x="535" y="1500"/>
                </a:lnTo>
                <a:lnTo>
                  <a:pt x="538" y="1504"/>
                </a:lnTo>
                <a:lnTo>
                  <a:pt x="538" y="1505"/>
                </a:lnTo>
                <a:lnTo>
                  <a:pt x="539" y="1509"/>
                </a:lnTo>
                <a:lnTo>
                  <a:pt x="539" y="1512"/>
                </a:lnTo>
                <a:lnTo>
                  <a:pt x="538" y="1519"/>
                </a:lnTo>
                <a:lnTo>
                  <a:pt x="536" y="1520"/>
                </a:lnTo>
                <a:lnTo>
                  <a:pt x="536" y="1521"/>
                </a:lnTo>
                <a:lnTo>
                  <a:pt x="532" y="1521"/>
                </a:lnTo>
                <a:lnTo>
                  <a:pt x="532" y="1520"/>
                </a:lnTo>
                <a:lnTo>
                  <a:pt x="529" y="1516"/>
                </a:lnTo>
                <a:lnTo>
                  <a:pt x="529" y="1512"/>
                </a:lnTo>
                <a:lnTo>
                  <a:pt x="529" y="1504"/>
                </a:lnTo>
                <a:lnTo>
                  <a:pt x="528" y="1504"/>
                </a:lnTo>
                <a:lnTo>
                  <a:pt x="527" y="1504"/>
                </a:lnTo>
                <a:lnTo>
                  <a:pt x="523" y="1504"/>
                </a:lnTo>
                <a:lnTo>
                  <a:pt x="524" y="1515"/>
                </a:lnTo>
                <a:lnTo>
                  <a:pt x="524" y="1516"/>
                </a:lnTo>
                <a:lnTo>
                  <a:pt x="523" y="1519"/>
                </a:lnTo>
                <a:lnTo>
                  <a:pt x="516" y="1517"/>
                </a:lnTo>
                <a:lnTo>
                  <a:pt x="513" y="1516"/>
                </a:lnTo>
                <a:lnTo>
                  <a:pt x="512" y="1515"/>
                </a:lnTo>
                <a:lnTo>
                  <a:pt x="510" y="1515"/>
                </a:lnTo>
                <a:lnTo>
                  <a:pt x="505" y="1493"/>
                </a:lnTo>
                <a:lnTo>
                  <a:pt x="505" y="1490"/>
                </a:lnTo>
                <a:lnTo>
                  <a:pt x="505" y="1487"/>
                </a:lnTo>
                <a:lnTo>
                  <a:pt x="508" y="1483"/>
                </a:lnTo>
                <a:lnTo>
                  <a:pt x="508" y="1482"/>
                </a:lnTo>
                <a:lnTo>
                  <a:pt x="509" y="1482"/>
                </a:lnTo>
                <a:lnTo>
                  <a:pt x="510" y="1485"/>
                </a:lnTo>
                <a:lnTo>
                  <a:pt x="516" y="1497"/>
                </a:lnTo>
                <a:lnTo>
                  <a:pt x="516" y="1500"/>
                </a:lnTo>
                <a:lnTo>
                  <a:pt x="517" y="1498"/>
                </a:lnTo>
                <a:lnTo>
                  <a:pt x="519" y="1481"/>
                </a:lnTo>
                <a:lnTo>
                  <a:pt x="519" y="1479"/>
                </a:lnTo>
                <a:lnTo>
                  <a:pt x="516" y="1471"/>
                </a:lnTo>
                <a:lnTo>
                  <a:pt x="517" y="1467"/>
                </a:lnTo>
                <a:lnTo>
                  <a:pt x="519" y="1467"/>
                </a:lnTo>
                <a:lnTo>
                  <a:pt x="521" y="1468"/>
                </a:lnTo>
                <a:lnTo>
                  <a:pt x="529" y="1471"/>
                </a:lnTo>
                <a:lnTo>
                  <a:pt x="534" y="1471"/>
                </a:lnTo>
                <a:lnTo>
                  <a:pt x="534" y="1472"/>
                </a:lnTo>
                <a:lnTo>
                  <a:pt x="535" y="1479"/>
                </a:lnTo>
                <a:lnTo>
                  <a:pt x="535" y="1481"/>
                </a:lnTo>
                <a:close/>
                <a:moveTo>
                  <a:pt x="489" y="1485"/>
                </a:moveTo>
                <a:lnTo>
                  <a:pt x="486" y="1485"/>
                </a:lnTo>
                <a:lnTo>
                  <a:pt x="484" y="1485"/>
                </a:lnTo>
                <a:lnTo>
                  <a:pt x="483" y="1485"/>
                </a:lnTo>
                <a:lnTo>
                  <a:pt x="480" y="1483"/>
                </a:lnTo>
                <a:lnTo>
                  <a:pt x="479" y="1482"/>
                </a:lnTo>
                <a:lnTo>
                  <a:pt x="478" y="1481"/>
                </a:lnTo>
                <a:lnTo>
                  <a:pt x="478" y="1479"/>
                </a:lnTo>
                <a:lnTo>
                  <a:pt x="478" y="1475"/>
                </a:lnTo>
                <a:lnTo>
                  <a:pt x="478" y="1474"/>
                </a:lnTo>
                <a:lnTo>
                  <a:pt x="483" y="1468"/>
                </a:lnTo>
                <a:lnTo>
                  <a:pt x="487" y="1464"/>
                </a:lnTo>
                <a:lnTo>
                  <a:pt x="491" y="1463"/>
                </a:lnTo>
                <a:lnTo>
                  <a:pt x="502" y="1464"/>
                </a:lnTo>
                <a:lnTo>
                  <a:pt x="504" y="1464"/>
                </a:lnTo>
                <a:lnTo>
                  <a:pt x="504" y="1467"/>
                </a:lnTo>
                <a:lnTo>
                  <a:pt x="504" y="1468"/>
                </a:lnTo>
                <a:lnTo>
                  <a:pt x="504" y="1474"/>
                </a:lnTo>
                <a:lnTo>
                  <a:pt x="499" y="1482"/>
                </a:lnTo>
                <a:lnTo>
                  <a:pt x="489" y="1485"/>
                </a:lnTo>
                <a:close/>
                <a:moveTo>
                  <a:pt x="360" y="1459"/>
                </a:moveTo>
                <a:lnTo>
                  <a:pt x="362" y="1459"/>
                </a:lnTo>
                <a:lnTo>
                  <a:pt x="364" y="1466"/>
                </a:lnTo>
                <a:lnTo>
                  <a:pt x="364" y="1467"/>
                </a:lnTo>
                <a:lnTo>
                  <a:pt x="363" y="1471"/>
                </a:lnTo>
                <a:lnTo>
                  <a:pt x="362" y="1472"/>
                </a:lnTo>
                <a:lnTo>
                  <a:pt x="362" y="1474"/>
                </a:lnTo>
                <a:lnTo>
                  <a:pt x="358" y="1471"/>
                </a:lnTo>
                <a:lnTo>
                  <a:pt x="352" y="1466"/>
                </a:lnTo>
                <a:lnTo>
                  <a:pt x="351" y="1461"/>
                </a:lnTo>
                <a:lnTo>
                  <a:pt x="349" y="1460"/>
                </a:lnTo>
                <a:lnTo>
                  <a:pt x="348" y="1460"/>
                </a:lnTo>
                <a:lnTo>
                  <a:pt x="349" y="1463"/>
                </a:lnTo>
                <a:lnTo>
                  <a:pt x="349" y="1466"/>
                </a:lnTo>
                <a:lnTo>
                  <a:pt x="355" y="1474"/>
                </a:lnTo>
                <a:lnTo>
                  <a:pt x="356" y="1474"/>
                </a:lnTo>
                <a:lnTo>
                  <a:pt x="358" y="1475"/>
                </a:lnTo>
                <a:lnTo>
                  <a:pt x="362" y="1478"/>
                </a:lnTo>
                <a:lnTo>
                  <a:pt x="363" y="1481"/>
                </a:lnTo>
                <a:lnTo>
                  <a:pt x="364" y="1487"/>
                </a:lnTo>
                <a:lnTo>
                  <a:pt x="364" y="1489"/>
                </a:lnTo>
                <a:lnTo>
                  <a:pt x="364" y="1490"/>
                </a:lnTo>
                <a:lnTo>
                  <a:pt x="363" y="1490"/>
                </a:lnTo>
                <a:lnTo>
                  <a:pt x="352" y="1485"/>
                </a:lnTo>
                <a:lnTo>
                  <a:pt x="351" y="1482"/>
                </a:lnTo>
                <a:lnTo>
                  <a:pt x="349" y="1481"/>
                </a:lnTo>
                <a:lnTo>
                  <a:pt x="348" y="1476"/>
                </a:lnTo>
                <a:lnTo>
                  <a:pt x="345" y="1468"/>
                </a:lnTo>
                <a:lnTo>
                  <a:pt x="344" y="1466"/>
                </a:lnTo>
                <a:lnTo>
                  <a:pt x="344" y="1464"/>
                </a:lnTo>
                <a:lnTo>
                  <a:pt x="341" y="1459"/>
                </a:lnTo>
                <a:lnTo>
                  <a:pt x="340" y="1459"/>
                </a:lnTo>
                <a:lnTo>
                  <a:pt x="338" y="1459"/>
                </a:lnTo>
                <a:lnTo>
                  <a:pt x="338" y="1460"/>
                </a:lnTo>
                <a:lnTo>
                  <a:pt x="338" y="1464"/>
                </a:lnTo>
                <a:lnTo>
                  <a:pt x="340" y="1467"/>
                </a:lnTo>
                <a:lnTo>
                  <a:pt x="341" y="1468"/>
                </a:lnTo>
                <a:lnTo>
                  <a:pt x="340" y="1468"/>
                </a:lnTo>
                <a:lnTo>
                  <a:pt x="337" y="1468"/>
                </a:lnTo>
                <a:lnTo>
                  <a:pt x="336" y="1468"/>
                </a:lnTo>
                <a:lnTo>
                  <a:pt x="334" y="1464"/>
                </a:lnTo>
                <a:lnTo>
                  <a:pt x="336" y="1457"/>
                </a:lnTo>
                <a:lnTo>
                  <a:pt x="336" y="1456"/>
                </a:lnTo>
                <a:lnTo>
                  <a:pt x="343" y="1453"/>
                </a:lnTo>
                <a:lnTo>
                  <a:pt x="349" y="1452"/>
                </a:lnTo>
                <a:lnTo>
                  <a:pt x="356" y="1456"/>
                </a:lnTo>
                <a:lnTo>
                  <a:pt x="360" y="1459"/>
                </a:lnTo>
                <a:close/>
                <a:moveTo>
                  <a:pt x="400" y="1438"/>
                </a:moveTo>
                <a:lnTo>
                  <a:pt x="404" y="1445"/>
                </a:lnTo>
                <a:lnTo>
                  <a:pt x="420" y="1456"/>
                </a:lnTo>
                <a:lnTo>
                  <a:pt x="426" y="1464"/>
                </a:lnTo>
                <a:lnTo>
                  <a:pt x="429" y="1468"/>
                </a:lnTo>
                <a:lnTo>
                  <a:pt x="427" y="1470"/>
                </a:lnTo>
                <a:lnTo>
                  <a:pt x="427" y="1471"/>
                </a:lnTo>
                <a:lnTo>
                  <a:pt x="426" y="1471"/>
                </a:lnTo>
                <a:lnTo>
                  <a:pt x="423" y="1471"/>
                </a:lnTo>
                <a:lnTo>
                  <a:pt x="422" y="1471"/>
                </a:lnTo>
                <a:lnTo>
                  <a:pt x="414" y="1471"/>
                </a:lnTo>
                <a:lnTo>
                  <a:pt x="409" y="1472"/>
                </a:lnTo>
                <a:lnTo>
                  <a:pt x="409" y="1474"/>
                </a:lnTo>
                <a:lnTo>
                  <a:pt x="412" y="1475"/>
                </a:lnTo>
                <a:lnTo>
                  <a:pt x="415" y="1476"/>
                </a:lnTo>
                <a:lnTo>
                  <a:pt x="418" y="1474"/>
                </a:lnTo>
                <a:lnTo>
                  <a:pt x="419" y="1474"/>
                </a:lnTo>
                <a:lnTo>
                  <a:pt x="420" y="1472"/>
                </a:lnTo>
                <a:lnTo>
                  <a:pt x="422" y="1474"/>
                </a:lnTo>
                <a:lnTo>
                  <a:pt x="424" y="1475"/>
                </a:lnTo>
                <a:lnTo>
                  <a:pt x="422" y="1482"/>
                </a:lnTo>
                <a:lnTo>
                  <a:pt x="418" y="1493"/>
                </a:lnTo>
                <a:lnTo>
                  <a:pt x="424" y="1500"/>
                </a:lnTo>
                <a:lnTo>
                  <a:pt x="423" y="1496"/>
                </a:lnTo>
                <a:lnTo>
                  <a:pt x="422" y="1493"/>
                </a:lnTo>
                <a:lnTo>
                  <a:pt x="420" y="1493"/>
                </a:lnTo>
                <a:lnTo>
                  <a:pt x="420" y="1491"/>
                </a:lnTo>
                <a:lnTo>
                  <a:pt x="420" y="1490"/>
                </a:lnTo>
                <a:lnTo>
                  <a:pt x="424" y="1483"/>
                </a:lnTo>
                <a:lnTo>
                  <a:pt x="429" y="1476"/>
                </a:lnTo>
                <a:lnTo>
                  <a:pt x="431" y="1475"/>
                </a:lnTo>
                <a:lnTo>
                  <a:pt x="433" y="1475"/>
                </a:lnTo>
                <a:lnTo>
                  <a:pt x="438" y="1476"/>
                </a:lnTo>
                <a:lnTo>
                  <a:pt x="439" y="1476"/>
                </a:lnTo>
                <a:lnTo>
                  <a:pt x="450" y="1478"/>
                </a:lnTo>
                <a:lnTo>
                  <a:pt x="454" y="1476"/>
                </a:lnTo>
                <a:lnTo>
                  <a:pt x="456" y="1476"/>
                </a:lnTo>
                <a:lnTo>
                  <a:pt x="457" y="1476"/>
                </a:lnTo>
                <a:lnTo>
                  <a:pt x="459" y="1476"/>
                </a:lnTo>
                <a:lnTo>
                  <a:pt x="467" y="1478"/>
                </a:lnTo>
                <a:lnTo>
                  <a:pt x="469" y="1478"/>
                </a:lnTo>
                <a:lnTo>
                  <a:pt x="474" y="1479"/>
                </a:lnTo>
                <a:lnTo>
                  <a:pt x="478" y="1483"/>
                </a:lnTo>
                <a:lnTo>
                  <a:pt x="479" y="1487"/>
                </a:lnTo>
                <a:lnTo>
                  <a:pt x="479" y="1489"/>
                </a:lnTo>
                <a:lnTo>
                  <a:pt x="479" y="1490"/>
                </a:lnTo>
                <a:lnTo>
                  <a:pt x="472" y="1493"/>
                </a:lnTo>
                <a:lnTo>
                  <a:pt x="468" y="1498"/>
                </a:lnTo>
                <a:lnTo>
                  <a:pt x="467" y="1501"/>
                </a:lnTo>
                <a:lnTo>
                  <a:pt x="467" y="1502"/>
                </a:lnTo>
                <a:lnTo>
                  <a:pt x="479" y="1494"/>
                </a:lnTo>
                <a:lnTo>
                  <a:pt x="483" y="1493"/>
                </a:lnTo>
                <a:lnTo>
                  <a:pt x="484" y="1491"/>
                </a:lnTo>
                <a:lnTo>
                  <a:pt x="493" y="1490"/>
                </a:lnTo>
                <a:lnTo>
                  <a:pt x="494" y="1490"/>
                </a:lnTo>
                <a:lnTo>
                  <a:pt x="497" y="1490"/>
                </a:lnTo>
                <a:lnTo>
                  <a:pt x="498" y="1490"/>
                </a:lnTo>
                <a:lnTo>
                  <a:pt x="498" y="1491"/>
                </a:lnTo>
                <a:lnTo>
                  <a:pt x="499" y="1493"/>
                </a:lnTo>
                <a:lnTo>
                  <a:pt x="501" y="1494"/>
                </a:lnTo>
                <a:lnTo>
                  <a:pt x="506" y="1501"/>
                </a:lnTo>
                <a:lnTo>
                  <a:pt x="506" y="1502"/>
                </a:lnTo>
                <a:lnTo>
                  <a:pt x="506" y="1504"/>
                </a:lnTo>
                <a:lnTo>
                  <a:pt x="508" y="1511"/>
                </a:lnTo>
                <a:lnTo>
                  <a:pt x="506" y="1516"/>
                </a:lnTo>
                <a:lnTo>
                  <a:pt x="505" y="1520"/>
                </a:lnTo>
                <a:lnTo>
                  <a:pt x="504" y="1521"/>
                </a:lnTo>
                <a:lnTo>
                  <a:pt x="497" y="1530"/>
                </a:lnTo>
                <a:lnTo>
                  <a:pt x="491" y="1536"/>
                </a:lnTo>
                <a:lnTo>
                  <a:pt x="490" y="1536"/>
                </a:lnTo>
                <a:lnTo>
                  <a:pt x="487" y="1536"/>
                </a:lnTo>
                <a:lnTo>
                  <a:pt x="480" y="1543"/>
                </a:lnTo>
                <a:lnTo>
                  <a:pt x="472" y="1551"/>
                </a:lnTo>
                <a:lnTo>
                  <a:pt x="484" y="1553"/>
                </a:lnTo>
                <a:lnTo>
                  <a:pt x="489" y="1553"/>
                </a:lnTo>
                <a:lnTo>
                  <a:pt x="490" y="1554"/>
                </a:lnTo>
                <a:lnTo>
                  <a:pt x="490" y="1556"/>
                </a:lnTo>
                <a:lnTo>
                  <a:pt x="490" y="1557"/>
                </a:lnTo>
                <a:lnTo>
                  <a:pt x="478" y="1561"/>
                </a:lnTo>
                <a:lnTo>
                  <a:pt x="469" y="1560"/>
                </a:lnTo>
                <a:lnTo>
                  <a:pt x="467" y="1558"/>
                </a:lnTo>
                <a:lnTo>
                  <a:pt x="463" y="1558"/>
                </a:lnTo>
                <a:lnTo>
                  <a:pt x="454" y="1562"/>
                </a:lnTo>
                <a:lnTo>
                  <a:pt x="454" y="1553"/>
                </a:lnTo>
                <a:lnTo>
                  <a:pt x="454" y="1551"/>
                </a:lnTo>
                <a:lnTo>
                  <a:pt x="454" y="1549"/>
                </a:lnTo>
                <a:lnTo>
                  <a:pt x="450" y="1550"/>
                </a:lnTo>
                <a:lnTo>
                  <a:pt x="448" y="1553"/>
                </a:lnTo>
                <a:lnTo>
                  <a:pt x="446" y="1556"/>
                </a:lnTo>
                <a:lnTo>
                  <a:pt x="445" y="1557"/>
                </a:lnTo>
                <a:lnTo>
                  <a:pt x="441" y="1560"/>
                </a:lnTo>
                <a:lnTo>
                  <a:pt x="439" y="1561"/>
                </a:lnTo>
                <a:lnTo>
                  <a:pt x="427" y="1564"/>
                </a:lnTo>
                <a:lnTo>
                  <a:pt x="424" y="1562"/>
                </a:lnTo>
                <a:lnTo>
                  <a:pt x="420" y="1558"/>
                </a:lnTo>
                <a:lnTo>
                  <a:pt x="419" y="1554"/>
                </a:lnTo>
                <a:lnTo>
                  <a:pt x="420" y="1550"/>
                </a:lnTo>
                <a:lnTo>
                  <a:pt x="420" y="1547"/>
                </a:lnTo>
                <a:lnTo>
                  <a:pt x="422" y="1545"/>
                </a:lnTo>
                <a:lnTo>
                  <a:pt x="423" y="1545"/>
                </a:lnTo>
                <a:lnTo>
                  <a:pt x="424" y="1545"/>
                </a:lnTo>
                <a:lnTo>
                  <a:pt x="431" y="1539"/>
                </a:lnTo>
                <a:lnTo>
                  <a:pt x="435" y="1532"/>
                </a:lnTo>
                <a:lnTo>
                  <a:pt x="435" y="1531"/>
                </a:lnTo>
                <a:lnTo>
                  <a:pt x="435" y="1530"/>
                </a:lnTo>
                <a:lnTo>
                  <a:pt x="434" y="1530"/>
                </a:lnTo>
                <a:lnTo>
                  <a:pt x="433" y="1534"/>
                </a:lnTo>
                <a:lnTo>
                  <a:pt x="431" y="1535"/>
                </a:lnTo>
                <a:lnTo>
                  <a:pt x="429" y="1538"/>
                </a:lnTo>
                <a:lnTo>
                  <a:pt x="427" y="1538"/>
                </a:lnTo>
                <a:lnTo>
                  <a:pt x="416" y="1549"/>
                </a:lnTo>
                <a:lnTo>
                  <a:pt x="415" y="1547"/>
                </a:lnTo>
                <a:lnTo>
                  <a:pt x="400" y="1531"/>
                </a:lnTo>
                <a:lnTo>
                  <a:pt x="398" y="1528"/>
                </a:lnTo>
                <a:lnTo>
                  <a:pt x="398" y="1527"/>
                </a:lnTo>
                <a:lnTo>
                  <a:pt x="396" y="1521"/>
                </a:lnTo>
                <a:lnTo>
                  <a:pt x="393" y="1505"/>
                </a:lnTo>
                <a:lnTo>
                  <a:pt x="393" y="1504"/>
                </a:lnTo>
                <a:lnTo>
                  <a:pt x="393" y="1502"/>
                </a:lnTo>
                <a:lnTo>
                  <a:pt x="394" y="1501"/>
                </a:lnTo>
                <a:lnTo>
                  <a:pt x="397" y="1500"/>
                </a:lnTo>
                <a:lnTo>
                  <a:pt x="396" y="1496"/>
                </a:lnTo>
                <a:lnTo>
                  <a:pt x="396" y="1494"/>
                </a:lnTo>
                <a:lnTo>
                  <a:pt x="386" y="1476"/>
                </a:lnTo>
                <a:lnTo>
                  <a:pt x="385" y="1472"/>
                </a:lnTo>
                <a:lnTo>
                  <a:pt x="379" y="1455"/>
                </a:lnTo>
                <a:lnTo>
                  <a:pt x="379" y="1449"/>
                </a:lnTo>
                <a:lnTo>
                  <a:pt x="379" y="1448"/>
                </a:lnTo>
                <a:lnTo>
                  <a:pt x="383" y="1438"/>
                </a:lnTo>
                <a:lnTo>
                  <a:pt x="385" y="1433"/>
                </a:lnTo>
                <a:lnTo>
                  <a:pt x="388" y="1442"/>
                </a:lnTo>
                <a:lnTo>
                  <a:pt x="389" y="1442"/>
                </a:lnTo>
                <a:lnTo>
                  <a:pt x="390" y="1441"/>
                </a:lnTo>
                <a:lnTo>
                  <a:pt x="390" y="1438"/>
                </a:lnTo>
                <a:lnTo>
                  <a:pt x="389" y="1436"/>
                </a:lnTo>
                <a:lnTo>
                  <a:pt x="389" y="1434"/>
                </a:lnTo>
                <a:lnTo>
                  <a:pt x="390" y="1433"/>
                </a:lnTo>
                <a:lnTo>
                  <a:pt x="392" y="1433"/>
                </a:lnTo>
                <a:lnTo>
                  <a:pt x="398" y="1437"/>
                </a:lnTo>
                <a:lnTo>
                  <a:pt x="400" y="1438"/>
                </a:lnTo>
                <a:close/>
                <a:moveTo>
                  <a:pt x="524" y="1438"/>
                </a:moveTo>
                <a:lnTo>
                  <a:pt x="524" y="1438"/>
                </a:lnTo>
                <a:lnTo>
                  <a:pt x="528" y="1438"/>
                </a:lnTo>
                <a:lnTo>
                  <a:pt x="528" y="1440"/>
                </a:lnTo>
                <a:lnTo>
                  <a:pt x="528" y="1444"/>
                </a:lnTo>
                <a:lnTo>
                  <a:pt x="527" y="1445"/>
                </a:lnTo>
                <a:lnTo>
                  <a:pt x="525" y="1446"/>
                </a:lnTo>
                <a:lnTo>
                  <a:pt x="516" y="1448"/>
                </a:lnTo>
                <a:lnTo>
                  <a:pt x="514" y="1446"/>
                </a:lnTo>
                <a:lnTo>
                  <a:pt x="513" y="1446"/>
                </a:lnTo>
                <a:lnTo>
                  <a:pt x="510" y="1438"/>
                </a:lnTo>
                <a:lnTo>
                  <a:pt x="509" y="1430"/>
                </a:lnTo>
                <a:lnTo>
                  <a:pt x="509" y="1426"/>
                </a:lnTo>
                <a:lnTo>
                  <a:pt x="509" y="1421"/>
                </a:lnTo>
                <a:lnTo>
                  <a:pt x="510" y="1419"/>
                </a:lnTo>
                <a:lnTo>
                  <a:pt x="512" y="1418"/>
                </a:lnTo>
                <a:lnTo>
                  <a:pt x="513" y="1418"/>
                </a:lnTo>
                <a:lnTo>
                  <a:pt x="523" y="1426"/>
                </a:lnTo>
                <a:lnTo>
                  <a:pt x="523" y="1427"/>
                </a:lnTo>
                <a:lnTo>
                  <a:pt x="521" y="1429"/>
                </a:lnTo>
                <a:lnTo>
                  <a:pt x="524" y="1438"/>
                </a:lnTo>
                <a:close/>
                <a:moveTo>
                  <a:pt x="484" y="1406"/>
                </a:moveTo>
                <a:lnTo>
                  <a:pt x="486" y="1406"/>
                </a:lnTo>
                <a:lnTo>
                  <a:pt x="487" y="1406"/>
                </a:lnTo>
                <a:lnTo>
                  <a:pt x="489" y="1406"/>
                </a:lnTo>
                <a:lnTo>
                  <a:pt x="490" y="1406"/>
                </a:lnTo>
                <a:lnTo>
                  <a:pt x="491" y="1406"/>
                </a:lnTo>
                <a:lnTo>
                  <a:pt x="483" y="1415"/>
                </a:lnTo>
                <a:lnTo>
                  <a:pt x="468" y="1418"/>
                </a:lnTo>
                <a:lnTo>
                  <a:pt x="467" y="1418"/>
                </a:lnTo>
                <a:lnTo>
                  <a:pt x="461" y="1416"/>
                </a:lnTo>
                <a:lnTo>
                  <a:pt x="461" y="1415"/>
                </a:lnTo>
                <a:lnTo>
                  <a:pt x="459" y="1411"/>
                </a:lnTo>
                <a:lnTo>
                  <a:pt x="459" y="1410"/>
                </a:lnTo>
                <a:lnTo>
                  <a:pt x="459" y="1407"/>
                </a:lnTo>
                <a:lnTo>
                  <a:pt x="459" y="1401"/>
                </a:lnTo>
                <a:lnTo>
                  <a:pt x="459" y="1399"/>
                </a:lnTo>
                <a:lnTo>
                  <a:pt x="460" y="1399"/>
                </a:lnTo>
                <a:lnTo>
                  <a:pt x="463" y="1397"/>
                </a:lnTo>
                <a:lnTo>
                  <a:pt x="464" y="1397"/>
                </a:lnTo>
                <a:lnTo>
                  <a:pt x="465" y="1397"/>
                </a:lnTo>
                <a:lnTo>
                  <a:pt x="469" y="1404"/>
                </a:lnTo>
                <a:lnTo>
                  <a:pt x="469" y="1407"/>
                </a:lnTo>
                <a:lnTo>
                  <a:pt x="468" y="1407"/>
                </a:lnTo>
                <a:lnTo>
                  <a:pt x="467" y="1408"/>
                </a:lnTo>
                <a:lnTo>
                  <a:pt x="465" y="1408"/>
                </a:lnTo>
                <a:lnTo>
                  <a:pt x="465" y="1410"/>
                </a:lnTo>
                <a:lnTo>
                  <a:pt x="465" y="1411"/>
                </a:lnTo>
                <a:lnTo>
                  <a:pt x="474" y="1407"/>
                </a:lnTo>
                <a:lnTo>
                  <a:pt x="479" y="1406"/>
                </a:lnTo>
                <a:lnTo>
                  <a:pt x="483" y="1400"/>
                </a:lnTo>
                <a:lnTo>
                  <a:pt x="484" y="1400"/>
                </a:lnTo>
                <a:lnTo>
                  <a:pt x="487" y="1397"/>
                </a:lnTo>
                <a:lnTo>
                  <a:pt x="490" y="1393"/>
                </a:lnTo>
                <a:lnTo>
                  <a:pt x="493" y="1395"/>
                </a:lnTo>
                <a:lnTo>
                  <a:pt x="497" y="1396"/>
                </a:lnTo>
                <a:lnTo>
                  <a:pt x="495" y="1397"/>
                </a:lnTo>
                <a:lnTo>
                  <a:pt x="493" y="1397"/>
                </a:lnTo>
                <a:lnTo>
                  <a:pt x="491" y="1399"/>
                </a:lnTo>
                <a:lnTo>
                  <a:pt x="486" y="1401"/>
                </a:lnTo>
                <a:lnTo>
                  <a:pt x="484" y="1401"/>
                </a:lnTo>
                <a:lnTo>
                  <a:pt x="484" y="1406"/>
                </a:lnTo>
                <a:close/>
                <a:moveTo>
                  <a:pt x="1104" y="581"/>
                </a:moveTo>
                <a:lnTo>
                  <a:pt x="1103" y="585"/>
                </a:lnTo>
                <a:lnTo>
                  <a:pt x="1101" y="589"/>
                </a:lnTo>
                <a:lnTo>
                  <a:pt x="1101" y="590"/>
                </a:lnTo>
                <a:lnTo>
                  <a:pt x="1098" y="587"/>
                </a:lnTo>
                <a:lnTo>
                  <a:pt x="1077" y="587"/>
                </a:lnTo>
                <a:lnTo>
                  <a:pt x="1070" y="589"/>
                </a:lnTo>
                <a:lnTo>
                  <a:pt x="1068" y="587"/>
                </a:lnTo>
                <a:lnTo>
                  <a:pt x="1068" y="587"/>
                </a:lnTo>
                <a:lnTo>
                  <a:pt x="1071" y="582"/>
                </a:lnTo>
                <a:lnTo>
                  <a:pt x="1074" y="579"/>
                </a:lnTo>
                <a:lnTo>
                  <a:pt x="1077" y="579"/>
                </a:lnTo>
                <a:lnTo>
                  <a:pt x="1078" y="579"/>
                </a:lnTo>
                <a:lnTo>
                  <a:pt x="1079" y="581"/>
                </a:lnTo>
                <a:lnTo>
                  <a:pt x="1081" y="581"/>
                </a:lnTo>
                <a:lnTo>
                  <a:pt x="1086" y="579"/>
                </a:lnTo>
                <a:lnTo>
                  <a:pt x="1086" y="572"/>
                </a:lnTo>
                <a:lnTo>
                  <a:pt x="1088" y="571"/>
                </a:lnTo>
                <a:lnTo>
                  <a:pt x="1089" y="570"/>
                </a:lnTo>
                <a:lnTo>
                  <a:pt x="1090" y="570"/>
                </a:lnTo>
                <a:lnTo>
                  <a:pt x="1098" y="570"/>
                </a:lnTo>
                <a:lnTo>
                  <a:pt x="1098" y="571"/>
                </a:lnTo>
                <a:lnTo>
                  <a:pt x="1101" y="572"/>
                </a:lnTo>
                <a:lnTo>
                  <a:pt x="1103" y="574"/>
                </a:lnTo>
                <a:lnTo>
                  <a:pt x="1104" y="581"/>
                </a:lnTo>
                <a:close/>
                <a:moveTo>
                  <a:pt x="1088" y="426"/>
                </a:moveTo>
                <a:lnTo>
                  <a:pt x="1067" y="432"/>
                </a:lnTo>
                <a:lnTo>
                  <a:pt x="1064" y="432"/>
                </a:lnTo>
                <a:lnTo>
                  <a:pt x="1063" y="432"/>
                </a:lnTo>
                <a:lnTo>
                  <a:pt x="1064" y="431"/>
                </a:lnTo>
                <a:lnTo>
                  <a:pt x="1064" y="429"/>
                </a:lnTo>
                <a:lnTo>
                  <a:pt x="1066" y="425"/>
                </a:lnTo>
                <a:lnTo>
                  <a:pt x="1066" y="422"/>
                </a:lnTo>
                <a:lnTo>
                  <a:pt x="1067" y="421"/>
                </a:lnTo>
                <a:lnTo>
                  <a:pt x="1068" y="421"/>
                </a:lnTo>
                <a:lnTo>
                  <a:pt x="1070" y="420"/>
                </a:lnTo>
                <a:lnTo>
                  <a:pt x="1071" y="420"/>
                </a:lnTo>
                <a:lnTo>
                  <a:pt x="1079" y="413"/>
                </a:lnTo>
                <a:lnTo>
                  <a:pt x="1082" y="411"/>
                </a:lnTo>
                <a:lnTo>
                  <a:pt x="1083" y="410"/>
                </a:lnTo>
                <a:lnTo>
                  <a:pt x="1085" y="405"/>
                </a:lnTo>
                <a:lnTo>
                  <a:pt x="1086" y="405"/>
                </a:lnTo>
                <a:lnTo>
                  <a:pt x="1086" y="403"/>
                </a:lnTo>
                <a:lnTo>
                  <a:pt x="1088" y="405"/>
                </a:lnTo>
                <a:lnTo>
                  <a:pt x="1089" y="407"/>
                </a:lnTo>
                <a:lnTo>
                  <a:pt x="1090" y="410"/>
                </a:lnTo>
                <a:lnTo>
                  <a:pt x="1094" y="418"/>
                </a:lnTo>
                <a:lnTo>
                  <a:pt x="1094" y="420"/>
                </a:lnTo>
                <a:lnTo>
                  <a:pt x="1093" y="424"/>
                </a:lnTo>
                <a:lnTo>
                  <a:pt x="1090" y="425"/>
                </a:lnTo>
                <a:lnTo>
                  <a:pt x="1088" y="426"/>
                </a:lnTo>
                <a:close/>
                <a:moveTo>
                  <a:pt x="1057" y="402"/>
                </a:moveTo>
                <a:lnTo>
                  <a:pt x="1063" y="407"/>
                </a:lnTo>
                <a:lnTo>
                  <a:pt x="1067" y="406"/>
                </a:lnTo>
                <a:lnTo>
                  <a:pt x="1068" y="406"/>
                </a:lnTo>
                <a:lnTo>
                  <a:pt x="1070" y="407"/>
                </a:lnTo>
                <a:lnTo>
                  <a:pt x="1071" y="410"/>
                </a:lnTo>
                <a:lnTo>
                  <a:pt x="1071" y="413"/>
                </a:lnTo>
                <a:lnTo>
                  <a:pt x="1070" y="413"/>
                </a:lnTo>
                <a:lnTo>
                  <a:pt x="1068" y="414"/>
                </a:lnTo>
                <a:lnTo>
                  <a:pt x="1048" y="421"/>
                </a:lnTo>
                <a:lnTo>
                  <a:pt x="1047" y="421"/>
                </a:lnTo>
                <a:lnTo>
                  <a:pt x="1045" y="421"/>
                </a:lnTo>
                <a:lnTo>
                  <a:pt x="1045" y="420"/>
                </a:lnTo>
                <a:lnTo>
                  <a:pt x="1036" y="413"/>
                </a:lnTo>
                <a:lnTo>
                  <a:pt x="1036" y="410"/>
                </a:lnTo>
                <a:lnTo>
                  <a:pt x="1036" y="409"/>
                </a:lnTo>
                <a:lnTo>
                  <a:pt x="1036" y="407"/>
                </a:lnTo>
                <a:lnTo>
                  <a:pt x="1038" y="406"/>
                </a:lnTo>
                <a:lnTo>
                  <a:pt x="1040" y="405"/>
                </a:lnTo>
                <a:lnTo>
                  <a:pt x="1052" y="399"/>
                </a:lnTo>
                <a:lnTo>
                  <a:pt x="1055" y="399"/>
                </a:lnTo>
                <a:lnTo>
                  <a:pt x="1057" y="402"/>
                </a:lnTo>
                <a:close/>
                <a:moveTo>
                  <a:pt x="1448" y="16"/>
                </a:moveTo>
                <a:lnTo>
                  <a:pt x="1445" y="19"/>
                </a:lnTo>
                <a:lnTo>
                  <a:pt x="1433" y="8"/>
                </a:lnTo>
                <a:lnTo>
                  <a:pt x="1433" y="6"/>
                </a:lnTo>
                <a:lnTo>
                  <a:pt x="1433" y="4"/>
                </a:lnTo>
                <a:lnTo>
                  <a:pt x="1434" y="2"/>
                </a:lnTo>
                <a:lnTo>
                  <a:pt x="1438" y="1"/>
                </a:lnTo>
                <a:lnTo>
                  <a:pt x="1440" y="0"/>
                </a:lnTo>
                <a:lnTo>
                  <a:pt x="1446" y="0"/>
                </a:lnTo>
                <a:lnTo>
                  <a:pt x="1457" y="2"/>
                </a:lnTo>
                <a:lnTo>
                  <a:pt x="1457" y="4"/>
                </a:lnTo>
                <a:lnTo>
                  <a:pt x="1459" y="4"/>
                </a:lnTo>
                <a:lnTo>
                  <a:pt x="1457" y="6"/>
                </a:lnTo>
                <a:lnTo>
                  <a:pt x="1456" y="8"/>
                </a:lnTo>
                <a:lnTo>
                  <a:pt x="1448" y="16"/>
                </a:lnTo>
                <a:close/>
              </a:path>
            </a:pathLst>
          </a:cu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5" name="Freeform 448"/>
          <p:cNvSpPr>
            <a:spLocks/>
          </p:cNvSpPr>
          <p:nvPr/>
        </p:nvSpPr>
        <p:spPr bwMode="auto">
          <a:xfrm>
            <a:off x="4195763" y="5594350"/>
            <a:ext cx="68263" cy="92075"/>
          </a:xfrm>
          <a:custGeom>
            <a:avLst/>
            <a:gdLst>
              <a:gd name="T0" fmla="*/ 22 w 43"/>
              <a:gd name="T1" fmla="*/ 32 h 58"/>
              <a:gd name="T2" fmla="*/ 5 w 43"/>
              <a:gd name="T3" fmla="*/ 38 h 58"/>
              <a:gd name="T4" fmla="*/ 0 w 43"/>
              <a:gd name="T5" fmla="*/ 34 h 58"/>
              <a:gd name="T6" fmla="*/ 3 w 43"/>
              <a:gd name="T7" fmla="*/ 31 h 58"/>
              <a:gd name="T8" fmla="*/ 7 w 43"/>
              <a:gd name="T9" fmla="*/ 32 h 58"/>
              <a:gd name="T10" fmla="*/ 9 w 43"/>
              <a:gd name="T11" fmla="*/ 27 h 58"/>
              <a:gd name="T12" fmla="*/ 11 w 43"/>
              <a:gd name="T13" fmla="*/ 26 h 58"/>
              <a:gd name="T14" fmla="*/ 20 w 43"/>
              <a:gd name="T15" fmla="*/ 28 h 58"/>
              <a:gd name="T16" fmla="*/ 22 w 43"/>
              <a:gd name="T17" fmla="*/ 23 h 58"/>
              <a:gd name="T18" fmla="*/ 25 w 43"/>
              <a:gd name="T19" fmla="*/ 20 h 58"/>
              <a:gd name="T20" fmla="*/ 24 w 43"/>
              <a:gd name="T21" fmla="*/ 13 h 58"/>
              <a:gd name="T22" fmla="*/ 15 w 43"/>
              <a:gd name="T23" fmla="*/ 9 h 58"/>
              <a:gd name="T24" fmla="*/ 22 w 43"/>
              <a:gd name="T25" fmla="*/ 7 h 58"/>
              <a:gd name="T26" fmla="*/ 26 w 43"/>
              <a:gd name="T27" fmla="*/ 5 h 58"/>
              <a:gd name="T28" fmla="*/ 29 w 43"/>
              <a:gd name="T29" fmla="*/ 4 h 58"/>
              <a:gd name="T30" fmla="*/ 32 w 43"/>
              <a:gd name="T31" fmla="*/ 2 h 58"/>
              <a:gd name="T32" fmla="*/ 33 w 43"/>
              <a:gd name="T33" fmla="*/ 0 h 58"/>
              <a:gd name="T34" fmla="*/ 39 w 43"/>
              <a:gd name="T35" fmla="*/ 2 h 58"/>
              <a:gd name="T36" fmla="*/ 39 w 43"/>
              <a:gd name="T37" fmla="*/ 4 h 58"/>
              <a:gd name="T38" fmla="*/ 41 w 43"/>
              <a:gd name="T39" fmla="*/ 9 h 58"/>
              <a:gd name="T40" fmla="*/ 43 w 43"/>
              <a:gd name="T41" fmla="*/ 17 h 58"/>
              <a:gd name="T42" fmla="*/ 41 w 43"/>
              <a:gd name="T43" fmla="*/ 22 h 58"/>
              <a:gd name="T44" fmla="*/ 41 w 43"/>
              <a:gd name="T45" fmla="*/ 24 h 58"/>
              <a:gd name="T46" fmla="*/ 39 w 43"/>
              <a:gd name="T47" fmla="*/ 24 h 58"/>
              <a:gd name="T48" fmla="*/ 36 w 43"/>
              <a:gd name="T49" fmla="*/ 28 h 58"/>
              <a:gd name="T50" fmla="*/ 36 w 43"/>
              <a:gd name="T51" fmla="*/ 30 h 58"/>
              <a:gd name="T52" fmla="*/ 37 w 43"/>
              <a:gd name="T53" fmla="*/ 31 h 58"/>
              <a:gd name="T54" fmla="*/ 40 w 43"/>
              <a:gd name="T55" fmla="*/ 31 h 58"/>
              <a:gd name="T56" fmla="*/ 41 w 43"/>
              <a:gd name="T57" fmla="*/ 30 h 58"/>
              <a:gd name="T58" fmla="*/ 41 w 43"/>
              <a:gd name="T59" fmla="*/ 31 h 58"/>
              <a:gd name="T60" fmla="*/ 41 w 43"/>
              <a:gd name="T61" fmla="*/ 37 h 58"/>
              <a:gd name="T62" fmla="*/ 41 w 43"/>
              <a:gd name="T63" fmla="*/ 38 h 58"/>
              <a:gd name="T64" fmla="*/ 39 w 43"/>
              <a:gd name="T65" fmla="*/ 41 h 58"/>
              <a:gd name="T66" fmla="*/ 32 w 43"/>
              <a:gd name="T67" fmla="*/ 49 h 58"/>
              <a:gd name="T68" fmla="*/ 26 w 43"/>
              <a:gd name="T69" fmla="*/ 56 h 58"/>
              <a:gd name="T70" fmla="*/ 24 w 43"/>
              <a:gd name="T71" fmla="*/ 57 h 58"/>
              <a:gd name="T72" fmla="*/ 22 w 43"/>
              <a:gd name="T73" fmla="*/ 58 h 58"/>
              <a:gd name="T74" fmla="*/ 20 w 43"/>
              <a:gd name="T75" fmla="*/ 57 h 58"/>
              <a:gd name="T76" fmla="*/ 11 w 43"/>
              <a:gd name="T77" fmla="*/ 53 h 58"/>
              <a:gd name="T78" fmla="*/ 10 w 43"/>
              <a:gd name="T79" fmla="*/ 47 h 58"/>
              <a:gd name="T80" fmla="*/ 22 w 43"/>
              <a:gd name="T81" fmla="*/ 37 h 58"/>
              <a:gd name="T82" fmla="*/ 28 w 43"/>
              <a:gd name="T83" fmla="*/ 30 h 58"/>
              <a:gd name="T84" fmla="*/ 22 w 43"/>
              <a:gd name="T85" fmla="*/ 3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3" h="58">
                <a:moveTo>
                  <a:pt x="22" y="32"/>
                </a:moveTo>
                <a:lnTo>
                  <a:pt x="5" y="38"/>
                </a:lnTo>
                <a:lnTo>
                  <a:pt x="0" y="34"/>
                </a:lnTo>
                <a:lnTo>
                  <a:pt x="3" y="31"/>
                </a:lnTo>
                <a:lnTo>
                  <a:pt x="7" y="32"/>
                </a:lnTo>
                <a:lnTo>
                  <a:pt x="9" y="27"/>
                </a:lnTo>
                <a:lnTo>
                  <a:pt x="11" y="26"/>
                </a:lnTo>
                <a:lnTo>
                  <a:pt x="20" y="28"/>
                </a:lnTo>
                <a:lnTo>
                  <a:pt x="22" y="23"/>
                </a:lnTo>
                <a:lnTo>
                  <a:pt x="25" y="20"/>
                </a:lnTo>
                <a:lnTo>
                  <a:pt x="24" y="13"/>
                </a:lnTo>
                <a:lnTo>
                  <a:pt x="15" y="9"/>
                </a:lnTo>
                <a:lnTo>
                  <a:pt x="22" y="7"/>
                </a:lnTo>
                <a:lnTo>
                  <a:pt x="26" y="5"/>
                </a:lnTo>
                <a:lnTo>
                  <a:pt x="29" y="4"/>
                </a:lnTo>
                <a:lnTo>
                  <a:pt x="32" y="2"/>
                </a:lnTo>
                <a:lnTo>
                  <a:pt x="33" y="0"/>
                </a:lnTo>
                <a:lnTo>
                  <a:pt x="39" y="2"/>
                </a:lnTo>
                <a:lnTo>
                  <a:pt x="39" y="4"/>
                </a:lnTo>
                <a:lnTo>
                  <a:pt x="41" y="9"/>
                </a:lnTo>
                <a:lnTo>
                  <a:pt x="43" y="17"/>
                </a:lnTo>
                <a:lnTo>
                  <a:pt x="41" y="22"/>
                </a:lnTo>
                <a:lnTo>
                  <a:pt x="41" y="24"/>
                </a:lnTo>
                <a:lnTo>
                  <a:pt x="39" y="24"/>
                </a:lnTo>
                <a:lnTo>
                  <a:pt x="36" y="28"/>
                </a:lnTo>
                <a:lnTo>
                  <a:pt x="36" y="30"/>
                </a:lnTo>
                <a:lnTo>
                  <a:pt x="37" y="31"/>
                </a:lnTo>
                <a:lnTo>
                  <a:pt x="40" y="31"/>
                </a:lnTo>
                <a:lnTo>
                  <a:pt x="41" y="30"/>
                </a:lnTo>
                <a:lnTo>
                  <a:pt x="41" y="31"/>
                </a:lnTo>
                <a:lnTo>
                  <a:pt x="41" y="37"/>
                </a:lnTo>
                <a:lnTo>
                  <a:pt x="41" y="38"/>
                </a:lnTo>
                <a:lnTo>
                  <a:pt x="39" y="41"/>
                </a:lnTo>
                <a:lnTo>
                  <a:pt x="32" y="49"/>
                </a:lnTo>
                <a:lnTo>
                  <a:pt x="26" y="56"/>
                </a:lnTo>
                <a:lnTo>
                  <a:pt x="24" y="57"/>
                </a:lnTo>
                <a:lnTo>
                  <a:pt x="22" y="58"/>
                </a:lnTo>
                <a:lnTo>
                  <a:pt x="20" y="57"/>
                </a:lnTo>
                <a:lnTo>
                  <a:pt x="11" y="53"/>
                </a:lnTo>
                <a:lnTo>
                  <a:pt x="10" y="47"/>
                </a:lnTo>
                <a:lnTo>
                  <a:pt x="22" y="37"/>
                </a:lnTo>
                <a:lnTo>
                  <a:pt x="28" y="30"/>
                </a:lnTo>
                <a:lnTo>
                  <a:pt x="22" y="32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6" name="Freeform 449"/>
          <p:cNvSpPr>
            <a:spLocks noEditPoints="1"/>
          </p:cNvSpPr>
          <p:nvPr/>
        </p:nvSpPr>
        <p:spPr bwMode="auto">
          <a:xfrm>
            <a:off x="4211638" y="5314950"/>
            <a:ext cx="166688" cy="246063"/>
          </a:xfrm>
          <a:custGeom>
            <a:avLst/>
            <a:gdLst>
              <a:gd name="T0" fmla="*/ 75 w 105"/>
              <a:gd name="T1" fmla="*/ 43 h 155"/>
              <a:gd name="T2" fmla="*/ 68 w 105"/>
              <a:gd name="T3" fmla="*/ 52 h 155"/>
              <a:gd name="T4" fmla="*/ 64 w 105"/>
              <a:gd name="T5" fmla="*/ 80 h 155"/>
              <a:gd name="T6" fmla="*/ 46 w 105"/>
              <a:gd name="T7" fmla="*/ 94 h 155"/>
              <a:gd name="T8" fmla="*/ 34 w 105"/>
              <a:gd name="T9" fmla="*/ 106 h 155"/>
              <a:gd name="T10" fmla="*/ 34 w 105"/>
              <a:gd name="T11" fmla="*/ 112 h 155"/>
              <a:gd name="T12" fmla="*/ 50 w 105"/>
              <a:gd name="T13" fmla="*/ 121 h 155"/>
              <a:gd name="T14" fmla="*/ 59 w 105"/>
              <a:gd name="T15" fmla="*/ 121 h 155"/>
              <a:gd name="T16" fmla="*/ 65 w 105"/>
              <a:gd name="T17" fmla="*/ 116 h 155"/>
              <a:gd name="T18" fmla="*/ 71 w 105"/>
              <a:gd name="T19" fmla="*/ 109 h 155"/>
              <a:gd name="T20" fmla="*/ 68 w 105"/>
              <a:gd name="T21" fmla="*/ 108 h 155"/>
              <a:gd name="T22" fmla="*/ 68 w 105"/>
              <a:gd name="T23" fmla="*/ 94 h 155"/>
              <a:gd name="T24" fmla="*/ 86 w 105"/>
              <a:gd name="T25" fmla="*/ 61 h 155"/>
              <a:gd name="T26" fmla="*/ 86 w 105"/>
              <a:gd name="T27" fmla="*/ 45 h 155"/>
              <a:gd name="T28" fmla="*/ 60 w 105"/>
              <a:gd name="T29" fmla="*/ 34 h 155"/>
              <a:gd name="T30" fmla="*/ 70 w 105"/>
              <a:gd name="T31" fmla="*/ 30 h 155"/>
              <a:gd name="T32" fmla="*/ 94 w 105"/>
              <a:gd name="T33" fmla="*/ 4 h 155"/>
              <a:gd name="T34" fmla="*/ 102 w 105"/>
              <a:gd name="T35" fmla="*/ 0 h 155"/>
              <a:gd name="T36" fmla="*/ 105 w 105"/>
              <a:gd name="T37" fmla="*/ 8 h 155"/>
              <a:gd name="T38" fmla="*/ 101 w 105"/>
              <a:gd name="T39" fmla="*/ 19 h 155"/>
              <a:gd name="T40" fmla="*/ 91 w 105"/>
              <a:gd name="T41" fmla="*/ 48 h 155"/>
              <a:gd name="T42" fmla="*/ 83 w 105"/>
              <a:gd name="T43" fmla="*/ 72 h 155"/>
              <a:gd name="T44" fmla="*/ 79 w 105"/>
              <a:gd name="T45" fmla="*/ 87 h 155"/>
              <a:gd name="T46" fmla="*/ 83 w 105"/>
              <a:gd name="T47" fmla="*/ 128 h 155"/>
              <a:gd name="T48" fmla="*/ 64 w 105"/>
              <a:gd name="T49" fmla="*/ 138 h 155"/>
              <a:gd name="T50" fmla="*/ 50 w 105"/>
              <a:gd name="T51" fmla="*/ 136 h 155"/>
              <a:gd name="T52" fmla="*/ 63 w 105"/>
              <a:gd name="T53" fmla="*/ 123 h 155"/>
              <a:gd name="T54" fmla="*/ 41 w 105"/>
              <a:gd name="T55" fmla="*/ 136 h 155"/>
              <a:gd name="T56" fmla="*/ 23 w 105"/>
              <a:gd name="T57" fmla="*/ 154 h 155"/>
              <a:gd name="T58" fmla="*/ 16 w 105"/>
              <a:gd name="T59" fmla="*/ 151 h 155"/>
              <a:gd name="T60" fmla="*/ 7 w 105"/>
              <a:gd name="T61" fmla="*/ 140 h 155"/>
              <a:gd name="T62" fmla="*/ 16 w 105"/>
              <a:gd name="T63" fmla="*/ 143 h 155"/>
              <a:gd name="T64" fmla="*/ 16 w 105"/>
              <a:gd name="T65" fmla="*/ 139 h 155"/>
              <a:gd name="T66" fmla="*/ 26 w 105"/>
              <a:gd name="T67" fmla="*/ 133 h 155"/>
              <a:gd name="T68" fmla="*/ 30 w 105"/>
              <a:gd name="T69" fmla="*/ 129 h 155"/>
              <a:gd name="T70" fmla="*/ 20 w 105"/>
              <a:gd name="T71" fmla="*/ 129 h 155"/>
              <a:gd name="T72" fmla="*/ 8 w 105"/>
              <a:gd name="T73" fmla="*/ 131 h 155"/>
              <a:gd name="T74" fmla="*/ 12 w 105"/>
              <a:gd name="T75" fmla="*/ 114 h 155"/>
              <a:gd name="T76" fmla="*/ 20 w 105"/>
              <a:gd name="T77" fmla="*/ 112 h 155"/>
              <a:gd name="T78" fmla="*/ 18 w 105"/>
              <a:gd name="T79" fmla="*/ 98 h 155"/>
              <a:gd name="T80" fmla="*/ 16 w 105"/>
              <a:gd name="T81" fmla="*/ 90 h 155"/>
              <a:gd name="T82" fmla="*/ 22 w 105"/>
              <a:gd name="T83" fmla="*/ 84 h 155"/>
              <a:gd name="T84" fmla="*/ 26 w 105"/>
              <a:gd name="T85" fmla="*/ 83 h 155"/>
              <a:gd name="T86" fmla="*/ 31 w 105"/>
              <a:gd name="T87" fmla="*/ 97 h 155"/>
              <a:gd name="T88" fmla="*/ 34 w 105"/>
              <a:gd name="T89" fmla="*/ 97 h 155"/>
              <a:gd name="T90" fmla="*/ 31 w 105"/>
              <a:gd name="T91" fmla="*/ 86 h 155"/>
              <a:gd name="T92" fmla="*/ 38 w 105"/>
              <a:gd name="T93" fmla="*/ 79 h 155"/>
              <a:gd name="T94" fmla="*/ 48 w 105"/>
              <a:gd name="T95" fmla="*/ 76 h 155"/>
              <a:gd name="T96" fmla="*/ 50 w 105"/>
              <a:gd name="T97" fmla="*/ 82 h 155"/>
              <a:gd name="T98" fmla="*/ 64 w 105"/>
              <a:gd name="T99" fmla="*/ 64 h 155"/>
              <a:gd name="T100" fmla="*/ 61 w 105"/>
              <a:gd name="T101" fmla="*/ 57 h 155"/>
              <a:gd name="T102" fmla="*/ 44 w 105"/>
              <a:gd name="T103" fmla="*/ 68 h 155"/>
              <a:gd name="T104" fmla="*/ 34 w 105"/>
              <a:gd name="T105" fmla="*/ 61 h 155"/>
              <a:gd name="T106" fmla="*/ 35 w 105"/>
              <a:gd name="T107" fmla="*/ 56 h 155"/>
              <a:gd name="T108" fmla="*/ 40 w 105"/>
              <a:gd name="T109" fmla="*/ 48 h 155"/>
              <a:gd name="T110" fmla="*/ 52 w 105"/>
              <a:gd name="T111" fmla="*/ 43 h 155"/>
              <a:gd name="T112" fmla="*/ 60 w 105"/>
              <a:gd name="T113" fmla="*/ 39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155">
                <a:moveTo>
                  <a:pt x="83" y="42"/>
                </a:moveTo>
                <a:lnTo>
                  <a:pt x="78" y="42"/>
                </a:lnTo>
                <a:lnTo>
                  <a:pt x="75" y="43"/>
                </a:lnTo>
                <a:lnTo>
                  <a:pt x="70" y="46"/>
                </a:lnTo>
                <a:lnTo>
                  <a:pt x="68" y="49"/>
                </a:lnTo>
                <a:lnTo>
                  <a:pt x="68" y="52"/>
                </a:lnTo>
                <a:lnTo>
                  <a:pt x="71" y="64"/>
                </a:lnTo>
                <a:lnTo>
                  <a:pt x="71" y="65"/>
                </a:lnTo>
                <a:lnTo>
                  <a:pt x="64" y="80"/>
                </a:lnTo>
                <a:lnTo>
                  <a:pt x="56" y="88"/>
                </a:lnTo>
                <a:lnTo>
                  <a:pt x="55" y="90"/>
                </a:lnTo>
                <a:lnTo>
                  <a:pt x="46" y="94"/>
                </a:lnTo>
                <a:lnTo>
                  <a:pt x="45" y="90"/>
                </a:lnTo>
                <a:lnTo>
                  <a:pt x="41" y="91"/>
                </a:lnTo>
                <a:lnTo>
                  <a:pt x="34" y="106"/>
                </a:lnTo>
                <a:lnTo>
                  <a:pt x="34" y="108"/>
                </a:lnTo>
                <a:lnTo>
                  <a:pt x="34" y="109"/>
                </a:lnTo>
                <a:lnTo>
                  <a:pt x="34" y="112"/>
                </a:lnTo>
                <a:lnTo>
                  <a:pt x="34" y="114"/>
                </a:lnTo>
                <a:lnTo>
                  <a:pt x="46" y="118"/>
                </a:lnTo>
                <a:lnTo>
                  <a:pt x="50" y="121"/>
                </a:lnTo>
                <a:lnTo>
                  <a:pt x="52" y="121"/>
                </a:lnTo>
                <a:lnTo>
                  <a:pt x="56" y="121"/>
                </a:lnTo>
                <a:lnTo>
                  <a:pt x="59" y="121"/>
                </a:lnTo>
                <a:lnTo>
                  <a:pt x="60" y="120"/>
                </a:lnTo>
                <a:lnTo>
                  <a:pt x="64" y="117"/>
                </a:lnTo>
                <a:lnTo>
                  <a:pt x="65" y="116"/>
                </a:lnTo>
                <a:lnTo>
                  <a:pt x="70" y="113"/>
                </a:lnTo>
                <a:lnTo>
                  <a:pt x="70" y="110"/>
                </a:lnTo>
                <a:lnTo>
                  <a:pt x="71" y="109"/>
                </a:lnTo>
                <a:lnTo>
                  <a:pt x="70" y="109"/>
                </a:lnTo>
                <a:lnTo>
                  <a:pt x="70" y="108"/>
                </a:lnTo>
                <a:lnTo>
                  <a:pt x="68" y="108"/>
                </a:lnTo>
                <a:lnTo>
                  <a:pt x="67" y="98"/>
                </a:lnTo>
                <a:lnTo>
                  <a:pt x="67" y="95"/>
                </a:lnTo>
                <a:lnTo>
                  <a:pt x="68" y="94"/>
                </a:lnTo>
                <a:lnTo>
                  <a:pt x="71" y="91"/>
                </a:lnTo>
                <a:lnTo>
                  <a:pt x="80" y="75"/>
                </a:lnTo>
                <a:lnTo>
                  <a:pt x="86" y="61"/>
                </a:lnTo>
                <a:lnTo>
                  <a:pt x="89" y="50"/>
                </a:lnTo>
                <a:lnTo>
                  <a:pt x="89" y="49"/>
                </a:lnTo>
                <a:lnTo>
                  <a:pt x="86" y="45"/>
                </a:lnTo>
                <a:lnTo>
                  <a:pt x="83" y="42"/>
                </a:lnTo>
                <a:close/>
                <a:moveTo>
                  <a:pt x="60" y="39"/>
                </a:moveTo>
                <a:lnTo>
                  <a:pt x="60" y="34"/>
                </a:lnTo>
                <a:lnTo>
                  <a:pt x="61" y="33"/>
                </a:lnTo>
                <a:lnTo>
                  <a:pt x="64" y="33"/>
                </a:lnTo>
                <a:lnTo>
                  <a:pt x="70" y="30"/>
                </a:lnTo>
                <a:lnTo>
                  <a:pt x="78" y="16"/>
                </a:lnTo>
                <a:lnTo>
                  <a:pt x="79" y="15"/>
                </a:lnTo>
                <a:lnTo>
                  <a:pt x="94" y="4"/>
                </a:lnTo>
                <a:lnTo>
                  <a:pt x="98" y="1"/>
                </a:lnTo>
                <a:lnTo>
                  <a:pt x="101" y="0"/>
                </a:lnTo>
                <a:lnTo>
                  <a:pt x="102" y="0"/>
                </a:lnTo>
                <a:lnTo>
                  <a:pt x="104" y="0"/>
                </a:lnTo>
                <a:lnTo>
                  <a:pt x="105" y="3"/>
                </a:lnTo>
                <a:lnTo>
                  <a:pt x="105" y="8"/>
                </a:lnTo>
                <a:lnTo>
                  <a:pt x="105" y="9"/>
                </a:lnTo>
                <a:lnTo>
                  <a:pt x="104" y="12"/>
                </a:lnTo>
                <a:lnTo>
                  <a:pt x="101" y="19"/>
                </a:lnTo>
                <a:lnTo>
                  <a:pt x="100" y="22"/>
                </a:lnTo>
                <a:lnTo>
                  <a:pt x="94" y="38"/>
                </a:lnTo>
                <a:lnTo>
                  <a:pt x="91" y="48"/>
                </a:lnTo>
                <a:lnTo>
                  <a:pt x="87" y="63"/>
                </a:lnTo>
                <a:lnTo>
                  <a:pt x="83" y="71"/>
                </a:lnTo>
                <a:lnTo>
                  <a:pt x="83" y="72"/>
                </a:lnTo>
                <a:lnTo>
                  <a:pt x="82" y="78"/>
                </a:lnTo>
                <a:lnTo>
                  <a:pt x="80" y="82"/>
                </a:lnTo>
                <a:lnTo>
                  <a:pt x="79" y="87"/>
                </a:lnTo>
                <a:lnTo>
                  <a:pt x="82" y="101"/>
                </a:lnTo>
                <a:lnTo>
                  <a:pt x="83" y="118"/>
                </a:lnTo>
                <a:lnTo>
                  <a:pt x="83" y="128"/>
                </a:lnTo>
                <a:lnTo>
                  <a:pt x="82" y="131"/>
                </a:lnTo>
                <a:lnTo>
                  <a:pt x="74" y="135"/>
                </a:lnTo>
                <a:lnTo>
                  <a:pt x="64" y="138"/>
                </a:lnTo>
                <a:lnTo>
                  <a:pt x="50" y="142"/>
                </a:lnTo>
                <a:lnTo>
                  <a:pt x="50" y="139"/>
                </a:lnTo>
                <a:lnTo>
                  <a:pt x="50" y="136"/>
                </a:lnTo>
                <a:lnTo>
                  <a:pt x="53" y="136"/>
                </a:lnTo>
                <a:lnTo>
                  <a:pt x="59" y="131"/>
                </a:lnTo>
                <a:lnTo>
                  <a:pt x="63" y="123"/>
                </a:lnTo>
                <a:lnTo>
                  <a:pt x="63" y="121"/>
                </a:lnTo>
                <a:lnTo>
                  <a:pt x="61" y="121"/>
                </a:lnTo>
                <a:lnTo>
                  <a:pt x="41" y="136"/>
                </a:lnTo>
                <a:lnTo>
                  <a:pt x="33" y="143"/>
                </a:lnTo>
                <a:lnTo>
                  <a:pt x="30" y="146"/>
                </a:lnTo>
                <a:lnTo>
                  <a:pt x="23" y="154"/>
                </a:lnTo>
                <a:lnTo>
                  <a:pt x="22" y="155"/>
                </a:lnTo>
                <a:lnTo>
                  <a:pt x="19" y="155"/>
                </a:lnTo>
                <a:lnTo>
                  <a:pt x="16" y="151"/>
                </a:lnTo>
                <a:lnTo>
                  <a:pt x="15" y="150"/>
                </a:lnTo>
                <a:lnTo>
                  <a:pt x="12" y="151"/>
                </a:lnTo>
                <a:lnTo>
                  <a:pt x="7" y="140"/>
                </a:lnTo>
                <a:lnTo>
                  <a:pt x="12" y="138"/>
                </a:lnTo>
                <a:lnTo>
                  <a:pt x="14" y="142"/>
                </a:lnTo>
                <a:lnTo>
                  <a:pt x="16" y="143"/>
                </a:lnTo>
                <a:lnTo>
                  <a:pt x="16" y="142"/>
                </a:lnTo>
                <a:lnTo>
                  <a:pt x="16" y="140"/>
                </a:lnTo>
                <a:lnTo>
                  <a:pt x="16" y="139"/>
                </a:lnTo>
                <a:lnTo>
                  <a:pt x="20" y="132"/>
                </a:lnTo>
                <a:lnTo>
                  <a:pt x="23" y="132"/>
                </a:lnTo>
                <a:lnTo>
                  <a:pt x="26" y="133"/>
                </a:lnTo>
                <a:lnTo>
                  <a:pt x="27" y="133"/>
                </a:lnTo>
                <a:lnTo>
                  <a:pt x="29" y="131"/>
                </a:lnTo>
                <a:lnTo>
                  <a:pt x="30" y="129"/>
                </a:lnTo>
                <a:lnTo>
                  <a:pt x="29" y="129"/>
                </a:lnTo>
                <a:lnTo>
                  <a:pt x="22" y="128"/>
                </a:lnTo>
                <a:lnTo>
                  <a:pt x="20" y="129"/>
                </a:lnTo>
                <a:lnTo>
                  <a:pt x="16" y="133"/>
                </a:lnTo>
                <a:lnTo>
                  <a:pt x="12" y="133"/>
                </a:lnTo>
                <a:lnTo>
                  <a:pt x="8" y="131"/>
                </a:lnTo>
                <a:lnTo>
                  <a:pt x="4" y="121"/>
                </a:lnTo>
                <a:lnTo>
                  <a:pt x="0" y="114"/>
                </a:lnTo>
                <a:lnTo>
                  <a:pt x="12" y="114"/>
                </a:lnTo>
                <a:lnTo>
                  <a:pt x="18" y="116"/>
                </a:lnTo>
                <a:lnTo>
                  <a:pt x="19" y="116"/>
                </a:lnTo>
                <a:lnTo>
                  <a:pt x="20" y="112"/>
                </a:lnTo>
                <a:lnTo>
                  <a:pt x="20" y="110"/>
                </a:lnTo>
                <a:lnTo>
                  <a:pt x="20" y="109"/>
                </a:lnTo>
                <a:lnTo>
                  <a:pt x="18" y="98"/>
                </a:lnTo>
                <a:lnTo>
                  <a:pt x="16" y="94"/>
                </a:lnTo>
                <a:lnTo>
                  <a:pt x="15" y="93"/>
                </a:lnTo>
                <a:lnTo>
                  <a:pt x="16" y="90"/>
                </a:lnTo>
                <a:lnTo>
                  <a:pt x="18" y="87"/>
                </a:lnTo>
                <a:lnTo>
                  <a:pt x="19" y="87"/>
                </a:lnTo>
                <a:lnTo>
                  <a:pt x="22" y="84"/>
                </a:lnTo>
                <a:lnTo>
                  <a:pt x="23" y="83"/>
                </a:lnTo>
                <a:lnTo>
                  <a:pt x="25" y="83"/>
                </a:lnTo>
                <a:lnTo>
                  <a:pt x="26" y="83"/>
                </a:lnTo>
                <a:lnTo>
                  <a:pt x="26" y="84"/>
                </a:lnTo>
                <a:lnTo>
                  <a:pt x="29" y="90"/>
                </a:lnTo>
                <a:lnTo>
                  <a:pt x="31" y="97"/>
                </a:lnTo>
                <a:lnTo>
                  <a:pt x="33" y="101"/>
                </a:lnTo>
                <a:lnTo>
                  <a:pt x="34" y="102"/>
                </a:lnTo>
                <a:lnTo>
                  <a:pt x="34" y="97"/>
                </a:lnTo>
                <a:lnTo>
                  <a:pt x="33" y="90"/>
                </a:lnTo>
                <a:lnTo>
                  <a:pt x="31" y="88"/>
                </a:lnTo>
                <a:lnTo>
                  <a:pt x="31" y="86"/>
                </a:lnTo>
                <a:lnTo>
                  <a:pt x="31" y="84"/>
                </a:lnTo>
                <a:lnTo>
                  <a:pt x="31" y="83"/>
                </a:lnTo>
                <a:lnTo>
                  <a:pt x="38" y="79"/>
                </a:lnTo>
                <a:lnTo>
                  <a:pt x="40" y="78"/>
                </a:lnTo>
                <a:lnTo>
                  <a:pt x="45" y="78"/>
                </a:lnTo>
                <a:lnTo>
                  <a:pt x="48" y="76"/>
                </a:lnTo>
                <a:lnTo>
                  <a:pt x="50" y="79"/>
                </a:lnTo>
                <a:lnTo>
                  <a:pt x="50" y="80"/>
                </a:lnTo>
                <a:lnTo>
                  <a:pt x="50" y="82"/>
                </a:lnTo>
                <a:lnTo>
                  <a:pt x="49" y="86"/>
                </a:lnTo>
                <a:lnTo>
                  <a:pt x="53" y="84"/>
                </a:lnTo>
                <a:lnTo>
                  <a:pt x="64" y="64"/>
                </a:lnTo>
                <a:lnTo>
                  <a:pt x="64" y="57"/>
                </a:lnTo>
                <a:lnTo>
                  <a:pt x="63" y="57"/>
                </a:lnTo>
                <a:lnTo>
                  <a:pt x="61" y="57"/>
                </a:lnTo>
                <a:lnTo>
                  <a:pt x="49" y="61"/>
                </a:lnTo>
                <a:lnTo>
                  <a:pt x="46" y="64"/>
                </a:lnTo>
                <a:lnTo>
                  <a:pt x="44" y="68"/>
                </a:lnTo>
                <a:lnTo>
                  <a:pt x="41" y="68"/>
                </a:lnTo>
                <a:lnTo>
                  <a:pt x="38" y="67"/>
                </a:lnTo>
                <a:lnTo>
                  <a:pt x="34" y="61"/>
                </a:lnTo>
                <a:lnTo>
                  <a:pt x="34" y="60"/>
                </a:lnTo>
                <a:lnTo>
                  <a:pt x="34" y="58"/>
                </a:lnTo>
                <a:lnTo>
                  <a:pt x="35" y="56"/>
                </a:lnTo>
                <a:lnTo>
                  <a:pt x="37" y="53"/>
                </a:lnTo>
                <a:lnTo>
                  <a:pt x="38" y="52"/>
                </a:lnTo>
                <a:lnTo>
                  <a:pt x="40" y="48"/>
                </a:lnTo>
                <a:lnTo>
                  <a:pt x="41" y="48"/>
                </a:lnTo>
                <a:lnTo>
                  <a:pt x="50" y="43"/>
                </a:lnTo>
                <a:lnTo>
                  <a:pt x="52" y="43"/>
                </a:lnTo>
                <a:lnTo>
                  <a:pt x="55" y="45"/>
                </a:lnTo>
                <a:lnTo>
                  <a:pt x="57" y="42"/>
                </a:lnTo>
                <a:lnTo>
                  <a:pt x="60" y="39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7" name="Freeform 450"/>
          <p:cNvSpPr>
            <a:spLocks noEditPoints="1"/>
          </p:cNvSpPr>
          <p:nvPr/>
        </p:nvSpPr>
        <p:spPr bwMode="auto">
          <a:xfrm>
            <a:off x="4211638" y="4137025"/>
            <a:ext cx="1446213" cy="2001838"/>
          </a:xfrm>
          <a:custGeom>
            <a:avLst/>
            <a:gdLst>
              <a:gd name="T0" fmla="*/ 449 w 911"/>
              <a:gd name="T1" fmla="*/ 371 h 1261"/>
              <a:gd name="T2" fmla="*/ 166 w 911"/>
              <a:gd name="T3" fmla="*/ 1068 h 1261"/>
              <a:gd name="T4" fmla="*/ 132 w 911"/>
              <a:gd name="T5" fmla="*/ 983 h 1261"/>
              <a:gd name="T6" fmla="*/ 123 w 911"/>
              <a:gd name="T7" fmla="*/ 941 h 1261"/>
              <a:gd name="T8" fmla="*/ 340 w 911"/>
              <a:gd name="T9" fmla="*/ 821 h 1261"/>
              <a:gd name="T10" fmla="*/ 183 w 911"/>
              <a:gd name="T11" fmla="*/ 670 h 1261"/>
              <a:gd name="T12" fmla="*/ 321 w 911"/>
              <a:gd name="T13" fmla="*/ 607 h 1261"/>
              <a:gd name="T14" fmla="*/ 419 w 911"/>
              <a:gd name="T15" fmla="*/ 499 h 1261"/>
              <a:gd name="T16" fmla="*/ 151 w 911"/>
              <a:gd name="T17" fmla="*/ 380 h 1261"/>
              <a:gd name="T18" fmla="*/ 550 w 911"/>
              <a:gd name="T19" fmla="*/ 376 h 1261"/>
              <a:gd name="T20" fmla="*/ 598 w 911"/>
              <a:gd name="T21" fmla="*/ 274 h 1261"/>
              <a:gd name="T22" fmla="*/ 405 w 911"/>
              <a:gd name="T23" fmla="*/ 277 h 1261"/>
              <a:gd name="T24" fmla="*/ 568 w 911"/>
              <a:gd name="T25" fmla="*/ 226 h 1261"/>
              <a:gd name="T26" fmla="*/ 480 w 911"/>
              <a:gd name="T27" fmla="*/ 307 h 1261"/>
              <a:gd name="T28" fmla="*/ 821 w 911"/>
              <a:gd name="T29" fmla="*/ 48 h 1261"/>
              <a:gd name="T30" fmla="*/ 885 w 911"/>
              <a:gd name="T31" fmla="*/ 525 h 1261"/>
              <a:gd name="T32" fmla="*/ 827 w 911"/>
              <a:gd name="T33" fmla="*/ 540 h 1261"/>
              <a:gd name="T34" fmla="*/ 690 w 911"/>
              <a:gd name="T35" fmla="*/ 372 h 1261"/>
              <a:gd name="T36" fmla="*/ 677 w 911"/>
              <a:gd name="T37" fmla="*/ 453 h 1261"/>
              <a:gd name="T38" fmla="*/ 600 w 911"/>
              <a:gd name="T39" fmla="*/ 533 h 1261"/>
              <a:gd name="T40" fmla="*/ 449 w 911"/>
              <a:gd name="T41" fmla="*/ 327 h 1261"/>
              <a:gd name="T42" fmla="*/ 382 w 911"/>
              <a:gd name="T43" fmla="*/ 402 h 1261"/>
              <a:gd name="T44" fmla="*/ 578 w 911"/>
              <a:gd name="T45" fmla="*/ 563 h 1261"/>
              <a:gd name="T46" fmla="*/ 510 w 911"/>
              <a:gd name="T47" fmla="*/ 634 h 1261"/>
              <a:gd name="T48" fmla="*/ 426 w 911"/>
              <a:gd name="T49" fmla="*/ 588 h 1261"/>
              <a:gd name="T50" fmla="*/ 525 w 911"/>
              <a:gd name="T51" fmla="*/ 768 h 1261"/>
              <a:gd name="T52" fmla="*/ 434 w 911"/>
              <a:gd name="T53" fmla="*/ 743 h 1261"/>
              <a:gd name="T54" fmla="*/ 439 w 911"/>
              <a:gd name="T55" fmla="*/ 890 h 1261"/>
              <a:gd name="T56" fmla="*/ 386 w 911"/>
              <a:gd name="T57" fmla="*/ 972 h 1261"/>
              <a:gd name="T58" fmla="*/ 247 w 911"/>
              <a:gd name="T59" fmla="*/ 1021 h 1261"/>
              <a:gd name="T60" fmla="*/ 241 w 911"/>
              <a:gd name="T61" fmla="*/ 1158 h 1261"/>
              <a:gd name="T62" fmla="*/ 184 w 911"/>
              <a:gd name="T63" fmla="*/ 1140 h 1261"/>
              <a:gd name="T64" fmla="*/ 127 w 911"/>
              <a:gd name="T65" fmla="*/ 1261 h 1261"/>
              <a:gd name="T66" fmla="*/ 37 w 911"/>
              <a:gd name="T67" fmla="*/ 1185 h 1261"/>
              <a:gd name="T68" fmla="*/ 11 w 911"/>
              <a:gd name="T69" fmla="*/ 1103 h 1261"/>
              <a:gd name="T70" fmla="*/ 117 w 911"/>
              <a:gd name="T71" fmla="*/ 900 h 1261"/>
              <a:gd name="T72" fmla="*/ 101 w 911"/>
              <a:gd name="T73" fmla="*/ 888 h 1261"/>
              <a:gd name="T74" fmla="*/ 198 w 911"/>
              <a:gd name="T75" fmla="*/ 847 h 1261"/>
              <a:gd name="T76" fmla="*/ 285 w 911"/>
              <a:gd name="T77" fmla="*/ 810 h 1261"/>
              <a:gd name="T78" fmla="*/ 166 w 911"/>
              <a:gd name="T79" fmla="*/ 742 h 1261"/>
              <a:gd name="T80" fmla="*/ 188 w 911"/>
              <a:gd name="T81" fmla="*/ 625 h 1261"/>
              <a:gd name="T82" fmla="*/ 196 w 911"/>
              <a:gd name="T83" fmla="*/ 689 h 1261"/>
              <a:gd name="T84" fmla="*/ 288 w 911"/>
              <a:gd name="T85" fmla="*/ 664 h 1261"/>
              <a:gd name="T86" fmla="*/ 235 w 911"/>
              <a:gd name="T87" fmla="*/ 596 h 1261"/>
              <a:gd name="T88" fmla="*/ 254 w 911"/>
              <a:gd name="T89" fmla="*/ 571 h 1261"/>
              <a:gd name="T90" fmla="*/ 284 w 911"/>
              <a:gd name="T91" fmla="*/ 466 h 1261"/>
              <a:gd name="T92" fmla="*/ 221 w 911"/>
              <a:gd name="T93" fmla="*/ 495 h 1261"/>
              <a:gd name="T94" fmla="*/ 149 w 911"/>
              <a:gd name="T95" fmla="*/ 498 h 1261"/>
              <a:gd name="T96" fmla="*/ 112 w 911"/>
              <a:gd name="T97" fmla="*/ 475 h 1261"/>
              <a:gd name="T98" fmla="*/ 218 w 911"/>
              <a:gd name="T99" fmla="*/ 468 h 1261"/>
              <a:gd name="T100" fmla="*/ 297 w 911"/>
              <a:gd name="T101" fmla="*/ 432 h 1261"/>
              <a:gd name="T102" fmla="*/ 389 w 911"/>
              <a:gd name="T103" fmla="*/ 524 h 1261"/>
              <a:gd name="T104" fmla="*/ 439 w 911"/>
              <a:gd name="T105" fmla="*/ 415 h 1261"/>
              <a:gd name="T106" fmla="*/ 332 w 911"/>
              <a:gd name="T107" fmla="*/ 380 h 1261"/>
              <a:gd name="T108" fmla="*/ 222 w 911"/>
              <a:gd name="T109" fmla="*/ 371 h 1261"/>
              <a:gd name="T110" fmla="*/ 141 w 911"/>
              <a:gd name="T111" fmla="*/ 397 h 1261"/>
              <a:gd name="T112" fmla="*/ 202 w 911"/>
              <a:gd name="T113" fmla="*/ 350 h 1261"/>
              <a:gd name="T114" fmla="*/ 241 w 911"/>
              <a:gd name="T115" fmla="*/ 320 h 1261"/>
              <a:gd name="T116" fmla="*/ 256 w 911"/>
              <a:gd name="T117" fmla="*/ 285 h 1261"/>
              <a:gd name="T118" fmla="*/ 326 w 911"/>
              <a:gd name="T119" fmla="*/ 185 h 1261"/>
              <a:gd name="T120" fmla="*/ 408 w 911"/>
              <a:gd name="T121" fmla="*/ 200 h 1261"/>
              <a:gd name="T122" fmla="*/ 630 w 911"/>
              <a:gd name="T123" fmla="*/ 139 h 1261"/>
              <a:gd name="T124" fmla="*/ 748 w 911"/>
              <a:gd name="T125" fmla="*/ 98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11" h="1261">
                <a:moveTo>
                  <a:pt x="266" y="259"/>
                </a:moveTo>
                <a:lnTo>
                  <a:pt x="265" y="259"/>
                </a:lnTo>
                <a:lnTo>
                  <a:pt x="263" y="259"/>
                </a:lnTo>
                <a:lnTo>
                  <a:pt x="263" y="260"/>
                </a:lnTo>
                <a:lnTo>
                  <a:pt x="265" y="266"/>
                </a:lnTo>
                <a:lnTo>
                  <a:pt x="266" y="267"/>
                </a:lnTo>
                <a:lnTo>
                  <a:pt x="269" y="269"/>
                </a:lnTo>
                <a:lnTo>
                  <a:pt x="273" y="270"/>
                </a:lnTo>
                <a:lnTo>
                  <a:pt x="276" y="271"/>
                </a:lnTo>
                <a:lnTo>
                  <a:pt x="278" y="269"/>
                </a:lnTo>
                <a:lnTo>
                  <a:pt x="284" y="267"/>
                </a:lnTo>
                <a:lnTo>
                  <a:pt x="288" y="269"/>
                </a:lnTo>
                <a:lnTo>
                  <a:pt x="289" y="269"/>
                </a:lnTo>
                <a:lnTo>
                  <a:pt x="292" y="273"/>
                </a:lnTo>
                <a:lnTo>
                  <a:pt x="289" y="275"/>
                </a:lnTo>
                <a:lnTo>
                  <a:pt x="287" y="273"/>
                </a:lnTo>
                <a:lnTo>
                  <a:pt x="284" y="271"/>
                </a:lnTo>
                <a:lnTo>
                  <a:pt x="276" y="275"/>
                </a:lnTo>
                <a:lnTo>
                  <a:pt x="281" y="285"/>
                </a:lnTo>
                <a:lnTo>
                  <a:pt x="282" y="285"/>
                </a:lnTo>
                <a:lnTo>
                  <a:pt x="284" y="286"/>
                </a:lnTo>
                <a:lnTo>
                  <a:pt x="284" y="288"/>
                </a:lnTo>
                <a:lnTo>
                  <a:pt x="293" y="286"/>
                </a:lnTo>
                <a:lnTo>
                  <a:pt x="300" y="297"/>
                </a:lnTo>
                <a:lnTo>
                  <a:pt x="307" y="310"/>
                </a:lnTo>
                <a:lnTo>
                  <a:pt x="308" y="311"/>
                </a:lnTo>
                <a:lnTo>
                  <a:pt x="308" y="311"/>
                </a:lnTo>
                <a:lnTo>
                  <a:pt x="308" y="312"/>
                </a:lnTo>
                <a:lnTo>
                  <a:pt x="307" y="312"/>
                </a:lnTo>
                <a:lnTo>
                  <a:pt x="297" y="301"/>
                </a:lnTo>
                <a:lnTo>
                  <a:pt x="297" y="300"/>
                </a:lnTo>
                <a:lnTo>
                  <a:pt x="296" y="299"/>
                </a:lnTo>
                <a:lnTo>
                  <a:pt x="295" y="296"/>
                </a:lnTo>
                <a:lnTo>
                  <a:pt x="289" y="295"/>
                </a:lnTo>
                <a:lnTo>
                  <a:pt x="270" y="290"/>
                </a:lnTo>
                <a:lnTo>
                  <a:pt x="269" y="290"/>
                </a:lnTo>
                <a:lnTo>
                  <a:pt x="259" y="307"/>
                </a:lnTo>
                <a:lnTo>
                  <a:pt x="262" y="314"/>
                </a:lnTo>
                <a:lnTo>
                  <a:pt x="263" y="315"/>
                </a:lnTo>
                <a:lnTo>
                  <a:pt x="266" y="318"/>
                </a:lnTo>
                <a:lnTo>
                  <a:pt x="285" y="334"/>
                </a:lnTo>
                <a:lnTo>
                  <a:pt x="289" y="335"/>
                </a:lnTo>
                <a:lnTo>
                  <a:pt x="299" y="334"/>
                </a:lnTo>
                <a:lnTo>
                  <a:pt x="300" y="333"/>
                </a:lnTo>
                <a:lnTo>
                  <a:pt x="300" y="330"/>
                </a:lnTo>
                <a:lnTo>
                  <a:pt x="300" y="329"/>
                </a:lnTo>
                <a:lnTo>
                  <a:pt x="297" y="329"/>
                </a:lnTo>
                <a:lnTo>
                  <a:pt x="291" y="323"/>
                </a:lnTo>
                <a:lnTo>
                  <a:pt x="289" y="320"/>
                </a:lnTo>
                <a:lnTo>
                  <a:pt x="291" y="319"/>
                </a:lnTo>
                <a:lnTo>
                  <a:pt x="297" y="325"/>
                </a:lnTo>
                <a:lnTo>
                  <a:pt x="302" y="329"/>
                </a:lnTo>
                <a:lnTo>
                  <a:pt x="303" y="330"/>
                </a:lnTo>
                <a:lnTo>
                  <a:pt x="303" y="331"/>
                </a:lnTo>
                <a:lnTo>
                  <a:pt x="303" y="334"/>
                </a:lnTo>
                <a:lnTo>
                  <a:pt x="303" y="335"/>
                </a:lnTo>
                <a:lnTo>
                  <a:pt x="303" y="337"/>
                </a:lnTo>
                <a:lnTo>
                  <a:pt x="308" y="338"/>
                </a:lnTo>
                <a:lnTo>
                  <a:pt x="311" y="337"/>
                </a:lnTo>
                <a:lnTo>
                  <a:pt x="310" y="327"/>
                </a:lnTo>
                <a:lnTo>
                  <a:pt x="308" y="326"/>
                </a:lnTo>
                <a:lnTo>
                  <a:pt x="307" y="323"/>
                </a:lnTo>
                <a:lnTo>
                  <a:pt x="303" y="319"/>
                </a:lnTo>
                <a:lnTo>
                  <a:pt x="300" y="314"/>
                </a:lnTo>
                <a:lnTo>
                  <a:pt x="299" y="311"/>
                </a:lnTo>
                <a:lnTo>
                  <a:pt x="297" y="310"/>
                </a:lnTo>
                <a:lnTo>
                  <a:pt x="299" y="310"/>
                </a:lnTo>
                <a:lnTo>
                  <a:pt x="300" y="310"/>
                </a:lnTo>
                <a:lnTo>
                  <a:pt x="308" y="318"/>
                </a:lnTo>
                <a:lnTo>
                  <a:pt x="310" y="320"/>
                </a:lnTo>
                <a:lnTo>
                  <a:pt x="312" y="326"/>
                </a:lnTo>
                <a:lnTo>
                  <a:pt x="314" y="327"/>
                </a:lnTo>
                <a:lnTo>
                  <a:pt x="317" y="338"/>
                </a:lnTo>
                <a:lnTo>
                  <a:pt x="321" y="349"/>
                </a:lnTo>
                <a:lnTo>
                  <a:pt x="322" y="350"/>
                </a:lnTo>
                <a:lnTo>
                  <a:pt x="329" y="355"/>
                </a:lnTo>
                <a:lnTo>
                  <a:pt x="330" y="356"/>
                </a:lnTo>
                <a:lnTo>
                  <a:pt x="337" y="355"/>
                </a:lnTo>
                <a:lnTo>
                  <a:pt x="340" y="355"/>
                </a:lnTo>
                <a:lnTo>
                  <a:pt x="341" y="356"/>
                </a:lnTo>
                <a:lnTo>
                  <a:pt x="342" y="356"/>
                </a:lnTo>
                <a:lnTo>
                  <a:pt x="342" y="359"/>
                </a:lnTo>
                <a:lnTo>
                  <a:pt x="344" y="364"/>
                </a:lnTo>
                <a:lnTo>
                  <a:pt x="348" y="365"/>
                </a:lnTo>
                <a:lnTo>
                  <a:pt x="351" y="364"/>
                </a:lnTo>
                <a:lnTo>
                  <a:pt x="353" y="363"/>
                </a:lnTo>
                <a:lnTo>
                  <a:pt x="367" y="361"/>
                </a:lnTo>
                <a:lnTo>
                  <a:pt x="371" y="363"/>
                </a:lnTo>
                <a:lnTo>
                  <a:pt x="374" y="364"/>
                </a:lnTo>
                <a:lnTo>
                  <a:pt x="374" y="365"/>
                </a:lnTo>
                <a:lnTo>
                  <a:pt x="374" y="367"/>
                </a:lnTo>
                <a:lnTo>
                  <a:pt x="372" y="371"/>
                </a:lnTo>
                <a:lnTo>
                  <a:pt x="378" y="376"/>
                </a:lnTo>
                <a:lnTo>
                  <a:pt x="382" y="376"/>
                </a:lnTo>
                <a:lnTo>
                  <a:pt x="386" y="378"/>
                </a:lnTo>
                <a:lnTo>
                  <a:pt x="392" y="379"/>
                </a:lnTo>
                <a:lnTo>
                  <a:pt x="393" y="379"/>
                </a:lnTo>
                <a:lnTo>
                  <a:pt x="394" y="378"/>
                </a:lnTo>
                <a:lnTo>
                  <a:pt x="398" y="376"/>
                </a:lnTo>
                <a:lnTo>
                  <a:pt x="402" y="375"/>
                </a:lnTo>
                <a:lnTo>
                  <a:pt x="408" y="374"/>
                </a:lnTo>
                <a:lnTo>
                  <a:pt x="424" y="374"/>
                </a:lnTo>
                <a:lnTo>
                  <a:pt x="441" y="372"/>
                </a:lnTo>
                <a:lnTo>
                  <a:pt x="446" y="372"/>
                </a:lnTo>
                <a:lnTo>
                  <a:pt x="448" y="372"/>
                </a:lnTo>
                <a:lnTo>
                  <a:pt x="449" y="371"/>
                </a:lnTo>
                <a:lnTo>
                  <a:pt x="450" y="370"/>
                </a:lnTo>
                <a:lnTo>
                  <a:pt x="448" y="361"/>
                </a:lnTo>
                <a:lnTo>
                  <a:pt x="448" y="360"/>
                </a:lnTo>
                <a:lnTo>
                  <a:pt x="448" y="356"/>
                </a:lnTo>
                <a:lnTo>
                  <a:pt x="448" y="355"/>
                </a:lnTo>
                <a:lnTo>
                  <a:pt x="450" y="348"/>
                </a:lnTo>
                <a:lnTo>
                  <a:pt x="450" y="346"/>
                </a:lnTo>
                <a:lnTo>
                  <a:pt x="448" y="344"/>
                </a:lnTo>
                <a:lnTo>
                  <a:pt x="438" y="341"/>
                </a:lnTo>
                <a:lnTo>
                  <a:pt x="428" y="335"/>
                </a:lnTo>
                <a:lnTo>
                  <a:pt x="423" y="334"/>
                </a:lnTo>
                <a:lnTo>
                  <a:pt x="419" y="334"/>
                </a:lnTo>
                <a:lnTo>
                  <a:pt x="413" y="333"/>
                </a:lnTo>
                <a:lnTo>
                  <a:pt x="411" y="333"/>
                </a:lnTo>
                <a:lnTo>
                  <a:pt x="404" y="334"/>
                </a:lnTo>
                <a:lnTo>
                  <a:pt x="393" y="337"/>
                </a:lnTo>
                <a:lnTo>
                  <a:pt x="379" y="341"/>
                </a:lnTo>
                <a:lnTo>
                  <a:pt x="360" y="341"/>
                </a:lnTo>
                <a:lnTo>
                  <a:pt x="371" y="334"/>
                </a:lnTo>
                <a:lnTo>
                  <a:pt x="378" y="334"/>
                </a:lnTo>
                <a:lnTo>
                  <a:pt x="381" y="334"/>
                </a:lnTo>
                <a:lnTo>
                  <a:pt x="382" y="333"/>
                </a:lnTo>
                <a:lnTo>
                  <a:pt x="389" y="330"/>
                </a:lnTo>
                <a:lnTo>
                  <a:pt x="390" y="330"/>
                </a:lnTo>
                <a:lnTo>
                  <a:pt x="402" y="322"/>
                </a:lnTo>
                <a:lnTo>
                  <a:pt x="405" y="320"/>
                </a:lnTo>
                <a:lnTo>
                  <a:pt x="407" y="318"/>
                </a:lnTo>
                <a:lnTo>
                  <a:pt x="407" y="316"/>
                </a:lnTo>
                <a:lnTo>
                  <a:pt x="407" y="312"/>
                </a:lnTo>
                <a:lnTo>
                  <a:pt x="386" y="299"/>
                </a:lnTo>
                <a:lnTo>
                  <a:pt x="385" y="299"/>
                </a:lnTo>
                <a:lnTo>
                  <a:pt x="367" y="299"/>
                </a:lnTo>
                <a:lnTo>
                  <a:pt x="352" y="299"/>
                </a:lnTo>
                <a:lnTo>
                  <a:pt x="351" y="297"/>
                </a:lnTo>
                <a:lnTo>
                  <a:pt x="347" y="290"/>
                </a:lnTo>
                <a:lnTo>
                  <a:pt x="345" y="289"/>
                </a:lnTo>
                <a:lnTo>
                  <a:pt x="345" y="288"/>
                </a:lnTo>
                <a:lnTo>
                  <a:pt x="348" y="285"/>
                </a:lnTo>
                <a:lnTo>
                  <a:pt x="349" y="282"/>
                </a:lnTo>
                <a:lnTo>
                  <a:pt x="348" y="281"/>
                </a:lnTo>
                <a:lnTo>
                  <a:pt x="348" y="280"/>
                </a:lnTo>
                <a:lnTo>
                  <a:pt x="347" y="280"/>
                </a:lnTo>
                <a:lnTo>
                  <a:pt x="344" y="278"/>
                </a:lnTo>
                <a:lnTo>
                  <a:pt x="342" y="278"/>
                </a:lnTo>
                <a:lnTo>
                  <a:pt x="341" y="280"/>
                </a:lnTo>
                <a:lnTo>
                  <a:pt x="338" y="284"/>
                </a:lnTo>
                <a:lnTo>
                  <a:pt x="327" y="288"/>
                </a:lnTo>
                <a:lnTo>
                  <a:pt x="322" y="289"/>
                </a:lnTo>
                <a:lnTo>
                  <a:pt x="317" y="290"/>
                </a:lnTo>
                <a:lnTo>
                  <a:pt x="315" y="290"/>
                </a:lnTo>
                <a:lnTo>
                  <a:pt x="312" y="289"/>
                </a:lnTo>
                <a:lnTo>
                  <a:pt x="310" y="289"/>
                </a:lnTo>
                <a:lnTo>
                  <a:pt x="304" y="284"/>
                </a:lnTo>
                <a:lnTo>
                  <a:pt x="304" y="282"/>
                </a:lnTo>
                <a:lnTo>
                  <a:pt x="308" y="284"/>
                </a:lnTo>
                <a:lnTo>
                  <a:pt x="311" y="286"/>
                </a:lnTo>
                <a:lnTo>
                  <a:pt x="312" y="286"/>
                </a:lnTo>
                <a:lnTo>
                  <a:pt x="314" y="286"/>
                </a:lnTo>
                <a:lnTo>
                  <a:pt x="319" y="286"/>
                </a:lnTo>
                <a:lnTo>
                  <a:pt x="323" y="285"/>
                </a:lnTo>
                <a:lnTo>
                  <a:pt x="325" y="284"/>
                </a:lnTo>
                <a:lnTo>
                  <a:pt x="323" y="284"/>
                </a:lnTo>
                <a:lnTo>
                  <a:pt x="322" y="282"/>
                </a:lnTo>
                <a:lnTo>
                  <a:pt x="317" y="278"/>
                </a:lnTo>
                <a:lnTo>
                  <a:pt x="307" y="270"/>
                </a:lnTo>
                <a:lnTo>
                  <a:pt x="307" y="267"/>
                </a:lnTo>
                <a:lnTo>
                  <a:pt x="307" y="263"/>
                </a:lnTo>
                <a:lnTo>
                  <a:pt x="306" y="262"/>
                </a:lnTo>
                <a:lnTo>
                  <a:pt x="304" y="262"/>
                </a:lnTo>
                <a:lnTo>
                  <a:pt x="304" y="263"/>
                </a:lnTo>
                <a:lnTo>
                  <a:pt x="297" y="262"/>
                </a:lnTo>
                <a:lnTo>
                  <a:pt x="293" y="263"/>
                </a:lnTo>
                <a:lnTo>
                  <a:pt x="291" y="265"/>
                </a:lnTo>
                <a:lnTo>
                  <a:pt x="287" y="265"/>
                </a:lnTo>
                <a:lnTo>
                  <a:pt x="276" y="262"/>
                </a:lnTo>
                <a:lnTo>
                  <a:pt x="266" y="259"/>
                </a:lnTo>
                <a:close/>
                <a:moveTo>
                  <a:pt x="151" y="1061"/>
                </a:moveTo>
                <a:lnTo>
                  <a:pt x="146" y="1062"/>
                </a:lnTo>
                <a:lnTo>
                  <a:pt x="136" y="1062"/>
                </a:lnTo>
                <a:lnTo>
                  <a:pt x="135" y="1064"/>
                </a:lnTo>
                <a:lnTo>
                  <a:pt x="134" y="1065"/>
                </a:lnTo>
                <a:lnTo>
                  <a:pt x="135" y="1066"/>
                </a:lnTo>
                <a:lnTo>
                  <a:pt x="124" y="1077"/>
                </a:lnTo>
                <a:lnTo>
                  <a:pt x="123" y="1079"/>
                </a:lnTo>
                <a:lnTo>
                  <a:pt x="121" y="1080"/>
                </a:lnTo>
                <a:lnTo>
                  <a:pt x="120" y="1085"/>
                </a:lnTo>
                <a:lnTo>
                  <a:pt x="119" y="1088"/>
                </a:lnTo>
                <a:lnTo>
                  <a:pt x="119" y="1090"/>
                </a:lnTo>
                <a:lnTo>
                  <a:pt x="127" y="1098"/>
                </a:lnTo>
                <a:lnTo>
                  <a:pt x="130" y="1098"/>
                </a:lnTo>
                <a:lnTo>
                  <a:pt x="136" y="1083"/>
                </a:lnTo>
                <a:lnTo>
                  <a:pt x="138" y="1080"/>
                </a:lnTo>
                <a:lnTo>
                  <a:pt x="136" y="1079"/>
                </a:lnTo>
                <a:lnTo>
                  <a:pt x="138" y="1073"/>
                </a:lnTo>
                <a:lnTo>
                  <a:pt x="139" y="1070"/>
                </a:lnTo>
                <a:lnTo>
                  <a:pt x="142" y="1069"/>
                </a:lnTo>
                <a:lnTo>
                  <a:pt x="145" y="1069"/>
                </a:lnTo>
                <a:lnTo>
                  <a:pt x="153" y="1072"/>
                </a:lnTo>
                <a:lnTo>
                  <a:pt x="165" y="1076"/>
                </a:lnTo>
                <a:lnTo>
                  <a:pt x="169" y="1081"/>
                </a:lnTo>
                <a:lnTo>
                  <a:pt x="173" y="1087"/>
                </a:lnTo>
                <a:lnTo>
                  <a:pt x="175" y="1085"/>
                </a:lnTo>
                <a:lnTo>
                  <a:pt x="179" y="1075"/>
                </a:lnTo>
                <a:lnTo>
                  <a:pt x="179" y="1072"/>
                </a:lnTo>
                <a:lnTo>
                  <a:pt x="168" y="1068"/>
                </a:lnTo>
                <a:lnTo>
                  <a:pt x="166" y="1068"/>
                </a:lnTo>
                <a:lnTo>
                  <a:pt x="161" y="1068"/>
                </a:lnTo>
                <a:lnTo>
                  <a:pt x="151" y="1061"/>
                </a:lnTo>
                <a:close/>
                <a:moveTo>
                  <a:pt x="538" y="217"/>
                </a:moveTo>
                <a:lnTo>
                  <a:pt x="536" y="217"/>
                </a:lnTo>
                <a:lnTo>
                  <a:pt x="525" y="217"/>
                </a:lnTo>
                <a:lnTo>
                  <a:pt x="521" y="218"/>
                </a:lnTo>
                <a:lnTo>
                  <a:pt x="516" y="221"/>
                </a:lnTo>
                <a:lnTo>
                  <a:pt x="516" y="222"/>
                </a:lnTo>
                <a:lnTo>
                  <a:pt x="512" y="228"/>
                </a:lnTo>
                <a:lnTo>
                  <a:pt x="512" y="229"/>
                </a:lnTo>
                <a:lnTo>
                  <a:pt x="512" y="233"/>
                </a:lnTo>
                <a:lnTo>
                  <a:pt x="512" y="235"/>
                </a:lnTo>
                <a:lnTo>
                  <a:pt x="513" y="236"/>
                </a:lnTo>
                <a:lnTo>
                  <a:pt x="513" y="237"/>
                </a:lnTo>
                <a:lnTo>
                  <a:pt x="516" y="239"/>
                </a:lnTo>
                <a:lnTo>
                  <a:pt x="518" y="239"/>
                </a:lnTo>
                <a:lnTo>
                  <a:pt x="520" y="240"/>
                </a:lnTo>
                <a:lnTo>
                  <a:pt x="523" y="240"/>
                </a:lnTo>
                <a:lnTo>
                  <a:pt x="533" y="236"/>
                </a:lnTo>
                <a:lnTo>
                  <a:pt x="538" y="229"/>
                </a:lnTo>
                <a:lnTo>
                  <a:pt x="538" y="222"/>
                </a:lnTo>
                <a:lnTo>
                  <a:pt x="538" y="220"/>
                </a:lnTo>
                <a:lnTo>
                  <a:pt x="538" y="217"/>
                </a:lnTo>
                <a:close/>
                <a:moveTo>
                  <a:pt x="141" y="1009"/>
                </a:moveTo>
                <a:lnTo>
                  <a:pt x="132" y="1012"/>
                </a:lnTo>
                <a:lnTo>
                  <a:pt x="130" y="1016"/>
                </a:lnTo>
                <a:lnTo>
                  <a:pt x="130" y="1017"/>
                </a:lnTo>
                <a:lnTo>
                  <a:pt x="127" y="1027"/>
                </a:lnTo>
                <a:lnTo>
                  <a:pt x="128" y="1028"/>
                </a:lnTo>
                <a:lnTo>
                  <a:pt x="128" y="1034"/>
                </a:lnTo>
                <a:lnTo>
                  <a:pt x="130" y="1034"/>
                </a:lnTo>
                <a:lnTo>
                  <a:pt x="135" y="1038"/>
                </a:lnTo>
                <a:lnTo>
                  <a:pt x="145" y="1032"/>
                </a:lnTo>
                <a:lnTo>
                  <a:pt x="145" y="1031"/>
                </a:lnTo>
                <a:lnTo>
                  <a:pt x="146" y="1021"/>
                </a:lnTo>
                <a:lnTo>
                  <a:pt x="146" y="1017"/>
                </a:lnTo>
                <a:lnTo>
                  <a:pt x="142" y="1010"/>
                </a:lnTo>
                <a:lnTo>
                  <a:pt x="141" y="1009"/>
                </a:lnTo>
                <a:close/>
                <a:moveTo>
                  <a:pt x="315" y="209"/>
                </a:moveTo>
                <a:lnTo>
                  <a:pt x="315" y="210"/>
                </a:lnTo>
                <a:lnTo>
                  <a:pt x="314" y="211"/>
                </a:lnTo>
                <a:lnTo>
                  <a:pt x="314" y="213"/>
                </a:lnTo>
                <a:lnTo>
                  <a:pt x="312" y="214"/>
                </a:lnTo>
                <a:lnTo>
                  <a:pt x="317" y="221"/>
                </a:lnTo>
                <a:lnTo>
                  <a:pt x="321" y="229"/>
                </a:lnTo>
                <a:lnTo>
                  <a:pt x="322" y="230"/>
                </a:lnTo>
                <a:lnTo>
                  <a:pt x="325" y="233"/>
                </a:lnTo>
                <a:lnTo>
                  <a:pt x="327" y="233"/>
                </a:lnTo>
                <a:lnTo>
                  <a:pt x="338" y="235"/>
                </a:lnTo>
                <a:lnTo>
                  <a:pt x="341" y="236"/>
                </a:lnTo>
                <a:lnTo>
                  <a:pt x="341" y="237"/>
                </a:lnTo>
                <a:lnTo>
                  <a:pt x="344" y="248"/>
                </a:lnTo>
                <a:lnTo>
                  <a:pt x="352" y="271"/>
                </a:lnTo>
                <a:lnTo>
                  <a:pt x="355" y="275"/>
                </a:lnTo>
                <a:lnTo>
                  <a:pt x="357" y="278"/>
                </a:lnTo>
                <a:lnTo>
                  <a:pt x="364" y="288"/>
                </a:lnTo>
                <a:lnTo>
                  <a:pt x="367" y="289"/>
                </a:lnTo>
                <a:lnTo>
                  <a:pt x="367" y="290"/>
                </a:lnTo>
                <a:lnTo>
                  <a:pt x="368" y="290"/>
                </a:lnTo>
                <a:lnTo>
                  <a:pt x="374" y="290"/>
                </a:lnTo>
                <a:lnTo>
                  <a:pt x="375" y="289"/>
                </a:lnTo>
                <a:lnTo>
                  <a:pt x="377" y="289"/>
                </a:lnTo>
                <a:lnTo>
                  <a:pt x="372" y="288"/>
                </a:lnTo>
                <a:lnTo>
                  <a:pt x="370" y="288"/>
                </a:lnTo>
                <a:lnTo>
                  <a:pt x="368" y="286"/>
                </a:lnTo>
                <a:lnTo>
                  <a:pt x="367" y="285"/>
                </a:lnTo>
                <a:lnTo>
                  <a:pt x="360" y="278"/>
                </a:lnTo>
                <a:lnTo>
                  <a:pt x="356" y="274"/>
                </a:lnTo>
                <a:lnTo>
                  <a:pt x="355" y="273"/>
                </a:lnTo>
                <a:lnTo>
                  <a:pt x="349" y="259"/>
                </a:lnTo>
                <a:lnTo>
                  <a:pt x="349" y="254"/>
                </a:lnTo>
                <a:lnTo>
                  <a:pt x="349" y="251"/>
                </a:lnTo>
                <a:lnTo>
                  <a:pt x="348" y="250"/>
                </a:lnTo>
                <a:lnTo>
                  <a:pt x="348" y="247"/>
                </a:lnTo>
                <a:lnTo>
                  <a:pt x="348" y="245"/>
                </a:lnTo>
                <a:lnTo>
                  <a:pt x="345" y="237"/>
                </a:lnTo>
                <a:lnTo>
                  <a:pt x="344" y="235"/>
                </a:lnTo>
                <a:lnTo>
                  <a:pt x="342" y="233"/>
                </a:lnTo>
                <a:lnTo>
                  <a:pt x="338" y="230"/>
                </a:lnTo>
                <a:lnTo>
                  <a:pt x="337" y="230"/>
                </a:lnTo>
                <a:lnTo>
                  <a:pt x="336" y="232"/>
                </a:lnTo>
                <a:lnTo>
                  <a:pt x="326" y="229"/>
                </a:lnTo>
                <a:lnTo>
                  <a:pt x="317" y="215"/>
                </a:lnTo>
                <a:lnTo>
                  <a:pt x="315" y="210"/>
                </a:lnTo>
                <a:lnTo>
                  <a:pt x="315" y="210"/>
                </a:lnTo>
                <a:lnTo>
                  <a:pt x="315" y="209"/>
                </a:lnTo>
                <a:close/>
                <a:moveTo>
                  <a:pt x="116" y="971"/>
                </a:moveTo>
                <a:lnTo>
                  <a:pt x="115" y="972"/>
                </a:lnTo>
                <a:lnTo>
                  <a:pt x="113" y="979"/>
                </a:lnTo>
                <a:lnTo>
                  <a:pt x="115" y="982"/>
                </a:lnTo>
                <a:lnTo>
                  <a:pt x="104" y="980"/>
                </a:lnTo>
                <a:lnTo>
                  <a:pt x="104" y="976"/>
                </a:lnTo>
                <a:lnTo>
                  <a:pt x="100" y="971"/>
                </a:lnTo>
                <a:lnTo>
                  <a:pt x="97" y="974"/>
                </a:lnTo>
                <a:lnTo>
                  <a:pt x="94" y="979"/>
                </a:lnTo>
                <a:lnTo>
                  <a:pt x="95" y="986"/>
                </a:lnTo>
                <a:lnTo>
                  <a:pt x="95" y="987"/>
                </a:lnTo>
                <a:lnTo>
                  <a:pt x="102" y="990"/>
                </a:lnTo>
                <a:lnTo>
                  <a:pt x="108" y="994"/>
                </a:lnTo>
                <a:lnTo>
                  <a:pt x="112" y="995"/>
                </a:lnTo>
                <a:lnTo>
                  <a:pt x="113" y="995"/>
                </a:lnTo>
                <a:lnTo>
                  <a:pt x="123" y="990"/>
                </a:lnTo>
                <a:lnTo>
                  <a:pt x="131" y="987"/>
                </a:lnTo>
                <a:lnTo>
                  <a:pt x="132" y="986"/>
                </a:lnTo>
                <a:lnTo>
                  <a:pt x="132" y="985"/>
                </a:lnTo>
                <a:lnTo>
                  <a:pt x="132" y="983"/>
                </a:lnTo>
                <a:lnTo>
                  <a:pt x="130" y="980"/>
                </a:lnTo>
                <a:lnTo>
                  <a:pt x="124" y="976"/>
                </a:lnTo>
                <a:lnTo>
                  <a:pt x="119" y="972"/>
                </a:lnTo>
                <a:lnTo>
                  <a:pt x="116" y="971"/>
                </a:lnTo>
                <a:close/>
                <a:moveTo>
                  <a:pt x="209" y="968"/>
                </a:moveTo>
                <a:lnTo>
                  <a:pt x="205" y="971"/>
                </a:lnTo>
                <a:lnTo>
                  <a:pt x="199" y="972"/>
                </a:lnTo>
                <a:lnTo>
                  <a:pt x="196" y="974"/>
                </a:lnTo>
                <a:lnTo>
                  <a:pt x="195" y="975"/>
                </a:lnTo>
                <a:lnTo>
                  <a:pt x="194" y="980"/>
                </a:lnTo>
                <a:lnTo>
                  <a:pt x="192" y="986"/>
                </a:lnTo>
                <a:lnTo>
                  <a:pt x="198" y="1005"/>
                </a:lnTo>
                <a:lnTo>
                  <a:pt x="198" y="1006"/>
                </a:lnTo>
                <a:lnTo>
                  <a:pt x="199" y="1008"/>
                </a:lnTo>
                <a:lnTo>
                  <a:pt x="205" y="1008"/>
                </a:lnTo>
                <a:lnTo>
                  <a:pt x="206" y="1008"/>
                </a:lnTo>
                <a:lnTo>
                  <a:pt x="207" y="1008"/>
                </a:lnTo>
                <a:lnTo>
                  <a:pt x="211" y="1006"/>
                </a:lnTo>
                <a:lnTo>
                  <a:pt x="213" y="1006"/>
                </a:lnTo>
                <a:lnTo>
                  <a:pt x="216" y="1004"/>
                </a:lnTo>
                <a:lnTo>
                  <a:pt x="218" y="998"/>
                </a:lnTo>
                <a:lnTo>
                  <a:pt x="222" y="994"/>
                </a:lnTo>
                <a:lnTo>
                  <a:pt x="225" y="989"/>
                </a:lnTo>
                <a:lnTo>
                  <a:pt x="222" y="982"/>
                </a:lnTo>
                <a:lnTo>
                  <a:pt x="222" y="979"/>
                </a:lnTo>
                <a:lnTo>
                  <a:pt x="222" y="974"/>
                </a:lnTo>
                <a:lnTo>
                  <a:pt x="222" y="970"/>
                </a:lnTo>
                <a:lnTo>
                  <a:pt x="221" y="970"/>
                </a:lnTo>
                <a:lnTo>
                  <a:pt x="220" y="970"/>
                </a:lnTo>
                <a:lnTo>
                  <a:pt x="209" y="968"/>
                </a:lnTo>
                <a:close/>
                <a:moveTo>
                  <a:pt x="224" y="916"/>
                </a:moveTo>
                <a:lnTo>
                  <a:pt x="222" y="918"/>
                </a:lnTo>
                <a:lnTo>
                  <a:pt x="221" y="919"/>
                </a:lnTo>
                <a:lnTo>
                  <a:pt x="222" y="922"/>
                </a:lnTo>
                <a:lnTo>
                  <a:pt x="225" y="926"/>
                </a:lnTo>
                <a:lnTo>
                  <a:pt x="240" y="934"/>
                </a:lnTo>
                <a:lnTo>
                  <a:pt x="251" y="946"/>
                </a:lnTo>
                <a:lnTo>
                  <a:pt x="254" y="948"/>
                </a:lnTo>
                <a:lnTo>
                  <a:pt x="255" y="948"/>
                </a:lnTo>
                <a:lnTo>
                  <a:pt x="262" y="948"/>
                </a:lnTo>
                <a:lnTo>
                  <a:pt x="265" y="946"/>
                </a:lnTo>
                <a:lnTo>
                  <a:pt x="266" y="945"/>
                </a:lnTo>
                <a:lnTo>
                  <a:pt x="266" y="944"/>
                </a:lnTo>
                <a:lnTo>
                  <a:pt x="267" y="941"/>
                </a:lnTo>
                <a:lnTo>
                  <a:pt x="267" y="940"/>
                </a:lnTo>
                <a:lnTo>
                  <a:pt x="266" y="935"/>
                </a:lnTo>
                <a:lnTo>
                  <a:pt x="265" y="934"/>
                </a:lnTo>
                <a:lnTo>
                  <a:pt x="258" y="933"/>
                </a:lnTo>
                <a:lnTo>
                  <a:pt x="241" y="925"/>
                </a:lnTo>
                <a:lnTo>
                  <a:pt x="224" y="916"/>
                </a:lnTo>
                <a:close/>
                <a:moveTo>
                  <a:pt x="156" y="911"/>
                </a:moveTo>
                <a:lnTo>
                  <a:pt x="154" y="911"/>
                </a:lnTo>
                <a:lnTo>
                  <a:pt x="153" y="911"/>
                </a:lnTo>
                <a:lnTo>
                  <a:pt x="150" y="914"/>
                </a:lnTo>
                <a:lnTo>
                  <a:pt x="147" y="916"/>
                </a:lnTo>
                <a:lnTo>
                  <a:pt x="145" y="919"/>
                </a:lnTo>
                <a:lnTo>
                  <a:pt x="135" y="935"/>
                </a:lnTo>
                <a:lnTo>
                  <a:pt x="134" y="937"/>
                </a:lnTo>
                <a:lnTo>
                  <a:pt x="134" y="938"/>
                </a:lnTo>
                <a:lnTo>
                  <a:pt x="135" y="941"/>
                </a:lnTo>
                <a:lnTo>
                  <a:pt x="135" y="942"/>
                </a:lnTo>
                <a:lnTo>
                  <a:pt x="136" y="946"/>
                </a:lnTo>
                <a:lnTo>
                  <a:pt x="138" y="946"/>
                </a:lnTo>
                <a:lnTo>
                  <a:pt x="147" y="940"/>
                </a:lnTo>
                <a:lnTo>
                  <a:pt x="149" y="940"/>
                </a:lnTo>
                <a:lnTo>
                  <a:pt x="150" y="938"/>
                </a:lnTo>
                <a:lnTo>
                  <a:pt x="151" y="934"/>
                </a:lnTo>
                <a:lnTo>
                  <a:pt x="158" y="931"/>
                </a:lnTo>
                <a:lnTo>
                  <a:pt x="161" y="935"/>
                </a:lnTo>
                <a:lnTo>
                  <a:pt x="164" y="937"/>
                </a:lnTo>
                <a:lnTo>
                  <a:pt x="166" y="938"/>
                </a:lnTo>
                <a:lnTo>
                  <a:pt x="168" y="937"/>
                </a:lnTo>
                <a:lnTo>
                  <a:pt x="175" y="934"/>
                </a:lnTo>
                <a:lnTo>
                  <a:pt x="169" y="923"/>
                </a:lnTo>
                <a:lnTo>
                  <a:pt x="168" y="923"/>
                </a:lnTo>
                <a:lnTo>
                  <a:pt x="166" y="922"/>
                </a:lnTo>
                <a:lnTo>
                  <a:pt x="158" y="922"/>
                </a:lnTo>
                <a:lnTo>
                  <a:pt x="157" y="914"/>
                </a:lnTo>
                <a:lnTo>
                  <a:pt x="156" y="911"/>
                </a:lnTo>
                <a:close/>
                <a:moveTo>
                  <a:pt x="151" y="901"/>
                </a:moveTo>
                <a:lnTo>
                  <a:pt x="149" y="901"/>
                </a:lnTo>
                <a:lnTo>
                  <a:pt x="146" y="901"/>
                </a:lnTo>
                <a:lnTo>
                  <a:pt x="143" y="903"/>
                </a:lnTo>
                <a:lnTo>
                  <a:pt x="138" y="905"/>
                </a:lnTo>
                <a:lnTo>
                  <a:pt x="132" y="903"/>
                </a:lnTo>
                <a:lnTo>
                  <a:pt x="130" y="903"/>
                </a:lnTo>
                <a:lnTo>
                  <a:pt x="128" y="904"/>
                </a:lnTo>
                <a:lnTo>
                  <a:pt x="112" y="915"/>
                </a:lnTo>
                <a:lnTo>
                  <a:pt x="108" y="929"/>
                </a:lnTo>
                <a:lnTo>
                  <a:pt x="108" y="933"/>
                </a:lnTo>
                <a:lnTo>
                  <a:pt x="127" y="927"/>
                </a:lnTo>
                <a:lnTo>
                  <a:pt x="130" y="925"/>
                </a:lnTo>
                <a:lnTo>
                  <a:pt x="131" y="923"/>
                </a:lnTo>
                <a:lnTo>
                  <a:pt x="135" y="919"/>
                </a:lnTo>
                <a:lnTo>
                  <a:pt x="136" y="919"/>
                </a:lnTo>
                <a:lnTo>
                  <a:pt x="138" y="920"/>
                </a:lnTo>
                <a:lnTo>
                  <a:pt x="138" y="923"/>
                </a:lnTo>
                <a:lnTo>
                  <a:pt x="136" y="923"/>
                </a:lnTo>
                <a:lnTo>
                  <a:pt x="123" y="934"/>
                </a:lnTo>
                <a:lnTo>
                  <a:pt x="120" y="935"/>
                </a:lnTo>
                <a:lnTo>
                  <a:pt x="119" y="935"/>
                </a:lnTo>
                <a:lnTo>
                  <a:pt x="117" y="937"/>
                </a:lnTo>
                <a:lnTo>
                  <a:pt x="117" y="938"/>
                </a:lnTo>
                <a:lnTo>
                  <a:pt x="119" y="941"/>
                </a:lnTo>
                <a:lnTo>
                  <a:pt x="120" y="941"/>
                </a:lnTo>
                <a:lnTo>
                  <a:pt x="123" y="941"/>
                </a:lnTo>
                <a:lnTo>
                  <a:pt x="128" y="938"/>
                </a:lnTo>
                <a:lnTo>
                  <a:pt x="130" y="937"/>
                </a:lnTo>
                <a:lnTo>
                  <a:pt x="136" y="929"/>
                </a:lnTo>
                <a:lnTo>
                  <a:pt x="143" y="919"/>
                </a:lnTo>
                <a:lnTo>
                  <a:pt x="147" y="914"/>
                </a:lnTo>
                <a:lnTo>
                  <a:pt x="154" y="905"/>
                </a:lnTo>
                <a:lnTo>
                  <a:pt x="153" y="903"/>
                </a:lnTo>
                <a:lnTo>
                  <a:pt x="151" y="901"/>
                </a:lnTo>
                <a:close/>
                <a:moveTo>
                  <a:pt x="180" y="886"/>
                </a:moveTo>
                <a:lnTo>
                  <a:pt x="177" y="888"/>
                </a:lnTo>
                <a:lnTo>
                  <a:pt x="176" y="888"/>
                </a:lnTo>
                <a:lnTo>
                  <a:pt x="175" y="893"/>
                </a:lnTo>
                <a:lnTo>
                  <a:pt x="175" y="897"/>
                </a:lnTo>
                <a:lnTo>
                  <a:pt x="176" y="900"/>
                </a:lnTo>
                <a:lnTo>
                  <a:pt x="179" y="904"/>
                </a:lnTo>
                <a:lnTo>
                  <a:pt x="180" y="905"/>
                </a:lnTo>
                <a:lnTo>
                  <a:pt x="183" y="907"/>
                </a:lnTo>
                <a:lnTo>
                  <a:pt x="194" y="911"/>
                </a:lnTo>
                <a:lnTo>
                  <a:pt x="195" y="908"/>
                </a:lnTo>
                <a:lnTo>
                  <a:pt x="198" y="900"/>
                </a:lnTo>
                <a:lnTo>
                  <a:pt x="198" y="899"/>
                </a:lnTo>
                <a:lnTo>
                  <a:pt x="181" y="888"/>
                </a:lnTo>
                <a:lnTo>
                  <a:pt x="180" y="886"/>
                </a:lnTo>
                <a:close/>
                <a:moveTo>
                  <a:pt x="364" y="825"/>
                </a:moveTo>
                <a:lnTo>
                  <a:pt x="363" y="825"/>
                </a:lnTo>
                <a:lnTo>
                  <a:pt x="362" y="825"/>
                </a:lnTo>
                <a:lnTo>
                  <a:pt x="356" y="830"/>
                </a:lnTo>
                <a:lnTo>
                  <a:pt x="357" y="835"/>
                </a:lnTo>
                <a:lnTo>
                  <a:pt x="359" y="836"/>
                </a:lnTo>
                <a:lnTo>
                  <a:pt x="363" y="843"/>
                </a:lnTo>
                <a:lnTo>
                  <a:pt x="367" y="845"/>
                </a:lnTo>
                <a:lnTo>
                  <a:pt x="375" y="848"/>
                </a:lnTo>
                <a:lnTo>
                  <a:pt x="383" y="851"/>
                </a:lnTo>
                <a:lnTo>
                  <a:pt x="389" y="852"/>
                </a:lnTo>
                <a:lnTo>
                  <a:pt x="390" y="852"/>
                </a:lnTo>
                <a:lnTo>
                  <a:pt x="394" y="855"/>
                </a:lnTo>
                <a:lnTo>
                  <a:pt x="394" y="856"/>
                </a:lnTo>
                <a:lnTo>
                  <a:pt x="396" y="858"/>
                </a:lnTo>
                <a:lnTo>
                  <a:pt x="394" y="859"/>
                </a:lnTo>
                <a:lnTo>
                  <a:pt x="396" y="863"/>
                </a:lnTo>
                <a:lnTo>
                  <a:pt x="398" y="865"/>
                </a:lnTo>
                <a:lnTo>
                  <a:pt x="400" y="865"/>
                </a:lnTo>
                <a:lnTo>
                  <a:pt x="401" y="862"/>
                </a:lnTo>
                <a:lnTo>
                  <a:pt x="401" y="859"/>
                </a:lnTo>
                <a:lnTo>
                  <a:pt x="401" y="856"/>
                </a:lnTo>
                <a:lnTo>
                  <a:pt x="398" y="850"/>
                </a:lnTo>
                <a:lnTo>
                  <a:pt x="394" y="843"/>
                </a:lnTo>
                <a:lnTo>
                  <a:pt x="392" y="839"/>
                </a:lnTo>
                <a:lnTo>
                  <a:pt x="390" y="839"/>
                </a:lnTo>
                <a:lnTo>
                  <a:pt x="387" y="839"/>
                </a:lnTo>
                <a:lnTo>
                  <a:pt x="382" y="835"/>
                </a:lnTo>
                <a:lnTo>
                  <a:pt x="381" y="832"/>
                </a:lnTo>
                <a:lnTo>
                  <a:pt x="381" y="830"/>
                </a:lnTo>
                <a:lnTo>
                  <a:pt x="382" y="829"/>
                </a:lnTo>
                <a:lnTo>
                  <a:pt x="381" y="828"/>
                </a:lnTo>
                <a:lnTo>
                  <a:pt x="379" y="826"/>
                </a:lnTo>
                <a:lnTo>
                  <a:pt x="364" y="825"/>
                </a:lnTo>
                <a:close/>
                <a:moveTo>
                  <a:pt x="307" y="802"/>
                </a:moveTo>
                <a:lnTo>
                  <a:pt x="306" y="802"/>
                </a:lnTo>
                <a:lnTo>
                  <a:pt x="297" y="805"/>
                </a:lnTo>
                <a:lnTo>
                  <a:pt x="296" y="805"/>
                </a:lnTo>
                <a:lnTo>
                  <a:pt x="295" y="809"/>
                </a:lnTo>
                <a:lnTo>
                  <a:pt x="295" y="811"/>
                </a:lnTo>
                <a:lnTo>
                  <a:pt x="304" y="829"/>
                </a:lnTo>
                <a:lnTo>
                  <a:pt x="306" y="832"/>
                </a:lnTo>
                <a:lnTo>
                  <a:pt x="311" y="841"/>
                </a:lnTo>
                <a:lnTo>
                  <a:pt x="317" y="856"/>
                </a:lnTo>
                <a:lnTo>
                  <a:pt x="319" y="860"/>
                </a:lnTo>
                <a:lnTo>
                  <a:pt x="322" y="860"/>
                </a:lnTo>
                <a:lnTo>
                  <a:pt x="330" y="862"/>
                </a:lnTo>
                <a:lnTo>
                  <a:pt x="337" y="862"/>
                </a:lnTo>
                <a:lnTo>
                  <a:pt x="340" y="860"/>
                </a:lnTo>
                <a:lnTo>
                  <a:pt x="340" y="859"/>
                </a:lnTo>
                <a:lnTo>
                  <a:pt x="332" y="858"/>
                </a:lnTo>
                <a:lnTo>
                  <a:pt x="321" y="851"/>
                </a:lnTo>
                <a:lnTo>
                  <a:pt x="321" y="848"/>
                </a:lnTo>
                <a:lnTo>
                  <a:pt x="327" y="844"/>
                </a:lnTo>
                <a:lnTo>
                  <a:pt x="330" y="844"/>
                </a:lnTo>
                <a:lnTo>
                  <a:pt x="341" y="847"/>
                </a:lnTo>
                <a:lnTo>
                  <a:pt x="342" y="847"/>
                </a:lnTo>
                <a:lnTo>
                  <a:pt x="353" y="844"/>
                </a:lnTo>
                <a:lnTo>
                  <a:pt x="356" y="843"/>
                </a:lnTo>
                <a:lnTo>
                  <a:pt x="356" y="841"/>
                </a:lnTo>
                <a:lnTo>
                  <a:pt x="355" y="836"/>
                </a:lnTo>
                <a:lnTo>
                  <a:pt x="355" y="835"/>
                </a:lnTo>
                <a:lnTo>
                  <a:pt x="353" y="835"/>
                </a:lnTo>
                <a:lnTo>
                  <a:pt x="352" y="832"/>
                </a:lnTo>
                <a:lnTo>
                  <a:pt x="352" y="830"/>
                </a:lnTo>
                <a:lnTo>
                  <a:pt x="349" y="830"/>
                </a:lnTo>
                <a:lnTo>
                  <a:pt x="338" y="826"/>
                </a:lnTo>
                <a:lnTo>
                  <a:pt x="325" y="822"/>
                </a:lnTo>
                <a:lnTo>
                  <a:pt x="317" y="821"/>
                </a:lnTo>
                <a:lnTo>
                  <a:pt x="317" y="822"/>
                </a:lnTo>
                <a:lnTo>
                  <a:pt x="314" y="824"/>
                </a:lnTo>
                <a:lnTo>
                  <a:pt x="312" y="822"/>
                </a:lnTo>
                <a:lnTo>
                  <a:pt x="310" y="821"/>
                </a:lnTo>
                <a:lnTo>
                  <a:pt x="308" y="818"/>
                </a:lnTo>
                <a:lnTo>
                  <a:pt x="304" y="809"/>
                </a:lnTo>
                <a:lnTo>
                  <a:pt x="304" y="807"/>
                </a:lnTo>
                <a:lnTo>
                  <a:pt x="306" y="807"/>
                </a:lnTo>
                <a:lnTo>
                  <a:pt x="307" y="810"/>
                </a:lnTo>
                <a:lnTo>
                  <a:pt x="308" y="811"/>
                </a:lnTo>
                <a:lnTo>
                  <a:pt x="315" y="818"/>
                </a:lnTo>
                <a:lnTo>
                  <a:pt x="330" y="821"/>
                </a:lnTo>
                <a:lnTo>
                  <a:pt x="338" y="821"/>
                </a:lnTo>
                <a:lnTo>
                  <a:pt x="340" y="821"/>
                </a:lnTo>
                <a:lnTo>
                  <a:pt x="347" y="821"/>
                </a:lnTo>
                <a:lnTo>
                  <a:pt x="347" y="820"/>
                </a:lnTo>
                <a:lnTo>
                  <a:pt x="341" y="810"/>
                </a:lnTo>
                <a:lnTo>
                  <a:pt x="341" y="809"/>
                </a:lnTo>
                <a:lnTo>
                  <a:pt x="340" y="803"/>
                </a:lnTo>
                <a:lnTo>
                  <a:pt x="336" y="802"/>
                </a:lnTo>
                <a:lnTo>
                  <a:pt x="333" y="802"/>
                </a:lnTo>
                <a:lnTo>
                  <a:pt x="332" y="802"/>
                </a:lnTo>
                <a:lnTo>
                  <a:pt x="327" y="806"/>
                </a:lnTo>
                <a:lnTo>
                  <a:pt x="327" y="807"/>
                </a:lnTo>
                <a:lnTo>
                  <a:pt x="326" y="810"/>
                </a:lnTo>
                <a:lnTo>
                  <a:pt x="323" y="811"/>
                </a:lnTo>
                <a:lnTo>
                  <a:pt x="321" y="811"/>
                </a:lnTo>
                <a:lnTo>
                  <a:pt x="319" y="810"/>
                </a:lnTo>
                <a:lnTo>
                  <a:pt x="317" y="806"/>
                </a:lnTo>
                <a:lnTo>
                  <a:pt x="311" y="802"/>
                </a:lnTo>
                <a:lnTo>
                  <a:pt x="307" y="802"/>
                </a:lnTo>
                <a:lnTo>
                  <a:pt x="307" y="802"/>
                </a:lnTo>
                <a:close/>
                <a:moveTo>
                  <a:pt x="267" y="757"/>
                </a:moveTo>
                <a:lnTo>
                  <a:pt x="266" y="757"/>
                </a:lnTo>
                <a:lnTo>
                  <a:pt x="263" y="757"/>
                </a:lnTo>
                <a:lnTo>
                  <a:pt x="262" y="758"/>
                </a:lnTo>
                <a:lnTo>
                  <a:pt x="261" y="760"/>
                </a:lnTo>
                <a:lnTo>
                  <a:pt x="261" y="761"/>
                </a:lnTo>
                <a:lnTo>
                  <a:pt x="262" y="762"/>
                </a:lnTo>
                <a:lnTo>
                  <a:pt x="265" y="768"/>
                </a:lnTo>
                <a:lnTo>
                  <a:pt x="269" y="770"/>
                </a:lnTo>
                <a:lnTo>
                  <a:pt x="272" y="775"/>
                </a:lnTo>
                <a:lnTo>
                  <a:pt x="273" y="775"/>
                </a:lnTo>
                <a:lnTo>
                  <a:pt x="281" y="780"/>
                </a:lnTo>
                <a:lnTo>
                  <a:pt x="284" y="781"/>
                </a:lnTo>
                <a:lnTo>
                  <a:pt x="285" y="783"/>
                </a:lnTo>
                <a:lnTo>
                  <a:pt x="289" y="783"/>
                </a:lnTo>
                <a:lnTo>
                  <a:pt x="291" y="783"/>
                </a:lnTo>
                <a:lnTo>
                  <a:pt x="291" y="781"/>
                </a:lnTo>
                <a:lnTo>
                  <a:pt x="293" y="779"/>
                </a:lnTo>
                <a:lnTo>
                  <a:pt x="299" y="772"/>
                </a:lnTo>
                <a:lnTo>
                  <a:pt x="299" y="769"/>
                </a:lnTo>
                <a:lnTo>
                  <a:pt x="297" y="766"/>
                </a:lnTo>
                <a:lnTo>
                  <a:pt x="289" y="764"/>
                </a:lnTo>
                <a:lnTo>
                  <a:pt x="287" y="765"/>
                </a:lnTo>
                <a:lnTo>
                  <a:pt x="281" y="766"/>
                </a:lnTo>
                <a:lnTo>
                  <a:pt x="280" y="766"/>
                </a:lnTo>
                <a:lnTo>
                  <a:pt x="276" y="768"/>
                </a:lnTo>
                <a:lnTo>
                  <a:pt x="272" y="762"/>
                </a:lnTo>
                <a:lnTo>
                  <a:pt x="272" y="761"/>
                </a:lnTo>
                <a:lnTo>
                  <a:pt x="269" y="758"/>
                </a:lnTo>
                <a:lnTo>
                  <a:pt x="267" y="757"/>
                </a:lnTo>
                <a:close/>
                <a:moveTo>
                  <a:pt x="273" y="745"/>
                </a:moveTo>
                <a:lnTo>
                  <a:pt x="272" y="746"/>
                </a:lnTo>
                <a:lnTo>
                  <a:pt x="267" y="746"/>
                </a:lnTo>
                <a:lnTo>
                  <a:pt x="266" y="746"/>
                </a:lnTo>
                <a:lnTo>
                  <a:pt x="265" y="746"/>
                </a:lnTo>
                <a:lnTo>
                  <a:pt x="263" y="749"/>
                </a:lnTo>
                <a:lnTo>
                  <a:pt x="263" y="750"/>
                </a:lnTo>
                <a:lnTo>
                  <a:pt x="267" y="751"/>
                </a:lnTo>
                <a:lnTo>
                  <a:pt x="272" y="757"/>
                </a:lnTo>
                <a:lnTo>
                  <a:pt x="273" y="760"/>
                </a:lnTo>
                <a:lnTo>
                  <a:pt x="276" y="765"/>
                </a:lnTo>
                <a:lnTo>
                  <a:pt x="277" y="765"/>
                </a:lnTo>
                <a:lnTo>
                  <a:pt x="278" y="765"/>
                </a:lnTo>
                <a:lnTo>
                  <a:pt x="287" y="762"/>
                </a:lnTo>
                <a:lnTo>
                  <a:pt x="296" y="758"/>
                </a:lnTo>
                <a:lnTo>
                  <a:pt x="297" y="751"/>
                </a:lnTo>
                <a:lnTo>
                  <a:pt x="284" y="753"/>
                </a:lnTo>
                <a:lnTo>
                  <a:pt x="278" y="753"/>
                </a:lnTo>
                <a:lnTo>
                  <a:pt x="278" y="750"/>
                </a:lnTo>
                <a:lnTo>
                  <a:pt x="278" y="749"/>
                </a:lnTo>
                <a:lnTo>
                  <a:pt x="277" y="747"/>
                </a:lnTo>
                <a:lnTo>
                  <a:pt x="277" y="746"/>
                </a:lnTo>
                <a:lnTo>
                  <a:pt x="273" y="745"/>
                </a:lnTo>
                <a:close/>
                <a:moveTo>
                  <a:pt x="183" y="670"/>
                </a:moveTo>
                <a:lnTo>
                  <a:pt x="183" y="671"/>
                </a:lnTo>
                <a:lnTo>
                  <a:pt x="180" y="678"/>
                </a:lnTo>
                <a:lnTo>
                  <a:pt x="180" y="670"/>
                </a:lnTo>
                <a:lnTo>
                  <a:pt x="175" y="671"/>
                </a:lnTo>
                <a:lnTo>
                  <a:pt x="171" y="672"/>
                </a:lnTo>
                <a:lnTo>
                  <a:pt x="169" y="672"/>
                </a:lnTo>
                <a:lnTo>
                  <a:pt x="166" y="676"/>
                </a:lnTo>
                <a:lnTo>
                  <a:pt x="161" y="683"/>
                </a:lnTo>
                <a:lnTo>
                  <a:pt x="161" y="685"/>
                </a:lnTo>
                <a:lnTo>
                  <a:pt x="162" y="698"/>
                </a:lnTo>
                <a:lnTo>
                  <a:pt x="164" y="698"/>
                </a:lnTo>
                <a:lnTo>
                  <a:pt x="169" y="695"/>
                </a:lnTo>
                <a:lnTo>
                  <a:pt x="172" y="693"/>
                </a:lnTo>
                <a:lnTo>
                  <a:pt x="171" y="691"/>
                </a:lnTo>
                <a:lnTo>
                  <a:pt x="172" y="689"/>
                </a:lnTo>
                <a:lnTo>
                  <a:pt x="173" y="689"/>
                </a:lnTo>
                <a:lnTo>
                  <a:pt x="176" y="690"/>
                </a:lnTo>
                <a:lnTo>
                  <a:pt x="176" y="695"/>
                </a:lnTo>
                <a:lnTo>
                  <a:pt x="176" y="697"/>
                </a:lnTo>
                <a:lnTo>
                  <a:pt x="175" y="698"/>
                </a:lnTo>
                <a:lnTo>
                  <a:pt x="173" y="700"/>
                </a:lnTo>
                <a:lnTo>
                  <a:pt x="172" y="702"/>
                </a:lnTo>
                <a:lnTo>
                  <a:pt x="176" y="704"/>
                </a:lnTo>
                <a:lnTo>
                  <a:pt x="177" y="704"/>
                </a:lnTo>
                <a:lnTo>
                  <a:pt x="179" y="704"/>
                </a:lnTo>
                <a:lnTo>
                  <a:pt x="184" y="701"/>
                </a:lnTo>
                <a:lnTo>
                  <a:pt x="186" y="694"/>
                </a:lnTo>
                <a:lnTo>
                  <a:pt x="191" y="687"/>
                </a:lnTo>
                <a:lnTo>
                  <a:pt x="188" y="682"/>
                </a:lnTo>
                <a:lnTo>
                  <a:pt x="188" y="678"/>
                </a:lnTo>
                <a:lnTo>
                  <a:pt x="188" y="674"/>
                </a:lnTo>
                <a:lnTo>
                  <a:pt x="187" y="671"/>
                </a:lnTo>
                <a:lnTo>
                  <a:pt x="186" y="671"/>
                </a:lnTo>
                <a:lnTo>
                  <a:pt x="183" y="670"/>
                </a:lnTo>
                <a:close/>
                <a:moveTo>
                  <a:pt x="179" y="649"/>
                </a:moveTo>
                <a:lnTo>
                  <a:pt x="173" y="653"/>
                </a:lnTo>
                <a:lnTo>
                  <a:pt x="172" y="653"/>
                </a:lnTo>
                <a:lnTo>
                  <a:pt x="168" y="652"/>
                </a:lnTo>
                <a:lnTo>
                  <a:pt x="166" y="652"/>
                </a:lnTo>
                <a:lnTo>
                  <a:pt x="168" y="650"/>
                </a:lnTo>
                <a:lnTo>
                  <a:pt x="166" y="650"/>
                </a:lnTo>
                <a:lnTo>
                  <a:pt x="165" y="652"/>
                </a:lnTo>
                <a:lnTo>
                  <a:pt x="162" y="656"/>
                </a:lnTo>
                <a:lnTo>
                  <a:pt x="157" y="671"/>
                </a:lnTo>
                <a:lnTo>
                  <a:pt x="160" y="671"/>
                </a:lnTo>
                <a:lnTo>
                  <a:pt x="164" y="671"/>
                </a:lnTo>
                <a:lnTo>
                  <a:pt x="176" y="670"/>
                </a:lnTo>
                <a:lnTo>
                  <a:pt x="176" y="667"/>
                </a:lnTo>
                <a:lnTo>
                  <a:pt x="177" y="663"/>
                </a:lnTo>
                <a:lnTo>
                  <a:pt x="177" y="655"/>
                </a:lnTo>
                <a:lnTo>
                  <a:pt x="179" y="649"/>
                </a:lnTo>
                <a:close/>
                <a:moveTo>
                  <a:pt x="195" y="633"/>
                </a:moveTo>
                <a:lnTo>
                  <a:pt x="188" y="638"/>
                </a:lnTo>
                <a:lnTo>
                  <a:pt x="184" y="655"/>
                </a:lnTo>
                <a:lnTo>
                  <a:pt x="184" y="659"/>
                </a:lnTo>
                <a:lnTo>
                  <a:pt x="184" y="661"/>
                </a:lnTo>
                <a:lnTo>
                  <a:pt x="187" y="665"/>
                </a:lnTo>
                <a:lnTo>
                  <a:pt x="190" y="667"/>
                </a:lnTo>
                <a:lnTo>
                  <a:pt x="191" y="665"/>
                </a:lnTo>
                <a:lnTo>
                  <a:pt x="195" y="659"/>
                </a:lnTo>
                <a:lnTo>
                  <a:pt x="201" y="645"/>
                </a:lnTo>
                <a:lnTo>
                  <a:pt x="201" y="644"/>
                </a:lnTo>
                <a:lnTo>
                  <a:pt x="201" y="642"/>
                </a:lnTo>
                <a:lnTo>
                  <a:pt x="201" y="638"/>
                </a:lnTo>
                <a:lnTo>
                  <a:pt x="199" y="638"/>
                </a:lnTo>
                <a:lnTo>
                  <a:pt x="198" y="634"/>
                </a:lnTo>
                <a:lnTo>
                  <a:pt x="195" y="633"/>
                </a:lnTo>
                <a:close/>
                <a:moveTo>
                  <a:pt x="374" y="626"/>
                </a:moveTo>
                <a:lnTo>
                  <a:pt x="363" y="626"/>
                </a:lnTo>
                <a:lnTo>
                  <a:pt x="362" y="626"/>
                </a:lnTo>
                <a:lnTo>
                  <a:pt x="360" y="626"/>
                </a:lnTo>
                <a:lnTo>
                  <a:pt x="360" y="627"/>
                </a:lnTo>
                <a:lnTo>
                  <a:pt x="359" y="633"/>
                </a:lnTo>
                <a:lnTo>
                  <a:pt x="360" y="634"/>
                </a:lnTo>
                <a:lnTo>
                  <a:pt x="364" y="638"/>
                </a:lnTo>
                <a:lnTo>
                  <a:pt x="364" y="641"/>
                </a:lnTo>
                <a:lnTo>
                  <a:pt x="366" y="645"/>
                </a:lnTo>
                <a:lnTo>
                  <a:pt x="367" y="646"/>
                </a:lnTo>
                <a:lnTo>
                  <a:pt x="375" y="652"/>
                </a:lnTo>
                <a:lnTo>
                  <a:pt x="377" y="652"/>
                </a:lnTo>
                <a:lnTo>
                  <a:pt x="381" y="653"/>
                </a:lnTo>
                <a:lnTo>
                  <a:pt x="382" y="653"/>
                </a:lnTo>
                <a:lnTo>
                  <a:pt x="386" y="653"/>
                </a:lnTo>
                <a:lnTo>
                  <a:pt x="389" y="653"/>
                </a:lnTo>
                <a:lnTo>
                  <a:pt x="390" y="652"/>
                </a:lnTo>
                <a:lnTo>
                  <a:pt x="392" y="650"/>
                </a:lnTo>
                <a:lnTo>
                  <a:pt x="392" y="649"/>
                </a:lnTo>
                <a:lnTo>
                  <a:pt x="392" y="648"/>
                </a:lnTo>
                <a:lnTo>
                  <a:pt x="390" y="646"/>
                </a:lnTo>
                <a:lnTo>
                  <a:pt x="387" y="644"/>
                </a:lnTo>
                <a:lnTo>
                  <a:pt x="386" y="644"/>
                </a:lnTo>
                <a:lnTo>
                  <a:pt x="383" y="638"/>
                </a:lnTo>
                <a:lnTo>
                  <a:pt x="383" y="635"/>
                </a:lnTo>
                <a:lnTo>
                  <a:pt x="382" y="633"/>
                </a:lnTo>
                <a:lnTo>
                  <a:pt x="378" y="630"/>
                </a:lnTo>
                <a:lnTo>
                  <a:pt x="375" y="627"/>
                </a:lnTo>
                <a:lnTo>
                  <a:pt x="374" y="626"/>
                </a:lnTo>
                <a:close/>
                <a:moveTo>
                  <a:pt x="177" y="607"/>
                </a:moveTo>
                <a:lnTo>
                  <a:pt x="162" y="616"/>
                </a:lnTo>
                <a:lnTo>
                  <a:pt x="146" y="634"/>
                </a:lnTo>
                <a:lnTo>
                  <a:pt x="147" y="637"/>
                </a:lnTo>
                <a:lnTo>
                  <a:pt x="147" y="638"/>
                </a:lnTo>
                <a:lnTo>
                  <a:pt x="157" y="635"/>
                </a:lnTo>
                <a:lnTo>
                  <a:pt x="164" y="634"/>
                </a:lnTo>
                <a:lnTo>
                  <a:pt x="169" y="631"/>
                </a:lnTo>
                <a:lnTo>
                  <a:pt x="171" y="630"/>
                </a:lnTo>
                <a:lnTo>
                  <a:pt x="176" y="625"/>
                </a:lnTo>
                <a:lnTo>
                  <a:pt x="175" y="625"/>
                </a:lnTo>
                <a:lnTo>
                  <a:pt x="177" y="619"/>
                </a:lnTo>
                <a:lnTo>
                  <a:pt x="179" y="618"/>
                </a:lnTo>
                <a:lnTo>
                  <a:pt x="180" y="616"/>
                </a:lnTo>
                <a:lnTo>
                  <a:pt x="181" y="610"/>
                </a:lnTo>
                <a:lnTo>
                  <a:pt x="180" y="608"/>
                </a:lnTo>
                <a:lnTo>
                  <a:pt x="177" y="607"/>
                </a:lnTo>
                <a:close/>
                <a:moveTo>
                  <a:pt x="333" y="571"/>
                </a:moveTo>
                <a:lnTo>
                  <a:pt x="332" y="571"/>
                </a:lnTo>
                <a:lnTo>
                  <a:pt x="318" y="571"/>
                </a:lnTo>
                <a:lnTo>
                  <a:pt x="314" y="571"/>
                </a:lnTo>
                <a:lnTo>
                  <a:pt x="311" y="571"/>
                </a:lnTo>
                <a:lnTo>
                  <a:pt x="310" y="573"/>
                </a:lnTo>
                <a:lnTo>
                  <a:pt x="310" y="573"/>
                </a:lnTo>
                <a:lnTo>
                  <a:pt x="317" y="582"/>
                </a:lnTo>
                <a:lnTo>
                  <a:pt x="314" y="585"/>
                </a:lnTo>
                <a:lnTo>
                  <a:pt x="314" y="586"/>
                </a:lnTo>
                <a:lnTo>
                  <a:pt x="307" y="589"/>
                </a:lnTo>
                <a:lnTo>
                  <a:pt x="304" y="590"/>
                </a:lnTo>
                <a:lnTo>
                  <a:pt x="302" y="593"/>
                </a:lnTo>
                <a:lnTo>
                  <a:pt x="302" y="595"/>
                </a:lnTo>
                <a:lnTo>
                  <a:pt x="302" y="597"/>
                </a:lnTo>
                <a:lnTo>
                  <a:pt x="303" y="597"/>
                </a:lnTo>
                <a:lnTo>
                  <a:pt x="307" y="597"/>
                </a:lnTo>
                <a:lnTo>
                  <a:pt x="308" y="597"/>
                </a:lnTo>
                <a:lnTo>
                  <a:pt x="308" y="600"/>
                </a:lnTo>
                <a:lnTo>
                  <a:pt x="308" y="603"/>
                </a:lnTo>
                <a:lnTo>
                  <a:pt x="312" y="608"/>
                </a:lnTo>
                <a:lnTo>
                  <a:pt x="315" y="607"/>
                </a:lnTo>
                <a:lnTo>
                  <a:pt x="317" y="607"/>
                </a:lnTo>
                <a:lnTo>
                  <a:pt x="318" y="605"/>
                </a:lnTo>
                <a:lnTo>
                  <a:pt x="319" y="605"/>
                </a:lnTo>
                <a:lnTo>
                  <a:pt x="321" y="607"/>
                </a:lnTo>
                <a:lnTo>
                  <a:pt x="321" y="608"/>
                </a:lnTo>
                <a:lnTo>
                  <a:pt x="325" y="616"/>
                </a:lnTo>
                <a:lnTo>
                  <a:pt x="323" y="619"/>
                </a:lnTo>
                <a:lnTo>
                  <a:pt x="323" y="620"/>
                </a:lnTo>
                <a:lnTo>
                  <a:pt x="323" y="622"/>
                </a:lnTo>
                <a:lnTo>
                  <a:pt x="323" y="630"/>
                </a:lnTo>
                <a:lnTo>
                  <a:pt x="325" y="630"/>
                </a:lnTo>
                <a:lnTo>
                  <a:pt x="326" y="631"/>
                </a:lnTo>
                <a:lnTo>
                  <a:pt x="329" y="633"/>
                </a:lnTo>
                <a:lnTo>
                  <a:pt x="330" y="633"/>
                </a:lnTo>
                <a:lnTo>
                  <a:pt x="345" y="626"/>
                </a:lnTo>
                <a:lnTo>
                  <a:pt x="352" y="623"/>
                </a:lnTo>
                <a:lnTo>
                  <a:pt x="363" y="623"/>
                </a:lnTo>
                <a:lnTo>
                  <a:pt x="379" y="622"/>
                </a:lnTo>
                <a:lnTo>
                  <a:pt x="375" y="608"/>
                </a:lnTo>
                <a:lnTo>
                  <a:pt x="375" y="607"/>
                </a:lnTo>
                <a:lnTo>
                  <a:pt x="370" y="601"/>
                </a:lnTo>
                <a:lnTo>
                  <a:pt x="368" y="600"/>
                </a:lnTo>
                <a:lnTo>
                  <a:pt x="367" y="600"/>
                </a:lnTo>
                <a:lnTo>
                  <a:pt x="366" y="597"/>
                </a:lnTo>
                <a:lnTo>
                  <a:pt x="374" y="595"/>
                </a:lnTo>
                <a:lnTo>
                  <a:pt x="375" y="593"/>
                </a:lnTo>
                <a:lnTo>
                  <a:pt x="375" y="592"/>
                </a:lnTo>
                <a:lnTo>
                  <a:pt x="374" y="590"/>
                </a:lnTo>
                <a:lnTo>
                  <a:pt x="372" y="589"/>
                </a:lnTo>
                <a:lnTo>
                  <a:pt x="371" y="588"/>
                </a:lnTo>
                <a:lnTo>
                  <a:pt x="370" y="588"/>
                </a:lnTo>
                <a:lnTo>
                  <a:pt x="370" y="589"/>
                </a:lnTo>
                <a:lnTo>
                  <a:pt x="367" y="590"/>
                </a:lnTo>
                <a:lnTo>
                  <a:pt x="366" y="592"/>
                </a:lnTo>
                <a:lnTo>
                  <a:pt x="364" y="592"/>
                </a:lnTo>
                <a:lnTo>
                  <a:pt x="363" y="592"/>
                </a:lnTo>
                <a:lnTo>
                  <a:pt x="356" y="592"/>
                </a:lnTo>
                <a:lnTo>
                  <a:pt x="356" y="590"/>
                </a:lnTo>
                <a:lnTo>
                  <a:pt x="352" y="584"/>
                </a:lnTo>
                <a:lnTo>
                  <a:pt x="353" y="580"/>
                </a:lnTo>
                <a:lnTo>
                  <a:pt x="355" y="580"/>
                </a:lnTo>
                <a:lnTo>
                  <a:pt x="355" y="581"/>
                </a:lnTo>
                <a:lnTo>
                  <a:pt x="356" y="584"/>
                </a:lnTo>
                <a:lnTo>
                  <a:pt x="357" y="586"/>
                </a:lnTo>
                <a:lnTo>
                  <a:pt x="359" y="588"/>
                </a:lnTo>
                <a:lnTo>
                  <a:pt x="362" y="588"/>
                </a:lnTo>
                <a:lnTo>
                  <a:pt x="366" y="586"/>
                </a:lnTo>
                <a:lnTo>
                  <a:pt x="368" y="585"/>
                </a:lnTo>
                <a:lnTo>
                  <a:pt x="370" y="582"/>
                </a:lnTo>
                <a:lnTo>
                  <a:pt x="368" y="581"/>
                </a:lnTo>
                <a:lnTo>
                  <a:pt x="367" y="580"/>
                </a:lnTo>
                <a:lnTo>
                  <a:pt x="357" y="575"/>
                </a:lnTo>
                <a:lnTo>
                  <a:pt x="347" y="573"/>
                </a:lnTo>
                <a:lnTo>
                  <a:pt x="342" y="573"/>
                </a:lnTo>
                <a:lnTo>
                  <a:pt x="337" y="573"/>
                </a:lnTo>
                <a:lnTo>
                  <a:pt x="333" y="571"/>
                </a:lnTo>
                <a:close/>
                <a:moveTo>
                  <a:pt x="356" y="518"/>
                </a:moveTo>
                <a:lnTo>
                  <a:pt x="355" y="518"/>
                </a:lnTo>
                <a:lnTo>
                  <a:pt x="352" y="518"/>
                </a:lnTo>
                <a:lnTo>
                  <a:pt x="349" y="520"/>
                </a:lnTo>
                <a:lnTo>
                  <a:pt x="348" y="521"/>
                </a:lnTo>
                <a:lnTo>
                  <a:pt x="347" y="521"/>
                </a:lnTo>
                <a:lnTo>
                  <a:pt x="348" y="524"/>
                </a:lnTo>
                <a:lnTo>
                  <a:pt x="348" y="525"/>
                </a:lnTo>
                <a:lnTo>
                  <a:pt x="349" y="526"/>
                </a:lnTo>
                <a:lnTo>
                  <a:pt x="349" y="528"/>
                </a:lnTo>
                <a:lnTo>
                  <a:pt x="349" y="529"/>
                </a:lnTo>
                <a:lnTo>
                  <a:pt x="348" y="536"/>
                </a:lnTo>
                <a:lnTo>
                  <a:pt x="348" y="537"/>
                </a:lnTo>
                <a:lnTo>
                  <a:pt x="344" y="540"/>
                </a:lnTo>
                <a:lnTo>
                  <a:pt x="342" y="540"/>
                </a:lnTo>
                <a:lnTo>
                  <a:pt x="341" y="540"/>
                </a:lnTo>
                <a:lnTo>
                  <a:pt x="341" y="543"/>
                </a:lnTo>
                <a:lnTo>
                  <a:pt x="342" y="554"/>
                </a:lnTo>
                <a:lnTo>
                  <a:pt x="347" y="558"/>
                </a:lnTo>
                <a:lnTo>
                  <a:pt x="360" y="569"/>
                </a:lnTo>
                <a:lnTo>
                  <a:pt x="362" y="570"/>
                </a:lnTo>
                <a:lnTo>
                  <a:pt x="363" y="570"/>
                </a:lnTo>
                <a:lnTo>
                  <a:pt x="368" y="571"/>
                </a:lnTo>
                <a:lnTo>
                  <a:pt x="374" y="571"/>
                </a:lnTo>
                <a:lnTo>
                  <a:pt x="378" y="571"/>
                </a:lnTo>
                <a:lnTo>
                  <a:pt x="390" y="571"/>
                </a:lnTo>
                <a:lnTo>
                  <a:pt x="392" y="571"/>
                </a:lnTo>
                <a:lnTo>
                  <a:pt x="408" y="571"/>
                </a:lnTo>
                <a:lnTo>
                  <a:pt x="413" y="571"/>
                </a:lnTo>
                <a:lnTo>
                  <a:pt x="409" y="566"/>
                </a:lnTo>
                <a:lnTo>
                  <a:pt x="398" y="556"/>
                </a:lnTo>
                <a:lnTo>
                  <a:pt x="398" y="548"/>
                </a:lnTo>
                <a:lnTo>
                  <a:pt x="397" y="547"/>
                </a:lnTo>
                <a:lnTo>
                  <a:pt x="397" y="545"/>
                </a:lnTo>
                <a:lnTo>
                  <a:pt x="393" y="543"/>
                </a:lnTo>
                <a:lnTo>
                  <a:pt x="392" y="543"/>
                </a:lnTo>
                <a:lnTo>
                  <a:pt x="375" y="537"/>
                </a:lnTo>
                <a:lnTo>
                  <a:pt x="372" y="537"/>
                </a:lnTo>
                <a:lnTo>
                  <a:pt x="371" y="540"/>
                </a:lnTo>
                <a:lnTo>
                  <a:pt x="368" y="540"/>
                </a:lnTo>
                <a:lnTo>
                  <a:pt x="364" y="540"/>
                </a:lnTo>
                <a:lnTo>
                  <a:pt x="366" y="540"/>
                </a:lnTo>
                <a:lnTo>
                  <a:pt x="372" y="536"/>
                </a:lnTo>
                <a:lnTo>
                  <a:pt x="375" y="535"/>
                </a:lnTo>
                <a:lnTo>
                  <a:pt x="387" y="536"/>
                </a:lnTo>
                <a:lnTo>
                  <a:pt x="401" y="536"/>
                </a:lnTo>
                <a:lnTo>
                  <a:pt x="389" y="532"/>
                </a:lnTo>
                <a:lnTo>
                  <a:pt x="375" y="529"/>
                </a:lnTo>
                <a:lnTo>
                  <a:pt x="370" y="528"/>
                </a:lnTo>
                <a:lnTo>
                  <a:pt x="362" y="525"/>
                </a:lnTo>
                <a:lnTo>
                  <a:pt x="356" y="518"/>
                </a:lnTo>
                <a:close/>
                <a:moveTo>
                  <a:pt x="430" y="492"/>
                </a:moveTo>
                <a:lnTo>
                  <a:pt x="428" y="494"/>
                </a:lnTo>
                <a:lnTo>
                  <a:pt x="419" y="499"/>
                </a:lnTo>
                <a:lnTo>
                  <a:pt x="417" y="502"/>
                </a:lnTo>
                <a:lnTo>
                  <a:pt x="416" y="505"/>
                </a:lnTo>
                <a:lnTo>
                  <a:pt x="416" y="506"/>
                </a:lnTo>
                <a:lnTo>
                  <a:pt x="416" y="507"/>
                </a:lnTo>
                <a:lnTo>
                  <a:pt x="427" y="510"/>
                </a:lnTo>
                <a:lnTo>
                  <a:pt x="430" y="510"/>
                </a:lnTo>
                <a:lnTo>
                  <a:pt x="431" y="510"/>
                </a:lnTo>
                <a:lnTo>
                  <a:pt x="435" y="507"/>
                </a:lnTo>
                <a:lnTo>
                  <a:pt x="442" y="507"/>
                </a:lnTo>
                <a:lnTo>
                  <a:pt x="448" y="506"/>
                </a:lnTo>
                <a:lnTo>
                  <a:pt x="449" y="507"/>
                </a:lnTo>
                <a:lnTo>
                  <a:pt x="453" y="507"/>
                </a:lnTo>
                <a:lnTo>
                  <a:pt x="453" y="506"/>
                </a:lnTo>
                <a:lnTo>
                  <a:pt x="456" y="502"/>
                </a:lnTo>
                <a:lnTo>
                  <a:pt x="456" y="500"/>
                </a:lnTo>
                <a:lnTo>
                  <a:pt x="456" y="499"/>
                </a:lnTo>
                <a:lnTo>
                  <a:pt x="454" y="499"/>
                </a:lnTo>
                <a:lnTo>
                  <a:pt x="452" y="499"/>
                </a:lnTo>
                <a:lnTo>
                  <a:pt x="446" y="500"/>
                </a:lnTo>
                <a:lnTo>
                  <a:pt x="443" y="500"/>
                </a:lnTo>
                <a:lnTo>
                  <a:pt x="442" y="500"/>
                </a:lnTo>
                <a:lnTo>
                  <a:pt x="431" y="494"/>
                </a:lnTo>
                <a:lnTo>
                  <a:pt x="430" y="492"/>
                </a:lnTo>
                <a:close/>
                <a:moveTo>
                  <a:pt x="181" y="462"/>
                </a:moveTo>
                <a:lnTo>
                  <a:pt x="179" y="464"/>
                </a:lnTo>
                <a:lnTo>
                  <a:pt x="177" y="465"/>
                </a:lnTo>
                <a:lnTo>
                  <a:pt x="176" y="466"/>
                </a:lnTo>
                <a:lnTo>
                  <a:pt x="169" y="476"/>
                </a:lnTo>
                <a:lnTo>
                  <a:pt x="160" y="495"/>
                </a:lnTo>
                <a:lnTo>
                  <a:pt x="161" y="502"/>
                </a:lnTo>
                <a:lnTo>
                  <a:pt x="162" y="502"/>
                </a:lnTo>
                <a:lnTo>
                  <a:pt x="165" y="503"/>
                </a:lnTo>
                <a:lnTo>
                  <a:pt x="166" y="502"/>
                </a:lnTo>
                <a:lnTo>
                  <a:pt x="168" y="502"/>
                </a:lnTo>
                <a:lnTo>
                  <a:pt x="171" y="499"/>
                </a:lnTo>
                <a:lnTo>
                  <a:pt x="168" y="495"/>
                </a:lnTo>
                <a:lnTo>
                  <a:pt x="168" y="494"/>
                </a:lnTo>
                <a:lnTo>
                  <a:pt x="169" y="488"/>
                </a:lnTo>
                <a:lnTo>
                  <a:pt x="171" y="487"/>
                </a:lnTo>
                <a:lnTo>
                  <a:pt x="172" y="488"/>
                </a:lnTo>
                <a:lnTo>
                  <a:pt x="177" y="490"/>
                </a:lnTo>
                <a:lnTo>
                  <a:pt x="179" y="491"/>
                </a:lnTo>
                <a:lnTo>
                  <a:pt x="177" y="494"/>
                </a:lnTo>
                <a:lnTo>
                  <a:pt x="177" y="495"/>
                </a:lnTo>
                <a:lnTo>
                  <a:pt x="177" y="502"/>
                </a:lnTo>
                <a:lnTo>
                  <a:pt x="179" y="505"/>
                </a:lnTo>
                <a:lnTo>
                  <a:pt x="184" y="505"/>
                </a:lnTo>
                <a:lnTo>
                  <a:pt x="186" y="503"/>
                </a:lnTo>
                <a:lnTo>
                  <a:pt x="191" y="498"/>
                </a:lnTo>
                <a:lnTo>
                  <a:pt x="191" y="496"/>
                </a:lnTo>
                <a:lnTo>
                  <a:pt x="192" y="495"/>
                </a:lnTo>
                <a:lnTo>
                  <a:pt x="194" y="481"/>
                </a:lnTo>
                <a:lnTo>
                  <a:pt x="188" y="472"/>
                </a:lnTo>
                <a:lnTo>
                  <a:pt x="184" y="465"/>
                </a:lnTo>
                <a:lnTo>
                  <a:pt x="181" y="462"/>
                </a:lnTo>
                <a:close/>
                <a:moveTo>
                  <a:pt x="574" y="409"/>
                </a:moveTo>
                <a:lnTo>
                  <a:pt x="573" y="409"/>
                </a:lnTo>
                <a:lnTo>
                  <a:pt x="570" y="409"/>
                </a:lnTo>
                <a:lnTo>
                  <a:pt x="565" y="413"/>
                </a:lnTo>
                <a:lnTo>
                  <a:pt x="562" y="415"/>
                </a:lnTo>
                <a:lnTo>
                  <a:pt x="562" y="413"/>
                </a:lnTo>
                <a:lnTo>
                  <a:pt x="553" y="413"/>
                </a:lnTo>
                <a:lnTo>
                  <a:pt x="551" y="413"/>
                </a:lnTo>
                <a:lnTo>
                  <a:pt x="547" y="416"/>
                </a:lnTo>
                <a:lnTo>
                  <a:pt x="546" y="417"/>
                </a:lnTo>
                <a:lnTo>
                  <a:pt x="546" y="419"/>
                </a:lnTo>
                <a:lnTo>
                  <a:pt x="546" y="424"/>
                </a:lnTo>
                <a:lnTo>
                  <a:pt x="547" y="425"/>
                </a:lnTo>
                <a:lnTo>
                  <a:pt x="550" y="427"/>
                </a:lnTo>
                <a:lnTo>
                  <a:pt x="557" y="430"/>
                </a:lnTo>
                <a:lnTo>
                  <a:pt x="561" y="430"/>
                </a:lnTo>
                <a:lnTo>
                  <a:pt x="570" y="423"/>
                </a:lnTo>
                <a:lnTo>
                  <a:pt x="574" y="419"/>
                </a:lnTo>
                <a:lnTo>
                  <a:pt x="577" y="412"/>
                </a:lnTo>
                <a:lnTo>
                  <a:pt x="576" y="410"/>
                </a:lnTo>
                <a:lnTo>
                  <a:pt x="574" y="409"/>
                </a:lnTo>
                <a:close/>
                <a:moveTo>
                  <a:pt x="630" y="372"/>
                </a:moveTo>
                <a:lnTo>
                  <a:pt x="629" y="372"/>
                </a:lnTo>
                <a:lnTo>
                  <a:pt x="628" y="372"/>
                </a:lnTo>
                <a:lnTo>
                  <a:pt x="624" y="378"/>
                </a:lnTo>
                <a:lnTo>
                  <a:pt x="624" y="379"/>
                </a:lnTo>
                <a:lnTo>
                  <a:pt x="625" y="380"/>
                </a:lnTo>
                <a:lnTo>
                  <a:pt x="626" y="385"/>
                </a:lnTo>
                <a:lnTo>
                  <a:pt x="628" y="386"/>
                </a:lnTo>
                <a:lnTo>
                  <a:pt x="629" y="387"/>
                </a:lnTo>
                <a:lnTo>
                  <a:pt x="629" y="386"/>
                </a:lnTo>
                <a:lnTo>
                  <a:pt x="632" y="383"/>
                </a:lnTo>
                <a:lnTo>
                  <a:pt x="636" y="385"/>
                </a:lnTo>
                <a:lnTo>
                  <a:pt x="640" y="386"/>
                </a:lnTo>
                <a:lnTo>
                  <a:pt x="645" y="393"/>
                </a:lnTo>
                <a:lnTo>
                  <a:pt x="648" y="398"/>
                </a:lnTo>
                <a:lnTo>
                  <a:pt x="651" y="400"/>
                </a:lnTo>
                <a:lnTo>
                  <a:pt x="651" y="398"/>
                </a:lnTo>
                <a:lnTo>
                  <a:pt x="652" y="397"/>
                </a:lnTo>
                <a:lnTo>
                  <a:pt x="654" y="387"/>
                </a:lnTo>
                <a:lnTo>
                  <a:pt x="651" y="382"/>
                </a:lnTo>
                <a:lnTo>
                  <a:pt x="645" y="378"/>
                </a:lnTo>
                <a:lnTo>
                  <a:pt x="639" y="379"/>
                </a:lnTo>
                <a:lnTo>
                  <a:pt x="630" y="378"/>
                </a:lnTo>
                <a:lnTo>
                  <a:pt x="630" y="376"/>
                </a:lnTo>
                <a:lnTo>
                  <a:pt x="630" y="372"/>
                </a:lnTo>
                <a:close/>
                <a:moveTo>
                  <a:pt x="160" y="376"/>
                </a:moveTo>
                <a:lnTo>
                  <a:pt x="153" y="376"/>
                </a:lnTo>
                <a:lnTo>
                  <a:pt x="151" y="376"/>
                </a:lnTo>
                <a:lnTo>
                  <a:pt x="151" y="379"/>
                </a:lnTo>
                <a:lnTo>
                  <a:pt x="151" y="380"/>
                </a:lnTo>
                <a:lnTo>
                  <a:pt x="154" y="382"/>
                </a:lnTo>
                <a:lnTo>
                  <a:pt x="156" y="383"/>
                </a:lnTo>
                <a:lnTo>
                  <a:pt x="157" y="383"/>
                </a:lnTo>
                <a:lnTo>
                  <a:pt x="160" y="383"/>
                </a:lnTo>
                <a:lnTo>
                  <a:pt x="161" y="383"/>
                </a:lnTo>
                <a:lnTo>
                  <a:pt x="164" y="383"/>
                </a:lnTo>
                <a:lnTo>
                  <a:pt x="165" y="385"/>
                </a:lnTo>
                <a:lnTo>
                  <a:pt x="166" y="386"/>
                </a:lnTo>
                <a:lnTo>
                  <a:pt x="166" y="387"/>
                </a:lnTo>
                <a:lnTo>
                  <a:pt x="165" y="389"/>
                </a:lnTo>
                <a:lnTo>
                  <a:pt x="165" y="390"/>
                </a:lnTo>
                <a:lnTo>
                  <a:pt x="160" y="391"/>
                </a:lnTo>
                <a:lnTo>
                  <a:pt x="158" y="391"/>
                </a:lnTo>
                <a:lnTo>
                  <a:pt x="157" y="391"/>
                </a:lnTo>
                <a:lnTo>
                  <a:pt x="154" y="391"/>
                </a:lnTo>
                <a:lnTo>
                  <a:pt x="151" y="397"/>
                </a:lnTo>
                <a:lnTo>
                  <a:pt x="151" y="400"/>
                </a:lnTo>
                <a:lnTo>
                  <a:pt x="151" y="404"/>
                </a:lnTo>
                <a:lnTo>
                  <a:pt x="151" y="408"/>
                </a:lnTo>
                <a:lnTo>
                  <a:pt x="151" y="415"/>
                </a:lnTo>
                <a:lnTo>
                  <a:pt x="151" y="416"/>
                </a:lnTo>
                <a:lnTo>
                  <a:pt x="151" y="419"/>
                </a:lnTo>
                <a:lnTo>
                  <a:pt x="151" y="424"/>
                </a:lnTo>
                <a:lnTo>
                  <a:pt x="151" y="424"/>
                </a:lnTo>
                <a:lnTo>
                  <a:pt x="153" y="425"/>
                </a:lnTo>
                <a:lnTo>
                  <a:pt x="157" y="424"/>
                </a:lnTo>
                <a:lnTo>
                  <a:pt x="158" y="424"/>
                </a:lnTo>
                <a:lnTo>
                  <a:pt x="162" y="419"/>
                </a:lnTo>
                <a:lnTo>
                  <a:pt x="166" y="417"/>
                </a:lnTo>
                <a:lnTo>
                  <a:pt x="169" y="415"/>
                </a:lnTo>
                <a:lnTo>
                  <a:pt x="169" y="413"/>
                </a:lnTo>
                <a:lnTo>
                  <a:pt x="168" y="413"/>
                </a:lnTo>
                <a:lnTo>
                  <a:pt x="168" y="412"/>
                </a:lnTo>
                <a:lnTo>
                  <a:pt x="166" y="412"/>
                </a:lnTo>
                <a:lnTo>
                  <a:pt x="166" y="409"/>
                </a:lnTo>
                <a:lnTo>
                  <a:pt x="165" y="409"/>
                </a:lnTo>
                <a:lnTo>
                  <a:pt x="165" y="408"/>
                </a:lnTo>
                <a:lnTo>
                  <a:pt x="165" y="404"/>
                </a:lnTo>
                <a:lnTo>
                  <a:pt x="165" y="401"/>
                </a:lnTo>
                <a:lnTo>
                  <a:pt x="166" y="397"/>
                </a:lnTo>
                <a:lnTo>
                  <a:pt x="169" y="394"/>
                </a:lnTo>
                <a:lnTo>
                  <a:pt x="172" y="393"/>
                </a:lnTo>
                <a:lnTo>
                  <a:pt x="172" y="390"/>
                </a:lnTo>
                <a:lnTo>
                  <a:pt x="173" y="387"/>
                </a:lnTo>
                <a:lnTo>
                  <a:pt x="172" y="385"/>
                </a:lnTo>
                <a:lnTo>
                  <a:pt x="171" y="382"/>
                </a:lnTo>
                <a:lnTo>
                  <a:pt x="169" y="380"/>
                </a:lnTo>
                <a:lnTo>
                  <a:pt x="165" y="379"/>
                </a:lnTo>
                <a:lnTo>
                  <a:pt x="165" y="378"/>
                </a:lnTo>
                <a:lnTo>
                  <a:pt x="160" y="376"/>
                </a:lnTo>
                <a:close/>
                <a:moveTo>
                  <a:pt x="591" y="360"/>
                </a:moveTo>
                <a:lnTo>
                  <a:pt x="589" y="360"/>
                </a:lnTo>
                <a:lnTo>
                  <a:pt x="585" y="375"/>
                </a:lnTo>
                <a:lnTo>
                  <a:pt x="585" y="376"/>
                </a:lnTo>
                <a:lnTo>
                  <a:pt x="592" y="389"/>
                </a:lnTo>
                <a:lnTo>
                  <a:pt x="593" y="393"/>
                </a:lnTo>
                <a:lnTo>
                  <a:pt x="595" y="394"/>
                </a:lnTo>
                <a:lnTo>
                  <a:pt x="598" y="397"/>
                </a:lnTo>
                <a:lnTo>
                  <a:pt x="603" y="398"/>
                </a:lnTo>
                <a:lnTo>
                  <a:pt x="604" y="397"/>
                </a:lnTo>
                <a:lnTo>
                  <a:pt x="606" y="397"/>
                </a:lnTo>
                <a:lnTo>
                  <a:pt x="607" y="390"/>
                </a:lnTo>
                <a:lnTo>
                  <a:pt x="607" y="387"/>
                </a:lnTo>
                <a:lnTo>
                  <a:pt x="607" y="386"/>
                </a:lnTo>
                <a:lnTo>
                  <a:pt x="607" y="385"/>
                </a:lnTo>
                <a:lnTo>
                  <a:pt x="603" y="378"/>
                </a:lnTo>
                <a:lnTo>
                  <a:pt x="600" y="375"/>
                </a:lnTo>
                <a:lnTo>
                  <a:pt x="598" y="371"/>
                </a:lnTo>
                <a:lnTo>
                  <a:pt x="591" y="360"/>
                </a:lnTo>
                <a:close/>
                <a:moveTo>
                  <a:pt x="536" y="349"/>
                </a:moveTo>
                <a:lnTo>
                  <a:pt x="533" y="352"/>
                </a:lnTo>
                <a:lnTo>
                  <a:pt x="532" y="352"/>
                </a:lnTo>
                <a:lnTo>
                  <a:pt x="529" y="352"/>
                </a:lnTo>
                <a:lnTo>
                  <a:pt x="525" y="350"/>
                </a:lnTo>
                <a:lnTo>
                  <a:pt x="523" y="350"/>
                </a:lnTo>
                <a:lnTo>
                  <a:pt x="521" y="352"/>
                </a:lnTo>
                <a:lnTo>
                  <a:pt x="508" y="374"/>
                </a:lnTo>
                <a:lnTo>
                  <a:pt x="501" y="378"/>
                </a:lnTo>
                <a:lnTo>
                  <a:pt x="501" y="379"/>
                </a:lnTo>
                <a:lnTo>
                  <a:pt x="502" y="380"/>
                </a:lnTo>
                <a:lnTo>
                  <a:pt x="513" y="382"/>
                </a:lnTo>
                <a:lnTo>
                  <a:pt x="514" y="383"/>
                </a:lnTo>
                <a:lnTo>
                  <a:pt x="516" y="385"/>
                </a:lnTo>
                <a:lnTo>
                  <a:pt x="520" y="390"/>
                </a:lnTo>
                <a:lnTo>
                  <a:pt x="523" y="393"/>
                </a:lnTo>
                <a:lnTo>
                  <a:pt x="524" y="395"/>
                </a:lnTo>
                <a:lnTo>
                  <a:pt x="525" y="397"/>
                </a:lnTo>
                <a:lnTo>
                  <a:pt x="527" y="398"/>
                </a:lnTo>
                <a:lnTo>
                  <a:pt x="548" y="410"/>
                </a:lnTo>
                <a:lnTo>
                  <a:pt x="561" y="412"/>
                </a:lnTo>
                <a:lnTo>
                  <a:pt x="565" y="412"/>
                </a:lnTo>
                <a:lnTo>
                  <a:pt x="577" y="400"/>
                </a:lnTo>
                <a:lnTo>
                  <a:pt x="577" y="398"/>
                </a:lnTo>
                <a:lnTo>
                  <a:pt x="576" y="389"/>
                </a:lnTo>
                <a:lnTo>
                  <a:pt x="574" y="380"/>
                </a:lnTo>
                <a:lnTo>
                  <a:pt x="572" y="372"/>
                </a:lnTo>
                <a:lnTo>
                  <a:pt x="570" y="371"/>
                </a:lnTo>
                <a:lnTo>
                  <a:pt x="569" y="370"/>
                </a:lnTo>
                <a:lnTo>
                  <a:pt x="568" y="370"/>
                </a:lnTo>
                <a:lnTo>
                  <a:pt x="565" y="370"/>
                </a:lnTo>
                <a:lnTo>
                  <a:pt x="561" y="370"/>
                </a:lnTo>
                <a:lnTo>
                  <a:pt x="559" y="371"/>
                </a:lnTo>
                <a:lnTo>
                  <a:pt x="557" y="372"/>
                </a:lnTo>
                <a:lnTo>
                  <a:pt x="555" y="374"/>
                </a:lnTo>
                <a:lnTo>
                  <a:pt x="553" y="376"/>
                </a:lnTo>
                <a:lnTo>
                  <a:pt x="550" y="376"/>
                </a:lnTo>
                <a:lnTo>
                  <a:pt x="543" y="379"/>
                </a:lnTo>
                <a:lnTo>
                  <a:pt x="543" y="376"/>
                </a:lnTo>
                <a:lnTo>
                  <a:pt x="546" y="375"/>
                </a:lnTo>
                <a:lnTo>
                  <a:pt x="557" y="365"/>
                </a:lnTo>
                <a:lnTo>
                  <a:pt x="558" y="365"/>
                </a:lnTo>
                <a:lnTo>
                  <a:pt x="558" y="364"/>
                </a:lnTo>
                <a:lnTo>
                  <a:pt x="559" y="361"/>
                </a:lnTo>
                <a:lnTo>
                  <a:pt x="559" y="360"/>
                </a:lnTo>
                <a:lnTo>
                  <a:pt x="558" y="360"/>
                </a:lnTo>
                <a:lnTo>
                  <a:pt x="557" y="359"/>
                </a:lnTo>
                <a:lnTo>
                  <a:pt x="544" y="360"/>
                </a:lnTo>
                <a:lnTo>
                  <a:pt x="540" y="360"/>
                </a:lnTo>
                <a:lnTo>
                  <a:pt x="535" y="364"/>
                </a:lnTo>
                <a:lnTo>
                  <a:pt x="532" y="357"/>
                </a:lnTo>
                <a:lnTo>
                  <a:pt x="533" y="356"/>
                </a:lnTo>
                <a:lnTo>
                  <a:pt x="535" y="356"/>
                </a:lnTo>
                <a:lnTo>
                  <a:pt x="536" y="356"/>
                </a:lnTo>
                <a:lnTo>
                  <a:pt x="542" y="355"/>
                </a:lnTo>
                <a:lnTo>
                  <a:pt x="546" y="355"/>
                </a:lnTo>
                <a:lnTo>
                  <a:pt x="548" y="356"/>
                </a:lnTo>
                <a:lnTo>
                  <a:pt x="550" y="356"/>
                </a:lnTo>
                <a:lnTo>
                  <a:pt x="553" y="355"/>
                </a:lnTo>
                <a:lnTo>
                  <a:pt x="553" y="353"/>
                </a:lnTo>
                <a:lnTo>
                  <a:pt x="553" y="352"/>
                </a:lnTo>
                <a:lnTo>
                  <a:pt x="551" y="350"/>
                </a:lnTo>
                <a:lnTo>
                  <a:pt x="536" y="349"/>
                </a:lnTo>
                <a:close/>
                <a:moveTo>
                  <a:pt x="535" y="318"/>
                </a:moveTo>
                <a:lnTo>
                  <a:pt x="533" y="318"/>
                </a:lnTo>
                <a:lnTo>
                  <a:pt x="532" y="318"/>
                </a:lnTo>
                <a:lnTo>
                  <a:pt x="529" y="319"/>
                </a:lnTo>
                <a:lnTo>
                  <a:pt x="521" y="320"/>
                </a:lnTo>
                <a:lnTo>
                  <a:pt x="508" y="326"/>
                </a:lnTo>
                <a:lnTo>
                  <a:pt x="503" y="327"/>
                </a:lnTo>
                <a:lnTo>
                  <a:pt x="503" y="329"/>
                </a:lnTo>
                <a:lnTo>
                  <a:pt x="502" y="329"/>
                </a:lnTo>
                <a:lnTo>
                  <a:pt x="499" y="331"/>
                </a:lnTo>
                <a:lnTo>
                  <a:pt x="494" y="338"/>
                </a:lnTo>
                <a:lnTo>
                  <a:pt x="488" y="342"/>
                </a:lnTo>
                <a:lnTo>
                  <a:pt x="488" y="350"/>
                </a:lnTo>
                <a:lnTo>
                  <a:pt x="493" y="360"/>
                </a:lnTo>
                <a:lnTo>
                  <a:pt x="495" y="360"/>
                </a:lnTo>
                <a:lnTo>
                  <a:pt x="505" y="357"/>
                </a:lnTo>
                <a:lnTo>
                  <a:pt x="513" y="355"/>
                </a:lnTo>
                <a:lnTo>
                  <a:pt x="514" y="355"/>
                </a:lnTo>
                <a:lnTo>
                  <a:pt x="520" y="349"/>
                </a:lnTo>
                <a:lnTo>
                  <a:pt x="525" y="346"/>
                </a:lnTo>
                <a:lnTo>
                  <a:pt x="538" y="340"/>
                </a:lnTo>
                <a:lnTo>
                  <a:pt x="540" y="340"/>
                </a:lnTo>
                <a:lnTo>
                  <a:pt x="543" y="341"/>
                </a:lnTo>
                <a:lnTo>
                  <a:pt x="548" y="342"/>
                </a:lnTo>
                <a:lnTo>
                  <a:pt x="550" y="342"/>
                </a:lnTo>
                <a:lnTo>
                  <a:pt x="550" y="341"/>
                </a:lnTo>
                <a:lnTo>
                  <a:pt x="554" y="338"/>
                </a:lnTo>
                <a:lnTo>
                  <a:pt x="554" y="337"/>
                </a:lnTo>
                <a:lnTo>
                  <a:pt x="553" y="335"/>
                </a:lnTo>
                <a:lnTo>
                  <a:pt x="553" y="334"/>
                </a:lnTo>
                <a:lnTo>
                  <a:pt x="547" y="330"/>
                </a:lnTo>
                <a:lnTo>
                  <a:pt x="543" y="327"/>
                </a:lnTo>
                <a:lnTo>
                  <a:pt x="538" y="320"/>
                </a:lnTo>
                <a:lnTo>
                  <a:pt x="535" y="318"/>
                </a:lnTo>
                <a:close/>
                <a:moveTo>
                  <a:pt x="576" y="292"/>
                </a:moveTo>
                <a:lnTo>
                  <a:pt x="569" y="292"/>
                </a:lnTo>
                <a:lnTo>
                  <a:pt x="566" y="292"/>
                </a:lnTo>
                <a:lnTo>
                  <a:pt x="565" y="293"/>
                </a:lnTo>
                <a:lnTo>
                  <a:pt x="565" y="295"/>
                </a:lnTo>
                <a:lnTo>
                  <a:pt x="565" y="301"/>
                </a:lnTo>
                <a:lnTo>
                  <a:pt x="568" y="304"/>
                </a:lnTo>
                <a:lnTo>
                  <a:pt x="570" y="307"/>
                </a:lnTo>
                <a:lnTo>
                  <a:pt x="570" y="308"/>
                </a:lnTo>
                <a:lnTo>
                  <a:pt x="570" y="310"/>
                </a:lnTo>
                <a:lnTo>
                  <a:pt x="569" y="311"/>
                </a:lnTo>
                <a:lnTo>
                  <a:pt x="566" y="312"/>
                </a:lnTo>
                <a:lnTo>
                  <a:pt x="566" y="314"/>
                </a:lnTo>
                <a:lnTo>
                  <a:pt x="573" y="316"/>
                </a:lnTo>
                <a:lnTo>
                  <a:pt x="584" y="307"/>
                </a:lnTo>
                <a:lnTo>
                  <a:pt x="583" y="303"/>
                </a:lnTo>
                <a:lnTo>
                  <a:pt x="583" y="301"/>
                </a:lnTo>
                <a:lnTo>
                  <a:pt x="580" y="296"/>
                </a:lnTo>
                <a:lnTo>
                  <a:pt x="576" y="292"/>
                </a:lnTo>
                <a:close/>
                <a:moveTo>
                  <a:pt x="544" y="274"/>
                </a:moveTo>
                <a:lnTo>
                  <a:pt x="542" y="277"/>
                </a:lnTo>
                <a:lnTo>
                  <a:pt x="542" y="278"/>
                </a:lnTo>
                <a:lnTo>
                  <a:pt x="540" y="286"/>
                </a:lnTo>
                <a:lnTo>
                  <a:pt x="544" y="295"/>
                </a:lnTo>
                <a:lnTo>
                  <a:pt x="544" y="296"/>
                </a:lnTo>
                <a:lnTo>
                  <a:pt x="544" y="297"/>
                </a:lnTo>
                <a:lnTo>
                  <a:pt x="546" y="297"/>
                </a:lnTo>
                <a:lnTo>
                  <a:pt x="554" y="293"/>
                </a:lnTo>
                <a:lnTo>
                  <a:pt x="557" y="292"/>
                </a:lnTo>
                <a:lnTo>
                  <a:pt x="558" y="290"/>
                </a:lnTo>
                <a:lnTo>
                  <a:pt x="562" y="286"/>
                </a:lnTo>
                <a:lnTo>
                  <a:pt x="562" y="285"/>
                </a:lnTo>
                <a:lnTo>
                  <a:pt x="562" y="281"/>
                </a:lnTo>
                <a:lnTo>
                  <a:pt x="561" y="280"/>
                </a:lnTo>
                <a:lnTo>
                  <a:pt x="554" y="280"/>
                </a:lnTo>
                <a:lnTo>
                  <a:pt x="553" y="277"/>
                </a:lnTo>
                <a:lnTo>
                  <a:pt x="547" y="275"/>
                </a:lnTo>
                <a:lnTo>
                  <a:pt x="544" y="274"/>
                </a:lnTo>
                <a:close/>
                <a:moveTo>
                  <a:pt x="607" y="260"/>
                </a:moveTo>
                <a:lnTo>
                  <a:pt x="606" y="260"/>
                </a:lnTo>
                <a:lnTo>
                  <a:pt x="602" y="263"/>
                </a:lnTo>
                <a:lnTo>
                  <a:pt x="600" y="263"/>
                </a:lnTo>
                <a:lnTo>
                  <a:pt x="598" y="266"/>
                </a:lnTo>
                <a:lnTo>
                  <a:pt x="598" y="267"/>
                </a:lnTo>
                <a:lnTo>
                  <a:pt x="596" y="271"/>
                </a:lnTo>
                <a:lnTo>
                  <a:pt x="598" y="274"/>
                </a:lnTo>
                <a:lnTo>
                  <a:pt x="593" y="281"/>
                </a:lnTo>
                <a:lnTo>
                  <a:pt x="593" y="282"/>
                </a:lnTo>
                <a:lnTo>
                  <a:pt x="593" y="285"/>
                </a:lnTo>
                <a:lnTo>
                  <a:pt x="596" y="289"/>
                </a:lnTo>
                <a:lnTo>
                  <a:pt x="599" y="289"/>
                </a:lnTo>
                <a:lnTo>
                  <a:pt x="609" y="285"/>
                </a:lnTo>
                <a:lnTo>
                  <a:pt x="610" y="284"/>
                </a:lnTo>
                <a:lnTo>
                  <a:pt x="610" y="282"/>
                </a:lnTo>
                <a:lnTo>
                  <a:pt x="610" y="281"/>
                </a:lnTo>
                <a:lnTo>
                  <a:pt x="609" y="280"/>
                </a:lnTo>
                <a:lnTo>
                  <a:pt x="607" y="277"/>
                </a:lnTo>
                <a:lnTo>
                  <a:pt x="607" y="275"/>
                </a:lnTo>
                <a:lnTo>
                  <a:pt x="609" y="273"/>
                </a:lnTo>
                <a:lnTo>
                  <a:pt x="610" y="271"/>
                </a:lnTo>
                <a:lnTo>
                  <a:pt x="611" y="270"/>
                </a:lnTo>
                <a:lnTo>
                  <a:pt x="610" y="263"/>
                </a:lnTo>
                <a:lnTo>
                  <a:pt x="607" y="260"/>
                </a:lnTo>
                <a:close/>
                <a:moveTo>
                  <a:pt x="300" y="236"/>
                </a:moveTo>
                <a:lnTo>
                  <a:pt x="299" y="236"/>
                </a:lnTo>
                <a:lnTo>
                  <a:pt x="297" y="237"/>
                </a:lnTo>
                <a:lnTo>
                  <a:pt x="293" y="240"/>
                </a:lnTo>
                <a:lnTo>
                  <a:pt x="297" y="240"/>
                </a:lnTo>
                <a:lnTo>
                  <a:pt x="299" y="241"/>
                </a:lnTo>
                <a:lnTo>
                  <a:pt x="303" y="243"/>
                </a:lnTo>
                <a:lnTo>
                  <a:pt x="311" y="251"/>
                </a:lnTo>
                <a:lnTo>
                  <a:pt x="311" y="256"/>
                </a:lnTo>
                <a:lnTo>
                  <a:pt x="310" y="258"/>
                </a:lnTo>
                <a:lnTo>
                  <a:pt x="308" y="256"/>
                </a:lnTo>
                <a:lnTo>
                  <a:pt x="308" y="255"/>
                </a:lnTo>
                <a:lnTo>
                  <a:pt x="307" y="252"/>
                </a:lnTo>
                <a:lnTo>
                  <a:pt x="308" y="252"/>
                </a:lnTo>
                <a:lnTo>
                  <a:pt x="307" y="251"/>
                </a:lnTo>
                <a:lnTo>
                  <a:pt x="306" y="248"/>
                </a:lnTo>
                <a:lnTo>
                  <a:pt x="299" y="245"/>
                </a:lnTo>
                <a:lnTo>
                  <a:pt x="296" y="245"/>
                </a:lnTo>
                <a:lnTo>
                  <a:pt x="292" y="245"/>
                </a:lnTo>
                <a:lnTo>
                  <a:pt x="289" y="247"/>
                </a:lnTo>
                <a:lnTo>
                  <a:pt x="288" y="250"/>
                </a:lnTo>
                <a:lnTo>
                  <a:pt x="289" y="251"/>
                </a:lnTo>
                <a:lnTo>
                  <a:pt x="295" y="247"/>
                </a:lnTo>
                <a:lnTo>
                  <a:pt x="296" y="247"/>
                </a:lnTo>
                <a:lnTo>
                  <a:pt x="299" y="248"/>
                </a:lnTo>
                <a:lnTo>
                  <a:pt x="300" y="248"/>
                </a:lnTo>
                <a:lnTo>
                  <a:pt x="303" y="252"/>
                </a:lnTo>
                <a:lnTo>
                  <a:pt x="300" y="256"/>
                </a:lnTo>
                <a:lnTo>
                  <a:pt x="300" y="259"/>
                </a:lnTo>
                <a:lnTo>
                  <a:pt x="303" y="260"/>
                </a:lnTo>
                <a:lnTo>
                  <a:pt x="307" y="260"/>
                </a:lnTo>
                <a:lnTo>
                  <a:pt x="312" y="256"/>
                </a:lnTo>
                <a:lnTo>
                  <a:pt x="314" y="256"/>
                </a:lnTo>
                <a:lnTo>
                  <a:pt x="317" y="260"/>
                </a:lnTo>
                <a:lnTo>
                  <a:pt x="319" y="265"/>
                </a:lnTo>
                <a:lnTo>
                  <a:pt x="319" y="267"/>
                </a:lnTo>
                <a:lnTo>
                  <a:pt x="319" y="270"/>
                </a:lnTo>
                <a:lnTo>
                  <a:pt x="319" y="271"/>
                </a:lnTo>
                <a:lnTo>
                  <a:pt x="319" y="273"/>
                </a:lnTo>
                <a:lnTo>
                  <a:pt x="322" y="277"/>
                </a:lnTo>
                <a:lnTo>
                  <a:pt x="323" y="278"/>
                </a:lnTo>
                <a:lnTo>
                  <a:pt x="326" y="278"/>
                </a:lnTo>
                <a:lnTo>
                  <a:pt x="327" y="278"/>
                </a:lnTo>
                <a:lnTo>
                  <a:pt x="333" y="280"/>
                </a:lnTo>
                <a:lnTo>
                  <a:pt x="334" y="278"/>
                </a:lnTo>
                <a:lnTo>
                  <a:pt x="336" y="277"/>
                </a:lnTo>
                <a:lnTo>
                  <a:pt x="336" y="275"/>
                </a:lnTo>
                <a:lnTo>
                  <a:pt x="337" y="256"/>
                </a:lnTo>
                <a:lnTo>
                  <a:pt x="334" y="255"/>
                </a:lnTo>
                <a:lnTo>
                  <a:pt x="329" y="254"/>
                </a:lnTo>
                <a:lnTo>
                  <a:pt x="323" y="254"/>
                </a:lnTo>
                <a:lnTo>
                  <a:pt x="322" y="258"/>
                </a:lnTo>
                <a:lnTo>
                  <a:pt x="319" y="258"/>
                </a:lnTo>
                <a:lnTo>
                  <a:pt x="317" y="256"/>
                </a:lnTo>
                <a:lnTo>
                  <a:pt x="317" y="256"/>
                </a:lnTo>
                <a:lnTo>
                  <a:pt x="315" y="251"/>
                </a:lnTo>
                <a:lnTo>
                  <a:pt x="315" y="250"/>
                </a:lnTo>
                <a:lnTo>
                  <a:pt x="310" y="244"/>
                </a:lnTo>
                <a:lnTo>
                  <a:pt x="306" y="239"/>
                </a:lnTo>
                <a:lnTo>
                  <a:pt x="303" y="237"/>
                </a:lnTo>
                <a:lnTo>
                  <a:pt x="300" y="236"/>
                </a:lnTo>
                <a:close/>
                <a:moveTo>
                  <a:pt x="360" y="230"/>
                </a:moveTo>
                <a:lnTo>
                  <a:pt x="359" y="232"/>
                </a:lnTo>
                <a:lnTo>
                  <a:pt x="356" y="236"/>
                </a:lnTo>
                <a:lnTo>
                  <a:pt x="356" y="239"/>
                </a:lnTo>
                <a:lnTo>
                  <a:pt x="356" y="255"/>
                </a:lnTo>
                <a:lnTo>
                  <a:pt x="357" y="260"/>
                </a:lnTo>
                <a:lnTo>
                  <a:pt x="357" y="262"/>
                </a:lnTo>
                <a:lnTo>
                  <a:pt x="359" y="265"/>
                </a:lnTo>
                <a:lnTo>
                  <a:pt x="359" y="266"/>
                </a:lnTo>
                <a:lnTo>
                  <a:pt x="362" y="267"/>
                </a:lnTo>
                <a:lnTo>
                  <a:pt x="379" y="284"/>
                </a:lnTo>
                <a:lnTo>
                  <a:pt x="382" y="284"/>
                </a:lnTo>
                <a:lnTo>
                  <a:pt x="383" y="284"/>
                </a:lnTo>
                <a:lnTo>
                  <a:pt x="386" y="284"/>
                </a:lnTo>
                <a:lnTo>
                  <a:pt x="392" y="285"/>
                </a:lnTo>
                <a:lnTo>
                  <a:pt x="402" y="290"/>
                </a:lnTo>
                <a:lnTo>
                  <a:pt x="404" y="292"/>
                </a:lnTo>
                <a:lnTo>
                  <a:pt x="407" y="297"/>
                </a:lnTo>
                <a:lnTo>
                  <a:pt x="413" y="303"/>
                </a:lnTo>
                <a:lnTo>
                  <a:pt x="432" y="318"/>
                </a:lnTo>
                <a:lnTo>
                  <a:pt x="437" y="319"/>
                </a:lnTo>
                <a:lnTo>
                  <a:pt x="441" y="320"/>
                </a:lnTo>
                <a:lnTo>
                  <a:pt x="445" y="318"/>
                </a:lnTo>
                <a:lnTo>
                  <a:pt x="443" y="315"/>
                </a:lnTo>
                <a:lnTo>
                  <a:pt x="442" y="307"/>
                </a:lnTo>
                <a:lnTo>
                  <a:pt x="441" y="305"/>
                </a:lnTo>
                <a:lnTo>
                  <a:pt x="415" y="282"/>
                </a:lnTo>
                <a:lnTo>
                  <a:pt x="405" y="277"/>
                </a:lnTo>
                <a:lnTo>
                  <a:pt x="404" y="277"/>
                </a:lnTo>
                <a:lnTo>
                  <a:pt x="402" y="274"/>
                </a:lnTo>
                <a:lnTo>
                  <a:pt x="402" y="273"/>
                </a:lnTo>
                <a:lnTo>
                  <a:pt x="401" y="265"/>
                </a:lnTo>
                <a:lnTo>
                  <a:pt x="401" y="258"/>
                </a:lnTo>
                <a:lnTo>
                  <a:pt x="401" y="256"/>
                </a:lnTo>
                <a:lnTo>
                  <a:pt x="401" y="254"/>
                </a:lnTo>
                <a:lnTo>
                  <a:pt x="400" y="254"/>
                </a:lnTo>
                <a:lnTo>
                  <a:pt x="389" y="248"/>
                </a:lnTo>
                <a:lnTo>
                  <a:pt x="382" y="245"/>
                </a:lnTo>
                <a:lnTo>
                  <a:pt x="381" y="245"/>
                </a:lnTo>
                <a:lnTo>
                  <a:pt x="379" y="247"/>
                </a:lnTo>
                <a:lnTo>
                  <a:pt x="375" y="254"/>
                </a:lnTo>
                <a:lnTo>
                  <a:pt x="371" y="259"/>
                </a:lnTo>
                <a:lnTo>
                  <a:pt x="371" y="260"/>
                </a:lnTo>
                <a:lnTo>
                  <a:pt x="368" y="260"/>
                </a:lnTo>
                <a:lnTo>
                  <a:pt x="368" y="259"/>
                </a:lnTo>
                <a:lnTo>
                  <a:pt x="371" y="255"/>
                </a:lnTo>
                <a:lnTo>
                  <a:pt x="372" y="252"/>
                </a:lnTo>
                <a:lnTo>
                  <a:pt x="375" y="250"/>
                </a:lnTo>
                <a:lnTo>
                  <a:pt x="378" y="245"/>
                </a:lnTo>
                <a:lnTo>
                  <a:pt x="378" y="244"/>
                </a:lnTo>
                <a:lnTo>
                  <a:pt x="377" y="244"/>
                </a:lnTo>
                <a:lnTo>
                  <a:pt x="375" y="243"/>
                </a:lnTo>
                <a:lnTo>
                  <a:pt x="374" y="240"/>
                </a:lnTo>
                <a:lnTo>
                  <a:pt x="372" y="235"/>
                </a:lnTo>
                <a:lnTo>
                  <a:pt x="372" y="233"/>
                </a:lnTo>
                <a:lnTo>
                  <a:pt x="370" y="232"/>
                </a:lnTo>
                <a:lnTo>
                  <a:pt x="368" y="232"/>
                </a:lnTo>
                <a:lnTo>
                  <a:pt x="368" y="233"/>
                </a:lnTo>
                <a:lnTo>
                  <a:pt x="367" y="235"/>
                </a:lnTo>
                <a:lnTo>
                  <a:pt x="367" y="236"/>
                </a:lnTo>
                <a:lnTo>
                  <a:pt x="368" y="236"/>
                </a:lnTo>
                <a:lnTo>
                  <a:pt x="370" y="237"/>
                </a:lnTo>
                <a:lnTo>
                  <a:pt x="370" y="239"/>
                </a:lnTo>
                <a:lnTo>
                  <a:pt x="367" y="240"/>
                </a:lnTo>
                <a:lnTo>
                  <a:pt x="364" y="239"/>
                </a:lnTo>
                <a:lnTo>
                  <a:pt x="360" y="232"/>
                </a:lnTo>
                <a:lnTo>
                  <a:pt x="360" y="230"/>
                </a:lnTo>
                <a:close/>
                <a:moveTo>
                  <a:pt x="553" y="220"/>
                </a:moveTo>
                <a:lnTo>
                  <a:pt x="551" y="220"/>
                </a:lnTo>
                <a:lnTo>
                  <a:pt x="551" y="221"/>
                </a:lnTo>
                <a:lnTo>
                  <a:pt x="548" y="225"/>
                </a:lnTo>
                <a:lnTo>
                  <a:pt x="548" y="226"/>
                </a:lnTo>
                <a:lnTo>
                  <a:pt x="553" y="233"/>
                </a:lnTo>
                <a:lnTo>
                  <a:pt x="553" y="235"/>
                </a:lnTo>
                <a:lnTo>
                  <a:pt x="551" y="251"/>
                </a:lnTo>
                <a:lnTo>
                  <a:pt x="550" y="252"/>
                </a:lnTo>
                <a:lnTo>
                  <a:pt x="548" y="250"/>
                </a:lnTo>
                <a:lnTo>
                  <a:pt x="544" y="239"/>
                </a:lnTo>
                <a:lnTo>
                  <a:pt x="543" y="236"/>
                </a:lnTo>
                <a:lnTo>
                  <a:pt x="542" y="236"/>
                </a:lnTo>
                <a:lnTo>
                  <a:pt x="542" y="237"/>
                </a:lnTo>
                <a:lnTo>
                  <a:pt x="539" y="241"/>
                </a:lnTo>
                <a:lnTo>
                  <a:pt x="539" y="244"/>
                </a:lnTo>
                <a:lnTo>
                  <a:pt x="539" y="245"/>
                </a:lnTo>
                <a:lnTo>
                  <a:pt x="544" y="269"/>
                </a:lnTo>
                <a:lnTo>
                  <a:pt x="546" y="269"/>
                </a:lnTo>
                <a:lnTo>
                  <a:pt x="546" y="271"/>
                </a:lnTo>
                <a:lnTo>
                  <a:pt x="548" y="271"/>
                </a:lnTo>
                <a:lnTo>
                  <a:pt x="557" y="274"/>
                </a:lnTo>
                <a:lnTo>
                  <a:pt x="558" y="270"/>
                </a:lnTo>
                <a:lnTo>
                  <a:pt x="558" y="269"/>
                </a:lnTo>
                <a:lnTo>
                  <a:pt x="557" y="258"/>
                </a:lnTo>
                <a:lnTo>
                  <a:pt x="561" y="256"/>
                </a:lnTo>
                <a:lnTo>
                  <a:pt x="562" y="258"/>
                </a:lnTo>
                <a:lnTo>
                  <a:pt x="563" y="258"/>
                </a:lnTo>
                <a:lnTo>
                  <a:pt x="563" y="259"/>
                </a:lnTo>
                <a:lnTo>
                  <a:pt x="563" y="267"/>
                </a:lnTo>
                <a:lnTo>
                  <a:pt x="563" y="270"/>
                </a:lnTo>
                <a:lnTo>
                  <a:pt x="566" y="275"/>
                </a:lnTo>
                <a:lnTo>
                  <a:pt x="570" y="275"/>
                </a:lnTo>
                <a:lnTo>
                  <a:pt x="572" y="273"/>
                </a:lnTo>
                <a:lnTo>
                  <a:pt x="573" y="266"/>
                </a:lnTo>
                <a:lnTo>
                  <a:pt x="573" y="265"/>
                </a:lnTo>
                <a:lnTo>
                  <a:pt x="572" y="259"/>
                </a:lnTo>
                <a:lnTo>
                  <a:pt x="572" y="258"/>
                </a:lnTo>
                <a:lnTo>
                  <a:pt x="569" y="254"/>
                </a:lnTo>
                <a:lnTo>
                  <a:pt x="569" y="248"/>
                </a:lnTo>
                <a:lnTo>
                  <a:pt x="570" y="250"/>
                </a:lnTo>
                <a:lnTo>
                  <a:pt x="578" y="271"/>
                </a:lnTo>
                <a:lnTo>
                  <a:pt x="580" y="273"/>
                </a:lnTo>
                <a:lnTo>
                  <a:pt x="580" y="274"/>
                </a:lnTo>
                <a:lnTo>
                  <a:pt x="583" y="275"/>
                </a:lnTo>
                <a:lnTo>
                  <a:pt x="584" y="275"/>
                </a:lnTo>
                <a:lnTo>
                  <a:pt x="584" y="274"/>
                </a:lnTo>
                <a:lnTo>
                  <a:pt x="585" y="274"/>
                </a:lnTo>
                <a:lnTo>
                  <a:pt x="587" y="271"/>
                </a:lnTo>
                <a:lnTo>
                  <a:pt x="588" y="267"/>
                </a:lnTo>
                <a:lnTo>
                  <a:pt x="587" y="266"/>
                </a:lnTo>
                <a:lnTo>
                  <a:pt x="585" y="265"/>
                </a:lnTo>
                <a:lnTo>
                  <a:pt x="585" y="263"/>
                </a:lnTo>
                <a:lnTo>
                  <a:pt x="584" y="262"/>
                </a:lnTo>
                <a:lnTo>
                  <a:pt x="581" y="255"/>
                </a:lnTo>
                <a:lnTo>
                  <a:pt x="581" y="254"/>
                </a:lnTo>
                <a:lnTo>
                  <a:pt x="583" y="252"/>
                </a:lnTo>
                <a:lnTo>
                  <a:pt x="584" y="251"/>
                </a:lnTo>
                <a:lnTo>
                  <a:pt x="585" y="251"/>
                </a:lnTo>
                <a:lnTo>
                  <a:pt x="578" y="245"/>
                </a:lnTo>
                <a:lnTo>
                  <a:pt x="573" y="241"/>
                </a:lnTo>
                <a:lnTo>
                  <a:pt x="572" y="244"/>
                </a:lnTo>
                <a:lnTo>
                  <a:pt x="570" y="245"/>
                </a:lnTo>
                <a:lnTo>
                  <a:pt x="569" y="247"/>
                </a:lnTo>
                <a:lnTo>
                  <a:pt x="569" y="236"/>
                </a:lnTo>
                <a:lnTo>
                  <a:pt x="569" y="235"/>
                </a:lnTo>
                <a:lnTo>
                  <a:pt x="568" y="226"/>
                </a:lnTo>
                <a:lnTo>
                  <a:pt x="568" y="225"/>
                </a:lnTo>
                <a:lnTo>
                  <a:pt x="563" y="225"/>
                </a:lnTo>
                <a:lnTo>
                  <a:pt x="555" y="221"/>
                </a:lnTo>
                <a:lnTo>
                  <a:pt x="553" y="220"/>
                </a:lnTo>
                <a:close/>
                <a:moveTo>
                  <a:pt x="382" y="206"/>
                </a:moveTo>
                <a:lnTo>
                  <a:pt x="377" y="207"/>
                </a:lnTo>
                <a:lnTo>
                  <a:pt x="370" y="210"/>
                </a:lnTo>
                <a:lnTo>
                  <a:pt x="370" y="211"/>
                </a:lnTo>
                <a:lnTo>
                  <a:pt x="368" y="217"/>
                </a:lnTo>
                <a:lnTo>
                  <a:pt x="370" y="222"/>
                </a:lnTo>
                <a:lnTo>
                  <a:pt x="371" y="222"/>
                </a:lnTo>
                <a:lnTo>
                  <a:pt x="374" y="222"/>
                </a:lnTo>
                <a:lnTo>
                  <a:pt x="375" y="222"/>
                </a:lnTo>
                <a:lnTo>
                  <a:pt x="375" y="221"/>
                </a:lnTo>
                <a:lnTo>
                  <a:pt x="374" y="220"/>
                </a:lnTo>
                <a:lnTo>
                  <a:pt x="372" y="217"/>
                </a:lnTo>
                <a:lnTo>
                  <a:pt x="372" y="214"/>
                </a:lnTo>
                <a:lnTo>
                  <a:pt x="372" y="213"/>
                </a:lnTo>
                <a:lnTo>
                  <a:pt x="374" y="213"/>
                </a:lnTo>
                <a:lnTo>
                  <a:pt x="375" y="213"/>
                </a:lnTo>
                <a:lnTo>
                  <a:pt x="378" y="217"/>
                </a:lnTo>
                <a:lnTo>
                  <a:pt x="378" y="218"/>
                </a:lnTo>
                <a:lnTo>
                  <a:pt x="379" y="221"/>
                </a:lnTo>
                <a:lnTo>
                  <a:pt x="379" y="222"/>
                </a:lnTo>
                <a:lnTo>
                  <a:pt x="382" y="230"/>
                </a:lnTo>
                <a:lnTo>
                  <a:pt x="382" y="235"/>
                </a:lnTo>
                <a:lnTo>
                  <a:pt x="383" y="236"/>
                </a:lnTo>
                <a:lnTo>
                  <a:pt x="386" y="239"/>
                </a:lnTo>
                <a:lnTo>
                  <a:pt x="397" y="244"/>
                </a:lnTo>
                <a:lnTo>
                  <a:pt x="398" y="244"/>
                </a:lnTo>
                <a:lnTo>
                  <a:pt x="398" y="241"/>
                </a:lnTo>
                <a:lnTo>
                  <a:pt x="397" y="236"/>
                </a:lnTo>
                <a:lnTo>
                  <a:pt x="397" y="235"/>
                </a:lnTo>
                <a:lnTo>
                  <a:pt x="396" y="233"/>
                </a:lnTo>
                <a:lnTo>
                  <a:pt x="392" y="230"/>
                </a:lnTo>
                <a:lnTo>
                  <a:pt x="390" y="229"/>
                </a:lnTo>
                <a:lnTo>
                  <a:pt x="389" y="228"/>
                </a:lnTo>
                <a:lnTo>
                  <a:pt x="382" y="218"/>
                </a:lnTo>
                <a:lnTo>
                  <a:pt x="382" y="217"/>
                </a:lnTo>
                <a:lnTo>
                  <a:pt x="382" y="213"/>
                </a:lnTo>
                <a:lnTo>
                  <a:pt x="382" y="214"/>
                </a:lnTo>
                <a:lnTo>
                  <a:pt x="383" y="214"/>
                </a:lnTo>
                <a:lnTo>
                  <a:pt x="386" y="220"/>
                </a:lnTo>
                <a:lnTo>
                  <a:pt x="392" y="225"/>
                </a:lnTo>
                <a:lnTo>
                  <a:pt x="396" y="228"/>
                </a:lnTo>
                <a:lnTo>
                  <a:pt x="396" y="226"/>
                </a:lnTo>
                <a:lnTo>
                  <a:pt x="397" y="224"/>
                </a:lnTo>
                <a:lnTo>
                  <a:pt x="398" y="220"/>
                </a:lnTo>
                <a:lnTo>
                  <a:pt x="398" y="218"/>
                </a:lnTo>
                <a:lnTo>
                  <a:pt x="396" y="213"/>
                </a:lnTo>
                <a:lnTo>
                  <a:pt x="394" y="213"/>
                </a:lnTo>
                <a:lnTo>
                  <a:pt x="390" y="210"/>
                </a:lnTo>
                <a:lnTo>
                  <a:pt x="382" y="206"/>
                </a:lnTo>
                <a:close/>
                <a:moveTo>
                  <a:pt x="426" y="185"/>
                </a:moveTo>
                <a:lnTo>
                  <a:pt x="424" y="187"/>
                </a:lnTo>
                <a:lnTo>
                  <a:pt x="423" y="187"/>
                </a:lnTo>
                <a:lnTo>
                  <a:pt x="423" y="188"/>
                </a:lnTo>
                <a:lnTo>
                  <a:pt x="424" y="192"/>
                </a:lnTo>
                <a:lnTo>
                  <a:pt x="424" y="195"/>
                </a:lnTo>
                <a:lnTo>
                  <a:pt x="422" y="196"/>
                </a:lnTo>
                <a:lnTo>
                  <a:pt x="419" y="187"/>
                </a:lnTo>
                <a:lnTo>
                  <a:pt x="416" y="192"/>
                </a:lnTo>
                <a:lnTo>
                  <a:pt x="413" y="202"/>
                </a:lnTo>
                <a:lnTo>
                  <a:pt x="413" y="203"/>
                </a:lnTo>
                <a:lnTo>
                  <a:pt x="413" y="209"/>
                </a:lnTo>
                <a:lnTo>
                  <a:pt x="417" y="228"/>
                </a:lnTo>
                <a:lnTo>
                  <a:pt x="420" y="230"/>
                </a:lnTo>
                <a:lnTo>
                  <a:pt x="430" y="247"/>
                </a:lnTo>
                <a:lnTo>
                  <a:pt x="430" y="248"/>
                </a:lnTo>
                <a:lnTo>
                  <a:pt x="431" y="252"/>
                </a:lnTo>
                <a:lnTo>
                  <a:pt x="428" y="254"/>
                </a:lnTo>
                <a:lnTo>
                  <a:pt x="428" y="255"/>
                </a:lnTo>
                <a:lnTo>
                  <a:pt x="427" y="255"/>
                </a:lnTo>
                <a:lnTo>
                  <a:pt x="427" y="256"/>
                </a:lnTo>
                <a:lnTo>
                  <a:pt x="427" y="259"/>
                </a:lnTo>
                <a:lnTo>
                  <a:pt x="427" y="260"/>
                </a:lnTo>
                <a:lnTo>
                  <a:pt x="430" y="277"/>
                </a:lnTo>
                <a:lnTo>
                  <a:pt x="432" y="281"/>
                </a:lnTo>
                <a:lnTo>
                  <a:pt x="434" y="284"/>
                </a:lnTo>
                <a:lnTo>
                  <a:pt x="448" y="303"/>
                </a:lnTo>
                <a:lnTo>
                  <a:pt x="449" y="303"/>
                </a:lnTo>
                <a:lnTo>
                  <a:pt x="461" y="293"/>
                </a:lnTo>
                <a:lnTo>
                  <a:pt x="463" y="292"/>
                </a:lnTo>
                <a:lnTo>
                  <a:pt x="465" y="289"/>
                </a:lnTo>
                <a:lnTo>
                  <a:pt x="467" y="286"/>
                </a:lnTo>
                <a:lnTo>
                  <a:pt x="468" y="282"/>
                </a:lnTo>
                <a:lnTo>
                  <a:pt x="469" y="282"/>
                </a:lnTo>
                <a:lnTo>
                  <a:pt x="469" y="284"/>
                </a:lnTo>
                <a:lnTo>
                  <a:pt x="469" y="285"/>
                </a:lnTo>
                <a:lnTo>
                  <a:pt x="465" y="295"/>
                </a:lnTo>
                <a:lnTo>
                  <a:pt x="458" y="299"/>
                </a:lnTo>
                <a:lnTo>
                  <a:pt x="457" y="299"/>
                </a:lnTo>
                <a:lnTo>
                  <a:pt x="457" y="300"/>
                </a:lnTo>
                <a:lnTo>
                  <a:pt x="456" y="300"/>
                </a:lnTo>
                <a:lnTo>
                  <a:pt x="454" y="301"/>
                </a:lnTo>
                <a:lnTo>
                  <a:pt x="454" y="303"/>
                </a:lnTo>
                <a:lnTo>
                  <a:pt x="453" y="304"/>
                </a:lnTo>
                <a:lnTo>
                  <a:pt x="453" y="310"/>
                </a:lnTo>
                <a:lnTo>
                  <a:pt x="454" y="311"/>
                </a:lnTo>
                <a:lnTo>
                  <a:pt x="458" y="315"/>
                </a:lnTo>
                <a:lnTo>
                  <a:pt x="461" y="316"/>
                </a:lnTo>
                <a:lnTo>
                  <a:pt x="473" y="314"/>
                </a:lnTo>
                <a:lnTo>
                  <a:pt x="475" y="314"/>
                </a:lnTo>
                <a:lnTo>
                  <a:pt x="479" y="311"/>
                </a:lnTo>
                <a:lnTo>
                  <a:pt x="480" y="310"/>
                </a:lnTo>
                <a:lnTo>
                  <a:pt x="480" y="307"/>
                </a:lnTo>
                <a:lnTo>
                  <a:pt x="484" y="304"/>
                </a:lnTo>
                <a:lnTo>
                  <a:pt x="488" y="303"/>
                </a:lnTo>
                <a:lnTo>
                  <a:pt x="488" y="307"/>
                </a:lnTo>
                <a:lnTo>
                  <a:pt x="488" y="315"/>
                </a:lnTo>
                <a:lnTo>
                  <a:pt x="488" y="316"/>
                </a:lnTo>
                <a:lnTo>
                  <a:pt x="497" y="312"/>
                </a:lnTo>
                <a:lnTo>
                  <a:pt x="501" y="311"/>
                </a:lnTo>
                <a:lnTo>
                  <a:pt x="501" y="312"/>
                </a:lnTo>
                <a:lnTo>
                  <a:pt x="503" y="314"/>
                </a:lnTo>
                <a:lnTo>
                  <a:pt x="512" y="314"/>
                </a:lnTo>
                <a:lnTo>
                  <a:pt x="524" y="311"/>
                </a:lnTo>
                <a:lnTo>
                  <a:pt x="524" y="310"/>
                </a:lnTo>
                <a:lnTo>
                  <a:pt x="523" y="307"/>
                </a:lnTo>
                <a:lnTo>
                  <a:pt x="518" y="307"/>
                </a:lnTo>
                <a:lnTo>
                  <a:pt x="506" y="307"/>
                </a:lnTo>
                <a:lnTo>
                  <a:pt x="513" y="299"/>
                </a:lnTo>
                <a:lnTo>
                  <a:pt x="521" y="292"/>
                </a:lnTo>
                <a:lnTo>
                  <a:pt x="524" y="290"/>
                </a:lnTo>
                <a:lnTo>
                  <a:pt x="525" y="290"/>
                </a:lnTo>
                <a:lnTo>
                  <a:pt x="525" y="289"/>
                </a:lnTo>
                <a:lnTo>
                  <a:pt x="531" y="282"/>
                </a:lnTo>
                <a:lnTo>
                  <a:pt x="538" y="277"/>
                </a:lnTo>
                <a:lnTo>
                  <a:pt x="539" y="274"/>
                </a:lnTo>
                <a:lnTo>
                  <a:pt x="540" y="270"/>
                </a:lnTo>
                <a:lnTo>
                  <a:pt x="542" y="265"/>
                </a:lnTo>
                <a:lnTo>
                  <a:pt x="540" y="256"/>
                </a:lnTo>
                <a:lnTo>
                  <a:pt x="540" y="255"/>
                </a:lnTo>
                <a:lnTo>
                  <a:pt x="540" y="254"/>
                </a:lnTo>
                <a:lnTo>
                  <a:pt x="535" y="247"/>
                </a:lnTo>
                <a:lnTo>
                  <a:pt x="533" y="245"/>
                </a:lnTo>
                <a:lnTo>
                  <a:pt x="532" y="245"/>
                </a:lnTo>
                <a:lnTo>
                  <a:pt x="531" y="244"/>
                </a:lnTo>
                <a:lnTo>
                  <a:pt x="528" y="244"/>
                </a:lnTo>
                <a:lnTo>
                  <a:pt x="527" y="244"/>
                </a:lnTo>
                <a:lnTo>
                  <a:pt x="518" y="245"/>
                </a:lnTo>
                <a:lnTo>
                  <a:pt x="516" y="245"/>
                </a:lnTo>
                <a:lnTo>
                  <a:pt x="513" y="247"/>
                </a:lnTo>
                <a:lnTo>
                  <a:pt x="501" y="255"/>
                </a:lnTo>
                <a:lnTo>
                  <a:pt x="501" y="254"/>
                </a:lnTo>
                <a:lnTo>
                  <a:pt x="502" y="251"/>
                </a:lnTo>
                <a:lnTo>
                  <a:pt x="506" y="247"/>
                </a:lnTo>
                <a:lnTo>
                  <a:pt x="513" y="244"/>
                </a:lnTo>
                <a:lnTo>
                  <a:pt x="513" y="243"/>
                </a:lnTo>
                <a:lnTo>
                  <a:pt x="513" y="241"/>
                </a:lnTo>
                <a:lnTo>
                  <a:pt x="512" y="237"/>
                </a:lnTo>
                <a:lnTo>
                  <a:pt x="508" y="233"/>
                </a:lnTo>
                <a:lnTo>
                  <a:pt x="503" y="232"/>
                </a:lnTo>
                <a:lnTo>
                  <a:pt x="501" y="232"/>
                </a:lnTo>
                <a:lnTo>
                  <a:pt x="493" y="230"/>
                </a:lnTo>
                <a:lnTo>
                  <a:pt x="491" y="230"/>
                </a:lnTo>
                <a:lnTo>
                  <a:pt x="490" y="230"/>
                </a:lnTo>
                <a:lnTo>
                  <a:pt x="488" y="232"/>
                </a:lnTo>
                <a:lnTo>
                  <a:pt x="483" y="232"/>
                </a:lnTo>
                <a:lnTo>
                  <a:pt x="473" y="230"/>
                </a:lnTo>
                <a:lnTo>
                  <a:pt x="472" y="230"/>
                </a:lnTo>
                <a:lnTo>
                  <a:pt x="467" y="230"/>
                </a:lnTo>
                <a:lnTo>
                  <a:pt x="465" y="230"/>
                </a:lnTo>
                <a:lnTo>
                  <a:pt x="463" y="230"/>
                </a:lnTo>
                <a:lnTo>
                  <a:pt x="458" y="237"/>
                </a:lnTo>
                <a:lnTo>
                  <a:pt x="454" y="244"/>
                </a:lnTo>
                <a:lnTo>
                  <a:pt x="454" y="245"/>
                </a:lnTo>
                <a:lnTo>
                  <a:pt x="456" y="247"/>
                </a:lnTo>
                <a:lnTo>
                  <a:pt x="457" y="248"/>
                </a:lnTo>
                <a:lnTo>
                  <a:pt x="458" y="252"/>
                </a:lnTo>
                <a:lnTo>
                  <a:pt x="450" y="245"/>
                </a:lnTo>
                <a:lnTo>
                  <a:pt x="456" y="236"/>
                </a:lnTo>
                <a:lnTo>
                  <a:pt x="458" y="230"/>
                </a:lnTo>
                <a:lnTo>
                  <a:pt x="458" y="229"/>
                </a:lnTo>
                <a:lnTo>
                  <a:pt x="456" y="228"/>
                </a:lnTo>
                <a:lnTo>
                  <a:pt x="454" y="228"/>
                </a:lnTo>
                <a:lnTo>
                  <a:pt x="453" y="228"/>
                </a:lnTo>
                <a:lnTo>
                  <a:pt x="452" y="228"/>
                </a:lnTo>
                <a:lnTo>
                  <a:pt x="448" y="230"/>
                </a:lnTo>
                <a:lnTo>
                  <a:pt x="446" y="230"/>
                </a:lnTo>
                <a:lnTo>
                  <a:pt x="443" y="228"/>
                </a:lnTo>
                <a:lnTo>
                  <a:pt x="448" y="225"/>
                </a:lnTo>
                <a:lnTo>
                  <a:pt x="456" y="224"/>
                </a:lnTo>
                <a:lnTo>
                  <a:pt x="457" y="225"/>
                </a:lnTo>
                <a:lnTo>
                  <a:pt x="460" y="225"/>
                </a:lnTo>
                <a:lnTo>
                  <a:pt x="461" y="224"/>
                </a:lnTo>
                <a:lnTo>
                  <a:pt x="463" y="221"/>
                </a:lnTo>
                <a:lnTo>
                  <a:pt x="460" y="217"/>
                </a:lnTo>
                <a:lnTo>
                  <a:pt x="453" y="210"/>
                </a:lnTo>
                <a:lnTo>
                  <a:pt x="438" y="199"/>
                </a:lnTo>
                <a:lnTo>
                  <a:pt x="434" y="191"/>
                </a:lnTo>
                <a:lnTo>
                  <a:pt x="432" y="190"/>
                </a:lnTo>
                <a:lnTo>
                  <a:pt x="426" y="185"/>
                </a:lnTo>
                <a:close/>
                <a:moveTo>
                  <a:pt x="793" y="10"/>
                </a:moveTo>
                <a:lnTo>
                  <a:pt x="800" y="8"/>
                </a:lnTo>
                <a:lnTo>
                  <a:pt x="801" y="8"/>
                </a:lnTo>
                <a:lnTo>
                  <a:pt x="804" y="10"/>
                </a:lnTo>
                <a:lnTo>
                  <a:pt x="805" y="10"/>
                </a:lnTo>
                <a:lnTo>
                  <a:pt x="805" y="11"/>
                </a:lnTo>
                <a:lnTo>
                  <a:pt x="805" y="14"/>
                </a:lnTo>
                <a:lnTo>
                  <a:pt x="804" y="20"/>
                </a:lnTo>
                <a:lnTo>
                  <a:pt x="802" y="23"/>
                </a:lnTo>
                <a:lnTo>
                  <a:pt x="801" y="25"/>
                </a:lnTo>
                <a:lnTo>
                  <a:pt x="801" y="26"/>
                </a:lnTo>
                <a:lnTo>
                  <a:pt x="800" y="26"/>
                </a:lnTo>
                <a:lnTo>
                  <a:pt x="800" y="27"/>
                </a:lnTo>
                <a:lnTo>
                  <a:pt x="795" y="33"/>
                </a:lnTo>
                <a:lnTo>
                  <a:pt x="795" y="34"/>
                </a:lnTo>
                <a:lnTo>
                  <a:pt x="795" y="35"/>
                </a:lnTo>
                <a:lnTo>
                  <a:pt x="798" y="38"/>
                </a:lnTo>
                <a:lnTo>
                  <a:pt x="800" y="40"/>
                </a:lnTo>
                <a:lnTo>
                  <a:pt x="821" y="48"/>
                </a:lnTo>
                <a:lnTo>
                  <a:pt x="834" y="48"/>
                </a:lnTo>
                <a:lnTo>
                  <a:pt x="836" y="46"/>
                </a:lnTo>
                <a:lnTo>
                  <a:pt x="839" y="40"/>
                </a:lnTo>
                <a:lnTo>
                  <a:pt x="834" y="35"/>
                </a:lnTo>
                <a:lnTo>
                  <a:pt x="831" y="34"/>
                </a:lnTo>
                <a:lnTo>
                  <a:pt x="828" y="29"/>
                </a:lnTo>
                <a:lnTo>
                  <a:pt x="828" y="27"/>
                </a:lnTo>
                <a:lnTo>
                  <a:pt x="828" y="26"/>
                </a:lnTo>
                <a:lnTo>
                  <a:pt x="831" y="25"/>
                </a:lnTo>
                <a:lnTo>
                  <a:pt x="832" y="22"/>
                </a:lnTo>
                <a:lnTo>
                  <a:pt x="835" y="22"/>
                </a:lnTo>
                <a:lnTo>
                  <a:pt x="836" y="25"/>
                </a:lnTo>
                <a:lnTo>
                  <a:pt x="838" y="29"/>
                </a:lnTo>
                <a:lnTo>
                  <a:pt x="845" y="34"/>
                </a:lnTo>
                <a:lnTo>
                  <a:pt x="850" y="35"/>
                </a:lnTo>
                <a:lnTo>
                  <a:pt x="849" y="37"/>
                </a:lnTo>
                <a:lnTo>
                  <a:pt x="846" y="41"/>
                </a:lnTo>
                <a:lnTo>
                  <a:pt x="840" y="49"/>
                </a:lnTo>
                <a:lnTo>
                  <a:pt x="840" y="50"/>
                </a:lnTo>
                <a:lnTo>
                  <a:pt x="843" y="56"/>
                </a:lnTo>
                <a:lnTo>
                  <a:pt x="849" y="72"/>
                </a:lnTo>
                <a:lnTo>
                  <a:pt x="851" y="79"/>
                </a:lnTo>
                <a:lnTo>
                  <a:pt x="853" y="82"/>
                </a:lnTo>
                <a:lnTo>
                  <a:pt x="855" y="90"/>
                </a:lnTo>
                <a:lnTo>
                  <a:pt x="857" y="91"/>
                </a:lnTo>
                <a:lnTo>
                  <a:pt x="857" y="94"/>
                </a:lnTo>
                <a:lnTo>
                  <a:pt x="862" y="109"/>
                </a:lnTo>
                <a:lnTo>
                  <a:pt x="865" y="116"/>
                </a:lnTo>
                <a:lnTo>
                  <a:pt x="865" y="124"/>
                </a:lnTo>
                <a:lnTo>
                  <a:pt x="861" y="130"/>
                </a:lnTo>
                <a:lnTo>
                  <a:pt x="858" y="134"/>
                </a:lnTo>
                <a:lnTo>
                  <a:pt x="857" y="136"/>
                </a:lnTo>
                <a:lnTo>
                  <a:pt x="851" y="143"/>
                </a:lnTo>
                <a:lnTo>
                  <a:pt x="849" y="147"/>
                </a:lnTo>
                <a:lnTo>
                  <a:pt x="850" y="158"/>
                </a:lnTo>
                <a:lnTo>
                  <a:pt x="850" y="162"/>
                </a:lnTo>
                <a:lnTo>
                  <a:pt x="851" y="166"/>
                </a:lnTo>
                <a:lnTo>
                  <a:pt x="853" y="176"/>
                </a:lnTo>
                <a:lnTo>
                  <a:pt x="854" y="188"/>
                </a:lnTo>
                <a:lnTo>
                  <a:pt x="851" y="196"/>
                </a:lnTo>
                <a:lnTo>
                  <a:pt x="850" y="199"/>
                </a:lnTo>
                <a:lnTo>
                  <a:pt x="849" y="206"/>
                </a:lnTo>
                <a:lnTo>
                  <a:pt x="847" y="209"/>
                </a:lnTo>
                <a:lnTo>
                  <a:pt x="847" y="210"/>
                </a:lnTo>
                <a:lnTo>
                  <a:pt x="846" y="213"/>
                </a:lnTo>
                <a:lnTo>
                  <a:pt x="845" y="215"/>
                </a:lnTo>
                <a:lnTo>
                  <a:pt x="845" y="217"/>
                </a:lnTo>
                <a:lnTo>
                  <a:pt x="843" y="220"/>
                </a:lnTo>
                <a:lnTo>
                  <a:pt x="842" y="224"/>
                </a:lnTo>
                <a:lnTo>
                  <a:pt x="843" y="229"/>
                </a:lnTo>
                <a:lnTo>
                  <a:pt x="846" y="237"/>
                </a:lnTo>
                <a:lnTo>
                  <a:pt x="847" y="243"/>
                </a:lnTo>
                <a:lnTo>
                  <a:pt x="851" y="256"/>
                </a:lnTo>
                <a:lnTo>
                  <a:pt x="857" y="275"/>
                </a:lnTo>
                <a:lnTo>
                  <a:pt x="858" y="280"/>
                </a:lnTo>
                <a:lnTo>
                  <a:pt x="861" y="286"/>
                </a:lnTo>
                <a:lnTo>
                  <a:pt x="861" y="289"/>
                </a:lnTo>
                <a:lnTo>
                  <a:pt x="862" y="296"/>
                </a:lnTo>
                <a:lnTo>
                  <a:pt x="864" y="299"/>
                </a:lnTo>
                <a:lnTo>
                  <a:pt x="865" y="303"/>
                </a:lnTo>
                <a:lnTo>
                  <a:pt x="866" y="308"/>
                </a:lnTo>
                <a:lnTo>
                  <a:pt x="868" y="312"/>
                </a:lnTo>
                <a:lnTo>
                  <a:pt x="869" y="315"/>
                </a:lnTo>
                <a:lnTo>
                  <a:pt x="868" y="325"/>
                </a:lnTo>
                <a:lnTo>
                  <a:pt x="866" y="329"/>
                </a:lnTo>
                <a:lnTo>
                  <a:pt x="865" y="335"/>
                </a:lnTo>
                <a:lnTo>
                  <a:pt x="864" y="342"/>
                </a:lnTo>
                <a:lnTo>
                  <a:pt x="860" y="364"/>
                </a:lnTo>
                <a:lnTo>
                  <a:pt x="860" y="368"/>
                </a:lnTo>
                <a:lnTo>
                  <a:pt x="858" y="371"/>
                </a:lnTo>
                <a:lnTo>
                  <a:pt x="857" y="382"/>
                </a:lnTo>
                <a:lnTo>
                  <a:pt x="855" y="386"/>
                </a:lnTo>
                <a:lnTo>
                  <a:pt x="855" y="389"/>
                </a:lnTo>
                <a:lnTo>
                  <a:pt x="854" y="393"/>
                </a:lnTo>
                <a:lnTo>
                  <a:pt x="853" y="401"/>
                </a:lnTo>
                <a:lnTo>
                  <a:pt x="853" y="404"/>
                </a:lnTo>
                <a:lnTo>
                  <a:pt x="851" y="409"/>
                </a:lnTo>
                <a:lnTo>
                  <a:pt x="850" y="415"/>
                </a:lnTo>
                <a:lnTo>
                  <a:pt x="850" y="419"/>
                </a:lnTo>
                <a:lnTo>
                  <a:pt x="849" y="420"/>
                </a:lnTo>
                <a:lnTo>
                  <a:pt x="849" y="425"/>
                </a:lnTo>
                <a:lnTo>
                  <a:pt x="849" y="427"/>
                </a:lnTo>
                <a:lnTo>
                  <a:pt x="847" y="432"/>
                </a:lnTo>
                <a:lnTo>
                  <a:pt x="847" y="434"/>
                </a:lnTo>
                <a:lnTo>
                  <a:pt x="846" y="440"/>
                </a:lnTo>
                <a:lnTo>
                  <a:pt x="845" y="447"/>
                </a:lnTo>
                <a:lnTo>
                  <a:pt x="843" y="451"/>
                </a:lnTo>
                <a:lnTo>
                  <a:pt x="843" y="454"/>
                </a:lnTo>
                <a:lnTo>
                  <a:pt x="842" y="460"/>
                </a:lnTo>
                <a:lnTo>
                  <a:pt x="845" y="462"/>
                </a:lnTo>
                <a:lnTo>
                  <a:pt x="847" y="466"/>
                </a:lnTo>
                <a:lnTo>
                  <a:pt x="849" y="469"/>
                </a:lnTo>
                <a:lnTo>
                  <a:pt x="851" y="473"/>
                </a:lnTo>
                <a:lnTo>
                  <a:pt x="853" y="475"/>
                </a:lnTo>
                <a:lnTo>
                  <a:pt x="855" y="477"/>
                </a:lnTo>
                <a:lnTo>
                  <a:pt x="858" y="481"/>
                </a:lnTo>
                <a:lnTo>
                  <a:pt x="864" y="487"/>
                </a:lnTo>
                <a:lnTo>
                  <a:pt x="869" y="494"/>
                </a:lnTo>
                <a:lnTo>
                  <a:pt x="870" y="494"/>
                </a:lnTo>
                <a:lnTo>
                  <a:pt x="873" y="498"/>
                </a:lnTo>
                <a:lnTo>
                  <a:pt x="873" y="500"/>
                </a:lnTo>
                <a:lnTo>
                  <a:pt x="876" y="503"/>
                </a:lnTo>
                <a:lnTo>
                  <a:pt x="884" y="503"/>
                </a:lnTo>
                <a:lnTo>
                  <a:pt x="884" y="510"/>
                </a:lnTo>
                <a:lnTo>
                  <a:pt x="884" y="520"/>
                </a:lnTo>
                <a:lnTo>
                  <a:pt x="885" y="525"/>
                </a:lnTo>
                <a:lnTo>
                  <a:pt x="891" y="544"/>
                </a:lnTo>
                <a:lnTo>
                  <a:pt x="899" y="551"/>
                </a:lnTo>
                <a:lnTo>
                  <a:pt x="906" y="558"/>
                </a:lnTo>
                <a:lnTo>
                  <a:pt x="911" y="570"/>
                </a:lnTo>
                <a:lnTo>
                  <a:pt x="911" y="571"/>
                </a:lnTo>
                <a:lnTo>
                  <a:pt x="910" y="571"/>
                </a:lnTo>
                <a:lnTo>
                  <a:pt x="894" y="571"/>
                </a:lnTo>
                <a:lnTo>
                  <a:pt x="890" y="566"/>
                </a:lnTo>
                <a:lnTo>
                  <a:pt x="888" y="565"/>
                </a:lnTo>
                <a:lnTo>
                  <a:pt x="885" y="562"/>
                </a:lnTo>
                <a:lnTo>
                  <a:pt x="884" y="562"/>
                </a:lnTo>
                <a:lnTo>
                  <a:pt x="885" y="565"/>
                </a:lnTo>
                <a:lnTo>
                  <a:pt x="885" y="567"/>
                </a:lnTo>
                <a:lnTo>
                  <a:pt x="881" y="571"/>
                </a:lnTo>
                <a:lnTo>
                  <a:pt x="879" y="571"/>
                </a:lnTo>
                <a:lnTo>
                  <a:pt x="873" y="559"/>
                </a:lnTo>
                <a:lnTo>
                  <a:pt x="869" y="556"/>
                </a:lnTo>
                <a:lnTo>
                  <a:pt x="869" y="559"/>
                </a:lnTo>
                <a:lnTo>
                  <a:pt x="868" y="563"/>
                </a:lnTo>
                <a:lnTo>
                  <a:pt x="868" y="571"/>
                </a:lnTo>
                <a:lnTo>
                  <a:pt x="858" y="571"/>
                </a:lnTo>
                <a:lnTo>
                  <a:pt x="857" y="570"/>
                </a:lnTo>
                <a:lnTo>
                  <a:pt x="857" y="566"/>
                </a:lnTo>
                <a:lnTo>
                  <a:pt x="857" y="565"/>
                </a:lnTo>
                <a:lnTo>
                  <a:pt x="857" y="560"/>
                </a:lnTo>
                <a:lnTo>
                  <a:pt x="858" y="556"/>
                </a:lnTo>
                <a:lnTo>
                  <a:pt x="860" y="555"/>
                </a:lnTo>
                <a:lnTo>
                  <a:pt x="860" y="552"/>
                </a:lnTo>
                <a:lnTo>
                  <a:pt x="855" y="541"/>
                </a:lnTo>
                <a:lnTo>
                  <a:pt x="853" y="539"/>
                </a:lnTo>
                <a:lnTo>
                  <a:pt x="851" y="543"/>
                </a:lnTo>
                <a:lnTo>
                  <a:pt x="850" y="547"/>
                </a:lnTo>
                <a:lnTo>
                  <a:pt x="849" y="548"/>
                </a:lnTo>
                <a:lnTo>
                  <a:pt x="843" y="544"/>
                </a:lnTo>
                <a:lnTo>
                  <a:pt x="843" y="543"/>
                </a:lnTo>
                <a:lnTo>
                  <a:pt x="840" y="536"/>
                </a:lnTo>
                <a:lnTo>
                  <a:pt x="840" y="532"/>
                </a:lnTo>
                <a:lnTo>
                  <a:pt x="840" y="529"/>
                </a:lnTo>
                <a:lnTo>
                  <a:pt x="840" y="524"/>
                </a:lnTo>
                <a:lnTo>
                  <a:pt x="839" y="520"/>
                </a:lnTo>
                <a:lnTo>
                  <a:pt x="835" y="511"/>
                </a:lnTo>
                <a:lnTo>
                  <a:pt x="834" y="503"/>
                </a:lnTo>
                <a:lnTo>
                  <a:pt x="831" y="488"/>
                </a:lnTo>
                <a:lnTo>
                  <a:pt x="830" y="485"/>
                </a:lnTo>
                <a:lnTo>
                  <a:pt x="823" y="451"/>
                </a:lnTo>
                <a:lnTo>
                  <a:pt x="816" y="435"/>
                </a:lnTo>
                <a:lnTo>
                  <a:pt x="816" y="434"/>
                </a:lnTo>
                <a:lnTo>
                  <a:pt x="815" y="434"/>
                </a:lnTo>
                <a:lnTo>
                  <a:pt x="815" y="436"/>
                </a:lnTo>
                <a:lnTo>
                  <a:pt x="815" y="442"/>
                </a:lnTo>
                <a:lnTo>
                  <a:pt x="820" y="458"/>
                </a:lnTo>
                <a:lnTo>
                  <a:pt x="824" y="479"/>
                </a:lnTo>
                <a:lnTo>
                  <a:pt x="824" y="480"/>
                </a:lnTo>
                <a:lnTo>
                  <a:pt x="825" y="490"/>
                </a:lnTo>
                <a:lnTo>
                  <a:pt x="827" y="502"/>
                </a:lnTo>
                <a:lnTo>
                  <a:pt x="828" y="505"/>
                </a:lnTo>
                <a:lnTo>
                  <a:pt x="830" y="507"/>
                </a:lnTo>
                <a:lnTo>
                  <a:pt x="831" y="509"/>
                </a:lnTo>
                <a:lnTo>
                  <a:pt x="830" y="510"/>
                </a:lnTo>
                <a:lnTo>
                  <a:pt x="828" y="511"/>
                </a:lnTo>
                <a:lnTo>
                  <a:pt x="827" y="511"/>
                </a:lnTo>
                <a:lnTo>
                  <a:pt x="825" y="511"/>
                </a:lnTo>
                <a:lnTo>
                  <a:pt x="824" y="509"/>
                </a:lnTo>
                <a:lnTo>
                  <a:pt x="817" y="499"/>
                </a:lnTo>
                <a:lnTo>
                  <a:pt x="817" y="496"/>
                </a:lnTo>
                <a:lnTo>
                  <a:pt x="816" y="494"/>
                </a:lnTo>
                <a:lnTo>
                  <a:pt x="816" y="492"/>
                </a:lnTo>
                <a:lnTo>
                  <a:pt x="816" y="491"/>
                </a:lnTo>
                <a:lnTo>
                  <a:pt x="815" y="488"/>
                </a:lnTo>
                <a:lnTo>
                  <a:pt x="812" y="485"/>
                </a:lnTo>
                <a:lnTo>
                  <a:pt x="806" y="479"/>
                </a:lnTo>
                <a:lnTo>
                  <a:pt x="800" y="473"/>
                </a:lnTo>
                <a:lnTo>
                  <a:pt x="797" y="469"/>
                </a:lnTo>
                <a:lnTo>
                  <a:pt x="793" y="466"/>
                </a:lnTo>
                <a:lnTo>
                  <a:pt x="790" y="462"/>
                </a:lnTo>
                <a:lnTo>
                  <a:pt x="789" y="461"/>
                </a:lnTo>
                <a:lnTo>
                  <a:pt x="782" y="445"/>
                </a:lnTo>
                <a:lnTo>
                  <a:pt x="780" y="442"/>
                </a:lnTo>
                <a:lnTo>
                  <a:pt x="780" y="440"/>
                </a:lnTo>
                <a:lnTo>
                  <a:pt x="778" y="442"/>
                </a:lnTo>
                <a:lnTo>
                  <a:pt x="778" y="442"/>
                </a:lnTo>
                <a:lnTo>
                  <a:pt x="779" y="446"/>
                </a:lnTo>
                <a:lnTo>
                  <a:pt x="787" y="464"/>
                </a:lnTo>
                <a:lnTo>
                  <a:pt x="789" y="465"/>
                </a:lnTo>
                <a:lnTo>
                  <a:pt x="791" y="470"/>
                </a:lnTo>
                <a:lnTo>
                  <a:pt x="795" y="475"/>
                </a:lnTo>
                <a:lnTo>
                  <a:pt x="797" y="475"/>
                </a:lnTo>
                <a:lnTo>
                  <a:pt x="805" y="481"/>
                </a:lnTo>
                <a:lnTo>
                  <a:pt x="806" y="483"/>
                </a:lnTo>
                <a:lnTo>
                  <a:pt x="810" y="488"/>
                </a:lnTo>
                <a:lnTo>
                  <a:pt x="813" y="491"/>
                </a:lnTo>
                <a:lnTo>
                  <a:pt x="815" y="495"/>
                </a:lnTo>
                <a:lnTo>
                  <a:pt x="816" y="500"/>
                </a:lnTo>
                <a:lnTo>
                  <a:pt x="823" y="513"/>
                </a:lnTo>
                <a:lnTo>
                  <a:pt x="825" y="514"/>
                </a:lnTo>
                <a:lnTo>
                  <a:pt x="827" y="514"/>
                </a:lnTo>
                <a:lnTo>
                  <a:pt x="830" y="513"/>
                </a:lnTo>
                <a:lnTo>
                  <a:pt x="831" y="514"/>
                </a:lnTo>
                <a:lnTo>
                  <a:pt x="832" y="515"/>
                </a:lnTo>
                <a:lnTo>
                  <a:pt x="835" y="520"/>
                </a:lnTo>
                <a:lnTo>
                  <a:pt x="835" y="521"/>
                </a:lnTo>
                <a:lnTo>
                  <a:pt x="836" y="525"/>
                </a:lnTo>
                <a:lnTo>
                  <a:pt x="836" y="528"/>
                </a:lnTo>
                <a:lnTo>
                  <a:pt x="835" y="537"/>
                </a:lnTo>
                <a:lnTo>
                  <a:pt x="830" y="540"/>
                </a:lnTo>
                <a:lnTo>
                  <a:pt x="827" y="540"/>
                </a:lnTo>
                <a:lnTo>
                  <a:pt x="821" y="539"/>
                </a:lnTo>
                <a:lnTo>
                  <a:pt x="812" y="540"/>
                </a:lnTo>
                <a:lnTo>
                  <a:pt x="806" y="545"/>
                </a:lnTo>
                <a:lnTo>
                  <a:pt x="804" y="552"/>
                </a:lnTo>
                <a:lnTo>
                  <a:pt x="802" y="552"/>
                </a:lnTo>
                <a:lnTo>
                  <a:pt x="801" y="554"/>
                </a:lnTo>
                <a:lnTo>
                  <a:pt x="798" y="554"/>
                </a:lnTo>
                <a:lnTo>
                  <a:pt x="797" y="551"/>
                </a:lnTo>
                <a:lnTo>
                  <a:pt x="794" y="548"/>
                </a:lnTo>
                <a:lnTo>
                  <a:pt x="791" y="532"/>
                </a:lnTo>
                <a:lnTo>
                  <a:pt x="787" y="524"/>
                </a:lnTo>
                <a:lnTo>
                  <a:pt x="786" y="517"/>
                </a:lnTo>
                <a:lnTo>
                  <a:pt x="783" y="507"/>
                </a:lnTo>
                <a:lnTo>
                  <a:pt x="782" y="505"/>
                </a:lnTo>
                <a:lnTo>
                  <a:pt x="779" y="498"/>
                </a:lnTo>
                <a:lnTo>
                  <a:pt x="778" y="495"/>
                </a:lnTo>
                <a:lnTo>
                  <a:pt x="776" y="491"/>
                </a:lnTo>
                <a:lnTo>
                  <a:pt x="775" y="491"/>
                </a:lnTo>
                <a:lnTo>
                  <a:pt x="775" y="492"/>
                </a:lnTo>
                <a:lnTo>
                  <a:pt x="775" y="494"/>
                </a:lnTo>
                <a:lnTo>
                  <a:pt x="776" y="494"/>
                </a:lnTo>
                <a:lnTo>
                  <a:pt x="776" y="495"/>
                </a:lnTo>
                <a:lnTo>
                  <a:pt x="778" y="500"/>
                </a:lnTo>
                <a:lnTo>
                  <a:pt x="779" y="510"/>
                </a:lnTo>
                <a:lnTo>
                  <a:pt x="779" y="517"/>
                </a:lnTo>
                <a:lnTo>
                  <a:pt x="779" y="521"/>
                </a:lnTo>
                <a:lnTo>
                  <a:pt x="778" y="529"/>
                </a:lnTo>
                <a:lnTo>
                  <a:pt x="776" y="532"/>
                </a:lnTo>
                <a:lnTo>
                  <a:pt x="770" y="533"/>
                </a:lnTo>
                <a:lnTo>
                  <a:pt x="767" y="532"/>
                </a:lnTo>
                <a:lnTo>
                  <a:pt x="760" y="530"/>
                </a:lnTo>
                <a:lnTo>
                  <a:pt x="768" y="544"/>
                </a:lnTo>
                <a:lnTo>
                  <a:pt x="775" y="559"/>
                </a:lnTo>
                <a:lnTo>
                  <a:pt x="776" y="565"/>
                </a:lnTo>
                <a:lnTo>
                  <a:pt x="775" y="566"/>
                </a:lnTo>
                <a:lnTo>
                  <a:pt x="772" y="571"/>
                </a:lnTo>
                <a:lnTo>
                  <a:pt x="756" y="571"/>
                </a:lnTo>
                <a:lnTo>
                  <a:pt x="756" y="569"/>
                </a:lnTo>
                <a:lnTo>
                  <a:pt x="746" y="550"/>
                </a:lnTo>
                <a:lnTo>
                  <a:pt x="744" y="541"/>
                </a:lnTo>
                <a:lnTo>
                  <a:pt x="742" y="533"/>
                </a:lnTo>
                <a:lnTo>
                  <a:pt x="738" y="513"/>
                </a:lnTo>
                <a:lnTo>
                  <a:pt x="738" y="507"/>
                </a:lnTo>
                <a:lnTo>
                  <a:pt x="735" y="500"/>
                </a:lnTo>
                <a:lnTo>
                  <a:pt x="733" y="498"/>
                </a:lnTo>
                <a:lnTo>
                  <a:pt x="733" y="496"/>
                </a:lnTo>
                <a:lnTo>
                  <a:pt x="733" y="495"/>
                </a:lnTo>
                <a:lnTo>
                  <a:pt x="735" y="490"/>
                </a:lnTo>
                <a:lnTo>
                  <a:pt x="738" y="488"/>
                </a:lnTo>
                <a:lnTo>
                  <a:pt x="739" y="488"/>
                </a:lnTo>
                <a:lnTo>
                  <a:pt x="742" y="487"/>
                </a:lnTo>
                <a:lnTo>
                  <a:pt x="744" y="488"/>
                </a:lnTo>
                <a:lnTo>
                  <a:pt x="739" y="475"/>
                </a:lnTo>
                <a:lnTo>
                  <a:pt x="735" y="470"/>
                </a:lnTo>
                <a:lnTo>
                  <a:pt x="731" y="457"/>
                </a:lnTo>
                <a:lnTo>
                  <a:pt x="724" y="438"/>
                </a:lnTo>
                <a:lnTo>
                  <a:pt x="720" y="423"/>
                </a:lnTo>
                <a:lnTo>
                  <a:pt x="715" y="398"/>
                </a:lnTo>
                <a:lnTo>
                  <a:pt x="716" y="395"/>
                </a:lnTo>
                <a:lnTo>
                  <a:pt x="718" y="390"/>
                </a:lnTo>
                <a:lnTo>
                  <a:pt x="719" y="382"/>
                </a:lnTo>
                <a:lnTo>
                  <a:pt x="719" y="379"/>
                </a:lnTo>
                <a:lnTo>
                  <a:pt x="719" y="376"/>
                </a:lnTo>
                <a:lnTo>
                  <a:pt x="718" y="375"/>
                </a:lnTo>
                <a:lnTo>
                  <a:pt x="716" y="374"/>
                </a:lnTo>
                <a:lnTo>
                  <a:pt x="712" y="360"/>
                </a:lnTo>
                <a:lnTo>
                  <a:pt x="711" y="356"/>
                </a:lnTo>
                <a:lnTo>
                  <a:pt x="711" y="352"/>
                </a:lnTo>
                <a:lnTo>
                  <a:pt x="712" y="348"/>
                </a:lnTo>
                <a:lnTo>
                  <a:pt x="711" y="342"/>
                </a:lnTo>
                <a:lnTo>
                  <a:pt x="711" y="340"/>
                </a:lnTo>
                <a:lnTo>
                  <a:pt x="711" y="337"/>
                </a:lnTo>
                <a:lnTo>
                  <a:pt x="704" y="311"/>
                </a:lnTo>
                <a:lnTo>
                  <a:pt x="703" y="312"/>
                </a:lnTo>
                <a:lnTo>
                  <a:pt x="703" y="314"/>
                </a:lnTo>
                <a:lnTo>
                  <a:pt x="703" y="337"/>
                </a:lnTo>
                <a:lnTo>
                  <a:pt x="704" y="344"/>
                </a:lnTo>
                <a:lnTo>
                  <a:pt x="705" y="346"/>
                </a:lnTo>
                <a:lnTo>
                  <a:pt x="708" y="352"/>
                </a:lnTo>
                <a:lnTo>
                  <a:pt x="711" y="368"/>
                </a:lnTo>
                <a:lnTo>
                  <a:pt x="711" y="374"/>
                </a:lnTo>
                <a:lnTo>
                  <a:pt x="711" y="379"/>
                </a:lnTo>
                <a:lnTo>
                  <a:pt x="711" y="386"/>
                </a:lnTo>
                <a:lnTo>
                  <a:pt x="711" y="391"/>
                </a:lnTo>
                <a:lnTo>
                  <a:pt x="709" y="393"/>
                </a:lnTo>
                <a:lnTo>
                  <a:pt x="709" y="393"/>
                </a:lnTo>
                <a:lnTo>
                  <a:pt x="708" y="393"/>
                </a:lnTo>
                <a:lnTo>
                  <a:pt x="707" y="391"/>
                </a:lnTo>
                <a:lnTo>
                  <a:pt x="705" y="390"/>
                </a:lnTo>
                <a:lnTo>
                  <a:pt x="704" y="387"/>
                </a:lnTo>
                <a:lnTo>
                  <a:pt x="699" y="376"/>
                </a:lnTo>
                <a:lnTo>
                  <a:pt x="696" y="371"/>
                </a:lnTo>
                <a:lnTo>
                  <a:pt x="694" y="370"/>
                </a:lnTo>
                <a:lnTo>
                  <a:pt x="682" y="344"/>
                </a:lnTo>
                <a:lnTo>
                  <a:pt x="682" y="340"/>
                </a:lnTo>
                <a:lnTo>
                  <a:pt x="681" y="338"/>
                </a:lnTo>
                <a:lnTo>
                  <a:pt x="679" y="334"/>
                </a:lnTo>
                <a:lnTo>
                  <a:pt x="678" y="333"/>
                </a:lnTo>
                <a:lnTo>
                  <a:pt x="678" y="334"/>
                </a:lnTo>
                <a:lnTo>
                  <a:pt x="678" y="337"/>
                </a:lnTo>
                <a:lnTo>
                  <a:pt x="678" y="344"/>
                </a:lnTo>
                <a:lnTo>
                  <a:pt x="678" y="346"/>
                </a:lnTo>
                <a:lnTo>
                  <a:pt x="679" y="349"/>
                </a:lnTo>
                <a:lnTo>
                  <a:pt x="684" y="360"/>
                </a:lnTo>
                <a:lnTo>
                  <a:pt x="689" y="370"/>
                </a:lnTo>
                <a:lnTo>
                  <a:pt x="690" y="372"/>
                </a:lnTo>
                <a:lnTo>
                  <a:pt x="692" y="375"/>
                </a:lnTo>
                <a:lnTo>
                  <a:pt x="692" y="376"/>
                </a:lnTo>
                <a:lnTo>
                  <a:pt x="692" y="376"/>
                </a:lnTo>
                <a:lnTo>
                  <a:pt x="690" y="376"/>
                </a:lnTo>
                <a:lnTo>
                  <a:pt x="673" y="360"/>
                </a:lnTo>
                <a:lnTo>
                  <a:pt x="671" y="360"/>
                </a:lnTo>
                <a:lnTo>
                  <a:pt x="663" y="348"/>
                </a:lnTo>
                <a:lnTo>
                  <a:pt x="662" y="345"/>
                </a:lnTo>
                <a:lnTo>
                  <a:pt x="660" y="337"/>
                </a:lnTo>
                <a:lnTo>
                  <a:pt x="660" y="331"/>
                </a:lnTo>
                <a:lnTo>
                  <a:pt x="667" y="318"/>
                </a:lnTo>
                <a:lnTo>
                  <a:pt x="669" y="312"/>
                </a:lnTo>
                <a:lnTo>
                  <a:pt x="670" y="311"/>
                </a:lnTo>
                <a:lnTo>
                  <a:pt x="674" y="311"/>
                </a:lnTo>
                <a:lnTo>
                  <a:pt x="678" y="310"/>
                </a:lnTo>
                <a:lnTo>
                  <a:pt x="679" y="310"/>
                </a:lnTo>
                <a:lnTo>
                  <a:pt x="682" y="310"/>
                </a:lnTo>
                <a:lnTo>
                  <a:pt x="684" y="310"/>
                </a:lnTo>
                <a:lnTo>
                  <a:pt x="686" y="310"/>
                </a:lnTo>
                <a:lnTo>
                  <a:pt x="689" y="307"/>
                </a:lnTo>
                <a:lnTo>
                  <a:pt x="690" y="307"/>
                </a:lnTo>
                <a:lnTo>
                  <a:pt x="692" y="304"/>
                </a:lnTo>
                <a:lnTo>
                  <a:pt x="693" y="299"/>
                </a:lnTo>
                <a:lnTo>
                  <a:pt x="694" y="292"/>
                </a:lnTo>
                <a:lnTo>
                  <a:pt x="700" y="285"/>
                </a:lnTo>
                <a:lnTo>
                  <a:pt x="704" y="278"/>
                </a:lnTo>
                <a:lnTo>
                  <a:pt x="712" y="273"/>
                </a:lnTo>
                <a:lnTo>
                  <a:pt x="723" y="266"/>
                </a:lnTo>
                <a:lnTo>
                  <a:pt x="724" y="266"/>
                </a:lnTo>
                <a:lnTo>
                  <a:pt x="726" y="263"/>
                </a:lnTo>
                <a:lnTo>
                  <a:pt x="734" y="252"/>
                </a:lnTo>
                <a:lnTo>
                  <a:pt x="737" y="248"/>
                </a:lnTo>
                <a:lnTo>
                  <a:pt x="735" y="247"/>
                </a:lnTo>
                <a:lnTo>
                  <a:pt x="734" y="247"/>
                </a:lnTo>
                <a:lnTo>
                  <a:pt x="731" y="245"/>
                </a:lnTo>
                <a:lnTo>
                  <a:pt x="730" y="245"/>
                </a:lnTo>
                <a:lnTo>
                  <a:pt x="730" y="245"/>
                </a:lnTo>
                <a:lnTo>
                  <a:pt x="731" y="247"/>
                </a:lnTo>
                <a:lnTo>
                  <a:pt x="733" y="248"/>
                </a:lnTo>
                <a:lnTo>
                  <a:pt x="734" y="250"/>
                </a:lnTo>
                <a:lnTo>
                  <a:pt x="731" y="254"/>
                </a:lnTo>
                <a:lnTo>
                  <a:pt x="724" y="263"/>
                </a:lnTo>
                <a:lnTo>
                  <a:pt x="723" y="266"/>
                </a:lnTo>
                <a:lnTo>
                  <a:pt x="719" y="267"/>
                </a:lnTo>
                <a:lnTo>
                  <a:pt x="707" y="273"/>
                </a:lnTo>
                <a:lnTo>
                  <a:pt x="703" y="275"/>
                </a:lnTo>
                <a:lnTo>
                  <a:pt x="696" y="281"/>
                </a:lnTo>
                <a:lnTo>
                  <a:pt x="692" y="285"/>
                </a:lnTo>
                <a:lnTo>
                  <a:pt x="688" y="289"/>
                </a:lnTo>
                <a:lnTo>
                  <a:pt x="688" y="290"/>
                </a:lnTo>
                <a:lnTo>
                  <a:pt x="688" y="295"/>
                </a:lnTo>
                <a:lnTo>
                  <a:pt x="688" y="296"/>
                </a:lnTo>
                <a:lnTo>
                  <a:pt x="684" y="299"/>
                </a:lnTo>
                <a:lnTo>
                  <a:pt x="682" y="300"/>
                </a:lnTo>
                <a:lnTo>
                  <a:pt x="679" y="300"/>
                </a:lnTo>
                <a:lnTo>
                  <a:pt x="678" y="300"/>
                </a:lnTo>
                <a:lnTo>
                  <a:pt x="678" y="299"/>
                </a:lnTo>
                <a:lnTo>
                  <a:pt x="677" y="296"/>
                </a:lnTo>
                <a:lnTo>
                  <a:pt x="677" y="293"/>
                </a:lnTo>
                <a:lnTo>
                  <a:pt x="669" y="280"/>
                </a:lnTo>
                <a:lnTo>
                  <a:pt x="667" y="278"/>
                </a:lnTo>
                <a:lnTo>
                  <a:pt x="667" y="280"/>
                </a:lnTo>
                <a:lnTo>
                  <a:pt x="670" y="285"/>
                </a:lnTo>
                <a:lnTo>
                  <a:pt x="671" y="288"/>
                </a:lnTo>
                <a:lnTo>
                  <a:pt x="673" y="290"/>
                </a:lnTo>
                <a:lnTo>
                  <a:pt x="673" y="297"/>
                </a:lnTo>
                <a:lnTo>
                  <a:pt x="673" y="301"/>
                </a:lnTo>
                <a:lnTo>
                  <a:pt x="673" y="303"/>
                </a:lnTo>
                <a:lnTo>
                  <a:pt x="671" y="304"/>
                </a:lnTo>
                <a:lnTo>
                  <a:pt x="670" y="304"/>
                </a:lnTo>
                <a:lnTo>
                  <a:pt x="663" y="316"/>
                </a:lnTo>
                <a:lnTo>
                  <a:pt x="662" y="318"/>
                </a:lnTo>
                <a:lnTo>
                  <a:pt x="656" y="334"/>
                </a:lnTo>
                <a:lnTo>
                  <a:pt x="654" y="335"/>
                </a:lnTo>
                <a:lnTo>
                  <a:pt x="644" y="326"/>
                </a:lnTo>
                <a:lnTo>
                  <a:pt x="652" y="345"/>
                </a:lnTo>
                <a:lnTo>
                  <a:pt x="659" y="356"/>
                </a:lnTo>
                <a:lnTo>
                  <a:pt x="671" y="370"/>
                </a:lnTo>
                <a:lnTo>
                  <a:pt x="673" y="370"/>
                </a:lnTo>
                <a:lnTo>
                  <a:pt x="679" y="374"/>
                </a:lnTo>
                <a:lnTo>
                  <a:pt x="681" y="375"/>
                </a:lnTo>
                <a:lnTo>
                  <a:pt x="686" y="383"/>
                </a:lnTo>
                <a:lnTo>
                  <a:pt x="686" y="386"/>
                </a:lnTo>
                <a:lnTo>
                  <a:pt x="686" y="393"/>
                </a:lnTo>
                <a:lnTo>
                  <a:pt x="681" y="416"/>
                </a:lnTo>
                <a:lnTo>
                  <a:pt x="675" y="442"/>
                </a:lnTo>
                <a:lnTo>
                  <a:pt x="674" y="442"/>
                </a:lnTo>
                <a:lnTo>
                  <a:pt x="670" y="442"/>
                </a:lnTo>
                <a:lnTo>
                  <a:pt x="666" y="436"/>
                </a:lnTo>
                <a:lnTo>
                  <a:pt x="659" y="430"/>
                </a:lnTo>
                <a:lnTo>
                  <a:pt x="658" y="428"/>
                </a:lnTo>
                <a:lnTo>
                  <a:pt x="652" y="427"/>
                </a:lnTo>
                <a:lnTo>
                  <a:pt x="651" y="425"/>
                </a:lnTo>
                <a:lnTo>
                  <a:pt x="648" y="425"/>
                </a:lnTo>
                <a:lnTo>
                  <a:pt x="637" y="427"/>
                </a:lnTo>
                <a:lnTo>
                  <a:pt x="634" y="430"/>
                </a:lnTo>
                <a:lnTo>
                  <a:pt x="634" y="431"/>
                </a:lnTo>
                <a:lnTo>
                  <a:pt x="633" y="431"/>
                </a:lnTo>
                <a:lnTo>
                  <a:pt x="637" y="435"/>
                </a:lnTo>
                <a:lnTo>
                  <a:pt x="639" y="435"/>
                </a:lnTo>
                <a:lnTo>
                  <a:pt x="645" y="434"/>
                </a:lnTo>
                <a:lnTo>
                  <a:pt x="649" y="431"/>
                </a:lnTo>
                <a:lnTo>
                  <a:pt x="651" y="431"/>
                </a:lnTo>
                <a:lnTo>
                  <a:pt x="655" y="432"/>
                </a:lnTo>
                <a:lnTo>
                  <a:pt x="656" y="434"/>
                </a:lnTo>
                <a:lnTo>
                  <a:pt x="677" y="453"/>
                </a:lnTo>
                <a:lnTo>
                  <a:pt x="677" y="455"/>
                </a:lnTo>
                <a:lnTo>
                  <a:pt x="678" y="472"/>
                </a:lnTo>
                <a:lnTo>
                  <a:pt x="679" y="479"/>
                </a:lnTo>
                <a:lnTo>
                  <a:pt x="681" y="480"/>
                </a:lnTo>
                <a:lnTo>
                  <a:pt x="684" y="484"/>
                </a:lnTo>
                <a:lnTo>
                  <a:pt x="688" y="485"/>
                </a:lnTo>
                <a:lnTo>
                  <a:pt x="689" y="487"/>
                </a:lnTo>
                <a:lnTo>
                  <a:pt x="694" y="500"/>
                </a:lnTo>
                <a:lnTo>
                  <a:pt x="697" y="507"/>
                </a:lnTo>
                <a:lnTo>
                  <a:pt x="697" y="511"/>
                </a:lnTo>
                <a:lnTo>
                  <a:pt x="697" y="514"/>
                </a:lnTo>
                <a:lnTo>
                  <a:pt x="696" y="515"/>
                </a:lnTo>
                <a:lnTo>
                  <a:pt x="694" y="517"/>
                </a:lnTo>
                <a:lnTo>
                  <a:pt x="688" y="515"/>
                </a:lnTo>
                <a:lnTo>
                  <a:pt x="682" y="514"/>
                </a:lnTo>
                <a:lnTo>
                  <a:pt x="679" y="511"/>
                </a:lnTo>
                <a:lnTo>
                  <a:pt x="677" y="507"/>
                </a:lnTo>
                <a:lnTo>
                  <a:pt x="675" y="505"/>
                </a:lnTo>
                <a:lnTo>
                  <a:pt x="667" y="500"/>
                </a:lnTo>
                <a:lnTo>
                  <a:pt x="656" y="496"/>
                </a:lnTo>
                <a:lnTo>
                  <a:pt x="656" y="498"/>
                </a:lnTo>
                <a:lnTo>
                  <a:pt x="659" y="500"/>
                </a:lnTo>
                <a:lnTo>
                  <a:pt x="660" y="502"/>
                </a:lnTo>
                <a:lnTo>
                  <a:pt x="662" y="503"/>
                </a:lnTo>
                <a:lnTo>
                  <a:pt x="664" y="503"/>
                </a:lnTo>
                <a:lnTo>
                  <a:pt x="667" y="505"/>
                </a:lnTo>
                <a:lnTo>
                  <a:pt x="670" y="507"/>
                </a:lnTo>
                <a:lnTo>
                  <a:pt x="671" y="507"/>
                </a:lnTo>
                <a:lnTo>
                  <a:pt x="696" y="532"/>
                </a:lnTo>
                <a:lnTo>
                  <a:pt x="696" y="535"/>
                </a:lnTo>
                <a:lnTo>
                  <a:pt x="697" y="540"/>
                </a:lnTo>
                <a:lnTo>
                  <a:pt x="697" y="540"/>
                </a:lnTo>
                <a:lnTo>
                  <a:pt x="701" y="544"/>
                </a:lnTo>
                <a:lnTo>
                  <a:pt x="707" y="548"/>
                </a:lnTo>
                <a:lnTo>
                  <a:pt x="714" y="552"/>
                </a:lnTo>
                <a:lnTo>
                  <a:pt x="720" y="566"/>
                </a:lnTo>
                <a:lnTo>
                  <a:pt x="720" y="567"/>
                </a:lnTo>
                <a:lnTo>
                  <a:pt x="720" y="570"/>
                </a:lnTo>
                <a:lnTo>
                  <a:pt x="720" y="571"/>
                </a:lnTo>
                <a:lnTo>
                  <a:pt x="722" y="582"/>
                </a:lnTo>
                <a:lnTo>
                  <a:pt x="716" y="592"/>
                </a:lnTo>
                <a:lnTo>
                  <a:pt x="726" y="599"/>
                </a:lnTo>
                <a:lnTo>
                  <a:pt x="726" y="600"/>
                </a:lnTo>
                <a:lnTo>
                  <a:pt x="726" y="601"/>
                </a:lnTo>
                <a:lnTo>
                  <a:pt x="722" y="603"/>
                </a:lnTo>
                <a:lnTo>
                  <a:pt x="719" y="604"/>
                </a:lnTo>
                <a:lnTo>
                  <a:pt x="718" y="607"/>
                </a:lnTo>
                <a:lnTo>
                  <a:pt x="718" y="611"/>
                </a:lnTo>
                <a:lnTo>
                  <a:pt x="716" y="612"/>
                </a:lnTo>
                <a:lnTo>
                  <a:pt x="715" y="612"/>
                </a:lnTo>
                <a:lnTo>
                  <a:pt x="707" y="615"/>
                </a:lnTo>
                <a:lnTo>
                  <a:pt x="704" y="615"/>
                </a:lnTo>
                <a:lnTo>
                  <a:pt x="701" y="615"/>
                </a:lnTo>
                <a:lnTo>
                  <a:pt x="693" y="612"/>
                </a:lnTo>
                <a:lnTo>
                  <a:pt x="694" y="619"/>
                </a:lnTo>
                <a:lnTo>
                  <a:pt x="712" y="625"/>
                </a:lnTo>
                <a:lnTo>
                  <a:pt x="714" y="625"/>
                </a:lnTo>
                <a:lnTo>
                  <a:pt x="716" y="625"/>
                </a:lnTo>
                <a:lnTo>
                  <a:pt x="724" y="626"/>
                </a:lnTo>
                <a:lnTo>
                  <a:pt x="726" y="627"/>
                </a:lnTo>
                <a:lnTo>
                  <a:pt x="727" y="629"/>
                </a:lnTo>
                <a:lnTo>
                  <a:pt x="731" y="640"/>
                </a:lnTo>
                <a:lnTo>
                  <a:pt x="733" y="644"/>
                </a:lnTo>
                <a:lnTo>
                  <a:pt x="733" y="645"/>
                </a:lnTo>
                <a:lnTo>
                  <a:pt x="733" y="649"/>
                </a:lnTo>
                <a:lnTo>
                  <a:pt x="733" y="650"/>
                </a:lnTo>
                <a:lnTo>
                  <a:pt x="716" y="668"/>
                </a:lnTo>
                <a:lnTo>
                  <a:pt x="716" y="670"/>
                </a:lnTo>
                <a:lnTo>
                  <a:pt x="714" y="670"/>
                </a:lnTo>
                <a:lnTo>
                  <a:pt x="711" y="670"/>
                </a:lnTo>
                <a:lnTo>
                  <a:pt x="709" y="668"/>
                </a:lnTo>
                <a:lnTo>
                  <a:pt x="707" y="664"/>
                </a:lnTo>
                <a:lnTo>
                  <a:pt x="700" y="652"/>
                </a:lnTo>
                <a:lnTo>
                  <a:pt x="699" y="649"/>
                </a:lnTo>
                <a:lnTo>
                  <a:pt x="697" y="646"/>
                </a:lnTo>
                <a:lnTo>
                  <a:pt x="697" y="638"/>
                </a:lnTo>
                <a:lnTo>
                  <a:pt x="696" y="635"/>
                </a:lnTo>
                <a:lnTo>
                  <a:pt x="694" y="631"/>
                </a:lnTo>
                <a:lnTo>
                  <a:pt x="693" y="630"/>
                </a:lnTo>
                <a:lnTo>
                  <a:pt x="664" y="615"/>
                </a:lnTo>
                <a:lnTo>
                  <a:pt x="649" y="611"/>
                </a:lnTo>
                <a:lnTo>
                  <a:pt x="648" y="608"/>
                </a:lnTo>
                <a:lnTo>
                  <a:pt x="645" y="607"/>
                </a:lnTo>
                <a:lnTo>
                  <a:pt x="643" y="605"/>
                </a:lnTo>
                <a:lnTo>
                  <a:pt x="641" y="604"/>
                </a:lnTo>
                <a:lnTo>
                  <a:pt x="637" y="603"/>
                </a:lnTo>
                <a:lnTo>
                  <a:pt x="636" y="603"/>
                </a:lnTo>
                <a:lnTo>
                  <a:pt x="634" y="603"/>
                </a:lnTo>
                <a:lnTo>
                  <a:pt x="632" y="603"/>
                </a:lnTo>
                <a:lnTo>
                  <a:pt x="625" y="601"/>
                </a:lnTo>
                <a:lnTo>
                  <a:pt x="624" y="600"/>
                </a:lnTo>
                <a:lnTo>
                  <a:pt x="622" y="599"/>
                </a:lnTo>
                <a:lnTo>
                  <a:pt x="621" y="597"/>
                </a:lnTo>
                <a:lnTo>
                  <a:pt x="622" y="590"/>
                </a:lnTo>
                <a:lnTo>
                  <a:pt x="624" y="588"/>
                </a:lnTo>
                <a:lnTo>
                  <a:pt x="624" y="582"/>
                </a:lnTo>
                <a:lnTo>
                  <a:pt x="625" y="573"/>
                </a:lnTo>
                <a:lnTo>
                  <a:pt x="625" y="573"/>
                </a:lnTo>
                <a:lnTo>
                  <a:pt x="624" y="571"/>
                </a:lnTo>
                <a:lnTo>
                  <a:pt x="622" y="569"/>
                </a:lnTo>
                <a:lnTo>
                  <a:pt x="619" y="565"/>
                </a:lnTo>
                <a:lnTo>
                  <a:pt x="617" y="562"/>
                </a:lnTo>
                <a:lnTo>
                  <a:pt x="613" y="560"/>
                </a:lnTo>
                <a:lnTo>
                  <a:pt x="609" y="550"/>
                </a:lnTo>
                <a:lnTo>
                  <a:pt x="603" y="539"/>
                </a:lnTo>
                <a:lnTo>
                  <a:pt x="600" y="533"/>
                </a:lnTo>
                <a:lnTo>
                  <a:pt x="599" y="528"/>
                </a:lnTo>
                <a:lnTo>
                  <a:pt x="599" y="524"/>
                </a:lnTo>
                <a:lnTo>
                  <a:pt x="598" y="522"/>
                </a:lnTo>
                <a:lnTo>
                  <a:pt x="599" y="522"/>
                </a:lnTo>
                <a:lnTo>
                  <a:pt x="600" y="515"/>
                </a:lnTo>
                <a:lnTo>
                  <a:pt x="596" y="509"/>
                </a:lnTo>
                <a:lnTo>
                  <a:pt x="592" y="498"/>
                </a:lnTo>
                <a:lnTo>
                  <a:pt x="591" y="495"/>
                </a:lnTo>
                <a:lnTo>
                  <a:pt x="591" y="492"/>
                </a:lnTo>
                <a:lnTo>
                  <a:pt x="591" y="491"/>
                </a:lnTo>
                <a:lnTo>
                  <a:pt x="592" y="491"/>
                </a:lnTo>
                <a:lnTo>
                  <a:pt x="592" y="490"/>
                </a:lnTo>
                <a:lnTo>
                  <a:pt x="593" y="488"/>
                </a:lnTo>
                <a:lnTo>
                  <a:pt x="593" y="473"/>
                </a:lnTo>
                <a:lnTo>
                  <a:pt x="592" y="472"/>
                </a:lnTo>
                <a:lnTo>
                  <a:pt x="591" y="479"/>
                </a:lnTo>
                <a:lnTo>
                  <a:pt x="591" y="481"/>
                </a:lnTo>
                <a:lnTo>
                  <a:pt x="591" y="483"/>
                </a:lnTo>
                <a:lnTo>
                  <a:pt x="592" y="484"/>
                </a:lnTo>
                <a:lnTo>
                  <a:pt x="592" y="485"/>
                </a:lnTo>
                <a:lnTo>
                  <a:pt x="591" y="485"/>
                </a:lnTo>
                <a:lnTo>
                  <a:pt x="585" y="490"/>
                </a:lnTo>
                <a:lnTo>
                  <a:pt x="581" y="488"/>
                </a:lnTo>
                <a:lnTo>
                  <a:pt x="580" y="485"/>
                </a:lnTo>
                <a:lnTo>
                  <a:pt x="578" y="485"/>
                </a:lnTo>
                <a:lnTo>
                  <a:pt x="572" y="472"/>
                </a:lnTo>
                <a:lnTo>
                  <a:pt x="570" y="470"/>
                </a:lnTo>
                <a:lnTo>
                  <a:pt x="570" y="468"/>
                </a:lnTo>
                <a:lnTo>
                  <a:pt x="569" y="454"/>
                </a:lnTo>
                <a:lnTo>
                  <a:pt x="570" y="453"/>
                </a:lnTo>
                <a:lnTo>
                  <a:pt x="570" y="451"/>
                </a:lnTo>
                <a:lnTo>
                  <a:pt x="569" y="453"/>
                </a:lnTo>
                <a:lnTo>
                  <a:pt x="568" y="453"/>
                </a:lnTo>
                <a:lnTo>
                  <a:pt x="568" y="457"/>
                </a:lnTo>
                <a:lnTo>
                  <a:pt x="568" y="468"/>
                </a:lnTo>
                <a:lnTo>
                  <a:pt x="568" y="470"/>
                </a:lnTo>
                <a:lnTo>
                  <a:pt x="569" y="472"/>
                </a:lnTo>
                <a:lnTo>
                  <a:pt x="569" y="473"/>
                </a:lnTo>
                <a:lnTo>
                  <a:pt x="572" y="475"/>
                </a:lnTo>
                <a:lnTo>
                  <a:pt x="573" y="477"/>
                </a:lnTo>
                <a:lnTo>
                  <a:pt x="576" y="483"/>
                </a:lnTo>
                <a:lnTo>
                  <a:pt x="576" y="484"/>
                </a:lnTo>
                <a:lnTo>
                  <a:pt x="576" y="485"/>
                </a:lnTo>
                <a:lnTo>
                  <a:pt x="574" y="487"/>
                </a:lnTo>
                <a:lnTo>
                  <a:pt x="573" y="487"/>
                </a:lnTo>
                <a:lnTo>
                  <a:pt x="572" y="487"/>
                </a:lnTo>
                <a:lnTo>
                  <a:pt x="550" y="476"/>
                </a:lnTo>
                <a:lnTo>
                  <a:pt x="547" y="476"/>
                </a:lnTo>
                <a:lnTo>
                  <a:pt x="543" y="473"/>
                </a:lnTo>
                <a:lnTo>
                  <a:pt x="542" y="472"/>
                </a:lnTo>
                <a:lnTo>
                  <a:pt x="540" y="469"/>
                </a:lnTo>
                <a:lnTo>
                  <a:pt x="539" y="468"/>
                </a:lnTo>
                <a:lnTo>
                  <a:pt x="539" y="465"/>
                </a:lnTo>
                <a:lnTo>
                  <a:pt x="539" y="464"/>
                </a:lnTo>
                <a:lnTo>
                  <a:pt x="540" y="464"/>
                </a:lnTo>
                <a:lnTo>
                  <a:pt x="542" y="460"/>
                </a:lnTo>
                <a:lnTo>
                  <a:pt x="542" y="458"/>
                </a:lnTo>
                <a:lnTo>
                  <a:pt x="542" y="457"/>
                </a:lnTo>
                <a:lnTo>
                  <a:pt x="542" y="455"/>
                </a:lnTo>
                <a:lnTo>
                  <a:pt x="540" y="454"/>
                </a:lnTo>
                <a:lnTo>
                  <a:pt x="539" y="453"/>
                </a:lnTo>
                <a:lnTo>
                  <a:pt x="533" y="451"/>
                </a:lnTo>
                <a:lnTo>
                  <a:pt x="531" y="453"/>
                </a:lnTo>
                <a:lnTo>
                  <a:pt x="529" y="454"/>
                </a:lnTo>
                <a:lnTo>
                  <a:pt x="525" y="454"/>
                </a:lnTo>
                <a:lnTo>
                  <a:pt x="524" y="454"/>
                </a:lnTo>
                <a:lnTo>
                  <a:pt x="524" y="453"/>
                </a:lnTo>
                <a:lnTo>
                  <a:pt x="520" y="451"/>
                </a:lnTo>
                <a:lnTo>
                  <a:pt x="518" y="450"/>
                </a:lnTo>
                <a:lnTo>
                  <a:pt x="518" y="449"/>
                </a:lnTo>
                <a:lnTo>
                  <a:pt x="517" y="447"/>
                </a:lnTo>
                <a:lnTo>
                  <a:pt x="517" y="446"/>
                </a:lnTo>
                <a:lnTo>
                  <a:pt x="518" y="446"/>
                </a:lnTo>
                <a:lnTo>
                  <a:pt x="518" y="445"/>
                </a:lnTo>
                <a:lnTo>
                  <a:pt x="523" y="417"/>
                </a:lnTo>
                <a:lnTo>
                  <a:pt x="523" y="416"/>
                </a:lnTo>
                <a:lnTo>
                  <a:pt x="520" y="413"/>
                </a:lnTo>
                <a:lnTo>
                  <a:pt x="520" y="412"/>
                </a:lnTo>
                <a:lnTo>
                  <a:pt x="516" y="409"/>
                </a:lnTo>
                <a:lnTo>
                  <a:pt x="514" y="408"/>
                </a:lnTo>
                <a:lnTo>
                  <a:pt x="512" y="406"/>
                </a:lnTo>
                <a:lnTo>
                  <a:pt x="506" y="404"/>
                </a:lnTo>
                <a:lnTo>
                  <a:pt x="506" y="397"/>
                </a:lnTo>
                <a:lnTo>
                  <a:pt x="505" y="394"/>
                </a:lnTo>
                <a:lnTo>
                  <a:pt x="503" y="391"/>
                </a:lnTo>
                <a:lnTo>
                  <a:pt x="502" y="390"/>
                </a:lnTo>
                <a:lnTo>
                  <a:pt x="502" y="389"/>
                </a:lnTo>
                <a:lnTo>
                  <a:pt x="499" y="385"/>
                </a:lnTo>
                <a:lnTo>
                  <a:pt x="498" y="383"/>
                </a:lnTo>
                <a:lnTo>
                  <a:pt x="497" y="380"/>
                </a:lnTo>
                <a:lnTo>
                  <a:pt x="495" y="380"/>
                </a:lnTo>
                <a:lnTo>
                  <a:pt x="494" y="379"/>
                </a:lnTo>
                <a:lnTo>
                  <a:pt x="493" y="376"/>
                </a:lnTo>
                <a:lnTo>
                  <a:pt x="490" y="374"/>
                </a:lnTo>
                <a:lnTo>
                  <a:pt x="488" y="372"/>
                </a:lnTo>
                <a:lnTo>
                  <a:pt x="488" y="368"/>
                </a:lnTo>
                <a:lnTo>
                  <a:pt x="487" y="367"/>
                </a:lnTo>
                <a:lnTo>
                  <a:pt x="487" y="365"/>
                </a:lnTo>
                <a:lnTo>
                  <a:pt x="487" y="364"/>
                </a:lnTo>
                <a:lnTo>
                  <a:pt x="486" y="363"/>
                </a:lnTo>
                <a:lnTo>
                  <a:pt x="482" y="356"/>
                </a:lnTo>
                <a:lnTo>
                  <a:pt x="469" y="342"/>
                </a:lnTo>
                <a:lnTo>
                  <a:pt x="468" y="341"/>
                </a:lnTo>
                <a:lnTo>
                  <a:pt x="460" y="335"/>
                </a:lnTo>
                <a:lnTo>
                  <a:pt x="453" y="329"/>
                </a:lnTo>
                <a:lnTo>
                  <a:pt x="449" y="327"/>
                </a:lnTo>
                <a:lnTo>
                  <a:pt x="448" y="327"/>
                </a:lnTo>
                <a:lnTo>
                  <a:pt x="445" y="326"/>
                </a:lnTo>
                <a:lnTo>
                  <a:pt x="439" y="327"/>
                </a:lnTo>
                <a:lnTo>
                  <a:pt x="428" y="323"/>
                </a:lnTo>
                <a:lnTo>
                  <a:pt x="427" y="323"/>
                </a:lnTo>
                <a:lnTo>
                  <a:pt x="424" y="322"/>
                </a:lnTo>
                <a:lnTo>
                  <a:pt x="423" y="320"/>
                </a:lnTo>
                <a:lnTo>
                  <a:pt x="415" y="315"/>
                </a:lnTo>
                <a:lnTo>
                  <a:pt x="413" y="323"/>
                </a:lnTo>
                <a:lnTo>
                  <a:pt x="413" y="325"/>
                </a:lnTo>
                <a:lnTo>
                  <a:pt x="420" y="327"/>
                </a:lnTo>
                <a:lnTo>
                  <a:pt x="422" y="329"/>
                </a:lnTo>
                <a:lnTo>
                  <a:pt x="426" y="330"/>
                </a:lnTo>
                <a:lnTo>
                  <a:pt x="443" y="331"/>
                </a:lnTo>
                <a:lnTo>
                  <a:pt x="449" y="333"/>
                </a:lnTo>
                <a:lnTo>
                  <a:pt x="457" y="335"/>
                </a:lnTo>
                <a:lnTo>
                  <a:pt x="464" y="344"/>
                </a:lnTo>
                <a:lnTo>
                  <a:pt x="465" y="344"/>
                </a:lnTo>
                <a:lnTo>
                  <a:pt x="476" y="355"/>
                </a:lnTo>
                <a:lnTo>
                  <a:pt x="480" y="361"/>
                </a:lnTo>
                <a:lnTo>
                  <a:pt x="482" y="367"/>
                </a:lnTo>
                <a:lnTo>
                  <a:pt x="483" y="370"/>
                </a:lnTo>
                <a:lnTo>
                  <a:pt x="484" y="375"/>
                </a:lnTo>
                <a:lnTo>
                  <a:pt x="484" y="376"/>
                </a:lnTo>
                <a:lnTo>
                  <a:pt x="486" y="376"/>
                </a:lnTo>
                <a:lnTo>
                  <a:pt x="488" y="380"/>
                </a:lnTo>
                <a:lnTo>
                  <a:pt x="488" y="386"/>
                </a:lnTo>
                <a:lnTo>
                  <a:pt x="490" y="391"/>
                </a:lnTo>
                <a:lnTo>
                  <a:pt x="491" y="394"/>
                </a:lnTo>
                <a:lnTo>
                  <a:pt x="488" y="394"/>
                </a:lnTo>
                <a:lnTo>
                  <a:pt x="488" y="401"/>
                </a:lnTo>
                <a:lnTo>
                  <a:pt x="488" y="402"/>
                </a:lnTo>
                <a:lnTo>
                  <a:pt x="488" y="404"/>
                </a:lnTo>
                <a:lnTo>
                  <a:pt x="493" y="405"/>
                </a:lnTo>
                <a:lnTo>
                  <a:pt x="498" y="406"/>
                </a:lnTo>
                <a:lnTo>
                  <a:pt x="509" y="409"/>
                </a:lnTo>
                <a:lnTo>
                  <a:pt x="513" y="410"/>
                </a:lnTo>
                <a:lnTo>
                  <a:pt x="516" y="416"/>
                </a:lnTo>
                <a:lnTo>
                  <a:pt x="517" y="417"/>
                </a:lnTo>
                <a:lnTo>
                  <a:pt x="517" y="419"/>
                </a:lnTo>
                <a:lnTo>
                  <a:pt x="517" y="421"/>
                </a:lnTo>
                <a:lnTo>
                  <a:pt x="514" y="424"/>
                </a:lnTo>
                <a:lnTo>
                  <a:pt x="499" y="419"/>
                </a:lnTo>
                <a:lnTo>
                  <a:pt x="498" y="419"/>
                </a:lnTo>
                <a:lnTo>
                  <a:pt x="497" y="417"/>
                </a:lnTo>
                <a:lnTo>
                  <a:pt x="488" y="412"/>
                </a:lnTo>
                <a:lnTo>
                  <a:pt x="487" y="406"/>
                </a:lnTo>
                <a:lnTo>
                  <a:pt x="486" y="404"/>
                </a:lnTo>
                <a:lnTo>
                  <a:pt x="480" y="397"/>
                </a:lnTo>
                <a:lnTo>
                  <a:pt x="476" y="393"/>
                </a:lnTo>
                <a:lnTo>
                  <a:pt x="473" y="391"/>
                </a:lnTo>
                <a:lnTo>
                  <a:pt x="472" y="391"/>
                </a:lnTo>
                <a:lnTo>
                  <a:pt x="464" y="390"/>
                </a:lnTo>
                <a:lnTo>
                  <a:pt x="461" y="393"/>
                </a:lnTo>
                <a:lnTo>
                  <a:pt x="460" y="394"/>
                </a:lnTo>
                <a:lnTo>
                  <a:pt x="449" y="395"/>
                </a:lnTo>
                <a:lnTo>
                  <a:pt x="446" y="395"/>
                </a:lnTo>
                <a:lnTo>
                  <a:pt x="435" y="394"/>
                </a:lnTo>
                <a:lnTo>
                  <a:pt x="432" y="394"/>
                </a:lnTo>
                <a:lnTo>
                  <a:pt x="430" y="393"/>
                </a:lnTo>
                <a:lnTo>
                  <a:pt x="428" y="391"/>
                </a:lnTo>
                <a:lnTo>
                  <a:pt x="427" y="391"/>
                </a:lnTo>
                <a:lnTo>
                  <a:pt x="423" y="389"/>
                </a:lnTo>
                <a:lnTo>
                  <a:pt x="420" y="389"/>
                </a:lnTo>
                <a:lnTo>
                  <a:pt x="419" y="389"/>
                </a:lnTo>
                <a:lnTo>
                  <a:pt x="415" y="389"/>
                </a:lnTo>
                <a:lnTo>
                  <a:pt x="404" y="390"/>
                </a:lnTo>
                <a:lnTo>
                  <a:pt x="398" y="391"/>
                </a:lnTo>
                <a:lnTo>
                  <a:pt x="397" y="391"/>
                </a:lnTo>
                <a:lnTo>
                  <a:pt x="394" y="390"/>
                </a:lnTo>
                <a:lnTo>
                  <a:pt x="392" y="387"/>
                </a:lnTo>
                <a:lnTo>
                  <a:pt x="389" y="386"/>
                </a:lnTo>
                <a:lnTo>
                  <a:pt x="386" y="383"/>
                </a:lnTo>
                <a:lnTo>
                  <a:pt x="385" y="382"/>
                </a:lnTo>
                <a:lnTo>
                  <a:pt x="372" y="378"/>
                </a:lnTo>
                <a:lnTo>
                  <a:pt x="371" y="378"/>
                </a:lnTo>
                <a:lnTo>
                  <a:pt x="368" y="379"/>
                </a:lnTo>
                <a:lnTo>
                  <a:pt x="357" y="376"/>
                </a:lnTo>
                <a:lnTo>
                  <a:pt x="347" y="370"/>
                </a:lnTo>
                <a:lnTo>
                  <a:pt x="344" y="368"/>
                </a:lnTo>
                <a:lnTo>
                  <a:pt x="342" y="368"/>
                </a:lnTo>
                <a:lnTo>
                  <a:pt x="338" y="368"/>
                </a:lnTo>
                <a:lnTo>
                  <a:pt x="333" y="363"/>
                </a:lnTo>
                <a:lnTo>
                  <a:pt x="332" y="363"/>
                </a:lnTo>
                <a:lnTo>
                  <a:pt x="327" y="360"/>
                </a:lnTo>
                <a:lnTo>
                  <a:pt x="318" y="357"/>
                </a:lnTo>
                <a:lnTo>
                  <a:pt x="317" y="356"/>
                </a:lnTo>
                <a:lnTo>
                  <a:pt x="317" y="356"/>
                </a:lnTo>
                <a:lnTo>
                  <a:pt x="317" y="357"/>
                </a:lnTo>
                <a:lnTo>
                  <a:pt x="315" y="357"/>
                </a:lnTo>
                <a:lnTo>
                  <a:pt x="317" y="360"/>
                </a:lnTo>
                <a:lnTo>
                  <a:pt x="327" y="372"/>
                </a:lnTo>
                <a:lnTo>
                  <a:pt x="344" y="375"/>
                </a:lnTo>
                <a:lnTo>
                  <a:pt x="355" y="378"/>
                </a:lnTo>
                <a:lnTo>
                  <a:pt x="382" y="389"/>
                </a:lnTo>
                <a:lnTo>
                  <a:pt x="383" y="390"/>
                </a:lnTo>
                <a:lnTo>
                  <a:pt x="386" y="390"/>
                </a:lnTo>
                <a:lnTo>
                  <a:pt x="389" y="393"/>
                </a:lnTo>
                <a:lnTo>
                  <a:pt x="392" y="395"/>
                </a:lnTo>
                <a:lnTo>
                  <a:pt x="393" y="395"/>
                </a:lnTo>
                <a:lnTo>
                  <a:pt x="393" y="397"/>
                </a:lnTo>
                <a:lnTo>
                  <a:pt x="393" y="398"/>
                </a:lnTo>
                <a:lnTo>
                  <a:pt x="390" y="400"/>
                </a:lnTo>
                <a:lnTo>
                  <a:pt x="386" y="401"/>
                </a:lnTo>
                <a:lnTo>
                  <a:pt x="382" y="402"/>
                </a:lnTo>
                <a:lnTo>
                  <a:pt x="382" y="402"/>
                </a:lnTo>
                <a:lnTo>
                  <a:pt x="382" y="404"/>
                </a:lnTo>
                <a:lnTo>
                  <a:pt x="381" y="405"/>
                </a:lnTo>
                <a:lnTo>
                  <a:pt x="379" y="409"/>
                </a:lnTo>
                <a:lnTo>
                  <a:pt x="371" y="419"/>
                </a:lnTo>
                <a:lnTo>
                  <a:pt x="371" y="420"/>
                </a:lnTo>
                <a:lnTo>
                  <a:pt x="367" y="423"/>
                </a:lnTo>
                <a:lnTo>
                  <a:pt x="363" y="425"/>
                </a:lnTo>
                <a:lnTo>
                  <a:pt x="362" y="427"/>
                </a:lnTo>
                <a:lnTo>
                  <a:pt x="362" y="428"/>
                </a:lnTo>
                <a:lnTo>
                  <a:pt x="364" y="428"/>
                </a:lnTo>
                <a:lnTo>
                  <a:pt x="370" y="424"/>
                </a:lnTo>
                <a:lnTo>
                  <a:pt x="375" y="417"/>
                </a:lnTo>
                <a:lnTo>
                  <a:pt x="379" y="410"/>
                </a:lnTo>
                <a:lnTo>
                  <a:pt x="383" y="405"/>
                </a:lnTo>
                <a:lnTo>
                  <a:pt x="396" y="400"/>
                </a:lnTo>
                <a:lnTo>
                  <a:pt x="404" y="395"/>
                </a:lnTo>
                <a:lnTo>
                  <a:pt x="411" y="394"/>
                </a:lnTo>
                <a:lnTo>
                  <a:pt x="412" y="394"/>
                </a:lnTo>
                <a:lnTo>
                  <a:pt x="413" y="397"/>
                </a:lnTo>
                <a:lnTo>
                  <a:pt x="426" y="398"/>
                </a:lnTo>
                <a:lnTo>
                  <a:pt x="432" y="400"/>
                </a:lnTo>
                <a:lnTo>
                  <a:pt x="435" y="400"/>
                </a:lnTo>
                <a:lnTo>
                  <a:pt x="445" y="401"/>
                </a:lnTo>
                <a:lnTo>
                  <a:pt x="446" y="401"/>
                </a:lnTo>
                <a:lnTo>
                  <a:pt x="448" y="401"/>
                </a:lnTo>
                <a:lnTo>
                  <a:pt x="457" y="400"/>
                </a:lnTo>
                <a:lnTo>
                  <a:pt x="460" y="400"/>
                </a:lnTo>
                <a:lnTo>
                  <a:pt x="464" y="398"/>
                </a:lnTo>
                <a:lnTo>
                  <a:pt x="469" y="397"/>
                </a:lnTo>
                <a:lnTo>
                  <a:pt x="482" y="408"/>
                </a:lnTo>
                <a:lnTo>
                  <a:pt x="482" y="409"/>
                </a:lnTo>
                <a:lnTo>
                  <a:pt x="482" y="409"/>
                </a:lnTo>
                <a:lnTo>
                  <a:pt x="482" y="410"/>
                </a:lnTo>
                <a:lnTo>
                  <a:pt x="486" y="416"/>
                </a:lnTo>
                <a:lnTo>
                  <a:pt x="488" y="417"/>
                </a:lnTo>
                <a:lnTo>
                  <a:pt x="493" y="420"/>
                </a:lnTo>
                <a:lnTo>
                  <a:pt x="494" y="420"/>
                </a:lnTo>
                <a:lnTo>
                  <a:pt x="494" y="421"/>
                </a:lnTo>
                <a:lnTo>
                  <a:pt x="497" y="423"/>
                </a:lnTo>
                <a:lnTo>
                  <a:pt x="498" y="423"/>
                </a:lnTo>
                <a:lnTo>
                  <a:pt x="502" y="423"/>
                </a:lnTo>
                <a:lnTo>
                  <a:pt x="506" y="424"/>
                </a:lnTo>
                <a:lnTo>
                  <a:pt x="513" y="428"/>
                </a:lnTo>
                <a:lnTo>
                  <a:pt x="514" y="428"/>
                </a:lnTo>
                <a:lnTo>
                  <a:pt x="514" y="430"/>
                </a:lnTo>
                <a:lnTo>
                  <a:pt x="514" y="438"/>
                </a:lnTo>
                <a:lnTo>
                  <a:pt x="514" y="442"/>
                </a:lnTo>
                <a:lnTo>
                  <a:pt x="514" y="443"/>
                </a:lnTo>
                <a:lnTo>
                  <a:pt x="513" y="446"/>
                </a:lnTo>
                <a:lnTo>
                  <a:pt x="513" y="447"/>
                </a:lnTo>
                <a:lnTo>
                  <a:pt x="513" y="447"/>
                </a:lnTo>
                <a:lnTo>
                  <a:pt x="512" y="447"/>
                </a:lnTo>
                <a:lnTo>
                  <a:pt x="510" y="447"/>
                </a:lnTo>
                <a:lnTo>
                  <a:pt x="509" y="446"/>
                </a:lnTo>
                <a:lnTo>
                  <a:pt x="502" y="439"/>
                </a:lnTo>
                <a:lnTo>
                  <a:pt x="490" y="428"/>
                </a:lnTo>
                <a:lnTo>
                  <a:pt x="488" y="427"/>
                </a:lnTo>
                <a:lnTo>
                  <a:pt x="487" y="425"/>
                </a:lnTo>
                <a:lnTo>
                  <a:pt x="483" y="424"/>
                </a:lnTo>
                <a:lnTo>
                  <a:pt x="469" y="434"/>
                </a:lnTo>
                <a:lnTo>
                  <a:pt x="469" y="435"/>
                </a:lnTo>
                <a:lnTo>
                  <a:pt x="469" y="438"/>
                </a:lnTo>
                <a:lnTo>
                  <a:pt x="471" y="439"/>
                </a:lnTo>
                <a:lnTo>
                  <a:pt x="473" y="434"/>
                </a:lnTo>
                <a:lnTo>
                  <a:pt x="478" y="431"/>
                </a:lnTo>
                <a:lnTo>
                  <a:pt x="480" y="430"/>
                </a:lnTo>
                <a:lnTo>
                  <a:pt x="480" y="428"/>
                </a:lnTo>
                <a:lnTo>
                  <a:pt x="486" y="430"/>
                </a:lnTo>
                <a:lnTo>
                  <a:pt x="488" y="431"/>
                </a:lnTo>
                <a:lnTo>
                  <a:pt x="509" y="449"/>
                </a:lnTo>
                <a:lnTo>
                  <a:pt x="510" y="451"/>
                </a:lnTo>
                <a:lnTo>
                  <a:pt x="513" y="454"/>
                </a:lnTo>
                <a:lnTo>
                  <a:pt x="514" y="455"/>
                </a:lnTo>
                <a:lnTo>
                  <a:pt x="520" y="460"/>
                </a:lnTo>
                <a:lnTo>
                  <a:pt x="524" y="460"/>
                </a:lnTo>
                <a:lnTo>
                  <a:pt x="529" y="460"/>
                </a:lnTo>
                <a:lnTo>
                  <a:pt x="535" y="458"/>
                </a:lnTo>
                <a:lnTo>
                  <a:pt x="536" y="460"/>
                </a:lnTo>
                <a:lnTo>
                  <a:pt x="532" y="475"/>
                </a:lnTo>
                <a:lnTo>
                  <a:pt x="531" y="479"/>
                </a:lnTo>
                <a:lnTo>
                  <a:pt x="529" y="479"/>
                </a:lnTo>
                <a:lnTo>
                  <a:pt x="527" y="479"/>
                </a:lnTo>
                <a:lnTo>
                  <a:pt x="531" y="483"/>
                </a:lnTo>
                <a:lnTo>
                  <a:pt x="544" y="484"/>
                </a:lnTo>
                <a:lnTo>
                  <a:pt x="546" y="485"/>
                </a:lnTo>
                <a:lnTo>
                  <a:pt x="551" y="487"/>
                </a:lnTo>
                <a:lnTo>
                  <a:pt x="555" y="488"/>
                </a:lnTo>
                <a:lnTo>
                  <a:pt x="577" y="495"/>
                </a:lnTo>
                <a:lnTo>
                  <a:pt x="583" y="499"/>
                </a:lnTo>
                <a:lnTo>
                  <a:pt x="584" y="499"/>
                </a:lnTo>
                <a:lnTo>
                  <a:pt x="587" y="505"/>
                </a:lnTo>
                <a:lnTo>
                  <a:pt x="587" y="513"/>
                </a:lnTo>
                <a:lnTo>
                  <a:pt x="588" y="520"/>
                </a:lnTo>
                <a:lnTo>
                  <a:pt x="595" y="537"/>
                </a:lnTo>
                <a:lnTo>
                  <a:pt x="596" y="539"/>
                </a:lnTo>
                <a:lnTo>
                  <a:pt x="598" y="540"/>
                </a:lnTo>
                <a:lnTo>
                  <a:pt x="599" y="551"/>
                </a:lnTo>
                <a:lnTo>
                  <a:pt x="599" y="552"/>
                </a:lnTo>
                <a:lnTo>
                  <a:pt x="599" y="555"/>
                </a:lnTo>
                <a:lnTo>
                  <a:pt x="598" y="555"/>
                </a:lnTo>
                <a:lnTo>
                  <a:pt x="593" y="555"/>
                </a:lnTo>
                <a:lnTo>
                  <a:pt x="592" y="555"/>
                </a:lnTo>
                <a:lnTo>
                  <a:pt x="591" y="555"/>
                </a:lnTo>
                <a:lnTo>
                  <a:pt x="589" y="552"/>
                </a:lnTo>
                <a:lnTo>
                  <a:pt x="581" y="559"/>
                </a:lnTo>
                <a:lnTo>
                  <a:pt x="578" y="563"/>
                </a:lnTo>
                <a:lnTo>
                  <a:pt x="580" y="570"/>
                </a:lnTo>
                <a:lnTo>
                  <a:pt x="580" y="571"/>
                </a:lnTo>
                <a:lnTo>
                  <a:pt x="573" y="571"/>
                </a:lnTo>
                <a:lnTo>
                  <a:pt x="563" y="558"/>
                </a:lnTo>
                <a:lnTo>
                  <a:pt x="562" y="556"/>
                </a:lnTo>
                <a:lnTo>
                  <a:pt x="554" y="552"/>
                </a:lnTo>
                <a:lnTo>
                  <a:pt x="543" y="548"/>
                </a:lnTo>
                <a:lnTo>
                  <a:pt x="540" y="544"/>
                </a:lnTo>
                <a:lnTo>
                  <a:pt x="536" y="540"/>
                </a:lnTo>
                <a:lnTo>
                  <a:pt x="533" y="537"/>
                </a:lnTo>
                <a:lnTo>
                  <a:pt x="533" y="540"/>
                </a:lnTo>
                <a:lnTo>
                  <a:pt x="536" y="544"/>
                </a:lnTo>
                <a:lnTo>
                  <a:pt x="539" y="547"/>
                </a:lnTo>
                <a:lnTo>
                  <a:pt x="542" y="550"/>
                </a:lnTo>
                <a:lnTo>
                  <a:pt x="543" y="551"/>
                </a:lnTo>
                <a:lnTo>
                  <a:pt x="546" y="551"/>
                </a:lnTo>
                <a:lnTo>
                  <a:pt x="546" y="551"/>
                </a:lnTo>
                <a:lnTo>
                  <a:pt x="548" y="551"/>
                </a:lnTo>
                <a:lnTo>
                  <a:pt x="566" y="567"/>
                </a:lnTo>
                <a:lnTo>
                  <a:pt x="569" y="571"/>
                </a:lnTo>
                <a:lnTo>
                  <a:pt x="576" y="580"/>
                </a:lnTo>
                <a:lnTo>
                  <a:pt x="576" y="581"/>
                </a:lnTo>
                <a:lnTo>
                  <a:pt x="576" y="582"/>
                </a:lnTo>
                <a:lnTo>
                  <a:pt x="577" y="585"/>
                </a:lnTo>
                <a:lnTo>
                  <a:pt x="578" y="597"/>
                </a:lnTo>
                <a:lnTo>
                  <a:pt x="583" y="603"/>
                </a:lnTo>
                <a:lnTo>
                  <a:pt x="585" y="605"/>
                </a:lnTo>
                <a:lnTo>
                  <a:pt x="589" y="608"/>
                </a:lnTo>
                <a:lnTo>
                  <a:pt x="595" y="612"/>
                </a:lnTo>
                <a:lnTo>
                  <a:pt x="606" y="626"/>
                </a:lnTo>
                <a:lnTo>
                  <a:pt x="611" y="633"/>
                </a:lnTo>
                <a:lnTo>
                  <a:pt x="611" y="635"/>
                </a:lnTo>
                <a:lnTo>
                  <a:pt x="611" y="637"/>
                </a:lnTo>
                <a:lnTo>
                  <a:pt x="613" y="641"/>
                </a:lnTo>
                <a:lnTo>
                  <a:pt x="611" y="642"/>
                </a:lnTo>
                <a:lnTo>
                  <a:pt x="609" y="641"/>
                </a:lnTo>
                <a:lnTo>
                  <a:pt x="607" y="641"/>
                </a:lnTo>
                <a:lnTo>
                  <a:pt x="606" y="641"/>
                </a:lnTo>
                <a:lnTo>
                  <a:pt x="602" y="638"/>
                </a:lnTo>
                <a:lnTo>
                  <a:pt x="592" y="634"/>
                </a:lnTo>
                <a:lnTo>
                  <a:pt x="603" y="645"/>
                </a:lnTo>
                <a:lnTo>
                  <a:pt x="621" y="656"/>
                </a:lnTo>
                <a:lnTo>
                  <a:pt x="632" y="665"/>
                </a:lnTo>
                <a:lnTo>
                  <a:pt x="633" y="665"/>
                </a:lnTo>
                <a:lnTo>
                  <a:pt x="633" y="667"/>
                </a:lnTo>
                <a:lnTo>
                  <a:pt x="629" y="667"/>
                </a:lnTo>
                <a:lnTo>
                  <a:pt x="628" y="667"/>
                </a:lnTo>
                <a:lnTo>
                  <a:pt x="619" y="667"/>
                </a:lnTo>
                <a:lnTo>
                  <a:pt x="614" y="665"/>
                </a:lnTo>
                <a:lnTo>
                  <a:pt x="610" y="661"/>
                </a:lnTo>
                <a:lnTo>
                  <a:pt x="610" y="660"/>
                </a:lnTo>
                <a:lnTo>
                  <a:pt x="606" y="657"/>
                </a:lnTo>
                <a:lnTo>
                  <a:pt x="602" y="656"/>
                </a:lnTo>
                <a:lnTo>
                  <a:pt x="596" y="653"/>
                </a:lnTo>
                <a:lnTo>
                  <a:pt x="593" y="652"/>
                </a:lnTo>
                <a:lnTo>
                  <a:pt x="580" y="652"/>
                </a:lnTo>
                <a:lnTo>
                  <a:pt x="578" y="652"/>
                </a:lnTo>
                <a:lnTo>
                  <a:pt x="578" y="645"/>
                </a:lnTo>
                <a:lnTo>
                  <a:pt x="570" y="630"/>
                </a:lnTo>
                <a:lnTo>
                  <a:pt x="569" y="620"/>
                </a:lnTo>
                <a:lnTo>
                  <a:pt x="569" y="619"/>
                </a:lnTo>
                <a:lnTo>
                  <a:pt x="565" y="615"/>
                </a:lnTo>
                <a:lnTo>
                  <a:pt x="561" y="615"/>
                </a:lnTo>
                <a:lnTo>
                  <a:pt x="561" y="616"/>
                </a:lnTo>
                <a:lnTo>
                  <a:pt x="562" y="616"/>
                </a:lnTo>
                <a:lnTo>
                  <a:pt x="565" y="618"/>
                </a:lnTo>
                <a:lnTo>
                  <a:pt x="566" y="619"/>
                </a:lnTo>
                <a:lnTo>
                  <a:pt x="566" y="622"/>
                </a:lnTo>
                <a:lnTo>
                  <a:pt x="566" y="626"/>
                </a:lnTo>
                <a:lnTo>
                  <a:pt x="565" y="630"/>
                </a:lnTo>
                <a:lnTo>
                  <a:pt x="563" y="631"/>
                </a:lnTo>
                <a:lnTo>
                  <a:pt x="562" y="638"/>
                </a:lnTo>
                <a:lnTo>
                  <a:pt x="562" y="638"/>
                </a:lnTo>
                <a:lnTo>
                  <a:pt x="568" y="648"/>
                </a:lnTo>
                <a:lnTo>
                  <a:pt x="568" y="649"/>
                </a:lnTo>
                <a:lnTo>
                  <a:pt x="558" y="670"/>
                </a:lnTo>
                <a:lnTo>
                  <a:pt x="554" y="672"/>
                </a:lnTo>
                <a:lnTo>
                  <a:pt x="544" y="671"/>
                </a:lnTo>
                <a:lnTo>
                  <a:pt x="543" y="671"/>
                </a:lnTo>
                <a:lnTo>
                  <a:pt x="540" y="671"/>
                </a:lnTo>
                <a:lnTo>
                  <a:pt x="538" y="665"/>
                </a:lnTo>
                <a:lnTo>
                  <a:pt x="532" y="657"/>
                </a:lnTo>
                <a:lnTo>
                  <a:pt x="531" y="656"/>
                </a:lnTo>
                <a:lnTo>
                  <a:pt x="529" y="655"/>
                </a:lnTo>
                <a:lnTo>
                  <a:pt x="528" y="653"/>
                </a:lnTo>
                <a:lnTo>
                  <a:pt x="527" y="655"/>
                </a:lnTo>
                <a:lnTo>
                  <a:pt x="527" y="656"/>
                </a:lnTo>
                <a:lnTo>
                  <a:pt x="528" y="656"/>
                </a:lnTo>
                <a:lnTo>
                  <a:pt x="529" y="657"/>
                </a:lnTo>
                <a:lnTo>
                  <a:pt x="529" y="659"/>
                </a:lnTo>
                <a:lnTo>
                  <a:pt x="536" y="668"/>
                </a:lnTo>
                <a:lnTo>
                  <a:pt x="535" y="671"/>
                </a:lnTo>
                <a:lnTo>
                  <a:pt x="531" y="672"/>
                </a:lnTo>
                <a:lnTo>
                  <a:pt x="528" y="674"/>
                </a:lnTo>
                <a:lnTo>
                  <a:pt x="527" y="674"/>
                </a:lnTo>
                <a:lnTo>
                  <a:pt x="525" y="672"/>
                </a:lnTo>
                <a:lnTo>
                  <a:pt x="514" y="659"/>
                </a:lnTo>
                <a:lnTo>
                  <a:pt x="513" y="659"/>
                </a:lnTo>
                <a:lnTo>
                  <a:pt x="513" y="656"/>
                </a:lnTo>
                <a:lnTo>
                  <a:pt x="513" y="653"/>
                </a:lnTo>
                <a:lnTo>
                  <a:pt x="513" y="650"/>
                </a:lnTo>
                <a:lnTo>
                  <a:pt x="513" y="646"/>
                </a:lnTo>
                <a:lnTo>
                  <a:pt x="512" y="644"/>
                </a:lnTo>
                <a:lnTo>
                  <a:pt x="510" y="638"/>
                </a:lnTo>
                <a:lnTo>
                  <a:pt x="510" y="637"/>
                </a:lnTo>
                <a:lnTo>
                  <a:pt x="510" y="634"/>
                </a:lnTo>
                <a:lnTo>
                  <a:pt x="509" y="633"/>
                </a:lnTo>
                <a:lnTo>
                  <a:pt x="502" y="626"/>
                </a:lnTo>
                <a:lnTo>
                  <a:pt x="498" y="625"/>
                </a:lnTo>
                <a:lnTo>
                  <a:pt x="498" y="626"/>
                </a:lnTo>
                <a:lnTo>
                  <a:pt x="498" y="627"/>
                </a:lnTo>
                <a:lnTo>
                  <a:pt x="499" y="630"/>
                </a:lnTo>
                <a:lnTo>
                  <a:pt x="501" y="635"/>
                </a:lnTo>
                <a:lnTo>
                  <a:pt x="502" y="637"/>
                </a:lnTo>
                <a:lnTo>
                  <a:pt x="503" y="637"/>
                </a:lnTo>
                <a:lnTo>
                  <a:pt x="506" y="640"/>
                </a:lnTo>
                <a:lnTo>
                  <a:pt x="508" y="645"/>
                </a:lnTo>
                <a:lnTo>
                  <a:pt x="509" y="660"/>
                </a:lnTo>
                <a:lnTo>
                  <a:pt x="520" y="680"/>
                </a:lnTo>
                <a:lnTo>
                  <a:pt x="523" y="683"/>
                </a:lnTo>
                <a:lnTo>
                  <a:pt x="528" y="682"/>
                </a:lnTo>
                <a:lnTo>
                  <a:pt x="529" y="682"/>
                </a:lnTo>
                <a:lnTo>
                  <a:pt x="531" y="682"/>
                </a:lnTo>
                <a:lnTo>
                  <a:pt x="551" y="680"/>
                </a:lnTo>
                <a:lnTo>
                  <a:pt x="553" y="682"/>
                </a:lnTo>
                <a:lnTo>
                  <a:pt x="555" y="683"/>
                </a:lnTo>
                <a:lnTo>
                  <a:pt x="562" y="690"/>
                </a:lnTo>
                <a:lnTo>
                  <a:pt x="569" y="697"/>
                </a:lnTo>
                <a:lnTo>
                  <a:pt x="569" y="698"/>
                </a:lnTo>
                <a:lnTo>
                  <a:pt x="573" y="705"/>
                </a:lnTo>
                <a:lnTo>
                  <a:pt x="572" y="720"/>
                </a:lnTo>
                <a:lnTo>
                  <a:pt x="568" y="735"/>
                </a:lnTo>
                <a:lnTo>
                  <a:pt x="565" y="740"/>
                </a:lnTo>
                <a:lnTo>
                  <a:pt x="565" y="742"/>
                </a:lnTo>
                <a:lnTo>
                  <a:pt x="562" y="747"/>
                </a:lnTo>
                <a:lnTo>
                  <a:pt x="561" y="750"/>
                </a:lnTo>
                <a:lnTo>
                  <a:pt x="559" y="750"/>
                </a:lnTo>
                <a:lnTo>
                  <a:pt x="558" y="750"/>
                </a:lnTo>
                <a:lnTo>
                  <a:pt x="555" y="749"/>
                </a:lnTo>
                <a:lnTo>
                  <a:pt x="555" y="747"/>
                </a:lnTo>
                <a:lnTo>
                  <a:pt x="553" y="739"/>
                </a:lnTo>
                <a:lnTo>
                  <a:pt x="553" y="735"/>
                </a:lnTo>
                <a:lnTo>
                  <a:pt x="553" y="734"/>
                </a:lnTo>
                <a:lnTo>
                  <a:pt x="553" y="732"/>
                </a:lnTo>
                <a:lnTo>
                  <a:pt x="554" y="728"/>
                </a:lnTo>
                <a:lnTo>
                  <a:pt x="555" y="728"/>
                </a:lnTo>
                <a:lnTo>
                  <a:pt x="555" y="727"/>
                </a:lnTo>
                <a:lnTo>
                  <a:pt x="555" y="724"/>
                </a:lnTo>
                <a:lnTo>
                  <a:pt x="554" y="719"/>
                </a:lnTo>
                <a:lnTo>
                  <a:pt x="553" y="717"/>
                </a:lnTo>
                <a:lnTo>
                  <a:pt x="546" y="709"/>
                </a:lnTo>
                <a:lnTo>
                  <a:pt x="544" y="709"/>
                </a:lnTo>
                <a:lnTo>
                  <a:pt x="543" y="710"/>
                </a:lnTo>
                <a:lnTo>
                  <a:pt x="544" y="712"/>
                </a:lnTo>
                <a:lnTo>
                  <a:pt x="542" y="713"/>
                </a:lnTo>
                <a:lnTo>
                  <a:pt x="539" y="713"/>
                </a:lnTo>
                <a:lnTo>
                  <a:pt x="535" y="710"/>
                </a:lnTo>
                <a:lnTo>
                  <a:pt x="533" y="708"/>
                </a:lnTo>
                <a:lnTo>
                  <a:pt x="532" y="708"/>
                </a:lnTo>
                <a:lnTo>
                  <a:pt x="531" y="704"/>
                </a:lnTo>
                <a:lnTo>
                  <a:pt x="528" y="701"/>
                </a:lnTo>
                <a:lnTo>
                  <a:pt x="525" y="701"/>
                </a:lnTo>
                <a:lnTo>
                  <a:pt x="521" y="698"/>
                </a:lnTo>
                <a:lnTo>
                  <a:pt x="518" y="697"/>
                </a:lnTo>
                <a:lnTo>
                  <a:pt x="518" y="695"/>
                </a:lnTo>
                <a:lnTo>
                  <a:pt x="499" y="670"/>
                </a:lnTo>
                <a:lnTo>
                  <a:pt x="498" y="667"/>
                </a:lnTo>
                <a:lnTo>
                  <a:pt x="495" y="664"/>
                </a:lnTo>
                <a:lnTo>
                  <a:pt x="488" y="655"/>
                </a:lnTo>
                <a:lnTo>
                  <a:pt x="482" y="646"/>
                </a:lnTo>
                <a:lnTo>
                  <a:pt x="480" y="645"/>
                </a:lnTo>
                <a:lnTo>
                  <a:pt x="479" y="644"/>
                </a:lnTo>
                <a:lnTo>
                  <a:pt x="478" y="642"/>
                </a:lnTo>
                <a:lnTo>
                  <a:pt x="473" y="640"/>
                </a:lnTo>
                <a:lnTo>
                  <a:pt x="464" y="630"/>
                </a:lnTo>
                <a:lnTo>
                  <a:pt x="463" y="629"/>
                </a:lnTo>
                <a:lnTo>
                  <a:pt x="453" y="611"/>
                </a:lnTo>
                <a:lnTo>
                  <a:pt x="449" y="605"/>
                </a:lnTo>
                <a:lnTo>
                  <a:pt x="449" y="603"/>
                </a:lnTo>
                <a:lnTo>
                  <a:pt x="448" y="592"/>
                </a:lnTo>
                <a:lnTo>
                  <a:pt x="448" y="588"/>
                </a:lnTo>
                <a:lnTo>
                  <a:pt x="448" y="586"/>
                </a:lnTo>
                <a:lnTo>
                  <a:pt x="446" y="582"/>
                </a:lnTo>
                <a:lnTo>
                  <a:pt x="443" y="581"/>
                </a:lnTo>
                <a:lnTo>
                  <a:pt x="434" y="574"/>
                </a:lnTo>
                <a:lnTo>
                  <a:pt x="434" y="573"/>
                </a:lnTo>
                <a:lnTo>
                  <a:pt x="432" y="574"/>
                </a:lnTo>
                <a:lnTo>
                  <a:pt x="431" y="574"/>
                </a:lnTo>
                <a:lnTo>
                  <a:pt x="427" y="577"/>
                </a:lnTo>
                <a:lnTo>
                  <a:pt x="427" y="581"/>
                </a:lnTo>
                <a:lnTo>
                  <a:pt x="432" y="585"/>
                </a:lnTo>
                <a:lnTo>
                  <a:pt x="437" y="590"/>
                </a:lnTo>
                <a:lnTo>
                  <a:pt x="438" y="595"/>
                </a:lnTo>
                <a:lnTo>
                  <a:pt x="443" y="604"/>
                </a:lnTo>
                <a:lnTo>
                  <a:pt x="445" y="605"/>
                </a:lnTo>
                <a:lnTo>
                  <a:pt x="446" y="607"/>
                </a:lnTo>
                <a:lnTo>
                  <a:pt x="446" y="610"/>
                </a:lnTo>
                <a:lnTo>
                  <a:pt x="450" y="618"/>
                </a:lnTo>
                <a:lnTo>
                  <a:pt x="452" y="618"/>
                </a:lnTo>
                <a:lnTo>
                  <a:pt x="454" y="620"/>
                </a:lnTo>
                <a:lnTo>
                  <a:pt x="456" y="622"/>
                </a:lnTo>
                <a:lnTo>
                  <a:pt x="457" y="625"/>
                </a:lnTo>
                <a:lnTo>
                  <a:pt x="458" y="630"/>
                </a:lnTo>
                <a:lnTo>
                  <a:pt x="458" y="631"/>
                </a:lnTo>
                <a:lnTo>
                  <a:pt x="457" y="631"/>
                </a:lnTo>
                <a:lnTo>
                  <a:pt x="456" y="631"/>
                </a:lnTo>
                <a:lnTo>
                  <a:pt x="448" y="629"/>
                </a:lnTo>
                <a:lnTo>
                  <a:pt x="443" y="619"/>
                </a:lnTo>
                <a:lnTo>
                  <a:pt x="435" y="605"/>
                </a:lnTo>
                <a:lnTo>
                  <a:pt x="430" y="590"/>
                </a:lnTo>
                <a:lnTo>
                  <a:pt x="428" y="589"/>
                </a:lnTo>
                <a:lnTo>
                  <a:pt x="426" y="588"/>
                </a:lnTo>
                <a:lnTo>
                  <a:pt x="424" y="586"/>
                </a:lnTo>
                <a:lnTo>
                  <a:pt x="416" y="582"/>
                </a:lnTo>
                <a:lnTo>
                  <a:pt x="409" y="578"/>
                </a:lnTo>
                <a:lnTo>
                  <a:pt x="408" y="578"/>
                </a:lnTo>
                <a:lnTo>
                  <a:pt x="394" y="574"/>
                </a:lnTo>
                <a:lnTo>
                  <a:pt x="393" y="575"/>
                </a:lnTo>
                <a:lnTo>
                  <a:pt x="389" y="575"/>
                </a:lnTo>
                <a:lnTo>
                  <a:pt x="383" y="577"/>
                </a:lnTo>
                <a:lnTo>
                  <a:pt x="379" y="578"/>
                </a:lnTo>
                <a:lnTo>
                  <a:pt x="378" y="575"/>
                </a:lnTo>
                <a:lnTo>
                  <a:pt x="362" y="571"/>
                </a:lnTo>
                <a:lnTo>
                  <a:pt x="359" y="570"/>
                </a:lnTo>
                <a:lnTo>
                  <a:pt x="357" y="569"/>
                </a:lnTo>
                <a:lnTo>
                  <a:pt x="357" y="567"/>
                </a:lnTo>
                <a:lnTo>
                  <a:pt x="356" y="567"/>
                </a:lnTo>
                <a:lnTo>
                  <a:pt x="356" y="571"/>
                </a:lnTo>
                <a:lnTo>
                  <a:pt x="356" y="573"/>
                </a:lnTo>
                <a:lnTo>
                  <a:pt x="362" y="575"/>
                </a:lnTo>
                <a:lnTo>
                  <a:pt x="364" y="575"/>
                </a:lnTo>
                <a:lnTo>
                  <a:pt x="367" y="577"/>
                </a:lnTo>
                <a:lnTo>
                  <a:pt x="368" y="577"/>
                </a:lnTo>
                <a:lnTo>
                  <a:pt x="370" y="578"/>
                </a:lnTo>
                <a:lnTo>
                  <a:pt x="372" y="581"/>
                </a:lnTo>
                <a:lnTo>
                  <a:pt x="374" y="582"/>
                </a:lnTo>
                <a:lnTo>
                  <a:pt x="374" y="585"/>
                </a:lnTo>
                <a:lnTo>
                  <a:pt x="377" y="586"/>
                </a:lnTo>
                <a:lnTo>
                  <a:pt x="382" y="588"/>
                </a:lnTo>
                <a:lnTo>
                  <a:pt x="382" y="586"/>
                </a:lnTo>
                <a:lnTo>
                  <a:pt x="385" y="585"/>
                </a:lnTo>
                <a:lnTo>
                  <a:pt x="387" y="582"/>
                </a:lnTo>
                <a:lnTo>
                  <a:pt x="389" y="580"/>
                </a:lnTo>
                <a:lnTo>
                  <a:pt x="392" y="578"/>
                </a:lnTo>
                <a:lnTo>
                  <a:pt x="394" y="580"/>
                </a:lnTo>
                <a:lnTo>
                  <a:pt x="397" y="580"/>
                </a:lnTo>
                <a:lnTo>
                  <a:pt x="400" y="581"/>
                </a:lnTo>
                <a:lnTo>
                  <a:pt x="408" y="586"/>
                </a:lnTo>
                <a:lnTo>
                  <a:pt x="415" y="590"/>
                </a:lnTo>
                <a:lnTo>
                  <a:pt x="424" y="601"/>
                </a:lnTo>
                <a:lnTo>
                  <a:pt x="432" y="614"/>
                </a:lnTo>
                <a:lnTo>
                  <a:pt x="437" y="620"/>
                </a:lnTo>
                <a:lnTo>
                  <a:pt x="438" y="625"/>
                </a:lnTo>
                <a:lnTo>
                  <a:pt x="443" y="631"/>
                </a:lnTo>
                <a:lnTo>
                  <a:pt x="445" y="633"/>
                </a:lnTo>
                <a:lnTo>
                  <a:pt x="448" y="634"/>
                </a:lnTo>
                <a:lnTo>
                  <a:pt x="450" y="637"/>
                </a:lnTo>
                <a:lnTo>
                  <a:pt x="454" y="638"/>
                </a:lnTo>
                <a:lnTo>
                  <a:pt x="456" y="638"/>
                </a:lnTo>
                <a:lnTo>
                  <a:pt x="457" y="637"/>
                </a:lnTo>
                <a:lnTo>
                  <a:pt x="460" y="637"/>
                </a:lnTo>
                <a:lnTo>
                  <a:pt x="461" y="638"/>
                </a:lnTo>
                <a:lnTo>
                  <a:pt x="465" y="640"/>
                </a:lnTo>
                <a:lnTo>
                  <a:pt x="479" y="655"/>
                </a:lnTo>
                <a:lnTo>
                  <a:pt x="483" y="661"/>
                </a:lnTo>
                <a:lnTo>
                  <a:pt x="487" y="668"/>
                </a:lnTo>
                <a:lnTo>
                  <a:pt x="488" y="668"/>
                </a:lnTo>
                <a:lnTo>
                  <a:pt x="497" y="682"/>
                </a:lnTo>
                <a:lnTo>
                  <a:pt x="509" y="697"/>
                </a:lnTo>
                <a:lnTo>
                  <a:pt x="512" y="702"/>
                </a:lnTo>
                <a:lnTo>
                  <a:pt x="513" y="709"/>
                </a:lnTo>
                <a:lnTo>
                  <a:pt x="512" y="712"/>
                </a:lnTo>
                <a:lnTo>
                  <a:pt x="510" y="716"/>
                </a:lnTo>
                <a:lnTo>
                  <a:pt x="513" y="720"/>
                </a:lnTo>
                <a:lnTo>
                  <a:pt x="516" y="725"/>
                </a:lnTo>
                <a:lnTo>
                  <a:pt x="517" y="727"/>
                </a:lnTo>
                <a:lnTo>
                  <a:pt x="517" y="728"/>
                </a:lnTo>
                <a:lnTo>
                  <a:pt x="525" y="730"/>
                </a:lnTo>
                <a:lnTo>
                  <a:pt x="528" y="730"/>
                </a:lnTo>
                <a:lnTo>
                  <a:pt x="531" y="728"/>
                </a:lnTo>
                <a:lnTo>
                  <a:pt x="532" y="730"/>
                </a:lnTo>
                <a:lnTo>
                  <a:pt x="536" y="731"/>
                </a:lnTo>
                <a:lnTo>
                  <a:pt x="538" y="734"/>
                </a:lnTo>
                <a:lnTo>
                  <a:pt x="536" y="735"/>
                </a:lnTo>
                <a:lnTo>
                  <a:pt x="536" y="743"/>
                </a:lnTo>
                <a:lnTo>
                  <a:pt x="531" y="746"/>
                </a:lnTo>
                <a:lnTo>
                  <a:pt x="528" y="747"/>
                </a:lnTo>
                <a:lnTo>
                  <a:pt x="523" y="750"/>
                </a:lnTo>
                <a:lnTo>
                  <a:pt x="521" y="749"/>
                </a:lnTo>
                <a:lnTo>
                  <a:pt x="518" y="747"/>
                </a:lnTo>
                <a:lnTo>
                  <a:pt x="517" y="746"/>
                </a:lnTo>
                <a:lnTo>
                  <a:pt x="517" y="745"/>
                </a:lnTo>
                <a:lnTo>
                  <a:pt x="518" y="742"/>
                </a:lnTo>
                <a:lnTo>
                  <a:pt x="520" y="738"/>
                </a:lnTo>
                <a:lnTo>
                  <a:pt x="517" y="732"/>
                </a:lnTo>
                <a:lnTo>
                  <a:pt x="514" y="730"/>
                </a:lnTo>
                <a:lnTo>
                  <a:pt x="508" y="728"/>
                </a:lnTo>
                <a:lnTo>
                  <a:pt x="505" y="728"/>
                </a:lnTo>
                <a:lnTo>
                  <a:pt x="503" y="728"/>
                </a:lnTo>
                <a:lnTo>
                  <a:pt x="506" y="732"/>
                </a:lnTo>
                <a:lnTo>
                  <a:pt x="508" y="734"/>
                </a:lnTo>
                <a:lnTo>
                  <a:pt x="513" y="739"/>
                </a:lnTo>
                <a:lnTo>
                  <a:pt x="512" y="750"/>
                </a:lnTo>
                <a:lnTo>
                  <a:pt x="510" y="751"/>
                </a:lnTo>
                <a:lnTo>
                  <a:pt x="510" y="753"/>
                </a:lnTo>
                <a:lnTo>
                  <a:pt x="509" y="753"/>
                </a:lnTo>
                <a:lnTo>
                  <a:pt x="508" y="751"/>
                </a:lnTo>
                <a:lnTo>
                  <a:pt x="502" y="751"/>
                </a:lnTo>
                <a:lnTo>
                  <a:pt x="488" y="751"/>
                </a:lnTo>
                <a:lnTo>
                  <a:pt x="480" y="749"/>
                </a:lnTo>
                <a:lnTo>
                  <a:pt x="486" y="754"/>
                </a:lnTo>
                <a:lnTo>
                  <a:pt x="488" y="755"/>
                </a:lnTo>
                <a:lnTo>
                  <a:pt x="499" y="754"/>
                </a:lnTo>
                <a:lnTo>
                  <a:pt x="510" y="758"/>
                </a:lnTo>
                <a:lnTo>
                  <a:pt x="516" y="757"/>
                </a:lnTo>
                <a:lnTo>
                  <a:pt x="517" y="757"/>
                </a:lnTo>
                <a:lnTo>
                  <a:pt x="523" y="762"/>
                </a:lnTo>
                <a:lnTo>
                  <a:pt x="525" y="768"/>
                </a:lnTo>
                <a:lnTo>
                  <a:pt x="525" y="775"/>
                </a:lnTo>
                <a:lnTo>
                  <a:pt x="525" y="776"/>
                </a:lnTo>
                <a:lnTo>
                  <a:pt x="525" y="781"/>
                </a:lnTo>
                <a:lnTo>
                  <a:pt x="525" y="784"/>
                </a:lnTo>
                <a:lnTo>
                  <a:pt x="525" y="785"/>
                </a:lnTo>
                <a:lnTo>
                  <a:pt x="524" y="785"/>
                </a:lnTo>
                <a:lnTo>
                  <a:pt x="523" y="785"/>
                </a:lnTo>
                <a:lnTo>
                  <a:pt x="503" y="785"/>
                </a:lnTo>
                <a:lnTo>
                  <a:pt x="495" y="788"/>
                </a:lnTo>
                <a:lnTo>
                  <a:pt x="493" y="788"/>
                </a:lnTo>
                <a:lnTo>
                  <a:pt x="488" y="785"/>
                </a:lnTo>
                <a:lnTo>
                  <a:pt x="483" y="776"/>
                </a:lnTo>
                <a:lnTo>
                  <a:pt x="478" y="769"/>
                </a:lnTo>
                <a:lnTo>
                  <a:pt x="475" y="769"/>
                </a:lnTo>
                <a:lnTo>
                  <a:pt x="472" y="772"/>
                </a:lnTo>
                <a:lnTo>
                  <a:pt x="471" y="775"/>
                </a:lnTo>
                <a:lnTo>
                  <a:pt x="469" y="775"/>
                </a:lnTo>
                <a:lnTo>
                  <a:pt x="468" y="775"/>
                </a:lnTo>
                <a:lnTo>
                  <a:pt x="463" y="775"/>
                </a:lnTo>
                <a:lnTo>
                  <a:pt x="456" y="769"/>
                </a:lnTo>
                <a:lnTo>
                  <a:pt x="454" y="769"/>
                </a:lnTo>
                <a:lnTo>
                  <a:pt x="453" y="766"/>
                </a:lnTo>
                <a:lnTo>
                  <a:pt x="446" y="758"/>
                </a:lnTo>
                <a:lnTo>
                  <a:pt x="446" y="757"/>
                </a:lnTo>
                <a:lnTo>
                  <a:pt x="446" y="751"/>
                </a:lnTo>
                <a:lnTo>
                  <a:pt x="446" y="747"/>
                </a:lnTo>
                <a:lnTo>
                  <a:pt x="446" y="743"/>
                </a:lnTo>
                <a:lnTo>
                  <a:pt x="446" y="740"/>
                </a:lnTo>
                <a:lnTo>
                  <a:pt x="446" y="738"/>
                </a:lnTo>
                <a:lnTo>
                  <a:pt x="443" y="727"/>
                </a:lnTo>
                <a:lnTo>
                  <a:pt x="438" y="721"/>
                </a:lnTo>
                <a:lnTo>
                  <a:pt x="435" y="720"/>
                </a:lnTo>
                <a:lnTo>
                  <a:pt x="434" y="720"/>
                </a:lnTo>
                <a:lnTo>
                  <a:pt x="434" y="719"/>
                </a:lnTo>
                <a:lnTo>
                  <a:pt x="432" y="719"/>
                </a:lnTo>
                <a:lnTo>
                  <a:pt x="432" y="717"/>
                </a:lnTo>
                <a:lnTo>
                  <a:pt x="428" y="709"/>
                </a:lnTo>
                <a:lnTo>
                  <a:pt x="428" y="706"/>
                </a:lnTo>
                <a:lnTo>
                  <a:pt x="428" y="705"/>
                </a:lnTo>
                <a:lnTo>
                  <a:pt x="430" y="704"/>
                </a:lnTo>
                <a:lnTo>
                  <a:pt x="431" y="704"/>
                </a:lnTo>
                <a:lnTo>
                  <a:pt x="432" y="702"/>
                </a:lnTo>
                <a:lnTo>
                  <a:pt x="423" y="698"/>
                </a:lnTo>
                <a:lnTo>
                  <a:pt x="417" y="697"/>
                </a:lnTo>
                <a:lnTo>
                  <a:pt x="416" y="697"/>
                </a:lnTo>
                <a:lnTo>
                  <a:pt x="415" y="697"/>
                </a:lnTo>
                <a:lnTo>
                  <a:pt x="415" y="695"/>
                </a:lnTo>
                <a:lnTo>
                  <a:pt x="393" y="676"/>
                </a:lnTo>
                <a:lnTo>
                  <a:pt x="392" y="676"/>
                </a:lnTo>
                <a:lnTo>
                  <a:pt x="381" y="664"/>
                </a:lnTo>
                <a:lnTo>
                  <a:pt x="378" y="661"/>
                </a:lnTo>
                <a:lnTo>
                  <a:pt x="377" y="663"/>
                </a:lnTo>
                <a:lnTo>
                  <a:pt x="379" y="668"/>
                </a:lnTo>
                <a:lnTo>
                  <a:pt x="382" y="672"/>
                </a:lnTo>
                <a:lnTo>
                  <a:pt x="390" y="679"/>
                </a:lnTo>
                <a:lnTo>
                  <a:pt x="401" y="687"/>
                </a:lnTo>
                <a:lnTo>
                  <a:pt x="407" y="690"/>
                </a:lnTo>
                <a:lnTo>
                  <a:pt x="409" y="693"/>
                </a:lnTo>
                <a:lnTo>
                  <a:pt x="411" y="698"/>
                </a:lnTo>
                <a:lnTo>
                  <a:pt x="412" y="701"/>
                </a:lnTo>
                <a:lnTo>
                  <a:pt x="411" y="701"/>
                </a:lnTo>
                <a:lnTo>
                  <a:pt x="402" y="704"/>
                </a:lnTo>
                <a:lnTo>
                  <a:pt x="397" y="705"/>
                </a:lnTo>
                <a:lnTo>
                  <a:pt x="396" y="705"/>
                </a:lnTo>
                <a:lnTo>
                  <a:pt x="394" y="705"/>
                </a:lnTo>
                <a:lnTo>
                  <a:pt x="392" y="705"/>
                </a:lnTo>
                <a:lnTo>
                  <a:pt x="387" y="705"/>
                </a:lnTo>
                <a:lnTo>
                  <a:pt x="381" y="706"/>
                </a:lnTo>
                <a:lnTo>
                  <a:pt x="374" y="708"/>
                </a:lnTo>
                <a:lnTo>
                  <a:pt x="370" y="709"/>
                </a:lnTo>
                <a:lnTo>
                  <a:pt x="368" y="710"/>
                </a:lnTo>
                <a:lnTo>
                  <a:pt x="368" y="712"/>
                </a:lnTo>
                <a:lnTo>
                  <a:pt x="366" y="715"/>
                </a:lnTo>
                <a:lnTo>
                  <a:pt x="353" y="723"/>
                </a:lnTo>
                <a:lnTo>
                  <a:pt x="349" y="724"/>
                </a:lnTo>
                <a:lnTo>
                  <a:pt x="349" y="725"/>
                </a:lnTo>
                <a:lnTo>
                  <a:pt x="344" y="727"/>
                </a:lnTo>
                <a:lnTo>
                  <a:pt x="338" y="724"/>
                </a:lnTo>
                <a:lnTo>
                  <a:pt x="338" y="723"/>
                </a:lnTo>
                <a:lnTo>
                  <a:pt x="336" y="721"/>
                </a:lnTo>
                <a:lnTo>
                  <a:pt x="333" y="717"/>
                </a:lnTo>
                <a:lnTo>
                  <a:pt x="330" y="716"/>
                </a:lnTo>
                <a:lnTo>
                  <a:pt x="317" y="712"/>
                </a:lnTo>
                <a:lnTo>
                  <a:pt x="317" y="712"/>
                </a:lnTo>
                <a:lnTo>
                  <a:pt x="317" y="713"/>
                </a:lnTo>
                <a:lnTo>
                  <a:pt x="317" y="715"/>
                </a:lnTo>
                <a:lnTo>
                  <a:pt x="334" y="724"/>
                </a:lnTo>
                <a:lnTo>
                  <a:pt x="333" y="725"/>
                </a:lnTo>
                <a:lnTo>
                  <a:pt x="334" y="727"/>
                </a:lnTo>
                <a:lnTo>
                  <a:pt x="342" y="730"/>
                </a:lnTo>
                <a:lnTo>
                  <a:pt x="344" y="731"/>
                </a:lnTo>
                <a:lnTo>
                  <a:pt x="345" y="731"/>
                </a:lnTo>
                <a:lnTo>
                  <a:pt x="349" y="730"/>
                </a:lnTo>
                <a:lnTo>
                  <a:pt x="349" y="728"/>
                </a:lnTo>
                <a:lnTo>
                  <a:pt x="355" y="724"/>
                </a:lnTo>
                <a:lnTo>
                  <a:pt x="359" y="721"/>
                </a:lnTo>
                <a:lnTo>
                  <a:pt x="368" y="716"/>
                </a:lnTo>
                <a:lnTo>
                  <a:pt x="371" y="715"/>
                </a:lnTo>
                <a:lnTo>
                  <a:pt x="398" y="709"/>
                </a:lnTo>
                <a:lnTo>
                  <a:pt x="420" y="705"/>
                </a:lnTo>
                <a:lnTo>
                  <a:pt x="422" y="705"/>
                </a:lnTo>
                <a:lnTo>
                  <a:pt x="423" y="708"/>
                </a:lnTo>
                <a:lnTo>
                  <a:pt x="424" y="710"/>
                </a:lnTo>
                <a:lnTo>
                  <a:pt x="426" y="715"/>
                </a:lnTo>
                <a:lnTo>
                  <a:pt x="430" y="736"/>
                </a:lnTo>
                <a:lnTo>
                  <a:pt x="434" y="743"/>
                </a:lnTo>
                <a:lnTo>
                  <a:pt x="435" y="745"/>
                </a:lnTo>
                <a:lnTo>
                  <a:pt x="438" y="749"/>
                </a:lnTo>
                <a:lnTo>
                  <a:pt x="438" y="750"/>
                </a:lnTo>
                <a:lnTo>
                  <a:pt x="438" y="755"/>
                </a:lnTo>
                <a:lnTo>
                  <a:pt x="438" y="757"/>
                </a:lnTo>
                <a:lnTo>
                  <a:pt x="438" y="760"/>
                </a:lnTo>
                <a:lnTo>
                  <a:pt x="441" y="766"/>
                </a:lnTo>
                <a:lnTo>
                  <a:pt x="445" y="770"/>
                </a:lnTo>
                <a:lnTo>
                  <a:pt x="448" y="775"/>
                </a:lnTo>
                <a:lnTo>
                  <a:pt x="460" y="784"/>
                </a:lnTo>
                <a:lnTo>
                  <a:pt x="468" y="790"/>
                </a:lnTo>
                <a:lnTo>
                  <a:pt x="480" y="796"/>
                </a:lnTo>
                <a:lnTo>
                  <a:pt x="488" y="800"/>
                </a:lnTo>
                <a:lnTo>
                  <a:pt x="488" y="814"/>
                </a:lnTo>
                <a:lnTo>
                  <a:pt x="488" y="817"/>
                </a:lnTo>
                <a:lnTo>
                  <a:pt x="488" y="818"/>
                </a:lnTo>
                <a:lnTo>
                  <a:pt x="488" y="833"/>
                </a:lnTo>
                <a:lnTo>
                  <a:pt x="488" y="835"/>
                </a:lnTo>
                <a:lnTo>
                  <a:pt x="487" y="836"/>
                </a:lnTo>
                <a:lnTo>
                  <a:pt x="486" y="841"/>
                </a:lnTo>
                <a:lnTo>
                  <a:pt x="476" y="847"/>
                </a:lnTo>
                <a:lnTo>
                  <a:pt x="469" y="843"/>
                </a:lnTo>
                <a:lnTo>
                  <a:pt x="468" y="840"/>
                </a:lnTo>
                <a:lnTo>
                  <a:pt x="467" y="836"/>
                </a:lnTo>
                <a:lnTo>
                  <a:pt x="467" y="835"/>
                </a:lnTo>
                <a:lnTo>
                  <a:pt x="467" y="832"/>
                </a:lnTo>
                <a:lnTo>
                  <a:pt x="464" y="826"/>
                </a:lnTo>
                <a:lnTo>
                  <a:pt x="461" y="824"/>
                </a:lnTo>
                <a:lnTo>
                  <a:pt x="460" y="824"/>
                </a:lnTo>
                <a:lnTo>
                  <a:pt x="449" y="821"/>
                </a:lnTo>
                <a:lnTo>
                  <a:pt x="448" y="829"/>
                </a:lnTo>
                <a:lnTo>
                  <a:pt x="449" y="829"/>
                </a:lnTo>
                <a:lnTo>
                  <a:pt x="454" y="832"/>
                </a:lnTo>
                <a:lnTo>
                  <a:pt x="456" y="832"/>
                </a:lnTo>
                <a:lnTo>
                  <a:pt x="456" y="833"/>
                </a:lnTo>
                <a:lnTo>
                  <a:pt x="457" y="837"/>
                </a:lnTo>
                <a:lnTo>
                  <a:pt x="460" y="854"/>
                </a:lnTo>
                <a:lnTo>
                  <a:pt x="458" y="858"/>
                </a:lnTo>
                <a:lnTo>
                  <a:pt x="460" y="866"/>
                </a:lnTo>
                <a:lnTo>
                  <a:pt x="464" y="874"/>
                </a:lnTo>
                <a:lnTo>
                  <a:pt x="464" y="875"/>
                </a:lnTo>
                <a:lnTo>
                  <a:pt x="464" y="878"/>
                </a:lnTo>
                <a:lnTo>
                  <a:pt x="461" y="886"/>
                </a:lnTo>
                <a:lnTo>
                  <a:pt x="458" y="899"/>
                </a:lnTo>
                <a:lnTo>
                  <a:pt x="452" y="900"/>
                </a:lnTo>
                <a:lnTo>
                  <a:pt x="449" y="890"/>
                </a:lnTo>
                <a:lnTo>
                  <a:pt x="437" y="870"/>
                </a:lnTo>
                <a:lnTo>
                  <a:pt x="431" y="866"/>
                </a:lnTo>
                <a:lnTo>
                  <a:pt x="430" y="856"/>
                </a:lnTo>
                <a:lnTo>
                  <a:pt x="430" y="852"/>
                </a:lnTo>
                <a:lnTo>
                  <a:pt x="427" y="837"/>
                </a:lnTo>
                <a:lnTo>
                  <a:pt x="426" y="837"/>
                </a:lnTo>
                <a:lnTo>
                  <a:pt x="424" y="843"/>
                </a:lnTo>
                <a:lnTo>
                  <a:pt x="422" y="850"/>
                </a:lnTo>
                <a:lnTo>
                  <a:pt x="415" y="851"/>
                </a:lnTo>
                <a:lnTo>
                  <a:pt x="415" y="850"/>
                </a:lnTo>
                <a:lnTo>
                  <a:pt x="415" y="848"/>
                </a:lnTo>
                <a:lnTo>
                  <a:pt x="415" y="845"/>
                </a:lnTo>
                <a:lnTo>
                  <a:pt x="415" y="839"/>
                </a:lnTo>
                <a:lnTo>
                  <a:pt x="415" y="835"/>
                </a:lnTo>
                <a:lnTo>
                  <a:pt x="417" y="826"/>
                </a:lnTo>
                <a:lnTo>
                  <a:pt x="415" y="817"/>
                </a:lnTo>
                <a:lnTo>
                  <a:pt x="411" y="807"/>
                </a:lnTo>
                <a:lnTo>
                  <a:pt x="409" y="806"/>
                </a:lnTo>
                <a:lnTo>
                  <a:pt x="409" y="809"/>
                </a:lnTo>
                <a:lnTo>
                  <a:pt x="411" y="814"/>
                </a:lnTo>
                <a:lnTo>
                  <a:pt x="409" y="817"/>
                </a:lnTo>
                <a:lnTo>
                  <a:pt x="397" y="817"/>
                </a:lnTo>
                <a:lnTo>
                  <a:pt x="392" y="815"/>
                </a:lnTo>
                <a:lnTo>
                  <a:pt x="377" y="813"/>
                </a:lnTo>
                <a:lnTo>
                  <a:pt x="364" y="811"/>
                </a:lnTo>
                <a:lnTo>
                  <a:pt x="371" y="809"/>
                </a:lnTo>
                <a:lnTo>
                  <a:pt x="375" y="807"/>
                </a:lnTo>
                <a:lnTo>
                  <a:pt x="377" y="800"/>
                </a:lnTo>
                <a:lnTo>
                  <a:pt x="378" y="799"/>
                </a:lnTo>
                <a:lnTo>
                  <a:pt x="377" y="795"/>
                </a:lnTo>
                <a:lnTo>
                  <a:pt x="368" y="792"/>
                </a:lnTo>
                <a:lnTo>
                  <a:pt x="363" y="787"/>
                </a:lnTo>
                <a:lnTo>
                  <a:pt x="356" y="790"/>
                </a:lnTo>
                <a:lnTo>
                  <a:pt x="355" y="792"/>
                </a:lnTo>
                <a:lnTo>
                  <a:pt x="360" y="805"/>
                </a:lnTo>
                <a:lnTo>
                  <a:pt x="360" y="807"/>
                </a:lnTo>
                <a:lnTo>
                  <a:pt x="362" y="810"/>
                </a:lnTo>
                <a:lnTo>
                  <a:pt x="359" y="810"/>
                </a:lnTo>
                <a:lnTo>
                  <a:pt x="359" y="811"/>
                </a:lnTo>
                <a:lnTo>
                  <a:pt x="360" y="814"/>
                </a:lnTo>
                <a:lnTo>
                  <a:pt x="362" y="815"/>
                </a:lnTo>
                <a:lnTo>
                  <a:pt x="363" y="815"/>
                </a:lnTo>
                <a:lnTo>
                  <a:pt x="372" y="817"/>
                </a:lnTo>
                <a:lnTo>
                  <a:pt x="385" y="818"/>
                </a:lnTo>
                <a:lnTo>
                  <a:pt x="407" y="820"/>
                </a:lnTo>
                <a:lnTo>
                  <a:pt x="412" y="821"/>
                </a:lnTo>
                <a:lnTo>
                  <a:pt x="412" y="822"/>
                </a:lnTo>
                <a:lnTo>
                  <a:pt x="411" y="828"/>
                </a:lnTo>
                <a:lnTo>
                  <a:pt x="409" y="832"/>
                </a:lnTo>
                <a:lnTo>
                  <a:pt x="407" y="843"/>
                </a:lnTo>
                <a:lnTo>
                  <a:pt x="407" y="847"/>
                </a:lnTo>
                <a:lnTo>
                  <a:pt x="412" y="855"/>
                </a:lnTo>
                <a:lnTo>
                  <a:pt x="420" y="869"/>
                </a:lnTo>
                <a:lnTo>
                  <a:pt x="423" y="875"/>
                </a:lnTo>
                <a:lnTo>
                  <a:pt x="423" y="878"/>
                </a:lnTo>
                <a:lnTo>
                  <a:pt x="427" y="888"/>
                </a:lnTo>
                <a:lnTo>
                  <a:pt x="430" y="886"/>
                </a:lnTo>
                <a:lnTo>
                  <a:pt x="437" y="886"/>
                </a:lnTo>
                <a:lnTo>
                  <a:pt x="438" y="888"/>
                </a:lnTo>
                <a:lnTo>
                  <a:pt x="439" y="890"/>
                </a:lnTo>
                <a:lnTo>
                  <a:pt x="443" y="908"/>
                </a:lnTo>
                <a:lnTo>
                  <a:pt x="443" y="912"/>
                </a:lnTo>
                <a:lnTo>
                  <a:pt x="443" y="918"/>
                </a:lnTo>
                <a:lnTo>
                  <a:pt x="443" y="920"/>
                </a:lnTo>
                <a:lnTo>
                  <a:pt x="442" y="925"/>
                </a:lnTo>
                <a:lnTo>
                  <a:pt x="442" y="926"/>
                </a:lnTo>
                <a:lnTo>
                  <a:pt x="442" y="930"/>
                </a:lnTo>
                <a:lnTo>
                  <a:pt x="442" y="934"/>
                </a:lnTo>
                <a:lnTo>
                  <a:pt x="448" y="937"/>
                </a:lnTo>
                <a:lnTo>
                  <a:pt x="448" y="938"/>
                </a:lnTo>
                <a:lnTo>
                  <a:pt x="452" y="942"/>
                </a:lnTo>
                <a:lnTo>
                  <a:pt x="454" y="945"/>
                </a:lnTo>
                <a:lnTo>
                  <a:pt x="465" y="955"/>
                </a:lnTo>
                <a:lnTo>
                  <a:pt x="465" y="956"/>
                </a:lnTo>
                <a:lnTo>
                  <a:pt x="467" y="959"/>
                </a:lnTo>
                <a:lnTo>
                  <a:pt x="465" y="963"/>
                </a:lnTo>
                <a:lnTo>
                  <a:pt x="461" y="963"/>
                </a:lnTo>
                <a:lnTo>
                  <a:pt x="457" y="963"/>
                </a:lnTo>
                <a:lnTo>
                  <a:pt x="448" y="963"/>
                </a:lnTo>
                <a:lnTo>
                  <a:pt x="438" y="961"/>
                </a:lnTo>
                <a:lnTo>
                  <a:pt x="424" y="957"/>
                </a:lnTo>
                <a:lnTo>
                  <a:pt x="423" y="956"/>
                </a:lnTo>
                <a:lnTo>
                  <a:pt x="422" y="956"/>
                </a:lnTo>
                <a:lnTo>
                  <a:pt x="419" y="949"/>
                </a:lnTo>
                <a:lnTo>
                  <a:pt x="417" y="948"/>
                </a:lnTo>
                <a:lnTo>
                  <a:pt x="416" y="946"/>
                </a:lnTo>
                <a:lnTo>
                  <a:pt x="416" y="945"/>
                </a:lnTo>
                <a:lnTo>
                  <a:pt x="416" y="944"/>
                </a:lnTo>
                <a:lnTo>
                  <a:pt x="417" y="941"/>
                </a:lnTo>
                <a:lnTo>
                  <a:pt x="417" y="937"/>
                </a:lnTo>
                <a:lnTo>
                  <a:pt x="419" y="927"/>
                </a:lnTo>
                <a:lnTo>
                  <a:pt x="419" y="920"/>
                </a:lnTo>
                <a:lnTo>
                  <a:pt x="419" y="918"/>
                </a:lnTo>
                <a:lnTo>
                  <a:pt x="415" y="911"/>
                </a:lnTo>
                <a:lnTo>
                  <a:pt x="411" y="918"/>
                </a:lnTo>
                <a:lnTo>
                  <a:pt x="411" y="920"/>
                </a:lnTo>
                <a:lnTo>
                  <a:pt x="409" y="925"/>
                </a:lnTo>
                <a:lnTo>
                  <a:pt x="408" y="925"/>
                </a:lnTo>
                <a:lnTo>
                  <a:pt x="402" y="920"/>
                </a:lnTo>
                <a:lnTo>
                  <a:pt x="400" y="919"/>
                </a:lnTo>
                <a:lnTo>
                  <a:pt x="398" y="918"/>
                </a:lnTo>
                <a:lnTo>
                  <a:pt x="390" y="901"/>
                </a:lnTo>
                <a:lnTo>
                  <a:pt x="387" y="897"/>
                </a:lnTo>
                <a:lnTo>
                  <a:pt x="387" y="896"/>
                </a:lnTo>
                <a:lnTo>
                  <a:pt x="387" y="895"/>
                </a:lnTo>
                <a:lnTo>
                  <a:pt x="389" y="892"/>
                </a:lnTo>
                <a:lnTo>
                  <a:pt x="387" y="880"/>
                </a:lnTo>
                <a:lnTo>
                  <a:pt x="383" y="870"/>
                </a:lnTo>
                <a:lnTo>
                  <a:pt x="377" y="859"/>
                </a:lnTo>
                <a:lnTo>
                  <a:pt x="377" y="865"/>
                </a:lnTo>
                <a:lnTo>
                  <a:pt x="378" y="867"/>
                </a:lnTo>
                <a:lnTo>
                  <a:pt x="379" y="869"/>
                </a:lnTo>
                <a:lnTo>
                  <a:pt x="382" y="873"/>
                </a:lnTo>
                <a:lnTo>
                  <a:pt x="382" y="880"/>
                </a:lnTo>
                <a:lnTo>
                  <a:pt x="382" y="881"/>
                </a:lnTo>
                <a:lnTo>
                  <a:pt x="382" y="884"/>
                </a:lnTo>
                <a:lnTo>
                  <a:pt x="382" y="884"/>
                </a:lnTo>
                <a:lnTo>
                  <a:pt x="382" y="885"/>
                </a:lnTo>
                <a:lnTo>
                  <a:pt x="381" y="886"/>
                </a:lnTo>
                <a:lnTo>
                  <a:pt x="370" y="885"/>
                </a:lnTo>
                <a:lnTo>
                  <a:pt x="367" y="884"/>
                </a:lnTo>
                <a:lnTo>
                  <a:pt x="364" y="882"/>
                </a:lnTo>
                <a:lnTo>
                  <a:pt x="360" y="880"/>
                </a:lnTo>
                <a:lnTo>
                  <a:pt x="356" y="878"/>
                </a:lnTo>
                <a:lnTo>
                  <a:pt x="356" y="880"/>
                </a:lnTo>
                <a:lnTo>
                  <a:pt x="367" y="890"/>
                </a:lnTo>
                <a:lnTo>
                  <a:pt x="368" y="890"/>
                </a:lnTo>
                <a:lnTo>
                  <a:pt x="379" y="896"/>
                </a:lnTo>
                <a:lnTo>
                  <a:pt x="381" y="897"/>
                </a:lnTo>
                <a:lnTo>
                  <a:pt x="381" y="899"/>
                </a:lnTo>
                <a:lnTo>
                  <a:pt x="381" y="900"/>
                </a:lnTo>
                <a:lnTo>
                  <a:pt x="378" y="901"/>
                </a:lnTo>
                <a:lnTo>
                  <a:pt x="377" y="901"/>
                </a:lnTo>
                <a:lnTo>
                  <a:pt x="370" y="901"/>
                </a:lnTo>
                <a:lnTo>
                  <a:pt x="362" y="911"/>
                </a:lnTo>
                <a:lnTo>
                  <a:pt x="360" y="914"/>
                </a:lnTo>
                <a:lnTo>
                  <a:pt x="357" y="914"/>
                </a:lnTo>
                <a:lnTo>
                  <a:pt x="349" y="914"/>
                </a:lnTo>
                <a:lnTo>
                  <a:pt x="347" y="912"/>
                </a:lnTo>
                <a:lnTo>
                  <a:pt x="344" y="912"/>
                </a:lnTo>
                <a:lnTo>
                  <a:pt x="338" y="912"/>
                </a:lnTo>
                <a:lnTo>
                  <a:pt x="337" y="914"/>
                </a:lnTo>
                <a:lnTo>
                  <a:pt x="336" y="915"/>
                </a:lnTo>
                <a:lnTo>
                  <a:pt x="334" y="916"/>
                </a:lnTo>
                <a:lnTo>
                  <a:pt x="351" y="916"/>
                </a:lnTo>
                <a:lnTo>
                  <a:pt x="352" y="916"/>
                </a:lnTo>
                <a:lnTo>
                  <a:pt x="360" y="916"/>
                </a:lnTo>
                <a:lnTo>
                  <a:pt x="363" y="916"/>
                </a:lnTo>
                <a:lnTo>
                  <a:pt x="368" y="910"/>
                </a:lnTo>
                <a:lnTo>
                  <a:pt x="370" y="907"/>
                </a:lnTo>
                <a:lnTo>
                  <a:pt x="371" y="907"/>
                </a:lnTo>
                <a:lnTo>
                  <a:pt x="382" y="903"/>
                </a:lnTo>
                <a:lnTo>
                  <a:pt x="382" y="903"/>
                </a:lnTo>
                <a:lnTo>
                  <a:pt x="389" y="915"/>
                </a:lnTo>
                <a:lnTo>
                  <a:pt x="392" y="922"/>
                </a:lnTo>
                <a:lnTo>
                  <a:pt x="400" y="941"/>
                </a:lnTo>
                <a:lnTo>
                  <a:pt x="400" y="942"/>
                </a:lnTo>
                <a:lnTo>
                  <a:pt x="401" y="950"/>
                </a:lnTo>
                <a:lnTo>
                  <a:pt x="400" y="957"/>
                </a:lnTo>
                <a:lnTo>
                  <a:pt x="397" y="963"/>
                </a:lnTo>
                <a:lnTo>
                  <a:pt x="393" y="970"/>
                </a:lnTo>
                <a:lnTo>
                  <a:pt x="392" y="971"/>
                </a:lnTo>
                <a:lnTo>
                  <a:pt x="390" y="972"/>
                </a:lnTo>
                <a:lnTo>
                  <a:pt x="389" y="972"/>
                </a:lnTo>
                <a:lnTo>
                  <a:pt x="387" y="972"/>
                </a:lnTo>
                <a:lnTo>
                  <a:pt x="386" y="972"/>
                </a:lnTo>
                <a:lnTo>
                  <a:pt x="386" y="971"/>
                </a:lnTo>
                <a:lnTo>
                  <a:pt x="383" y="967"/>
                </a:lnTo>
                <a:lnTo>
                  <a:pt x="382" y="965"/>
                </a:lnTo>
                <a:lnTo>
                  <a:pt x="382" y="963"/>
                </a:lnTo>
                <a:lnTo>
                  <a:pt x="382" y="961"/>
                </a:lnTo>
                <a:lnTo>
                  <a:pt x="383" y="961"/>
                </a:lnTo>
                <a:lnTo>
                  <a:pt x="381" y="955"/>
                </a:lnTo>
                <a:lnTo>
                  <a:pt x="379" y="952"/>
                </a:lnTo>
                <a:lnTo>
                  <a:pt x="371" y="946"/>
                </a:lnTo>
                <a:lnTo>
                  <a:pt x="363" y="949"/>
                </a:lnTo>
                <a:lnTo>
                  <a:pt x="363" y="950"/>
                </a:lnTo>
                <a:lnTo>
                  <a:pt x="370" y="957"/>
                </a:lnTo>
                <a:lnTo>
                  <a:pt x="379" y="964"/>
                </a:lnTo>
                <a:lnTo>
                  <a:pt x="381" y="968"/>
                </a:lnTo>
                <a:lnTo>
                  <a:pt x="379" y="971"/>
                </a:lnTo>
                <a:lnTo>
                  <a:pt x="378" y="974"/>
                </a:lnTo>
                <a:lnTo>
                  <a:pt x="377" y="978"/>
                </a:lnTo>
                <a:lnTo>
                  <a:pt x="378" y="978"/>
                </a:lnTo>
                <a:lnTo>
                  <a:pt x="381" y="979"/>
                </a:lnTo>
                <a:lnTo>
                  <a:pt x="386" y="980"/>
                </a:lnTo>
                <a:lnTo>
                  <a:pt x="386" y="983"/>
                </a:lnTo>
                <a:lnTo>
                  <a:pt x="385" y="985"/>
                </a:lnTo>
                <a:lnTo>
                  <a:pt x="364" y="986"/>
                </a:lnTo>
                <a:lnTo>
                  <a:pt x="360" y="987"/>
                </a:lnTo>
                <a:lnTo>
                  <a:pt x="349" y="986"/>
                </a:lnTo>
                <a:lnTo>
                  <a:pt x="341" y="989"/>
                </a:lnTo>
                <a:lnTo>
                  <a:pt x="337" y="990"/>
                </a:lnTo>
                <a:lnTo>
                  <a:pt x="326" y="986"/>
                </a:lnTo>
                <a:lnTo>
                  <a:pt x="318" y="979"/>
                </a:lnTo>
                <a:lnTo>
                  <a:pt x="323" y="993"/>
                </a:lnTo>
                <a:lnTo>
                  <a:pt x="326" y="997"/>
                </a:lnTo>
                <a:lnTo>
                  <a:pt x="327" y="997"/>
                </a:lnTo>
                <a:lnTo>
                  <a:pt x="334" y="1000"/>
                </a:lnTo>
                <a:lnTo>
                  <a:pt x="337" y="1000"/>
                </a:lnTo>
                <a:lnTo>
                  <a:pt x="344" y="1006"/>
                </a:lnTo>
                <a:lnTo>
                  <a:pt x="345" y="1009"/>
                </a:lnTo>
                <a:lnTo>
                  <a:pt x="345" y="1010"/>
                </a:lnTo>
                <a:lnTo>
                  <a:pt x="344" y="1015"/>
                </a:lnTo>
                <a:lnTo>
                  <a:pt x="341" y="1017"/>
                </a:lnTo>
                <a:lnTo>
                  <a:pt x="334" y="1023"/>
                </a:lnTo>
                <a:lnTo>
                  <a:pt x="334" y="1024"/>
                </a:lnTo>
                <a:lnTo>
                  <a:pt x="332" y="1024"/>
                </a:lnTo>
                <a:lnTo>
                  <a:pt x="323" y="1025"/>
                </a:lnTo>
                <a:lnTo>
                  <a:pt x="319" y="1024"/>
                </a:lnTo>
                <a:lnTo>
                  <a:pt x="321" y="1020"/>
                </a:lnTo>
                <a:lnTo>
                  <a:pt x="317" y="1015"/>
                </a:lnTo>
                <a:lnTo>
                  <a:pt x="304" y="1012"/>
                </a:lnTo>
                <a:lnTo>
                  <a:pt x="299" y="1010"/>
                </a:lnTo>
                <a:lnTo>
                  <a:pt x="285" y="1008"/>
                </a:lnTo>
                <a:lnTo>
                  <a:pt x="277" y="1012"/>
                </a:lnTo>
                <a:lnTo>
                  <a:pt x="276" y="1012"/>
                </a:lnTo>
                <a:lnTo>
                  <a:pt x="276" y="1013"/>
                </a:lnTo>
                <a:lnTo>
                  <a:pt x="276" y="1023"/>
                </a:lnTo>
                <a:lnTo>
                  <a:pt x="276" y="1024"/>
                </a:lnTo>
                <a:lnTo>
                  <a:pt x="254" y="1019"/>
                </a:lnTo>
                <a:lnTo>
                  <a:pt x="252" y="1017"/>
                </a:lnTo>
                <a:lnTo>
                  <a:pt x="252" y="1015"/>
                </a:lnTo>
                <a:lnTo>
                  <a:pt x="266" y="998"/>
                </a:lnTo>
                <a:lnTo>
                  <a:pt x="262" y="993"/>
                </a:lnTo>
                <a:lnTo>
                  <a:pt x="258" y="987"/>
                </a:lnTo>
                <a:lnTo>
                  <a:pt x="256" y="986"/>
                </a:lnTo>
                <a:lnTo>
                  <a:pt x="254" y="985"/>
                </a:lnTo>
                <a:lnTo>
                  <a:pt x="239" y="971"/>
                </a:lnTo>
                <a:lnTo>
                  <a:pt x="239" y="968"/>
                </a:lnTo>
                <a:lnTo>
                  <a:pt x="239" y="967"/>
                </a:lnTo>
                <a:lnTo>
                  <a:pt x="240" y="964"/>
                </a:lnTo>
                <a:lnTo>
                  <a:pt x="241" y="959"/>
                </a:lnTo>
                <a:lnTo>
                  <a:pt x="241" y="952"/>
                </a:lnTo>
                <a:lnTo>
                  <a:pt x="240" y="950"/>
                </a:lnTo>
                <a:lnTo>
                  <a:pt x="233" y="946"/>
                </a:lnTo>
                <a:lnTo>
                  <a:pt x="228" y="944"/>
                </a:lnTo>
                <a:lnTo>
                  <a:pt x="225" y="942"/>
                </a:lnTo>
                <a:lnTo>
                  <a:pt x="222" y="941"/>
                </a:lnTo>
                <a:lnTo>
                  <a:pt x="218" y="940"/>
                </a:lnTo>
                <a:lnTo>
                  <a:pt x="210" y="935"/>
                </a:lnTo>
                <a:lnTo>
                  <a:pt x="202" y="937"/>
                </a:lnTo>
                <a:lnTo>
                  <a:pt x="202" y="938"/>
                </a:lnTo>
                <a:lnTo>
                  <a:pt x="205" y="938"/>
                </a:lnTo>
                <a:lnTo>
                  <a:pt x="206" y="938"/>
                </a:lnTo>
                <a:lnTo>
                  <a:pt x="207" y="938"/>
                </a:lnTo>
                <a:lnTo>
                  <a:pt x="211" y="938"/>
                </a:lnTo>
                <a:lnTo>
                  <a:pt x="216" y="940"/>
                </a:lnTo>
                <a:lnTo>
                  <a:pt x="240" y="952"/>
                </a:lnTo>
                <a:lnTo>
                  <a:pt x="239" y="963"/>
                </a:lnTo>
                <a:lnTo>
                  <a:pt x="237" y="965"/>
                </a:lnTo>
                <a:lnTo>
                  <a:pt x="236" y="967"/>
                </a:lnTo>
                <a:lnTo>
                  <a:pt x="236" y="967"/>
                </a:lnTo>
                <a:lnTo>
                  <a:pt x="235" y="970"/>
                </a:lnTo>
                <a:lnTo>
                  <a:pt x="235" y="978"/>
                </a:lnTo>
                <a:lnTo>
                  <a:pt x="235" y="993"/>
                </a:lnTo>
                <a:lnTo>
                  <a:pt x="237" y="1012"/>
                </a:lnTo>
                <a:lnTo>
                  <a:pt x="237" y="1019"/>
                </a:lnTo>
                <a:lnTo>
                  <a:pt x="236" y="1019"/>
                </a:lnTo>
                <a:lnTo>
                  <a:pt x="233" y="1019"/>
                </a:lnTo>
                <a:lnTo>
                  <a:pt x="232" y="1017"/>
                </a:lnTo>
                <a:lnTo>
                  <a:pt x="232" y="1016"/>
                </a:lnTo>
                <a:lnTo>
                  <a:pt x="232" y="1015"/>
                </a:lnTo>
                <a:lnTo>
                  <a:pt x="231" y="1013"/>
                </a:lnTo>
                <a:lnTo>
                  <a:pt x="229" y="1016"/>
                </a:lnTo>
                <a:lnTo>
                  <a:pt x="228" y="1017"/>
                </a:lnTo>
                <a:lnTo>
                  <a:pt x="228" y="1019"/>
                </a:lnTo>
                <a:lnTo>
                  <a:pt x="229" y="1020"/>
                </a:lnTo>
                <a:lnTo>
                  <a:pt x="232" y="1021"/>
                </a:lnTo>
                <a:lnTo>
                  <a:pt x="235" y="1023"/>
                </a:lnTo>
                <a:lnTo>
                  <a:pt x="243" y="1021"/>
                </a:lnTo>
                <a:lnTo>
                  <a:pt x="247" y="1021"/>
                </a:lnTo>
                <a:lnTo>
                  <a:pt x="255" y="1024"/>
                </a:lnTo>
                <a:lnTo>
                  <a:pt x="256" y="1024"/>
                </a:lnTo>
                <a:lnTo>
                  <a:pt x="258" y="1030"/>
                </a:lnTo>
                <a:lnTo>
                  <a:pt x="258" y="1031"/>
                </a:lnTo>
                <a:lnTo>
                  <a:pt x="255" y="1036"/>
                </a:lnTo>
                <a:lnTo>
                  <a:pt x="259" y="1043"/>
                </a:lnTo>
                <a:lnTo>
                  <a:pt x="263" y="1046"/>
                </a:lnTo>
                <a:lnTo>
                  <a:pt x="265" y="1050"/>
                </a:lnTo>
                <a:lnTo>
                  <a:pt x="269" y="1054"/>
                </a:lnTo>
                <a:lnTo>
                  <a:pt x="269" y="1055"/>
                </a:lnTo>
                <a:lnTo>
                  <a:pt x="269" y="1057"/>
                </a:lnTo>
                <a:lnTo>
                  <a:pt x="269" y="1060"/>
                </a:lnTo>
                <a:lnTo>
                  <a:pt x="263" y="1064"/>
                </a:lnTo>
                <a:lnTo>
                  <a:pt x="258" y="1065"/>
                </a:lnTo>
                <a:lnTo>
                  <a:pt x="256" y="1065"/>
                </a:lnTo>
                <a:lnTo>
                  <a:pt x="248" y="1058"/>
                </a:lnTo>
                <a:lnTo>
                  <a:pt x="247" y="1057"/>
                </a:lnTo>
                <a:lnTo>
                  <a:pt x="246" y="1055"/>
                </a:lnTo>
                <a:lnTo>
                  <a:pt x="247" y="1054"/>
                </a:lnTo>
                <a:lnTo>
                  <a:pt x="246" y="1053"/>
                </a:lnTo>
                <a:lnTo>
                  <a:pt x="244" y="1053"/>
                </a:lnTo>
                <a:lnTo>
                  <a:pt x="243" y="1053"/>
                </a:lnTo>
                <a:lnTo>
                  <a:pt x="246" y="1058"/>
                </a:lnTo>
                <a:lnTo>
                  <a:pt x="254" y="1066"/>
                </a:lnTo>
                <a:lnTo>
                  <a:pt x="255" y="1068"/>
                </a:lnTo>
                <a:lnTo>
                  <a:pt x="258" y="1066"/>
                </a:lnTo>
                <a:lnTo>
                  <a:pt x="259" y="1068"/>
                </a:lnTo>
                <a:lnTo>
                  <a:pt x="259" y="1070"/>
                </a:lnTo>
                <a:lnTo>
                  <a:pt x="258" y="1072"/>
                </a:lnTo>
                <a:lnTo>
                  <a:pt x="255" y="1077"/>
                </a:lnTo>
                <a:lnTo>
                  <a:pt x="252" y="1076"/>
                </a:lnTo>
                <a:lnTo>
                  <a:pt x="243" y="1072"/>
                </a:lnTo>
                <a:lnTo>
                  <a:pt x="237" y="1070"/>
                </a:lnTo>
                <a:lnTo>
                  <a:pt x="235" y="1072"/>
                </a:lnTo>
                <a:lnTo>
                  <a:pt x="232" y="1075"/>
                </a:lnTo>
                <a:lnTo>
                  <a:pt x="237" y="1073"/>
                </a:lnTo>
                <a:lnTo>
                  <a:pt x="241" y="1075"/>
                </a:lnTo>
                <a:lnTo>
                  <a:pt x="251" y="1079"/>
                </a:lnTo>
                <a:lnTo>
                  <a:pt x="251" y="1080"/>
                </a:lnTo>
                <a:lnTo>
                  <a:pt x="247" y="1081"/>
                </a:lnTo>
                <a:lnTo>
                  <a:pt x="244" y="1083"/>
                </a:lnTo>
                <a:lnTo>
                  <a:pt x="243" y="1083"/>
                </a:lnTo>
                <a:lnTo>
                  <a:pt x="237" y="1081"/>
                </a:lnTo>
                <a:lnTo>
                  <a:pt x="233" y="1080"/>
                </a:lnTo>
                <a:lnTo>
                  <a:pt x="231" y="1081"/>
                </a:lnTo>
                <a:lnTo>
                  <a:pt x="237" y="1094"/>
                </a:lnTo>
                <a:lnTo>
                  <a:pt x="248" y="1103"/>
                </a:lnTo>
                <a:lnTo>
                  <a:pt x="251" y="1106"/>
                </a:lnTo>
                <a:lnTo>
                  <a:pt x="256" y="1111"/>
                </a:lnTo>
                <a:lnTo>
                  <a:pt x="261" y="1113"/>
                </a:lnTo>
                <a:lnTo>
                  <a:pt x="266" y="1118"/>
                </a:lnTo>
                <a:lnTo>
                  <a:pt x="274" y="1128"/>
                </a:lnTo>
                <a:lnTo>
                  <a:pt x="276" y="1129"/>
                </a:lnTo>
                <a:lnTo>
                  <a:pt x="278" y="1132"/>
                </a:lnTo>
                <a:lnTo>
                  <a:pt x="280" y="1137"/>
                </a:lnTo>
                <a:lnTo>
                  <a:pt x="278" y="1139"/>
                </a:lnTo>
                <a:lnTo>
                  <a:pt x="276" y="1140"/>
                </a:lnTo>
                <a:lnTo>
                  <a:pt x="277" y="1152"/>
                </a:lnTo>
                <a:lnTo>
                  <a:pt x="282" y="1158"/>
                </a:lnTo>
                <a:lnTo>
                  <a:pt x="284" y="1160"/>
                </a:lnTo>
                <a:lnTo>
                  <a:pt x="284" y="1163"/>
                </a:lnTo>
                <a:lnTo>
                  <a:pt x="284" y="1166"/>
                </a:lnTo>
                <a:lnTo>
                  <a:pt x="281" y="1167"/>
                </a:lnTo>
                <a:lnTo>
                  <a:pt x="278" y="1166"/>
                </a:lnTo>
                <a:lnTo>
                  <a:pt x="278" y="1163"/>
                </a:lnTo>
                <a:lnTo>
                  <a:pt x="280" y="1162"/>
                </a:lnTo>
                <a:lnTo>
                  <a:pt x="276" y="1158"/>
                </a:lnTo>
                <a:lnTo>
                  <a:pt x="269" y="1150"/>
                </a:lnTo>
                <a:lnTo>
                  <a:pt x="265" y="1148"/>
                </a:lnTo>
                <a:lnTo>
                  <a:pt x="263" y="1147"/>
                </a:lnTo>
                <a:lnTo>
                  <a:pt x="256" y="1137"/>
                </a:lnTo>
                <a:lnTo>
                  <a:pt x="258" y="1136"/>
                </a:lnTo>
                <a:lnTo>
                  <a:pt x="259" y="1135"/>
                </a:lnTo>
                <a:lnTo>
                  <a:pt x="259" y="1133"/>
                </a:lnTo>
                <a:lnTo>
                  <a:pt x="259" y="1132"/>
                </a:lnTo>
                <a:lnTo>
                  <a:pt x="259" y="1130"/>
                </a:lnTo>
                <a:lnTo>
                  <a:pt x="259" y="1125"/>
                </a:lnTo>
                <a:lnTo>
                  <a:pt x="258" y="1124"/>
                </a:lnTo>
                <a:lnTo>
                  <a:pt x="251" y="1120"/>
                </a:lnTo>
                <a:lnTo>
                  <a:pt x="251" y="1120"/>
                </a:lnTo>
                <a:lnTo>
                  <a:pt x="247" y="1121"/>
                </a:lnTo>
                <a:lnTo>
                  <a:pt x="246" y="1122"/>
                </a:lnTo>
                <a:lnTo>
                  <a:pt x="246" y="1124"/>
                </a:lnTo>
                <a:lnTo>
                  <a:pt x="251" y="1144"/>
                </a:lnTo>
                <a:lnTo>
                  <a:pt x="254" y="1152"/>
                </a:lnTo>
                <a:lnTo>
                  <a:pt x="256" y="1156"/>
                </a:lnTo>
                <a:lnTo>
                  <a:pt x="258" y="1159"/>
                </a:lnTo>
                <a:lnTo>
                  <a:pt x="266" y="1156"/>
                </a:lnTo>
                <a:lnTo>
                  <a:pt x="269" y="1158"/>
                </a:lnTo>
                <a:lnTo>
                  <a:pt x="270" y="1159"/>
                </a:lnTo>
                <a:lnTo>
                  <a:pt x="273" y="1163"/>
                </a:lnTo>
                <a:lnTo>
                  <a:pt x="276" y="1175"/>
                </a:lnTo>
                <a:lnTo>
                  <a:pt x="274" y="1178"/>
                </a:lnTo>
                <a:lnTo>
                  <a:pt x="273" y="1182"/>
                </a:lnTo>
                <a:lnTo>
                  <a:pt x="274" y="1186"/>
                </a:lnTo>
                <a:lnTo>
                  <a:pt x="274" y="1188"/>
                </a:lnTo>
                <a:lnTo>
                  <a:pt x="277" y="1192"/>
                </a:lnTo>
                <a:lnTo>
                  <a:pt x="280" y="1192"/>
                </a:lnTo>
                <a:lnTo>
                  <a:pt x="281" y="1195"/>
                </a:lnTo>
                <a:lnTo>
                  <a:pt x="281" y="1196"/>
                </a:lnTo>
                <a:lnTo>
                  <a:pt x="270" y="1195"/>
                </a:lnTo>
                <a:lnTo>
                  <a:pt x="262" y="1188"/>
                </a:lnTo>
                <a:lnTo>
                  <a:pt x="261" y="1188"/>
                </a:lnTo>
                <a:lnTo>
                  <a:pt x="258" y="1185"/>
                </a:lnTo>
                <a:lnTo>
                  <a:pt x="250" y="1170"/>
                </a:lnTo>
                <a:lnTo>
                  <a:pt x="241" y="1158"/>
                </a:lnTo>
                <a:lnTo>
                  <a:pt x="240" y="1155"/>
                </a:lnTo>
                <a:lnTo>
                  <a:pt x="236" y="1145"/>
                </a:lnTo>
                <a:lnTo>
                  <a:pt x="235" y="1145"/>
                </a:lnTo>
                <a:lnTo>
                  <a:pt x="233" y="1145"/>
                </a:lnTo>
                <a:lnTo>
                  <a:pt x="235" y="1151"/>
                </a:lnTo>
                <a:lnTo>
                  <a:pt x="237" y="1158"/>
                </a:lnTo>
                <a:lnTo>
                  <a:pt x="240" y="1160"/>
                </a:lnTo>
                <a:lnTo>
                  <a:pt x="248" y="1174"/>
                </a:lnTo>
                <a:lnTo>
                  <a:pt x="251" y="1175"/>
                </a:lnTo>
                <a:lnTo>
                  <a:pt x="251" y="1177"/>
                </a:lnTo>
                <a:lnTo>
                  <a:pt x="251" y="1178"/>
                </a:lnTo>
                <a:lnTo>
                  <a:pt x="251" y="1181"/>
                </a:lnTo>
                <a:lnTo>
                  <a:pt x="251" y="1184"/>
                </a:lnTo>
                <a:lnTo>
                  <a:pt x="251" y="1188"/>
                </a:lnTo>
                <a:lnTo>
                  <a:pt x="250" y="1189"/>
                </a:lnTo>
                <a:lnTo>
                  <a:pt x="247" y="1192"/>
                </a:lnTo>
                <a:lnTo>
                  <a:pt x="237" y="1196"/>
                </a:lnTo>
                <a:lnTo>
                  <a:pt x="224" y="1201"/>
                </a:lnTo>
                <a:lnTo>
                  <a:pt x="222" y="1201"/>
                </a:lnTo>
                <a:lnTo>
                  <a:pt x="221" y="1199"/>
                </a:lnTo>
                <a:lnTo>
                  <a:pt x="218" y="1195"/>
                </a:lnTo>
                <a:lnTo>
                  <a:pt x="218" y="1193"/>
                </a:lnTo>
                <a:lnTo>
                  <a:pt x="220" y="1182"/>
                </a:lnTo>
                <a:lnTo>
                  <a:pt x="220" y="1181"/>
                </a:lnTo>
                <a:lnTo>
                  <a:pt x="221" y="1178"/>
                </a:lnTo>
                <a:lnTo>
                  <a:pt x="224" y="1177"/>
                </a:lnTo>
                <a:lnTo>
                  <a:pt x="226" y="1175"/>
                </a:lnTo>
                <a:lnTo>
                  <a:pt x="228" y="1175"/>
                </a:lnTo>
                <a:lnTo>
                  <a:pt x="231" y="1175"/>
                </a:lnTo>
                <a:lnTo>
                  <a:pt x="232" y="1177"/>
                </a:lnTo>
                <a:lnTo>
                  <a:pt x="232" y="1178"/>
                </a:lnTo>
                <a:lnTo>
                  <a:pt x="233" y="1178"/>
                </a:lnTo>
                <a:lnTo>
                  <a:pt x="233" y="1177"/>
                </a:lnTo>
                <a:lnTo>
                  <a:pt x="232" y="1175"/>
                </a:lnTo>
                <a:lnTo>
                  <a:pt x="229" y="1173"/>
                </a:lnTo>
                <a:lnTo>
                  <a:pt x="226" y="1170"/>
                </a:lnTo>
                <a:lnTo>
                  <a:pt x="218" y="1162"/>
                </a:lnTo>
                <a:lnTo>
                  <a:pt x="217" y="1162"/>
                </a:lnTo>
                <a:lnTo>
                  <a:pt x="218" y="1163"/>
                </a:lnTo>
                <a:lnTo>
                  <a:pt x="220" y="1165"/>
                </a:lnTo>
                <a:lnTo>
                  <a:pt x="218" y="1167"/>
                </a:lnTo>
                <a:lnTo>
                  <a:pt x="214" y="1170"/>
                </a:lnTo>
                <a:lnTo>
                  <a:pt x="210" y="1171"/>
                </a:lnTo>
                <a:lnTo>
                  <a:pt x="209" y="1170"/>
                </a:lnTo>
                <a:lnTo>
                  <a:pt x="209" y="1165"/>
                </a:lnTo>
                <a:lnTo>
                  <a:pt x="213" y="1159"/>
                </a:lnTo>
                <a:lnTo>
                  <a:pt x="211" y="1152"/>
                </a:lnTo>
                <a:lnTo>
                  <a:pt x="198" y="1130"/>
                </a:lnTo>
                <a:lnTo>
                  <a:pt x="196" y="1133"/>
                </a:lnTo>
                <a:lnTo>
                  <a:pt x="187" y="1136"/>
                </a:lnTo>
                <a:lnTo>
                  <a:pt x="186" y="1136"/>
                </a:lnTo>
                <a:lnTo>
                  <a:pt x="186" y="1133"/>
                </a:lnTo>
                <a:lnTo>
                  <a:pt x="187" y="1129"/>
                </a:lnTo>
                <a:lnTo>
                  <a:pt x="187" y="1128"/>
                </a:lnTo>
                <a:lnTo>
                  <a:pt x="190" y="1125"/>
                </a:lnTo>
                <a:lnTo>
                  <a:pt x="191" y="1121"/>
                </a:lnTo>
                <a:lnTo>
                  <a:pt x="191" y="1118"/>
                </a:lnTo>
                <a:lnTo>
                  <a:pt x="191" y="1111"/>
                </a:lnTo>
                <a:lnTo>
                  <a:pt x="188" y="1105"/>
                </a:lnTo>
                <a:lnTo>
                  <a:pt x="187" y="1102"/>
                </a:lnTo>
                <a:lnTo>
                  <a:pt x="188" y="1084"/>
                </a:lnTo>
                <a:lnTo>
                  <a:pt x="188" y="1083"/>
                </a:lnTo>
                <a:lnTo>
                  <a:pt x="190" y="1081"/>
                </a:lnTo>
                <a:lnTo>
                  <a:pt x="191" y="1079"/>
                </a:lnTo>
                <a:lnTo>
                  <a:pt x="194" y="1072"/>
                </a:lnTo>
                <a:lnTo>
                  <a:pt x="195" y="1070"/>
                </a:lnTo>
                <a:lnTo>
                  <a:pt x="195" y="1069"/>
                </a:lnTo>
                <a:lnTo>
                  <a:pt x="194" y="1069"/>
                </a:lnTo>
                <a:lnTo>
                  <a:pt x="184" y="1058"/>
                </a:lnTo>
                <a:lnTo>
                  <a:pt x="181" y="1058"/>
                </a:lnTo>
                <a:lnTo>
                  <a:pt x="177" y="1058"/>
                </a:lnTo>
                <a:lnTo>
                  <a:pt x="176" y="1058"/>
                </a:lnTo>
                <a:lnTo>
                  <a:pt x="175" y="1057"/>
                </a:lnTo>
                <a:lnTo>
                  <a:pt x="171" y="1053"/>
                </a:lnTo>
                <a:lnTo>
                  <a:pt x="171" y="1051"/>
                </a:lnTo>
                <a:lnTo>
                  <a:pt x="171" y="1046"/>
                </a:lnTo>
                <a:lnTo>
                  <a:pt x="165" y="1036"/>
                </a:lnTo>
                <a:lnTo>
                  <a:pt x="161" y="1035"/>
                </a:lnTo>
                <a:lnTo>
                  <a:pt x="161" y="1034"/>
                </a:lnTo>
                <a:lnTo>
                  <a:pt x="158" y="1035"/>
                </a:lnTo>
                <a:lnTo>
                  <a:pt x="154" y="1035"/>
                </a:lnTo>
                <a:lnTo>
                  <a:pt x="127" y="1042"/>
                </a:lnTo>
                <a:lnTo>
                  <a:pt x="124" y="1042"/>
                </a:lnTo>
                <a:lnTo>
                  <a:pt x="134" y="1043"/>
                </a:lnTo>
                <a:lnTo>
                  <a:pt x="138" y="1043"/>
                </a:lnTo>
                <a:lnTo>
                  <a:pt x="149" y="1040"/>
                </a:lnTo>
                <a:lnTo>
                  <a:pt x="151" y="1039"/>
                </a:lnTo>
                <a:lnTo>
                  <a:pt x="151" y="1038"/>
                </a:lnTo>
                <a:lnTo>
                  <a:pt x="157" y="1038"/>
                </a:lnTo>
                <a:lnTo>
                  <a:pt x="161" y="1039"/>
                </a:lnTo>
                <a:lnTo>
                  <a:pt x="162" y="1040"/>
                </a:lnTo>
                <a:lnTo>
                  <a:pt x="164" y="1046"/>
                </a:lnTo>
                <a:lnTo>
                  <a:pt x="164" y="1047"/>
                </a:lnTo>
                <a:lnTo>
                  <a:pt x="162" y="1050"/>
                </a:lnTo>
                <a:lnTo>
                  <a:pt x="169" y="1058"/>
                </a:lnTo>
                <a:lnTo>
                  <a:pt x="173" y="1061"/>
                </a:lnTo>
                <a:lnTo>
                  <a:pt x="177" y="1062"/>
                </a:lnTo>
                <a:lnTo>
                  <a:pt x="180" y="1065"/>
                </a:lnTo>
                <a:lnTo>
                  <a:pt x="184" y="1072"/>
                </a:lnTo>
                <a:lnTo>
                  <a:pt x="186" y="1088"/>
                </a:lnTo>
                <a:lnTo>
                  <a:pt x="186" y="1094"/>
                </a:lnTo>
                <a:lnTo>
                  <a:pt x="183" y="1107"/>
                </a:lnTo>
                <a:lnTo>
                  <a:pt x="181" y="1126"/>
                </a:lnTo>
                <a:lnTo>
                  <a:pt x="180" y="1130"/>
                </a:lnTo>
                <a:lnTo>
                  <a:pt x="181" y="1137"/>
                </a:lnTo>
                <a:lnTo>
                  <a:pt x="184" y="1140"/>
                </a:lnTo>
                <a:lnTo>
                  <a:pt x="188" y="1143"/>
                </a:lnTo>
                <a:lnTo>
                  <a:pt x="190" y="1143"/>
                </a:lnTo>
                <a:lnTo>
                  <a:pt x="191" y="1140"/>
                </a:lnTo>
                <a:lnTo>
                  <a:pt x="195" y="1140"/>
                </a:lnTo>
                <a:lnTo>
                  <a:pt x="198" y="1140"/>
                </a:lnTo>
                <a:lnTo>
                  <a:pt x="199" y="1151"/>
                </a:lnTo>
                <a:lnTo>
                  <a:pt x="198" y="1158"/>
                </a:lnTo>
                <a:lnTo>
                  <a:pt x="196" y="1160"/>
                </a:lnTo>
                <a:lnTo>
                  <a:pt x="195" y="1163"/>
                </a:lnTo>
                <a:lnTo>
                  <a:pt x="194" y="1163"/>
                </a:lnTo>
                <a:lnTo>
                  <a:pt x="192" y="1165"/>
                </a:lnTo>
                <a:lnTo>
                  <a:pt x="190" y="1169"/>
                </a:lnTo>
                <a:lnTo>
                  <a:pt x="188" y="1177"/>
                </a:lnTo>
                <a:lnTo>
                  <a:pt x="188" y="1181"/>
                </a:lnTo>
                <a:lnTo>
                  <a:pt x="188" y="1184"/>
                </a:lnTo>
                <a:lnTo>
                  <a:pt x="190" y="1186"/>
                </a:lnTo>
                <a:lnTo>
                  <a:pt x="190" y="1188"/>
                </a:lnTo>
                <a:lnTo>
                  <a:pt x="191" y="1188"/>
                </a:lnTo>
                <a:lnTo>
                  <a:pt x="192" y="1189"/>
                </a:lnTo>
                <a:lnTo>
                  <a:pt x="191" y="1185"/>
                </a:lnTo>
                <a:lnTo>
                  <a:pt x="190" y="1185"/>
                </a:lnTo>
                <a:lnTo>
                  <a:pt x="190" y="1184"/>
                </a:lnTo>
                <a:lnTo>
                  <a:pt x="190" y="1181"/>
                </a:lnTo>
                <a:lnTo>
                  <a:pt x="191" y="1180"/>
                </a:lnTo>
                <a:lnTo>
                  <a:pt x="194" y="1175"/>
                </a:lnTo>
                <a:lnTo>
                  <a:pt x="195" y="1174"/>
                </a:lnTo>
                <a:lnTo>
                  <a:pt x="199" y="1174"/>
                </a:lnTo>
                <a:lnTo>
                  <a:pt x="202" y="1173"/>
                </a:lnTo>
                <a:lnTo>
                  <a:pt x="206" y="1174"/>
                </a:lnTo>
                <a:lnTo>
                  <a:pt x="207" y="1180"/>
                </a:lnTo>
                <a:lnTo>
                  <a:pt x="209" y="1181"/>
                </a:lnTo>
                <a:lnTo>
                  <a:pt x="209" y="1182"/>
                </a:lnTo>
                <a:lnTo>
                  <a:pt x="207" y="1190"/>
                </a:lnTo>
                <a:lnTo>
                  <a:pt x="207" y="1192"/>
                </a:lnTo>
                <a:lnTo>
                  <a:pt x="201" y="1193"/>
                </a:lnTo>
                <a:lnTo>
                  <a:pt x="198" y="1195"/>
                </a:lnTo>
                <a:lnTo>
                  <a:pt x="195" y="1195"/>
                </a:lnTo>
                <a:lnTo>
                  <a:pt x="194" y="1196"/>
                </a:lnTo>
                <a:lnTo>
                  <a:pt x="187" y="1200"/>
                </a:lnTo>
                <a:lnTo>
                  <a:pt x="186" y="1201"/>
                </a:lnTo>
                <a:lnTo>
                  <a:pt x="187" y="1204"/>
                </a:lnTo>
                <a:lnTo>
                  <a:pt x="188" y="1207"/>
                </a:lnTo>
                <a:lnTo>
                  <a:pt x="191" y="1208"/>
                </a:lnTo>
                <a:lnTo>
                  <a:pt x="192" y="1210"/>
                </a:lnTo>
                <a:lnTo>
                  <a:pt x="192" y="1211"/>
                </a:lnTo>
                <a:lnTo>
                  <a:pt x="188" y="1219"/>
                </a:lnTo>
                <a:lnTo>
                  <a:pt x="187" y="1219"/>
                </a:lnTo>
                <a:lnTo>
                  <a:pt x="186" y="1219"/>
                </a:lnTo>
                <a:lnTo>
                  <a:pt x="186" y="1218"/>
                </a:lnTo>
                <a:lnTo>
                  <a:pt x="184" y="1216"/>
                </a:lnTo>
                <a:lnTo>
                  <a:pt x="181" y="1212"/>
                </a:lnTo>
                <a:lnTo>
                  <a:pt x="177" y="1203"/>
                </a:lnTo>
                <a:lnTo>
                  <a:pt x="177" y="1201"/>
                </a:lnTo>
                <a:lnTo>
                  <a:pt x="177" y="1200"/>
                </a:lnTo>
                <a:lnTo>
                  <a:pt x="179" y="1197"/>
                </a:lnTo>
                <a:lnTo>
                  <a:pt x="183" y="1190"/>
                </a:lnTo>
                <a:lnTo>
                  <a:pt x="181" y="1181"/>
                </a:lnTo>
                <a:lnTo>
                  <a:pt x="180" y="1178"/>
                </a:lnTo>
                <a:lnTo>
                  <a:pt x="177" y="1167"/>
                </a:lnTo>
                <a:lnTo>
                  <a:pt x="177" y="1166"/>
                </a:lnTo>
                <a:lnTo>
                  <a:pt x="179" y="1162"/>
                </a:lnTo>
                <a:lnTo>
                  <a:pt x="180" y="1156"/>
                </a:lnTo>
                <a:lnTo>
                  <a:pt x="179" y="1145"/>
                </a:lnTo>
                <a:lnTo>
                  <a:pt x="177" y="1143"/>
                </a:lnTo>
                <a:lnTo>
                  <a:pt x="173" y="1143"/>
                </a:lnTo>
                <a:lnTo>
                  <a:pt x="173" y="1145"/>
                </a:lnTo>
                <a:lnTo>
                  <a:pt x="173" y="1148"/>
                </a:lnTo>
                <a:lnTo>
                  <a:pt x="173" y="1151"/>
                </a:lnTo>
                <a:lnTo>
                  <a:pt x="175" y="1152"/>
                </a:lnTo>
                <a:lnTo>
                  <a:pt x="175" y="1158"/>
                </a:lnTo>
                <a:lnTo>
                  <a:pt x="175" y="1166"/>
                </a:lnTo>
                <a:lnTo>
                  <a:pt x="173" y="1170"/>
                </a:lnTo>
                <a:lnTo>
                  <a:pt x="172" y="1171"/>
                </a:lnTo>
                <a:lnTo>
                  <a:pt x="171" y="1171"/>
                </a:lnTo>
                <a:lnTo>
                  <a:pt x="169" y="1177"/>
                </a:lnTo>
                <a:lnTo>
                  <a:pt x="166" y="1180"/>
                </a:lnTo>
                <a:lnTo>
                  <a:pt x="166" y="1184"/>
                </a:lnTo>
                <a:lnTo>
                  <a:pt x="168" y="1185"/>
                </a:lnTo>
                <a:lnTo>
                  <a:pt x="171" y="1188"/>
                </a:lnTo>
                <a:lnTo>
                  <a:pt x="171" y="1189"/>
                </a:lnTo>
                <a:lnTo>
                  <a:pt x="171" y="1199"/>
                </a:lnTo>
                <a:lnTo>
                  <a:pt x="158" y="1223"/>
                </a:lnTo>
                <a:lnTo>
                  <a:pt x="157" y="1225"/>
                </a:lnTo>
                <a:lnTo>
                  <a:pt x="156" y="1225"/>
                </a:lnTo>
                <a:lnTo>
                  <a:pt x="156" y="1208"/>
                </a:lnTo>
                <a:lnTo>
                  <a:pt x="156" y="1207"/>
                </a:lnTo>
                <a:lnTo>
                  <a:pt x="156" y="1205"/>
                </a:lnTo>
                <a:lnTo>
                  <a:pt x="156" y="1200"/>
                </a:lnTo>
                <a:lnTo>
                  <a:pt x="151" y="1184"/>
                </a:lnTo>
                <a:lnTo>
                  <a:pt x="151" y="1182"/>
                </a:lnTo>
                <a:lnTo>
                  <a:pt x="150" y="1185"/>
                </a:lnTo>
                <a:lnTo>
                  <a:pt x="150" y="1190"/>
                </a:lnTo>
                <a:lnTo>
                  <a:pt x="151" y="1195"/>
                </a:lnTo>
                <a:lnTo>
                  <a:pt x="153" y="1197"/>
                </a:lnTo>
                <a:lnTo>
                  <a:pt x="154" y="1199"/>
                </a:lnTo>
                <a:lnTo>
                  <a:pt x="154" y="1208"/>
                </a:lnTo>
                <a:lnTo>
                  <a:pt x="154" y="1215"/>
                </a:lnTo>
                <a:lnTo>
                  <a:pt x="154" y="1219"/>
                </a:lnTo>
                <a:lnTo>
                  <a:pt x="153" y="1227"/>
                </a:lnTo>
                <a:lnTo>
                  <a:pt x="145" y="1249"/>
                </a:lnTo>
                <a:lnTo>
                  <a:pt x="143" y="1250"/>
                </a:lnTo>
                <a:lnTo>
                  <a:pt x="141" y="1253"/>
                </a:lnTo>
                <a:lnTo>
                  <a:pt x="141" y="1255"/>
                </a:lnTo>
                <a:lnTo>
                  <a:pt x="138" y="1256"/>
                </a:lnTo>
                <a:lnTo>
                  <a:pt x="128" y="1260"/>
                </a:lnTo>
                <a:lnTo>
                  <a:pt x="127" y="1261"/>
                </a:lnTo>
                <a:lnTo>
                  <a:pt x="123" y="1261"/>
                </a:lnTo>
                <a:lnTo>
                  <a:pt x="121" y="1261"/>
                </a:lnTo>
                <a:lnTo>
                  <a:pt x="119" y="1255"/>
                </a:lnTo>
                <a:lnTo>
                  <a:pt x="119" y="1250"/>
                </a:lnTo>
                <a:lnTo>
                  <a:pt x="119" y="1249"/>
                </a:lnTo>
                <a:lnTo>
                  <a:pt x="117" y="1242"/>
                </a:lnTo>
                <a:lnTo>
                  <a:pt x="108" y="1229"/>
                </a:lnTo>
                <a:lnTo>
                  <a:pt x="106" y="1226"/>
                </a:lnTo>
                <a:lnTo>
                  <a:pt x="104" y="1229"/>
                </a:lnTo>
                <a:lnTo>
                  <a:pt x="101" y="1231"/>
                </a:lnTo>
                <a:lnTo>
                  <a:pt x="97" y="1235"/>
                </a:lnTo>
                <a:lnTo>
                  <a:pt x="91" y="1230"/>
                </a:lnTo>
                <a:lnTo>
                  <a:pt x="91" y="1229"/>
                </a:lnTo>
                <a:lnTo>
                  <a:pt x="94" y="1219"/>
                </a:lnTo>
                <a:lnTo>
                  <a:pt x="101" y="1214"/>
                </a:lnTo>
                <a:lnTo>
                  <a:pt x="100" y="1210"/>
                </a:lnTo>
                <a:lnTo>
                  <a:pt x="93" y="1203"/>
                </a:lnTo>
                <a:lnTo>
                  <a:pt x="91" y="1203"/>
                </a:lnTo>
                <a:lnTo>
                  <a:pt x="93" y="1196"/>
                </a:lnTo>
                <a:lnTo>
                  <a:pt x="93" y="1196"/>
                </a:lnTo>
                <a:lnTo>
                  <a:pt x="94" y="1195"/>
                </a:lnTo>
                <a:lnTo>
                  <a:pt x="97" y="1192"/>
                </a:lnTo>
                <a:lnTo>
                  <a:pt x="100" y="1190"/>
                </a:lnTo>
                <a:lnTo>
                  <a:pt x="102" y="1189"/>
                </a:lnTo>
                <a:lnTo>
                  <a:pt x="104" y="1189"/>
                </a:lnTo>
                <a:lnTo>
                  <a:pt x="105" y="1188"/>
                </a:lnTo>
                <a:lnTo>
                  <a:pt x="105" y="1186"/>
                </a:lnTo>
                <a:lnTo>
                  <a:pt x="101" y="1186"/>
                </a:lnTo>
                <a:lnTo>
                  <a:pt x="94" y="1188"/>
                </a:lnTo>
                <a:lnTo>
                  <a:pt x="91" y="1190"/>
                </a:lnTo>
                <a:lnTo>
                  <a:pt x="90" y="1190"/>
                </a:lnTo>
                <a:lnTo>
                  <a:pt x="90" y="1192"/>
                </a:lnTo>
                <a:lnTo>
                  <a:pt x="89" y="1201"/>
                </a:lnTo>
                <a:lnTo>
                  <a:pt x="89" y="1204"/>
                </a:lnTo>
                <a:lnTo>
                  <a:pt x="87" y="1211"/>
                </a:lnTo>
                <a:lnTo>
                  <a:pt x="87" y="1212"/>
                </a:lnTo>
                <a:lnTo>
                  <a:pt x="87" y="1214"/>
                </a:lnTo>
                <a:lnTo>
                  <a:pt x="86" y="1215"/>
                </a:lnTo>
                <a:lnTo>
                  <a:pt x="76" y="1227"/>
                </a:lnTo>
                <a:lnTo>
                  <a:pt x="74" y="1226"/>
                </a:lnTo>
                <a:lnTo>
                  <a:pt x="74" y="1220"/>
                </a:lnTo>
                <a:lnTo>
                  <a:pt x="75" y="1211"/>
                </a:lnTo>
                <a:lnTo>
                  <a:pt x="74" y="1211"/>
                </a:lnTo>
                <a:lnTo>
                  <a:pt x="70" y="1211"/>
                </a:lnTo>
                <a:lnTo>
                  <a:pt x="67" y="1211"/>
                </a:lnTo>
                <a:lnTo>
                  <a:pt x="65" y="1197"/>
                </a:lnTo>
                <a:lnTo>
                  <a:pt x="65" y="1196"/>
                </a:lnTo>
                <a:lnTo>
                  <a:pt x="67" y="1195"/>
                </a:lnTo>
                <a:lnTo>
                  <a:pt x="76" y="1186"/>
                </a:lnTo>
                <a:lnTo>
                  <a:pt x="83" y="1180"/>
                </a:lnTo>
                <a:lnTo>
                  <a:pt x="80" y="1177"/>
                </a:lnTo>
                <a:lnTo>
                  <a:pt x="80" y="1178"/>
                </a:lnTo>
                <a:lnTo>
                  <a:pt x="79" y="1180"/>
                </a:lnTo>
                <a:lnTo>
                  <a:pt x="76" y="1181"/>
                </a:lnTo>
                <a:lnTo>
                  <a:pt x="72" y="1184"/>
                </a:lnTo>
                <a:lnTo>
                  <a:pt x="68" y="1186"/>
                </a:lnTo>
                <a:lnTo>
                  <a:pt x="68" y="1184"/>
                </a:lnTo>
                <a:lnTo>
                  <a:pt x="68" y="1180"/>
                </a:lnTo>
                <a:lnTo>
                  <a:pt x="68" y="1178"/>
                </a:lnTo>
                <a:lnTo>
                  <a:pt x="76" y="1166"/>
                </a:lnTo>
                <a:lnTo>
                  <a:pt x="80" y="1162"/>
                </a:lnTo>
                <a:lnTo>
                  <a:pt x="86" y="1154"/>
                </a:lnTo>
                <a:lnTo>
                  <a:pt x="87" y="1154"/>
                </a:lnTo>
                <a:lnTo>
                  <a:pt x="89" y="1151"/>
                </a:lnTo>
                <a:lnTo>
                  <a:pt x="94" y="1143"/>
                </a:lnTo>
                <a:lnTo>
                  <a:pt x="95" y="1141"/>
                </a:lnTo>
                <a:lnTo>
                  <a:pt x="98" y="1136"/>
                </a:lnTo>
                <a:lnTo>
                  <a:pt x="102" y="1120"/>
                </a:lnTo>
                <a:lnTo>
                  <a:pt x="102" y="1118"/>
                </a:lnTo>
                <a:lnTo>
                  <a:pt x="101" y="1117"/>
                </a:lnTo>
                <a:lnTo>
                  <a:pt x="98" y="1122"/>
                </a:lnTo>
                <a:lnTo>
                  <a:pt x="97" y="1124"/>
                </a:lnTo>
                <a:lnTo>
                  <a:pt x="97" y="1132"/>
                </a:lnTo>
                <a:lnTo>
                  <a:pt x="95" y="1140"/>
                </a:lnTo>
                <a:lnTo>
                  <a:pt x="94" y="1141"/>
                </a:lnTo>
                <a:lnTo>
                  <a:pt x="86" y="1151"/>
                </a:lnTo>
                <a:lnTo>
                  <a:pt x="80" y="1155"/>
                </a:lnTo>
                <a:lnTo>
                  <a:pt x="70" y="1160"/>
                </a:lnTo>
                <a:lnTo>
                  <a:pt x="63" y="1166"/>
                </a:lnTo>
                <a:lnTo>
                  <a:pt x="71" y="1163"/>
                </a:lnTo>
                <a:lnTo>
                  <a:pt x="74" y="1163"/>
                </a:lnTo>
                <a:lnTo>
                  <a:pt x="74" y="1165"/>
                </a:lnTo>
                <a:lnTo>
                  <a:pt x="68" y="1178"/>
                </a:lnTo>
                <a:lnTo>
                  <a:pt x="64" y="1189"/>
                </a:lnTo>
                <a:lnTo>
                  <a:pt x="48" y="1195"/>
                </a:lnTo>
                <a:lnTo>
                  <a:pt x="46" y="1195"/>
                </a:lnTo>
                <a:lnTo>
                  <a:pt x="38" y="1196"/>
                </a:lnTo>
                <a:lnTo>
                  <a:pt x="31" y="1196"/>
                </a:lnTo>
                <a:lnTo>
                  <a:pt x="30" y="1196"/>
                </a:lnTo>
                <a:lnTo>
                  <a:pt x="29" y="1192"/>
                </a:lnTo>
                <a:lnTo>
                  <a:pt x="30" y="1190"/>
                </a:lnTo>
                <a:lnTo>
                  <a:pt x="30" y="1189"/>
                </a:lnTo>
                <a:lnTo>
                  <a:pt x="33" y="1188"/>
                </a:lnTo>
                <a:lnTo>
                  <a:pt x="34" y="1188"/>
                </a:lnTo>
                <a:lnTo>
                  <a:pt x="40" y="1186"/>
                </a:lnTo>
                <a:lnTo>
                  <a:pt x="44" y="1182"/>
                </a:lnTo>
                <a:lnTo>
                  <a:pt x="45" y="1181"/>
                </a:lnTo>
                <a:lnTo>
                  <a:pt x="46" y="1180"/>
                </a:lnTo>
                <a:lnTo>
                  <a:pt x="50" y="1175"/>
                </a:lnTo>
                <a:lnTo>
                  <a:pt x="52" y="1174"/>
                </a:lnTo>
                <a:lnTo>
                  <a:pt x="52" y="1173"/>
                </a:lnTo>
                <a:lnTo>
                  <a:pt x="49" y="1175"/>
                </a:lnTo>
                <a:lnTo>
                  <a:pt x="45" y="1178"/>
                </a:lnTo>
                <a:lnTo>
                  <a:pt x="44" y="1178"/>
                </a:lnTo>
                <a:lnTo>
                  <a:pt x="42" y="1180"/>
                </a:lnTo>
                <a:lnTo>
                  <a:pt x="37" y="1185"/>
                </a:lnTo>
                <a:lnTo>
                  <a:pt x="35" y="1185"/>
                </a:lnTo>
                <a:lnTo>
                  <a:pt x="27" y="1189"/>
                </a:lnTo>
                <a:lnTo>
                  <a:pt x="18" y="1193"/>
                </a:lnTo>
                <a:lnTo>
                  <a:pt x="14" y="1195"/>
                </a:lnTo>
                <a:lnTo>
                  <a:pt x="12" y="1195"/>
                </a:lnTo>
                <a:lnTo>
                  <a:pt x="12" y="1193"/>
                </a:lnTo>
                <a:lnTo>
                  <a:pt x="14" y="1193"/>
                </a:lnTo>
                <a:lnTo>
                  <a:pt x="19" y="1186"/>
                </a:lnTo>
                <a:lnTo>
                  <a:pt x="20" y="1186"/>
                </a:lnTo>
                <a:lnTo>
                  <a:pt x="23" y="1185"/>
                </a:lnTo>
                <a:lnTo>
                  <a:pt x="25" y="1184"/>
                </a:lnTo>
                <a:lnTo>
                  <a:pt x="20" y="1184"/>
                </a:lnTo>
                <a:lnTo>
                  <a:pt x="15" y="1184"/>
                </a:lnTo>
                <a:lnTo>
                  <a:pt x="12" y="1186"/>
                </a:lnTo>
                <a:lnTo>
                  <a:pt x="1" y="1193"/>
                </a:lnTo>
                <a:lnTo>
                  <a:pt x="0" y="1184"/>
                </a:lnTo>
                <a:lnTo>
                  <a:pt x="7" y="1178"/>
                </a:lnTo>
                <a:lnTo>
                  <a:pt x="12" y="1167"/>
                </a:lnTo>
                <a:lnTo>
                  <a:pt x="14" y="1167"/>
                </a:lnTo>
                <a:lnTo>
                  <a:pt x="18" y="1165"/>
                </a:lnTo>
                <a:lnTo>
                  <a:pt x="26" y="1163"/>
                </a:lnTo>
                <a:lnTo>
                  <a:pt x="31" y="1160"/>
                </a:lnTo>
                <a:lnTo>
                  <a:pt x="37" y="1158"/>
                </a:lnTo>
                <a:lnTo>
                  <a:pt x="38" y="1158"/>
                </a:lnTo>
                <a:lnTo>
                  <a:pt x="50" y="1150"/>
                </a:lnTo>
                <a:lnTo>
                  <a:pt x="45" y="1151"/>
                </a:lnTo>
                <a:lnTo>
                  <a:pt x="42" y="1152"/>
                </a:lnTo>
                <a:lnTo>
                  <a:pt x="25" y="1162"/>
                </a:lnTo>
                <a:lnTo>
                  <a:pt x="12" y="1165"/>
                </a:lnTo>
                <a:lnTo>
                  <a:pt x="15" y="1155"/>
                </a:lnTo>
                <a:lnTo>
                  <a:pt x="16" y="1156"/>
                </a:lnTo>
                <a:lnTo>
                  <a:pt x="20" y="1156"/>
                </a:lnTo>
                <a:lnTo>
                  <a:pt x="26" y="1155"/>
                </a:lnTo>
                <a:lnTo>
                  <a:pt x="29" y="1155"/>
                </a:lnTo>
                <a:lnTo>
                  <a:pt x="30" y="1151"/>
                </a:lnTo>
                <a:lnTo>
                  <a:pt x="29" y="1151"/>
                </a:lnTo>
                <a:lnTo>
                  <a:pt x="27" y="1151"/>
                </a:lnTo>
                <a:lnTo>
                  <a:pt x="23" y="1152"/>
                </a:lnTo>
                <a:lnTo>
                  <a:pt x="22" y="1152"/>
                </a:lnTo>
                <a:lnTo>
                  <a:pt x="20" y="1152"/>
                </a:lnTo>
                <a:lnTo>
                  <a:pt x="30" y="1144"/>
                </a:lnTo>
                <a:lnTo>
                  <a:pt x="40" y="1136"/>
                </a:lnTo>
                <a:lnTo>
                  <a:pt x="38" y="1136"/>
                </a:lnTo>
                <a:lnTo>
                  <a:pt x="33" y="1139"/>
                </a:lnTo>
                <a:lnTo>
                  <a:pt x="26" y="1144"/>
                </a:lnTo>
                <a:lnTo>
                  <a:pt x="23" y="1147"/>
                </a:lnTo>
                <a:lnTo>
                  <a:pt x="20" y="1148"/>
                </a:lnTo>
                <a:lnTo>
                  <a:pt x="20" y="1148"/>
                </a:lnTo>
                <a:lnTo>
                  <a:pt x="19" y="1148"/>
                </a:lnTo>
                <a:lnTo>
                  <a:pt x="18" y="1147"/>
                </a:lnTo>
                <a:lnTo>
                  <a:pt x="18" y="1144"/>
                </a:lnTo>
                <a:lnTo>
                  <a:pt x="15" y="1141"/>
                </a:lnTo>
                <a:lnTo>
                  <a:pt x="14" y="1140"/>
                </a:lnTo>
                <a:lnTo>
                  <a:pt x="12" y="1140"/>
                </a:lnTo>
                <a:lnTo>
                  <a:pt x="12" y="1136"/>
                </a:lnTo>
                <a:lnTo>
                  <a:pt x="15" y="1137"/>
                </a:lnTo>
                <a:lnTo>
                  <a:pt x="16" y="1137"/>
                </a:lnTo>
                <a:lnTo>
                  <a:pt x="15" y="1135"/>
                </a:lnTo>
                <a:lnTo>
                  <a:pt x="15" y="1133"/>
                </a:lnTo>
                <a:lnTo>
                  <a:pt x="20" y="1133"/>
                </a:lnTo>
                <a:lnTo>
                  <a:pt x="26" y="1133"/>
                </a:lnTo>
                <a:lnTo>
                  <a:pt x="27" y="1133"/>
                </a:lnTo>
                <a:lnTo>
                  <a:pt x="31" y="1133"/>
                </a:lnTo>
                <a:lnTo>
                  <a:pt x="29" y="1130"/>
                </a:lnTo>
                <a:lnTo>
                  <a:pt x="27" y="1130"/>
                </a:lnTo>
                <a:lnTo>
                  <a:pt x="26" y="1130"/>
                </a:lnTo>
                <a:lnTo>
                  <a:pt x="23" y="1130"/>
                </a:lnTo>
                <a:lnTo>
                  <a:pt x="19" y="1130"/>
                </a:lnTo>
                <a:lnTo>
                  <a:pt x="14" y="1130"/>
                </a:lnTo>
                <a:lnTo>
                  <a:pt x="16" y="1129"/>
                </a:lnTo>
                <a:lnTo>
                  <a:pt x="20" y="1125"/>
                </a:lnTo>
                <a:lnTo>
                  <a:pt x="20" y="1117"/>
                </a:lnTo>
                <a:lnTo>
                  <a:pt x="19" y="1115"/>
                </a:lnTo>
                <a:lnTo>
                  <a:pt x="18" y="1117"/>
                </a:lnTo>
                <a:lnTo>
                  <a:pt x="18" y="1121"/>
                </a:lnTo>
                <a:lnTo>
                  <a:pt x="16" y="1124"/>
                </a:lnTo>
                <a:lnTo>
                  <a:pt x="14" y="1126"/>
                </a:lnTo>
                <a:lnTo>
                  <a:pt x="12" y="1128"/>
                </a:lnTo>
                <a:lnTo>
                  <a:pt x="7" y="1132"/>
                </a:lnTo>
                <a:lnTo>
                  <a:pt x="3" y="1133"/>
                </a:lnTo>
                <a:lnTo>
                  <a:pt x="1" y="1128"/>
                </a:lnTo>
                <a:lnTo>
                  <a:pt x="4" y="1121"/>
                </a:lnTo>
                <a:lnTo>
                  <a:pt x="12" y="1114"/>
                </a:lnTo>
                <a:lnTo>
                  <a:pt x="20" y="1114"/>
                </a:lnTo>
                <a:lnTo>
                  <a:pt x="31" y="1111"/>
                </a:lnTo>
                <a:lnTo>
                  <a:pt x="37" y="1110"/>
                </a:lnTo>
                <a:lnTo>
                  <a:pt x="80" y="1102"/>
                </a:lnTo>
                <a:lnTo>
                  <a:pt x="85" y="1100"/>
                </a:lnTo>
                <a:lnTo>
                  <a:pt x="86" y="1099"/>
                </a:lnTo>
                <a:lnTo>
                  <a:pt x="78" y="1099"/>
                </a:lnTo>
                <a:lnTo>
                  <a:pt x="71" y="1100"/>
                </a:lnTo>
                <a:lnTo>
                  <a:pt x="63" y="1100"/>
                </a:lnTo>
                <a:lnTo>
                  <a:pt x="61" y="1100"/>
                </a:lnTo>
                <a:lnTo>
                  <a:pt x="56" y="1102"/>
                </a:lnTo>
                <a:lnTo>
                  <a:pt x="49" y="1103"/>
                </a:lnTo>
                <a:lnTo>
                  <a:pt x="46" y="1103"/>
                </a:lnTo>
                <a:lnTo>
                  <a:pt x="46" y="1102"/>
                </a:lnTo>
                <a:lnTo>
                  <a:pt x="46" y="1099"/>
                </a:lnTo>
                <a:lnTo>
                  <a:pt x="45" y="1098"/>
                </a:lnTo>
                <a:lnTo>
                  <a:pt x="41" y="1098"/>
                </a:lnTo>
                <a:lnTo>
                  <a:pt x="34" y="1100"/>
                </a:lnTo>
                <a:lnTo>
                  <a:pt x="33" y="1100"/>
                </a:lnTo>
                <a:lnTo>
                  <a:pt x="31" y="1098"/>
                </a:lnTo>
                <a:lnTo>
                  <a:pt x="25" y="1096"/>
                </a:lnTo>
                <a:lnTo>
                  <a:pt x="20" y="1100"/>
                </a:lnTo>
                <a:lnTo>
                  <a:pt x="11" y="1103"/>
                </a:lnTo>
                <a:lnTo>
                  <a:pt x="7" y="1091"/>
                </a:lnTo>
                <a:lnTo>
                  <a:pt x="10" y="1084"/>
                </a:lnTo>
                <a:lnTo>
                  <a:pt x="16" y="1083"/>
                </a:lnTo>
                <a:lnTo>
                  <a:pt x="20" y="1084"/>
                </a:lnTo>
                <a:lnTo>
                  <a:pt x="30" y="1069"/>
                </a:lnTo>
                <a:lnTo>
                  <a:pt x="42" y="1064"/>
                </a:lnTo>
                <a:lnTo>
                  <a:pt x="48" y="1062"/>
                </a:lnTo>
                <a:lnTo>
                  <a:pt x="52" y="1061"/>
                </a:lnTo>
                <a:lnTo>
                  <a:pt x="61" y="1057"/>
                </a:lnTo>
                <a:lnTo>
                  <a:pt x="60" y="1057"/>
                </a:lnTo>
                <a:lnTo>
                  <a:pt x="56" y="1057"/>
                </a:lnTo>
                <a:lnTo>
                  <a:pt x="55" y="1057"/>
                </a:lnTo>
                <a:lnTo>
                  <a:pt x="49" y="1058"/>
                </a:lnTo>
                <a:lnTo>
                  <a:pt x="44" y="1060"/>
                </a:lnTo>
                <a:lnTo>
                  <a:pt x="42" y="1061"/>
                </a:lnTo>
                <a:lnTo>
                  <a:pt x="41" y="1061"/>
                </a:lnTo>
                <a:lnTo>
                  <a:pt x="38" y="1061"/>
                </a:lnTo>
                <a:lnTo>
                  <a:pt x="37" y="1061"/>
                </a:lnTo>
                <a:lnTo>
                  <a:pt x="38" y="1050"/>
                </a:lnTo>
                <a:lnTo>
                  <a:pt x="38" y="1046"/>
                </a:lnTo>
                <a:lnTo>
                  <a:pt x="40" y="1043"/>
                </a:lnTo>
                <a:lnTo>
                  <a:pt x="53" y="1032"/>
                </a:lnTo>
                <a:lnTo>
                  <a:pt x="65" y="1032"/>
                </a:lnTo>
                <a:lnTo>
                  <a:pt x="67" y="1032"/>
                </a:lnTo>
                <a:lnTo>
                  <a:pt x="67" y="1034"/>
                </a:lnTo>
                <a:lnTo>
                  <a:pt x="68" y="1038"/>
                </a:lnTo>
                <a:lnTo>
                  <a:pt x="68" y="1034"/>
                </a:lnTo>
                <a:lnTo>
                  <a:pt x="68" y="1028"/>
                </a:lnTo>
                <a:lnTo>
                  <a:pt x="67" y="1028"/>
                </a:lnTo>
                <a:lnTo>
                  <a:pt x="65" y="1028"/>
                </a:lnTo>
                <a:lnTo>
                  <a:pt x="59" y="1030"/>
                </a:lnTo>
                <a:lnTo>
                  <a:pt x="52" y="1028"/>
                </a:lnTo>
                <a:lnTo>
                  <a:pt x="50" y="1024"/>
                </a:lnTo>
                <a:lnTo>
                  <a:pt x="50" y="1023"/>
                </a:lnTo>
                <a:lnTo>
                  <a:pt x="52" y="1020"/>
                </a:lnTo>
                <a:lnTo>
                  <a:pt x="53" y="1017"/>
                </a:lnTo>
                <a:lnTo>
                  <a:pt x="59" y="1017"/>
                </a:lnTo>
                <a:lnTo>
                  <a:pt x="60" y="1019"/>
                </a:lnTo>
                <a:lnTo>
                  <a:pt x="61" y="1019"/>
                </a:lnTo>
                <a:lnTo>
                  <a:pt x="63" y="1021"/>
                </a:lnTo>
                <a:lnTo>
                  <a:pt x="64" y="1020"/>
                </a:lnTo>
                <a:lnTo>
                  <a:pt x="65" y="1020"/>
                </a:lnTo>
                <a:lnTo>
                  <a:pt x="67" y="1019"/>
                </a:lnTo>
                <a:lnTo>
                  <a:pt x="70" y="1017"/>
                </a:lnTo>
                <a:lnTo>
                  <a:pt x="71" y="1017"/>
                </a:lnTo>
                <a:lnTo>
                  <a:pt x="70" y="1015"/>
                </a:lnTo>
                <a:lnTo>
                  <a:pt x="49" y="1010"/>
                </a:lnTo>
                <a:lnTo>
                  <a:pt x="46" y="1012"/>
                </a:lnTo>
                <a:lnTo>
                  <a:pt x="45" y="1015"/>
                </a:lnTo>
                <a:lnTo>
                  <a:pt x="45" y="1019"/>
                </a:lnTo>
                <a:lnTo>
                  <a:pt x="45" y="1020"/>
                </a:lnTo>
                <a:lnTo>
                  <a:pt x="45" y="1021"/>
                </a:lnTo>
                <a:lnTo>
                  <a:pt x="42" y="1023"/>
                </a:lnTo>
                <a:lnTo>
                  <a:pt x="37" y="1027"/>
                </a:lnTo>
                <a:lnTo>
                  <a:pt x="35" y="1027"/>
                </a:lnTo>
                <a:lnTo>
                  <a:pt x="34" y="1027"/>
                </a:lnTo>
                <a:lnTo>
                  <a:pt x="33" y="1025"/>
                </a:lnTo>
                <a:lnTo>
                  <a:pt x="31" y="1023"/>
                </a:lnTo>
                <a:lnTo>
                  <a:pt x="27" y="1017"/>
                </a:lnTo>
                <a:lnTo>
                  <a:pt x="22" y="1002"/>
                </a:lnTo>
                <a:lnTo>
                  <a:pt x="23" y="1001"/>
                </a:lnTo>
                <a:lnTo>
                  <a:pt x="26" y="998"/>
                </a:lnTo>
                <a:lnTo>
                  <a:pt x="31" y="997"/>
                </a:lnTo>
                <a:lnTo>
                  <a:pt x="41" y="997"/>
                </a:lnTo>
                <a:lnTo>
                  <a:pt x="44" y="998"/>
                </a:lnTo>
                <a:lnTo>
                  <a:pt x="49" y="997"/>
                </a:lnTo>
                <a:lnTo>
                  <a:pt x="50" y="994"/>
                </a:lnTo>
                <a:lnTo>
                  <a:pt x="53" y="993"/>
                </a:lnTo>
                <a:lnTo>
                  <a:pt x="80" y="986"/>
                </a:lnTo>
                <a:lnTo>
                  <a:pt x="80" y="980"/>
                </a:lnTo>
                <a:lnTo>
                  <a:pt x="82" y="979"/>
                </a:lnTo>
                <a:lnTo>
                  <a:pt x="86" y="971"/>
                </a:lnTo>
                <a:lnTo>
                  <a:pt x="86" y="970"/>
                </a:lnTo>
                <a:lnTo>
                  <a:pt x="90" y="968"/>
                </a:lnTo>
                <a:lnTo>
                  <a:pt x="91" y="967"/>
                </a:lnTo>
                <a:lnTo>
                  <a:pt x="97" y="968"/>
                </a:lnTo>
                <a:lnTo>
                  <a:pt x="101" y="967"/>
                </a:lnTo>
                <a:lnTo>
                  <a:pt x="104" y="967"/>
                </a:lnTo>
                <a:lnTo>
                  <a:pt x="104" y="961"/>
                </a:lnTo>
                <a:lnTo>
                  <a:pt x="105" y="956"/>
                </a:lnTo>
                <a:lnTo>
                  <a:pt x="105" y="955"/>
                </a:lnTo>
                <a:lnTo>
                  <a:pt x="106" y="953"/>
                </a:lnTo>
                <a:lnTo>
                  <a:pt x="112" y="952"/>
                </a:lnTo>
                <a:lnTo>
                  <a:pt x="115" y="952"/>
                </a:lnTo>
                <a:lnTo>
                  <a:pt x="117" y="952"/>
                </a:lnTo>
                <a:lnTo>
                  <a:pt x="119" y="953"/>
                </a:lnTo>
                <a:lnTo>
                  <a:pt x="119" y="955"/>
                </a:lnTo>
                <a:lnTo>
                  <a:pt x="119" y="955"/>
                </a:lnTo>
                <a:lnTo>
                  <a:pt x="123" y="955"/>
                </a:lnTo>
                <a:lnTo>
                  <a:pt x="124" y="955"/>
                </a:lnTo>
                <a:lnTo>
                  <a:pt x="124" y="953"/>
                </a:lnTo>
                <a:lnTo>
                  <a:pt x="124" y="948"/>
                </a:lnTo>
                <a:lnTo>
                  <a:pt x="121" y="948"/>
                </a:lnTo>
                <a:lnTo>
                  <a:pt x="117" y="946"/>
                </a:lnTo>
                <a:lnTo>
                  <a:pt x="112" y="946"/>
                </a:lnTo>
                <a:lnTo>
                  <a:pt x="109" y="946"/>
                </a:lnTo>
                <a:lnTo>
                  <a:pt x="108" y="946"/>
                </a:lnTo>
                <a:lnTo>
                  <a:pt x="105" y="946"/>
                </a:lnTo>
                <a:lnTo>
                  <a:pt x="104" y="946"/>
                </a:lnTo>
                <a:lnTo>
                  <a:pt x="102" y="944"/>
                </a:lnTo>
                <a:lnTo>
                  <a:pt x="101" y="942"/>
                </a:lnTo>
                <a:lnTo>
                  <a:pt x="98" y="934"/>
                </a:lnTo>
                <a:lnTo>
                  <a:pt x="98" y="931"/>
                </a:lnTo>
                <a:lnTo>
                  <a:pt x="109" y="908"/>
                </a:lnTo>
                <a:lnTo>
                  <a:pt x="115" y="903"/>
                </a:lnTo>
                <a:lnTo>
                  <a:pt x="117" y="900"/>
                </a:lnTo>
                <a:lnTo>
                  <a:pt x="119" y="901"/>
                </a:lnTo>
                <a:lnTo>
                  <a:pt x="120" y="901"/>
                </a:lnTo>
                <a:lnTo>
                  <a:pt x="120" y="900"/>
                </a:lnTo>
                <a:lnTo>
                  <a:pt x="120" y="900"/>
                </a:lnTo>
                <a:lnTo>
                  <a:pt x="119" y="900"/>
                </a:lnTo>
                <a:lnTo>
                  <a:pt x="117" y="900"/>
                </a:lnTo>
                <a:lnTo>
                  <a:pt x="113" y="900"/>
                </a:lnTo>
                <a:lnTo>
                  <a:pt x="105" y="904"/>
                </a:lnTo>
                <a:lnTo>
                  <a:pt x="95" y="931"/>
                </a:lnTo>
                <a:lnTo>
                  <a:pt x="97" y="934"/>
                </a:lnTo>
                <a:lnTo>
                  <a:pt x="97" y="938"/>
                </a:lnTo>
                <a:lnTo>
                  <a:pt x="100" y="945"/>
                </a:lnTo>
                <a:lnTo>
                  <a:pt x="97" y="959"/>
                </a:lnTo>
                <a:lnTo>
                  <a:pt x="97" y="960"/>
                </a:lnTo>
                <a:lnTo>
                  <a:pt x="80" y="967"/>
                </a:lnTo>
                <a:lnTo>
                  <a:pt x="76" y="967"/>
                </a:lnTo>
                <a:lnTo>
                  <a:pt x="72" y="967"/>
                </a:lnTo>
                <a:lnTo>
                  <a:pt x="70" y="967"/>
                </a:lnTo>
                <a:lnTo>
                  <a:pt x="68" y="967"/>
                </a:lnTo>
                <a:lnTo>
                  <a:pt x="67" y="965"/>
                </a:lnTo>
                <a:lnTo>
                  <a:pt x="67" y="964"/>
                </a:lnTo>
                <a:lnTo>
                  <a:pt x="68" y="963"/>
                </a:lnTo>
                <a:lnTo>
                  <a:pt x="65" y="963"/>
                </a:lnTo>
                <a:lnTo>
                  <a:pt x="63" y="963"/>
                </a:lnTo>
                <a:lnTo>
                  <a:pt x="59" y="964"/>
                </a:lnTo>
                <a:lnTo>
                  <a:pt x="53" y="965"/>
                </a:lnTo>
                <a:lnTo>
                  <a:pt x="50" y="967"/>
                </a:lnTo>
                <a:lnTo>
                  <a:pt x="45" y="967"/>
                </a:lnTo>
                <a:lnTo>
                  <a:pt x="44" y="967"/>
                </a:lnTo>
                <a:lnTo>
                  <a:pt x="41" y="964"/>
                </a:lnTo>
                <a:lnTo>
                  <a:pt x="48" y="945"/>
                </a:lnTo>
                <a:lnTo>
                  <a:pt x="49" y="945"/>
                </a:lnTo>
                <a:lnTo>
                  <a:pt x="50" y="944"/>
                </a:lnTo>
                <a:lnTo>
                  <a:pt x="53" y="942"/>
                </a:lnTo>
                <a:lnTo>
                  <a:pt x="53" y="942"/>
                </a:lnTo>
                <a:lnTo>
                  <a:pt x="55" y="944"/>
                </a:lnTo>
                <a:lnTo>
                  <a:pt x="56" y="945"/>
                </a:lnTo>
                <a:lnTo>
                  <a:pt x="60" y="945"/>
                </a:lnTo>
                <a:lnTo>
                  <a:pt x="63" y="945"/>
                </a:lnTo>
                <a:lnTo>
                  <a:pt x="74" y="934"/>
                </a:lnTo>
                <a:lnTo>
                  <a:pt x="72" y="931"/>
                </a:lnTo>
                <a:lnTo>
                  <a:pt x="72" y="929"/>
                </a:lnTo>
                <a:lnTo>
                  <a:pt x="67" y="912"/>
                </a:lnTo>
                <a:lnTo>
                  <a:pt x="65" y="912"/>
                </a:lnTo>
                <a:lnTo>
                  <a:pt x="64" y="914"/>
                </a:lnTo>
                <a:lnTo>
                  <a:pt x="64" y="923"/>
                </a:lnTo>
                <a:lnTo>
                  <a:pt x="63" y="930"/>
                </a:lnTo>
                <a:lnTo>
                  <a:pt x="64" y="931"/>
                </a:lnTo>
                <a:lnTo>
                  <a:pt x="64" y="933"/>
                </a:lnTo>
                <a:lnTo>
                  <a:pt x="64" y="934"/>
                </a:lnTo>
                <a:lnTo>
                  <a:pt x="64" y="934"/>
                </a:lnTo>
                <a:lnTo>
                  <a:pt x="63" y="937"/>
                </a:lnTo>
                <a:lnTo>
                  <a:pt x="61" y="938"/>
                </a:lnTo>
                <a:lnTo>
                  <a:pt x="60" y="938"/>
                </a:lnTo>
                <a:lnTo>
                  <a:pt x="49" y="934"/>
                </a:lnTo>
                <a:lnTo>
                  <a:pt x="41" y="935"/>
                </a:lnTo>
                <a:lnTo>
                  <a:pt x="40" y="937"/>
                </a:lnTo>
                <a:lnTo>
                  <a:pt x="38" y="935"/>
                </a:lnTo>
                <a:lnTo>
                  <a:pt x="34" y="934"/>
                </a:lnTo>
                <a:lnTo>
                  <a:pt x="31" y="931"/>
                </a:lnTo>
                <a:lnTo>
                  <a:pt x="30" y="929"/>
                </a:lnTo>
                <a:lnTo>
                  <a:pt x="26" y="918"/>
                </a:lnTo>
                <a:lnTo>
                  <a:pt x="23" y="910"/>
                </a:lnTo>
                <a:lnTo>
                  <a:pt x="26" y="904"/>
                </a:lnTo>
                <a:lnTo>
                  <a:pt x="38" y="896"/>
                </a:lnTo>
                <a:lnTo>
                  <a:pt x="41" y="893"/>
                </a:lnTo>
                <a:lnTo>
                  <a:pt x="59" y="888"/>
                </a:lnTo>
                <a:lnTo>
                  <a:pt x="64" y="886"/>
                </a:lnTo>
                <a:lnTo>
                  <a:pt x="70" y="885"/>
                </a:lnTo>
                <a:lnTo>
                  <a:pt x="70" y="882"/>
                </a:lnTo>
                <a:lnTo>
                  <a:pt x="72" y="878"/>
                </a:lnTo>
                <a:lnTo>
                  <a:pt x="74" y="878"/>
                </a:lnTo>
                <a:lnTo>
                  <a:pt x="89" y="869"/>
                </a:lnTo>
                <a:lnTo>
                  <a:pt x="89" y="866"/>
                </a:lnTo>
                <a:lnTo>
                  <a:pt x="86" y="865"/>
                </a:lnTo>
                <a:lnTo>
                  <a:pt x="86" y="851"/>
                </a:lnTo>
                <a:lnTo>
                  <a:pt x="86" y="828"/>
                </a:lnTo>
                <a:lnTo>
                  <a:pt x="87" y="825"/>
                </a:lnTo>
                <a:lnTo>
                  <a:pt x="89" y="824"/>
                </a:lnTo>
                <a:lnTo>
                  <a:pt x="94" y="824"/>
                </a:lnTo>
                <a:lnTo>
                  <a:pt x="108" y="824"/>
                </a:lnTo>
                <a:lnTo>
                  <a:pt x="111" y="828"/>
                </a:lnTo>
                <a:lnTo>
                  <a:pt x="108" y="825"/>
                </a:lnTo>
                <a:lnTo>
                  <a:pt x="105" y="825"/>
                </a:lnTo>
                <a:lnTo>
                  <a:pt x="91" y="828"/>
                </a:lnTo>
                <a:lnTo>
                  <a:pt x="90" y="829"/>
                </a:lnTo>
                <a:lnTo>
                  <a:pt x="89" y="830"/>
                </a:lnTo>
                <a:lnTo>
                  <a:pt x="89" y="848"/>
                </a:lnTo>
                <a:lnTo>
                  <a:pt x="90" y="850"/>
                </a:lnTo>
                <a:lnTo>
                  <a:pt x="108" y="854"/>
                </a:lnTo>
                <a:lnTo>
                  <a:pt x="116" y="851"/>
                </a:lnTo>
                <a:lnTo>
                  <a:pt x="117" y="851"/>
                </a:lnTo>
                <a:lnTo>
                  <a:pt x="117" y="852"/>
                </a:lnTo>
                <a:lnTo>
                  <a:pt x="117" y="867"/>
                </a:lnTo>
                <a:lnTo>
                  <a:pt x="108" y="869"/>
                </a:lnTo>
                <a:lnTo>
                  <a:pt x="95" y="874"/>
                </a:lnTo>
                <a:lnTo>
                  <a:pt x="95" y="875"/>
                </a:lnTo>
                <a:lnTo>
                  <a:pt x="98" y="877"/>
                </a:lnTo>
                <a:lnTo>
                  <a:pt x="100" y="878"/>
                </a:lnTo>
                <a:lnTo>
                  <a:pt x="102" y="877"/>
                </a:lnTo>
                <a:lnTo>
                  <a:pt x="108" y="877"/>
                </a:lnTo>
                <a:lnTo>
                  <a:pt x="111" y="882"/>
                </a:lnTo>
                <a:lnTo>
                  <a:pt x="112" y="884"/>
                </a:lnTo>
                <a:lnTo>
                  <a:pt x="111" y="885"/>
                </a:lnTo>
                <a:lnTo>
                  <a:pt x="102" y="888"/>
                </a:lnTo>
                <a:lnTo>
                  <a:pt x="101" y="888"/>
                </a:lnTo>
                <a:lnTo>
                  <a:pt x="98" y="892"/>
                </a:lnTo>
                <a:lnTo>
                  <a:pt x="102" y="900"/>
                </a:lnTo>
                <a:lnTo>
                  <a:pt x="102" y="900"/>
                </a:lnTo>
                <a:lnTo>
                  <a:pt x="105" y="900"/>
                </a:lnTo>
                <a:lnTo>
                  <a:pt x="108" y="899"/>
                </a:lnTo>
                <a:lnTo>
                  <a:pt x="108" y="897"/>
                </a:lnTo>
                <a:lnTo>
                  <a:pt x="106" y="896"/>
                </a:lnTo>
                <a:lnTo>
                  <a:pt x="109" y="890"/>
                </a:lnTo>
                <a:lnTo>
                  <a:pt x="117" y="884"/>
                </a:lnTo>
                <a:lnTo>
                  <a:pt x="123" y="878"/>
                </a:lnTo>
                <a:lnTo>
                  <a:pt x="128" y="875"/>
                </a:lnTo>
                <a:lnTo>
                  <a:pt x="132" y="867"/>
                </a:lnTo>
                <a:lnTo>
                  <a:pt x="134" y="867"/>
                </a:lnTo>
                <a:lnTo>
                  <a:pt x="132" y="866"/>
                </a:lnTo>
                <a:lnTo>
                  <a:pt x="130" y="865"/>
                </a:lnTo>
                <a:lnTo>
                  <a:pt x="139" y="859"/>
                </a:lnTo>
                <a:lnTo>
                  <a:pt x="142" y="862"/>
                </a:lnTo>
                <a:lnTo>
                  <a:pt x="147" y="867"/>
                </a:lnTo>
                <a:lnTo>
                  <a:pt x="147" y="875"/>
                </a:lnTo>
                <a:lnTo>
                  <a:pt x="142" y="874"/>
                </a:lnTo>
                <a:lnTo>
                  <a:pt x="139" y="874"/>
                </a:lnTo>
                <a:lnTo>
                  <a:pt x="138" y="874"/>
                </a:lnTo>
                <a:lnTo>
                  <a:pt x="136" y="874"/>
                </a:lnTo>
                <a:lnTo>
                  <a:pt x="134" y="875"/>
                </a:lnTo>
                <a:lnTo>
                  <a:pt x="123" y="893"/>
                </a:lnTo>
                <a:lnTo>
                  <a:pt x="123" y="895"/>
                </a:lnTo>
                <a:lnTo>
                  <a:pt x="126" y="895"/>
                </a:lnTo>
                <a:lnTo>
                  <a:pt x="131" y="896"/>
                </a:lnTo>
                <a:lnTo>
                  <a:pt x="134" y="900"/>
                </a:lnTo>
                <a:lnTo>
                  <a:pt x="136" y="903"/>
                </a:lnTo>
                <a:lnTo>
                  <a:pt x="138" y="903"/>
                </a:lnTo>
                <a:lnTo>
                  <a:pt x="139" y="903"/>
                </a:lnTo>
                <a:lnTo>
                  <a:pt x="143" y="901"/>
                </a:lnTo>
                <a:lnTo>
                  <a:pt x="145" y="901"/>
                </a:lnTo>
                <a:lnTo>
                  <a:pt x="145" y="900"/>
                </a:lnTo>
                <a:lnTo>
                  <a:pt x="145" y="899"/>
                </a:lnTo>
                <a:lnTo>
                  <a:pt x="151" y="899"/>
                </a:lnTo>
                <a:lnTo>
                  <a:pt x="157" y="899"/>
                </a:lnTo>
                <a:lnTo>
                  <a:pt x="158" y="900"/>
                </a:lnTo>
                <a:lnTo>
                  <a:pt x="160" y="900"/>
                </a:lnTo>
                <a:lnTo>
                  <a:pt x="162" y="901"/>
                </a:lnTo>
                <a:lnTo>
                  <a:pt x="172" y="900"/>
                </a:lnTo>
                <a:lnTo>
                  <a:pt x="171" y="897"/>
                </a:lnTo>
                <a:lnTo>
                  <a:pt x="172" y="893"/>
                </a:lnTo>
                <a:lnTo>
                  <a:pt x="176" y="886"/>
                </a:lnTo>
                <a:lnTo>
                  <a:pt x="179" y="885"/>
                </a:lnTo>
                <a:lnTo>
                  <a:pt x="181" y="884"/>
                </a:lnTo>
                <a:lnTo>
                  <a:pt x="183" y="881"/>
                </a:lnTo>
                <a:lnTo>
                  <a:pt x="172" y="873"/>
                </a:lnTo>
                <a:lnTo>
                  <a:pt x="168" y="870"/>
                </a:lnTo>
                <a:lnTo>
                  <a:pt x="168" y="869"/>
                </a:lnTo>
                <a:lnTo>
                  <a:pt x="168" y="866"/>
                </a:lnTo>
                <a:lnTo>
                  <a:pt x="169" y="866"/>
                </a:lnTo>
                <a:lnTo>
                  <a:pt x="179" y="867"/>
                </a:lnTo>
                <a:lnTo>
                  <a:pt x="179" y="867"/>
                </a:lnTo>
                <a:lnTo>
                  <a:pt x="179" y="869"/>
                </a:lnTo>
                <a:lnTo>
                  <a:pt x="180" y="870"/>
                </a:lnTo>
                <a:lnTo>
                  <a:pt x="181" y="873"/>
                </a:lnTo>
                <a:lnTo>
                  <a:pt x="183" y="875"/>
                </a:lnTo>
                <a:lnTo>
                  <a:pt x="184" y="877"/>
                </a:lnTo>
                <a:lnTo>
                  <a:pt x="187" y="878"/>
                </a:lnTo>
                <a:lnTo>
                  <a:pt x="191" y="880"/>
                </a:lnTo>
                <a:lnTo>
                  <a:pt x="194" y="881"/>
                </a:lnTo>
                <a:lnTo>
                  <a:pt x="201" y="884"/>
                </a:lnTo>
                <a:lnTo>
                  <a:pt x="202" y="886"/>
                </a:lnTo>
                <a:lnTo>
                  <a:pt x="202" y="889"/>
                </a:lnTo>
                <a:lnTo>
                  <a:pt x="202" y="890"/>
                </a:lnTo>
                <a:lnTo>
                  <a:pt x="211" y="899"/>
                </a:lnTo>
                <a:lnTo>
                  <a:pt x="228" y="911"/>
                </a:lnTo>
                <a:lnTo>
                  <a:pt x="237" y="918"/>
                </a:lnTo>
                <a:lnTo>
                  <a:pt x="251" y="926"/>
                </a:lnTo>
                <a:lnTo>
                  <a:pt x="256" y="929"/>
                </a:lnTo>
                <a:lnTo>
                  <a:pt x="265" y="930"/>
                </a:lnTo>
                <a:lnTo>
                  <a:pt x="266" y="910"/>
                </a:lnTo>
                <a:lnTo>
                  <a:pt x="267" y="904"/>
                </a:lnTo>
                <a:lnTo>
                  <a:pt x="273" y="900"/>
                </a:lnTo>
                <a:lnTo>
                  <a:pt x="277" y="895"/>
                </a:lnTo>
                <a:lnTo>
                  <a:pt x="277" y="893"/>
                </a:lnTo>
                <a:lnTo>
                  <a:pt x="277" y="892"/>
                </a:lnTo>
                <a:lnTo>
                  <a:pt x="277" y="890"/>
                </a:lnTo>
                <a:lnTo>
                  <a:pt x="265" y="873"/>
                </a:lnTo>
                <a:lnTo>
                  <a:pt x="261" y="871"/>
                </a:lnTo>
                <a:lnTo>
                  <a:pt x="261" y="870"/>
                </a:lnTo>
                <a:lnTo>
                  <a:pt x="241" y="867"/>
                </a:lnTo>
                <a:lnTo>
                  <a:pt x="228" y="866"/>
                </a:lnTo>
                <a:lnTo>
                  <a:pt x="217" y="865"/>
                </a:lnTo>
                <a:lnTo>
                  <a:pt x="203" y="860"/>
                </a:lnTo>
                <a:lnTo>
                  <a:pt x="202" y="859"/>
                </a:lnTo>
                <a:lnTo>
                  <a:pt x="201" y="859"/>
                </a:lnTo>
                <a:lnTo>
                  <a:pt x="196" y="856"/>
                </a:lnTo>
                <a:lnTo>
                  <a:pt x="194" y="856"/>
                </a:lnTo>
                <a:lnTo>
                  <a:pt x="186" y="858"/>
                </a:lnTo>
                <a:lnTo>
                  <a:pt x="186" y="858"/>
                </a:lnTo>
                <a:lnTo>
                  <a:pt x="183" y="860"/>
                </a:lnTo>
                <a:lnTo>
                  <a:pt x="179" y="862"/>
                </a:lnTo>
                <a:lnTo>
                  <a:pt x="176" y="859"/>
                </a:lnTo>
                <a:lnTo>
                  <a:pt x="177" y="858"/>
                </a:lnTo>
                <a:lnTo>
                  <a:pt x="183" y="855"/>
                </a:lnTo>
                <a:lnTo>
                  <a:pt x="186" y="854"/>
                </a:lnTo>
                <a:lnTo>
                  <a:pt x="190" y="852"/>
                </a:lnTo>
                <a:lnTo>
                  <a:pt x="194" y="852"/>
                </a:lnTo>
                <a:lnTo>
                  <a:pt x="199" y="852"/>
                </a:lnTo>
                <a:lnTo>
                  <a:pt x="202" y="851"/>
                </a:lnTo>
                <a:lnTo>
                  <a:pt x="202" y="850"/>
                </a:lnTo>
                <a:lnTo>
                  <a:pt x="201" y="847"/>
                </a:lnTo>
                <a:lnTo>
                  <a:pt x="198" y="847"/>
                </a:lnTo>
                <a:lnTo>
                  <a:pt x="180" y="845"/>
                </a:lnTo>
                <a:lnTo>
                  <a:pt x="175" y="847"/>
                </a:lnTo>
                <a:lnTo>
                  <a:pt x="173" y="848"/>
                </a:lnTo>
                <a:lnTo>
                  <a:pt x="169" y="850"/>
                </a:lnTo>
                <a:lnTo>
                  <a:pt x="162" y="848"/>
                </a:lnTo>
                <a:lnTo>
                  <a:pt x="156" y="835"/>
                </a:lnTo>
                <a:lnTo>
                  <a:pt x="156" y="835"/>
                </a:lnTo>
                <a:lnTo>
                  <a:pt x="196" y="841"/>
                </a:lnTo>
                <a:lnTo>
                  <a:pt x="203" y="844"/>
                </a:lnTo>
                <a:lnTo>
                  <a:pt x="205" y="844"/>
                </a:lnTo>
                <a:lnTo>
                  <a:pt x="207" y="847"/>
                </a:lnTo>
                <a:lnTo>
                  <a:pt x="211" y="852"/>
                </a:lnTo>
                <a:lnTo>
                  <a:pt x="214" y="855"/>
                </a:lnTo>
                <a:lnTo>
                  <a:pt x="218" y="859"/>
                </a:lnTo>
                <a:lnTo>
                  <a:pt x="225" y="862"/>
                </a:lnTo>
                <a:lnTo>
                  <a:pt x="231" y="862"/>
                </a:lnTo>
                <a:lnTo>
                  <a:pt x="232" y="863"/>
                </a:lnTo>
                <a:lnTo>
                  <a:pt x="235" y="863"/>
                </a:lnTo>
                <a:lnTo>
                  <a:pt x="237" y="865"/>
                </a:lnTo>
                <a:lnTo>
                  <a:pt x="239" y="865"/>
                </a:lnTo>
                <a:lnTo>
                  <a:pt x="240" y="863"/>
                </a:lnTo>
                <a:lnTo>
                  <a:pt x="240" y="858"/>
                </a:lnTo>
                <a:lnTo>
                  <a:pt x="237" y="852"/>
                </a:lnTo>
                <a:lnTo>
                  <a:pt x="231" y="845"/>
                </a:lnTo>
                <a:lnTo>
                  <a:pt x="228" y="844"/>
                </a:lnTo>
                <a:lnTo>
                  <a:pt x="228" y="843"/>
                </a:lnTo>
                <a:lnTo>
                  <a:pt x="243" y="843"/>
                </a:lnTo>
                <a:lnTo>
                  <a:pt x="244" y="843"/>
                </a:lnTo>
                <a:lnTo>
                  <a:pt x="246" y="844"/>
                </a:lnTo>
                <a:lnTo>
                  <a:pt x="247" y="851"/>
                </a:lnTo>
                <a:lnTo>
                  <a:pt x="247" y="852"/>
                </a:lnTo>
                <a:lnTo>
                  <a:pt x="244" y="851"/>
                </a:lnTo>
                <a:lnTo>
                  <a:pt x="241" y="852"/>
                </a:lnTo>
                <a:lnTo>
                  <a:pt x="241" y="854"/>
                </a:lnTo>
                <a:lnTo>
                  <a:pt x="241" y="856"/>
                </a:lnTo>
                <a:lnTo>
                  <a:pt x="243" y="859"/>
                </a:lnTo>
                <a:lnTo>
                  <a:pt x="246" y="863"/>
                </a:lnTo>
                <a:lnTo>
                  <a:pt x="248" y="866"/>
                </a:lnTo>
                <a:lnTo>
                  <a:pt x="250" y="866"/>
                </a:lnTo>
                <a:lnTo>
                  <a:pt x="251" y="865"/>
                </a:lnTo>
                <a:lnTo>
                  <a:pt x="255" y="860"/>
                </a:lnTo>
                <a:lnTo>
                  <a:pt x="259" y="863"/>
                </a:lnTo>
                <a:lnTo>
                  <a:pt x="267" y="869"/>
                </a:lnTo>
                <a:lnTo>
                  <a:pt x="272" y="874"/>
                </a:lnTo>
                <a:lnTo>
                  <a:pt x="273" y="875"/>
                </a:lnTo>
                <a:lnTo>
                  <a:pt x="284" y="892"/>
                </a:lnTo>
                <a:lnTo>
                  <a:pt x="284" y="893"/>
                </a:lnTo>
                <a:lnTo>
                  <a:pt x="284" y="895"/>
                </a:lnTo>
                <a:lnTo>
                  <a:pt x="284" y="897"/>
                </a:lnTo>
                <a:lnTo>
                  <a:pt x="282" y="897"/>
                </a:lnTo>
                <a:lnTo>
                  <a:pt x="281" y="900"/>
                </a:lnTo>
                <a:lnTo>
                  <a:pt x="281" y="901"/>
                </a:lnTo>
                <a:lnTo>
                  <a:pt x="282" y="904"/>
                </a:lnTo>
                <a:lnTo>
                  <a:pt x="282" y="905"/>
                </a:lnTo>
                <a:lnTo>
                  <a:pt x="284" y="907"/>
                </a:lnTo>
                <a:lnTo>
                  <a:pt x="285" y="907"/>
                </a:lnTo>
                <a:lnTo>
                  <a:pt x="295" y="904"/>
                </a:lnTo>
                <a:lnTo>
                  <a:pt x="307" y="900"/>
                </a:lnTo>
                <a:lnTo>
                  <a:pt x="308" y="900"/>
                </a:lnTo>
                <a:lnTo>
                  <a:pt x="310" y="900"/>
                </a:lnTo>
                <a:lnTo>
                  <a:pt x="310" y="896"/>
                </a:lnTo>
                <a:lnTo>
                  <a:pt x="307" y="890"/>
                </a:lnTo>
                <a:lnTo>
                  <a:pt x="306" y="890"/>
                </a:lnTo>
                <a:lnTo>
                  <a:pt x="304" y="890"/>
                </a:lnTo>
                <a:lnTo>
                  <a:pt x="304" y="893"/>
                </a:lnTo>
                <a:lnTo>
                  <a:pt x="304" y="895"/>
                </a:lnTo>
                <a:lnTo>
                  <a:pt x="303" y="896"/>
                </a:lnTo>
                <a:lnTo>
                  <a:pt x="300" y="896"/>
                </a:lnTo>
                <a:lnTo>
                  <a:pt x="299" y="895"/>
                </a:lnTo>
                <a:lnTo>
                  <a:pt x="300" y="893"/>
                </a:lnTo>
                <a:lnTo>
                  <a:pt x="302" y="889"/>
                </a:lnTo>
                <a:lnTo>
                  <a:pt x="304" y="886"/>
                </a:lnTo>
                <a:lnTo>
                  <a:pt x="308" y="884"/>
                </a:lnTo>
                <a:lnTo>
                  <a:pt x="315" y="870"/>
                </a:lnTo>
                <a:lnTo>
                  <a:pt x="311" y="867"/>
                </a:lnTo>
                <a:lnTo>
                  <a:pt x="310" y="867"/>
                </a:lnTo>
                <a:lnTo>
                  <a:pt x="306" y="867"/>
                </a:lnTo>
                <a:lnTo>
                  <a:pt x="303" y="869"/>
                </a:lnTo>
                <a:lnTo>
                  <a:pt x="299" y="871"/>
                </a:lnTo>
                <a:lnTo>
                  <a:pt x="293" y="877"/>
                </a:lnTo>
                <a:lnTo>
                  <a:pt x="288" y="878"/>
                </a:lnTo>
                <a:lnTo>
                  <a:pt x="288" y="877"/>
                </a:lnTo>
                <a:lnTo>
                  <a:pt x="284" y="874"/>
                </a:lnTo>
                <a:lnTo>
                  <a:pt x="280" y="869"/>
                </a:lnTo>
                <a:lnTo>
                  <a:pt x="274" y="860"/>
                </a:lnTo>
                <a:lnTo>
                  <a:pt x="274" y="854"/>
                </a:lnTo>
                <a:lnTo>
                  <a:pt x="276" y="854"/>
                </a:lnTo>
                <a:lnTo>
                  <a:pt x="281" y="856"/>
                </a:lnTo>
                <a:lnTo>
                  <a:pt x="284" y="858"/>
                </a:lnTo>
                <a:lnTo>
                  <a:pt x="291" y="859"/>
                </a:lnTo>
                <a:lnTo>
                  <a:pt x="307" y="858"/>
                </a:lnTo>
                <a:lnTo>
                  <a:pt x="311" y="858"/>
                </a:lnTo>
                <a:lnTo>
                  <a:pt x="312" y="856"/>
                </a:lnTo>
                <a:lnTo>
                  <a:pt x="314" y="855"/>
                </a:lnTo>
                <a:lnTo>
                  <a:pt x="302" y="839"/>
                </a:lnTo>
                <a:lnTo>
                  <a:pt x="296" y="833"/>
                </a:lnTo>
                <a:lnTo>
                  <a:pt x="296" y="829"/>
                </a:lnTo>
                <a:lnTo>
                  <a:pt x="295" y="826"/>
                </a:lnTo>
                <a:lnTo>
                  <a:pt x="297" y="825"/>
                </a:lnTo>
                <a:lnTo>
                  <a:pt x="299" y="825"/>
                </a:lnTo>
                <a:lnTo>
                  <a:pt x="299" y="822"/>
                </a:lnTo>
                <a:lnTo>
                  <a:pt x="296" y="818"/>
                </a:lnTo>
                <a:lnTo>
                  <a:pt x="292" y="813"/>
                </a:lnTo>
                <a:lnTo>
                  <a:pt x="289" y="811"/>
                </a:lnTo>
                <a:lnTo>
                  <a:pt x="287" y="810"/>
                </a:lnTo>
                <a:lnTo>
                  <a:pt x="285" y="810"/>
                </a:lnTo>
                <a:lnTo>
                  <a:pt x="273" y="813"/>
                </a:lnTo>
                <a:lnTo>
                  <a:pt x="281" y="802"/>
                </a:lnTo>
                <a:lnTo>
                  <a:pt x="282" y="800"/>
                </a:lnTo>
                <a:lnTo>
                  <a:pt x="281" y="799"/>
                </a:lnTo>
                <a:lnTo>
                  <a:pt x="266" y="794"/>
                </a:lnTo>
                <a:lnTo>
                  <a:pt x="256" y="792"/>
                </a:lnTo>
                <a:lnTo>
                  <a:pt x="252" y="792"/>
                </a:lnTo>
                <a:lnTo>
                  <a:pt x="250" y="794"/>
                </a:lnTo>
                <a:lnTo>
                  <a:pt x="241" y="780"/>
                </a:lnTo>
                <a:lnTo>
                  <a:pt x="237" y="773"/>
                </a:lnTo>
                <a:lnTo>
                  <a:pt x="237" y="772"/>
                </a:lnTo>
                <a:lnTo>
                  <a:pt x="232" y="765"/>
                </a:lnTo>
                <a:lnTo>
                  <a:pt x="226" y="758"/>
                </a:lnTo>
                <a:lnTo>
                  <a:pt x="221" y="761"/>
                </a:lnTo>
                <a:lnTo>
                  <a:pt x="216" y="764"/>
                </a:lnTo>
                <a:lnTo>
                  <a:pt x="214" y="766"/>
                </a:lnTo>
                <a:lnTo>
                  <a:pt x="218" y="773"/>
                </a:lnTo>
                <a:lnTo>
                  <a:pt x="220" y="773"/>
                </a:lnTo>
                <a:lnTo>
                  <a:pt x="222" y="776"/>
                </a:lnTo>
                <a:lnTo>
                  <a:pt x="231" y="783"/>
                </a:lnTo>
                <a:lnTo>
                  <a:pt x="232" y="784"/>
                </a:lnTo>
                <a:lnTo>
                  <a:pt x="231" y="785"/>
                </a:lnTo>
                <a:lnTo>
                  <a:pt x="220" y="788"/>
                </a:lnTo>
                <a:lnTo>
                  <a:pt x="220" y="787"/>
                </a:lnTo>
                <a:lnTo>
                  <a:pt x="218" y="783"/>
                </a:lnTo>
                <a:lnTo>
                  <a:pt x="218" y="780"/>
                </a:lnTo>
                <a:lnTo>
                  <a:pt x="218" y="779"/>
                </a:lnTo>
                <a:lnTo>
                  <a:pt x="196" y="769"/>
                </a:lnTo>
                <a:lnTo>
                  <a:pt x="191" y="768"/>
                </a:lnTo>
                <a:lnTo>
                  <a:pt x="184" y="769"/>
                </a:lnTo>
                <a:lnTo>
                  <a:pt x="177" y="769"/>
                </a:lnTo>
                <a:lnTo>
                  <a:pt x="177" y="770"/>
                </a:lnTo>
                <a:lnTo>
                  <a:pt x="176" y="777"/>
                </a:lnTo>
                <a:lnTo>
                  <a:pt x="175" y="788"/>
                </a:lnTo>
                <a:lnTo>
                  <a:pt x="175" y="795"/>
                </a:lnTo>
                <a:lnTo>
                  <a:pt x="176" y="806"/>
                </a:lnTo>
                <a:lnTo>
                  <a:pt x="172" y="805"/>
                </a:lnTo>
                <a:lnTo>
                  <a:pt x="171" y="803"/>
                </a:lnTo>
                <a:lnTo>
                  <a:pt x="162" y="795"/>
                </a:lnTo>
                <a:lnTo>
                  <a:pt x="160" y="790"/>
                </a:lnTo>
                <a:lnTo>
                  <a:pt x="158" y="787"/>
                </a:lnTo>
                <a:lnTo>
                  <a:pt x="151" y="784"/>
                </a:lnTo>
                <a:lnTo>
                  <a:pt x="154" y="777"/>
                </a:lnTo>
                <a:lnTo>
                  <a:pt x="160" y="770"/>
                </a:lnTo>
                <a:lnTo>
                  <a:pt x="160" y="769"/>
                </a:lnTo>
                <a:lnTo>
                  <a:pt x="160" y="769"/>
                </a:lnTo>
                <a:lnTo>
                  <a:pt x="158" y="769"/>
                </a:lnTo>
                <a:lnTo>
                  <a:pt x="156" y="765"/>
                </a:lnTo>
                <a:lnTo>
                  <a:pt x="154" y="762"/>
                </a:lnTo>
                <a:lnTo>
                  <a:pt x="153" y="761"/>
                </a:lnTo>
                <a:lnTo>
                  <a:pt x="149" y="757"/>
                </a:lnTo>
                <a:lnTo>
                  <a:pt x="145" y="755"/>
                </a:lnTo>
                <a:lnTo>
                  <a:pt x="128" y="760"/>
                </a:lnTo>
                <a:lnTo>
                  <a:pt x="131" y="765"/>
                </a:lnTo>
                <a:lnTo>
                  <a:pt x="136" y="766"/>
                </a:lnTo>
                <a:lnTo>
                  <a:pt x="141" y="775"/>
                </a:lnTo>
                <a:lnTo>
                  <a:pt x="138" y="775"/>
                </a:lnTo>
                <a:lnTo>
                  <a:pt x="132" y="775"/>
                </a:lnTo>
                <a:lnTo>
                  <a:pt x="141" y="785"/>
                </a:lnTo>
                <a:lnTo>
                  <a:pt x="147" y="798"/>
                </a:lnTo>
                <a:lnTo>
                  <a:pt x="149" y="799"/>
                </a:lnTo>
                <a:lnTo>
                  <a:pt x="145" y="809"/>
                </a:lnTo>
                <a:lnTo>
                  <a:pt x="143" y="809"/>
                </a:lnTo>
                <a:lnTo>
                  <a:pt x="132" y="795"/>
                </a:lnTo>
                <a:lnTo>
                  <a:pt x="131" y="792"/>
                </a:lnTo>
                <a:lnTo>
                  <a:pt x="126" y="776"/>
                </a:lnTo>
                <a:lnTo>
                  <a:pt x="111" y="776"/>
                </a:lnTo>
                <a:lnTo>
                  <a:pt x="109" y="776"/>
                </a:lnTo>
                <a:lnTo>
                  <a:pt x="109" y="777"/>
                </a:lnTo>
                <a:lnTo>
                  <a:pt x="101" y="803"/>
                </a:lnTo>
                <a:lnTo>
                  <a:pt x="101" y="809"/>
                </a:lnTo>
                <a:lnTo>
                  <a:pt x="102" y="814"/>
                </a:lnTo>
                <a:lnTo>
                  <a:pt x="108" y="817"/>
                </a:lnTo>
                <a:lnTo>
                  <a:pt x="115" y="818"/>
                </a:lnTo>
                <a:lnTo>
                  <a:pt x="116" y="820"/>
                </a:lnTo>
                <a:lnTo>
                  <a:pt x="116" y="822"/>
                </a:lnTo>
                <a:lnTo>
                  <a:pt x="116" y="825"/>
                </a:lnTo>
                <a:lnTo>
                  <a:pt x="117" y="826"/>
                </a:lnTo>
                <a:lnTo>
                  <a:pt x="119" y="829"/>
                </a:lnTo>
                <a:lnTo>
                  <a:pt x="113" y="830"/>
                </a:lnTo>
                <a:lnTo>
                  <a:pt x="112" y="829"/>
                </a:lnTo>
                <a:lnTo>
                  <a:pt x="115" y="829"/>
                </a:lnTo>
                <a:lnTo>
                  <a:pt x="115" y="825"/>
                </a:lnTo>
                <a:lnTo>
                  <a:pt x="113" y="824"/>
                </a:lnTo>
                <a:lnTo>
                  <a:pt x="112" y="821"/>
                </a:lnTo>
                <a:lnTo>
                  <a:pt x="111" y="820"/>
                </a:lnTo>
                <a:lnTo>
                  <a:pt x="108" y="818"/>
                </a:lnTo>
                <a:lnTo>
                  <a:pt x="105" y="820"/>
                </a:lnTo>
                <a:lnTo>
                  <a:pt x="97" y="818"/>
                </a:lnTo>
                <a:lnTo>
                  <a:pt x="97" y="809"/>
                </a:lnTo>
                <a:lnTo>
                  <a:pt x="97" y="805"/>
                </a:lnTo>
                <a:lnTo>
                  <a:pt x="100" y="802"/>
                </a:lnTo>
                <a:lnTo>
                  <a:pt x="109" y="772"/>
                </a:lnTo>
                <a:lnTo>
                  <a:pt x="111" y="765"/>
                </a:lnTo>
                <a:lnTo>
                  <a:pt x="115" y="758"/>
                </a:lnTo>
                <a:lnTo>
                  <a:pt x="117" y="755"/>
                </a:lnTo>
                <a:lnTo>
                  <a:pt x="119" y="758"/>
                </a:lnTo>
                <a:lnTo>
                  <a:pt x="119" y="754"/>
                </a:lnTo>
                <a:lnTo>
                  <a:pt x="126" y="743"/>
                </a:lnTo>
                <a:lnTo>
                  <a:pt x="132" y="736"/>
                </a:lnTo>
                <a:lnTo>
                  <a:pt x="136" y="736"/>
                </a:lnTo>
                <a:lnTo>
                  <a:pt x="154" y="735"/>
                </a:lnTo>
                <a:lnTo>
                  <a:pt x="158" y="735"/>
                </a:lnTo>
                <a:lnTo>
                  <a:pt x="160" y="736"/>
                </a:lnTo>
                <a:lnTo>
                  <a:pt x="161" y="736"/>
                </a:lnTo>
                <a:lnTo>
                  <a:pt x="166" y="742"/>
                </a:lnTo>
                <a:lnTo>
                  <a:pt x="168" y="742"/>
                </a:lnTo>
                <a:lnTo>
                  <a:pt x="169" y="749"/>
                </a:lnTo>
                <a:lnTo>
                  <a:pt x="169" y="750"/>
                </a:lnTo>
                <a:lnTo>
                  <a:pt x="169" y="755"/>
                </a:lnTo>
                <a:lnTo>
                  <a:pt x="171" y="755"/>
                </a:lnTo>
                <a:lnTo>
                  <a:pt x="172" y="761"/>
                </a:lnTo>
                <a:lnTo>
                  <a:pt x="183" y="754"/>
                </a:lnTo>
                <a:lnTo>
                  <a:pt x="184" y="750"/>
                </a:lnTo>
                <a:lnTo>
                  <a:pt x="180" y="750"/>
                </a:lnTo>
                <a:lnTo>
                  <a:pt x="177" y="750"/>
                </a:lnTo>
                <a:lnTo>
                  <a:pt x="173" y="747"/>
                </a:lnTo>
                <a:lnTo>
                  <a:pt x="169" y="736"/>
                </a:lnTo>
                <a:lnTo>
                  <a:pt x="171" y="736"/>
                </a:lnTo>
                <a:lnTo>
                  <a:pt x="173" y="734"/>
                </a:lnTo>
                <a:lnTo>
                  <a:pt x="175" y="734"/>
                </a:lnTo>
                <a:lnTo>
                  <a:pt x="176" y="734"/>
                </a:lnTo>
                <a:lnTo>
                  <a:pt x="179" y="732"/>
                </a:lnTo>
                <a:lnTo>
                  <a:pt x="180" y="732"/>
                </a:lnTo>
                <a:lnTo>
                  <a:pt x="184" y="732"/>
                </a:lnTo>
                <a:lnTo>
                  <a:pt x="187" y="732"/>
                </a:lnTo>
                <a:lnTo>
                  <a:pt x="188" y="730"/>
                </a:lnTo>
                <a:lnTo>
                  <a:pt x="184" y="728"/>
                </a:lnTo>
                <a:lnTo>
                  <a:pt x="181" y="728"/>
                </a:lnTo>
                <a:lnTo>
                  <a:pt x="180" y="728"/>
                </a:lnTo>
                <a:lnTo>
                  <a:pt x="176" y="728"/>
                </a:lnTo>
                <a:lnTo>
                  <a:pt x="173" y="730"/>
                </a:lnTo>
                <a:lnTo>
                  <a:pt x="172" y="730"/>
                </a:lnTo>
                <a:lnTo>
                  <a:pt x="171" y="730"/>
                </a:lnTo>
                <a:lnTo>
                  <a:pt x="166" y="730"/>
                </a:lnTo>
                <a:lnTo>
                  <a:pt x="158" y="727"/>
                </a:lnTo>
                <a:lnTo>
                  <a:pt x="157" y="725"/>
                </a:lnTo>
                <a:lnTo>
                  <a:pt x="156" y="725"/>
                </a:lnTo>
                <a:lnTo>
                  <a:pt x="154" y="724"/>
                </a:lnTo>
                <a:lnTo>
                  <a:pt x="153" y="721"/>
                </a:lnTo>
                <a:lnTo>
                  <a:pt x="153" y="720"/>
                </a:lnTo>
                <a:lnTo>
                  <a:pt x="162" y="709"/>
                </a:lnTo>
                <a:lnTo>
                  <a:pt x="164" y="709"/>
                </a:lnTo>
                <a:lnTo>
                  <a:pt x="166" y="706"/>
                </a:lnTo>
                <a:lnTo>
                  <a:pt x="166" y="705"/>
                </a:lnTo>
                <a:lnTo>
                  <a:pt x="169" y="700"/>
                </a:lnTo>
                <a:lnTo>
                  <a:pt x="164" y="704"/>
                </a:lnTo>
                <a:lnTo>
                  <a:pt x="157" y="701"/>
                </a:lnTo>
                <a:lnTo>
                  <a:pt x="151" y="698"/>
                </a:lnTo>
                <a:lnTo>
                  <a:pt x="147" y="698"/>
                </a:lnTo>
                <a:lnTo>
                  <a:pt x="145" y="698"/>
                </a:lnTo>
                <a:lnTo>
                  <a:pt x="142" y="700"/>
                </a:lnTo>
                <a:lnTo>
                  <a:pt x="139" y="700"/>
                </a:lnTo>
                <a:lnTo>
                  <a:pt x="132" y="701"/>
                </a:lnTo>
                <a:lnTo>
                  <a:pt x="131" y="702"/>
                </a:lnTo>
                <a:lnTo>
                  <a:pt x="130" y="702"/>
                </a:lnTo>
                <a:lnTo>
                  <a:pt x="128" y="704"/>
                </a:lnTo>
                <a:lnTo>
                  <a:pt x="126" y="704"/>
                </a:lnTo>
                <a:lnTo>
                  <a:pt x="112" y="697"/>
                </a:lnTo>
                <a:lnTo>
                  <a:pt x="111" y="697"/>
                </a:lnTo>
                <a:lnTo>
                  <a:pt x="106" y="691"/>
                </a:lnTo>
                <a:lnTo>
                  <a:pt x="104" y="689"/>
                </a:lnTo>
                <a:lnTo>
                  <a:pt x="104" y="687"/>
                </a:lnTo>
                <a:lnTo>
                  <a:pt x="104" y="686"/>
                </a:lnTo>
                <a:lnTo>
                  <a:pt x="105" y="678"/>
                </a:lnTo>
                <a:lnTo>
                  <a:pt x="106" y="678"/>
                </a:lnTo>
                <a:lnTo>
                  <a:pt x="111" y="676"/>
                </a:lnTo>
                <a:lnTo>
                  <a:pt x="115" y="676"/>
                </a:lnTo>
                <a:lnTo>
                  <a:pt x="130" y="678"/>
                </a:lnTo>
                <a:lnTo>
                  <a:pt x="132" y="680"/>
                </a:lnTo>
                <a:lnTo>
                  <a:pt x="134" y="680"/>
                </a:lnTo>
                <a:lnTo>
                  <a:pt x="134" y="682"/>
                </a:lnTo>
                <a:lnTo>
                  <a:pt x="138" y="680"/>
                </a:lnTo>
                <a:lnTo>
                  <a:pt x="147" y="676"/>
                </a:lnTo>
                <a:lnTo>
                  <a:pt x="147" y="675"/>
                </a:lnTo>
                <a:lnTo>
                  <a:pt x="145" y="674"/>
                </a:lnTo>
                <a:lnTo>
                  <a:pt x="112" y="672"/>
                </a:lnTo>
                <a:lnTo>
                  <a:pt x="109" y="672"/>
                </a:lnTo>
                <a:lnTo>
                  <a:pt x="105" y="675"/>
                </a:lnTo>
                <a:lnTo>
                  <a:pt x="101" y="671"/>
                </a:lnTo>
                <a:lnTo>
                  <a:pt x="102" y="649"/>
                </a:lnTo>
                <a:lnTo>
                  <a:pt x="105" y="646"/>
                </a:lnTo>
                <a:lnTo>
                  <a:pt x="108" y="646"/>
                </a:lnTo>
                <a:lnTo>
                  <a:pt x="116" y="646"/>
                </a:lnTo>
                <a:lnTo>
                  <a:pt x="126" y="648"/>
                </a:lnTo>
                <a:lnTo>
                  <a:pt x="128" y="645"/>
                </a:lnTo>
                <a:lnTo>
                  <a:pt x="131" y="638"/>
                </a:lnTo>
                <a:lnTo>
                  <a:pt x="136" y="637"/>
                </a:lnTo>
                <a:lnTo>
                  <a:pt x="145" y="633"/>
                </a:lnTo>
                <a:lnTo>
                  <a:pt x="146" y="631"/>
                </a:lnTo>
                <a:lnTo>
                  <a:pt x="151" y="627"/>
                </a:lnTo>
                <a:lnTo>
                  <a:pt x="153" y="625"/>
                </a:lnTo>
                <a:lnTo>
                  <a:pt x="154" y="623"/>
                </a:lnTo>
                <a:lnTo>
                  <a:pt x="156" y="620"/>
                </a:lnTo>
                <a:lnTo>
                  <a:pt x="157" y="618"/>
                </a:lnTo>
                <a:lnTo>
                  <a:pt x="157" y="616"/>
                </a:lnTo>
                <a:lnTo>
                  <a:pt x="158" y="612"/>
                </a:lnTo>
                <a:lnTo>
                  <a:pt x="160" y="612"/>
                </a:lnTo>
                <a:lnTo>
                  <a:pt x="165" y="610"/>
                </a:lnTo>
                <a:lnTo>
                  <a:pt x="168" y="608"/>
                </a:lnTo>
                <a:lnTo>
                  <a:pt x="179" y="604"/>
                </a:lnTo>
                <a:lnTo>
                  <a:pt x="184" y="610"/>
                </a:lnTo>
                <a:lnTo>
                  <a:pt x="184" y="611"/>
                </a:lnTo>
                <a:lnTo>
                  <a:pt x="181" y="615"/>
                </a:lnTo>
                <a:lnTo>
                  <a:pt x="179" y="622"/>
                </a:lnTo>
                <a:lnTo>
                  <a:pt x="180" y="620"/>
                </a:lnTo>
                <a:lnTo>
                  <a:pt x="181" y="620"/>
                </a:lnTo>
                <a:lnTo>
                  <a:pt x="186" y="612"/>
                </a:lnTo>
                <a:lnTo>
                  <a:pt x="190" y="615"/>
                </a:lnTo>
                <a:lnTo>
                  <a:pt x="190" y="619"/>
                </a:lnTo>
                <a:lnTo>
                  <a:pt x="190" y="622"/>
                </a:lnTo>
                <a:lnTo>
                  <a:pt x="188" y="625"/>
                </a:lnTo>
                <a:lnTo>
                  <a:pt x="184" y="635"/>
                </a:lnTo>
                <a:lnTo>
                  <a:pt x="179" y="655"/>
                </a:lnTo>
                <a:lnTo>
                  <a:pt x="179" y="661"/>
                </a:lnTo>
                <a:lnTo>
                  <a:pt x="180" y="664"/>
                </a:lnTo>
                <a:lnTo>
                  <a:pt x="183" y="665"/>
                </a:lnTo>
                <a:lnTo>
                  <a:pt x="183" y="664"/>
                </a:lnTo>
                <a:lnTo>
                  <a:pt x="181" y="664"/>
                </a:lnTo>
                <a:lnTo>
                  <a:pt x="179" y="661"/>
                </a:lnTo>
                <a:lnTo>
                  <a:pt x="181" y="653"/>
                </a:lnTo>
                <a:lnTo>
                  <a:pt x="188" y="637"/>
                </a:lnTo>
                <a:lnTo>
                  <a:pt x="192" y="630"/>
                </a:lnTo>
                <a:lnTo>
                  <a:pt x="194" y="627"/>
                </a:lnTo>
                <a:lnTo>
                  <a:pt x="195" y="627"/>
                </a:lnTo>
                <a:lnTo>
                  <a:pt x="199" y="630"/>
                </a:lnTo>
                <a:lnTo>
                  <a:pt x="199" y="633"/>
                </a:lnTo>
                <a:lnTo>
                  <a:pt x="203" y="638"/>
                </a:lnTo>
                <a:lnTo>
                  <a:pt x="205" y="638"/>
                </a:lnTo>
                <a:lnTo>
                  <a:pt x="207" y="638"/>
                </a:lnTo>
                <a:lnTo>
                  <a:pt x="216" y="638"/>
                </a:lnTo>
                <a:lnTo>
                  <a:pt x="217" y="638"/>
                </a:lnTo>
                <a:lnTo>
                  <a:pt x="221" y="638"/>
                </a:lnTo>
                <a:lnTo>
                  <a:pt x="220" y="637"/>
                </a:lnTo>
                <a:lnTo>
                  <a:pt x="216" y="633"/>
                </a:lnTo>
                <a:lnTo>
                  <a:pt x="211" y="633"/>
                </a:lnTo>
                <a:lnTo>
                  <a:pt x="210" y="634"/>
                </a:lnTo>
                <a:lnTo>
                  <a:pt x="207" y="635"/>
                </a:lnTo>
                <a:lnTo>
                  <a:pt x="206" y="635"/>
                </a:lnTo>
                <a:lnTo>
                  <a:pt x="199" y="620"/>
                </a:lnTo>
                <a:lnTo>
                  <a:pt x="199" y="619"/>
                </a:lnTo>
                <a:lnTo>
                  <a:pt x="199" y="616"/>
                </a:lnTo>
                <a:lnTo>
                  <a:pt x="198" y="612"/>
                </a:lnTo>
                <a:lnTo>
                  <a:pt x="196" y="610"/>
                </a:lnTo>
                <a:lnTo>
                  <a:pt x="195" y="610"/>
                </a:lnTo>
                <a:lnTo>
                  <a:pt x="190" y="608"/>
                </a:lnTo>
                <a:lnTo>
                  <a:pt x="186" y="605"/>
                </a:lnTo>
                <a:lnTo>
                  <a:pt x="186" y="604"/>
                </a:lnTo>
                <a:lnTo>
                  <a:pt x="186" y="603"/>
                </a:lnTo>
                <a:lnTo>
                  <a:pt x="184" y="595"/>
                </a:lnTo>
                <a:lnTo>
                  <a:pt x="183" y="584"/>
                </a:lnTo>
                <a:lnTo>
                  <a:pt x="183" y="581"/>
                </a:lnTo>
                <a:lnTo>
                  <a:pt x="184" y="578"/>
                </a:lnTo>
                <a:lnTo>
                  <a:pt x="184" y="577"/>
                </a:lnTo>
                <a:lnTo>
                  <a:pt x="186" y="577"/>
                </a:lnTo>
                <a:lnTo>
                  <a:pt x="190" y="577"/>
                </a:lnTo>
                <a:lnTo>
                  <a:pt x="195" y="571"/>
                </a:lnTo>
                <a:lnTo>
                  <a:pt x="210" y="571"/>
                </a:lnTo>
                <a:lnTo>
                  <a:pt x="202" y="573"/>
                </a:lnTo>
                <a:lnTo>
                  <a:pt x="201" y="574"/>
                </a:lnTo>
                <a:lnTo>
                  <a:pt x="196" y="582"/>
                </a:lnTo>
                <a:lnTo>
                  <a:pt x="192" y="589"/>
                </a:lnTo>
                <a:lnTo>
                  <a:pt x="191" y="590"/>
                </a:lnTo>
                <a:lnTo>
                  <a:pt x="192" y="590"/>
                </a:lnTo>
                <a:lnTo>
                  <a:pt x="195" y="593"/>
                </a:lnTo>
                <a:lnTo>
                  <a:pt x="201" y="596"/>
                </a:lnTo>
                <a:lnTo>
                  <a:pt x="202" y="601"/>
                </a:lnTo>
                <a:lnTo>
                  <a:pt x="203" y="607"/>
                </a:lnTo>
                <a:lnTo>
                  <a:pt x="202" y="611"/>
                </a:lnTo>
                <a:lnTo>
                  <a:pt x="201" y="615"/>
                </a:lnTo>
                <a:lnTo>
                  <a:pt x="201" y="616"/>
                </a:lnTo>
                <a:lnTo>
                  <a:pt x="205" y="626"/>
                </a:lnTo>
                <a:lnTo>
                  <a:pt x="206" y="627"/>
                </a:lnTo>
                <a:lnTo>
                  <a:pt x="211" y="629"/>
                </a:lnTo>
                <a:lnTo>
                  <a:pt x="213" y="629"/>
                </a:lnTo>
                <a:lnTo>
                  <a:pt x="221" y="635"/>
                </a:lnTo>
                <a:lnTo>
                  <a:pt x="225" y="642"/>
                </a:lnTo>
                <a:lnTo>
                  <a:pt x="226" y="644"/>
                </a:lnTo>
                <a:lnTo>
                  <a:pt x="231" y="646"/>
                </a:lnTo>
                <a:lnTo>
                  <a:pt x="233" y="646"/>
                </a:lnTo>
                <a:lnTo>
                  <a:pt x="235" y="646"/>
                </a:lnTo>
                <a:lnTo>
                  <a:pt x="239" y="650"/>
                </a:lnTo>
                <a:lnTo>
                  <a:pt x="240" y="652"/>
                </a:lnTo>
                <a:lnTo>
                  <a:pt x="240" y="653"/>
                </a:lnTo>
                <a:lnTo>
                  <a:pt x="241" y="657"/>
                </a:lnTo>
                <a:lnTo>
                  <a:pt x="244" y="664"/>
                </a:lnTo>
                <a:lnTo>
                  <a:pt x="243" y="675"/>
                </a:lnTo>
                <a:lnTo>
                  <a:pt x="241" y="678"/>
                </a:lnTo>
                <a:lnTo>
                  <a:pt x="241" y="680"/>
                </a:lnTo>
                <a:lnTo>
                  <a:pt x="241" y="682"/>
                </a:lnTo>
                <a:lnTo>
                  <a:pt x="240" y="680"/>
                </a:lnTo>
                <a:lnTo>
                  <a:pt x="239" y="678"/>
                </a:lnTo>
                <a:lnTo>
                  <a:pt x="237" y="675"/>
                </a:lnTo>
                <a:lnTo>
                  <a:pt x="239" y="670"/>
                </a:lnTo>
                <a:lnTo>
                  <a:pt x="240" y="668"/>
                </a:lnTo>
                <a:lnTo>
                  <a:pt x="240" y="657"/>
                </a:lnTo>
                <a:lnTo>
                  <a:pt x="239" y="655"/>
                </a:lnTo>
                <a:lnTo>
                  <a:pt x="237" y="652"/>
                </a:lnTo>
                <a:lnTo>
                  <a:pt x="220" y="641"/>
                </a:lnTo>
                <a:lnTo>
                  <a:pt x="218" y="641"/>
                </a:lnTo>
                <a:lnTo>
                  <a:pt x="209" y="644"/>
                </a:lnTo>
                <a:lnTo>
                  <a:pt x="205" y="646"/>
                </a:lnTo>
                <a:lnTo>
                  <a:pt x="202" y="649"/>
                </a:lnTo>
                <a:lnTo>
                  <a:pt x="202" y="650"/>
                </a:lnTo>
                <a:lnTo>
                  <a:pt x="194" y="667"/>
                </a:lnTo>
                <a:lnTo>
                  <a:pt x="192" y="670"/>
                </a:lnTo>
                <a:lnTo>
                  <a:pt x="194" y="671"/>
                </a:lnTo>
                <a:lnTo>
                  <a:pt x="195" y="671"/>
                </a:lnTo>
                <a:lnTo>
                  <a:pt x="202" y="676"/>
                </a:lnTo>
                <a:lnTo>
                  <a:pt x="201" y="678"/>
                </a:lnTo>
                <a:lnTo>
                  <a:pt x="198" y="678"/>
                </a:lnTo>
                <a:lnTo>
                  <a:pt x="196" y="678"/>
                </a:lnTo>
                <a:lnTo>
                  <a:pt x="195" y="676"/>
                </a:lnTo>
                <a:lnTo>
                  <a:pt x="194" y="676"/>
                </a:lnTo>
                <a:lnTo>
                  <a:pt x="192" y="678"/>
                </a:lnTo>
                <a:lnTo>
                  <a:pt x="191" y="679"/>
                </a:lnTo>
                <a:lnTo>
                  <a:pt x="192" y="680"/>
                </a:lnTo>
                <a:lnTo>
                  <a:pt x="196" y="689"/>
                </a:lnTo>
                <a:lnTo>
                  <a:pt x="192" y="690"/>
                </a:lnTo>
                <a:lnTo>
                  <a:pt x="191" y="690"/>
                </a:lnTo>
                <a:lnTo>
                  <a:pt x="190" y="693"/>
                </a:lnTo>
                <a:lnTo>
                  <a:pt x="188" y="693"/>
                </a:lnTo>
                <a:lnTo>
                  <a:pt x="187" y="697"/>
                </a:lnTo>
                <a:lnTo>
                  <a:pt x="187" y="698"/>
                </a:lnTo>
                <a:lnTo>
                  <a:pt x="188" y="700"/>
                </a:lnTo>
                <a:lnTo>
                  <a:pt x="187" y="715"/>
                </a:lnTo>
                <a:lnTo>
                  <a:pt x="187" y="716"/>
                </a:lnTo>
                <a:lnTo>
                  <a:pt x="191" y="721"/>
                </a:lnTo>
                <a:lnTo>
                  <a:pt x="196" y="723"/>
                </a:lnTo>
                <a:lnTo>
                  <a:pt x="206" y="738"/>
                </a:lnTo>
                <a:lnTo>
                  <a:pt x="211" y="745"/>
                </a:lnTo>
                <a:lnTo>
                  <a:pt x="213" y="743"/>
                </a:lnTo>
                <a:lnTo>
                  <a:pt x="218" y="738"/>
                </a:lnTo>
                <a:lnTo>
                  <a:pt x="222" y="735"/>
                </a:lnTo>
                <a:lnTo>
                  <a:pt x="240" y="736"/>
                </a:lnTo>
                <a:lnTo>
                  <a:pt x="241" y="739"/>
                </a:lnTo>
                <a:lnTo>
                  <a:pt x="241" y="740"/>
                </a:lnTo>
                <a:lnTo>
                  <a:pt x="239" y="740"/>
                </a:lnTo>
                <a:lnTo>
                  <a:pt x="235" y="739"/>
                </a:lnTo>
                <a:lnTo>
                  <a:pt x="232" y="739"/>
                </a:lnTo>
                <a:lnTo>
                  <a:pt x="231" y="739"/>
                </a:lnTo>
                <a:lnTo>
                  <a:pt x="229" y="740"/>
                </a:lnTo>
                <a:lnTo>
                  <a:pt x="226" y="750"/>
                </a:lnTo>
                <a:lnTo>
                  <a:pt x="226" y="751"/>
                </a:lnTo>
                <a:lnTo>
                  <a:pt x="228" y="753"/>
                </a:lnTo>
                <a:lnTo>
                  <a:pt x="231" y="754"/>
                </a:lnTo>
                <a:lnTo>
                  <a:pt x="236" y="751"/>
                </a:lnTo>
                <a:lnTo>
                  <a:pt x="240" y="757"/>
                </a:lnTo>
                <a:lnTo>
                  <a:pt x="243" y="760"/>
                </a:lnTo>
                <a:lnTo>
                  <a:pt x="246" y="762"/>
                </a:lnTo>
                <a:lnTo>
                  <a:pt x="254" y="769"/>
                </a:lnTo>
                <a:lnTo>
                  <a:pt x="255" y="769"/>
                </a:lnTo>
                <a:lnTo>
                  <a:pt x="258" y="769"/>
                </a:lnTo>
                <a:lnTo>
                  <a:pt x="261" y="765"/>
                </a:lnTo>
                <a:lnTo>
                  <a:pt x="261" y="764"/>
                </a:lnTo>
                <a:lnTo>
                  <a:pt x="255" y="760"/>
                </a:lnTo>
                <a:lnTo>
                  <a:pt x="252" y="758"/>
                </a:lnTo>
                <a:lnTo>
                  <a:pt x="248" y="753"/>
                </a:lnTo>
                <a:lnTo>
                  <a:pt x="247" y="753"/>
                </a:lnTo>
                <a:lnTo>
                  <a:pt x="241" y="745"/>
                </a:lnTo>
                <a:lnTo>
                  <a:pt x="244" y="743"/>
                </a:lnTo>
                <a:lnTo>
                  <a:pt x="251" y="742"/>
                </a:lnTo>
                <a:lnTo>
                  <a:pt x="252" y="740"/>
                </a:lnTo>
                <a:lnTo>
                  <a:pt x="259" y="740"/>
                </a:lnTo>
                <a:lnTo>
                  <a:pt x="261" y="742"/>
                </a:lnTo>
                <a:lnTo>
                  <a:pt x="261" y="743"/>
                </a:lnTo>
                <a:lnTo>
                  <a:pt x="262" y="743"/>
                </a:lnTo>
                <a:lnTo>
                  <a:pt x="265" y="743"/>
                </a:lnTo>
                <a:lnTo>
                  <a:pt x="265" y="740"/>
                </a:lnTo>
                <a:lnTo>
                  <a:pt x="263" y="739"/>
                </a:lnTo>
                <a:lnTo>
                  <a:pt x="255" y="731"/>
                </a:lnTo>
                <a:lnTo>
                  <a:pt x="252" y="728"/>
                </a:lnTo>
                <a:lnTo>
                  <a:pt x="251" y="728"/>
                </a:lnTo>
                <a:lnTo>
                  <a:pt x="250" y="728"/>
                </a:lnTo>
                <a:lnTo>
                  <a:pt x="248" y="728"/>
                </a:lnTo>
                <a:lnTo>
                  <a:pt x="240" y="724"/>
                </a:lnTo>
                <a:lnTo>
                  <a:pt x="237" y="723"/>
                </a:lnTo>
                <a:lnTo>
                  <a:pt x="235" y="721"/>
                </a:lnTo>
                <a:lnTo>
                  <a:pt x="228" y="712"/>
                </a:lnTo>
                <a:lnTo>
                  <a:pt x="229" y="710"/>
                </a:lnTo>
                <a:lnTo>
                  <a:pt x="232" y="712"/>
                </a:lnTo>
                <a:lnTo>
                  <a:pt x="235" y="715"/>
                </a:lnTo>
                <a:lnTo>
                  <a:pt x="235" y="716"/>
                </a:lnTo>
                <a:lnTo>
                  <a:pt x="235" y="719"/>
                </a:lnTo>
                <a:lnTo>
                  <a:pt x="236" y="720"/>
                </a:lnTo>
                <a:lnTo>
                  <a:pt x="239" y="721"/>
                </a:lnTo>
                <a:lnTo>
                  <a:pt x="246" y="724"/>
                </a:lnTo>
                <a:lnTo>
                  <a:pt x="251" y="725"/>
                </a:lnTo>
                <a:lnTo>
                  <a:pt x="262" y="732"/>
                </a:lnTo>
                <a:lnTo>
                  <a:pt x="266" y="735"/>
                </a:lnTo>
                <a:lnTo>
                  <a:pt x="274" y="736"/>
                </a:lnTo>
                <a:lnTo>
                  <a:pt x="280" y="736"/>
                </a:lnTo>
                <a:lnTo>
                  <a:pt x="281" y="736"/>
                </a:lnTo>
                <a:lnTo>
                  <a:pt x="299" y="738"/>
                </a:lnTo>
                <a:lnTo>
                  <a:pt x="302" y="736"/>
                </a:lnTo>
                <a:lnTo>
                  <a:pt x="306" y="736"/>
                </a:lnTo>
                <a:lnTo>
                  <a:pt x="307" y="735"/>
                </a:lnTo>
                <a:lnTo>
                  <a:pt x="308" y="735"/>
                </a:lnTo>
                <a:lnTo>
                  <a:pt x="310" y="731"/>
                </a:lnTo>
                <a:lnTo>
                  <a:pt x="306" y="725"/>
                </a:lnTo>
                <a:lnTo>
                  <a:pt x="278" y="706"/>
                </a:lnTo>
                <a:lnTo>
                  <a:pt x="259" y="694"/>
                </a:lnTo>
                <a:lnTo>
                  <a:pt x="261" y="690"/>
                </a:lnTo>
                <a:lnTo>
                  <a:pt x="256" y="685"/>
                </a:lnTo>
                <a:lnTo>
                  <a:pt x="251" y="686"/>
                </a:lnTo>
                <a:lnTo>
                  <a:pt x="246" y="687"/>
                </a:lnTo>
                <a:lnTo>
                  <a:pt x="244" y="686"/>
                </a:lnTo>
                <a:lnTo>
                  <a:pt x="247" y="682"/>
                </a:lnTo>
                <a:lnTo>
                  <a:pt x="255" y="679"/>
                </a:lnTo>
                <a:lnTo>
                  <a:pt x="261" y="678"/>
                </a:lnTo>
                <a:lnTo>
                  <a:pt x="265" y="679"/>
                </a:lnTo>
                <a:lnTo>
                  <a:pt x="269" y="680"/>
                </a:lnTo>
                <a:lnTo>
                  <a:pt x="270" y="680"/>
                </a:lnTo>
                <a:lnTo>
                  <a:pt x="273" y="682"/>
                </a:lnTo>
                <a:lnTo>
                  <a:pt x="274" y="682"/>
                </a:lnTo>
                <a:lnTo>
                  <a:pt x="276" y="685"/>
                </a:lnTo>
                <a:lnTo>
                  <a:pt x="281" y="689"/>
                </a:lnTo>
                <a:lnTo>
                  <a:pt x="287" y="690"/>
                </a:lnTo>
                <a:lnTo>
                  <a:pt x="288" y="690"/>
                </a:lnTo>
                <a:lnTo>
                  <a:pt x="292" y="689"/>
                </a:lnTo>
                <a:lnTo>
                  <a:pt x="293" y="685"/>
                </a:lnTo>
                <a:lnTo>
                  <a:pt x="293" y="679"/>
                </a:lnTo>
                <a:lnTo>
                  <a:pt x="291" y="668"/>
                </a:lnTo>
                <a:lnTo>
                  <a:pt x="288" y="664"/>
                </a:lnTo>
                <a:lnTo>
                  <a:pt x="284" y="663"/>
                </a:lnTo>
                <a:lnTo>
                  <a:pt x="280" y="661"/>
                </a:lnTo>
                <a:lnTo>
                  <a:pt x="278" y="660"/>
                </a:lnTo>
                <a:lnTo>
                  <a:pt x="280" y="660"/>
                </a:lnTo>
                <a:lnTo>
                  <a:pt x="288" y="659"/>
                </a:lnTo>
                <a:lnTo>
                  <a:pt x="295" y="657"/>
                </a:lnTo>
                <a:lnTo>
                  <a:pt x="299" y="660"/>
                </a:lnTo>
                <a:lnTo>
                  <a:pt x="302" y="663"/>
                </a:lnTo>
                <a:lnTo>
                  <a:pt x="303" y="670"/>
                </a:lnTo>
                <a:lnTo>
                  <a:pt x="312" y="678"/>
                </a:lnTo>
                <a:lnTo>
                  <a:pt x="323" y="686"/>
                </a:lnTo>
                <a:lnTo>
                  <a:pt x="326" y="686"/>
                </a:lnTo>
                <a:lnTo>
                  <a:pt x="330" y="683"/>
                </a:lnTo>
                <a:lnTo>
                  <a:pt x="334" y="682"/>
                </a:lnTo>
                <a:lnTo>
                  <a:pt x="348" y="679"/>
                </a:lnTo>
                <a:lnTo>
                  <a:pt x="351" y="679"/>
                </a:lnTo>
                <a:lnTo>
                  <a:pt x="363" y="679"/>
                </a:lnTo>
                <a:lnTo>
                  <a:pt x="364" y="679"/>
                </a:lnTo>
                <a:lnTo>
                  <a:pt x="371" y="678"/>
                </a:lnTo>
                <a:lnTo>
                  <a:pt x="372" y="676"/>
                </a:lnTo>
                <a:lnTo>
                  <a:pt x="374" y="675"/>
                </a:lnTo>
                <a:lnTo>
                  <a:pt x="377" y="674"/>
                </a:lnTo>
                <a:lnTo>
                  <a:pt x="378" y="672"/>
                </a:lnTo>
                <a:lnTo>
                  <a:pt x="378" y="671"/>
                </a:lnTo>
                <a:lnTo>
                  <a:pt x="378" y="671"/>
                </a:lnTo>
                <a:lnTo>
                  <a:pt x="378" y="670"/>
                </a:lnTo>
                <a:lnTo>
                  <a:pt x="377" y="668"/>
                </a:lnTo>
                <a:lnTo>
                  <a:pt x="375" y="667"/>
                </a:lnTo>
                <a:lnTo>
                  <a:pt x="368" y="661"/>
                </a:lnTo>
                <a:lnTo>
                  <a:pt x="360" y="660"/>
                </a:lnTo>
                <a:lnTo>
                  <a:pt x="353" y="663"/>
                </a:lnTo>
                <a:lnTo>
                  <a:pt x="349" y="664"/>
                </a:lnTo>
                <a:lnTo>
                  <a:pt x="337" y="668"/>
                </a:lnTo>
                <a:lnTo>
                  <a:pt x="310" y="653"/>
                </a:lnTo>
                <a:lnTo>
                  <a:pt x="310" y="652"/>
                </a:lnTo>
                <a:lnTo>
                  <a:pt x="312" y="652"/>
                </a:lnTo>
                <a:lnTo>
                  <a:pt x="317" y="652"/>
                </a:lnTo>
                <a:lnTo>
                  <a:pt x="325" y="653"/>
                </a:lnTo>
                <a:lnTo>
                  <a:pt x="341" y="657"/>
                </a:lnTo>
                <a:lnTo>
                  <a:pt x="347" y="657"/>
                </a:lnTo>
                <a:lnTo>
                  <a:pt x="348" y="657"/>
                </a:lnTo>
                <a:lnTo>
                  <a:pt x="347" y="655"/>
                </a:lnTo>
                <a:lnTo>
                  <a:pt x="347" y="653"/>
                </a:lnTo>
                <a:lnTo>
                  <a:pt x="341" y="645"/>
                </a:lnTo>
                <a:lnTo>
                  <a:pt x="340" y="645"/>
                </a:lnTo>
                <a:lnTo>
                  <a:pt x="336" y="644"/>
                </a:lnTo>
                <a:lnTo>
                  <a:pt x="333" y="644"/>
                </a:lnTo>
                <a:lnTo>
                  <a:pt x="330" y="644"/>
                </a:lnTo>
                <a:lnTo>
                  <a:pt x="330" y="642"/>
                </a:lnTo>
                <a:lnTo>
                  <a:pt x="327" y="640"/>
                </a:lnTo>
                <a:lnTo>
                  <a:pt x="326" y="638"/>
                </a:lnTo>
                <a:lnTo>
                  <a:pt x="322" y="631"/>
                </a:lnTo>
                <a:lnTo>
                  <a:pt x="322" y="630"/>
                </a:lnTo>
                <a:lnTo>
                  <a:pt x="321" y="626"/>
                </a:lnTo>
                <a:lnTo>
                  <a:pt x="321" y="619"/>
                </a:lnTo>
                <a:lnTo>
                  <a:pt x="319" y="616"/>
                </a:lnTo>
                <a:lnTo>
                  <a:pt x="319" y="614"/>
                </a:lnTo>
                <a:lnTo>
                  <a:pt x="318" y="612"/>
                </a:lnTo>
                <a:lnTo>
                  <a:pt x="312" y="611"/>
                </a:lnTo>
                <a:lnTo>
                  <a:pt x="311" y="611"/>
                </a:lnTo>
                <a:lnTo>
                  <a:pt x="307" y="608"/>
                </a:lnTo>
                <a:lnTo>
                  <a:pt x="304" y="605"/>
                </a:lnTo>
                <a:lnTo>
                  <a:pt x="303" y="603"/>
                </a:lnTo>
                <a:lnTo>
                  <a:pt x="299" y="601"/>
                </a:lnTo>
                <a:lnTo>
                  <a:pt x="296" y="597"/>
                </a:lnTo>
                <a:lnTo>
                  <a:pt x="296" y="596"/>
                </a:lnTo>
                <a:lnTo>
                  <a:pt x="288" y="590"/>
                </a:lnTo>
                <a:lnTo>
                  <a:pt x="285" y="590"/>
                </a:lnTo>
                <a:lnTo>
                  <a:pt x="285" y="593"/>
                </a:lnTo>
                <a:lnTo>
                  <a:pt x="284" y="599"/>
                </a:lnTo>
                <a:lnTo>
                  <a:pt x="284" y="600"/>
                </a:lnTo>
                <a:lnTo>
                  <a:pt x="284" y="601"/>
                </a:lnTo>
                <a:lnTo>
                  <a:pt x="285" y="603"/>
                </a:lnTo>
                <a:lnTo>
                  <a:pt x="285" y="604"/>
                </a:lnTo>
                <a:lnTo>
                  <a:pt x="285" y="605"/>
                </a:lnTo>
                <a:lnTo>
                  <a:pt x="287" y="605"/>
                </a:lnTo>
                <a:lnTo>
                  <a:pt x="284" y="610"/>
                </a:lnTo>
                <a:lnTo>
                  <a:pt x="284" y="611"/>
                </a:lnTo>
                <a:lnTo>
                  <a:pt x="284" y="612"/>
                </a:lnTo>
                <a:lnTo>
                  <a:pt x="282" y="607"/>
                </a:lnTo>
                <a:lnTo>
                  <a:pt x="281" y="607"/>
                </a:lnTo>
                <a:lnTo>
                  <a:pt x="278" y="604"/>
                </a:lnTo>
                <a:lnTo>
                  <a:pt x="277" y="603"/>
                </a:lnTo>
                <a:lnTo>
                  <a:pt x="274" y="601"/>
                </a:lnTo>
                <a:lnTo>
                  <a:pt x="272" y="603"/>
                </a:lnTo>
                <a:lnTo>
                  <a:pt x="266" y="605"/>
                </a:lnTo>
                <a:lnTo>
                  <a:pt x="261" y="605"/>
                </a:lnTo>
                <a:lnTo>
                  <a:pt x="261" y="605"/>
                </a:lnTo>
                <a:lnTo>
                  <a:pt x="259" y="604"/>
                </a:lnTo>
                <a:lnTo>
                  <a:pt x="251" y="597"/>
                </a:lnTo>
                <a:lnTo>
                  <a:pt x="250" y="596"/>
                </a:lnTo>
                <a:lnTo>
                  <a:pt x="246" y="596"/>
                </a:lnTo>
                <a:lnTo>
                  <a:pt x="243" y="597"/>
                </a:lnTo>
                <a:lnTo>
                  <a:pt x="241" y="597"/>
                </a:lnTo>
                <a:lnTo>
                  <a:pt x="240" y="599"/>
                </a:lnTo>
                <a:lnTo>
                  <a:pt x="240" y="603"/>
                </a:lnTo>
                <a:lnTo>
                  <a:pt x="240" y="604"/>
                </a:lnTo>
                <a:lnTo>
                  <a:pt x="241" y="605"/>
                </a:lnTo>
                <a:lnTo>
                  <a:pt x="241" y="607"/>
                </a:lnTo>
                <a:lnTo>
                  <a:pt x="241" y="608"/>
                </a:lnTo>
                <a:lnTo>
                  <a:pt x="240" y="608"/>
                </a:lnTo>
                <a:lnTo>
                  <a:pt x="239" y="607"/>
                </a:lnTo>
                <a:lnTo>
                  <a:pt x="236" y="605"/>
                </a:lnTo>
                <a:lnTo>
                  <a:pt x="235" y="604"/>
                </a:lnTo>
                <a:lnTo>
                  <a:pt x="233" y="597"/>
                </a:lnTo>
                <a:lnTo>
                  <a:pt x="235" y="596"/>
                </a:lnTo>
                <a:lnTo>
                  <a:pt x="236" y="595"/>
                </a:lnTo>
                <a:lnTo>
                  <a:pt x="236" y="588"/>
                </a:lnTo>
                <a:lnTo>
                  <a:pt x="236" y="584"/>
                </a:lnTo>
                <a:lnTo>
                  <a:pt x="235" y="584"/>
                </a:lnTo>
                <a:lnTo>
                  <a:pt x="229" y="586"/>
                </a:lnTo>
                <a:lnTo>
                  <a:pt x="226" y="589"/>
                </a:lnTo>
                <a:lnTo>
                  <a:pt x="221" y="593"/>
                </a:lnTo>
                <a:lnTo>
                  <a:pt x="220" y="595"/>
                </a:lnTo>
                <a:lnTo>
                  <a:pt x="218" y="596"/>
                </a:lnTo>
                <a:lnTo>
                  <a:pt x="217" y="599"/>
                </a:lnTo>
                <a:lnTo>
                  <a:pt x="209" y="597"/>
                </a:lnTo>
                <a:lnTo>
                  <a:pt x="209" y="592"/>
                </a:lnTo>
                <a:lnTo>
                  <a:pt x="209" y="590"/>
                </a:lnTo>
                <a:lnTo>
                  <a:pt x="214" y="588"/>
                </a:lnTo>
                <a:lnTo>
                  <a:pt x="210" y="582"/>
                </a:lnTo>
                <a:lnTo>
                  <a:pt x="211" y="573"/>
                </a:lnTo>
                <a:lnTo>
                  <a:pt x="210" y="571"/>
                </a:lnTo>
                <a:lnTo>
                  <a:pt x="224" y="571"/>
                </a:lnTo>
                <a:lnTo>
                  <a:pt x="225" y="571"/>
                </a:lnTo>
                <a:lnTo>
                  <a:pt x="229" y="574"/>
                </a:lnTo>
                <a:lnTo>
                  <a:pt x="231" y="575"/>
                </a:lnTo>
                <a:lnTo>
                  <a:pt x="233" y="575"/>
                </a:lnTo>
                <a:lnTo>
                  <a:pt x="235" y="577"/>
                </a:lnTo>
                <a:lnTo>
                  <a:pt x="237" y="580"/>
                </a:lnTo>
                <a:lnTo>
                  <a:pt x="243" y="593"/>
                </a:lnTo>
                <a:lnTo>
                  <a:pt x="258" y="593"/>
                </a:lnTo>
                <a:lnTo>
                  <a:pt x="259" y="593"/>
                </a:lnTo>
                <a:lnTo>
                  <a:pt x="261" y="593"/>
                </a:lnTo>
                <a:lnTo>
                  <a:pt x="267" y="595"/>
                </a:lnTo>
                <a:lnTo>
                  <a:pt x="274" y="599"/>
                </a:lnTo>
                <a:lnTo>
                  <a:pt x="281" y="600"/>
                </a:lnTo>
                <a:lnTo>
                  <a:pt x="282" y="593"/>
                </a:lnTo>
                <a:lnTo>
                  <a:pt x="282" y="592"/>
                </a:lnTo>
                <a:lnTo>
                  <a:pt x="284" y="589"/>
                </a:lnTo>
                <a:lnTo>
                  <a:pt x="287" y="588"/>
                </a:lnTo>
                <a:lnTo>
                  <a:pt x="288" y="588"/>
                </a:lnTo>
                <a:lnTo>
                  <a:pt x="293" y="590"/>
                </a:lnTo>
                <a:lnTo>
                  <a:pt x="289" y="584"/>
                </a:lnTo>
                <a:lnTo>
                  <a:pt x="288" y="582"/>
                </a:lnTo>
                <a:lnTo>
                  <a:pt x="282" y="588"/>
                </a:lnTo>
                <a:lnTo>
                  <a:pt x="280" y="592"/>
                </a:lnTo>
                <a:lnTo>
                  <a:pt x="280" y="593"/>
                </a:lnTo>
                <a:lnTo>
                  <a:pt x="256" y="592"/>
                </a:lnTo>
                <a:lnTo>
                  <a:pt x="248" y="586"/>
                </a:lnTo>
                <a:lnTo>
                  <a:pt x="250" y="586"/>
                </a:lnTo>
                <a:lnTo>
                  <a:pt x="254" y="589"/>
                </a:lnTo>
                <a:lnTo>
                  <a:pt x="265" y="589"/>
                </a:lnTo>
                <a:lnTo>
                  <a:pt x="269" y="586"/>
                </a:lnTo>
                <a:lnTo>
                  <a:pt x="270" y="586"/>
                </a:lnTo>
                <a:lnTo>
                  <a:pt x="272" y="585"/>
                </a:lnTo>
                <a:lnTo>
                  <a:pt x="272" y="582"/>
                </a:lnTo>
                <a:lnTo>
                  <a:pt x="277" y="580"/>
                </a:lnTo>
                <a:lnTo>
                  <a:pt x="278" y="580"/>
                </a:lnTo>
                <a:lnTo>
                  <a:pt x="281" y="584"/>
                </a:lnTo>
                <a:lnTo>
                  <a:pt x="282" y="584"/>
                </a:lnTo>
                <a:lnTo>
                  <a:pt x="282" y="585"/>
                </a:lnTo>
                <a:lnTo>
                  <a:pt x="284" y="585"/>
                </a:lnTo>
                <a:lnTo>
                  <a:pt x="284" y="584"/>
                </a:lnTo>
                <a:lnTo>
                  <a:pt x="285" y="578"/>
                </a:lnTo>
                <a:lnTo>
                  <a:pt x="285" y="577"/>
                </a:lnTo>
                <a:lnTo>
                  <a:pt x="285" y="575"/>
                </a:lnTo>
                <a:lnTo>
                  <a:pt x="285" y="573"/>
                </a:lnTo>
                <a:lnTo>
                  <a:pt x="284" y="571"/>
                </a:lnTo>
                <a:lnTo>
                  <a:pt x="287" y="571"/>
                </a:lnTo>
                <a:lnTo>
                  <a:pt x="306" y="571"/>
                </a:lnTo>
                <a:lnTo>
                  <a:pt x="310" y="563"/>
                </a:lnTo>
                <a:lnTo>
                  <a:pt x="314" y="562"/>
                </a:lnTo>
                <a:lnTo>
                  <a:pt x="318" y="562"/>
                </a:lnTo>
                <a:lnTo>
                  <a:pt x="319" y="563"/>
                </a:lnTo>
                <a:lnTo>
                  <a:pt x="323" y="565"/>
                </a:lnTo>
                <a:lnTo>
                  <a:pt x="329" y="565"/>
                </a:lnTo>
                <a:lnTo>
                  <a:pt x="334" y="563"/>
                </a:lnTo>
                <a:lnTo>
                  <a:pt x="336" y="552"/>
                </a:lnTo>
                <a:lnTo>
                  <a:pt x="334" y="541"/>
                </a:lnTo>
                <a:lnTo>
                  <a:pt x="334" y="540"/>
                </a:lnTo>
                <a:lnTo>
                  <a:pt x="332" y="540"/>
                </a:lnTo>
                <a:lnTo>
                  <a:pt x="325" y="543"/>
                </a:lnTo>
                <a:lnTo>
                  <a:pt x="323" y="544"/>
                </a:lnTo>
                <a:lnTo>
                  <a:pt x="321" y="544"/>
                </a:lnTo>
                <a:lnTo>
                  <a:pt x="315" y="544"/>
                </a:lnTo>
                <a:lnTo>
                  <a:pt x="314" y="544"/>
                </a:lnTo>
                <a:lnTo>
                  <a:pt x="307" y="541"/>
                </a:lnTo>
                <a:lnTo>
                  <a:pt x="306" y="540"/>
                </a:lnTo>
                <a:lnTo>
                  <a:pt x="304" y="540"/>
                </a:lnTo>
                <a:lnTo>
                  <a:pt x="302" y="539"/>
                </a:lnTo>
                <a:lnTo>
                  <a:pt x="296" y="533"/>
                </a:lnTo>
                <a:lnTo>
                  <a:pt x="293" y="532"/>
                </a:lnTo>
                <a:lnTo>
                  <a:pt x="285" y="532"/>
                </a:lnTo>
                <a:lnTo>
                  <a:pt x="285" y="533"/>
                </a:lnTo>
                <a:lnTo>
                  <a:pt x="280" y="544"/>
                </a:lnTo>
                <a:lnTo>
                  <a:pt x="278" y="547"/>
                </a:lnTo>
                <a:lnTo>
                  <a:pt x="276" y="551"/>
                </a:lnTo>
                <a:lnTo>
                  <a:pt x="273" y="552"/>
                </a:lnTo>
                <a:lnTo>
                  <a:pt x="272" y="551"/>
                </a:lnTo>
                <a:lnTo>
                  <a:pt x="270" y="551"/>
                </a:lnTo>
                <a:lnTo>
                  <a:pt x="269" y="551"/>
                </a:lnTo>
                <a:lnTo>
                  <a:pt x="269" y="554"/>
                </a:lnTo>
                <a:lnTo>
                  <a:pt x="267" y="558"/>
                </a:lnTo>
                <a:lnTo>
                  <a:pt x="267" y="560"/>
                </a:lnTo>
                <a:lnTo>
                  <a:pt x="267" y="562"/>
                </a:lnTo>
                <a:lnTo>
                  <a:pt x="273" y="563"/>
                </a:lnTo>
                <a:lnTo>
                  <a:pt x="277" y="563"/>
                </a:lnTo>
                <a:lnTo>
                  <a:pt x="280" y="571"/>
                </a:lnTo>
                <a:lnTo>
                  <a:pt x="274" y="571"/>
                </a:lnTo>
                <a:lnTo>
                  <a:pt x="255" y="571"/>
                </a:lnTo>
                <a:lnTo>
                  <a:pt x="254" y="571"/>
                </a:lnTo>
                <a:lnTo>
                  <a:pt x="247" y="571"/>
                </a:lnTo>
                <a:lnTo>
                  <a:pt x="251" y="573"/>
                </a:lnTo>
                <a:lnTo>
                  <a:pt x="254" y="575"/>
                </a:lnTo>
                <a:lnTo>
                  <a:pt x="256" y="580"/>
                </a:lnTo>
                <a:lnTo>
                  <a:pt x="255" y="581"/>
                </a:lnTo>
                <a:lnTo>
                  <a:pt x="252" y="581"/>
                </a:lnTo>
                <a:lnTo>
                  <a:pt x="251" y="581"/>
                </a:lnTo>
                <a:lnTo>
                  <a:pt x="248" y="580"/>
                </a:lnTo>
                <a:lnTo>
                  <a:pt x="248" y="581"/>
                </a:lnTo>
                <a:lnTo>
                  <a:pt x="248" y="585"/>
                </a:lnTo>
                <a:lnTo>
                  <a:pt x="248" y="586"/>
                </a:lnTo>
                <a:lnTo>
                  <a:pt x="244" y="584"/>
                </a:lnTo>
                <a:lnTo>
                  <a:pt x="250" y="575"/>
                </a:lnTo>
                <a:lnTo>
                  <a:pt x="248" y="575"/>
                </a:lnTo>
                <a:lnTo>
                  <a:pt x="244" y="574"/>
                </a:lnTo>
                <a:lnTo>
                  <a:pt x="241" y="573"/>
                </a:lnTo>
                <a:lnTo>
                  <a:pt x="237" y="573"/>
                </a:lnTo>
                <a:lnTo>
                  <a:pt x="236" y="573"/>
                </a:lnTo>
                <a:lnTo>
                  <a:pt x="235" y="571"/>
                </a:lnTo>
                <a:lnTo>
                  <a:pt x="235" y="570"/>
                </a:lnTo>
                <a:lnTo>
                  <a:pt x="232" y="569"/>
                </a:lnTo>
                <a:lnTo>
                  <a:pt x="232" y="566"/>
                </a:lnTo>
                <a:lnTo>
                  <a:pt x="233" y="563"/>
                </a:lnTo>
                <a:lnTo>
                  <a:pt x="239" y="559"/>
                </a:lnTo>
                <a:lnTo>
                  <a:pt x="240" y="558"/>
                </a:lnTo>
                <a:lnTo>
                  <a:pt x="243" y="558"/>
                </a:lnTo>
                <a:lnTo>
                  <a:pt x="251" y="555"/>
                </a:lnTo>
                <a:lnTo>
                  <a:pt x="254" y="555"/>
                </a:lnTo>
                <a:lnTo>
                  <a:pt x="255" y="556"/>
                </a:lnTo>
                <a:lnTo>
                  <a:pt x="261" y="559"/>
                </a:lnTo>
                <a:lnTo>
                  <a:pt x="263" y="556"/>
                </a:lnTo>
                <a:lnTo>
                  <a:pt x="267" y="551"/>
                </a:lnTo>
                <a:lnTo>
                  <a:pt x="273" y="548"/>
                </a:lnTo>
                <a:lnTo>
                  <a:pt x="278" y="540"/>
                </a:lnTo>
                <a:lnTo>
                  <a:pt x="282" y="533"/>
                </a:lnTo>
                <a:lnTo>
                  <a:pt x="284" y="530"/>
                </a:lnTo>
                <a:lnTo>
                  <a:pt x="285" y="529"/>
                </a:lnTo>
                <a:lnTo>
                  <a:pt x="289" y="526"/>
                </a:lnTo>
                <a:lnTo>
                  <a:pt x="292" y="526"/>
                </a:lnTo>
                <a:lnTo>
                  <a:pt x="293" y="525"/>
                </a:lnTo>
                <a:lnTo>
                  <a:pt x="299" y="520"/>
                </a:lnTo>
                <a:lnTo>
                  <a:pt x="312" y="503"/>
                </a:lnTo>
                <a:lnTo>
                  <a:pt x="314" y="499"/>
                </a:lnTo>
                <a:lnTo>
                  <a:pt x="314" y="498"/>
                </a:lnTo>
                <a:lnTo>
                  <a:pt x="315" y="494"/>
                </a:lnTo>
                <a:lnTo>
                  <a:pt x="314" y="495"/>
                </a:lnTo>
                <a:lnTo>
                  <a:pt x="312" y="496"/>
                </a:lnTo>
                <a:lnTo>
                  <a:pt x="312" y="498"/>
                </a:lnTo>
                <a:lnTo>
                  <a:pt x="311" y="499"/>
                </a:lnTo>
                <a:lnTo>
                  <a:pt x="308" y="505"/>
                </a:lnTo>
                <a:lnTo>
                  <a:pt x="295" y="520"/>
                </a:lnTo>
                <a:lnTo>
                  <a:pt x="291" y="522"/>
                </a:lnTo>
                <a:lnTo>
                  <a:pt x="285" y="524"/>
                </a:lnTo>
                <a:lnTo>
                  <a:pt x="282" y="524"/>
                </a:lnTo>
                <a:lnTo>
                  <a:pt x="276" y="533"/>
                </a:lnTo>
                <a:lnTo>
                  <a:pt x="274" y="537"/>
                </a:lnTo>
                <a:lnTo>
                  <a:pt x="273" y="540"/>
                </a:lnTo>
                <a:lnTo>
                  <a:pt x="269" y="543"/>
                </a:lnTo>
                <a:lnTo>
                  <a:pt x="267" y="541"/>
                </a:lnTo>
                <a:lnTo>
                  <a:pt x="267" y="540"/>
                </a:lnTo>
                <a:lnTo>
                  <a:pt x="267" y="539"/>
                </a:lnTo>
                <a:lnTo>
                  <a:pt x="269" y="533"/>
                </a:lnTo>
                <a:lnTo>
                  <a:pt x="270" y="532"/>
                </a:lnTo>
                <a:lnTo>
                  <a:pt x="270" y="530"/>
                </a:lnTo>
                <a:lnTo>
                  <a:pt x="269" y="529"/>
                </a:lnTo>
                <a:lnTo>
                  <a:pt x="267" y="532"/>
                </a:lnTo>
                <a:lnTo>
                  <a:pt x="263" y="540"/>
                </a:lnTo>
                <a:lnTo>
                  <a:pt x="261" y="544"/>
                </a:lnTo>
                <a:lnTo>
                  <a:pt x="259" y="547"/>
                </a:lnTo>
                <a:lnTo>
                  <a:pt x="248" y="547"/>
                </a:lnTo>
                <a:lnTo>
                  <a:pt x="243" y="548"/>
                </a:lnTo>
                <a:lnTo>
                  <a:pt x="241" y="548"/>
                </a:lnTo>
                <a:lnTo>
                  <a:pt x="236" y="548"/>
                </a:lnTo>
                <a:lnTo>
                  <a:pt x="233" y="547"/>
                </a:lnTo>
                <a:lnTo>
                  <a:pt x="232" y="547"/>
                </a:lnTo>
                <a:lnTo>
                  <a:pt x="232" y="540"/>
                </a:lnTo>
                <a:lnTo>
                  <a:pt x="233" y="535"/>
                </a:lnTo>
                <a:lnTo>
                  <a:pt x="233" y="529"/>
                </a:lnTo>
                <a:lnTo>
                  <a:pt x="232" y="528"/>
                </a:lnTo>
                <a:lnTo>
                  <a:pt x="229" y="526"/>
                </a:lnTo>
                <a:lnTo>
                  <a:pt x="228" y="525"/>
                </a:lnTo>
                <a:lnTo>
                  <a:pt x="226" y="524"/>
                </a:lnTo>
                <a:lnTo>
                  <a:pt x="228" y="522"/>
                </a:lnTo>
                <a:lnTo>
                  <a:pt x="232" y="518"/>
                </a:lnTo>
                <a:lnTo>
                  <a:pt x="236" y="515"/>
                </a:lnTo>
                <a:lnTo>
                  <a:pt x="237" y="513"/>
                </a:lnTo>
                <a:lnTo>
                  <a:pt x="239" y="509"/>
                </a:lnTo>
                <a:lnTo>
                  <a:pt x="239" y="507"/>
                </a:lnTo>
                <a:lnTo>
                  <a:pt x="240" y="505"/>
                </a:lnTo>
                <a:lnTo>
                  <a:pt x="241" y="502"/>
                </a:lnTo>
                <a:lnTo>
                  <a:pt x="244" y="500"/>
                </a:lnTo>
                <a:lnTo>
                  <a:pt x="248" y="496"/>
                </a:lnTo>
                <a:lnTo>
                  <a:pt x="250" y="495"/>
                </a:lnTo>
                <a:lnTo>
                  <a:pt x="251" y="495"/>
                </a:lnTo>
                <a:lnTo>
                  <a:pt x="251" y="492"/>
                </a:lnTo>
                <a:lnTo>
                  <a:pt x="255" y="488"/>
                </a:lnTo>
                <a:lnTo>
                  <a:pt x="266" y="479"/>
                </a:lnTo>
                <a:lnTo>
                  <a:pt x="267" y="479"/>
                </a:lnTo>
                <a:lnTo>
                  <a:pt x="269" y="479"/>
                </a:lnTo>
                <a:lnTo>
                  <a:pt x="272" y="480"/>
                </a:lnTo>
                <a:lnTo>
                  <a:pt x="277" y="480"/>
                </a:lnTo>
                <a:lnTo>
                  <a:pt x="281" y="473"/>
                </a:lnTo>
                <a:lnTo>
                  <a:pt x="282" y="470"/>
                </a:lnTo>
                <a:lnTo>
                  <a:pt x="282" y="469"/>
                </a:lnTo>
                <a:lnTo>
                  <a:pt x="284" y="468"/>
                </a:lnTo>
                <a:lnTo>
                  <a:pt x="284" y="466"/>
                </a:lnTo>
                <a:lnTo>
                  <a:pt x="285" y="466"/>
                </a:lnTo>
                <a:lnTo>
                  <a:pt x="292" y="461"/>
                </a:lnTo>
                <a:lnTo>
                  <a:pt x="291" y="454"/>
                </a:lnTo>
                <a:lnTo>
                  <a:pt x="289" y="450"/>
                </a:lnTo>
                <a:lnTo>
                  <a:pt x="289" y="451"/>
                </a:lnTo>
                <a:lnTo>
                  <a:pt x="287" y="454"/>
                </a:lnTo>
                <a:lnTo>
                  <a:pt x="282" y="462"/>
                </a:lnTo>
                <a:lnTo>
                  <a:pt x="278" y="469"/>
                </a:lnTo>
                <a:lnTo>
                  <a:pt x="274" y="473"/>
                </a:lnTo>
                <a:lnTo>
                  <a:pt x="272" y="475"/>
                </a:lnTo>
                <a:lnTo>
                  <a:pt x="270" y="475"/>
                </a:lnTo>
                <a:lnTo>
                  <a:pt x="269" y="475"/>
                </a:lnTo>
                <a:lnTo>
                  <a:pt x="269" y="470"/>
                </a:lnTo>
                <a:lnTo>
                  <a:pt x="270" y="466"/>
                </a:lnTo>
                <a:lnTo>
                  <a:pt x="272" y="465"/>
                </a:lnTo>
                <a:lnTo>
                  <a:pt x="273" y="462"/>
                </a:lnTo>
                <a:lnTo>
                  <a:pt x="276" y="454"/>
                </a:lnTo>
                <a:lnTo>
                  <a:pt x="276" y="453"/>
                </a:lnTo>
                <a:lnTo>
                  <a:pt x="276" y="450"/>
                </a:lnTo>
                <a:lnTo>
                  <a:pt x="272" y="442"/>
                </a:lnTo>
                <a:lnTo>
                  <a:pt x="270" y="442"/>
                </a:lnTo>
                <a:lnTo>
                  <a:pt x="270" y="443"/>
                </a:lnTo>
                <a:lnTo>
                  <a:pt x="270" y="457"/>
                </a:lnTo>
                <a:lnTo>
                  <a:pt x="265" y="470"/>
                </a:lnTo>
                <a:lnTo>
                  <a:pt x="265" y="472"/>
                </a:lnTo>
                <a:lnTo>
                  <a:pt x="254" y="481"/>
                </a:lnTo>
                <a:lnTo>
                  <a:pt x="251" y="483"/>
                </a:lnTo>
                <a:lnTo>
                  <a:pt x="250" y="483"/>
                </a:lnTo>
                <a:lnTo>
                  <a:pt x="248" y="477"/>
                </a:lnTo>
                <a:lnTo>
                  <a:pt x="248" y="475"/>
                </a:lnTo>
                <a:lnTo>
                  <a:pt x="248" y="473"/>
                </a:lnTo>
                <a:lnTo>
                  <a:pt x="243" y="470"/>
                </a:lnTo>
                <a:lnTo>
                  <a:pt x="237" y="468"/>
                </a:lnTo>
                <a:lnTo>
                  <a:pt x="236" y="468"/>
                </a:lnTo>
                <a:lnTo>
                  <a:pt x="236" y="469"/>
                </a:lnTo>
                <a:lnTo>
                  <a:pt x="243" y="473"/>
                </a:lnTo>
                <a:lnTo>
                  <a:pt x="244" y="479"/>
                </a:lnTo>
                <a:lnTo>
                  <a:pt x="246" y="481"/>
                </a:lnTo>
                <a:lnTo>
                  <a:pt x="241" y="490"/>
                </a:lnTo>
                <a:lnTo>
                  <a:pt x="240" y="491"/>
                </a:lnTo>
                <a:lnTo>
                  <a:pt x="237" y="494"/>
                </a:lnTo>
                <a:lnTo>
                  <a:pt x="236" y="494"/>
                </a:lnTo>
                <a:lnTo>
                  <a:pt x="232" y="496"/>
                </a:lnTo>
                <a:lnTo>
                  <a:pt x="229" y="496"/>
                </a:lnTo>
                <a:lnTo>
                  <a:pt x="228" y="495"/>
                </a:lnTo>
                <a:lnTo>
                  <a:pt x="222" y="490"/>
                </a:lnTo>
                <a:lnTo>
                  <a:pt x="222" y="487"/>
                </a:lnTo>
                <a:lnTo>
                  <a:pt x="221" y="485"/>
                </a:lnTo>
                <a:lnTo>
                  <a:pt x="222" y="477"/>
                </a:lnTo>
                <a:lnTo>
                  <a:pt x="224" y="473"/>
                </a:lnTo>
                <a:lnTo>
                  <a:pt x="226" y="468"/>
                </a:lnTo>
                <a:lnTo>
                  <a:pt x="232" y="455"/>
                </a:lnTo>
                <a:lnTo>
                  <a:pt x="232" y="451"/>
                </a:lnTo>
                <a:lnTo>
                  <a:pt x="232" y="442"/>
                </a:lnTo>
                <a:lnTo>
                  <a:pt x="231" y="434"/>
                </a:lnTo>
                <a:lnTo>
                  <a:pt x="233" y="430"/>
                </a:lnTo>
                <a:lnTo>
                  <a:pt x="236" y="427"/>
                </a:lnTo>
                <a:lnTo>
                  <a:pt x="237" y="427"/>
                </a:lnTo>
                <a:lnTo>
                  <a:pt x="240" y="424"/>
                </a:lnTo>
                <a:lnTo>
                  <a:pt x="240" y="423"/>
                </a:lnTo>
                <a:lnTo>
                  <a:pt x="237" y="419"/>
                </a:lnTo>
                <a:lnTo>
                  <a:pt x="239" y="417"/>
                </a:lnTo>
                <a:lnTo>
                  <a:pt x="243" y="413"/>
                </a:lnTo>
                <a:lnTo>
                  <a:pt x="244" y="412"/>
                </a:lnTo>
                <a:lnTo>
                  <a:pt x="244" y="409"/>
                </a:lnTo>
                <a:lnTo>
                  <a:pt x="244" y="409"/>
                </a:lnTo>
                <a:lnTo>
                  <a:pt x="244" y="408"/>
                </a:lnTo>
                <a:lnTo>
                  <a:pt x="243" y="406"/>
                </a:lnTo>
                <a:lnTo>
                  <a:pt x="241" y="404"/>
                </a:lnTo>
                <a:lnTo>
                  <a:pt x="239" y="404"/>
                </a:lnTo>
                <a:lnTo>
                  <a:pt x="240" y="406"/>
                </a:lnTo>
                <a:lnTo>
                  <a:pt x="241" y="409"/>
                </a:lnTo>
                <a:lnTo>
                  <a:pt x="241" y="409"/>
                </a:lnTo>
                <a:lnTo>
                  <a:pt x="241" y="412"/>
                </a:lnTo>
                <a:lnTo>
                  <a:pt x="240" y="412"/>
                </a:lnTo>
                <a:lnTo>
                  <a:pt x="233" y="420"/>
                </a:lnTo>
                <a:lnTo>
                  <a:pt x="225" y="425"/>
                </a:lnTo>
                <a:lnTo>
                  <a:pt x="224" y="435"/>
                </a:lnTo>
                <a:lnTo>
                  <a:pt x="226" y="436"/>
                </a:lnTo>
                <a:lnTo>
                  <a:pt x="226" y="438"/>
                </a:lnTo>
                <a:lnTo>
                  <a:pt x="226" y="453"/>
                </a:lnTo>
                <a:lnTo>
                  <a:pt x="225" y="458"/>
                </a:lnTo>
                <a:lnTo>
                  <a:pt x="221" y="469"/>
                </a:lnTo>
                <a:lnTo>
                  <a:pt x="218" y="473"/>
                </a:lnTo>
                <a:lnTo>
                  <a:pt x="214" y="475"/>
                </a:lnTo>
                <a:lnTo>
                  <a:pt x="217" y="468"/>
                </a:lnTo>
                <a:lnTo>
                  <a:pt x="217" y="466"/>
                </a:lnTo>
                <a:lnTo>
                  <a:pt x="216" y="464"/>
                </a:lnTo>
                <a:lnTo>
                  <a:pt x="214" y="462"/>
                </a:lnTo>
                <a:lnTo>
                  <a:pt x="211" y="460"/>
                </a:lnTo>
                <a:lnTo>
                  <a:pt x="209" y="458"/>
                </a:lnTo>
                <a:lnTo>
                  <a:pt x="207" y="462"/>
                </a:lnTo>
                <a:lnTo>
                  <a:pt x="209" y="462"/>
                </a:lnTo>
                <a:lnTo>
                  <a:pt x="210" y="464"/>
                </a:lnTo>
                <a:lnTo>
                  <a:pt x="211" y="466"/>
                </a:lnTo>
                <a:lnTo>
                  <a:pt x="213" y="466"/>
                </a:lnTo>
                <a:lnTo>
                  <a:pt x="213" y="468"/>
                </a:lnTo>
                <a:lnTo>
                  <a:pt x="211" y="470"/>
                </a:lnTo>
                <a:lnTo>
                  <a:pt x="211" y="472"/>
                </a:lnTo>
                <a:lnTo>
                  <a:pt x="210" y="473"/>
                </a:lnTo>
                <a:lnTo>
                  <a:pt x="210" y="476"/>
                </a:lnTo>
                <a:lnTo>
                  <a:pt x="217" y="492"/>
                </a:lnTo>
                <a:lnTo>
                  <a:pt x="218" y="494"/>
                </a:lnTo>
                <a:lnTo>
                  <a:pt x="220" y="494"/>
                </a:lnTo>
                <a:lnTo>
                  <a:pt x="220" y="495"/>
                </a:lnTo>
                <a:lnTo>
                  <a:pt x="221" y="495"/>
                </a:lnTo>
                <a:lnTo>
                  <a:pt x="221" y="498"/>
                </a:lnTo>
                <a:lnTo>
                  <a:pt x="221" y="499"/>
                </a:lnTo>
                <a:lnTo>
                  <a:pt x="214" y="507"/>
                </a:lnTo>
                <a:lnTo>
                  <a:pt x="210" y="513"/>
                </a:lnTo>
                <a:lnTo>
                  <a:pt x="209" y="513"/>
                </a:lnTo>
                <a:lnTo>
                  <a:pt x="205" y="513"/>
                </a:lnTo>
                <a:lnTo>
                  <a:pt x="202" y="513"/>
                </a:lnTo>
                <a:lnTo>
                  <a:pt x="202" y="511"/>
                </a:lnTo>
                <a:lnTo>
                  <a:pt x="199" y="507"/>
                </a:lnTo>
                <a:lnTo>
                  <a:pt x="198" y="496"/>
                </a:lnTo>
                <a:lnTo>
                  <a:pt x="199" y="495"/>
                </a:lnTo>
                <a:lnTo>
                  <a:pt x="203" y="484"/>
                </a:lnTo>
                <a:lnTo>
                  <a:pt x="203" y="481"/>
                </a:lnTo>
                <a:lnTo>
                  <a:pt x="201" y="476"/>
                </a:lnTo>
                <a:lnTo>
                  <a:pt x="196" y="469"/>
                </a:lnTo>
                <a:lnTo>
                  <a:pt x="195" y="468"/>
                </a:lnTo>
                <a:lnTo>
                  <a:pt x="194" y="466"/>
                </a:lnTo>
                <a:lnTo>
                  <a:pt x="191" y="465"/>
                </a:lnTo>
                <a:lnTo>
                  <a:pt x="190" y="464"/>
                </a:lnTo>
                <a:lnTo>
                  <a:pt x="190" y="455"/>
                </a:lnTo>
                <a:lnTo>
                  <a:pt x="191" y="451"/>
                </a:lnTo>
                <a:lnTo>
                  <a:pt x="191" y="450"/>
                </a:lnTo>
                <a:lnTo>
                  <a:pt x="194" y="449"/>
                </a:lnTo>
                <a:lnTo>
                  <a:pt x="195" y="442"/>
                </a:lnTo>
                <a:lnTo>
                  <a:pt x="194" y="440"/>
                </a:lnTo>
                <a:lnTo>
                  <a:pt x="192" y="438"/>
                </a:lnTo>
                <a:lnTo>
                  <a:pt x="191" y="438"/>
                </a:lnTo>
                <a:lnTo>
                  <a:pt x="190" y="439"/>
                </a:lnTo>
                <a:lnTo>
                  <a:pt x="186" y="455"/>
                </a:lnTo>
                <a:lnTo>
                  <a:pt x="186" y="466"/>
                </a:lnTo>
                <a:lnTo>
                  <a:pt x="186" y="468"/>
                </a:lnTo>
                <a:lnTo>
                  <a:pt x="188" y="470"/>
                </a:lnTo>
                <a:lnTo>
                  <a:pt x="191" y="470"/>
                </a:lnTo>
                <a:lnTo>
                  <a:pt x="196" y="481"/>
                </a:lnTo>
                <a:lnTo>
                  <a:pt x="196" y="484"/>
                </a:lnTo>
                <a:lnTo>
                  <a:pt x="196" y="490"/>
                </a:lnTo>
                <a:lnTo>
                  <a:pt x="195" y="491"/>
                </a:lnTo>
                <a:lnTo>
                  <a:pt x="192" y="498"/>
                </a:lnTo>
                <a:lnTo>
                  <a:pt x="194" y="514"/>
                </a:lnTo>
                <a:lnTo>
                  <a:pt x="199" y="521"/>
                </a:lnTo>
                <a:lnTo>
                  <a:pt x="199" y="522"/>
                </a:lnTo>
                <a:lnTo>
                  <a:pt x="201" y="526"/>
                </a:lnTo>
                <a:lnTo>
                  <a:pt x="194" y="533"/>
                </a:lnTo>
                <a:lnTo>
                  <a:pt x="191" y="533"/>
                </a:lnTo>
                <a:lnTo>
                  <a:pt x="188" y="532"/>
                </a:lnTo>
                <a:lnTo>
                  <a:pt x="187" y="530"/>
                </a:lnTo>
                <a:lnTo>
                  <a:pt x="186" y="522"/>
                </a:lnTo>
                <a:lnTo>
                  <a:pt x="186" y="522"/>
                </a:lnTo>
                <a:lnTo>
                  <a:pt x="186" y="521"/>
                </a:lnTo>
                <a:lnTo>
                  <a:pt x="186" y="518"/>
                </a:lnTo>
                <a:lnTo>
                  <a:pt x="186" y="517"/>
                </a:lnTo>
                <a:lnTo>
                  <a:pt x="186" y="513"/>
                </a:lnTo>
                <a:lnTo>
                  <a:pt x="186" y="510"/>
                </a:lnTo>
                <a:lnTo>
                  <a:pt x="184" y="509"/>
                </a:lnTo>
                <a:lnTo>
                  <a:pt x="176" y="503"/>
                </a:lnTo>
                <a:lnTo>
                  <a:pt x="173" y="502"/>
                </a:lnTo>
                <a:lnTo>
                  <a:pt x="172" y="503"/>
                </a:lnTo>
                <a:lnTo>
                  <a:pt x="171" y="509"/>
                </a:lnTo>
                <a:lnTo>
                  <a:pt x="175" y="510"/>
                </a:lnTo>
                <a:lnTo>
                  <a:pt x="181" y="511"/>
                </a:lnTo>
                <a:lnTo>
                  <a:pt x="183" y="511"/>
                </a:lnTo>
                <a:lnTo>
                  <a:pt x="183" y="514"/>
                </a:lnTo>
                <a:lnTo>
                  <a:pt x="183" y="517"/>
                </a:lnTo>
                <a:lnTo>
                  <a:pt x="183" y="518"/>
                </a:lnTo>
                <a:lnTo>
                  <a:pt x="181" y="526"/>
                </a:lnTo>
                <a:lnTo>
                  <a:pt x="188" y="540"/>
                </a:lnTo>
                <a:lnTo>
                  <a:pt x="181" y="547"/>
                </a:lnTo>
                <a:lnTo>
                  <a:pt x="180" y="548"/>
                </a:lnTo>
                <a:lnTo>
                  <a:pt x="179" y="548"/>
                </a:lnTo>
                <a:lnTo>
                  <a:pt x="173" y="550"/>
                </a:lnTo>
                <a:lnTo>
                  <a:pt x="171" y="550"/>
                </a:lnTo>
                <a:lnTo>
                  <a:pt x="168" y="550"/>
                </a:lnTo>
                <a:lnTo>
                  <a:pt x="168" y="548"/>
                </a:lnTo>
                <a:lnTo>
                  <a:pt x="166" y="547"/>
                </a:lnTo>
                <a:lnTo>
                  <a:pt x="165" y="544"/>
                </a:lnTo>
                <a:lnTo>
                  <a:pt x="154" y="540"/>
                </a:lnTo>
                <a:lnTo>
                  <a:pt x="150" y="539"/>
                </a:lnTo>
                <a:lnTo>
                  <a:pt x="146" y="539"/>
                </a:lnTo>
                <a:lnTo>
                  <a:pt x="145" y="539"/>
                </a:lnTo>
                <a:lnTo>
                  <a:pt x="131" y="532"/>
                </a:lnTo>
                <a:lnTo>
                  <a:pt x="131" y="530"/>
                </a:lnTo>
                <a:lnTo>
                  <a:pt x="131" y="529"/>
                </a:lnTo>
                <a:lnTo>
                  <a:pt x="132" y="526"/>
                </a:lnTo>
                <a:lnTo>
                  <a:pt x="134" y="526"/>
                </a:lnTo>
                <a:lnTo>
                  <a:pt x="136" y="525"/>
                </a:lnTo>
                <a:lnTo>
                  <a:pt x="138" y="524"/>
                </a:lnTo>
                <a:lnTo>
                  <a:pt x="142" y="521"/>
                </a:lnTo>
                <a:lnTo>
                  <a:pt x="147" y="515"/>
                </a:lnTo>
                <a:lnTo>
                  <a:pt x="149" y="514"/>
                </a:lnTo>
                <a:lnTo>
                  <a:pt x="151" y="510"/>
                </a:lnTo>
                <a:lnTo>
                  <a:pt x="151" y="507"/>
                </a:lnTo>
                <a:lnTo>
                  <a:pt x="154" y="499"/>
                </a:lnTo>
                <a:lnTo>
                  <a:pt x="156" y="495"/>
                </a:lnTo>
                <a:lnTo>
                  <a:pt x="157" y="490"/>
                </a:lnTo>
                <a:lnTo>
                  <a:pt x="157" y="488"/>
                </a:lnTo>
                <a:lnTo>
                  <a:pt x="157" y="487"/>
                </a:lnTo>
                <a:lnTo>
                  <a:pt x="161" y="480"/>
                </a:lnTo>
                <a:lnTo>
                  <a:pt x="166" y="475"/>
                </a:lnTo>
                <a:lnTo>
                  <a:pt x="168" y="469"/>
                </a:lnTo>
                <a:lnTo>
                  <a:pt x="158" y="469"/>
                </a:lnTo>
                <a:lnTo>
                  <a:pt x="146" y="477"/>
                </a:lnTo>
                <a:lnTo>
                  <a:pt x="150" y="487"/>
                </a:lnTo>
                <a:lnTo>
                  <a:pt x="151" y="487"/>
                </a:lnTo>
                <a:lnTo>
                  <a:pt x="151" y="488"/>
                </a:lnTo>
                <a:lnTo>
                  <a:pt x="151" y="491"/>
                </a:lnTo>
                <a:lnTo>
                  <a:pt x="149" y="498"/>
                </a:lnTo>
                <a:lnTo>
                  <a:pt x="147" y="502"/>
                </a:lnTo>
                <a:lnTo>
                  <a:pt x="142" y="506"/>
                </a:lnTo>
                <a:lnTo>
                  <a:pt x="139" y="510"/>
                </a:lnTo>
                <a:lnTo>
                  <a:pt x="138" y="513"/>
                </a:lnTo>
                <a:lnTo>
                  <a:pt x="135" y="515"/>
                </a:lnTo>
                <a:lnTo>
                  <a:pt x="131" y="518"/>
                </a:lnTo>
                <a:lnTo>
                  <a:pt x="130" y="520"/>
                </a:lnTo>
                <a:lnTo>
                  <a:pt x="130" y="514"/>
                </a:lnTo>
                <a:lnTo>
                  <a:pt x="130" y="513"/>
                </a:lnTo>
                <a:lnTo>
                  <a:pt x="131" y="498"/>
                </a:lnTo>
                <a:lnTo>
                  <a:pt x="131" y="494"/>
                </a:lnTo>
                <a:lnTo>
                  <a:pt x="132" y="490"/>
                </a:lnTo>
                <a:lnTo>
                  <a:pt x="126" y="499"/>
                </a:lnTo>
                <a:lnTo>
                  <a:pt x="123" y="514"/>
                </a:lnTo>
                <a:lnTo>
                  <a:pt x="123" y="515"/>
                </a:lnTo>
                <a:lnTo>
                  <a:pt x="120" y="515"/>
                </a:lnTo>
                <a:lnTo>
                  <a:pt x="121" y="517"/>
                </a:lnTo>
                <a:lnTo>
                  <a:pt x="121" y="520"/>
                </a:lnTo>
                <a:lnTo>
                  <a:pt x="119" y="529"/>
                </a:lnTo>
                <a:lnTo>
                  <a:pt x="119" y="528"/>
                </a:lnTo>
                <a:lnTo>
                  <a:pt x="119" y="530"/>
                </a:lnTo>
                <a:lnTo>
                  <a:pt x="116" y="536"/>
                </a:lnTo>
                <a:lnTo>
                  <a:pt x="116" y="539"/>
                </a:lnTo>
                <a:lnTo>
                  <a:pt x="119" y="544"/>
                </a:lnTo>
                <a:lnTo>
                  <a:pt x="117" y="547"/>
                </a:lnTo>
                <a:lnTo>
                  <a:pt x="116" y="548"/>
                </a:lnTo>
                <a:lnTo>
                  <a:pt x="109" y="551"/>
                </a:lnTo>
                <a:lnTo>
                  <a:pt x="109" y="552"/>
                </a:lnTo>
                <a:lnTo>
                  <a:pt x="104" y="552"/>
                </a:lnTo>
                <a:lnTo>
                  <a:pt x="102" y="554"/>
                </a:lnTo>
                <a:lnTo>
                  <a:pt x="98" y="554"/>
                </a:lnTo>
                <a:lnTo>
                  <a:pt x="97" y="552"/>
                </a:lnTo>
                <a:lnTo>
                  <a:pt x="86" y="544"/>
                </a:lnTo>
                <a:lnTo>
                  <a:pt x="85" y="543"/>
                </a:lnTo>
                <a:lnTo>
                  <a:pt x="82" y="539"/>
                </a:lnTo>
                <a:lnTo>
                  <a:pt x="82" y="535"/>
                </a:lnTo>
                <a:lnTo>
                  <a:pt x="74" y="537"/>
                </a:lnTo>
                <a:lnTo>
                  <a:pt x="68" y="540"/>
                </a:lnTo>
                <a:lnTo>
                  <a:pt x="67" y="540"/>
                </a:lnTo>
                <a:lnTo>
                  <a:pt x="65" y="540"/>
                </a:lnTo>
                <a:lnTo>
                  <a:pt x="64" y="540"/>
                </a:lnTo>
                <a:lnTo>
                  <a:pt x="64" y="532"/>
                </a:lnTo>
                <a:lnTo>
                  <a:pt x="64" y="530"/>
                </a:lnTo>
                <a:lnTo>
                  <a:pt x="64" y="529"/>
                </a:lnTo>
                <a:lnTo>
                  <a:pt x="65" y="528"/>
                </a:lnTo>
                <a:lnTo>
                  <a:pt x="64" y="526"/>
                </a:lnTo>
                <a:lnTo>
                  <a:pt x="64" y="525"/>
                </a:lnTo>
                <a:lnTo>
                  <a:pt x="65" y="524"/>
                </a:lnTo>
                <a:lnTo>
                  <a:pt x="68" y="522"/>
                </a:lnTo>
                <a:lnTo>
                  <a:pt x="72" y="521"/>
                </a:lnTo>
                <a:lnTo>
                  <a:pt x="82" y="514"/>
                </a:lnTo>
                <a:lnTo>
                  <a:pt x="60" y="520"/>
                </a:lnTo>
                <a:lnTo>
                  <a:pt x="60" y="525"/>
                </a:lnTo>
                <a:lnTo>
                  <a:pt x="60" y="526"/>
                </a:lnTo>
                <a:lnTo>
                  <a:pt x="59" y="528"/>
                </a:lnTo>
                <a:lnTo>
                  <a:pt x="55" y="528"/>
                </a:lnTo>
                <a:lnTo>
                  <a:pt x="45" y="530"/>
                </a:lnTo>
                <a:lnTo>
                  <a:pt x="37" y="532"/>
                </a:lnTo>
                <a:lnTo>
                  <a:pt x="37" y="530"/>
                </a:lnTo>
                <a:lnTo>
                  <a:pt x="34" y="530"/>
                </a:lnTo>
                <a:lnTo>
                  <a:pt x="33" y="529"/>
                </a:lnTo>
                <a:lnTo>
                  <a:pt x="35" y="511"/>
                </a:lnTo>
                <a:lnTo>
                  <a:pt x="37" y="505"/>
                </a:lnTo>
                <a:lnTo>
                  <a:pt x="37" y="503"/>
                </a:lnTo>
                <a:lnTo>
                  <a:pt x="44" y="495"/>
                </a:lnTo>
                <a:lnTo>
                  <a:pt x="63" y="498"/>
                </a:lnTo>
                <a:lnTo>
                  <a:pt x="70" y="496"/>
                </a:lnTo>
                <a:lnTo>
                  <a:pt x="74" y="495"/>
                </a:lnTo>
                <a:lnTo>
                  <a:pt x="82" y="499"/>
                </a:lnTo>
                <a:lnTo>
                  <a:pt x="83" y="500"/>
                </a:lnTo>
                <a:lnTo>
                  <a:pt x="86" y="503"/>
                </a:lnTo>
                <a:lnTo>
                  <a:pt x="90" y="503"/>
                </a:lnTo>
                <a:lnTo>
                  <a:pt x="93" y="502"/>
                </a:lnTo>
                <a:lnTo>
                  <a:pt x="106" y="499"/>
                </a:lnTo>
                <a:lnTo>
                  <a:pt x="106" y="498"/>
                </a:lnTo>
                <a:lnTo>
                  <a:pt x="104" y="494"/>
                </a:lnTo>
                <a:lnTo>
                  <a:pt x="102" y="494"/>
                </a:lnTo>
                <a:lnTo>
                  <a:pt x="100" y="492"/>
                </a:lnTo>
                <a:lnTo>
                  <a:pt x="98" y="494"/>
                </a:lnTo>
                <a:lnTo>
                  <a:pt x="94" y="495"/>
                </a:lnTo>
                <a:lnTo>
                  <a:pt x="91" y="496"/>
                </a:lnTo>
                <a:lnTo>
                  <a:pt x="90" y="498"/>
                </a:lnTo>
                <a:lnTo>
                  <a:pt x="89" y="498"/>
                </a:lnTo>
                <a:lnTo>
                  <a:pt x="86" y="496"/>
                </a:lnTo>
                <a:lnTo>
                  <a:pt x="83" y="494"/>
                </a:lnTo>
                <a:lnTo>
                  <a:pt x="83" y="492"/>
                </a:lnTo>
                <a:lnTo>
                  <a:pt x="85" y="492"/>
                </a:lnTo>
                <a:lnTo>
                  <a:pt x="95" y="480"/>
                </a:lnTo>
                <a:lnTo>
                  <a:pt x="97" y="480"/>
                </a:lnTo>
                <a:lnTo>
                  <a:pt x="98" y="480"/>
                </a:lnTo>
                <a:lnTo>
                  <a:pt x="102" y="479"/>
                </a:lnTo>
                <a:lnTo>
                  <a:pt x="105" y="479"/>
                </a:lnTo>
                <a:lnTo>
                  <a:pt x="106" y="480"/>
                </a:lnTo>
                <a:lnTo>
                  <a:pt x="108" y="480"/>
                </a:lnTo>
                <a:lnTo>
                  <a:pt x="117" y="477"/>
                </a:lnTo>
                <a:lnTo>
                  <a:pt x="119" y="477"/>
                </a:lnTo>
                <a:lnTo>
                  <a:pt x="121" y="475"/>
                </a:lnTo>
                <a:lnTo>
                  <a:pt x="127" y="472"/>
                </a:lnTo>
                <a:lnTo>
                  <a:pt x="128" y="472"/>
                </a:lnTo>
                <a:lnTo>
                  <a:pt x="127" y="470"/>
                </a:lnTo>
                <a:lnTo>
                  <a:pt x="124" y="469"/>
                </a:lnTo>
                <a:lnTo>
                  <a:pt x="123" y="469"/>
                </a:lnTo>
                <a:lnTo>
                  <a:pt x="121" y="469"/>
                </a:lnTo>
                <a:lnTo>
                  <a:pt x="120" y="470"/>
                </a:lnTo>
                <a:lnTo>
                  <a:pt x="119" y="473"/>
                </a:lnTo>
                <a:lnTo>
                  <a:pt x="112" y="475"/>
                </a:lnTo>
                <a:lnTo>
                  <a:pt x="101" y="475"/>
                </a:lnTo>
                <a:lnTo>
                  <a:pt x="98" y="475"/>
                </a:lnTo>
                <a:lnTo>
                  <a:pt x="89" y="475"/>
                </a:lnTo>
                <a:lnTo>
                  <a:pt x="86" y="475"/>
                </a:lnTo>
                <a:lnTo>
                  <a:pt x="72" y="466"/>
                </a:lnTo>
                <a:lnTo>
                  <a:pt x="68" y="464"/>
                </a:lnTo>
                <a:lnTo>
                  <a:pt x="67" y="462"/>
                </a:lnTo>
                <a:lnTo>
                  <a:pt x="67" y="461"/>
                </a:lnTo>
                <a:lnTo>
                  <a:pt x="70" y="460"/>
                </a:lnTo>
                <a:lnTo>
                  <a:pt x="74" y="457"/>
                </a:lnTo>
                <a:lnTo>
                  <a:pt x="93" y="449"/>
                </a:lnTo>
                <a:lnTo>
                  <a:pt x="94" y="449"/>
                </a:lnTo>
                <a:lnTo>
                  <a:pt x="94" y="450"/>
                </a:lnTo>
                <a:lnTo>
                  <a:pt x="94" y="451"/>
                </a:lnTo>
                <a:lnTo>
                  <a:pt x="95" y="453"/>
                </a:lnTo>
                <a:lnTo>
                  <a:pt x="100" y="453"/>
                </a:lnTo>
                <a:lnTo>
                  <a:pt x="113" y="450"/>
                </a:lnTo>
                <a:lnTo>
                  <a:pt x="123" y="446"/>
                </a:lnTo>
                <a:lnTo>
                  <a:pt x="124" y="446"/>
                </a:lnTo>
                <a:lnTo>
                  <a:pt x="131" y="447"/>
                </a:lnTo>
                <a:lnTo>
                  <a:pt x="139" y="454"/>
                </a:lnTo>
                <a:lnTo>
                  <a:pt x="149" y="457"/>
                </a:lnTo>
                <a:lnTo>
                  <a:pt x="150" y="457"/>
                </a:lnTo>
                <a:lnTo>
                  <a:pt x="150" y="455"/>
                </a:lnTo>
                <a:lnTo>
                  <a:pt x="150" y="454"/>
                </a:lnTo>
                <a:lnTo>
                  <a:pt x="149" y="453"/>
                </a:lnTo>
                <a:lnTo>
                  <a:pt x="149" y="450"/>
                </a:lnTo>
                <a:lnTo>
                  <a:pt x="151" y="450"/>
                </a:lnTo>
                <a:lnTo>
                  <a:pt x="151" y="451"/>
                </a:lnTo>
                <a:lnTo>
                  <a:pt x="151" y="454"/>
                </a:lnTo>
                <a:lnTo>
                  <a:pt x="151" y="455"/>
                </a:lnTo>
                <a:lnTo>
                  <a:pt x="151" y="455"/>
                </a:lnTo>
                <a:lnTo>
                  <a:pt x="151" y="461"/>
                </a:lnTo>
                <a:lnTo>
                  <a:pt x="150" y="462"/>
                </a:lnTo>
                <a:lnTo>
                  <a:pt x="150" y="464"/>
                </a:lnTo>
                <a:lnTo>
                  <a:pt x="149" y="464"/>
                </a:lnTo>
                <a:lnTo>
                  <a:pt x="149" y="465"/>
                </a:lnTo>
                <a:lnTo>
                  <a:pt x="147" y="465"/>
                </a:lnTo>
                <a:lnTo>
                  <a:pt x="146" y="464"/>
                </a:lnTo>
                <a:lnTo>
                  <a:pt x="145" y="464"/>
                </a:lnTo>
                <a:lnTo>
                  <a:pt x="126" y="475"/>
                </a:lnTo>
                <a:lnTo>
                  <a:pt x="124" y="475"/>
                </a:lnTo>
                <a:lnTo>
                  <a:pt x="120" y="479"/>
                </a:lnTo>
                <a:lnTo>
                  <a:pt x="119" y="481"/>
                </a:lnTo>
                <a:lnTo>
                  <a:pt x="119" y="484"/>
                </a:lnTo>
                <a:lnTo>
                  <a:pt x="120" y="488"/>
                </a:lnTo>
                <a:lnTo>
                  <a:pt x="120" y="492"/>
                </a:lnTo>
                <a:lnTo>
                  <a:pt x="121" y="492"/>
                </a:lnTo>
                <a:lnTo>
                  <a:pt x="126" y="491"/>
                </a:lnTo>
                <a:lnTo>
                  <a:pt x="141" y="477"/>
                </a:lnTo>
                <a:lnTo>
                  <a:pt x="145" y="475"/>
                </a:lnTo>
                <a:lnTo>
                  <a:pt x="146" y="475"/>
                </a:lnTo>
                <a:lnTo>
                  <a:pt x="147" y="469"/>
                </a:lnTo>
                <a:lnTo>
                  <a:pt x="149" y="468"/>
                </a:lnTo>
                <a:lnTo>
                  <a:pt x="151" y="464"/>
                </a:lnTo>
                <a:lnTo>
                  <a:pt x="153" y="462"/>
                </a:lnTo>
                <a:lnTo>
                  <a:pt x="154" y="461"/>
                </a:lnTo>
                <a:lnTo>
                  <a:pt x="156" y="461"/>
                </a:lnTo>
                <a:lnTo>
                  <a:pt x="157" y="460"/>
                </a:lnTo>
                <a:lnTo>
                  <a:pt x="160" y="460"/>
                </a:lnTo>
                <a:lnTo>
                  <a:pt x="162" y="461"/>
                </a:lnTo>
                <a:lnTo>
                  <a:pt x="162" y="464"/>
                </a:lnTo>
                <a:lnTo>
                  <a:pt x="171" y="462"/>
                </a:lnTo>
                <a:lnTo>
                  <a:pt x="176" y="458"/>
                </a:lnTo>
                <a:lnTo>
                  <a:pt x="180" y="451"/>
                </a:lnTo>
                <a:lnTo>
                  <a:pt x="179" y="451"/>
                </a:lnTo>
                <a:lnTo>
                  <a:pt x="176" y="450"/>
                </a:lnTo>
                <a:lnTo>
                  <a:pt x="175" y="447"/>
                </a:lnTo>
                <a:lnTo>
                  <a:pt x="173" y="442"/>
                </a:lnTo>
                <a:lnTo>
                  <a:pt x="173" y="440"/>
                </a:lnTo>
                <a:lnTo>
                  <a:pt x="188" y="435"/>
                </a:lnTo>
                <a:lnTo>
                  <a:pt x="190" y="435"/>
                </a:lnTo>
                <a:lnTo>
                  <a:pt x="194" y="436"/>
                </a:lnTo>
                <a:lnTo>
                  <a:pt x="195" y="439"/>
                </a:lnTo>
                <a:lnTo>
                  <a:pt x="196" y="442"/>
                </a:lnTo>
                <a:lnTo>
                  <a:pt x="196" y="442"/>
                </a:lnTo>
                <a:lnTo>
                  <a:pt x="195" y="449"/>
                </a:lnTo>
                <a:lnTo>
                  <a:pt x="192" y="453"/>
                </a:lnTo>
                <a:lnTo>
                  <a:pt x="191" y="454"/>
                </a:lnTo>
                <a:lnTo>
                  <a:pt x="191" y="455"/>
                </a:lnTo>
                <a:lnTo>
                  <a:pt x="191" y="457"/>
                </a:lnTo>
                <a:lnTo>
                  <a:pt x="194" y="461"/>
                </a:lnTo>
                <a:lnTo>
                  <a:pt x="203" y="473"/>
                </a:lnTo>
                <a:lnTo>
                  <a:pt x="207" y="476"/>
                </a:lnTo>
                <a:lnTo>
                  <a:pt x="210" y="469"/>
                </a:lnTo>
                <a:lnTo>
                  <a:pt x="210" y="468"/>
                </a:lnTo>
                <a:lnTo>
                  <a:pt x="210" y="466"/>
                </a:lnTo>
                <a:lnTo>
                  <a:pt x="209" y="466"/>
                </a:lnTo>
                <a:lnTo>
                  <a:pt x="205" y="465"/>
                </a:lnTo>
                <a:lnTo>
                  <a:pt x="203" y="461"/>
                </a:lnTo>
                <a:lnTo>
                  <a:pt x="203" y="460"/>
                </a:lnTo>
                <a:lnTo>
                  <a:pt x="206" y="460"/>
                </a:lnTo>
                <a:lnTo>
                  <a:pt x="207" y="457"/>
                </a:lnTo>
                <a:lnTo>
                  <a:pt x="207" y="455"/>
                </a:lnTo>
                <a:lnTo>
                  <a:pt x="203" y="440"/>
                </a:lnTo>
                <a:lnTo>
                  <a:pt x="203" y="438"/>
                </a:lnTo>
                <a:lnTo>
                  <a:pt x="205" y="436"/>
                </a:lnTo>
                <a:lnTo>
                  <a:pt x="210" y="439"/>
                </a:lnTo>
                <a:lnTo>
                  <a:pt x="210" y="440"/>
                </a:lnTo>
                <a:lnTo>
                  <a:pt x="211" y="442"/>
                </a:lnTo>
                <a:lnTo>
                  <a:pt x="214" y="447"/>
                </a:lnTo>
                <a:lnTo>
                  <a:pt x="213" y="450"/>
                </a:lnTo>
                <a:lnTo>
                  <a:pt x="213" y="457"/>
                </a:lnTo>
                <a:lnTo>
                  <a:pt x="218" y="469"/>
                </a:lnTo>
                <a:lnTo>
                  <a:pt x="218" y="470"/>
                </a:lnTo>
                <a:lnTo>
                  <a:pt x="218" y="468"/>
                </a:lnTo>
                <a:lnTo>
                  <a:pt x="220" y="462"/>
                </a:lnTo>
                <a:lnTo>
                  <a:pt x="221" y="461"/>
                </a:lnTo>
                <a:lnTo>
                  <a:pt x="221" y="460"/>
                </a:lnTo>
                <a:lnTo>
                  <a:pt x="224" y="447"/>
                </a:lnTo>
                <a:lnTo>
                  <a:pt x="225" y="439"/>
                </a:lnTo>
                <a:lnTo>
                  <a:pt x="224" y="438"/>
                </a:lnTo>
                <a:lnTo>
                  <a:pt x="222" y="436"/>
                </a:lnTo>
                <a:lnTo>
                  <a:pt x="221" y="438"/>
                </a:lnTo>
                <a:lnTo>
                  <a:pt x="218" y="439"/>
                </a:lnTo>
                <a:lnTo>
                  <a:pt x="213" y="439"/>
                </a:lnTo>
                <a:lnTo>
                  <a:pt x="205" y="430"/>
                </a:lnTo>
                <a:lnTo>
                  <a:pt x="205" y="427"/>
                </a:lnTo>
                <a:lnTo>
                  <a:pt x="205" y="425"/>
                </a:lnTo>
                <a:lnTo>
                  <a:pt x="206" y="424"/>
                </a:lnTo>
                <a:lnTo>
                  <a:pt x="216" y="417"/>
                </a:lnTo>
                <a:lnTo>
                  <a:pt x="222" y="419"/>
                </a:lnTo>
                <a:lnTo>
                  <a:pt x="228" y="420"/>
                </a:lnTo>
                <a:lnTo>
                  <a:pt x="231" y="420"/>
                </a:lnTo>
                <a:lnTo>
                  <a:pt x="231" y="419"/>
                </a:lnTo>
                <a:lnTo>
                  <a:pt x="240" y="410"/>
                </a:lnTo>
                <a:lnTo>
                  <a:pt x="240" y="409"/>
                </a:lnTo>
                <a:lnTo>
                  <a:pt x="237" y="406"/>
                </a:lnTo>
                <a:lnTo>
                  <a:pt x="237" y="405"/>
                </a:lnTo>
                <a:lnTo>
                  <a:pt x="235" y="404"/>
                </a:lnTo>
                <a:lnTo>
                  <a:pt x="233" y="404"/>
                </a:lnTo>
                <a:lnTo>
                  <a:pt x="229" y="402"/>
                </a:lnTo>
                <a:lnTo>
                  <a:pt x="228" y="401"/>
                </a:lnTo>
                <a:lnTo>
                  <a:pt x="228" y="394"/>
                </a:lnTo>
                <a:lnTo>
                  <a:pt x="228" y="393"/>
                </a:lnTo>
                <a:lnTo>
                  <a:pt x="229" y="391"/>
                </a:lnTo>
                <a:lnTo>
                  <a:pt x="231" y="393"/>
                </a:lnTo>
                <a:lnTo>
                  <a:pt x="232" y="395"/>
                </a:lnTo>
                <a:lnTo>
                  <a:pt x="232" y="397"/>
                </a:lnTo>
                <a:lnTo>
                  <a:pt x="233" y="398"/>
                </a:lnTo>
                <a:lnTo>
                  <a:pt x="239" y="401"/>
                </a:lnTo>
                <a:lnTo>
                  <a:pt x="243" y="400"/>
                </a:lnTo>
                <a:lnTo>
                  <a:pt x="244" y="405"/>
                </a:lnTo>
                <a:lnTo>
                  <a:pt x="246" y="406"/>
                </a:lnTo>
                <a:lnTo>
                  <a:pt x="251" y="406"/>
                </a:lnTo>
                <a:lnTo>
                  <a:pt x="251" y="406"/>
                </a:lnTo>
                <a:lnTo>
                  <a:pt x="255" y="404"/>
                </a:lnTo>
                <a:lnTo>
                  <a:pt x="255" y="402"/>
                </a:lnTo>
                <a:lnTo>
                  <a:pt x="258" y="402"/>
                </a:lnTo>
                <a:lnTo>
                  <a:pt x="258" y="405"/>
                </a:lnTo>
                <a:lnTo>
                  <a:pt x="256" y="409"/>
                </a:lnTo>
                <a:lnTo>
                  <a:pt x="251" y="409"/>
                </a:lnTo>
                <a:lnTo>
                  <a:pt x="251" y="409"/>
                </a:lnTo>
                <a:lnTo>
                  <a:pt x="247" y="410"/>
                </a:lnTo>
                <a:lnTo>
                  <a:pt x="246" y="410"/>
                </a:lnTo>
                <a:lnTo>
                  <a:pt x="247" y="415"/>
                </a:lnTo>
                <a:lnTo>
                  <a:pt x="246" y="415"/>
                </a:lnTo>
                <a:lnTo>
                  <a:pt x="241" y="416"/>
                </a:lnTo>
                <a:lnTo>
                  <a:pt x="240" y="419"/>
                </a:lnTo>
                <a:lnTo>
                  <a:pt x="240" y="420"/>
                </a:lnTo>
                <a:lnTo>
                  <a:pt x="240" y="421"/>
                </a:lnTo>
                <a:lnTo>
                  <a:pt x="241" y="421"/>
                </a:lnTo>
                <a:lnTo>
                  <a:pt x="243" y="421"/>
                </a:lnTo>
                <a:lnTo>
                  <a:pt x="246" y="423"/>
                </a:lnTo>
                <a:lnTo>
                  <a:pt x="247" y="425"/>
                </a:lnTo>
                <a:lnTo>
                  <a:pt x="247" y="427"/>
                </a:lnTo>
                <a:lnTo>
                  <a:pt x="244" y="427"/>
                </a:lnTo>
                <a:lnTo>
                  <a:pt x="237" y="430"/>
                </a:lnTo>
                <a:lnTo>
                  <a:pt x="235" y="431"/>
                </a:lnTo>
                <a:lnTo>
                  <a:pt x="235" y="434"/>
                </a:lnTo>
                <a:lnTo>
                  <a:pt x="236" y="439"/>
                </a:lnTo>
                <a:lnTo>
                  <a:pt x="236" y="447"/>
                </a:lnTo>
                <a:lnTo>
                  <a:pt x="232" y="458"/>
                </a:lnTo>
                <a:lnTo>
                  <a:pt x="232" y="460"/>
                </a:lnTo>
                <a:lnTo>
                  <a:pt x="232" y="462"/>
                </a:lnTo>
                <a:lnTo>
                  <a:pt x="232" y="464"/>
                </a:lnTo>
                <a:lnTo>
                  <a:pt x="233" y="464"/>
                </a:lnTo>
                <a:lnTo>
                  <a:pt x="236" y="462"/>
                </a:lnTo>
                <a:lnTo>
                  <a:pt x="240" y="458"/>
                </a:lnTo>
                <a:lnTo>
                  <a:pt x="250" y="466"/>
                </a:lnTo>
                <a:lnTo>
                  <a:pt x="251" y="466"/>
                </a:lnTo>
                <a:lnTo>
                  <a:pt x="254" y="464"/>
                </a:lnTo>
                <a:lnTo>
                  <a:pt x="258" y="458"/>
                </a:lnTo>
                <a:lnTo>
                  <a:pt x="259" y="458"/>
                </a:lnTo>
                <a:lnTo>
                  <a:pt x="265" y="443"/>
                </a:lnTo>
                <a:lnTo>
                  <a:pt x="263" y="443"/>
                </a:lnTo>
                <a:lnTo>
                  <a:pt x="261" y="424"/>
                </a:lnTo>
                <a:lnTo>
                  <a:pt x="261" y="423"/>
                </a:lnTo>
                <a:lnTo>
                  <a:pt x="265" y="421"/>
                </a:lnTo>
                <a:lnTo>
                  <a:pt x="267" y="421"/>
                </a:lnTo>
                <a:lnTo>
                  <a:pt x="272" y="424"/>
                </a:lnTo>
                <a:lnTo>
                  <a:pt x="267" y="428"/>
                </a:lnTo>
                <a:lnTo>
                  <a:pt x="267" y="436"/>
                </a:lnTo>
                <a:lnTo>
                  <a:pt x="270" y="438"/>
                </a:lnTo>
                <a:lnTo>
                  <a:pt x="273" y="439"/>
                </a:lnTo>
                <a:lnTo>
                  <a:pt x="277" y="446"/>
                </a:lnTo>
                <a:lnTo>
                  <a:pt x="280" y="451"/>
                </a:lnTo>
                <a:lnTo>
                  <a:pt x="278" y="453"/>
                </a:lnTo>
                <a:lnTo>
                  <a:pt x="278" y="457"/>
                </a:lnTo>
                <a:lnTo>
                  <a:pt x="278" y="458"/>
                </a:lnTo>
                <a:lnTo>
                  <a:pt x="278" y="460"/>
                </a:lnTo>
                <a:lnTo>
                  <a:pt x="284" y="455"/>
                </a:lnTo>
                <a:lnTo>
                  <a:pt x="284" y="454"/>
                </a:lnTo>
                <a:lnTo>
                  <a:pt x="285" y="451"/>
                </a:lnTo>
                <a:lnTo>
                  <a:pt x="289" y="445"/>
                </a:lnTo>
                <a:lnTo>
                  <a:pt x="289" y="440"/>
                </a:lnTo>
                <a:lnTo>
                  <a:pt x="288" y="435"/>
                </a:lnTo>
                <a:lnTo>
                  <a:pt x="288" y="430"/>
                </a:lnTo>
                <a:lnTo>
                  <a:pt x="289" y="423"/>
                </a:lnTo>
                <a:lnTo>
                  <a:pt x="291" y="421"/>
                </a:lnTo>
                <a:lnTo>
                  <a:pt x="300" y="427"/>
                </a:lnTo>
                <a:lnTo>
                  <a:pt x="297" y="432"/>
                </a:lnTo>
                <a:lnTo>
                  <a:pt x="296" y="435"/>
                </a:lnTo>
                <a:lnTo>
                  <a:pt x="293" y="442"/>
                </a:lnTo>
                <a:lnTo>
                  <a:pt x="292" y="442"/>
                </a:lnTo>
                <a:lnTo>
                  <a:pt x="292" y="443"/>
                </a:lnTo>
                <a:lnTo>
                  <a:pt x="292" y="451"/>
                </a:lnTo>
                <a:lnTo>
                  <a:pt x="292" y="458"/>
                </a:lnTo>
                <a:lnTo>
                  <a:pt x="299" y="457"/>
                </a:lnTo>
                <a:lnTo>
                  <a:pt x="300" y="457"/>
                </a:lnTo>
                <a:lnTo>
                  <a:pt x="302" y="455"/>
                </a:lnTo>
                <a:lnTo>
                  <a:pt x="303" y="454"/>
                </a:lnTo>
                <a:lnTo>
                  <a:pt x="302" y="453"/>
                </a:lnTo>
                <a:lnTo>
                  <a:pt x="303" y="450"/>
                </a:lnTo>
                <a:lnTo>
                  <a:pt x="304" y="450"/>
                </a:lnTo>
                <a:lnTo>
                  <a:pt x="304" y="449"/>
                </a:lnTo>
                <a:lnTo>
                  <a:pt x="310" y="453"/>
                </a:lnTo>
                <a:lnTo>
                  <a:pt x="311" y="453"/>
                </a:lnTo>
                <a:lnTo>
                  <a:pt x="311" y="454"/>
                </a:lnTo>
                <a:lnTo>
                  <a:pt x="303" y="461"/>
                </a:lnTo>
                <a:lnTo>
                  <a:pt x="300" y="462"/>
                </a:lnTo>
                <a:lnTo>
                  <a:pt x="296" y="464"/>
                </a:lnTo>
                <a:lnTo>
                  <a:pt x="296" y="462"/>
                </a:lnTo>
                <a:lnTo>
                  <a:pt x="288" y="465"/>
                </a:lnTo>
                <a:lnTo>
                  <a:pt x="285" y="468"/>
                </a:lnTo>
                <a:lnTo>
                  <a:pt x="284" y="470"/>
                </a:lnTo>
                <a:lnTo>
                  <a:pt x="284" y="473"/>
                </a:lnTo>
                <a:lnTo>
                  <a:pt x="284" y="475"/>
                </a:lnTo>
                <a:lnTo>
                  <a:pt x="287" y="475"/>
                </a:lnTo>
                <a:lnTo>
                  <a:pt x="288" y="475"/>
                </a:lnTo>
                <a:lnTo>
                  <a:pt x="289" y="473"/>
                </a:lnTo>
                <a:lnTo>
                  <a:pt x="291" y="472"/>
                </a:lnTo>
                <a:lnTo>
                  <a:pt x="292" y="472"/>
                </a:lnTo>
                <a:lnTo>
                  <a:pt x="295" y="473"/>
                </a:lnTo>
                <a:lnTo>
                  <a:pt x="302" y="475"/>
                </a:lnTo>
                <a:lnTo>
                  <a:pt x="302" y="476"/>
                </a:lnTo>
                <a:lnTo>
                  <a:pt x="300" y="477"/>
                </a:lnTo>
                <a:lnTo>
                  <a:pt x="287" y="481"/>
                </a:lnTo>
                <a:lnTo>
                  <a:pt x="278" y="484"/>
                </a:lnTo>
                <a:lnTo>
                  <a:pt x="274" y="485"/>
                </a:lnTo>
                <a:lnTo>
                  <a:pt x="273" y="484"/>
                </a:lnTo>
                <a:lnTo>
                  <a:pt x="272" y="483"/>
                </a:lnTo>
                <a:lnTo>
                  <a:pt x="272" y="481"/>
                </a:lnTo>
                <a:lnTo>
                  <a:pt x="267" y="483"/>
                </a:lnTo>
                <a:lnTo>
                  <a:pt x="266" y="483"/>
                </a:lnTo>
                <a:lnTo>
                  <a:pt x="258" y="491"/>
                </a:lnTo>
                <a:lnTo>
                  <a:pt x="247" y="500"/>
                </a:lnTo>
                <a:lnTo>
                  <a:pt x="247" y="502"/>
                </a:lnTo>
                <a:lnTo>
                  <a:pt x="248" y="502"/>
                </a:lnTo>
                <a:lnTo>
                  <a:pt x="252" y="507"/>
                </a:lnTo>
                <a:lnTo>
                  <a:pt x="261" y="515"/>
                </a:lnTo>
                <a:lnTo>
                  <a:pt x="262" y="515"/>
                </a:lnTo>
                <a:lnTo>
                  <a:pt x="267" y="518"/>
                </a:lnTo>
                <a:lnTo>
                  <a:pt x="274" y="518"/>
                </a:lnTo>
                <a:lnTo>
                  <a:pt x="277" y="515"/>
                </a:lnTo>
                <a:lnTo>
                  <a:pt x="274" y="509"/>
                </a:lnTo>
                <a:lnTo>
                  <a:pt x="278" y="498"/>
                </a:lnTo>
                <a:lnTo>
                  <a:pt x="281" y="506"/>
                </a:lnTo>
                <a:lnTo>
                  <a:pt x="281" y="507"/>
                </a:lnTo>
                <a:lnTo>
                  <a:pt x="281" y="507"/>
                </a:lnTo>
                <a:lnTo>
                  <a:pt x="293" y="510"/>
                </a:lnTo>
                <a:lnTo>
                  <a:pt x="297" y="510"/>
                </a:lnTo>
                <a:lnTo>
                  <a:pt x="302" y="507"/>
                </a:lnTo>
                <a:lnTo>
                  <a:pt x="303" y="507"/>
                </a:lnTo>
                <a:lnTo>
                  <a:pt x="310" y="498"/>
                </a:lnTo>
                <a:lnTo>
                  <a:pt x="311" y="496"/>
                </a:lnTo>
                <a:lnTo>
                  <a:pt x="314" y="491"/>
                </a:lnTo>
                <a:lnTo>
                  <a:pt x="314" y="490"/>
                </a:lnTo>
                <a:lnTo>
                  <a:pt x="314" y="488"/>
                </a:lnTo>
                <a:lnTo>
                  <a:pt x="314" y="487"/>
                </a:lnTo>
                <a:lnTo>
                  <a:pt x="314" y="485"/>
                </a:lnTo>
                <a:lnTo>
                  <a:pt x="312" y="484"/>
                </a:lnTo>
                <a:lnTo>
                  <a:pt x="314" y="483"/>
                </a:lnTo>
                <a:lnTo>
                  <a:pt x="317" y="481"/>
                </a:lnTo>
                <a:lnTo>
                  <a:pt x="317" y="480"/>
                </a:lnTo>
                <a:lnTo>
                  <a:pt x="332" y="477"/>
                </a:lnTo>
                <a:lnTo>
                  <a:pt x="326" y="483"/>
                </a:lnTo>
                <a:lnTo>
                  <a:pt x="322" y="487"/>
                </a:lnTo>
                <a:lnTo>
                  <a:pt x="319" y="490"/>
                </a:lnTo>
                <a:lnTo>
                  <a:pt x="318" y="491"/>
                </a:lnTo>
                <a:lnTo>
                  <a:pt x="315" y="498"/>
                </a:lnTo>
                <a:lnTo>
                  <a:pt x="315" y="500"/>
                </a:lnTo>
                <a:lnTo>
                  <a:pt x="314" y="507"/>
                </a:lnTo>
                <a:lnTo>
                  <a:pt x="317" y="511"/>
                </a:lnTo>
                <a:lnTo>
                  <a:pt x="317" y="518"/>
                </a:lnTo>
                <a:lnTo>
                  <a:pt x="311" y="522"/>
                </a:lnTo>
                <a:lnTo>
                  <a:pt x="307" y="524"/>
                </a:lnTo>
                <a:lnTo>
                  <a:pt x="297" y="522"/>
                </a:lnTo>
                <a:lnTo>
                  <a:pt x="297" y="524"/>
                </a:lnTo>
                <a:lnTo>
                  <a:pt x="296" y="525"/>
                </a:lnTo>
                <a:lnTo>
                  <a:pt x="297" y="525"/>
                </a:lnTo>
                <a:lnTo>
                  <a:pt x="303" y="533"/>
                </a:lnTo>
                <a:lnTo>
                  <a:pt x="307" y="536"/>
                </a:lnTo>
                <a:lnTo>
                  <a:pt x="308" y="537"/>
                </a:lnTo>
                <a:lnTo>
                  <a:pt x="319" y="540"/>
                </a:lnTo>
                <a:lnTo>
                  <a:pt x="321" y="540"/>
                </a:lnTo>
                <a:lnTo>
                  <a:pt x="326" y="540"/>
                </a:lnTo>
                <a:lnTo>
                  <a:pt x="329" y="536"/>
                </a:lnTo>
                <a:lnTo>
                  <a:pt x="330" y="529"/>
                </a:lnTo>
                <a:lnTo>
                  <a:pt x="337" y="522"/>
                </a:lnTo>
                <a:lnTo>
                  <a:pt x="338" y="521"/>
                </a:lnTo>
                <a:lnTo>
                  <a:pt x="349" y="511"/>
                </a:lnTo>
                <a:lnTo>
                  <a:pt x="357" y="513"/>
                </a:lnTo>
                <a:lnTo>
                  <a:pt x="360" y="515"/>
                </a:lnTo>
                <a:lnTo>
                  <a:pt x="363" y="517"/>
                </a:lnTo>
                <a:lnTo>
                  <a:pt x="370" y="521"/>
                </a:lnTo>
                <a:lnTo>
                  <a:pt x="374" y="521"/>
                </a:lnTo>
                <a:lnTo>
                  <a:pt x="389" y="524"/>
                </a:lnTo>
                <a:lnTo>
                  <a:pt x="404" y="526"/>
                </a:lnTo>
                <a:lnTo>
                  <a:pt x="405" y="528"/>
                </a:lnTo>
                <a:lnTo>
                  <a:pt x="407" y="530"/>
                </a:lnTo>
                <a:lnTo>
                  <a:pt x="412" y="533"/>
                </a:lnTo>
                <a:lnTo>
                  <a:pt x="416" y="533"/>
                </a:lnTo>
                <a:lnTo>
                  <a:pt x="423" y="535"/>
                </a:lnTo>
                <a:lnTo>
                  <a:pt x="428" y="533"/>
                </a:lnTo>
                <a:lnTo>
                  <a:pt x="432" y="533"/>
                </a:lnTo>
                <a:lnTo>
                  <a:pt x="434" y="533"/>
                </a:lnTo>
                <a:lnTo>
                  <a:pt x="437" y="530"/>
                </a:lnTo>
                <a:lnTo>
                  <a:pt x="439" y="530"/>
                </a:lnTo>
                <a:lnTo>
                  <a:pt x="443" y="526"/>
                </a:lnTo>
                <a:lnTo>
                  <a:pt x="445" y="525"/>
                </a:lnTo>
                <a:lnTo>
                  <a:pt x="445" y="520"/>
                </a:lnTo>
                <a:lnTo>
                  <a:pt x="446" y="513"/>
                </a:lnTo>
                <a:lnTo>
                  <a:pt x="446" y="511"/>
                </a:lnTo>
                <a:lnTo>
                  <a:pt x="442" y="511"/>
                </a:lnTo>
                <a:lnTo>
                  <a:pt x="438" y="513"/>
                </a:lnTo>
                <a:lnTo>
                  <a:pt x="435" y="514"/>
                </a:lnTo>
                <a:lnTo>
                  <a:pt x="428" y="517"/>
                </a:lnTo>
                <a:lnTo>
                  <a:pt x="416" y="509"/>
                </a:lnTo>
                <a:lnTo>
                  <a:pt x="413" y="505"/>
                </a:lnTo>
                <a:lnTo>
                  <a:pt x="412" y="502"/>
                </a:lnTo>
                <a:lnTo>
                  <a:pt x="411" y="499"/>
                </a:lnTo>
                <a:lnTo>
                  <a:pt x="409" y="496"/>
                </a:lnTo>
                <a:lnTo>
                  <a:pt x="405" y="492"/>
                </a:lnTo>
                <a:lnTo>
                  <a:pt x="398" y="492"/>
                </a:lnTo>
                <a:lnTo>
                  <a:pt x="394" y="494"/>
                </a:lnTo>
                <a:lnTo>
                  <a:pt x="386" y="498"/>
                </a:lnTo>
                <a:lnTo>
                  <a:pt x="379" y="502"/>
                </a:lnTo>
                <a:lnTo>
                  <a:pt x="378" y="502"/>
                </a:lnTo>
                <a:lnTo>
                  <a:pt x="372" y="503"/>
                </a:lnTo>
                <a:lnTo>
                  <a:pt x="370" y="503"/>
                </a:lnTo>
                <a:lnTo>
                  <a:pt x="371" y="498"/>
                </a:lnTo>
                <a:lnTo>
                  <a:pt x="371" y="496"/>
                </a:lnTo>
                <a:lnTo>
                  <a:pt x="372" y="496"/>
                </a:lnTo>
                <a:lnTo>
                  <a:pt x="374" y="496"/>
                </a:lnTo>
                <a:lnTo>
                  <a:pt x="375" y="498"/>
                </a:lnTo>
                <a:lnTo>
                  <a:pt x="379" y="496"/>
                </a:lnTo>
                <a:lnTo>
                  <a:pt x="389" y="492"/>
                </a:lnTo>
                <a:lnTo>
                  <a:pt x="390" y="491"/>
                </a:lnTo>
                <a:lnTo>
                  <a:pt x="389" y="490"/>
                </a:lnTo>
                <a:lnTo>
                  <a:pt x="394" y="488"/>
                </a:lnTo>
                <a:lnTo>
                  <a:pt x="396" y="488"/>
                </a:lnTo>
                <a:lnTo>
                  <a:pt x="404" y="487"/>
                </a:lnTo>
                <a:lnTo>
                  <a:pt x="412" y="487"/>
                </a:lnTo>
                <a:lnTo>
                  <a:pt x="416" y="488"/>
                </a:lnTo>
                <a:lnTo>
                  <a:pt x="420" y="485"/>
                </a:lnTo>
                <a:lnTo>
                  <a:pt x="422" y="484"/>
                </a:lnTo>
                <a:lnTo>
                  <a:pt x="423" y="483"/>
                </a:lnTo>
                <a:lnTo>
                  <a:pt x="430" y="477"/>
                </a:lnTo>
                <a:lnTo>
                  <a:pt x="431" y="476"/>
                </a:lnTo>
                <a:lnTo>
                  <a:pt x="413" y="475"/>
                </a:lnTo>
                <a:lnTo>
                  <a:pt x="411" y="475"/>
                </a:lnTo>
                <a:lnTo>
                  <a:pt x="408" y="475"/>
                </a:lnTo>
                <a:lnTo>
                  <a:pt x="407" y="475"/>
                </a:lnTo>
                <a:lnTo>
                  <a:pt x="404" y="476"/>
                </a:lnTo>
                <a:lnTo>
                  <a:pt x="402" y="477"/>
                </a:lnTo>
                <a:lnTo>
                  <a:pt x="402" y="479"/>
                </a:lnTo>
                <a:lnTo>
                  <a:pt x="401" y="481"/>
                </a:lnTo>
                <a:lnTo>
                  <a:pt x="400" y="483"/>
                </a:lnTo>
                <a:lnTo>
                  <a:pt x="398" y="483"/>
                </a:lnTo>
                <a:lnTo>
                  <a:pt x="398" y="480"/>
                </a:lnTo>
                <a:lnTo>
                  <a:pt x="398" y="476"/>
                </a:lnTo>
                <a:lnTo>
                  <a:pt x="401" y="475"/>
                </a:lnTo>
                <a:lnTo>
                  <a:pt x="402" y="472"/>
                </a:lnTo>
                <a:lnTo>
                  <a:pt x="405" y="470"/>
                </a:lnTo>
                <a:lnTo>
                  <a:pt x="408" y="470"/>
                </a:lnTo>
                <a:lnTo>
                  <a:pt x="412" y="470"/>
                </a:lnTo>
                <a:lnTo>
                  <a:pt x="415" y="472"/>
                </a:lnTo>
                <a:lnTo>
                  <a:pt x="417" y="472"/>
                </a:lnTo>
                <a:lnTo>
                  <a:pt x="419" y="473"/>
                </a:lnTo>
                <a:lnTo>
                  <a:pt x="423" y="473"/>
                </a:lnTo>
                <a:lnTo>
                  <a:pt x="427" y="472"/>
                </a:lnTo>
                <a:lnTo>
                  <a:pt x="428" y="470"/>
                </a:lnTo>
                <a:lnTo>
                  <a:pt x="432" y="468"/>
                </a:lnTo>
                <a:lnTo>
                  <a:pt x="434" y="465"/>
                </a:lnTo>
                <a:lnTo>
                  <a:pt x="442" y="447"/>
                </a:lnTo>
                <a:lnTo>
                  <a:pt x="443" y="443"/>
                </a:lnTo>
                <a:lnTo>
                  <a:pt x="443" y="439"/>
                </a:lnTo>
                <a:lnTo>
                  <a:pt x="438" y="431"/>
                </a:lnTo>
                <a:lnTo>
                  <a:pt x="437" y="430"/>
                </a:lnTo>
                <a:lnTo>
                  <a:pt x="430" y="431"/>
                </a:lnTo>
                <a:lnTo>
                  <a:pt x="428" y="431"/>
                </a:lnTo>
                <a:lnTo>
                  <a:pt x="426" y="434"/>
                </a:lnTo>
                <a:lnTo>
                  <a:pt x="424" y="435"/>
                </a:lnTo>
                <a:lnTo>
                  <a:pt x="420" y="436"/>
                </a:lnTo>
                <a:lnTo>
                  <a:pt x="416" y="435"/>
                </a:lnTo>
                <a:lnTo>
                  <a:pt x="405" y="431"/>
                </a:lnTo>
                <a:lnTo>
                  <a:pt x="402" y="430"/>
                </a:lnTo>
                <a:lnTo>
                  <a:pt x="402" y="428"/>
                </a:lnTo>
                <a:lnTo>
                  <a:pt x="400" y="423"/>
                </a:lnTo>
                <a:lnTo>
                  <a:pt x="400" y="421"/>
                </a:lnTo>
                <a:lnTo>
                  <a:pt x="400" y="420"/>
                </a:lnTo>
                <a:lnTo>
                  <a:pt x="402" y="420"/>
                </a:lnTo>
                <a:lnTo>
                  <a:pt x="402" y="423"/>
                </a:lnTo>
                <a:lnTo>
                  <a:pt x="404" y="425"/>
                </a:lnTo>
                <a:lnTo>
                  <a:pt x="405" y="428"/>
                </a:lnTo>
                <a:lnTo>
                  <a:pt x="409" y="430"/>
                </a:lnTo>
                <a:lnTo>
                  <a:pt x="419" y="431"/>
                </a:lnTo>
                <a:lnTo>
                  <a:pt x="420" y="431"/>
                </a:lnTo>
                <a:lnTo>
                  <a:pt x="438" y="424"/>
                </a:lnTo>
                <a:lnTo>
                  <a:pt x="439" y="424"/>
                </a:lnTo>
                <a:lnTo>
                  <a:pt x="439" y="421"/>
                </a:lnTo>
                <a:lnTo>
                  <a:pt x="439" y="417"/>
                </a:lnTo>
                <a:lnTo>
                  <a:pt x="439" y="415"/>
                </a:lnTo>
                <a:lnTo>
                  <a:pt x="438" y="412"/>
                </a:lnTo>
                <a:lnTo>
                  <a:pt x="431" y="406"/>
                </a:lnTo>
                <a:lnTo>
                  <a:pt x="415" y="400"/>
                </a:lnTo>
                <a:lnTo>
                  <a:pt x="396" y="404"/>
                </a:lnTo>
                <a:lnTo>
                  <a:pt x="389" y="405"/>
                </a:lnTo>
                <a:lnTo>
                  <a:pt x="387" y="406"/>
                </a:lnTo>
                <a:lnTo>
                  <a:pt x="383" y="408"/>
                </a:lnTo>
                <a:lnTo>
                  <a:pt x="382" y="408"/>
                </a:lnTo>
                <a:lnTo>
                  <a:pt x="381" y="423"/>
                </a:lnTo>
                <a:lnTo>
                  <a:pt x="381" y="427"/>
                </a:lnTo>
                <a:lnTo>
                  <a:pt x="382" y="430"/>
                </a:lnTo>
                <a:lnTo>
                  <a:pt x="378" y="442"/>
                </a:lnTo>
                <a:lnTo>
                  <a:pt x="378" y="443"/>
                </a:lnTo>
                <a:lnTo>
                  <a:pt x="370" y="455"/>
                </a:lnTo>
                <a:lnTo>
                  <a:pt x="371" y="447"/>
                </a:lnTo>
                <a:lnTo>
                  <a:pt x="374" y="442"/>
                </a:lnTo>
                <a:lnTo>
                  <a:pt x="375" y="439"/>
                </a:lnTo>
                <a:lnTo>
                  <a:pt x="377" y="434"/>
                </a:lnTo>
                <a:lnTo>
                  <a:pt x="377" y="432"/>
                </a:lnTo>
                <a:lnTo>
                  <a:pt x="374" y="430"/>
                </a:lnTo>
                <a:lnTo>
                  <a:pt x="374" y="428"/>
                </a:lnTo>
                <a:lnTo>
                  <a:pt x="370" y="430"/>
                </a:lnTo>
                <a:lnTo>
                  <a:pt x="368" y="430"/>
                </a:lnTo>
                <a:lnTo>
                  <a:pt x="352" y="436"/>
                </a:lnTo>
                <a:lnTo>
                  <a:pt x="348" y="440"/>
                </a:lnTo>
                <a:lnTo>
                  <a:pt x="326" y="443"/>
                </a:lnTo>
                <a:lnTo>
                  <a:pt x="312" y="439"/>
                </a:lnTo>
                <a:lnTo>
                  <a:pt x="312" y="438"/>
                </a:lnTo>
                <a:lnTo>
                  <a:pt x="317" y="435"/>
                </a:lnTo>
                <a:lnTo>
                  <a:pt x="318" y="434"/>
                </a:lnTo>
                <a:lnTo>
                  <a:pt x="319" y="434"/>
                </a:lnTo>
                <a:lnTo>
                  <a:pt x="325" y="435"/>
                </a:lnTo>
                <a:lnTo>
                  <a:pt x="330" y="436"/>
                </a:lnTo>
                <a:lnTo>
                  <a:pt x="334" y="436"/>
                </a:lnTo>
                <a:lnTo>
                  <a:pt x="336" y="435"/>
                </a:lnTo>
                <a:lnTo>
                  <a:pt x="338" y="432"/>
                </a:lnTo>
                <a:lnTo>
                  <a:pt x="340" y="431"/>
                </a:lnTo>
                <a:lnTo>
                  <a:pt x="340" y="430"/>
                </a:lnTo>
                <a:lnTo>
                  <a:pt x="338" y="431"/>
                </a:lnTo>
                <a:lnTo>
                  <a:pt x="336" y="432"/>
                </a:lnTo>
                <a:lnTo>
                  <a:pt x="337" y="431"/>
                </a:lnTo>
                <a:lnTo>
                  <a:pt x="341" y="427"/>
                </a:lnTo>
                <a:lnTo>
                  <a:pt x="347" y="423"/>
                </a:lnTo>
                <a:lnTo>
                  <a:pt x="353" y="419"/>
                </a:lnTo>
                <a:lnTo>
                  <a:pt x="355" y="419"/>
                </a:lnTo>
                <a:lnTo>
                  <a:pt x="356" y="419"/>
                </a:lnTo>
                <a:lnTo>
                  <a:pt x="356" y="420"/>
                </a:lnTo>
                <a:lnTo>
                  <a:pt x="357" y="420"/>
                </a:lnTo>
                <a:lnTo>
                  <a:pt x="360" y="421"/>
                </a:lnTo>
                <a:lnTo>
                  <a:pt x="362" y="421"/>
                </a:lnTo>
                <a:lnTo>
                  <a:pt x="364" y="420"/>
                </a:lnTo>
                <a:lnTo>
                  <a:pt x="367" y="419"/>
                </a:lnTo>
                <a:lnTo>
                  <a:pt x="378" y="409"/>
                </a:lnTo>
                <a:lnTo>
                  <a:pt x="378" y="406"/>
                </a:lnTo>
                <a:lnTo>
                  <a:pt x="378" y="405"/>
                </a:lnTo>
                <a:lnTo>
                  <a:pt x="377" y="405"/>
                </a:lnTo>
                <a:lnTo>
                  <a:pt x="378" y="404"/>
                </a:lnTo>
                <a:lnTo>
                  <a:pt x="382" y="400"/>
                </a:lnTo>
                <a:lnTo>
                  <a:pt x="382" y="400"/>
                </a:lnTo>
                <a:lnTo>
                  <a:pt x="383" y="400"/>
                </a:lnTo>
                <a:lnTo>
                  <a:pt x="386" y="398"/>
                </a:lnTo>
                <a:lnTo>
                  <a:pt x="390" y="397"/>
                </a:lnTo>
                <a:lnTo>
                  <a:pt x="389" y="394"/>
                </a:lnTo>
                <a:lnTo>
                  <a:pt x="387" y="394"/>
                </a:lnTo>
                <a:lnTo>
                  <a:pt x="382" y="393"/>
                </a:lnTo>
                <a:lnTo>
                  <a:pt x="377" y="391"/>
                </a:lnTo>
                <a:lnTo>
                  <a:pt x="374" y="391"/>
                </a:lnTo>
                <a:lnTo>
                  <a:pt x="363" y="393"/>
                </a:lnTo>
                <a:lnTo>
                  <a:pt x="362" y="393"/>
                </a:lnTo>
                <a:lnTo>
                  <a:pt x="356" y="395"/>
                </a:lnTo>
                <a:lnTo>
                  <a:pt x="355" y="395"/>
                </a:lnTo>
                <a:lnTo>
                  <a:pt x="353" y="398"/>
                </a:lnTo>
                <a:lnTo>
                  <a:pt x="352" y="398"/>
                </a:lnTo>
                <a:lnTo>
                  <a:pt x="352" y="400"/>
                </a:lnTo>
                <a:lnTo>
                  <a:pt x="352" y="401"/>
                </a:lnTo>
                <a:lnTo>
                  <a:pt x="349" y="402"/>
                </a:lnTo>
                <a:lnTo>
                  <a:pt x="341" y="408"/>
                </a:lnTo>
                <a:lnTo>
                  <a:pt x="340" y="408"/>
                </a:lnTo>
                <a:lnTo>
                  <a:pt x="337" y="408"/>
                </a:lnTo>
                <a:lnTo>
                  <a:pt x="336" y="408"/>
                </a:lnTo>
                <a:lnTo>
                  <a:pt x="332" y="408"/>
                </a:lnTo>
                <a:lnTo>
                  <a:pt x="327" y="409"/>
                </a:lnTo>
                <a:lnTo>
                  <a:pt x="325" y="409"/>
                </a:lnTo>
                <a:lnTo>
                  <a:pt x="323" y="412"/>
                </a:lnTo>
                <a:lnTo>
                  <a:pt x="321" y="413"/>
                </a:lnTo>
                <a:lnTo>
                  <a:pt x="319" y="415"/>
                </a:lnTo>
                <a:lnTo>
                  <a:pt x="317" y="416"/>
                </a:lnTo>
                <a:lnTo>
                  <a:pt x="317" y="415"/>
                </a:lnTo>
                <a:lnTo>
                  <a:pt x="318" y="413"/>
                </a:lnTo>
                <a:lnTo>
                  <a:pt x="323" y="409"/>
                </a:lnTo>
                <a:lnTo>
                  <a:pt x="326" y="408"/>
                </a:lnTo>
                <a:lnTo>
                  <a:pt x="329" y="406"/>
                </a:lnTo>
                <a:lnTo>
                  <a:pt x="333" y="406"/>
                </a:lnTo>
                <a:lnTo>
                  <a:pt x="338" y="406"/>
                </a:lnTo>
                <a:lnTo>
                  <a:pt x="342" y="405"/>
                </a:lnTo>
                <a:lnTo>
                  <a:pt x="349" y="401"/>
                </a:lnTo>
                <a:lnTo>
                  <a:pt x="349" y="401"/>
                </a:lnTo>
                <a:lnTo>
                  <a:pt x="357" y="389"/>
                </a:lnTo>
                <a:lnTo>
                  <a:pt x="356" y="386"/>
                </a:lnTo>
                <a:lnTo>
                  <a:pt x="353" y="380"/>
                </a:lnTo>
                <a:lnTo>
                  <a:pt x="352" y="380"/>
                </a:lnTo>
                <a:lnTo>
                  <a:pt x="347" y="379"/>
                </a:lnTo>
                <a:lnTo>
                  <a:pt x="345" y="379"/>
                </a:lnTo>
                <a:lnTo>
                  <a:pt x="336" y="379"/>
                </a:lnTo>
                <a:lnTo>
                  <a:pt x="334" y="379"/>
                </a:lnTo>
                <a:lnTo>
                  <a:pt x="332" y="380"/>
                </a:lnTo>
                <a:lnTo>
                  <a:pt x="326" y="387"/>
                </a:lnTo>
                <a:lnTo>
                  <a:pt x="325" y="389"/>
                </a:lnTo>
                <a:lnTo>
                  <a:pt x="322" y="391"/>
                </a:lnTo>
                <a:lnTo>
                  <a:pt x="317" y="397"/>
                </a:lnTo>
                <a:lnTo>
                  <a:pt x="300" y="404"/>
                </a:lnTo>
                <a:lnTo>
                  <a:pt x="300" y="402"/>
                </a:lnTo>
                <a:lnTo>
                  <a:pt x="302" y="400"/>
                </a:lnTo>
                <a:lnTo>
                  <a:pt x="304" y="398"/>
                </a:lnTo>
                <a:lnTo>
                  <a:pt x="307" y="397"/>
                </a:lnTo>
                <a:lnTo>
                  <a:pt x="312" y="395"/>
                </a:lnTo>
                <a:lnTo>
                  <a:pt x="317" y="393"/>
                </a:lnTo>
                <a:lnTo>
                  <a:pt x="318" y="390"/>
                </a:lnTo>
                <a:lnTo>
                  <a:pt x="322" y="387"/>
                </a:lnTo>
                <a:lnTo>
                  <a:pt x="323" y="386"/>
                </a:lnTo>
                <a:lnTo>
                  <a:pt x="323" y="385"/>
                </a:lnTo>
                <a:lnTo>
                  <a:pt x="326" y="379"/>
                </a:lnTo>
                <a:lnTo>
                  <a:pt x="327" y="378"/>
                </a:lnTo>
                <a:lnTo>
                  <a:pt x="327" y="376"/>
                </a:lnTo>
                <a:lnTo>
                  <a:pt x="326" y="376"/>
                </a:lnTo>
                <a:lnTo>
                  <a:pt x="323" y="375"/>
                </a:lnTo>
                <a:lnTo>
                  <a:pt x="319" y="375"/>
                </a:lnTo>
                <a:lnTo>
                  <a:pt x="317" y="375"/>
                </a:lnTo>
                <a:lnTo>
                  <a:pt x="314" y="376"/>
                </a:lnTo>
                <a:lnTo>
                  <a:pt x="304" y="378"/>
                </a:lnTo>
                <a:lnTo>
                  <a:pt x="299" y="383"/>
                </a:lnTo>
                <a:lnTo>
                  <a:pt x="297" y="385"/>
                </a:lnTo>
                <a:lnTo>
                  <a:pt x="297" y="386"/>
                </a:lnTo>
                <a:lnTo>
                  <a:pt x="297" y="389"/>
                </a:lnTo>
                <a:lnTo>
                  <a:pt x="293" y="395"/>
                </a:lnTo>
                <a:lnTo>
                  <a:pt x="291" y="398"/>
                </a:lnTo>
                <a:lnTo>
                  <a:pt x="288" y="401"/>
                </a:lnTo>
                <a:lnTo>
                  <a:pt x="287" y="401"/>
                </a:lnTo>
                <a:lnTo>
                  <a:pt x="270" y="402"/>
                </a:lnTo>
                <a:lnTo>
                  <a:pt x="267" y="393"/>
                </a:lnTo>
                <a:lnTo>
                  <a:pt x="266" y="389"/>
                </a:lnTo>
                <a:lnTo>
                  <a:pt x="282" y="393"/>
                </a:lnTo>
                <a:lnTo>
                  <a:pt x="285" y="391"/>
                </a:lnTo>
                <a:lnTo>
                  <a:pt x="287" y="390"/>
                </a:lnTo>
                <a:lnTo>
                  <a:pt x="289" y="386"/>
                </a:lnTo>
                <a:lnTo>
                  <a:pt x="292" y="382"/>
                </a:lnTo>
                <a:lnTo>
                  <a:pt x="299" y="374"/>
                </a:lnTo>
                <a:lnTo>
                  <a:pt x="297" y="371"/>
                </a:lnTo>
                <a:lnTo>
                  <a:pt x="289" y="370"/>
                </a:lnTo>
                <a:lnTo>
                  <a:pt x="282" y="370"/>
                </a:lnTo>
                <a:lnTo>
                  <a:pt x="277" y="370"/>
                </a:lnTo>
                <a:lnTo>
                  <a:pt x="265" y="371"/>
                </a:lnTo>
                <a:lnTo>
                  <a:pt x="254" y="371"/>
                </a:lnTo>
                <a:lnTo>
                  <a:pt x="252" y="371"/>
                </a:lnTo>
                <a:lnTo>
                  <a:pt x="251" y="371"/>
                </a:lnTo>
                <a:lnTo>
                  <a:pt x="250" y="368"/>
                </a:lnTo>
                <a:lnTo>
                  <a:pt x="251" y="367"/>
                </a:lnTo>
                <a:lnTo>
                  <a:pt x="254" y="367"/>
                </a:lnTo>
                <a:lnTo>
                  <a:pt x="261" y="365"/>
                </a:lnTo>
                <a:lnTo>
                  <a:pt x="292" y="364"/>
                </a:lnTo>
                <a:lnTo>
                  <a:pt x="299" y="365"/>
                </a:lnTo>
                <a:lnTo>
                  <a:pt x="300" y="365"/>
                </a:lnTo>
                <a:lnTo>
                  <a:pt x="307" y="363"/>
                </a:lnTo>
                <a:lnTo>
                  <a:pt x="308" y="360"/>
                </a:lnTo>
                <a:lnTo>
                  <a:pt x="307" y="360"/>
                </a:lnTo>
                <a:lnTo>
                  <a:pt x="300" y="348"/>
                </a:lnTo>
                <a:lnTo>
                  <a:pt x="285" y="345"/>
                </a:lnTo>
                <a:lnTo>
                  <a:pt x="280" y="346"/>
                </a:lnTo>
                <a:lnTo>
                  <a:pt x="277" y="346"/>
                </a:lnTo>
                <a:lnTo>
                  <a:pt x="276" y="348"/>
                </a:lnTo>
                <a:lnTo>
                  <a:pt x="276" y="350"/>
                </a:lnTo>
                <a:lnTo>
                  <a:pt x="274" y="353"/>
                </a:lnTo>
                <a:lnTo>
                  <a:pt x="273" y="356"/>
                </a:lnTo>
                <a:lnTo>
                  <a:pt x="270" y="357"/>
                </a:lnTo>
                <a:lnTo>
                  <a:pt x="266" y="360"/>
                </a:lnTo>
                <a:lnTo>
                  <a:pt x="265" y="360"/>
                </a:lnTo>
                <a:lnTo>
                  <a:pt x="262" y="360"/>
                </a:lnTo>
                <a:lnTo>
                  <a:pt x="267" y="357"/>
                </a:lnTo>
                <a:lnTo>
                  <a:pt x="270" y="355"/>
                </a:lnTo>
                <a:lnTo>
                  <a:pt x="272" y="352"/>
                </a:lnTo>
                <a:lnTo>
                  <a:pt x="272" y="350"/>
                </a:lnTo>
                <a:lnTo>
                  <a:pt x="272" y="348"/>
                </a:lnTo>
                <a:lnTo>
                  <a:pt x="266" y="345"/>
                </a:lnTo>
                <a:lnTo>
                  <a:pt x="266" y="344"/>
                </a:lnTo>
                <a:lnTo>
                  <a:pt x="265" y="345"/>
                </a:lnTo>
                <a:lnTo>
                  <a:pt x="254" y="348"/>
                </a:lnTo>
                <a:lnTo>
                  <a:pt x="241" y="353"/>
                </a:lnTo>
                <a:lnTo>
                  <a:pt x="235" y="356"/>
                </a:lnTo>
                <a:lnTo>
                  <a:pt x="232" y="359"/>
                </a:lnTo>
                <a:lnTo>
                  <a:pt x="231" y="359"/>
                </a:lnTo>
                <a:lnTo>
                  <a:pt x="232" y="360"/>
                </a:lnTo>
                <a:lnTo>
                  <a:pt x="237" y="361"/>
                </a:lnTo>
                <a:lnTo>
                  <a:pt x="240" y="361"/>
                </a:lnTo>
                <a:lnTo>
                  <a:pt x="248" y="370"/>
                </a:lnTo>
                <a:lnTo>
                  <a:pt x="243" y="375"/>
                </a:lnTo>
                <a:lnTo>
                  <a:pt x="243" y="376"/>
                </a:lnTo>
                <a:lnTo>
                  <a:pt x="237" y="372"/>
                </a:lnTo>
                <a:lnTo>
                  <a:pt x="237" y="371"/>
                </a:lnTo>
                <a:lnTo>
                  <a:pt x="236" y="368"/>
                </a:lnTo>
                <a:lnTo>
                  <a:pt x="233" y="365"/>
                </a:lnTo>
                <a:lnTo>
                  <a:pt x="232" y="365"/>
                </a:lnTo>
                <a:lnTo>
                  <a:pt x="229" y="365"/>
                </a:lnTo>
                <a:lnTo>
                  <a:pt x="226" y="365"/>
                </a:lnTo>
                <a:lnTo>
                  <a:pt x="222" y="363"/>
                </a:lnTo>
                <a:lnTo>
                  <a:pt x="222" y="361"/>
                </a:lnTo>
                <a:lnTo>
                  <a:pt x="222" y="360"/>
                </a:lnTo>
                <a:lnTo>
                  <a:pt x="221" y="360"/>
                </a:lnTo>
                <a:lnTo>
                  <a:pt x="220" y="360"/>
                </a:lnTo>
                <a:lnTo>
                  <a:pt x="218" y="361"/>
                </a:lnTo>
                <a:lnTo>
                  <a:pt x="220" y="363"/>
                </a:lnTo>
                <a:lnTo>
                  <a:pt x="222" y="370"/>
                </a:lnTo>
                <a:lnTo>
                  <a:pt x="222" y="371"/>
                </a:lnTo>
                <a:lnTo>
                  <a:pt x="224" y="372"/>
                </a:lnTo>
                <a:lnTo>
                  <a:pt x="226" y="375"/>
                </a:lnTo>
                <a:lnTo>
                  <a:pt x="228" y="375"/>
                </a:lnTo>
                <a:lnTo>
                  <a:pt x="229" y="376"/>
                </a:lnTo>
                <a:lnTo>
                  <a:pt x="232" y="383"/>
                </a:lnTo>
                <a:lnTo>
                  <a:pt x="231" y="385"/>
                </a:lnTo>
                <a:lnTo>
                  <a:pt x="228" y="385"/>
                </a:lnTo>
                <a:lnTo>
                  <a:pt x="225" y="382"/>
                </a:lnTo>
                <a:lnTo>
                  <a:pt x="224" y="382"/>
                </a:lnTo>
                <a:lnTo>
                  <a:pt x="214" y="372"/>
                </a:lnTo>
                <a:lnTo>
                  <a:pt x="203" y="360"/>
                </a:lnTo>
                <a:lnTo>
                  <a:pt x="205" y="359"/>
                </a:lnTo>
                <a:lnTo>
                  <a:pt x="203" y="357"/>
                </a:lnTo>
                <a:lnTo>
                  <a:pt x="203" y="356"/>
                </a:lnTo>
                <a:lnTo>
                  <a:pt x="201" y="355"/>
                </a:lnTo>
                <a:lnTo>
                  <a:pt x="187" y="353"/>
                </a:lnTo>
                <a:lnTo>
                  <a:pt x="187" y="355"/>
                </a:lnTo>
                <a:lnTo>
                  <a:pt x="186" y="355"/>
                </a:lnTo>
                <a:lnTo>
                  <a:pt x="187" y="357"/>
                </a:lnTo>
                <a:lnTo>
                  <a:pt x="196" y="375"/>
                </a:lnTo>
                <a:lnTo>
                  <a:pt x="198" y="375"/>
                </a:lnTo>
                <a:lnTo>
                  <a:pt x="201" y="375"/>
                </a:lnTo>
                <a:lnTo>
                  <a:pt x="214" y="382"/>
                </a:lnTo>
                <a:lnTo>
                  <a:pt x="218" y="386"/>
                </a:lnTo>
                <a:lnTo>
                  <a:pt x="218" y="389"/>
                </a:lnTo>
                <a:lnTo>
                  <a:pt x="218" y="390"/>
                </a:lnTo>
                <a:lnTo>
                  <a:pt x="203" y="405"/>
                </a:lnTo>
                <a:lnTo>
                  <a:pt x="202" y="406"/>
                </a:lnTo>
                <a:lnTo>
                  <a:pt x="201" y="406"/>
                </a:lnTo>
                <a:lnTo>
                  <a:pt x="191" y="405"/>
                </a:lnTo>
                <a:lnTo>
                  <a:pt x="190" y="405"/>
                </a:lnTo>
                <a:lnTo>
                  <a:pt x="190" y="404"/>
                </a:lnTo>
                <a:lnTo>
                  <a:pt x="190" y="398"/>
                </a:lnTo>
                <a:lnTo>
                  <a:pt x="192" y="390"/>
                </a:lnTo>
                <a:lnTo>
                  <a:pt x="192" y="387"/>
                </a:lnTo>
                <a:lnTo>
                  <a:pt x="194" y="386"/>
                </a:lnTo>
                <a:lnTo>
                  <a:pt x="194" y="385"/>
                </a:lnTo>
                <a:lnTo>
                  <a:pt x="192" y="383"/>
                </a:lnTo>
                <a:lnTo>
                  <a:pt x="191" y="382"/>
                </a:lnTo>
                <a:lnTo>
                  <a:pt x="188" y="376"/>
                </a:lnTo>
                <a:lnTo>
                  <a:pt x="186" y="374"/>
                </a:lnTo>
                <a:lnTo>
                  <a:pt x="184" y="372"/>
                </a:lnTo>
                <a:lnTo>
                  <a:pt x="183" y="372"/>
                </a:lnTo>
                <a:lnTo>
                  <a:pt x="183" y="374"/>
                </a:lnTo>
                <a:lnTo>
                  <a:pt x="183" y="400"/>
                </a:lnTo>
                <a:lnTo>
                  <a:pt x="186" y="413"/>
                </a:lnTo>
                <a:lnTo>
                  <a:pt x="181" y="420"/>
                </a:lnTo>
                <a:lnTo>
                  <a:pt x="175" y="424"/>
                </a:lnTo>
                <a:lnTo>
                  <a:pt x="173" y="425"/>
                </a:lnTo>
                <a:lnTo>
                  <a:pt x="172" y="424"/>
                </a:lnTo>
                <a:lnTo>
                  <a:pt x="169" y="421"/>
                </a:lnTo>
                <a:lnTo>
                  <a:pt x="169" y="420"/>
                </a:lnTo>
                <a:lnTo>
                  <a:pt x="168" y="419"/>
                </a:lnTo>
                <a:lnTo>
                  <a:pt x="165" y="420"/>
                </a:lnTo>
                <a:lnTo>
                  <a:pt x="165" y="421"/>
                </a:lnTo>
                <a:lnTo>
                  <a:pt x="162" y="425"/>
                </a:lnTo>
                <a:lnTo>
                  <a:pt x="161" y="428"/>
                </a:lnTo>
                <a:lnTo>
                  <a:pt x="165" y="431"/>
                </a:lnTo>
                <a:lnTo>
                  <a:pt x="168" y="432"/>
                </a:lnTo>
                <a:lnTo>
                  <a:pt x="169" y="435"/>
                </a:lnTo>
                <a:lnTo>
                  <a:pt x="168" y="436"/>
                </a:lnTo>
                <a:lnTo>
                  <a:pt x="164" y="442"/>
                </a:lnTo>
                <a:lnTo>
                  <a:pt x="162" y="443"/>
                </a:lnTo>
                <a:lnTo>
                  <a:pt x="161" y="443"/>
                </a:lnTo>
                <a:lnTo>
                  <a:pt x="149" y="446"/>
                </a:lnTo>
                <a:lnTo>
                  <a:pt x="149" y="445"/>
                </a:lnTo>
                <a:lnTo>
                  <a:pt x="145" y="442"/>
                </a:lnTo>
                <a:lnTo>
                  <a:pt x="142" y="440"/>
                </a:lnTo>
                <a:lnTo>
                  <a:pt x="142" y="439"/>
                </a:lnTo>
                <a:lnTo>
                  <a:pt x="139" y="439"/>
                </a:lnTo>
                <a:lnTo>
                  <a:pt x="138" y="439"/>
                </a:lnTo>
                <a:lnTo>
                  <a:pt x="138" y="440"/>
                </a:lnTo>
                <a:lnTo>
                  <a:pt x="142" y="447"/>
                </a:lnTo>
                <a:lnTo>
                  <a:pt x="149" y="453"/>
                </a:lnTo>
                <a:lnTo>
                  <a:pt x="145" y="450"/>
                </a:lnTo>
                <a:lnTo>
                  <a:pt x="132" y="443"/>
                </a:lnTo>
                <a:lnTo>
                  <a:pt x="131" y="443"/>
                </a:lnTo>
                <a:lnTo>
                  <a:pt x="128" y="443"/>
                </a:lnTo>
                <a:lnTo>
                  <a:pt x="127" y="442"/>
                </a:lnTo>
                <a:lnTo>
                  <a:pt x="127" y="442"/>
                </a:lnTo>
                <a:lnTo>
                  <a:pt x="132" y="435"/>
                </a:lnTo>
                <a:lnTo>
                  <a:pt x="136" y="431"/>
                </a:lnTo>
                <a:lnTo>
                  <a:pt x="150" y="431"/>
                </a:lnTo>
                <a:lnTo>
                  <a:pt x="158" y="431"/>
                </a:lnTo>
                <a:lnTo>
                  <a:pt x="160" y="434"/>
                </a:lnTo>
                <a:lnTo>
                  <a:pt x="161" y="434"/>
                </a:lnTo>
                <a:lnTo>
                  <a:pt x="160" y="435"/>
                </a:lnTo>
                <a:lnTo>
                  <a:pt x="158" y="436"/>
                </a:lnTo>
                <a:lnTo>
                  <a:pt x="158" y="438"/>
                </a:lnTo>
                <a:lnTo>
                  <a:pt x="158" y="439"/>
                </a:lnTo>
                <a:lnTo>
                  <a:pt x="160" y="440"/>
                </a:lnTo>
                <a:lnTo>
                  <a:pt x="161" y="442"/>
                </a:lnTo>
                <a:lnTo>
                  <a:pt x="164" y="438"/>
                </a:lnTo>
                <a:lnTo>
                  <a:pt x="166" y="435"/>
                </a:lnTo>
                <a:lnTo>
                  <a:pt x="164" y="434"/>
                </a:lnTo>
                <a:lnTo>
                  <a:pt x="160" y="427"/>
                </a:lnTo>
                <a:lnTo>
                  <a:pt x="151" y="427"/>
                </a:lnTo>
                <a:lnTo>
                  <a:pt x="141" y="427"/>
                </a:lnTo>
                <a:lnTo>
                  <a:pt x="138" y="427"/>
                </a:lnTo>
                <a:lnTo>
                  <a:pt x="136" y="425"/>
                </a:lnTo>
                <a:lnTo>
                  <a:pt x="136" y="424"/>
                </a:lnTo>
                <a:lnTo>
                  <a:pt x="136" y="420"/>
                </a:lnTo>
                <a:lnTo>
                  <a:pt x="136" y="416"/>
                </a:lnTo>
                <a:lnTo>
                  <a:pt x="136" y="415"/>
                </a:lnTo>
                <a:lnTo>
                  <a:pt x="136" y="410"/>
                </a:lnTo>
                <a:lnTo>
                  <a:pt x="141" y="397"/>
                </a:lnTo>
                <a:lnTo>
                  <a:pt x="142" y="397"/>
                </a:lnTo>
                <a:lnTo>
                  <a:pt x="142" y="395"/>
                </a:lnTo>
                <a:lnTo>
                  <a:pt x="145" y="395"/>
                </a:lnTo>
                <a:lnTo>
                  <a:pt x="146" y="397"/>
                </a:lnTo>
                <a:lnTo>
                  <a:pt x="147" y="400"/>
                </a:lnTo>
                <a:lnTo>
                  <a:pt x="150" y="409"/>
                </a:lnTo>
                <a:lnTo>
                  <a:pt x="149" y="417"/>
                </a:lnTo>
                <a:lnTo>
                  <a:pt x="149" y="420"/>
                </a:lnTo>
                <a:lnTo>
                  <a:pt x="150" y="420"/>
                </a:lnTo>
                <a:lnTo>
                  <a:pt x="150" y="417"/>
                </a:lnTo>
                <a:lnTo>
                  <a:pt x="150" y="416"/>
                </a:lnTo>
                <a:lnTo>
                  <a:pt x="151" y="408"/>
                </a:lnTo>
                <a:lnTo>
                  <a:pt x="151" y="404"/>
                </a:lnTo>
                <a:lnTo>
                  <a:pt x="151" y="401"/>
                </a:lnTo>
                <a:lnTo>
                  <a:pt x="150" y="397"/>
                </a:lnTo>
                <a:lnTo>
                  <a:pt x="149" y="393"/>
                </a:lnTo>
                <a:lnTo>
                  <a:pt x="146" y="391"/>
                </a:lnTo>
                <a:lnTo>
                  <a:pt x="142" y="390"/>
                </a:lnTo>
                <a:lnTo>
                  <a:pt x="138" y="389"/>
                </a:lnTo>
                <a:lnTo>
                  <a:pt x="124" y="386"/>
                </a:lnTo>
                <a:lnTo>
                  <a:pt x="113" y="382"/>
                </a:lnTo>
                <a:lnTo>
                  <a:pt x="112" y="380"/>
                </a:lnTo>
                <a:lnTo>
                  <a:pt x="98" y="370"/>
                </a:lnTo>
                <a:lnTo>
                  <a:pt x="98" y="368"/>
                </a:lnTo>
                <a:lnTo>
                  <a:pt x="100" y="367"/>
                </a:lnTo>
                <a:lnTo>
                  <a:pt x="105" y="365"/>
                </a:lnTo>
                <a:lnTo>
                  <a:pt x="106" y="365"/>
                </a:lnTo>
                <a:lnTo>
                  <a:pt x="112" y="365"/>
                </a:lnTo>
                <a:lnTo>
                  <a:pt x="113" y="365"/>
                </a:lnTo>
                <a:lnTo>
                  <a:pt x="115" y="367"/>
                </a:lnTo>
                <a:lnTo>
                  <a:pt x="123" y="374"/>
                </a:lnTo>
                <a:lnTo>
                  <a:pt x="132" y="379"/>
                </a:lnTo>
                <a:lnTo>
                  <a:pt x="134" y="380"/>
                </a:lnTo>
                <a:lnTo>
                  <a:pt x="136" y="382"/>
                </a:lnTo>
                <a:lnTo>
                  <a:pt x="138" y="382"/>
                </a:lnTo>
                <a:lnTo>
                  <a:pt x="141" y="383"/>
                </a:lnTo>
                <a:lnTo>
                  <a:pt x="145" y="383"/>
                </a:lnTo>
                <a:lnTo>
                  <a:pt x="147" y="383"/>
                </a:lnTo>
                <a:lnTo>
                  <a:pt x="146" y="378"/>
                </a:lnTo>
                <a:lnTo>
                  <a:pt x="146" y="376"/>
                </a:lnTo>
                <a:lnTo>
                  <a:pt x="147" y="376"/>
                </a:lnTo>
                <a:lnTo>
                  <a:pt x="149" y="375"/>
                </a:lnTo>
                <a:lnTo>
                  <a:pt x="150" y="374"/>
                </a:lnTo>
                <a:lnTo>
                  <a:pt x="154" y="374"/>
                </a:lnTo>
                <a:lnTo>
                  <a:pt x="158" y="371"/>
                </a:lnTo>
                <a:lnTo>
                  <a:pt x="158" y="364"/>
                </a:lnTo>
                <a:lnTo>
                  <a:pt x="160" y="364"/>
                </a:lnTo>
                <a:lnTo>
                  <a:pt x="162" y="364"/>
                </a:lnTo>
                <a:lnTo>
                  <a:pt x="164" y="364"/>
                </a:lnTo>
                <a:lnTo>
                  <a:pt x="165" y="364"/>
                </a:lnTo>
                <a:lnTo>
                  <a:pt x="171" y="367"/>
                </a:lnTo>
                <a:lnTo>
                  <a:pt x="172" y="370"/>
                </a:lnTo>
                <a:lnTo>
                  <a:pt x="173" y="372"/>
                </a:lnTo>
                <a:lnTo>
                  <a:pt x="175" y="375"/>
                </a:lnTo>
                <a:lnTo>
                  <a:pt x="176" y="389"/>
                </a:lnTo>
                <a:lnTo>
                  <a:pt x="171" y="395"/>
                </a:lnTo>
                <a:lnTo>
                  <a:pt x="169" y="398"/>
                </a:lnTo>
                <a:lnTo>
                  <a:pt x="169" y="402"/>
                </a:lnTo>
                <a:lnTo>
                  <a:pt x="169" y="410"/>
                </a:lnTo>
                <a:lnTo>
                  <a:pt x="172" y="417"/>
                </a:lnTo>
                <a:lnTo>
                  <a:pt x="172" y="419"/>
                </a:lnTo>
                <a:lnTo>
                  <a:pt x="172" y="420"/>
                </a:lnTo>
                <a:lnTo>
                  <a:pt x="173" y="423"/>
                </a:lnTo>
                <a:lnTo>
                  <a:pt x="180" y="420"/>
                </a:lnTo>
                <a:lnTo>
                  <a:pt x="180" y="419"/>
                </a:lnTo>
                <a:lnTo>
                  <a:pt x="179" y="415"/>
                </a:lnTo>
                <a:lnTo>
                  <a:pt x="176" y="409"/>
                </a:lnTo>
                <a:lnTo>
                  <a:pt x="176" y="405"/>
                </a:lnTo>
                <a:lnTo>
                  <a:pt x="175" y="401"/>
                </a:lnTo>
                <a:lnTo>
                  <a:pt x="175" y="398"/>
                </a:lnTo>
                <a:lnTo>
                  <a:pt x="176" y="397"/>
                </a:lnTo>
                <a:lnTo>
                  <a:pt x="179" y="395"/>
                </a:lnTo>
                <a:lnTo>
                  <a:pt x="181" y="391"/>
                </a:lnTo>
                <a:lnTo>
                  <a:pt x="181" y="389"/>
                </a:lnTo>
                <a:lnTo>
                  <a:pt x="181" y="383"/>
                </a:lnTo>
                <a:lnTo>
                  <a:pt x="181" y="379"/>
                </a:lnTo>
                <a:lnTo>
                  <a:pt x="180" y="379"/>
                </a:lnTo>
                <a:lnTo>
                  <a:pt x="180" y="375"/>
                </a:lnTo>
                <a:lnTo>
                  <a:pt x="180" y="374"/>
                </a:lnTo>
                <a:lnTo>
                  <a:pt x="183" y="370"/>
                </a:lnTo>
                <a:lnTo>
                  <a:pt x="186" y="370"/>
                </a:lnTo>
                <a:lnTo>
                  <a:pt x="188" y="374"/>
                </a:lnTo>
                <a:lnTo>
                  <a:pt x="195" y="382"/>
                </a:lnTo>
                <a:lnTo>
                  <a:pt x="202" y="395"/>
                </a:lnTo>
                <a:lnTo>
                  <a:pt x="202" y="398"/>
                </a:lnTo>
                <a:lnTo>
                  <a:pt x="202" y="400"/>
                </a:lnTo>
                <a:lnTo>
                  <a:pt x="201" y="400"/>
                </a:lnTo>
                <a:lnTo>
                  <a:pt x="201" y="404"/>
                </a:lnTo>
                <a:lnTo>
                  <a:pt x="202" y="405"/>
                </a:lnTo>
                <a:lnTo>
                  <a:pt x="203" y="402"/>
                </a:lnTo>
                <a:lnTo>
                  <a:pt x="205" y="401"/>
                </a:lnTo>
                <a:lnTo>
                  <a:pt x="206" y="397"/>
                </a:lnTo>
                <a:lnTo>
                  <a:pt x="206" y="395"/>
                </a:lnTo>
                <a:lnTo>
                  <a:pt x="205" y="393"/>
                </a:lnTo>
                <a:lnTo>
                  <a:pt x="191" y="365"/>
                </a:lnTo>
                <a:lnTo>
                  <a:pt x="187" y="363"/>
                </a:lnTo>
                <a:lnTo>
                  <a:pt x="179" y="360"/>
                </a:lnTo>
                <a:lnTo>
                  <a:pt x="175" y="359"/>
                </a:lnTo>
                <a:lnTo>
                  <a:pt x="169" y="359"/>
                </a:lnTo>
                <a:lnTo>
                  <a:pt x="168" y="357"/>
                </a:lnTo>
                <a:lnTo>
                  <a:pt x="168" y="356"/>
                </a:lnTo>
                <a:lnTo>
                  <a:pt x="169" y="356"/>
                </a:lnTo>
                <a:lnTo>
                  <a:pt x="187" y="352"/>
                </a:lnTo>
                <a:lnTo>
                  <a:pt x="199" y="350"/>
                </a:lnTo>
                <a:lnTo>
                  <a:pt x="201" y="350"/>
                </a:lnTo>
                <a:lnTo>
                  <a:pt x="202" y="350"/>
                </a:lnTo>
                <a:lnTo>
                  <a:pt x="203" y="352"/>
                </a:lnTo>
                <a:lnTo>
                  <a:pt x="210" y="361"/>
                </a:lnTo>
                <a:lnTo>
                  <a:pt x="216" y="368"/>
                </a:lnTo>
                <a:lnTo>
                  <a:pt x="221" y="372"/>
                </a:lnTo>
                <a:lnTo>
                  <a:pt x="220" y="368"/>
                </a:lnTo>
                <a:lnTo>
                  <a:pt x="218" y="361"/>
                </a:lnTo>
                <a:lnTo>
                  <a:pt x="218" y="360"/>
                </a:lnTo>
                <a:lnTo>
                  <a:pt x="218" y="360"/>
                </a:lnTo>
                <a:lnTo>
                  <a:pt x="222" y="357"/>
                </a:lnTo>
                <a:lnTo>
                  <a:pt x="224" y="359"/>
                </a:lnTo>
                <a:lnTo>
                  <a:pt x="224" y="360"/>
                </a:lnTo>
                <a:lnTo>
                  <a:pt x="225" y="361"/>
                </a:lnTo>
                <a:lnTo>
                  <a:pt x="225" y="363"/>
                </a:lnTo>
                <a:lnTo>
                  <a:pt x="226" y="363"/>
                </a:lnTo>
                <a:lnTo>
                  <a:pt x="231" y="364"/>
                </a:lnTo>
                <a:lnTo>
                  <a:pt x="235" y="364"/>
                </a:lnTo>
                <a:lnTo>
                  <a:pt x="236" y="365"/>
                </a:lnTo>
                <a:lnTo>
                  <a:pt x="239" y="370"/>
                </a:lnTo>
                <a:lnTo>
                  <a:pt x="240" y="368"/>
                </a:lnTo>
                <a:lnTo>
                  <a:pt x="240" y="367"/>
                </a:lnTo>
                <a:lnTo>
                  <a:pt x="236" y="363"/>
                </a:lnTo>
                <a:lnTo>
                  <a:pt x="235" y="361"/>
                </a:lnTo>
                <a:lnTo>
                  <a:pt x="232" y="361"/>
                </a:lnTo>
                <a:lnTo>
                  <a:pt x="229" y="360"/>
                </a:lnTo>
                <a:lnTo>
                  <a:pt x="228" y="359"/>
                </a:lnTo>
                <a:lnTo>
                  <a:pt x="229" y="357"/>
                </a:lnTo>
                <a:lnTo>
                  <a:pt x="237" y="355"/>
                </a:lnTo>
                <a:lnTo>
                  <a:pt x="228" y="355"/>
                </a:lnTo>
                <a:lnTo>
                  <a:pt x="218" y="355"/>
                </a:lnTo>
                <a:lnTo>
                  <a:pt x="217" y="353"/>
                </a:lnTo>
                <a:lnTo>
                  <a:pt x="214" y="352"/>
                </a:lnTo>
                <a:lnTo>
                  <a:pt x="211" y="348"/>
                </a:lnTo>
                <a:lnTo>
                  <a:pt x="211" y="345"/>
                </a:lnTo>
                <a:lnTo>
                  <a:pt x="211" y="344"/>
                </a:lnTo>
                <a:lnTo>
                  <a:pt x="213" y="344"/>
                </a:lnTo>
                <a:lnTo>
                  <a:pt x="214" y="341"/>
                </a:lnTo>
                <a:lnTo>
                  <a:pt x="214" y="337"/>
                </a:lnTo>
                <a:lnTo>
                  <a:pt x="214" y="335"/>
                </a:lnTo>
                <a:lnTo>
                  <a:pt x="214" y="334"/>
                </a:lnTo>
                <a:lnTo>
                  <a:pt x="216" y="334"/>
                </a:lnTo>
                <a:lnTo>
                  <a:pt x="216" y="340"/>
                </a:lnTo>
                <a:lnTo>
                  <a:pt x="218" y="340"/>
                </a:lnTo>
                <a:lnTo>
                  <a:pt x="220" y="338"/>
                </a:lnTo>
                <a:lnTo>
                  <a:pt x="222" y="338"/>
                </a:lnTo>
                <a:lnTo>
                  <a:pt x="224" y="335"/>
                </a:lnTo>
                <a:lnTo>
                  <a:pt x="222" y="334"/>
                </a:lnTo>
                <a:lnTo>
                  <a:pt x="224" y="334"/>
                </a:lnTo>
                <a:lnTo>
                  <a:pt x="225" y="334"/>
                </a:lnTo>
                <a:lnTo>
                  <a:pt x="226" y="335"/>
                </a:lnTo>
                <a:lnTo>
                  <a:pt x="226" y="340"/>
                </a:lnTo>
                <a:lnTo>
                  <a:pt x="224" y="346"/>
                </a:lnTo>
                <a:lnTo>
                  <a:pt x="224" y="349"/>
                </a:lnTo>
                <a:lnTo>
                  <a:pt x="222" y="350"/>
                </a:lnTo>
                <a:lnTo>
                  <a:pt x="221" y="350"/>
                </a:lnTo>
                <a:lnTo>
                  <a:pt x="222" y="352"/>
                </a:lnTo>
                <a:lnTo>
                  <a:pt x="226" y="352"/>
                </a:lnTo>
                <a:lnTo>
                  <a:pt x="232" y="350"/>
                </a:lnTo>
                <a:lnTo>
                  <a:pt x="233" y="349"/>
                </a:lnTo>
                <a:lnTo>
                  <a:pt x="233" y="346"/>
                </a:lnTo>
                <a:lnTo>
                  <a:pt x="232" y="344"/>
                </a:lnTo>
                <a:lnTo>
                  <a:pt x="232" y="342"/>
                </a:lnTo>
                <a:lnTo>
                  <a:pt x="232" y="337"/>
                </a:lnTo>
                <a:lnTo>
                  <a:pt x="233" y="333"/>
                </a:lnTo>
                <a:lnTo>
                  <a:pt x="235" y="330"/>
                </a:lnTo>
                <a:lnTo>
                  <a:pt x="235" y="329"/>
                </a:lnTo>
                <a:lnTo>
                  <a:pt x="235" y="327"/>
                </a:lnTo>
                <a:lnTo>
                  <a:pt x="235" y="326"/>
                </a:lnTo>
                <a:lnTo>
                  <a:pt x="232" y="314"/>
                </a:lnTo>
                <a:lnTo>
                  <a:pt x="232" y="312"/>
                </a:lnTo>
                <a:lnTo>
                  <a:pt x="229" y="311"/>
                </a:lnTo>
                <a:lnTo>
                  <a:pt x="229" y="310"/>
                </a:lnTo>
                <a:lnTo>
                  <a:pt x="220" y="312"/>
                </a:lnTo>
                <a:lnTo>
                  <a:pt x="216" y="330"/>
                </a:lnTo>
                <a:lnTo>
                  <a:pt x="216" y="331"/>
                </a:lnTo>
                <a:lnTo>
                  <a:pt x="216" y="333"/>
                </a:lnTo>
                <a:lnTo>
                  <a:pt x="214" y="334"/>
                </a:lnTo>
                <a:lnTo>
                  <a:pt x="214" y="331"/>
                </a:lnTo>
                <a:lnTo>
                  <a:pt x="213" y="329"/>
                </a:lnTo>
                <a:lnTo>
                  <a:pt x="213" y="326"/>
                </a:lnTo>
                <a:lnTo>
                  <a:pt x="211" y="323"/>
                </a:lnTo>
                <a:lnTo>
                  <a:pt x="210" y="320"/>
                </a:lnTo>
                <a:lnTo>
                  <a:pt x="207" y="318"/>
                </a:lnTo>
                <a:lnTo>
                  <a:pt x="206" y="318"/>
                </a:lnTo>
                <a:lnTo>
                  <a:pt x="205" y="316"/>
                </a:lnTo>
                <a:lnTo>
                  <a:pt x="198" y="310"/>
                </a:lnTo>
                <a:lnTo>
                  <a:pt x="198" y="308"/>
                </a:lnTo>
                <a:lnTo>
                  <a:pt x="199" y="308"/>
                </a:lnTo>
                <a:lnTo>
                  <a:pt x="206" y="308"/>
                </a:lnTo>
                <a:lnTo>
                  <a:pt x="207" y="308"/>
                </a:lnTo>
                <a:lnTo>
                  <a:pt x="209" y="311"/>
                </a:lnTo>
                <a:lnTo>
                  <a:pt x="210" y="311"/>
                </a:lnTo>
                <a:lnTo>
                  <a:pt x="214" y="312"/>
                </a:lnTo>
                <a:lnTo>
                  <a:pt x="216" y="312"/>
                </a:lnTo>
                <a:lnTo>
                  <a:pt x="217" y="312"/>
                </a:lnTo>
                <a:lnTo>
                  <a:pt x="218" y="311"/>
                </a:lnTo>
                <a:lnTo>
                  <a:pt x="221" y="311"/>
                </a:lnTo>
                <a:lnTo>
                  <a:pt x="222" y="310"/>
                </a:lnTo>
                <a:lnTo>
                  <a:pt x="224" y="308"/>
                </a:lnTo>
                <a:lnTo>
                  <a:pt x="226" y="307"/>
                </a:lnTo>
                <a:lnTo>
                  <a:pt x="231" y="310"/>
                </a:lnTo>
                <a:lnTo>
                  <a:pt x="232" y="311"/>
                </a:lnTo>
                <a:lnTo>
                  <a:pt x="233" y="311"/>
                </a:lnTo>
                <a:lnTo>
                  <a:pt x="235" y="312"/>
                </a:lnTo>
                <a:lnTo>
                  <a:pt x="236" y="315"/>
                </a:lnTo>
                <a:lnTo>
                  <a:pt x="240" y="320"/>
                </a:lnTo>
                <a:lnTo>
                  <a:pt x="241" y="320"/>
                </a:lnTo>
                <a:lnTo>
                  <a:pt x="241" y="318"/>
                </a:lnTo>
                <a:lnTo>
                  <a:pt x="237" y="308"/>
                </a:lnTo>
                <a:lnTo>
                  <a:pt x="243" y="318"/>
                </a:lnTo>
                <a:lnTo>
                  <a:pt x="246" y="319"/>
                </a:lnTo>
                <a:lnTo>
                  <a:pt x="255" y="316"/>
                </a:lnTo>
                <a:lnTo>
                  <a:pt x="256" y="316"/>
                </a:lnTo>
                <a:lnTo>
                  <a:pt x="258" y="314"/>
                </a:lnTo>
                <a:lnTo>
                  <a:pt x="258" y="312"/>
                </a:lnTo>
                <a:lnTo>
                  <a:pt x="255" y="308"/>
                </a:lnTo>
                <a:lnTo>
                  <a:pt x="256" y="304"/>
                </a:lnTo>
                <a:lnTo>
                  <a:pt x="258" y="301"/>
                </a:lnTo>
                <a:lnTo>
                  <a:pt x="259" y="299"/>
                </a:lnTo>
                <a:lnTo>
                  <a:pt x="259" y="297"/>
                </a:lnTo>
                <a:lnTo>
                  <a:pt x="259" y="296"/>
                </a:lnTo>
                <a:lnTo>
                  <a:pt x="256" y="293"/>
                </a:lnTo>
                <a:lnTo>
                  <a:pt x="255" y="292"/>
                </a:lnTo>
                <a:lnTo>
                  <a:pt x="254" y="293"/>
                </a:lnTo>
                <a:lnTo>
                  <a:pt x="255" y="296"/>
                </a:lnTo>
                <a:lnTo>
                  <a:pt x="255" y="297"/>
                </a:lnTo>
                <a:lnTo>
                  <a:pt x="256" y="297"/>
                </a:lnTo>
                <a:lnTo>
                  <a:pt x="252" y="300"/>
                </a:lnTo>
                <a:lnTo>
                  <a:pt x="251" y="301"/>
                </a:lnTo>
                <a:lnTo>
                  <a:pt x="251" y="301"/>
                </a:lnTo>
                <a:lnTo>
                  <a:pt x="251" y="300"/>
                </a:lnTo>
                <a:lnTo>
                  <a:pt x="250" y="299"/>
                </a:lnTo>
                <a:lnTo>
                  <a:pt x="248" y="297"/>
                </a:lnTo>
                <a:lnTo>
                  <a:pt x="248" y="296"/>
                </a:lnTo>
                <a:lnTo>
                  <a:pt x="250" y="293"/>
                </a:lnTo>
                <a:lnTo>
                  <a:pt x="251" y="286"/>
                </a:lnTo>
                <a:lnTo>
                  <a:pt x="251" y="285"/>
                </a:lnTo>
                <a:lnTo>
                  <a:pt x="248" y="281"/>
                </a:lnTo>
                <a:lnTo>
                  <a:pt x="247" y="281"/>
                </a:lnTo>
                <a:lnTo>
                  <a:pt x="246" y="284"/>
                </a:lnTo>
                <a:lnTo>
                  <a:pt x="244" y="285"/>
                </a:lnTo>
                <a:lnTo>
                  <a:pt x="246" y="286"/>
                </a:lnTo>
                <a:lnTo>
                  <a:pt x="246" y="288"/>
                </a:lnTo>
                <a:lnTo>
                  <a:pt x="246" y="289"/>
                </a:lnTo>
                <a:lnTo>
                  <a:pt x="246" y="293"/>
                </a:lnTo>
                <a:lnTo>
                  <a:pt x="241" y="293"/>
                </a:lnTo>
                <a:lnTo>
                  <a:pt x="241" y="292"/>
                </a:lnTo>
                <a:lnTo>
                  <a:pt x="239" y="286"/>
                </a:lnTo>
                <a:lnTo>
                  <a:pt x="240" y="282"/>
                </a:lnTo>
                <a:lnTo>
                  <a:pt x="241" y="278"/>
                </a:lnTo>
                <a:lnTo>
                  <a:pt x="241" y="278"/>
                </a:lnTo>
                <a:lnTo>
                  <a:pt x="237" y="277"/>
                </a:lnTo>
                <a:lnTo>
                  <a:pt x="236" y="280"/>
                </a:lnTo>
                <a:lnTo>
                  <a:pt x="236" y="290"/>
                </a:lnTo>
                <a:lnTo>
                  <a:pt x="236" y="293"/>
                </a:lnTo>
                <a:lnTo>
                  <a:pt x="236" y="304"/>
                </a:lnTo>
                <a:lnTo>
                  <a:pt x="236" y="305"/>
                </a:lnTo>
                <a:lnTo>
                  <a:pt x="237" y="308"/>
                </a:lnTo>
                <a:lnTo>
                  <a:pt x="236" y="307"/>
                </a:lnTo>
                <a:lnTo>
                  <a:pt x="235" y="303"/>
                </a:lnTo>
                <a:lnTo>
                  <a:pt x="233" y="301"/>
                </a:lnTo>
                <a:lnTo>
                  <a:pt x="232" y="301"/>
                </a:lnTo>
                <a:lnTo>
                  <a:pt x="231" y="301"/>
                </a:lnTo>
                <a:lnTo>
                  <a:pt x="229" y="301"/>
                </a:lnTo>
                <a:lnTo>
                  <a:pt x="226" y="300"/>
                </a:lnTo>
                <a:lnTo>
                  <a:pt x="225" y="300"/>
                </a:lnTo>
                <a:lnTo>
                  <a:pt x="225" y="301"/>
                </a:lnTo>
                <a:lnTo>
                  <a:pt x="222" y="300"/>
                </a:lnTo>
                <a:lnTo>
                  <a:pt x="218" y="305"/>
                </a:lnTo>
                <a:lnTo>
                  <a:pt x="213" y="305"/>
                </a:lnTo>
                <a:lnTo>
                  <a:pt x="207" y="301"/>
                </a:lnTo>
                <a:lnTo>
                  <a:pt x="209" y="300"/>
                </a:lnTo>
                <a:lnTo>
                  <a:pt x="210" y="297"/>
                </a:lnTo>
                <a:lnTo>
                  <a:pt x="213" y="295"/>
                </a:lnTo>
                <a:lnTo>
                  <a:pt x="216" y="292"/>
                </a:lnTo>
                <a:lnTo>
                  <a:pt x="218" y="295"/>
                </a:lnTo>
                <a:lnTo>
                  <a:pt x="218" y="293"/>
                </a:lnTo>
                <a:lnTo>
                  <a:pt x="218" y="288"/>
                </a:lnTo>
                <a:lnTo>
                  <a:pt x="220" y="285"/>
                </a:lnTo>
                <a:lnTo>
                  <a:pt x="220" y="282"/>
                </a:lnTo>
                <a:lnTo>
                  <a:pt x="220" y="277"/>
                </a:lnTo>
                <a:lnTo>
                  <a:pt x="220" y="273"/>
                </a:lnTo>
                <a:lnTo>
                  <a:pt x="221" y="263"/>
                </a:lnTo>
                <a:lnTo>
                  <a:pt x="222" y="262"/>
                </a:lnTo>
                <a:lnTo>
                  <a:pt x="224" y="262"/>
                </a:lnTo>
                <a:lnTo>
                  <a:pt x="226" y="262"/>
                </a:lnTo>
                <a:lnTo>
                  <a:pt x="229" y="265"/>
                </a:lnTo>
                <a:lnTo>
                  <a:pt x="232" y="269"/>
                </a:lnTo>
                <a:lnTo>
                  <a:pt x="231" y="271"/>
                </a:lnTo>
                <a:lnTo>
                  <a:pt x="229" y="274"/>
                </a:lnTo>
                <a:lnTo>
                  <a:pt x="229" y="275"/>
                </a:lnTo>
                <a:lnTo>
                  <a:pt x="229" y="278"/>
                </a:lnTo>
                <a:lnTo>
                  <a:pt x="229" y="284"/>
                </a:lnTo>
                <a:lnTo>
                  <a:pt x="231" y="286"/>
                </a:lnTo>
                <a:lnTo>
                  <a:pt x="233" y="293"/>
                </a:lnTo>
                <a:lnTo>
                  <a:pt x="233" y="295"/>
                </a:lnTo>
                <a:lnTo>
                  <a:pt x="235" y="293"/>
                </a:lnTo>
                <a:lnTo>
                  <a:pt x="235" y="292"/>
                </a:lnTo>
                <a:lnTo>
                  <a:pt x="235" y="288"/>
                </a:lnTo>
                <a:lnTo>
                  <a:pt x="235" y="285"/>
                </a:lnTo>
                <a:lnTo>
                  <a:pt x="235" y="275"/>
                </a:lnTo>
                <a:lnTo>
                  <a:pt x="235" y="274"/>
                </a:lnTo>
                <a:lnTo>
                  <a:pt x="236" y="271"/>
                </a:lnTo>
                <a:lnTo>
                  <a:pt x="237" y="271"/>
                </a:lnTo>
                <a:lnTo>
                  <a:pt x="241" y="273"/>
                </a:lnTo>
                <a:lnTo>
                  <a:pt x="243" y="274"/>
                </a:lnTo>
                <a:lnTo>
                  <a:pt x="246" y="277"/>
                </a:lnTo>
                <a:lnTo>
                  <a:pt x="251" y="281"/>
                </a:lnTo>
                <a:lnTo>
                  <a:pt x="251" y="282"/>
                </a:lnTo>
                <a:lnTo>
                  <a:pt x="252" y="285"/>
                </a:lnTo>
                <a:lnTo>
                  <a:pt x="254" y="289"/>
                </a:lnTo>
                <a:lnTo>
                  <a:pt x="255" y="289"/>
                </a:lnTo>
                <a:lnTo>
                  <a:pt x="256" y="285"/>
                </a:lnTo>
                <a:lnTo>
                  <a:pt x="255" y="282"/>
                </a:lnTo>
                <a:lnTo>
                  <a:pt x="255" y="281"/>
                </a:lnTo>
                <a:lnTo>
                  <a:pt x="254" y="280"/>
                </a:lnTo>
                <a:lnTo>
                  <a:pt x="251" y="278"/>
                </a:lnTo>
                <a:lnTo>
                  <a:pt x="247" y="270"/>
                </a:lnTo>
                <a:lnTo>
                  <a:pt x="246" y="269"/>
                </a:lnTo>
                <a:lnTo>
                  <a:pt x="246" y="267"/>
                </a:lnTo>
                <a:lnTo>
                  <a:pt x="250" y="263"/>
                </a:lnTo>
                <a:lnTo>
                  <a:pt x="251" y="265"/>
                </a:lnTo>
                <a:lnTo>
                  <a:pt x="255" y="266"/>
                </a:lnTo>
                <a:lnTo>
                  <a:pt x="261" y="273"/>
                </a:lnTo>
                <a:lnTo>
                  <a:pt x="263" y="277"/>
                </a:lnTo>
                <a:lnTo>
                  <a:pt x="265" y="284"/>
                </a:lnTo>
                <a:lnTo>
                  <a:pt x="265" y="286"/>
                </a:lnTo>
                <a:lnTo>
                  <a:pt x="267" y="286"/>
                </a:lnTo>
                <a:lnTo>
                  <a:pt x="270" y="285"/>
                </a:lnTo>
                <a:lnTo>
                  <a:pt x="272" y="282"/>
                </a:lnTo>
                <a:lnTo>
                  <a:pt x="270" y="273"/>
                </a:lnTo>
                <a:lnTo>
                  <a:pt x="269" y="271"/>
                </a:lnTo>
                <a:lnTo>
                  <a:pt x="267" y="270"/>
                </a:lnTo>
                <a:lnTo>
                  <a:pt x="266" y="270"/>
                </a:lnTo>
                <a:lnTo>
                  <a:pt x="265" y="267"/>
                </a:lnTo>
                <a:lnTo>
                  <a:pt x="259" y="259"/>
                </a:lnTo>
                <a:lnTo>
                  <a:pt x="258" y="256"/>
                </a:lnTo>
                <a:lnTo>
                  <a:pt x="256" y="256"/>
                </a:lnTo>
                <a:lnTo>
                  <a:pt x="258" y="254"/>
                </a:lnTo>
                <a:lnTo>
                  <a:pt x="267" y="250"/>
                </a:lnTo>
                <a:lnTo>
                  <a:pt x="269" y="251"/>
                </a:lnTo>
                <a:lnTo>
                  <a:pt x="273" y="254"/>
                </a:lnTo>
                <a:lnTo>
                  <a:pt x="280" y="256"/>
                </a:lnTo>
                <a:lnTo>
                  <a:pt x="281" y="255"/>
                </a:lnTo>
                <a:lnTo>
                  <a:pt x="289" y="255"/>
                </a:lnTo>
                <a:lnTo>
                  <a:pt x="291" y="254"/>
                </a:lnTo>
                <a:lnTo>
                  <a:pt x="291" y="252"/>
                </a:lnTo>
                <a:lnTo>
                  <a:pt x="288" y="252"/>
                </a:lnTo>
                <a:lnTo>
                  <a:pt x="287" y="251"/>
                </a:lnTo>
                <a:lnTo>
                  <a:pt x="287" y="250"/>
                </a:lnTo>
                <a:lnTo>
                  <a:pt x="288" y="243"/>
                </a:lnTo>
                <a:lnTo>
                  <a:pt x="287" y="240"/>
                </a:lnTo>
                <a:lnTo>
                  <a:pt x="285" y="245"/>
                </a:lnTo>
                <a:lnTo>
                  <a:pt x="284" y="247"/>
                </a:lnTo>
                <a:lnTo>
                  <a:pt x="284" y="250"/>
                </a:lnTo>
                <a:lnTo>
                  <a:pt x="281" y="251"/>
                </a:lnTo>
                <a:lnTo>
                  <a:pt x="280" y="251"/>
                </a:lnTo>
                <a:lnTo>
                  <a:pt x="278" y="251"/>
                </a:lnTo>
                <a:lnTo>
                  <a:pt x="269" y="245"/>
                </a:lnTo>
                <a:lnTo>
                  <a:pt x="265" y="241"/>
                </a:lnTo>
                <a:lnTo>
                  <a:pt x="258" y="243"/>
                </a:lnTo>
                <a:lnTo>
                  <a:pt x="258" y="245"/>
                </a:lnTo>
                <a:lnTo>
                  <a:pt x="258" y="247"/>
                </a:lnTo>
                <a:lnTo>
                  <a:pt x="256" y="247"/>
                </a:lnTo>
                <a:lnTo>
                  <a:pt x="254" y="250"/>
                </a:lnTo>
                <a:lnTo>
                  <a:pt x="243" y="258"/>
                </a:lnTo>
                <a:lnTo>
                  <a:pt x="240" y="259"/>
                </a:lnTo>
                <a:lnTo>
                  <a:pt x="239" y="259"/>
                </a:lnTo>
                <a:lnTo>
                  <a:pt x="239" y="258"/>
                </a:lnTo>
                <a:lnTo>
                  <a:pt x="235" y="256"/>
                </a:lnTo>
                <a:lnTo>
                  <a:pt x="232" y="254"/>
                </a:lnTo>
                <a:lnTo>
                  <a:pt x="231" y="252"/>
                </a:lnTo>
                <a:lnTo>
                  <a:pt x="228" y="250"/>
                </a:lnTo>
                <a:lnTo>
                  <a:pt x="228" y="247"/>
                </a:lnTo>
                <a:lnTo>
                  <a:pt x="232" y="239"/>
                </a:lnTo>
                <a:lnTo>
                  <a:pt x="237" y="239"/>
                </a:lnTo>
                <a:lnTo>
                  <a:pt x="247" y="235"/>
                </a:lnTo>
                <a:lnTo>
                  <a:pt x="250" y="226"/>
                </a:lnTo>
                <a:lnTo>
                  <a:pt x="251" y="226"/>
                </a:lnTo>
                <a:lnTo>
                  <a:pt x="261" y="224"/>
                </a:lnTo>
                <a:lnTo>
                  <a:pt x="263" y="224"/>
                </a:lnTo>
                <a:lnTo>
                  <a:pt x="270" y="226"/>
                </a:lnTo>
                <a:lnTo>
                  <a:pt x="284" y="222"/>
                </a:lnTo>
                <a:lnTo>
                  <a:pt x="285" y="220"/>
                </a:lnTo>
                <a:lnTo>
                  <a:pt x="295" y="213"/>
                </a:lnTo>
                <a:lnTo>
                  <a:pt x="312" y="207"/>
                </a:lnTo>
                <a:lnTo>
                  <a:pt x="314" y="209"/>
                </a:lnTo>
                <a:lnTo>
                  <a:pt x="315" y="209"/>
                </a:lnTo>
                <a:lnTo>
                  <a:pt x="312" y="195"/>
                </a:lnTo>
                <a:lnTo>
                  <a:pt x="314" y="195"/>
                </a:lnTo>
                <a:lnTo>
                  <a:pt x="318" y="195"/>
                </a:lnTo>
                <a:lnTo>
                  <a:pt x="319" y="196"/>
                </a:lnTo>
                <a:lnTo>
                  <a:pt x="321" y="196"/>
                </a:lnTo>
                <a:lnTo>
                  <a:pt x="322" y="196"/>
                </a:lnTo>
                <a:lnTo>
                  <a:pt x="329" y="203"/>
                </a:lnTo>
                <a:lnTo>
                  <a:pt x="332" y="207"/>
                </a:lnTo>
                <a:lnTo>
                  <a:pt x="333" y="209"/>
                </a:lnTo>
                <a:lnTo>
                  <a:pt x="337" y="211"/>
                </a:lnTo>
                <a:lnTo>
                  <a:pt x="338" y="211"/>
                </a:lnTo>
                <a:lnTo>
                  <a:pt x="341" y="210"/>
                </a:lnTo>
                <a:lnTo>
                  <a:pt x="341" y="209"/>
                </a:lnTo>
                <a:lnTo>
                  <a:pt x="340" y="206"/>
                </a:lnTo>
                <a:lnTo>
                  <a:pt x="338" y="206"/>
                </a:lnTo>
                <a:lnTo>
                  <a:pt x="338" y="205"/>
                </a:lnTo>
                <a:lnTo>
                  <a:pt x="334" y="202"/>
                </a:lnTo>
                <a:lnTo>
                  <a:pt x="332" y="198"/>
                </a:lnTo>
                <a:lnTo>
                  <a:pt x="332" y="196"/>
                </a:lnTo>
                <a:lnTo>
                  <a:pt x="337" y="195"/>
                </a:lnTo>
                <a:lnTo>
                  <a:pt x="345" y="194"/>
                </a:lnTo>
                <a:lnTo>
                  <a:pt x="345" y="195"/>
                </a:lnTo>
                <a:lnTo>
                  <a:pt x="345" y="198"/>
                </a:lnTo>
                <a:lnTo>
                  <a:pt x="348" y="200"/>
                </a:lnTo>
                <a:lnTo>
                  <a:pt x="349" y="199"/>
                </a:lnTo>
                <a:lnTo>
                  <a:pt x="349" y="198"/>
                </a:lnTo>
                <a:lnTo>
                  <a:pt x="349" y="191"/>
                </a:lnTo>
                <a:lnTo>
                  <a:pt x="347" y="190"/>
                </a:lnTo>
                <a:lnTo>
                  <a:pt x="345" y="190"/>
                </a:lnTo>
                <a:lnTo>
                  <a:pt x="344" y="190"/>
                </a:lnTo>
                <a:lnTo>
                  <a:pt x="326" y="185"/>
                </a:lnTo>
                <a:lnTo>
                  <a:pt x="321" y="185"/>
                </a:lnTo>
                <a:lnTo>
                  <a:pt x="319" y="185"/>
                </a:lnTo>
                <a:lnTo>
                  <a:pt x="317" y="185"/>
                </a:lnTo>
                <a:lnTo>
                  <a:pt x="308" y="187"/>
                </a:lnTo>
                <a:lnTo>
                  <a:pt x="302" y="176"/>
                </a:lnTo>
                <a:lnTo>
                  <a:pt x="304" y="170"/>
                </a:lnTo>
                <a:lnTo>
                  <a:pt x="306" y="170"/>
                </a:lnTo>
                <a:lnTo>
                  <a:pt x="317" y="170"/>
                </a:lnTo>
                <a:lnTo>
                  <a:pt x="322" y="173"/>
                </a:lnTo>
                <a:lnTo>
                  <a:pt x="326" y="166"/>
                </a:lnTo>
                <a:lnTo>
                  <a:pt x="325" y="164"/>
                </a:lnTo>
                <a:lnTo>
                  <a:pt x="325" y="161"/>
                </a:lnTo>
                <a:lnTo>
                  <a:pt x="327" y="155"/>
                </a:lnTo>
                <a:lnTo>
                  <a:pt x="329" y="155"/>
                </a:lnTo>
                <a:lnTo>
                  <a:pt x="334" y="154"/>
                </a:lnTo>
                <a:lnTo>
                  <a:pt x="336" y="154"/>
                </a:lnTo>
                <a:lnTo>
                  <a:pt x="337" y="157"/>
                </a:lnTo>
                <a:lnTo>
                  <a:pt x="337" y="164"/>
                </a:lnTo>
                <a:lnTo>
                  <a:pt x="337" y="165"/>
                </a:lnTo>
                <a:lnTo>
                  <a:pt x="334" y="168"/>
                </a:lnTo>
                <a:lnTo>
                  <a:pt x="332" y="170"/>
                </a:lnTo>
                <a:lnTo>
                  <a:pt x="329" y="173"/>
                </a:lnTo>
                <a:lnTo>
                  <a:pt x="330" y="175"/>
                </a:lnTo>
                <a:lnTo>
                  <a:pt x="336" y="172"/>
                </a:lnTo>
                <a:lnTo>
                  <a:pt x="340" y="169"/>
                </a:lnTo>
                <a:lnTo>
                  <a:pt x="342" y="165"/>
                </a:lnTo>
                <a:lnTo>
                  <a:pt x="344" y="165"/>
                </a:lnTo>
                <a:lnTo>
                  <a:pt x="347" y="168"/>
                </a:lnTo>
                <a:lnTo>
                  <a:pt x="353" y="175"/>
                </a:lnTo>
                <a:lnTo>
                  <a:pt x="364" y="190"/>
                </a:lnTo>
                <a:lnTo>
                  <a:pt x="364" y="194"/>
                </a:lnTo>
                <a:lnTo>
                  <a:pt x="363" y="213"/>
                </a:lnTo>
                <a:lnTo>
                  <a:pt x="360" y="218"/>
                </a:lnTo>
                <a:lnTo>
                  <a:pt x="359" y="220"/>
                </a:lnTo>
                <a:lnTo>
                  <a:pt x="357" y="220"/>
                </a:lnTo>
                <a:lnTo>
                  <a:pt x="364" y="228"/>
                </a:lnTo>
                <a:lnTo>
                  <a:pt x="368" y="230"/>
                </a:lnTo>
                <a:lnTo>
                  <a:pt x="370" y="230"/>
                </a:lnTo>
                <a:lnTo>
                  <a:pt x="372" y="232"/>
                </a:lnTo>
                <a:lnTo>
                  <a:pt x="374" y="233"/>
                </a:lnTo>
                <a:lnTo>
                  <a:pt x="377" y="235"/>
                </a:lnTo>
                <a:lnTo>
                  <a:pt x="378" y="237"/>
                </a:lnTo>
                <a:lnTo>
                  <a:pt x="378" y="239"/>
                </a:lnTo>
                <a:lnTo>
                  <a:pt x="382" y="241"/>
                </a:lnTo>
                <a:lnTo>
                  <a:pt x="386" y="245"/>
                </a:lnTo>
                <a:lnTo>
                  <a:pt x="387" y="245"/>
                </a:lnTo>
                <a:lnTo>
                  <a:pt x="389" y="245"/>
                </a:lnTo>
                <a:lnTo>
                  <a:pt x="389" y="244"/>
                </a:lnTo>
                <a:lnTo>
                  <a:pt x="386" y="241"/>
                </a:lnTo>
                <a:lnTo>
                  <a:pt x="385" y="240"/>
                </a:lnTo>
                <a:lnTo>
                  <a:pt x="375" y="230"/>
                </a:lnTo>
                <a:lnTo>
                  <a:pt x="371" y="225"/>
                </a:lnTo>
                <a:lnTo>
                  <a:pt x="368" y="224"/>
                </a:lnTo>
                <a:lnTo>
                  <a:pt x="367" y="220"/>
                </a:lnTo>
                <a:lnTo>
                  <a:pt x="367" y="217"/>
                </a:lnTo>
                <a:lnTo>
                  <a:pt x="368" y="211"/>
                </a:lnTo>
                <a:lnTo>
                  <a:pt x="368" y="210"/>
                </a:lnTo>
                <a:lnTo>
                  <a:pt x="370" y="209"/>
                </a:lnTo>
                <a:lnTo>
                  <a:pt x="371" y="209"/>
                </a:lnTo>
                <a:lnTo>
                  <a:pt x="372" y="205"/>
                </a:lnTo>
                <a:lnTo>
                  <a:pt x="370" y="184"/>
                </a:lnTo>
                <a:lnTo>
                  <a:pt x="371" y="168"/>
                </a:lnTo>
                <a:lnTo>
                  <a:pt x="370" y="155"/>
                </a:lnTo>
                <a:lnTo>
                  <a:pt x="364" y="147"/>
                </a:lnTo>
                <a:lnTo>
                  <a:pt x="366" y="147"/>
                </a:lnTo>
                <a:lnTo>
                  <a:pt x="372" y="143"/>
                </a:lnTo>
                <a:lnTo>
                  <a:pt x="374" y="143"/>
                </a:lnTo>
                <a:lnTo>
                  <a:pt x="375" y="143"/>
                </a:lnTo>
                <a:lnTo>
                  <a:pt x="377" y="143"/>
                </a:lnTo>
                <a:lnTo>
                  <a:pt x="382" y="150"/>
                </a:lnTo>
                <a:lnTo>
                  <a:pt x="383" y="151"/>
                </a:lnTo>
                <a:lnTo>
                  <a:pt x="386" y="161"/>
                </a:lnTo>
                <a:lnTo>
                  <a:pt x="393" y="158"/>
                </a:lnTo>
                <a:lnTo>
                  <a:pt x="397" y="155"/>
                </a:lnTo>
                <a:lnTo>
                  <a:pt x="400" y="155"/>
                </a:lnTo>
                <a:lnTo>
                  <a:pt x="400" y="157"/>
                </a:lnTo>
                <a:lnTo>
                  <a:pt x="400" y="158"/>
                </a:lnTo>
                <a:lnTo>
                  <a:pt x="400" y="166"/>
                </a:lnTo>
                <a:lnTo>
                  <a:pt x="400" y="168"/>
                </a:lnTo>
                <a:lnTo>
                  <a:pt x="398" y="169"/>
                </a:lnTo>
                <a:lnTo>
                  <a:pt x="397" y="170"/>
                </a:lnTo>
                <a:lnTo>
                  <a:pt x="393" y="172"/>
                </a:lnTo>
                <a:lnTo>
                  <a:pt x="387" y="176"/>
                </a:lnTo>
                <a:lnTo>
                  <a:pt x="386" y="177"/>
                </a:lnTo>
                <a:lnTo>
                  <a:pt x="382" y="181"/>
                </a:lnTo>
                <a:lnTo>
                  <a:pt x="382" y="183"/>
                </a:lnTo>
                <a:lnTo>
                  <a:pt x="382" y="187"/>
                </a:lnTo>
                <a:lnTo>
                  <a:pt x="383" y="190"/>
                </a:lnTo>
                <a:lnTo>
                  <a:pt x="385" y="191"/>
                </a:lnTo>
                <a:lnTo>
                  <a:pt x="386" y="192"/>
                </a:lnTo>
                <a:lnTo>
                  <a:pt x="387" y="192"/>
                </a:lnTo>
                <a:lnTo>
                  <a:pt x="387" y="191"/>
                </a:lnTo>
                <a:lnTo>
                  <a:pt x="387" y="190"/>
                </a:lnTo>
                <a:lnTo>
                  <a:pt x="386" y="188"/>
                </a:lnTo>
                <a:lnTo>
                  <a:pt x="386" y="187"/>
                </a:lnTo>
                <a:lnTo>
                  <a:pt x="386" y="184"/>
                </a:lnTo>
                <a:lnTo>
                  <a:pt x="389" y="181"/>
                </a:lnTo>
                <a:lnTo>
                  <a:pt x="400" y="177"/>
                </a:lnTo>
                <a:lnTo>
                  <a:pt x="407" y="162"/>
                </a:lnTo>
                <a:lnTo>
                  <a:pt x="409" y="165"/>
                </a:lnTo>
                <a:lnTo>
                  <a:pt x="412" y="180"/>
                </a:lnTo>
                <a:lnTo>
                  <a:pt x="412" y="181"/>
                </a:lnTo>
                <a:lnTo>
                  <a:pt x="412" y="185"/>
                </a:lnTo>
                <a:lnTo>
                  <a:pt x="412" y="190"/>
                </a:lnTo>
                <a:lnTo>
                  <a:pt x="411" y="196"/>
                </a:lnTo>
                <a:lnTo>
                  <a:pt x="408" y="200"/>
                </a:lnTo>
                <a:lnTo>
                  <a:pt x="407" y="202"/>
                </a:lnTo>
                <a:lnTo>
                  <a:pt x="405" y="203"/>
                </a:lnTo>
                <a:lnTo>
                  <a:pt x="405" y="205"/>
                </a:lnTo>
                <a:lnTo>
                  <a:pt x="405" y="211"/>
                </a:lnTo>
                <a:lnTo>
                  <a:pt x="405" y="213"/>
                </a:lnTo>
                <a:lnTo>
                  <a:pt x="407" y="210"/>
                </a:lnTo>
                <a:lnTo>
                  <a:pt x="408" y="210"/>
                </a:lnTo>
                <a:lnTo>
                  <a:pt x="412" y="199"/>
                </a:lnTo>
                <a:lnTo>
                  <a:pt x="413" y="198"/>
                </a:lnTo>
                <a:lnTo>
                  <a:pt x="415" y="195"/>
                </a:lnTo>
                <a:lnTo>
                  <a:pt x="415" y="192"/>
                </a:lnTo>
                <a:lnTo>
                  <a:pt x="415" y="191"/>
                </a:lnTo>
                <a:lnTo>
                  <a:pt x="415" y="188"/>
                </a:lnTo>
                <a:lnTo>
                  <a:pt x="415" y="185"/>
                </a:lnTo>
                <a:lnTo>
                  <a:pt x="415" y="180"/>
                </a:lnTo>
                <a:lnTo>
                  <a:pt x="416" y="180"/>
                </a:lnTo>
                <a:lnTo>
                  <a:pt x="439" y="188"/>
                </a:lnTo>
                <a:lnTo>
                  <a:pt x="445" y="190"/>
                </a:lnTo>
                <a:lnTo>
                  <a:pt x="453" y="194"/>
                </a:lnTo>
                <a:lnTo>
                  <a:pt x="457" y="196"/>
                </a:lnTo>
                <a:lnTo>
                  <a:pt x="469" y="206"/>
                </a:lnTo>
                <a:lnTo>
                  <a:pt x="472" y="206"/>
                </a:lnTo>
                <a:lnTo>
                  <a:pt x="476" y="213"/>
                </a:lnTo>
                <a:lnTo>
                  <a:pt x="488" y="213"/>
                </a:lnTo>
                <a:lnTo>
                  <a:pt x="493" y="211"/>
                </a:lnTo>
                <a:lnTo>
                  <a:pt x="494" y="211"/>
                </a:lnTo>
                <a:lnTo>
                  <a:pt x="497" y="211"/>
                </a:lnTo>
                <a:lnTo>
                  <a:pt x="498" y="211"/>
                </a:lnTo>
                <a:lnTo>
                  <a:pt x="506" y="211"/>
                </a:lnTo>
                <a:lnTo>
                  <a:pt x="508" y="211"/>
                </a:lnTo>
                <a:lnTo>
                  <a:pt x="510" y="213"/>
                </a:lnTo>
                <a:lnTo>
                  <a:pt x="512" y="214"/>
                </a:lnTo>
                <a:lnTo>
                  <a:pt x="516" y="215"/>
                </a:lnTo>
                <a:lnTo>
                  <a:pt x="518" y="214"/>
                </a:lnTo>
                <a:lnTo>
                  <a:pt x="524" y="211"/>
                </a:lnTo>
                <a:lnTo>
                  <a:pt x="527" y="210"/>
                </a:lnTo>
                <a:lnTo>
                  <a:pt x="540" y="209"/>
                </a:lnTo>
                <a:lnTo>
                  <a:pt x="546" y="211"/>
                </a:lnTo>
                <a:lnTo>
                  <a:pt x="546" y="213"/>
                </a:lnTo>
                <a:lnTo>
                  <a:pt x="546" y="214"/>
                </a:lnTo>
                <a:lnTo>
                  <a:pt x="544" y="217"/>
                </a:lnTo>
                <a:lnTo>
                  <a:pt x="543" y="221"/>
                </a:lnTo>
                <a:lnTo>
                  <a:pt x="540" y="225"/>
                </a:lnTo>
                <a:lnTo>
                  <a:pt x="540" y="230"/>
                </a:lnTo>
                <a:lnTo>
                  <a:pt x="540" y="232"/>
                </a:lnTo>
                <a:lnTo>
                  <a:pt x="546" y="228"/>
                </a:lnTo>
                <a:lnTo>
                  <a:pt x="546" y="226"/>
                </a:lnTo>
                <a:lnTo>
                  <a:pt x="547" y="221"/>
                </a:lnTo>
                <a:lnTo>
                  <a:pt x="550" y="215"/>
                </a:lnTo>
                <a:lnTo>
                  <a:pt x="551" y="214"/>
                </a:lnTo>
                <a:lnTo>
                  <a:pt x="553" y="213"/>
                </a:lnTo>
                <a:lnTo>
                  <a:pt x="572" y="203"/>
                </a:lnTo>
                <a:lnTo>
                  <a:pt x="585" y="191"/>
                </a:lnTo>
                <a:lnTo>
                  <a:pt x="587" y="191"/>
                </a:lnTo>
                <a:lnTo>
                  <a:pt x="588" y="190"/>
                </a:lnTo>
                <a:lnTo>
                  <a:pt x="595" y="184"/>
                </a:lnTo>
                <a:lnTo>
                  <a:pt x="596" y="184"/>
                </a:lnTo>
                <a:lnTo>
                  <a:pt x="603" y="184"/>
                </a:lnTo>
                <a:lnTo>
                  <a:pt x="609" y="185"/>
                </a:lnTo>
                <a:lnTo>
                  <a:pt x="610" y="188"/>
                </a:lnTo>
                <a:lnTo>
                  <a:pt x="610" y="191"/>
                </a:lnTo>
                <a:lnTo>
                  <a:pt x="611" y="194"/>
                </a:lnTo>
                <a:lnTo>
                  <a:pt x="611" y="196"/>
                </a:lnTo>
                <a:lnTo>
                  <a:pt x="624" y="218"/>
                </a:lnTo>
                <a:lnTo>
                  <a:pt x="628" y="222"/>
                </a:lnTo>
                <a:lnTo>
                  <a:pt x="629" y="225"/>
                </a:lnTo>
                <a:lnTo>
                  <a:pt x="633" y="229"/>
                </a:lnTo>
                <a:lnTo>
                  <a:pt x="634" y="228"/>
                </a:lnTo>
                <a:lnTo>
                  <a:pt x="634" y="224"/>
                </a:lnTo>
                <a:lnTo>
                  <a:pt x="632" y="222"/>
                </a:lnTo>
                <a:lnTo>
                  <a:pt x="630" y="222"/>
                </a:lnTo>
                <a:lnTo>
                  <a:pt x="626" y="218"/>
                </a:lnTo>
                <a:lnTo>
                  <a:pt x="618" y="202"/>
                </a:lnTo>
                <a:lnTo>
                  <a:pt x="611" y="192"/>
                </a:lnTo>
                <a:lnTo>
                  <a:pt x="611" y="190"/>
                </a:lnTo>
                <a:lnTo>
                  <a:pt x="611" y="184"/>
                </a:lnTo>
                <a:lnTo>
                  <a:pt x="604" y="183"/>
                </a:lnTo>
                <a:lnTo>
                  <a:pt x="602" y="181"/>
                </a:lnTo>
                <a:lnTo>
                  <a:pt x="598" y="177"/>
                </a:lnTo>
                <a:lnTo>
                  <a:pt x="596" y="176"/>
                </a:lnTo>
                <a:lnTo>
                  <a:pt x="596" y="175"/>
                </a:lnTo>
                <a:lnTo>
                  <a:pt x="596" y="172"/>
                </a:lnTo>
                <a:lnTo>
                  <a:pt x="596" y="170"/>
                </a:lnTo>
                <a:lnTo>
                  <a:pt x="595" y="166"/>
                </a:lnTo>
                <a:lnTo>
                  <a:pt x="596" y="164"/>
                </a:lnTo>
                <a:lnTo>
                  <a:pt x="598" y="164"/>
                </a:lnTo>
                <a:lnTo>
                  <a:pt x="598" y="162"/>
                </a:lnTo>
                <a:lnTo>
                  <a:pt x="599" y="162"/>
                </a:lnTo>
                <a:lnTo>
                  <a:pt x="602" y="164"/>
                </a:lnTo>
                <a:lnTo>
                  <a:pt x="606" y="164"/>
                </a:lnTo>
                <a:lnTo>
                  <a:pt x="607" y="162"/>
                </a:lnTo>
                <a:lnTo>
                  <a:pt x="609" y="155"/>
                </a:lnTo>
                <a:lnTo>
                  <a:pt x="611" y="146"/>
                </a:lnTo>
                <a:lnTo>
                  <a:pt x="613" y="143"/>
                </a:lnTo>
                <a:lnTo>
                  <a:pt x="617" y="135"/>
                </a:lnTo>
                <a:lnTo>
                  <a:pt x="619" y="134"/>
                </a:lnTo>
                <a:lnTo>
                  <a:pt x="621" y="135"/>
                </a:lnTo>
                <a:lnTo>
                  <a:pt x="618" y="140"/>
                </a:lnTo>
                <a:lnTo>
                  <a:pt x="619" y="151"/>
                </a:lnTo>
                <a:lnTo>
                  <a:pt x="621" y="153"/>
                </a:lnTo>
                <a:lnTo>
                  <a:pt x="626" y="149"/>
                </a:lnTo>
                <a:lnTo>
                  <a:pt x="632" y="146"/>
                </a:lnTo>
                <a:lnTo>
                  <a:pt x="633" y="143"/>
                </a:lnTo>
                <a:lnTo>
                  <a:pt x="633" y="142"/>
                </a:lnTo>
                <a:lnTo>
                  <a:pt x="632" y="140"/>
                </a:lnTo>
                <a:lnTo>
                  <a:pt x="630" y="139"/>
                </a:lnTo>
                <a:lnTo>
                  <a:pt x="630" y="138"/>
                </a:lnTo>
                <a:lnTo>
                  <a:pt x="629" y="136"/>
                </a:lnTo>
                <a:lnTo>
                  <a:pt x="629" y="128"/>
                </a:lnTo>
                <a:lnTo>
                  <a:pt x="629" y="127"/>
                </a:lnTo>
                <a:lnTo>
                  <a:pt x="632" y="124"/>
                </a:lnTo>
                <a:lnTo>
                  <a:pt x="633" y="124"/>
                </a:lnTo>
                <a:lnTo>
                  <a:pt x="634" y="125"/>
                </a:lnTo>
                <a:lnTo>
                  <a:pt x="636" y="128"/>
                </a:lnTo>
                <a:lnTo>
                  <a:pt x="634" y="128"/>
                </a:lnTo>
                <a:lnTo>
                  <a:pt x="634" y="130"/>
                </a:lnTo>
                <a:lnTo>
                  <a:pt x="634" y="134"/>
                </a:lnTo>
                <a:lnTo>
                  <a:pt x="634" y="135"/>
                </a:lnTo>
                <a:lnTo>
                  <a:pt x="636" y="136"/>
                </a:lnTo>
                <a:lnTo>
                  <a:pt x="643" y="143"/>
                </a:lnTo>
                <a:lnTo>
                  <a:pt x="644" y="145"/>
                </a:lnTo>
                <a:lnTo>
                  <a:pt x="648" y="135"/>
                </a:lnTo>
                <a:lnTo>
                  <a:pt x="649" y="135"/>
                </a:lnTo>
                <a:lnTo>
                  <a:pt x="652" y="135"/>
                </a:lnTo>
                <a:lnTo>
                  <a:pt x="654" y="139"/>
                </a:lnTo>
                <a:lnTo>
                  <a:pt x="654" y="142"/>
                </a:lnTo>
                <a:lnTo>
                  <a:pt x="651" y="145"/>
                </a:lnTo>
                <a:lnTo>
                  <a:pt x="649" y="147"/>
                </a:lnTo>
                <a:lnTo>
                  <a:pt x="649" y="150"/>
                </a:lnTo>
                <a:lnTo>
                  <a:pt x="649" y="153"/>
                </a:lnTo>
                <a:lnTo>
                  <a:pt x="649" y="155"/>
                </a:lnTo>
                <a:lnTo>
                  <a:pt x="649" y="157"/>
                </a:lnTo>
                <a:lnTo>
                  <a:pt x="651" y="157"/>
                </a:lnTo>
                <a:lnTo>
                  <a:pt x="664" y="157"/>
                </a:lnTo>
                <a:lnTo>
                  <a:pt x="663" y="154"/>
                </a:lnTo>
                <a:lnTo>
                  <a:pt x="659" y="136"/>
                </a:lnTo>
                <a:lnTo>
                  <a:pt x="658" y="131"/>
                </a:lnTo>
                <a:lnTo>
                  <a:pt x="658" y="130"/>
                </a:lnTo>
                <a:lnTo>
                  <a:pt x="659" y="128"/>
                </a:lnTo>
                <a:lnTo>
                  <a:pt x="662" y="121"/>
                </a:lnTo>
                <a:lnTo>
                  <a:pt x="663" y="121"/>
                </a:lnTo>
                <a:lnTo>
                  <a:pt x="674" y="130"/>
                </a:lnTo>
                <a:lnTo>
                  <a:pt x="678" y="136"/>
                </a:lnTo>
                <a:lnTo>
                  <a:pt x="679" y="140"/>
                </a:lnTo>
                <a:lnTo>
                  <a:pt x="679" y="145"/>
                </a:lnTo>
                <a:lnTo>
                  <a:pt x="681" y="146"/>
                </a:lnTo>
                <a:lnTo>
                  <a:pt x="684" y="147"/>
                </a:lnTo>
                <a:lnTo>
                  <a:pt x="686" y="147"/>
                </a:lnTo>
                <a:lnTo>
                  <a:pt x="689" y="138"/>
                </a:lnTo>
                <a:lnTo>
                  <a:pt x="697" y="130"/>
                </a:lnTo>
                <a:lnTo>
                  <a:pt x="708" y="125"/>
                </a:lnTo>
                <a:lnTo>
                  <a:pt x="709" y="125"/>
                </a:lnTo>
                <a:lnTo>
                  <a:pt x="711" y="125"/>
                </a:lnTo>
                <a:lnTo>
                  <a:pt x="712" y="127"/>
                </a:lnTo>
                <a:lnTo>
                  <a:pt x="731" y="138"/>
                </a:lnTo>
                <a:lnTo>
                  <a:pt x="733" y="138"/>
                </a:lnTo>
                <a:lnTo>
                  <a:pt x="737" y="147"/>
                </a:lnTo>
                <a:lnTo>
                  <a:pt x="738" y="150"/>
                </a:lnTo>
                <a:lnTo>
                  <a:pt x="738" y="153"/>
                </a:lnTo>
                <a:lnTo>
                  <a:pt x="742" y="158"/>
                </a:lnTo>
                <a:lnTo>
                  <a:pt x="750" y="160"/>
                </a:lnTo>
                <a:lnTo>
                  <a:pt x="752" y="161"/>
                </a:lnTo>
                <a:lnTo>
                  <a:pt x="756" y="165"/>
                </a:lnTo>
                <a:lnTo>
                  <a:pt x="757" y="173"/>
                </a:lnTo>
                <a:lnTo>
                  <a:pt x="759" y="176"/>
                </a:lnTo>
                <a:lnTo>
                  <a:pt x="765" y="173"/>
                </a:lnTo>
                <a:lnTo>
                  <a:pt x="765" y="169"/>
                </a:lnTo>
                <a:lnTo>
                  <a:pt x="763" y="164"/>
                </a:lnTo>
                <a:lnTo>
                  <a:pt x="760" y="160"/>
                </a:lnTo>
                <a:lnTo>
                  <a:pt x="759" y="160"/>
                </a:lnTo>
                <a:lnTo>
                  <a:pt x="754" y="155"/>
                </a:lnTo>
                <a:lnTo>
                  <a:pt x="748" y="153"/>
                </a:lnTo>
                <a:lnTo>
                  <a:pt x="746" y="151"/>
                </a:lnTo>
                <a:lnTo>
                  <a:pt x="742" y="147"/>
                </a:lnTo>
                <a:lnTo>
                  <a:pt x="742" y="146"/>
                </a:lnTo>
                <a:lnTo>
                  <a:pt x="742" y="138"/>
                </a:lnTo>
                <a:lnTo>
                  <a:pt x="744" y="135"/>
                </a:lnTo>
                <a:lnTo>
                  <a:pt x="744" y="132"/>
                </a:lnTo>
                <a:lnTo>
                  <a:pt x="748" y="132"/>
                </a:lnTo>
                <a:lnTo>
                  <a:pt x="752" y="132"/>
                </a:lnTo>
                <a:lnTo>
                  <a:pt x="754" y="134"/>
                </a:lnTo>
                <a:lnTo>
                  <a:pt x="757" y="136"/>
                </a:lnTo>
                <a:lnTo>
                  <a:pt x="759" y="138"/>
                </a:lnTo>
                <a:lnTo>
                  <a:pt x="760" y="138"/>
                </a:lnTo>
                <a:lnTo>
                  <a:pt x="761" y="136"/>
                </a:lnTo>
                <a:lnTo>
                  <a:pt x="759" y="132"/>
                </a:lnTo>
                <a:lnTo>
                  <a:pt x="750" y="125"/>
                </a:lnTo>
                <a:lnTo>
                  <a:pt x="745" y="124"/>
                </a:lnTo>
                <a:lnTo>
                  <a:pt x="744" y="124"/>
                </a:lnTo>
                <a:lnTo>
                  <a:pt x="742" y="124"/>
                </a:lnTo>
                <a:lnTo>
                  <a:pt x="742" y="125"/>
                </a:lnTo>
                <a:lnTo>
                  <a:pt x="741" y="127"/>
                </a:lnTo>
                <a:lnTo>
                  <a:pt x="737" y="125"/>
                </a:lnTo>
                <a:lnTo>
                  <a:pt x="735" y="125"/>
                </a:lnTo>
                <a:lnTo>
                  <a:pt x="734" y="125"/>
                </a:lnTo>
                <a:lnTo>
                  <a:pt x="714" y="116"/>
                </a:lnTo>
                <a:lnTo>
                  <a:pt x="711" y="115"/>
                </a:lnTo>
                <a:lnTo>
                  <a:pt x="709" y="115"/>
                </a:lnTo>
                <a:lnTo>
                  <a:pt x="709" y="105"/>
                </a:lnTo>
                <a:lnTo>
                  <a:pt x="709" y="104"/>
                </a:lnTo>
                <a:lnTo>
                  <a:pt x="711" y="100"/>
                </a:lnTo>
                <a:lnTo>
                  <a:pt x="712" y="95"/>
                </a:lnTo>
                <a:lnTo>
                  <a:pt x="712" y="94"/>
                </a:lnTo>
                <a:lnTo>
                  <a:pt x="718" y="94"/>
                </a:lnTo>
                <a:lnTo>
                  <a:pt x="720" y="94"/>
                </a:lnTo>
                <a:lnTo>
                  <a:pt x="722" y="97"/>
                </a:lnTo>
                <a:lnTo>
                  <a:pt x="726" y="101"/>
                </a:lnTo>
                <a:lnTo>
                  <a:pt x="727" y="98"/>
                </a:lnTo>
                <a:lnTo>
                  <a:pt x="729" y="94"/>
                </a:lnTo>
                <a:lnTo>
                  <a:pt x="735" y="94"/>
                </a:lnTo>
                <a:lnTo>
                  <a:pt x="749" y="94"/>
                </a:lnTo>
                <a:lnTo>
                  <a:pt x="748" y="98"/>
                </a:lnTo>
                <a:lnTo>
                  <a:pt x="749" y="100"/>
                </a:lnTo>
                <a:lnTo>
                  <a:pt x="759" y="105"/>
                </a:lnTo>
                <a:lnTo>
                  <a:pt x="771" y="110"/>
                </a:lnTo>
                <a:lnTo>
                  <a:pt x="774" y="110"/>
                </a:lnTo>
                <a:lnTo>
                  <a:pt x="775" y="110"/>
                </a:lnTo>
                <a:lnTo>
                  <a:pt x="783" y="109"/>
                </a:lnTo>
                <a:lnTo>
                  <a:pt x="800" y="116"/>
                </a:lnTo>
                <a:lnTo>
                  <a:pt x="806" y="120"/>
                </a:lnTo>
                <a:lnTo>
                  <a:pt x="809" y="100"/>
                </a:lnTo>
                <a:lnTo>
                  <a:pt x="810" y="94"/>
                </a:lnTo>
                <a:lnTo>
                  <a:pt x="809" y="86"/>
                </a:lnTo>
                <a:lnTo>
                  <a:pt x="808" y="86"/>
                </a:lnTo>
                <a:lnTo>
                  <a:pt x="808" y="85"/>
                </a:lnTo>
                <a:lnTo>
                  <a:pt x="800" y="89"/>
                </a:lnTo>
                <a:lnTo>
                  <a:pt x="797" y="94"/>
                </a:lnTo>
                <a:lnTo>
                  <a:pt x="789" y="94"/>
                </a:lnTo>
                <a:lnTo>
                  <a:pt x="787" y="93"/>
                </a:lnTo>
                <a:lnTo>
                  <a:pt x="787" y="91"/>
                </a:lnTo>
                <a:lnTo>
                  <a:pt x="787" y="90"/>
                </a:lnTo>
                <a:lnTo>
                  <a:pt x="787" y="89"/>
                </a:lnTo>
                <a:lnTo>
                  <a:pt x="786" y="89"/>
                </a:lnTo>
                <a:lnTo>
                  <a:pt x="785" y="91"/>
                </a:lnTo>
                <a:lnTo>
                  <a:pt x="783" y="91"/>
                </a:lnTo>
                <a:lnTo>
                  <a:pt x="782" y="94"/>
                </a:lnTo>
                <a:lnTo>
                  <a:pt x="776" y="94"/>
                </a:lnTo>
                <a:lnTo>
                  <a:pt x="774" y="87"/>
                </a:lnTo>
                <a:lnTo>
                  <a:pt x="771" y="85"/>
                </a:lnTo>
                <a:lnTo>
                  <a:pt x="768" y="82"/>
                </a:lnTo>
                <a:lnTo>
                  <a:pt x="770" y="78"/>
                </a:lnTo>
                <a:lnTo>
                  <a:pt x="778" y="79"/>
                </a:lnTo>
                <a:lnTo>
                  <a:pt x="779" y="79"/>
                </a:lnTo>
                <a:lnTo>
                  <a:pt x="785" y="78"/>
                </a:lnTo>
                <a:lnTo>
                  <a:pt x="787" y="74"/>
                </a:lnTo>
                <a:lnTo>
                  <a:pt x="786" y="61"/>
                </a:lnTo>
                <a:lnTo>
                  <a:pt x="780" y="50"/>
                </a:lnTo>
                <a:lnTo>
                  <a:pt x="779" y="49"/>
                </a:lnTo>
                <a:lnTo>
                  <a:pt x="778" y="46"/>
                </a:lnTo>
                <a:lnTo>
                  <a:pt x="775" y="44"/>
                </a:lnTo>
                <a:lnTo>
                  <a:pt x="774" y="42"/>
                </a:lnTo>
                <a:lnTo>
                  <a:pt x="771" y="42"/>
                </a:lnTo>
                <a:lnTo>
                  <a:pt x="770" y="42"/>
                </a:lnTo>
                <a:lnTo>
                  <a:pt x="767" y="42"/>
                </a:lnTo>
                <a:lnTo>
                  <a:pt x="761" y="40"/>
                </a:lnTo>
                <a:lnTo>
                  <a:pt x="761" y="38"/>
                </a:lnTo>
                <a:lnTo>
                  <a:pt x="761" y="37"/>
                </a:lnTo>
                <a:lnTo>
                  <a:pt x="763" y="31"/>
                </a:lnTo>
                <a:lnTo>
                  <a:pt x="767" y="27"/>
                </a:lnTo>
                <a:lnTo>
                  <a:pt x="778" y="19"/>
                </a:lnTo>
                <a:lnTo>
                  <a:pt x="780" y="19"/>
                </a:lnTo>
                <a:lnTo>
                  <a:pt x="782" y="20"/>
                </a:lnTo>
                <a:lnTo>
                  <a:pt x="782" y="22"/>
                </a:lnTo>
                <a:lnTo>
                  <a:pt x="782" y="23"/>
                </a:lnTo>
                <a:lnTo>
                  <a:pt x="783" y="26"/>
                </a:lnTo>
                <a:lnTo>
                  <a:pt x="786" y="29"/>
                </a:lnTo>
                <a:lnTo>
                  <a:pt x="787" y="30"/>
                </a:lnTo>
                <a:lnTo>
                  <a:pt x="790" y="29"/>
                </a:lnTo>
                <a:lnTo>
                  <a:pt x="787" y="18"/>
                </a:lnTo>
                <a:lnTo>
                  <a:pt x="785" y="15"/>
                </a:lnTo>
                <a:lnTo>
                  <a:pt x="783" y="14"/>
                </a:lnTo>
                <a:lnTo>
                  <a:pt x="780" y="12"/>
                </a:lnTo>
                <a:lnTo>
                  <a:pt x="780" y="11"/>
                </a:lnTo>
                <a:lnTo>
                  <a:pt x="780" y="10"/>
                </a:lnTo>
                <a:lnTo>
                  <a:pt x="783" y="3"/>
                </a:lnTo>
                <a:lnTo>
                  <a:pt x="787" y="0"/>
                </a:lnTo>
                <a:lnTo>
                  <a:pt x="789" y="1"/>
                </a:lnTo>
                <a:lnTo>
                  <a:pt x="793" y="10"/>
                </a:lnTo>
                <a:close/>
                <a:moveTo>
                  <a:pt x="198" y="1008"/>
                </a:moveTo>
                <a:lnTo>
                  <a:pt x="196" y="1009"/>
                </a:lnTo>
                <a:lnTo>
                  <a:pt x="194" y="1010"/>
                </a:lnTo>
                <a:lnTo>
                  <a:pt x="192" y="1012"/>
                </a:lnTo>
                <a:lnTo>
                  <a:pt x="186" y="1024"/>
                </a:lnTo>
                <a:lnTo>
                  <a:pt x="184" y="1031"/>
                </a:lnTo>
                <a:lnTo>
                  <a:pt x="183" y="1036"/>
                </a:lnTo>
                <a:lnTo>
                  <a:pt x="184" y="1036"/>
                </a:lnTo>
                <a:lnTo>
                  <a:pt x="184" y="1038"/>
                </a:lnTo>
                <a:lnTo>
                  <a:pt x="186" y="1036"/>
                </a:lnTo>
                <a:lnTo>
                  <a:pt x="187" y="1036"/>
                </a:lnTo>
                <a:lnTo>
                  <a:pt x="188" y="1032"/>
                </a:lnTo>
                <a:lnTo>
                  <a:pt x="188" y="1031"/>
                </a:lnTo>
                <a:lnTo>
                  <a:pt x="188" y="1030"/>
                </a:lnTo>
                <a:lnTo>
                  <a:pt x="192" y="1027"/>
                </a:lnTo>
                <a:lnTo>
                  <a:pt x="196" y="1025"/>
                </a:lnTo>
                <a:lnTo>
                  <a:pt x="201" y="1025"/>
                </a:lnTo>
                <a:lnTo>
                  <a:pt x="209" y="1028"/>
                </a:lnTo>
                <a:lnTo>
                  <a:pt x="210" y="1028"/>
                </a:lnTo>
                <a:lnTo>
                  <a:pt x="213" y="1028"/>
                </a:lnTo>
                <a:lnTo>
                  <a:pt x="217" y="1027"/>
                </a:lnTo>
                <a:lnTo>
                  <a:pt x="217" y="1023"/>
                </a:lnTo>
                <a:lnTo>
                  <a:pt x="217" y="1019"/>
                </a:lnTo>
                <a:lnTo>
                  <a:pt x="217" y="1017"/>
                </a:lnTo>
                <a:lnTo>
                  <a:pt x="213" y="1017"/>
                </a:lnTo>
                <a:lnTo>
                  <a:pt x="203" y="1019"/>
                </a:lnTo>
                <a:lnTo>
                  <a:pt x="202" y="1016"/>
                </a:lnTo>
                <a:lnTo>
                  <a:pt x="199" y="1009"/>
                </a:lnTo>
                <a:lnTo>
                  <a:pt x="198" y="1008"/>
                </a:lnTo>
                <a:close/>
              </a:path>
            </a:pathLst>
          </a:cu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8" name="Freeform 451"/>
          <p:cNvSpPr>
            <a:spLocks noEditPoints="1"/>
          </p:cNvSpPr>
          <p:nvPr/>
        </p:nvSpPr>
        <p:spPr bwMode="auto">
          <a:xfrm>
            <a:off x="4241800" y="1296988"/>
            <a:ext cx="4095750" cy="4900613"/>
          </a:xfrm>
          <a:custGeom>
            <a:avLst/>
            <a:gdLst>
              <a:gd name="T0" fmla="*/ 27 w 2580"/>
              <a:gd name="T1" fmla="*/ 3057 h 3087"/>
              <a:gd name="T2" fmla="*/ 188 w 2580"/>
              <a:gd name="T3" fmla="*/ 3009 h 3087"/>
              <a:gd name="T4" fmla="*/ 191 w 2580"/>
              <a:gd name="T5" fmla="*/ 2963 h 3087"/>
              <a:gd name="T6" fmla="*/ 708 w 2580"/>
              <a:gd name="T7" fmla="*/ 2926 h 3087"/>
              <a:gd name="T8" fmla="*/ 731 w 2580"/>
              <a:gd name="T9" fmla="*/ 2909 h 3087"/>
              <a:gd name="T10" fmla="*/ 243 w 2580"/>
              <a:gd name="T11" fmla="*/ 2879 h 3087"/>
              <a:gd name="T12" fmla="*/ 330 w 2580"/>
              <a:gd name="T13" fmla="*/ 2858 h 3087"/>
              <a:gd name="T14" fmla="*/ 731 w 2580"/>
              <a:gd name="T15" fmla="*/ 2844 h 3087"/>
              <a:gd name="T16" fmla="*/ 433 w 2580"/>
              <a:gd name="T17" fmla="*/ 2898 h 3087"/>
              <a:gd name="T18" fmla="*/ 322 w 2580"/>
              <a:gd name="T19" fmla="*/ 2844 h 3087"/>
              <a:gd name="T20" fmla="*/ 298 w 2580"/>
              <a:gd name="T21" fmla="*/ 2865 h 3087"/>
              <a:gd name="T22" fmla="*/ 302 w 2580"/>
              <a:gd name="T23" fmla="*/ 2873 h 3087"/>
              <a:gd name="T24" fmla="*/ 248 w 2580"/>
              <a:gd name="T25" fmla="*/ 2812 h 3087"/>
              <a:gd name="T26" fmla="*/ 731 w 2580"/>
              <a:gd name="T27" fmla="*/ 2838 h 3087"/>
              <a:gd name="T28" fmla="*/ 729 w 2580"/>
              <a:gd name="T29" fmla="*/ 2820 h 3087"/>
              <a:gd name="T30" fmla="*/ 82 w 2580"/>
              <a:gd name="T31" fmla="*/ 2754 h 3087"/>
              <a:gd name="T32" fmla="*/ 222 w 2580"/>
              <a:gd name="T33" fmla="*/ 2733 h 3087"/>
              <a:gd name="T34" fmla="*/ 665 w 2580"/>
              <a:gd name="T35" fmla="*/ 2724 h 3087"/>
              <a:gd name="T36" fmla="*/ 383 w 2580"/>
              <a:gd name="T37" fmla="*/ 2718 h 3087"/>
              <a:gd name="T38" fmla="*/ 356 w 2580"/>
              <a:gd name="T39" fmla="*/ 2678 h 3087"/>
              <a:gd name="T40" fmla="*/ 276 w 2580"/>
              <a:gd name="T41" fmla="*/ 2726 h 3087"/>
              <a:gd name="T42" fmla="*/ 253 w 2580"/>
              <a:gd name="T43" fmla="*/ 2670 h 3087"/>
              <a:gd name="T44" fmla="*/ 559 w 2580"/>
              <a:gd name="T45" fmla="*/ 2694 h 3087"/>
              <a:gd name="T46" fmla="*/ 531 w 2580"/>
              <a:gd name="T47" fmla="*/ 2674 h 3087"/>
              <a:gd name="T48" fmla="*/ 475 w 2580"/>
              <a:gd name="T49" fmla="*/ 2594 h 3087"/>
              <a:gd name="T50" fmla="*/ 382 w 2580"/>
              <a:gd name="T51" fmla="*/ 2592 h 3087"/>
              <a:gd name="T52" fmla="*/ 341 w 2580"/>
              <a:gd name="T53" fmla="*/ 2551 h 3087"/>
              <a:gd name="T54" fmla="*/ 540 w 2580"/>
              <a:gd name="T55" fmla="*/ 2544 h 3087"/>
              <a:gd name="T56" fmla="*/ 574 w 2580"/>
              <a:gd name="T57" fmla="*/ 2558 h 3087"/>
              <a:gd name="T58" fmla="*/ 554 w 2580"/>
              <a:gd name="T59" fmla="*/ 2476 h 3087"/>
              <a:gd name="T60" fmla="*/ 583 w 2580"/>
              <a:gd name="T61" fmla="*/ 2596 h 3087"/>
              <a:gd name="T62" fmla="*/ 678 w 2580"/>
              <a:gd name="T63" fmla="*/ 2486 h 3087"/>
              <a:gd name="T64" fmla="*/ 692 w 2580"/>
              <a:gd name="T65" fmla="*/ 2572 h 3087"/>
              <a:gd name="T66" fmla="*/ 660 w 2580"/>
              <a:gd name="T67" fmla="*/ 2523 h 3087"/>
              <a:gd name="T68" fmla="*/ 596 w 2580"/>
              <a:gd name="T69" fmla="*/ 2400 h 3087"/>
              <a:gd name="T70" fmla="*/ 630 w 2580"/>
              <a:gd name="T71" fmla="*/ 2484 h 3087"/>
              <a:gd name="T72" fmla="*/ 446 w 2580"/>
              <a:gd name="T73" fmla="*/ 2424 h 3087"/>
              <a:gd name="T74" fmla="*/ 427 w 2580"/>
              <a:gd name="T75" fmla="*/ 2416 h 3087"/>
              <a:gd name="T76" fmla="*/ 720 w 2580"/>
              <a:gd name="T77" fmla="*/ 2330 h 3087"/>
              <a:gd name="T78" fmla="*/ 124 w 2580"/>
              <a:gd name="T79" fmla="*/ 2243 h 3087"/>
              <a:gd name="T80" fmla="*/ 111 w 2580"/>
              <a:gd name="T81" fmla="*/ 2234 h 3087"/>
              <a:gd name="T82" fmla="*/ 409 w 2580"/>
              <a:gd name="T83" fmla="*/ 2183 h 3087"/>
              <a:gd name="T84" fmla="*/ 123 w 2580"/>
              <a:gd name="T85" fmla="*/ 2126 h 3087"/>
              <a:gd name="T86" fmla="*/ 806 w 2580"/>
              <a:gd name="T87" fmla="*/ 2123 h 3087"/>
              <a:gd name="T88" fmla="*/ 776 w 2580"/>
              <a:gd name="T89" fmla="*/ 2135 h 3087"/>
              <a:gd name="T90" fmla="*/ 789 w 2580"/>
              <a:gd name="T91" fmla="*/ 2142 h 3087"/>
              <a:gd name="T92" fmla="*/ 772 w 2580"/>
              <a:gd name="T93" fmla="*/ 2002 h 3087"/>
              <a:gd name="T94" fmla="*/ 695 w 2580"/>
              <a:gd name="T95" fmla="*/ 1846 h 3087"/>
              <a:gd name="T96" fmla="*/ 827 w 2580"/>
              <a:gd name="T97" fmla="*/ 1606 h 3087"/>
              <a:gd name="T98" fmla="*/ 876 w 2580"/>
              <a:gd name="T99" fmla="*/ 1578 h 3087"/>
              <a:gd name="T100" fmla="*/ 987 w 2580"/>
              <a:gd name="T101" fmla="*/ 1458 h 3087"/>
              <a:gd name="T102" fmla="*/ 1041 w 2580"/>
              <a:gd name="T103" fmla="*/ 1463 h 3087"/>
              <a:gd name="T104" fmla="*/ 1036 w 2580"/>
              <a:gd name="T105" fmla="*/ 1451 h 3087"/>
              <a:gd name="T106" fmla="*/ 1030 w 2580"/>
              <a:gd name="T107" fmla="*/ 1388 h 3087"/>
              <a:gd name="T108" fmla="*/ 1096 w 2580"/>
              <a:gd name="T109" fmla="*/ 1178 h 3087"/>
              <a:gd name="T110" fmla="*/ 1068 w 2580"/>
              <a:gd name="T111" fmla="*/ 1194 h 3087"/>
              <a:gd name="T112" fmla="*/ 1088 w 2580"/>
              <a:gd name="T113" fmla="*/ 1167 h 3087"/>
              <a:gd name="T114" fmla="*/ 1070 w 2580"/>
              <a:gd name="T115" fmla="*/ 1203 h 3087"/>
              <a:gd name="T116" fmla="*/ 1573 w 2580"/>
              <a:gd name="T117" fmla="*/ 405 h 3087"/>
              <a:gd name="T118" fmla="*/ 1918 w 2580"/>
              <a:gd name="T119" fmla="*/ 241 h 3087"/>
              <a:gd name="T120" fmla="*/ 2520 w 2580"/>
              <a:gd name="T121" fmla="*/ 108 h 3087"/>
              <a:gd name="T122" fmla="*/ 2025 w 2580"/>
              <a:gd name="T123" fmla="*/ 76 h 3087"/>
              <a:gd name="T124" fmla="*/ 2573 w 2580"/>
              <a:gd name="T125" fmla="*/ 4 h 3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80" h="3087">
                <a:moveTo>
                  <a:pt x="7" y="3084"/>
                </a:moveTo>
                <a:lnTo>
                  <a:pt x="4" y="3087"/>
                </a:lnTo>
                <a:lnTo>
                  <a:pt x="0" y="3087"/>
                </a:lnTo>
                <a:lnTo>
                  <a:pt x="0" y="3086"/>
                </a:lnTo>
                <a:lnTo>
                  <a:pt x="3" y="3083"/>
                </a:lnTo>
                <a:lnTo>
                  <a:pt x="6" y="3082"/>
                </a:lnTo>
                <a:lnTo>
                  <a:pt x="7" y="3078"/>
                </a:lnTo>
                <a:lnTo>
                  <a:pt x="14" y="3071"/>
                </a:lnTo>
                <a:lnTo>
                  <a:pt x="12" y="3063"/>
                </a:lnTo>
                <a:lnTo>
                  <a:pt x="12" y="3060"/>
                </a:lnTo>
                <a:lnTo>
                  <a:pt x="10" y="3056"/>
                </a:lnTo>
                <a:lnTo>
                  <a:pt x="11" y="3053"/>
                </a:lnTo>
                <a:lnTo>
                  <a:pt x="11" y="3050"/>
                </a:lnTo>
                <a:lnTo>
                  <a:pt x="14" y="3053"/>
                </a:lnTo>
                <a:lnTo>
                  <a:pt x="18" y="3053"/>
                </a:lnTo>
                <a:lnTo>
                  <a:pt x="18" y="3059"/>
                </a:lnTo>
                <a:lnTo>
                  <a:pt x="18" y="3063"/>
                </a:lnTo>
                <a:lnTo>
                  <a:pt x="18" y="3065"/>
                </a:lnTo>
                <a:lnTo>
                  <a:pt x="18" y="3074"/>
                </a:lnTo>
                <a:lnTo>
                  <a:pt x="10" y="3082"/>
                </a:lnTo>
                <a:lnTo>
                  <a:pt x="7" y="3084"/>
                </a:lnTo>
                <a:close/>
                <a:moveTo>
                  <a:pt x="30" y="3052"/>
                </a:moveTo>
                <a:lnTo>
                  <a:pt x="27" y="3057"/>
                </a:lnTo>
                <a:lnTo>
                  <a:pt x="26" y="3056"/>
                </a:lnTo>
                <a:lnTo>
                  <a:pt x="25" y="3056"/>
                </a:lnTo>
                <a:lnTo>
                  <a:pt x="26" y="3046"/>
                </a:lnTo>
                <a:lnTo>
                  <a:pt x="29" y="3037"/>
                </a:lnTo>
                <a:lnTo>
                  <a:pt x="33" y="3027"/>
                </a:lnTo>
                <a:lnTo>
                  <a:pt x="33" y="3023"/>
                </a:lnTo>
                <a:lnTo>
                  <a:pt x="34" y="3016"/>
                </a:lnTo>
                <a:lnTo>
                  <a:pt x="36" y="3004"/>
                </a:lnTo>
                <a:lnTo>
                  <a:pt x="38" y="2997"/>
                </a:lnTo>
                <a:lnTo>
                  <a:pt x="40" y="2997"/>
                </a:lnTo>
                <a:lnTo>
                  <a:pt x="40" y="3005"/>
                </a:lnTo>
                <a:lnTo>
                  <a:pt x="40" y="3020"/>
                </a:lnTo>
                <a:lnTo>
                  <a:pt x="37" y="3026"/>
                </a:lnTo>
                <a:lnTo>
                  <a:pt x="36" y="3030"/>
                </a:lnTo>
                <a:lnTo>
                  <a:pt x="33" y="3035"/>
                </a:lnTo>
                <a:lnTo>
                  <a:pt x="33" y="3038"/>
                </a:lnTo>
                <a:lnTo>
                  <a:pt x="31" y="3042"/>
                </a:lnTo>
                <a:lnTo>
                  <a:pt x="30" y="3052"/>
                </a:lnTo>
                <a:close/>
                <a:moveTo>
                  <a:pt x="194" y="3008"/>
                </a:moveTo>
                <a:lnTo>
                  <a:pt x="192" y="3015"/>
                </a:lnTo>
                <a:lnTo>
                  <a:pt x="191" y="3015"/>
                </a:lnTo>
                <a:lnTo>
                  <a:pt x="190" y="3015"/>
                </a:lnTo>
                <a:lnTo>
                  <a:pt x="188" y="3009"/>
                </a:lnTo>
                <a:lnTo>
                  <a:pt x="188" y="3005"/>
                </a:lnTo>
                <a:lnTo>
                  <a:pt x="190" y="2997"/>
                </a:lnTo>
                <a:lnTo>
                  <a:pt x="192" y="2992"/>
                </a:lnTo>
                <a:lnTo>
                  <a:pt x="194" y="2989"/>
                </a:lnTo>
                <a:lnTo>
                  <a:pt x="191" y="2984"/>
                </a:lnTo>
                <a:lnTo>
                  <a:pt x="190" y="2981"/>
                </a:lnTo>
                <a:lnTo>
                  <a:pt x="190" y="2977"/>
                </a:lnTo>
                <a:lnTo>
                  <a:pt x="188" y="2970"/>
                </a:lnTo>
                <a:lnTo>
                  <a:pt x="188" y="2969"/>
                </a:lnTo>
                <a:lnTo>
                  <a:pt x="184" y="2963"/>
                </a:lnTo>
                <a:lnTo>
                  <a:pt x="184" y="2962"/>
                </a:lnTo>
                <a:lnTo>
                  <a:pt x="183" y="2959"/>
                </a:lnTo>
                <a:lnTo>
                  <a:pt x="183" y="2952"/>
                </a:lnTo>
                <a:lnTo>
                  <a:pt x="183" y="2949"/>
                </a:lnTo>
                <a:lnTo>
                  <a:pt x="183" y="2941"/>
                </a:lnTo>
                <a:lnTo>
                  <a:pt x="182" y="2939"/>
                </a:lnTo>
                <a:lnTo>
                  <a:pt x="180" y="2936"/>
                </a:lnTo>
                <a:lnTo>
                  <a:pt x="182" y="2933"/>
                </a:lnTo>
                <a:lnTo>
                  <a:pt x="184" y="2937"/>
                </a:lnTo>
                <a:lnTo>
                  <a:pt x="188" y="2941"/>
                </a:lnTo>
                <a:lnTo>
                  <a:pt x="188" y="2951"/>
                </a:lnTo>
                <a:lnTo>
                  <a:pt x="187" y="2958"/>
                </a:lnTo>
                <a:lnTo>
                  <a:pt x="191" y="2963"/>
                </a:lnTo>
                <a:lnTo>
                  <a:pt x="191" y="2964"/>
                </a:lnTo>
                <a:lnTo>
                  <a:pt x="194" y="2970"/>
                </a:lnTo>
                <a:lnTo>
                  <a:pt x="194" y="2978"/>
                </a:lnTo>
                <a:lnTo>
                  <a:pt x="197" y="2981"/>
                </a:lnTo>
                <a:lnTo>
                  <a:pt x="201" y="2986"/>
                </a:lnTo>
                <a:lnTo>
                  <a:pt x="199" y="2994"/>
                </a:lnTo>
                <a:lnTo>
                  <a:pt x="198" y="2996"/>
                </a:lnTo>
                <a:lnTo>
                  <a:pt x="197" y="2999"/>
                </a:lnTo>
                <a:lnTo>
                  <a:pt x="195" y="3000"/>
                </a:lnTo>
                <a:lnTo>
                  <a:pt x="194" y="3008"/>
                </a:lnTo>
                <a:close/>
                <a:moveTo>
                  <a:pt x="705" y="2932"/>
                </a:moveTo>
                <a:lnTo>
                  <a:pt x="703" y="2932"/>
                </a:lnTo>
                <a:lnTo>
                  <a:pt x="700" y="2932"/>
                </a:lnTo>
                <a:lnTo>
                  <a:pt x="700" y="2932"/>
                </a:lnTo>
                <a:lnTo>
                  <a:pt x="699" y="2932"/>
                </a:lnTo>
                <a:lnTo>
                  <a:pt x="700" y="2932"/>
                </a:lnTo>
                <a:lnTo>
                  <a:pt x="700" y="2929"/>
                </a:lnTo>
                <a:lnTo>
                  <a:pt x="701" y="2926"/>
                </a:lnTo>
                <a:lnTo>
                  <a:pt x="703" y="2924"/>
                </a:lnTo>
                <a:lnTo>
                  <a:pt x="707" y="2921"/>
                </a:lnTo>
                <a:lnTo>
                  <a:pt x="710" y="2921"/>
                </a:lnTo>
                <a:lnTo>
                  <a:pt x="712" y="2924"/>
                </a:lnTo>
                <a:lnTo>
                  <a:pt x="708" y="2926"/>
                </a:lnTo>
                <a:lnTo>
                  <a:pt x="711" y="2928"/>
                </a:lnTo>
                <a:lnTo>
                  <a:pt x="711" y="2930"/>
                </a:lnTo>
                <a:lnTo>
                  <a:pt x="710" y="2930"/>
                </a:lnTo>
                <a:lnTo>
                  <a:pt x="705" y="2932"/>
                </a:lnTo>
                <a:close/>
                <a:moveTo>
                  <a:pt x="735" y="2930"/>
                </a:moveTo>
                <a:lnTo>
                  <a:pt x="733" y="2932"/>
                </a:lnTo>
                <a:lnTo>
                  <a:pt x="727" y="2930"/>
                </a:lnTo>
                <a:lnTo>
                  <a:pt x="727" y="2929"/>
                </a:lnTo>
                <a:lnTo>
                  <a:pt x="727" y="2928"/>
                </a:lnTo>
                <a:lnTo>
                  <a:pt x="729" y="2926"/>
                </a:lnTo>
                <a:lnTo>
                  <a:pt x="731" y="2922"/>
                </a:lnTo>
                <a:lnTo>
                  <a:pt x="734" y="2918"/>
                </a:lnTo>
                <a:lnTo>
                  <a:pt x="734" y="2917"/>
                </a:lnTo>
                <a:lnTo>
                  <a:pt x="734" y="2918"/>
                </a:lnTo>
                <a:lnTo>
                  <a:pt x="735" y="2921"/>
                </a:lnTo>
                <a:lnTo>
                  <a:pt x="737" y="2926"/>
                </a:lnTo>
                <a:lnTo>
                  <a:pt x="738" y="2928"/>
                </a:lnTo>
                <a:lnTo>
                  <a:pt x="740" y="2929"/>
                </a:lnTo>
                <a:lnTo>
                  <a:pt x="738" y="2930"/>
                </a:lnTo>
                <a:lnTo>
                  <a:pt x="735" y="2930"/>
                </a:lnTo>
                <a:close/>
                <a:moveTo>
                  <a:pt x="733" y="2906"/>
                </a:moveTo>
                <a:lnTo>
                  <a:pt x="731" y="2910"/>
                </a:lnTo>
                <a:lnTo>
                  <a:pt x="731" y="2909"/>
                </a:lnTo>
                <a:lnTo>
                  <a:pt x="730" y="2907"/>
                </a:lnTo>
                <a:lnTo>
                  <a:pt x="729" y="2900"/>
                </a:lnTo>
                <a:lnTo>
                  <a:pt x="729" y="2896"/>
                </a:lnTo>
                <a:lnTo>
                  <a:pt x="727" y="2891"/>
                </a:lnTo>
                <a:lnTo>
                  <a:pt x="729" y="2889"/>
                </a:lnTo>
                <a:lnTo>
                  <a:pt x="729" y="2888"/>
                </a:lnTo>
                <a:lnTo>
                  <a:pt x="731" y="2891"/>
                </a:lnTo>
                <a:lnTo>
                  <a:pt x="731" y="2898"/>
                </a:lnTo>
                <a:lnTo>
                  <a:pt x="733" y="2906"/>
                </a:lnTo>
                <a:close/>
                <a:moveTo>
                  <a:pt x="263" y="2929"/>
                </a:moveTo>
                <a:lnTo>
                  <a:pt x="263" y="2930"/>
                </a:lnTo>
                <a:lnTo>
                  <a:pt x="261" y="2929"/>
                </a:lnTo>
                <a:lnTo>
                  <a:pt x="261" y="2928"/>
                </a:lnTo>
                <a:lnTo>
                  <a:pt x="259" y="2919"/>
                </a:lnTo>
                <a:lnTo>
                  <a:pt x="257" y="2917"/>
                </a:lnTo>
                <a:lnTo>
                  <a:pt x="250" y="2910"/>
                </a:lnTo>
                <a:lnTo>
                  <a:pt x="247" y="2902"/>
                </a:lnTo>
                <a:lnTo>
                  <a:pt x="240" y="2898"/>
                </a:lnTo>
                <a:lnTo>
                  <a:pt x="237" y="2891"/>
                </a:lnTo>
                <a:lnTo>
                  <a:pt x="236" y="2887"/>
                </a:lnTo>
                <a:lnTo>
                  <a:pt x="237" y="2881"/>
                </a:lnTo>
                <a:lnTo>
                  <a:pt x="240" y="2876"/>
                </a:lnTo>
                <a:lnTo>
                  <a:pt x="243" y="2879"/>
                </a:lnTo>
                <a:lnTo>
                  <a:pt x="243" y="2889"/>
                </a:lnTo>
                <a:lnTo>
                  <a:pt x="247" y="2896"/>
                </a:lnTo>
                <a:lnTo>
                  <a:pt x="253" y="2902"/>
                </a:lnTo>
                <a:lnTo>
                  <a:pt x="254" y="2904"/>
                </a:lnTo>
                <a:lnTo>
                  <a:pt x="255" y="2906"/>
                </a:lnTo>
                <a:lnTo>
                  <a:pt x="257" y="2907"/>
                </a:lnTo>
                <a:lnTo>
                  <a:pt x="259" y="2910"/>
                </a:lnTo>
                <a:lnTo>
                  <a:pt x="261" y="2910"/>
                </a:lnTo>
                <a:lnTo>
                  <a:pt x="263" y="2913"/>
                </a:lnTo>
                <a:lnTo>
                  <a:pt x="265" y="2922"/>
                </a:lnTo>
                <a:lnTo>
                  <a:pt x="263" y="2929"/>
                </a:lnTo>
                <a:close/>
                <a:moveTo>
                  <a:pt x="347" y="2853"/>
                </a:moveTo>
                <a:lnTo>
                  <a:pt x="351" y="2857"/>
                </a:lnTo>
                <a:lnTo>
                  <a:pt x="355" y="2857"/>
                </a:lnTo>
                <a:lnTo>
                  <a:pt x="360" y="2857"/>
                </a:lnTo>
                <a:lnTo>
                  <a:pt x="364" y="2858"/>
                </a:lnTo>
                <a:lnTo>
                  <a:pt x="366" y="2858"/>
                </a:lnTo>
                <a:lnTo>
                  <a:pt x="359" y="2861"/>
                </a:lnTo>
                <a:lnTo>
                  <a:pt x="349" y="2862"/>
                </a:lnTo>
                <a:lnTo>
                  <a:pt x="347" y="2862"/>
                </a:lnTo>
                <a:lnTo>
                  <a:pt x="341" y="2859"/>
                </a:lnTo>
                <a:lnTo>
                  <a:pt x="334" y="2861"/>
                </a:lnTo>
                <a:lnTo>
                  <a:pt x="330" y="2858"/>
                </a:lnTo>
                <a:lnTo>
                  <a:pt x="332" y="2858"/>
                </a:lnTo>
                <a:lnTo>
                  <a:pt x="332" y="2857"/>
                </a:lnTo>
                <a:lnTo>
                  <a:pt x="338" y="2855"/>
                </a:lnTo>
                <a:lnTo>
                  <a:pt x="343" y="2854"/>
                </a:lnTo>
                <a:lnTo>
                  <a:pt x="344" y="2851"/>
                </a:lnTo>
                <a:lnTo>
                  <a:pt x="347" y="2853"/>
                </a:lnTo>
                <a:close/>
                <a:moveTo>
                  <a:pt x="733" y="2877"/>
                </a:moveTo>
                <a:lnTo>
                  <a:pt x="731" y="2883"/>
                </a:lnTo>
                <a:lnTo>
                  <a:pt x="730" y="2884"/>
                </a:lnTo>
                <a:lnTo>
                  <a:pt x="729" y="2883"/>
                </a:lnTo>
                <a:lnTo>
                  <a:pt x="727" y="2881"/>
                </a:lnTo>
                <a:lnTo>
                  <a:pt x="727" y="2884"/>
                </a:lnTo>
                <a:lnTo>
                  <a:pt x="726" y="2888"/>
                </a:lnTo>
                <a:lnTo>
                  <a:pt x="723" y="2884"/>
                </a:lnTo>
                <a:lnTo>
                  <a:pt x="725" y="2883"/>
                </a:lnTo>
                <a:lnTo>
                  <a:pt x="727" y="2877"/>
                </a:lnTo>
                <a:lnTo>
                  <a:pt x="729" y="2872"/>
                </a:lnTo>
                <a:lnTo>
                  <a:pt x="729" y="2870"/>
                </a:lnTo>
                <a:lnTo>
                  <a:pt x="729" y="2866"/>
                </a:lnTo>
                <a:lnTo>
                  <a:pt x="729" y="2862"/>
                </a:lnTo>
                <a:lnTo>
                  <a:pt x="729" y="2851"/>
                </a:lnTo>
                <a:lnTo>
                  <a:pt x="730" y="2844"/>
                </a:lnTo>
                <a:lnTo>
                  <a:pt x="731" y="2844"/>
                </a:lnTo>
                <a:lnTo>
                  <a:pt x="733" y="2846"/>
                </a:lnTo>
                <a:lnTo>
                  <a:pt x="731" y="2854"/>
                </a:lnTo>
                <a:lnTo>
                  <a:pt x="731" y="2855"/>
                </a:lnTo>
                <a:lnTo>
                  <a:pt x="731" y="2866"/>
                </a:lnTo>
                <a:lnTo>
                  <a:pt x="733" y="2870"/>
                </a:lnTo>
                <a:lnTo>
                  <a:pt x="737" y="2876"/>
                </a:lnTo>
                <a:lnTo>
                  <a:pt x="733" y="2876"/>
                </a:lnTo>
                <a:lnTo>
                  <a:pt x="733" y="2877"/>
                </a:lnTo>
                <a:close/>
                <a:moveTo>
                  <a:pt x="407" y="2844"/>
                </a:moveTo>
                <a:lnTo>
                  <a:pt x="407" y="2851"/>
                </a:lnTo>
                <a:lnTo>
                  <a:pt x="408" y="2855"/>
                </a:lnTo>
                <a:lnTo>
                  <a:pt x="411" y="2862"/>
                </a:lnTo>
                <a:lnTo>
                  <a:pt x="415" y="2866"/>
                </a:lnTo>
                <a:lnTo>
                  <a:pt x="418" y="2866"/>
                </a:lnTo>
                <a:lnTo>
                  <a:pt x="423" y="2873"/>
                </a:lnTo>
                <a:lnTo>
                  <a:pt x="430" y="2881"/>
                </a:lnTo>
                <a:lnTo>
                  <a:pt x="433" y="2888"/>
                </a:lnTo>
                <a:lnTo>
                  <a:pt x="435" y="2891"/>
                </a:lnTo>
                <a:lnTo>
                  <a:pt x="437" y="2892"/>
                </a:lnTo>
                <a:lnTo>
                  <a:pt x="435" y="2895"/>
                </a:lnTo>
                <a:lnTo>
                  <a:pt x="435" y="2899"/>
                </a:lnTo>
                <a:lnTo>
                  <a:pt x="434" y="2899"/>
                </a:lnTo>
                <a:lnTo>
                  <a:pt x="433" y="2898"/>
                </a:lnTo>
                <a:lnTo>
                  <a:pt x="430" y="2892"/>
                </a:lnTo>
                <a:lnTo>
                  <a:pt x="424" y="2885"/>
                </a:lnTo>
                <a:lnTo>
                  <a:pt x="424" y="2884"/>
                </a:lnTo>
                <a:lnTo>
                  <a:pt x="420" y="2876"/>
                </a:lnTo>
                <a:lnTo>
                  <a:pt x="411" y="2872"/>
                </a:lnTo>
                <a:lnTo>
                  <a:pt x="408" y="2870"/>
                </a:lnTo>
                <a:lnTo>
                  <a:pt x="404" y="2869"/>
                </a:lnTo>
                <a:lnTo>
                  <a:pt x="405" y="2868"/>
                </a:lnTo>
                <a:lnTo>
                  <a:pt x="407" y="2865"/>
                </a:lnTo>
                <a:lnTo>
                  <a:pt x="405" y="2859"/>
                </a:lnTo>
                <a:lnTo>
                  <a:pt x="403" y="2858"/>
                </a:lnTo>
                <a:lnTo>
                  <a:pt x="401" y="2858"/>
                </a:lnTo>
                <a:lnTo>
                  <a:pt x="401" y="2857"/>
                </a:lnTo>
                <a:lnTo>
                  <a:pt x="400" y="2855"/>
                </a:lnTo>
                <a:lnTo>
                  <a:pt x="397" y="2849"/>
                </a:lnTo>
                <a:lnTo>
                  <a:pt x="397" y="2846"/>
                </a:lnTo>
                <a:lnTo>
                  <a:pt x="397" y="2843"/>
                </a:lnTo>
                <a:lnTo>
                  <a:pt x="400" y="2844"/>
                </a:lnTo>
                <a:lnTo>
                  <a:pt x="400" y="2846"/>
                </a:lnTo>
                <a:lnTo>
                  <a:pt x="404" y="2843"/>
                </a:lnTo>
                <a:lnTo>
                  <a:pt x="408" y="2842"/>
                </a:lnTo>
                <a:lnTo>
                  <a:pt x="407" y="2844"/>
                </a:lnTo>
                <a:close/>
                <a:moveTo>
                  <a:pt x="322" y="2844"/>
                </a:moveTo>
                <a:lnTo>
                  <a:pt x="325" y="2851"/>
                </a:lnTo>
                <a:lnTo>
                  <a:pt x="323" y="2851"/>
                </a:lnTo>
                <a:lnTo>
                  <a:pt x="321" y="2851"/>
                </a:lnTo>
                <a:lnTo>
                  <a:pt x="314" y="2846"/>
                </a:lnTo>
                <a:lnTo>
                  <a:pt x="311" y="2844"/>
                </a:lnTo>
                <a:lnTo>
                  <a:pt x="307" y="2840"/>
                </a:lnTo>
                <a:lnTo>
                  <a:pt x="307" y="2839"/>
                </a:lnTo>
                <a:lnTo>
                  <a:pt x="308" y="2836"/>
                </a:lnTo>
                <a:lnTo>
                  <a:pt x="315" y="2840"/>
                </a:lnTo>
                <a:lnTo>
                  <a:pt x="322" y="2844"/>
                </a:lnTo>
                <a:close/>
                <a:moveTo>
                  <a:pt x="299" y="2930"/>
                </a:moveTo>
                <a:lnTo>
                  <a:pt x="299" y="2932"/>
                </a:lnTo>
                <a:lnTo>
                  <a:pt x="298" y="2932"/>
                </a:lnTo>
                <a:lnTo>
                  <a:pt x="292" y="2928"/>
                </a:lnTo>
                <a:lnTo>
                  <a:pt x="293" y="2917"/>
                </a:lnTo>
                <a:lnTo>
                  <a:pt x="295" y="2909"/>
                </a:lnTo>
                <a:lnTo>
                  <a:pt x="293" y="2899"/>
                </a:lnTo>
                <a:lnTo>
                  <a:pt x="293" y="2889"/>
                </a:lnTo>
                <a:lnTo>
                  <a:pt x="293" y="2877"/>
                </a:lnTo>
                <a:lnTo>
                  <a:pt x="295" y="2869"/>
                </a:lnTo>
                <a:lnTo>
                  <a:pt x="295" y="2868"/>
                </a:lnTo>
                <a:lnTo>
                  <a:pt x="298" y="2866"/>
                </a:lnTo>
                <a:lnTo>
                  <a:pt x="298" y="2865"/>
                </a:lnTo>
                <a:lnTo>
                  <a:pt x="296" y="2864"/>
                </a:lnTo>
                <a:lnTo>
                  <a:pt x="298" y="2861"/>
                </a:lnTo>
                <a:lnTo>
                  <a:pt x="299" y="2859"/>
                </a:lnTo>
                <a:lnTo>
                  <a:pt x="302" y="2859"/>
                </a:lnTo>
                <a:lnTo>
                  <a:pt x="300" y="2857"/>
                </a:lnTo>
                <a:lnTo>
                  <a:pt x="298" y="2854"/>
                </a:lnTo>
                <a:lnTo>
                  <a:pt x="293" y="2851"/>
                </a:lnTo>
                <a:lnTo>
                  <a:pt x="289" y="2850"/>
                </a:lnTo>
                <a:lnTo>
                  <a:pt x="284" y="2849"/>
                </a:lnTo>
                <a:lnTo>
                  <a:pt x="278" y="2846"/>
                </a:lnTo>
                <a:lnTo>
                  <a:pt x="270" y="2842"/>
                </a:lnTo>
                <a:lnTo>
                  <a:pt x="262" y="2838"/>
                </a:lnTo>
                <a:lnTo>
                  <a:pt x="261" y="2836"/>
                </a:lnTo>
                <a:lnTo>
                  <a:pt x="261" y="2835"/>
                </a:lnTo>
                <a:lnTo>
                  <a:pt x="273" y="2838"/>
                </a:lnTo>
                <a:lnTo>
                  <a:pt x="281" y="2842"/>
                </a:lnTo>
                <a:lnTo>
                  <a:pt x="291" y="2846"/>
                </a:lnTo>
                <a:lnTo>
                  <a:pt x="300" y="2847"/>
                </a:lnTo>
                <a:lnTo>
                  <a:pt x="306" y="2854"/>
                </a:lnTo>
                <a:lnTo>
                  <a:pt x="306" y="2855"/>
                </a:lnTo>
                <a:lnTo>
                  <a:pt x="304" y="2865"/>
                </a:lnTo>
                <a:lnTo>
                  <a:pt x="303" y="2866"/>
                </a:lnTo>
                <a:lnTo>
                  <a:pt x="302" y="2873"/>
                </a:lnTo>
                <a:lnTo>
                  <a:pt x="300" y="2874"/>
                </a:lnTo>
                <a:lnTo>
                  <a:pt x="302" y="2879"/>
                </a:lnTo>
                <a:lnTo>
                  <a:pt x="302" y="2881"/>
                </a:lnTo>
                <a:lnTo>
                  <a:pt x="300" y="2892"/>
                </a:lnTo>
                <a:lnTo>
                  <a:pt x="300" y="2898"/>
                </a:lnTo>
                <a:lnTo>
                  <a:pt x="300" y="2902"/>
                </a:lnTo>
                <a:lnTo>
                  <a:pt x="302" y="2911"/>
                </a:lnTo>
                <a:lnTo>
                  <a:pt x="299" y="2918"/>
                </a:lnTo>
                <a:lnTo>
                  <a:pt x="299" y="2924"/>
                </a:lnTo>
                <a:lnTo>
                  <a:pt x="298" y="2925"/>
                </a:lnTo>
                <a:lnTo>
                  <a:pt x="298" y="2926"/>
                </a:lnTo>
                <a:lnTo>
                  <a:pt x="299" y="2930"/>
                </a:lnTo>
                <a:close/>
                <a:moveTo>
                  <a:pt x="298" y="2832"/>
                </a:moveTo>
                <a:lnTo>
                  <a:pt x="296" y="2834"/>
                </a:lnTo>
                <a:lnTo>
                  <a:pt x="285" y="2832"/>
                </a:lnTo>
                <a:lnTo>
                  <a:pt x="273" y="2828"/>
                </a:lnTo>
                <a:lnTo>
                  <a:pt x="270" y="2827"/>
                </a:lnTo>
                <a:lnTo>
                  <a:pt x="263" y="2824"/>
                </a:lnTo>
                <a:lnTo>
                  <a:pt x="253" y="2817"/>
                </a:lnTo>
                <a:lnTo>
                  <a:pt x="243" y="2814"/>
                </a:lnTo>
                <a:lnTo>
                  <a:pt x="239" y="2812"/>
                </a:lnTo>
                <a:lnTo>
                  <a:pt x="242" y="2812"/>
                </a:lnTo>
                <a:lnTo>
                  <a:pt x="248" y="2812"/>
                </a:lnTo>
                <a:lnTo>
                  <a:pt x="259" y="2817"/>
                </a:lnTo>
                <a:lnTo>
                  <a:pt x="263" y="2820"/>
                </a:lnTo>
                <a:lnTo>
                  <a:pt x="269" y="2823"/>
                </a:lnTo>
                <a:lnTo>
                  <a:pt x="276" y="2825"/>
                </a:lnTo>
                <a:lnTo>
                  <a:pt x="280" y="2827"/>
                </a:lnTo>
                <a:lnTo>
                  <a:pt x="289" y="2829"/>
                </a:lnTo>
                <a:lnTo>
                  <a:pt x="298" y="2831"/>
                </a:lnTo>
                <a:lnTo>
                  <a:pt x="298" y="2832"/>
                </a:lnTo>
                <a:close/>
                <a:moveTo>
                  <a:pt x="351" y="2827"/>
                </a:moveTo>
                <a:lnTo>
                  <a:pt x="343" y="2827"/>
                </a:lnTo>
                <a:lnTo>
                  <a:pt x="334" y="2823"/>
                </a:lnTo>
                <a:lnTo>
                  <a:pt x="330" y="2816"/>
                </a:lnTo>
                <a:lnTo>
                  <a:pt x="326" y="2810"/>
                </a:lnTo>
                <a:lnTo>
                  <a:pt x="326" y="2808"/>
                </a:lnTo>
                <a:lnTo>
                  <a:pt x="328" y="2809"/>
                </a:lnTo>
                <a:lnTo>
                  <a:pt x="332" y="2810"/>
                </a:lnTo>
                <a:lnTo>
                  <a:pt x="336" y="2817"/>
                </a:lnTo>
                <a:lnTo>
                  <a:pt x="344" y="2823"/>
                </a:lnTo>
                <a:lnTo>
                  <a:pt x="352" y="2823"/>
                </a:lnTo>
                <a:lnTo>
                  <a:pt x="352" y="2824"/>
                </a:lnTo>
                <a:lnTo>
                  <a:pt x="353" y="2825"/>
                </a:lnTo>
                <a:lnTo>
                  <a:pt x="351" y="2827"/>
                </a:lnTo>
                <a:close/>
                <a:moveTo>
                  <a:pt x="731" y="2838"/>
                </a:moveTo>
                <a:lnTo>
                  <a:pt x="733" y="2839"/>
                </a:lnTo>
                <a:lnTo>
                  <a:pt x="731" y="2838"/>
                </a:lnTo>
                <a:lnTo>
                  <a:pt x="730" y="2838"/>
                </a:lnTo>
                <a:lnTo>
                  <a:pt x="729" y="2836"/>
                </a:lnTo>
                <a:lnTo>
                  <a:pt x="727" y="2835"/>
                </a:lnTo>
                <a:lnTo>
                  <a:pt x="727" y="2827"/>
                </a:lnTo>
                <a:lnTo>
                  <a:pt x="725" y="2816"/>
                </a:lnTo>
                <a:lnTo>
                  <a:pt x="723" y="2813"/>
                </a:lnTo>
                <a:lnTo>
                  <a:pt x="723" y="2810"/>
                </a:lnTo>
                <a:lnTo>
                  <a:pt x="725" y="2809"/>
                </a:lnTo>
                <a:lnTo>
                  <a:pt x="722" y="2801"/>
                </a:lnTo>
                <a:lnTo>
                  <a:pt x="722" y="2801"/>
                </a:lnTo>
                <a:lnTo>
                  <a:pt x="720" y="2797"/>
                </a:lnTo>
                <a:lnTo>
                  <a:pt x="719" y="2791"/>
                </a:lnTo>
                <a:lnTo>
                  <a:pt x="718" y="2789"/>
                </a:lnTo>
                <a:lnTo>
                  <a:pt x="718" y="2787"/>
                </a:lnTo>
                <a:lnTo>
                  <a:pt x="722" y="2787"/>
                </a:lnTo>
                <a:lnTo>
                  <a:pt x="725" y="2795"/>
                </a:lnTo>
                <a:lnTo>
                  <a:pt x="725" y="2799"/>
                </a:lnTo>
                <a:lnTo>
                  <a:pt x="727" y="2804"/>
                </a:lnTo>
                <a:lnTo>
                  <a:pt x="727" y="2805"/>
                </a:lnTo>
                <a:lnTo>
                  <a:pt x="729" y="2812"/>
                </a:lnTo>
                <a:lnTo>
                  <a:pt x="729" y="2820"/>
                </a:lnTo>
                <a:lnTo>
                  <a:pt x="730" y="2832"/>
                </a:lnTo>
                <a:lnTo>
                  <a:pt x="731" y="2832"/>
                </a:lnTo>
                <a:lnTo>
                  <a:pt x="731" y="2835"/>
                </a:lnTo>
                <a:lnTo>
                  <a:pt x="731" y="2838"/>
                </a:lnTo>
                <a:close/>
                <a:moveTo>
                  <a:pt x="60" y="2769"/>
                </a:moveTo>
                <a:lnTo>
                  <a:pt x="53" y="2771"/>
                </a:lnTo>
                <a:lnTo>
                  <a:pt x="53" y="2769"/>
                </a:lnTo>
                <a:lnTo>
                  <a:pt x="52" y="2768"/>
                </a:lnTo>
                <a:lnTo>
                  <a:pt x="57" y="2764"/>
                </a:lnTo>
                <a:lnTo>
                  <a:pt x="63" y="2761"/>
                </a:lnTo>
                <a:lnTo>
                  <a:pt x="67" y="2754"/>
                </a:lnTo>
                <a:lnTo>
                  <a:pt x="72" y="2753"/>
                </a:lnTo>
                <a:lnTo>
                  <a:pt x="76" y="2749"/>
                </a:lnTo>
                <a:lnTo>
                  <a:pt x="79" y="2748"/>
                </a:lnTo>
                <a:lnTo>
                  <a:pt x="79" y="2746"/>
                </a:lnTo>
                <a:lnTo>
                  <a:pt x="79" y="2745"/>
                </a:lnTo>
                <a:lnTo>
                  <a:pt x="81" y="2742"/>
                </a:lnTo>
                <a:lnTo>
                  <a:pt x="81" y="2741"/>
                </a:lnTo>
                <a:lnTo>
                  <a:pt x="89" y="2738"/>
                </a:lnTo>
                <a:lnTo>
                  <a:pt x="90" y="2741"/>
                </a:lnTo>
                <a:lnTo>
                  <a:pt x="83" y="2746"/>
                </a:lnTo>
                <a:lnTo>
                  <a:pt x="82" y="2753"/>
                </a:lnTo>
                <a:lnTo>
                  <a:pt x="82" y="2754"/>
                </a:lnTo>
                <a:lnTo>
                  <a:pt x="79" y="2756"/>
                </a:lnTo>
                <a:lnTo>
                  <a:pt x="74" y="2759"/>
                </a:lnTo>
                <a:lnTo>
                  <a:pt x="68" y="2761"/>
                </a:lnTo>
                <a:lnTo>
                  <a:pt x="66" y="2765"/>
                </a:lnTo>
                <a:lnTo>
                  <a:pt x="60" y="2769"/>
                </a:lnTo>
                <a:close/>
                <a:moveTo>
                  <a:pt x="232" y="2735"/>
                </a:moveTo>
                <a:lnTo>
                  <a:pt x="233" y="2738"/>
                </a:lnTo>
                <a:lnTo>
                  <a:pt x="242" y="2738"/>
                </a:lnTo>
                <a:lnTo>
                  <a:pt x="246" y="2739"/>
                </a:lnTo>
                <a:lnTo>
                  <a:pt x="250" y="2739"/>
                </a:lnTo>
                <a:lnTo>
                  <a:pt x="251" y="2745"/>
                </a:lnTo>
                <a:lnTo>
                  <a:pt x="253" y="2750"/>
                </a:lnTo>
                <a:lnTo>
                  <a:pt x="254" y="2753"/>
                </a:lnTo>
                <a:lnTo>
                  <a:pt x="251" y="2754"/>
                </a:lnTo>
                <a:lnTo>
                  <a:pt x="250" y="2754"/>
                </a:lnTo>
                <a:lnTo>
                  <a:pt x="248" y="2754"/>
                </a:lnTo>
                <a:lnTo>
                  <a:pt x="247" y="2756"/>
                </a:lnTo>
                <a:lnTo>
                  <a:pt x="243" y="2750"/>
                </a:lnTo>
                <a:lnTo>
                  <a:pt x="240" y="2745"/>
                </a:lnTo>
                <a:lnTo>
                  <a:pt x="235" y="2744"/>
                </a:lnTo>
                <a:lnTo>
                  <a:pt x="229" y="2739"/>
                </a:lnTo>
                <a:lnTo>
                  <a:pt x="228" y="2738"/>
                </a:lnTo>
                <a:lnTo>
                  <a:pt x="222" y="2733"/>
                </a:lnTo>
                <a:lnTo>
                  <a:pt x="214" y="2726"/>
                </a:lnTo>
                <a:lnTo>
                  <a:pt x="210" y="2719"/>
                </a:lnTo>
                <a:lnTo>
                  <a:pt x="214" y="2720"/>
                </a:lnTo>
                <a:lnTo>
                  <a:pt x="227" y="2729"/>
                </a:lnTo>
                <a:lnTo>
                  <a:pt x="232" y="2735"/>
                </a:lnTo>
                <a:close/>
                <a:moveTo>
                  <a:pt x="681" y="2791"/>
                </a:moveTo>
                <a:lnTo>
                  <a:pt x="677" y="2793"/>
                </a:lnTo>
                <a:lnTo>
                  <a:pt x="675" y="2790"/>
                </a:lnTo>
                <a:lnTo>
                  <a:pt x="675" y="2789"/>
                </a:lnTo>
                <a:lnTo>
                  <a:pt x="675" y="2786"/>
                </a:lnTo>
                <a:lnTo>
                  <a:pt x="675" y="2782"/>
                </a:lnTo>
                <a:lnTo>
                  <a:pt x="675" y="2778"/>
                </a:lnTo>
                <a:lnTo>
                  <a:pt x="674" y="2769"/>
                </a:lnTo>
                <a:lnTo>
                  <a:pt x="677" y="2767"/>
                </a:lnTo>
                <a:lnTo>
                  <a:pt x="675" y="2760"/>
                </a:lnTo>
                <a:lnTo>
                  <a:pt x="674" y="2754"/>
                </a:lnTo>
                <a:lnTo>
                  <a:pt x="674" y="2749"/>
                </a:lnTo>
                <a:lnTo>
                  <a:pt x="671" y="2742"/>
                </a:lnTo>
                <a:lnTo>
                  <a:pt x="669" y="2739"/>
                </a:lnTo>
                <a:lnTo>
                  <a:pt x="665" y="2735"/>
                </a:lnTo>
                <a:lnTo>
                  <a:pt x="663" y="2733"/>
                </a:lnTo>
                <a:lnTo>
                  <a:pt x="665" y="2730"/>
                </a:lnTo>
                <a:lnTo>
                  <a:pt x="665" y="2724"/>
                </a:lnTo>
                <a:lnTo>
                  <a:pt x="663" y="2720"/>
                </a:lnTo>
                <a:lnTo>
                  <a:pt x="662" y="2716"/>
                </a:lnTo>
                <a:lnTo>
                  <a:pt x="659" y="2712"/>
                </a:lnTo>
                <a:lnTo>
                  <a:pt x="660" y="2714"/>
                </a:lnTo>
                <a:lnTo>
                  <a:pt x="662" y="2714"/>
                </a:lnTo>
                <a:lnTo>
                  <a:pt x="666" y="2715"/>
                </a:lnTo>
                <a:lnTo>
                  <a:pt x="670" y="2722"/>
                </a:lnTo>
                <a:lnTo>
                  <a:pt x="675" y="2730"/>
                </a:lnTo>
                <a:lnTo>
                  <a:pt x="680" y="2738"/>
                </a:lnTo>
                <a:lnTo>
                  <a:pt x="682" y="2749"/>
                </a:lnTo>
                <a:lnTo>
                  <a:pt x="682" y="2761"/>
                </a:lnTo>
                <a:lnTo>
                  <a:pt x="684" y="2769"/>
                </a:lnTo>
                <a:lnTo>
                  <a:pt x="684" y="2772"/>
                </a:lnTo>
                <a:lnTo>
                  <a:pt x="681" y="2779"/>
                </a:lnTo>
                <a:lnTo>
                  <a:pt x="681" y="2783"/>
                </a:lnTo>
                <a:lnTo>
                  <a:pt x="682" y="2789"/>
                </a:lnTo>
                <a:lnTo>
                  <a:pt x="682" y="2790"/>
                </a:lnTo>
                <a:lnTo>
                  <a:pt x="681" y="2791"/>
                </a:lnTo>
                <a:close/>
                <a:moveTo>
                  <a:pt x="368" y="2689"/>
                </a:moveTo>
                <a:lnTo>
                  <a:pt x="371" y="2694"/>
                </a:lnTo>
                <a:lnTo>
                  <a:pt x="375" y="2705"/>
                </a:lnTo>
                <a:lnTo>
                  <a:pt x="379" y="2711"/>
                </a:lnTo>
                <a:lnTo>
                  <a:pt x="383" y="2718"/>
                </a:lnTo>
                <a:lnTo>
                  <a:pt x="388" y="2724"/>
                </a:lnTo>
                <a:lnTo>
                  <a:pt x="388" y="2735"/>
                </a:lnTo>
                <a:lnTo>
                  <a:pt x="388" y="2739"/>
                </a:lnTo>
                <a:lnTo>
                  <a:pt x="388" y="2746"/>
                </a:lnTo>
                <a:lnTo>
                  <a:pt x="385" y="2752"/>
                </a:lnTo>
                <a:lnTo>
                  <a:pt x="385" y="2750"/>
                </a:lnTo>
                <a:lnTo>
                  <a:pt x="382" y="2745"/>
                </a:lnTo>
                <a:lnTo>
                  <a:pt x="381" y="2735"/>
                </a:lnTo>
                <a:lnTo>
                  <a:pt x="381" y="2727"/>
                </a:lnTo>
                <a:lnTo>
                  <a:pt x="378" y="2722"/>
                </a:lnTo>
                <a:lnTo>
                  <a:pt x="374" y="2712"/>
                </a:lnTo>
                <a:lnTo>
                  <a:pt x="370" y="2704"/>
                </a:lnTo>
                <a:lnTo>
                  <a:pt x="364" y="2693"/>
                </a:lnTo>
                <a:lnTo>
                  <a:pt x="363" y="2694"/>
                </a:lnTo>
                <a:lnTo>
                  <a:pt x="362" y="2696"/>
                </a:lnTo>
                <a:lnTo>
                  <a:pt x="360" y="2694"/>
                </a:lnTo>
                <a:lnTo>
                  <a:pt x="359" y="2694"/>
                </a:lnTo>
                <a:lnTo>
                  <a:pt x="358" y="2694"/>
                </a:lnTo>
                <a:lnTo>
                  <a:pt x="358" y="2693"/>
                </a:lnTo>
                <a:lnTo>
                  <a:pt x="358" y="2692"/>
                </a:lnTo>
                <a:lnTo>
                  <a:pt x="363" y="2686"/>
                </a:lnTo>
                <a:lnTo>
                  <a:pt x="362" y="2684"/>
                </a:lnTo>
                <a:lnTo>
                  <a:pt x="356" y="2678"/>
                </a:lnTo>
                <a:lnTo>
                  <a:pt x="356" y="2675"/>
                </a:lnTo>
                <a:lnTo>
                  <a:pt x="366" y="2679"/>
                </a:lnTo>
                <a:lnTo>
                  <a:pt x="367" y="2684"/>
                </a:lnTo>
                <a:lnTo>
                  <a:pt x="368" y="2689"/>
                </a:lnTo>
                <a:close/>
                <a:moveTo>
                  <a:pt x="258" y="2694"/>
                </a:moveTo>
                <a:lnTo>
                  <a:pt x="265" y="2699"/>
                </a:lnTo>
                <a:lnTo>
                  <a:pt x="266" y="2699"/>
                </a:lnTo>
                <a:lnTo>
                  <a:pt x="270" y="2699"/>
                </a:lnTo>
                <a:lnTo>
                  <a:pt x="272" y="2700"/>
                </a:lnTo>
                <a:lnTo>
                  <a:pt x="273" y="2703"/>
                </a:lnTo>
                <a:lnTo>
                  <a:pt x="274" y="2704"/>
                </a:lnTo>
                <a:lnTo>
                  <a:pt x="281" y="2709"/>
                </a:lnTo>
                <a:lnTo>
                  <a:pt x="285" y="2711"/>
                </a:lnTo>
                <a:lnTo>
                  <a:pt x="292" y="2714"/>
                </a:lnTo>
                <a:lnTo>
                  <a:pt x="291" y="2714"/>
                </a:lnTo>
                <a:lnTo>
                  <a:pt x="291" y="2715"/>
                </a:lnTo>
                <a:lnTo>
                  <a:pt x="288" y="2718"/>
                </a:lnTo>
                <a:lnTo>
                  <a:pt x="287" y="2718"/>
                </a:lnTo>
                <a:lnTo>
                  <a:pt x="277" y="2714"/>
                </a:lnTo>
                <a:lnTo>
                  <a:pt x="269" y="2709"/>
                </a:lnTo>
                <a:lnTo>
                  <a:pt x="265" y="2707"/>
                </a:lnTo>
                <a:lnTo>
                  <a:pt x="268" y="2719"/>
                </a:lnTo>
                <a:lnTo>
                  <a:pt x="276" y="2726"/>
                </a:lnTo>
                <a:lnTo>
                  <a:pt x="277" y="2729"/>
                </a:lnTo>
                <a:lnTo>
                  <a:pt x="281" y="2733"/>
                </a:lnTo>
                <a:lnTo>
                  <a:pt x="277" y="2733"/>
                </a:lnTo>
                <a:lnTo>
                  <a:pt x="266" y="2727"/>
                </a:lnTo>
                <a:lnTo>
                  <a:pt x="261" y="2719"/>
                </a:lnTo>
                <a:lnTo>
                  <a:pt x="257" y="2715"/>
                </a:lnTo>
                <a:lnTo>
                  <a:pt x="253" y="2711"/>
                </a:lnTo>
                <a:lnTo>
                  <a:pt x="253" y="2705"/>
                </a:lnTo>
                <a:lnTo>
                  <a:pt x="251" y="2700"/>
                </a:lnTo>
                <a:lnTo>
                  <a:pt x="250" y="2694"/>
                </a:lnTo>
                <a:lnTo>
                  <a:pt x="254" y="2688"/>
                </a:lnTo>
                <a:lnTo>
                  <a:pt x="257" y="2686"/>
                </a:lnTo>
                <a:lnTo>
                  <a:pt x="259" y="2685"/>
                </a:lnTo>
                <a:lnTo>
                  <a:pt x="255" y="2679"/>
                </a:lnTo>
                <a:lnTo>
                  <a:pt x="254" y="2678"/>
                </a:lnTo>
                <a:lnTo>
                  <a:pt x="248" y="2674"/>
                </a:lnTo>
                <a:lnTo>
                  <a:pt x="248" y="2670"/>
                </a:lnTo>
                <a:lnTo>
                  <a:pt x="247" y="2666"/>
                </a:lnTo>
                <a:lnTo>
                  <a:pt x="243" y="2660"/>
                </a:lnTo>
                <a:lnTo>
                  <a:pt x="244" y="2660"/>
                </a:lnTo>
                <a:lnTo>
                  <a:pt x="250" y="2662"/>
                </a:lnTo>
                <a:lnTo>
                  <a:pt x="250" y="2664"/>
                </a:lnTo>
                <a:lnTo>
                  <a:pt x="253" y="2670"/>
                </a:lnTo>
                <a:lnTo>
                  <a:pt x="258" y="2677"/>
                </a:lnTo>
                <a:lnTo>
                  <a:pt x="263" y="2681"/>
                </a:lnTo>
                <a:lnTo>
                  <a:pt x="262" y="2686"/>
                </a:lnTo>
                <a:lnTo>
                  <a:pt x="261" y="2688"/>
                </a:lnTo>
                <a:lnTo>
                  <a:pt x="258" y="2694"/>
                </a:lnTo>
                <a:close/>
                <a:moveTo>
                  <a:pt x="543" y="2673"/>
                </a:moveTo>
                <a:lnTo>
                  <a:pt x="549" y="2673"/>
                </a:lnTo>
                <a:lnTo>
                  <a:pt x="553" y="2673"/>
                </a:lnTo>
                <a:lnTo>
                  <a:pt x="559" y="2673"/>
                </a:lnTo>
                <a:lnTo>
                  <a:pt x="559" y="2670"/>
                </a:lnTo>
                <a:lnTo>
                  <a:pt x="561" y="2663"/>
                </a:lnTo>
                <a:lnTo>
                  <a:pt x="561" y="2662"/>
                </a:lnTo>
                <a:lnTo>
                  <a:pt x="564" y="2659"/>
                </a:lnTo>
                <a:lnTo>
                  <a:pt x="566" y="2658"/>
                </a:lnTo>
                <a:lnTo>
                  <a:pt x="568" y="2660"/>
                </a:lnTo>
                <a:lnTo>
                  <a:pt x="569" y="2662"/>
                </a:lnTo>
                <a:lnTo>
                  <a:pt x="566" y="2666"/>
                </a:lnTo>
                <a:lnTo>
                  <a:pt x="564" y="2671"/>
                </a:lnTo>
                <a:lnTo>
                  <a:pt x="564" y="2674"/>
                </a:lnTo>
                <a:lnTo>
                  <a:pt x="561" y="2675"/>
                </a:lnTo>
                <a:lnTo>
                  <a:pt x="559" y="2678"/>
                </a:lnTo>
                <a:lnTo>
                  <a:pt x="554" y="2686"/>
                </a:lnTo>
                <a:lnTo>
                  <a:pt x="559" y="2694"/>
                </a:lnTo>
                <a:lnTo>
                  <a:pt x="562" y="2700"/>
                </a:lnTo>
                <a:lnTo>
                  <a:pt x="562" y="2703"/>
                </a:lnTo>
                <a:lnTo>
                  <a:pt x="564" y="2712"/>
                </a:lnTo>
                <a:lnTo>
                  <a:pt x="561" y="2718"/>
                </a:lnTo>
                <a:lnTo>
                  <a:pt x="559" y="2719"/>
                </a:lnTo>
                <a:lnTo>
                  <a:pt x="557" y="2718"/>
                </a:lnTo>
                <a:lnTo>
                  <a:pt x="557" y="2715"/>
                </a:lnTo>
                <a:lnTo>
                  <a:pt x="557" y="2708"/>
                </a:lnTo>
                <a:lnTo>
                  <a:pt x="554" y="2700"/>
                </a:lnTo>
                <a:lnTo>
                  <a:pt x="554" y="2699"/>
                </a:lnTo>
                <a:lnTo>
                  <a:pt x="543" y="2689"/>
                </a:lnTo>
                <a:lnTo>
                  <a:pt x="539" y="2688"/>
                </a:lnTo>
                <a:lnTo>
                  <a:pt x="536" y="2686"/>
                </a:lnTo>
                <a:lnTo>
                  <a:pt x="529" y="2688"/>
                </a:lnTo>
                <a:lnTo>
                  <a:pt x="523" y="2697"/>
                </a:lnTo>
                <a:lnTo>
                  <a:pt x="519" y="2700"/>
                </a:lnTo>
                <a:lnTo>
                  <a:pt x="520" y="2694"/>
                </a:lnTo>
                <a:lnTo>
                  <a:pt x="520" y="2693"/>
                </a:lnTo>
                <a:lnTo>
                  <a:pt x="521" y="2688"/>
                </a:lnTo>
                <a:lnTo>
                  <a:pt x="524" y="2684"/>
                </a:lnTo>
                <a:lnTo>
                  <a:pt x="524" y="2682"/>
                </a:lnTo>
                <a:lnTo>
                  <a:pt x="528" y="2678"/>
                </a:lnTo>
                <a:lnTo>
                  <a:pt x="531" y="2674"/>
                </a:lnTo>
                <a:lnTo>
                  <a:pt x="532" y="2671"/>
                </a:lnTo>
                <a:lnTo>
                  <a:pt x="532" y="2670"/>
                </a:lnTo>
                <a:lnTo>
                  <a:pt x="535" y="2669"/>
                </a:lnTo>
                <a:lnTo>
                  <a:pt x="543" y="2655"/>
                </a:lnTo>
                <a:lnTo>
                  <a:pt x="547" y="2656"/>
                </a:lnTo>
                <a:lnTo>
                  <a:pt x="549" y="2659"/>
                </a:lnTo>
                <a:lnTo>
                  <a:pt x="546" y="2663"/>
                </a:lnTo>
                <a:lnTo>
                  <a:pt x="543" y="2669"/>
                </a:lnTo>
                <a:lnTo>
                  <a:pt x="543" y="2673"/>
                </a:lnTo>
                <a:close/>
                <a:moveTo>
                  <a:pt x="493" y="2654"/>
                </a:moveTo>
                <a:lnTo>
                  <a:pt x="490" y="2654"/>
                </a:lnTo>
                <a:lnTo>
                  <a:pt x="486" y="2648"/>
                </a:lnTo>
                <a:lnTo>
                  <a:pt x="478" y="2644"/>
                </a:lnTo>
                <a:lnTo>
                  <a:pt x="471" y="2639"/>
                </a:lnTo>
                <a:lnTo>
                  <a:pt x="469" y="2630"/>
                </a:lnTo>
                <a:lnTo>
                  <a:pt x="469" y="2628"/>
                </a:lnTo>
                <a:lnTo>
                  <a:pt x="472" y="2618"/>
                </a:lnTo>
                <a:lnTo>
                  <a:pt x="475" y="2617"/>
                </a:lnTo>
                <a:lnTo>
                  <a:pt x="478" y="2614"/>
                </a:lnTo>
                <a:lnTo>
                  <a:pt x="478" y="2613"/>
                </a:lnTo>
                <a:lnTo>
                  <a:pt x="479" y="2607"/>
                </a:lnTo>
                <a:lnTo>
                  <a:pt x="479" y="2603"/>
                </a:lnTo>
                <a:lnTo>
                  <a:pt x="475" y="2594"/>
                </a:lnTo>
                <a:lnTo>
                  <a:pt x="474" y="2587"/>
                </a:lnTo>
                <a:lnTo>
                  <a:pt x="469" y="2583"/>
                </a:lnTo>
                <a:lnTo>
                  <a:pt x="474" y="2583"/>
                </a:lnTo>
                <a:lnTo>
                  <a:pt x="475" y="2583"/>
                </a:lnTo>
                <a:lnTo>
                  <a:pt x="480" y="2591"/>
                </a:lnTo>
                <a:lnTo>
                  <a:pt x="482" y="2599"/>
                </a:lnTo>
                <a:lnTo>
                  <a:pt x="483" y="2603"/>
                </a:lnTo>
                <a:lnTo>
                  <a:pt x="484" y="2607"/>
                </a:lnTo>
                <a:lnTo>
                  <a:pt x="484" y="2610"/>
                </a:lnTo>
                <a:lnTo>
                  <a:pt x="484" y="2613"/>
                </a:lnTo>
                <a:lnTo>
                  <a:pt x="479" y="2618"/>
                </a:lnTo>
                <a:lnTo>
                  <a:pt x="476" y="2622"/>
                </a:lnTo>
                <a:lnTo>
                  <a:pt x="475" y="2633"/>
                </a:lnTo>
                <a:lnTo>
                  <a:pt x="475" y="2634"/>
                </a:lnTo>
                <a:lnTo>
                  <a:pt x="476" y="2637"/>
                </a:lnTo>
                <a:lnTo>
                  <a:pt x="478" y="2637"/>
                </a:lnTo>
                <a:lnTo>
                  <a:pt x="482" y="2640"/>
                </a:lnTo>
                <a:lnTo>
                  <a:pt x="487" y="2641"/>
                </a:lnTo>
                <a:lnTo>
                  <a:pt x="491" y="2645"/>
                </a:lnTo>
                <a:lnTo>
                  <a:pt x="494" y="2654"/>
                </a:lnTo>
                <a:lnTo>
                  <a:pt x="493" y="2654"/>
                </a:lnTo>
                <a:close/>
                <a:moveTo>
                  <a:pt x="386" y="2591"/>
                </a:moveTo>
                <a:lnTo>
                  <a:pt x="382" y="2592"/>
                </a:lnTo>
                <a:lnTo>
                  <a:pt x="378" y="2588"/>
                </a:lnTo>
                <a:lnTo>
                  <a:pt x="377" y="2581"/>
                </a:lnTo>
                <a:lnTo>
                  <a:pt x="377" y="2580"/>
                </a:lnTo>
                <a:lnTo>
                  <a:pt x="375" y="2570"/>
                </a:lnTo>
                <a:lnTo>
                  <a:pt x="375" y="2566"/>
                </a:lnTo>
                <a:lnTo>
                  <a:pt x="368" y="2562"/>
                </a:lnTo>
                <a:lnTo>
                  <a:pt x="366" y="2561"/>
                </a:lnTo>
                <a:lnTo>
                  <a:pt x="366" y="2559"/>
                </a:lnTo>
                <a:lnTo>
                  <a:pt x="366" y="2557"/>
                </a:lnTo>
                <a:lnTo>
                  <a:pt x="366" y="2555"/>
                </a:lnTo>
                <a:lnTo>
                  <a:pt x="367" y="2554"/>
                </a:lnTo>
                <a:lnTo>
                  <a:pt x="371" y="2557"/>
                </a:lnTo>
                <a:lnTo>
                  <a:pt x="379" y="2561"/>
                </a:lnTo>
                <a:lnTo>
                  <a:pt x="382" y="2568"/>
                </a:lnTo>
                <a:lnTo>
                  <a:pt x="381" y="2579"/>
                </a:lnTo>
                <a:lnTo>
                  <a:pt x="383" y="2588"/>
                </a:lnTo>
                <a:lnTo>
                  <a:pt x="385" y="2591"/>
                </a:lnTo>
                <a:lnTo>
                  <a:pt x="386" y="2591"/>
                </a:lnTo>
                <a:close/>
                <a:moveTo>
                  <a:pt x="363" y="2557"/>
                </a:moveTo>
                <a:lnTo>
                  <a:pt x="360" y="2559"/>
                </a:lnTo>
                <a:lnTo>
                  <a:pt x="352" y="2559"/>
                </a:lnTo>
                <a:lnTo>
                  <a:pt x="347" y="2557"/>
                </a:lnTo>
                <a:lnTo>
                  <a:pt x="341" y="2551"/>
                </a:lnTo>
                <a:lnTo>
                  <a:pt x="338" y="2546"/>
                </a:lnTo>
                <a:lnTo>
                  <a:pt x="340" y="2546"/>
                </a:lnTo>
                <a:lnTo>
                  <a:pt x="341" y="2546"/>
                </a:lnTo>
                <a:lnTo>
                  <a:pt x="345" y="2550"/>
                </a:lnTo>
                <a:lnTo>
                  <a:pt x="351" y="2553"/>
                </a:lnTo>
                <a:lnTo>
                  <a:pt x="359" y="2554"/>
                </a:lnTo>
                <a:lnTo>
                  <a:pt x="362" y="2557"/>
                </a:lnTo>
                <a:lnTo>
                  <a:pt x="363" y="2557"/>
                </a:lnTo>
                <a:close/>
                <a:moveTo>
                  <a:pt x="536" y="2592"/>
                </a:moveTo>
                <a:lnTo>
                  <a:pt x="535" y="2592"/>
                </a:lnTo>
                <a:lnTo>
                  <a:pt x="534" y="2585"/>
                </a:lnTo>
                <a:lnTo>
                  <a:pt x="536" y="2577"/>
                </a:lnTo>
                <a:lnTo>
                  <a:pt x="535" y="2570"/>
                </a:lnTo>
                <a:lnTo>
                  <a:pt x="531" y="2568"/>
                </a:lnTo>
                <a:lnTo>
                  <a:pt x="532" y="2558"/>
                </a:lnTo>
                <a:lnTo>
                  <a:pt x="536" y="2549"/>
                </a:lnTo>
                <a:lnTo>
                  <a:pt x="531" y="2546"/>
                </a:lnTo>
                <a:lnTo>
                  <a:pt x="528" y="2542"/>
                </a:lnTo>
                <a:lnTo>
                  <a:pt x="529" y="2540"/>
                </a:lnTo>
                <a:lnTo>
                  <a:pt x="531" y="2540"/>
                </a:lnTo>
                <a:lnTo>
                  <a:pt x="532" y="2540"/>
                </a:lnTo>
                <a:lnTo>
                  <a:pt x="535" y="2543"/>
                </a:lnTo>
                <a:lnTo>
                  <a:pt x="540" y="2544"/>
                </a:lnTo>
                <a:lnTo>
                  <a:pt x="542" y="2550"/>
                </a:lnTo>
                <a:lnTo>
                  <a:pt x="539" y="2557"/>
                </a:lnTo>
                <a:lnTo>
                  <a:pt x="536" y="2568"/>
                </a:lnTo>
                <a:lnTo>
                  <a:pt x="538" y="2568"/>
                </a:lnTo>
                <a:lnTo>
                  <a:pt x="540" y="2572"/>
                </a:lnTo>
                <a:lnTo>
                  <a:pt x="542" y="2573"/>
                </a:lnTo>
                <a:lnTo>
                  <a:pt x="540" y="2577"/>
                </a:lnTo>
                <a:lnTo>
                  <a:pt x="538" y="2584"/>
                </a:lnTo>
                <a:lnTo>
                  <a:pt x="538" y="2589"/>
                </a:lnTo>
                <a:lnTo>
                  <a:pt x="538" y="2591"/>
                </a:lnTo>
                <a:lnTo>
                  <a:pt x="536" y="2592"/>
                </a:lnTo>
                <a:close/>
                <a:moveTo>
                  <a:pt x="574" y="2630"/>
                </a:moveTo>
                <a:lnTo>
                  <a:pt x="574" y="2629"/>
                </a:lnTo>
                <a:lnTo>
                  <a:pt x="574" y="2626"/>
                </a:lnTo>
                <a:lnTo>
                  <a:pt x="572" y="2619"/>
                </a:lnTo>
                <a:lnTo>
                  <a:pt x="570" y="2615"/>
                </a:lnTo>
                <a:lnTo>
                  <a:pt x="570" y="2604"/>
                </a:lnTo>
                <a:lnTo>
                  <a:pt x="573" y="2596"/>
                </a:lnTo>
                <a:lnTo>
                  <a:pt x="574" y="2594"/>
                </a:lnTo>
                <a:lnTo>
                  <a:pt x="576" y="2584"/>
                </a:lnTo>
                <a:lnTo>
                  <a:pt x="579" y="2572"/>
                </a:lnTo>
                <a:lnTo>
                  <a:pt x="579" y="2565"/>
                </a:lnTo>
                <a:lnTo>
                  <a:pt x="574" y="2558"/>
                </a:lnTo>
                <a:lnTo>
                  <a:pt x="573" y="2558"/>
                </a:lnTo>
                <a:lnTo>
                  <a:pt x="566" y="2555"/>
                </a:lnTo>
                <a:lnTo>
                  <a:pt x="566" y="2550"/>
                </a:lnTo>
                <a:lnTo>
                  <a:pt x="566" y="2544"/>
                </a:lnTo>
                <a:lnTo>
                  <a:pt x="569" y="2538"/>
                </a:lnTo>
                <a:lnTo>
                  <a:pt x="572" y="2534"/>
                </a:lnTo>
                <a:lnTo>
                  <a:pt x="573" y="2532"/>
                </a:lnTo>
                <a:lnTo>
                  <a:pt x="574" y="2524"/>
                </a:lnTo>
                <a:lnTo>
                  <a:pt x="573" y="2516"/>
                </a:lnTo>
                <a:lnTo>
                  <a:pt x="573" y="2514"/>
                </a:lnTo>
                <a:lnTo>
                  <a:pt x="572" y="2512"/>
                </a:lnTo>
                <a:lnTo>
                  <a:pt x="568" y="2504"/>
                </a:lnTo>
                <a:lnTo>
                  <a:pt x="565" y="2499"/>
                </a:lnTo>
                <a:lnTo>
                  <a:pt x="564" y="2494"/>
                </a:lnTo>
                <a:lnTo>
                  <a:pt x="562" y="2487"/>
                </a:lnTo>
                <a:lnTo>
                  <a:pt x="557" y="2483"/>
                </a:lnTo>
                <a:lnTo>
                  <a:pt x="555" y="2483"/>
                </a:lnTo>
                <a:lnTo>
                  <a:pt x="553" y="2479"/>
                </a:lnTo>
                <a:lnTo>
                  <a:pt x="550" y="2478"/>
                </a:lnTo>
                <a:lnTo>
                  <a:pt x="551" y="2478"/>
                </a:lnTo>
                <a:lnTo>
                  <a:pt x="551" y="2476"/>
                </a:lnTo>
                <a:lnTo>
                  <a:pt x="553" y="2476"/>
                </a:lnTo>
                <a:lnTo>
                  <a:pt x="554" y="2476"/>
                </a:lnTo>
                <a:lnTo>
                  <a:pt x="561" y="2478"/>
                </a:lnTo>
                <a:lnTo>
                  <a:pt x="564" y="2480"/>
                </a:lnTo>
                <a:lnTo>
                  <a:pt x="566" y="2483"/>
                </a:lnTo>
                <a:lnTo>
                  <a:pt x="566" y="2490"/>
                </a:lnTo>
                <a:lnTo>
                  <a:pt x="568" y="2498"/>
                </a:lnTo>
                <a:lnTo>
                  <a:pt x="577" y="2505"/>
                </a:lnTo>
                <a:lnTo>
                  <a:pt x="580" y="2516"/>
                </a:lnTo>
                <a:lnTo>
                  <a:pt x="580" y="2521"/>
                </a:lnTo>
                <a:lnTo>
                  <a:pt x="580" y="2529"/>
                </a:lnTo>
                <a:lnTo>
                  <a:pt x="574" y="2540"/>
                </a:lnTo>
                <a:lnTo>
                  <a:pt x="573" y="2546"/>
                </a:lnTo>
                <a:lnTo>
                  <a:pt x="573" y="2551"/>
                </a:lnTo>
                <a:lnTo>
                  <a:pt x="573" y="2553"/>
                </a:lnTo>
                <a:lnTo>
                  <a:pt x="577" y="2553"/>
                </a:lnTo>
                <a:lnTo>
                  <a:pt x="585" y="2557"/>
                </a:lnTo>
                <a:lnTo>
                  <a:pt x="591" y="2569"/>
                </a:lnTo>
                <a:lnTo>
                  <a:pt x="588" y="2572"/>
                </a:lnTo>
                <a:lnTo>
                  <a:pt x="588" y="2573"/>
                </a:lnTo>
                <a:lnTo>
                  <a:pt x="587" y="2579"/>
                </a:lnTo>
                <a:lnTo>
                  <a:pt x="588" y="2579"/>
                </a:lnTo>
                <a:lnTo>
                  <a:pt x="591" y="2581"/>
                </a:lnTo>
                <a:lnTo>
                  <a:pt x="585" y="2589"/>
                </a:lnTo>
                <a:lnTo>
                  <a:pt x="583" y="2596"/>
                </a:lnTo>
                <a:lnTo>
                  <a:pt x="581" y="2602"/>
                </a:lnTo>
                <a:lnTo>
                  <a:pt x="579" y="2606"/>
                </a:lnTo>
                <a:lnTo>
                  <a:pt x="577" y="2610"/>
                </a:lnTo>
                <a:lnTo>
                  <a:pt x="580" y="2619"/>
                </a:lnTo>
                <a:lnTo>
                  <a:pt x="580" y="2626"/>
                </a:lnTo>
                <a:lnTo>
                  <a:pt x="580" y="2628"/>
                </a:lnTo>
                <a:lnTo>
                  <a:pt x="577" y="2629"/>
                </a:lnTo>
                <a:lnTo>
                  <a:pt x="574" y="2630"/>
                </a:lnTo>
                <a:close/>
                <a:moveTo>
                  <a:pt x="650" y="2493"/>
                </a:moveTo>
                <a:lnTo>
                  <a:pt x="656" y="2494"/>
                </a:lnTo>
                <a:lnTo>
                  <a:pt x="660" y="2490"/>
                </a:lnTo>
                <a:lnTo>
                  <a:pt x="659" y="2483"/>
                </a:lnTo>
                <a:lnTo>
                  <a:pt x="658" y="2482"/>
                </a:lnTo>
                <a:lnTo>
                  <a:pt x="654" y="2472"/>
                </a:lnTo>
                <a:lnTo>
                  <a:pt x="654" y="2469"/>
                </a:lnTo>
                <a:lnTo>
                  <a:pt x="654" y="2464"/>
                </a:lnTo>
                <a:lnTo>
                  <a:pt x="659" y="2464"/>
                </a:lnTo>
                <a:lnTo>
                  <a:pt x="662" y="2474"/>
                </a:lnTo>
                <a:lnTo>
                  <a:pt x="665" y="2479"/>
                </a:lnTo>
                <a:lnTo>
                  <a:pt x="669" y="2484"/>
                </a:lnTo>
                <a:lnTo>
                  <a:pt x="673" y="2489"/>
                </a:lnTo>
                <a:lnTo>
                  <a:pt x="675" y="2487"/>
                </a:lnTo>
                <a:lnTo>
                  <a:pt x="678" y="2486"/>
                </a:lnTo>
                <a:lnTo>
                  <a:pt x="682" y="2489"/>
                </a:lnTo>
                <a:lnTo>
                  <a:pt x="680" y="2493"/>
                </a:lnTo>
                <a:lnTo>
                  <a:pt x="678" y="2494"/>
                </a:lnTo>
                <a:lnTo>
                  <a:pt x="677" y="2502"/>
                </a:lnTo>
                <a:lnTo>
                  <a:pt x="680" y="2516"/>
                </a:lnTo>
                <a:lnTo>
                  <a:pt x="681" y="2519"/>
                </a:lnTo>
                <a:lnTo>
                  <a:pt x="681" y="2520"/>
                </a:lnTo>
                <a:lnTo>
                  <a:pt x="682" y="2523"/>
                </a:lnTo>
                <a:lnTo>
                  <a:pt x="685" y="2535"/>
                </a:lnTo>
                <a:lnTo>
                  <a:pt x="689" y="2540"/>
                </a:lnTo>
                <a:lnTo>
                  <a:pt x="693" y="2543"/>
                </a:lnTo>
                <a:lnTo>
                  <a:pt x="695" y="2539"/>
                </a:lnTo>
                <a:lnTo>
                  <a:pt x="695" y="2539"/>
                </a:lnTo>
                <a:lnTo>
                  <a:pt x="697" y="2538"/>
                </a:lnTo>
                <a:lnTo>
                  <a:pt x="697" y="2539"/>
                </a:lnTo>
                <a:lnTo>
                  <a:pt x="699" y="2543"/>
                </a:lnTo>
                <a:lnTo>
                  <a:pt x="696" y="2550"/>
                </a:lnTo>
                <a:lnTo>
                  <a:pt x="695" y="2557"/>
                </a:lnTo>
                <a:lnTo>
                  <a:pt x="693" y="2565"/>
                </a:lnTo>
                <a:lnTo>
                  <a:pt x="693" y="2566"/>
                </a:lnTo>
                <a:lnTo>
                  <a:pt x="692" y="2568"/>
                </a:lnTo>
                <a:lnTo>
                  <a:pt x="692" y="2570"/>
                </a:lnTo>
                <a:lnTo>
                  <a:pt x="692" y="2572"/>
                </a:lnTo>
                <a:lnTo>
                  <a:pt x="692" y="2579"/>
                </a:lnTo>
                <a:lnTo>
                  <a:pt x="690" y="2583"/>
                </a:lnTo>
                <a:lnTo>
                  <a:pt x="690" y="2592"/>
                </a:lnTo>
                <a:lnTo>
                  <a:pt x="690" y="2594"/>
                </a:lnTo>
                <a:lnTo>
                  <a:pt x="690" y="2595"/>
                </a:lnTo>
                <a:lnTo>
                  <a:pt x="690" y="2596"/>
                </a:lnTo>
                <a:lnTo>
                  <a:pt x="689" y="2596"/>
                </a:lnTo>
                <a:lnTo>
                  <a:pt x="688" y="2595"/>
                </a:lnTo>
                <a:lnTo>
                  <a:pt x="685" y="2591"/>
                </a:lnTo>
                <a:lnTo>
                  <a:pt x="685" y="2585"/>
                </a:lnTo>
                <a:lnTo>
                  <a:pt x="686" y="2577"/>
                </a:lnTo>
                <a:lnTo>
                  <a:pt x="682" y="2569"/>
                </a:lnTo>
                <a:lnTo>
                  <a:pt x="684" y="2566"/>
                </a:lnTo>
                <a:lnTo>
                  <a:pt x="684" y="2565"/>
                </a:lnTo>
                <a:lnTo>
                  <a:pt x="685" y="2562"/>
                </a:lnTo>
                <a:lnTo>
                  <a:pt x="685" y="2561"/>
                </a:lnTo>
                <a:lnTo>
                  <a:pt x="685" y="2559"/>
                </a:lnTo>
                <a:lnTo>
                  <a:pt x="688" y="2551"/>
                </a:lnTo>
                <a:lnTo>
                  <a:pt x="681" y="2542"/>
                </a:lnTo>
                <a:lnTo>
                  <a:pt x="681" y="2540"/>
                </a:lnTo>
                <a:lnTo>
                  <a:pt x="677" y="2534"/>
                </a:lnTo>
                <a:lnTo>
                  <a:pt x="669" y="2527"/>
                </a:lnTo>
                <a:lnTo>
                  <a:pt x="660" y="2523"/>
                </a:lnTo>
                <a:lnTo>
                  <a:pt x="659" y="2516"/>
                </a:lnTo>
                <a:lnTo>
                  <a:pt x="656" y="2513"/>
                </a:lnTo>
                <a:lnTo>
                  <a:pt x="647" y="2505"/>
                </a:lnTo>
                <a:lnTo>
                  <a:pt x="641" y="2498"/>
                </a:lnTo>
                <a:lnTo>
                  <a:pt x="635" y="2497"/>
                </a:lnTo>
                <a:lnTo>
                  <a:pt x="630" y="2493"/>
                </a:lnTo>
                <a:lnTo>
                  <a:pt x="629" y="2491"/>
                </a:lnTo>
                <a:lnTo>
                  <a:pt x="628" y="2489"/>
                </a:lnTo>
                <a:lnTo>
                  <a:pt x="625" y="2482"/>
                </a:lnTo>
                <a:lnTo>
                  <a:pt x="625" y="2474"/>
                </a:lnTo>
                <a:lnTo>
                  <a:pt x="628" y="2467"/>
                </a:lnTo>
                <a:lnTo>
                  <a:pt x="622" y="2459"/>
                </a:lnTo>
                <a:lnTo>
                  <a:pt x="622" y="2449"/>
                </a:lnTo>
                <a:lnTo>
                  <a:pt x="621" y="2448"/>
                </a:lnTo>
                <a:lnTo>
                  <a:pt x="615" y="2439"/>
                </a:lnTo>
                <a:lnTo>
                  <a:pt x="613" y="2438"/>
                </a:lnTo>
                <a:lnTo>
                  <a:pt x="610" y="2435"/>
                </a:lnTo>
                <a:lnTo>
                  <a:pt x="609" y="2434"/>
                </a:lnTo>
                <a:lnTo>
                  <a:pt x="600" y="2427"/>
                </a:lnTo>
                <a:lnTo>
                  <a:pt x="596" y="2420"/>
                </a:lnTo>
                <a:lnTo>
                  <a:pt x="596" y="2416"/>
                </a:lnTo>
                <a:lnTo>
                  <a:pt x="596" y="2407"/>
                </a:lnTo>
                <a:lnTo>
                  <a:pt x="596" y="2400"/>
                </a:lnTo>
                <a:lnTo>
                  <a:pt x="594" y="2393"/>
                </a:lnTo>
                <a:lnTo>
                  <a:pt x="592" y="2390"/>
                </a:lnTo>
                <a:lnTo>
                  <a:pt x="594" y="2388"/>
                </a:lnTo>
                <a:lnTo>
                  <a:pt x="595" y="2386"/>
                </a:lnTo>
                <a:lnTo>
                  <a:pt x="596" y="2389"/>
                </a:lnTo>
                <a:lnTo>
                  <a:pt x="596" y="2390"/>
                </a:lnTo>
                <a:lnTo>
                  <a:pt x="599" y="2394"/>
                </a:lnTo>
                <a:lnTo>
                  <a:pt x="603" y="2401"/>
                </a:lnTo>
                <a:lnTo>
                  <a:pt x="600" y="2409"/>
                </a:lnTo>
                <a:lnTo>
                  <a:pt x="602" y="2414"/>
                </a:lnTo>
                <a:lnTo>
                  <a:pt x="602" y="2418"/>
                </a:lnTo>
                <a:lnTo>
                  <a:pt x="606" y="2424"/>
                </a:lnTo>
                <a:lnTo>
                  <a:pt x="610" y="2427"/>
                </a:lnTo>
                <a:lnTo>
                  <a:pt x="620" y="2433"/>
                </a:lnTo>
                <a:lnTo>
                  <a:pt x="625" y="2439"/>
                </a:lnTo>
                <a:lnTo>
                  <a:pt x="626" y="2439"/>
                </a:lnTo>
                <a:lnTo>
                  <a:pt x="629" y="2449"/>
                </a:lnTo>
                <a:lnTo>
                  <a:pt x="629" y="2450"/>
                </a:lnTo>
                <a:lnTo>
                  <a:pt x="632" y="2459"/>
                </a:lnTo>
                <a:lnTo>
                  <a:pt x="633" y="2467"/>
                </a:lnTo>
                <a:lnTo>
                  <a:pt x="629" y="2474"/>
                </a:lnTo>
                <a:lnTo>
                  <a:pt x="629" y="2479"/>
                </a:lnTo>
                <a:lnTo>
                  <a:pt x="630" y="2484"/>
                </a:lnTo>
                <a:lnTo>
                  <a:pt x="640" y="2490"/>
                </a:lnTo>
                <a:lnTo>
                  <a:pt x="643" y="2491"/>
                </a:lnTo>
                <a:lnTo>
                  <a:pt x="650" y="2493"/>
                </a:lnTo>
                <a:close/>
                <a:moveTo>
                  <a:pt x="662" y="2508"/>
                </a:moveTo>
                <a:lnTo>
                  <a:pt x="663" y="2509"/>
                </a:lnTo>
                <a:lnTo>
                  <a:pt x="666" y="2508"/>
                </a:lnTo>
                <a:lnTo>
                  <a:pt x="666" y="2505"/>
                </a:lnTo>
                <a:lnTo>
                  <a:pt x="666" y="2502"/>
                </a:lnTo>
                <a:lnTo>
                  <a:pt x="663" y="2497"/>
                </a:lnTo>
                <a:lnTo>
                  <a:pt x="662" y="2497"/>
                </a:lnTo>
                <a:lnTo>
                  <a:pt x="659" y="2498"/>
                </a:lnTo>
                <a:lnTo>
                  <a:pt x="654" y="2502"/>
                </a:lnTo>
                <a:lnTo>
                  <a:pt x="655" y="2504"/>
                </a:lnTo>
                <a:lnTo>
                  <a:pt x="658" y="2505"/>
                </a:lnTo>
                <a:lnTo>
                  <a:pt x="660" y="2506"/>
                </a:lnTo>
                <a:lnTo>
                  <a:pt x="662" y="2508"/>
                </a:lnTo>
                <a:close/>
                <a:moveTo>
                  <a:pt x="431" y="2420"/>
                </a:moveTo>
                <a:lnTo>
                  <a:pt x="438" y="2420"/>
                </a:lnTo>
                <a:lnTo>
                  <a:pt x="441" y="2420"/>
                </a:lnTo>
                <a:lnTo>
                  <a:pt x="442" y="2420"/>
                </a:lnTo>
                <a:lnTo>
                  <a:pt x="445" y="2422"/>
                </a:lnTo>
                <a:lnTo>
                  <a:pt x="446" y="2423"/>
                </a:lnTo>
                <a:lnTo>
                  <a:pt x="446" y="2424"/>
                </a:lnTo>
                <a:lnTo>
                  <a:pt x="448" y="2426"/>
                </a:lnTo>
                <a:lnTo>
                  <a:pt x="438" y="2427"/>
                </a:lnTo>
                <a:lnTo>
                  <a:pt x="430" y="2424"/>
                </a:lnTo>
                <a:lnTo>
                  <a:pt x="429" y="2423"/>
                </a:lnTo>
                <a:lnTo>
                  <a:pt x="423" y="2419"/>
                </a:lnTo>
                <a:lnTo>
                  <a:pt x="420" y="2411"/>
                </a:lnTo>
                <a:lnTo>
                  <a:pt x="419" y="2408"/>
                </a:lnTo>
                <a:lnTo>
                  <a:pt x="413" y="2400"/>
                </a:lnTo>
                <a:lnTo>
                  <a:pt x="408" y="2394"/>
                </a:lnTo>
                <a:lnTo>
                  <a:pt x="407" y="2393"/>
                </a:lnTo>
                <a:lnTo>
                  <a:pt x="407" y="2392"/>
                </a:lnTo>
                <a:lnTo>
                  <a:pt x="404" y="2385"/>
                </a:lnTo>
                <a:lnTo>
                  <a:pt x="400" y="2379"/>
                </a:lnTo>
                <a:lnTo>
                  <a:pt x="396" y="2377"/>
                </a:lnTo>
                <a:lnTo>
                  <a:pt x="397" y="2377"/>
                </a:lnTo>
                <a:lnTo>
                  <a:pt x="400" y="2375"/>
                </a:lnTo>
                <a:lnTo>
                  <a:pt x="407" y="2378"/>
                </a:lnTo>
                <a:lnTo>
                  <a:pt x="408" y="2384"/>
                </a:lnTo>
                <a:lnTo>
                  <a:pt x="413" y="2392"/>
                </a:lnTo>
                <a:lnTo>
                  <a:pt x="416" y="2396"/>
                </a:lnTo>
                <a:lnTo>
                  <a:pt x="419" y="2400"/>
                </a:lnTo>
                <a:lnTo>
                  <a:pt x="424" y="2408"/>
                </a:lnTo>
                <a:lnTo>
                  <a:pt x="427" y="2416"/>
                </a:lnTo>
                <a:lnTo>
                  <a:pt x="430" y="2418"/>
                </a:lnTo>
                <a:lnTo>
                  <a:pt x="431" y="2420"/>
                </a:lnTo>
                <a:close/>
                <a:moveTo>
                  <a:pt x="358" y="2369"/>
                </a:moveTo>
                <a:lnTo>
                  <a:pt x="362" y="2369"/>
                </a:lnTo>
                <a:lnTo>
                  <a:pt x="367" y="2367"/>
                </a:lnTo>
                <a:lnTo>
                  <a:pt x="371" y="2367"/>
                </a:lnTo>
                <a:lnTo>
                  <a:pt x="373" y="2367"/>
                </a:lnTo>
                <a:lnTo>
                  <a:pt x="373" y="2370"/>
                </a:lnTo>
                <a:lnTo>
                  <a:pt x="367" y="2373"/>
                </a:lnTo>
                <a:lnTo>
                  <a:pt x="364" y="2374"/>
                </a:lnTo>
                <a:lnTo>
                  <a:pt x="358" y="2374"/>
                </a:lnTo>
                <a:lnTo>
                  <a:pt x="353" y="2371"/>
                </a:lnTo>
                <a:lnTo>
                  <a:pt x="344" y="2366"/>
                </a:lnTo>
                <a:lnTo>
                  <a:pt x="337" y="2362"/>
                </a:lnTo>
                <a:lnTo>
                  <a:pt x="341" y="2360"/>
                </a:lnTo>
                <a:lnTo>
                  <a:pt x="343" y="2360"/>
                </a:lnTo>
                <a:lnTo>
                  <a:pt x="351" y="2363"/>
                </a:lnTo>
                <a:lnTo>
                  <a:pt x="353" y="2364"/>
                </a:lnTo>
                <a:lnTo>
                  <a:pt x="356" y="2366"/>
                </a:lnTo>
                <a:lnTo>
                  <a:pt x="358" y="2369"/>
                </a:lnTo>
                <a:close/>
                <a:moveTo>
                  <a:pt x="722" y="2325"/>
                </a:moveTo>
                <a:lnTo>
                  <a:pt x="722" y="2332"/>
                </a:lnTo>
                <a:lnTo>
                  <a:pt x="720" y="2330"/>
                </a:lnTo>
                <a:lnTo>
                  <a:pt x="719" y="2330"/>
                </a:lnTo>
                <a:lnTo>
                  <a:pt x="716" y="2324"/>
                </a:lnTo>
                <a:lnTo>
                  <a:pt x="714" y="2318"/>
                </a:lnTo>
                <a:lnTo>
                  <a:pt x="708" y="2309"/>
                </a:lnTo>
                <a:lnTo>
                  <a:pt x="701" y="2298"/>
                </a:lnTo>
                <a:lnTo>
                  <a:pt x="701" y="2287"/>
                </a:lnTo>
                <a:lnTo>
                  <a:pt x="701" y="2270"/>
                </a:lnTo>
                <a:lnTo>
                  <a:pt x="701" y="2257"/>
                </a:lnTo>
                <a:lnTo>
                  <a:pt x="705" y="2251"/>
                </a:lnTo>
                <a:lnTo>
                  <a:pt x="707" y="2257"/>
                </a:lnTo>
                <a:lnTo>
                  <a:pt x="708" y="2272"/>
                </a:lnTo>
                <a:lnTo>
                  <a:pt x="708" y="2280"/>
                </a:lnTo>
                <a:lnTo>
                  <a:pt x="707" y="2291"/>
                </a:lnTo>
                <a:lnTo>
                  <a:pt x="711" y="2302"/>
                </a:lnTo>
                <a:lnTo>
                  <a:pt x="714" y="2309"/>
                </a:lnTo>
                <a:lnTo>
                  <a:pt x="716" y="2311"/>
                </a:lnTo>
                <a:lnTo>
                  <a:pt x="719" y="2318"/>
                </a:lnTo>
                <a:lnTo>
                  <a:pt x="720" y="2324"/>
                </a:lnTo>
                <a:lnTo>
                  <a:pt x="722" y="2325"/>
                </a:lnTo>
                <a:close/>
                <a:moveTo>
                  <a:pt x="111" y="2234"/>
                </a:moveTo>
                <a:lnTo>
                  <a:pt x="120" y="2239"/>
                </a:lnTo>
                <a:lnTo>
                  <a:pt x="124" y="2242"/>
                </a:lnTo>
                <a:lnTo>
                  <a:pt x="124" y="2243"/>
                </a:lnTo>
                <a:lnTo>
                  <a:pt x="120" y="2243"/>
                </a:lnTo>
                <a:lnTo>
                  <a:pt x="111" y="2239"/>
                </a:lnTo>
                <a:lnTo>
                  <a:pt x="104" y="2235"/>
                </a:lnTo>
                <a:lnTo>
                  <a:pt x="94" y="2236"/>
                </a:lnTo>
                <a:lnTo>
                  <a:pt x="85" y="2242"/>
                </a:lnTo>
                <a:lnTo>
                  <a:pt x="76" y="2240"/>
                </a:lnTo>
                <a:lnTo>
                  <a:pt x="75" y="2240"/>
                </a:lnTo>
                <a:lnTo>
                  <a:pt x="66" y="2243"/>
                </a:lnTo>
                <a:lnTo>
                  <a:pt x="64" y="2243"/>
                </a:lnTo>
                <a:lnTo>
                  <a:pt x="60" y="2242"/>
                </a:lnTo>
                <a:lnTo>
                  <a:pt x="67" y="2236"/>
                </a:lnTo>
                <a:lnTo>
                  <a:pt x="75" y="2235"/>
                </a:lnTo>
                <a:lnTo>
                  <a:pt x="79" y="2235"/>
                </a:lnTo>
                <a:lnTo>
                  <a:pt x="83" y="2235"/>
                </a:lnTo>
                <a:lnTo>
                  <a:pt x="90" y="2232"/>
                </a:lnTo>
                <a:lnTo>
                  <a:pt x="90" y="2231"/>
                </a:lnTo>
                <a:lnTo>
                  <a:pt x="92" y="2231"/>
                </a:lnTo>
                <a:lnTo>
                  <a:pt x="94" y="2229"/>
                </a:lnTo>
                <a:lnTo>
                  <a:pt x="98" y="2228"/>
                </a:lnTo>
                <a:lnTo>
                  <a:pt x="105" y="2227"/>
                </a:lnTo>
                <a:lnTo>
                  <a:pt x="108" y="2227"/>
                </a:lnTo>
                <a:lnTo>
                  <a:pt x="108" y="2231"/>
                </a:lnTo>
                <a:lnTo>
                  <a:pt x="111" y="2234"/>
                </a:lnTo>
                <a:close/>
                <a:moveTo>
                  <a:pt x="416" y="2184"/>
                </a:moveTo>
                <a:lnTo>
                  <a:pt x="427" y="2184"/>
                </a:lnTo>
                <a:lnTo>
                  <a:pt x="433" y="2184"/>
                </a:lnTo>
                <a:lnTo>
                  <a:pt x="435" y="2184"/>
                </a:lnTo>
                <a:lnTo>
                  <a:pt x="442" y="2183"/>
                </a:lnTo>
                <a:lnTo>
                  <a:pt x="445" y="2183"/>
                </a:lnTo>
                <a:lnTo>
                  <a:pt x="446" y="2183"/>
                </a:lnTo>
                <a:lnTo>
                  <a:pt x="449" y="2183"/>
                </a:lnTo>
                <a:lnTo>
                  <a:pt x="453" y="2183"/>
                </a:lnTo>
                <a:lnTo>
                  <a:pt x="457" y="2186"/>
                </a:lnTo>
                <a:lnTo>
                  <a:pt x="456" y="2186"/>
                </a:lnTo>
                <a:lnTo>
                  <a:pt x="453" y="2187"/>
                </a:lnTo>
                <a:lnTo>
                  <a:pt x="445" y="2189"/>
                </a:lnTo>
                <a:lnTo>
                  <a:pt x="442" y="2189"/>
                </a:lnTo>
                <a:lnTo>
                  <a:pt x="431" y="2190"/>
                </a:lnTo>
                <a:lnTo>
                  <a:pt x="418" y="2189"/>
                </a:lnTo>
                <a:lnTo>
                  <a:pt x="416" y="2189"/>
                </a:lnTo>
                <a:lnTo>
                  <a:pt x="407" y="2186"/>
                </a:lnTo>
                <a:lnTo>
                  <a:pt x="400" y="2183"/>
                </a:lnTo>
                <a:lnTo>
                  <a:pt x="398" y="2180"/>
                </a:lnTo>
                <a:lnTo>
                  <a:pt x="403" y="2179"/>
                </a:lnTo>
                <a:lnTo>
                  <a:pt x="405" y="2180"/>
                </a:lnTo>
                <a:lnTo>
                  <a:pt x="409" y="2183"/>
                </a:lnTo>
                <a:lnTo>
                  <a:pt x="416" y="2184"/>
                </a:lnTo>
                <a:close/>
                <a:moveTo>
                  <a:pt x="117" y="2131"/>
                </a:moveTo>
                <a:lnTo>
                  <a:pt x="109" y="2131"/>
                </a:lnTo>
                <a:lnTo>
                  <a:pt x="108" y="2131"/>
                </a:lnTo>
                <a:lnTo>
                  <a:pt x="102" y="2133"/>
                </a:lnTo>
                <a:lnTo>
                  <a:pt x="98" y="2134"/>
                </a:lnTo>
                <a:lnTo>
                  <a:pt x="92" y="2137"/>
                </a:lnTo>
                <a:lnTo>
                  <a:pt x="85" y="2135"/>
                </a:lnTo>
                <a:lnTo>
                  <a:pt x="78" y="2134"/>
                </a:lnTo>
                <a:lnTo>
                  <a:pt x="76" y="2133"/>
                </a:lnTo>
                <a:lnTo>
                  <a:pt x="75" y="2131"/>
                </a:lnTo>
                <a:lnTo>
                  <a:pt x="76" y="2131"/>
                </a:lnTo>
                <a:lnTo>
                  <a:pt x="78" y="2130"/>
                </a:lnTo>
                <a:lnTo>
                  <a:pt x="81" y="2130"/>
                </a:lnTo>
                <a:lnTo>
                  <a:pt x="87" y="2131"/>
                </a:lnTo>
                <a:lnTo>
                  <a:pt x="93" y="2129"/>
                </a:lnTo>
                <a:lnTo>
                  <a:pt x="101" y="2126"/>
                </a:lnTo>
                <a:lnTo>
                  <a:pt x="107" y="2123"/>
                </a:lnTo>
                <a:lnTo>
                  <a:pt x="115" y="2119"/>
                </a:lnTo>
                <a:lnTo>
                  <a:pt x="116" y="2119"/>
                </a:lnTo>
                <a:lnTo>
                  <a:pt x="120" y="2119"/>
                </a:lnTo>
                <a:lnTo>
                  <a:pt x="126" y="2122"/>
                </a:lnTo>
                <a:lnTo>
                  <a:pt x="123" y="2126"/>
                </a:lnTo>
                <a:lnTo>
                  <a:pt x="122" y="2129"/>
                </a:lnTo>
                <a:lnTo>
                  <a:pt x="120" y="2129"/>
                </a:lnTo>
                <a:lnTo>
                  <a:pt x="117" y="2131"/>
                </a:lnTo>
                <a:close/>
                <a:moveTo>
                  <a:pt x="381" y="2090"/>
                </a:moveTo>
                <a:lnTo>
                  <a:pt x="385" y="2094"/>
                </a:lnTo>
                <a:lnTo>
                  <a:pt x="382" y="2094"/>
                </a:lnTo>
                <a:lnTo>
                  <a:pt x="381" y="2094"/>
                </a:lnTo>
                <a:lnTo>
                  <a:pt x="375" y="2093"/>
                </a:lnTo>
                <a:lnTo>
                  <a:pt x="371" y="2088"/>
                </a:lnTo>
                <a:lnTo>
                  <a:pt x="367" y="2085"/>
                </a:lnTo>
                <a:lnTo>
                  <a:pt x="367" y="2082"/>
                </a:lnTo>
                <a:lnTo>
                  <a:pt x="367" y="2081"/>
                </a:lnTo>
                <a:lnTo>
                  <a:pt x="375" y="2085"/>
                </a:lnTo>
                <a:lnTo>
                  <a:pt x="381" y="2090"/>
                </a:lnTo>
                <a:close/>
                <a:moveTo>
                  <a:pt x="808" y="2062"/>
                </a:moveTo>
                <a:lnTo>
                  <a:pt x="811" y="2069"/>
                </a:lnTo>
                <a:lnTo>
                  <a:pt x="812" y="2074"/>
                </a:lnTo>
                <a:lnTo>
                  <a:pt x="812" y="2079"/>
                </a:lnTo>
                <a:lnTo>
                  <a:pt x="811" y="2086"/>
                </a:lnTo>
                <a:lnTo>
                  <a:pt x="809" y="2093"/>
                </a:lnTo>
                <a:lnTo>
                  <a:pt x="805" y="2108"/>
                </a:lnTo>
                <a:lnTo>
                  <a:pt x="805" y="2116"/>
                </a:lnTo>
                <a:lnTo>
                  <a:pt x="806" y="2123"/>
                </a:lnTo>
                <a:lnTo>
                  <a:pt x="804" y="2130"/>
                </a:lnTo>
                <a:lnTo>
                  <a:pt x="801" y="2134"/>
                </a:lnTo>
                <a:lnTo>
                  <a:pt x="798" y="2139"/>
                </a:lnTo>
                <a:lnTo>
                  <a:pt x="797" y="2144"/>
                </a:lnTo>
                <a:lnTo>
                  <a:pt x="796" y="2150"/>
                </a:lnTo>
                <a:lnTo>
                  <a:pt x="796" y="2159"/>
                </a:lnTo>
                <a:lnTo>
                  <a:pt x="800" y="2163"/>
                </a:lnTo>
                <a:lnTo>
                  <a:pt x="801" y="2164"/>
                </a:lnTo>
                <a:lnTo>
                  <a:pt x="801" y="2169"/>
                </a:lnTo>
                <a:lnTo>
                  <a:pt x="801" y="2176"/>
                </a:lnTo>
                <a:lnTo>
                  <a:pt x="802" y="2182"/>
                </a:lnTo>
                <a:lnTo>
                  <a:pt x="802" y="2191"/>
                </a:lnTo>
                <a:lnTo>
                  <a:pt x="801" y="2197"/>
                </a:lnTo>
                <a:lnTo>
                  <a:pt x="796" y="2195"/>
                </a:lnTo>
                <a:lnTo>
                  <a:pt x="793" y="2191"/>
                </a:lnTo>
                <a:lnTo>
                  <a:pt x="793" y="2190"/>
                </a:lnTo>
                <a:lnTo>
                  <a:pt x="796" y="2186"/>
                </a:lnTo>
                <a:lnTo>
                  <a:pt x="794" y="2178"/>
                </a:lnTo>
                <a:lnTo>
                  <a:pt x="793" y="2168"/>
                </a:lnTo>
                <a:lnTo>
                  <a:pt x="790" y="2160"/>
                </a:lnTo>
                <a:lnTo>
                  <a:pt x="779" y="2152"/>
                </a:lnTo>
                <a:lnTo>
                  <a:pt x="772" y="2144"/>
                </a:lnTo>
                <a:lnTo>
                  <a:pt x="776" y="2135"/>
                </a:lnTo>
                <a:lnTo>
                  <a:pt x="778" y="2131"/>
                </a:lnTo>
                <a:lnTo>
                  <a:pt x="781" y="2131"/>
                </a:lnTo>
                <a:lnTo>
                  <a:pt x="786" y="2137"/>
                </a:lnTo>
                <a:lnTo>
                  <a:pt x="787" y="2134"/>
                </a:lnTo>
                <a:lnTo>
                  <a:pt x="790" y="2133"/>
                </a:lnTo>
                <a:lnTo>
                  <a:pt x="789" y="2126"/>
                </a:lnTo>
                <a:lnTo>
                  <a:pt x="790" y="2123"/>
                </a:lnTo>
                <a:lnTo>
                  <a:pt x="793" y="2126"/>
                </a:lnTo>
                <a:lnTo>
                  <a:pt x="796" y="2115"/>
                </a:lnTo>
                <a:lnTo>
                  <a:pt x="796" y="2114"/>
                </a:lnTo>
                <a:lnTo>
                  <a:pt x="800" y="2101"/>
                </a:lnTo>
                <a:lnTo>
                  <a:pt x="802" y="2086"/>
                </a:lnTo>
                <a:lnTo>
                  <a:pt x="802" y="2078"/>
                </a:lnTo>
                <a:lnTo>
                  <a:pt x="801" y="2074"/>
                </a:lnTo>
                <a:lnTo>
                  <a:pt x="798" y="2067"/>
                </a:lnTo>
                <a:lnTo>
                  <a:pt x="800" y="2063"/>
                </a:lnTo>
                <a:lnTo>
                  <a:pt x="804" y="2067"/>
                </a:lnTo>
                <a:lnTo>
                  <a:pt x="805" y="2062"/>
                </a:lnTo>
                <a:lnTo>
                  <a:pt x="808" y="2062"/>
                </a:lnTo>
                <a:close/>
                <a:moveTo>
                  <a:pt x="785" y="2144"/>
                </a:moveTo>
                <a:lnTo>
                  <a:pt x="787" y="2146"/>
                </a:lnTo>
                <a:lnTo>
                  <a:pt x="790" y="2145"/>
                </a:lnTo>
                <a:lnTo>
                  <a:pt x="789" y="2142"/>
                </a:lnTo>
                <a:lnTo>
                  <a:pt x="785" y="2144"/>
                </a:lnTo>
                <a:close/>
                <a:moveTo>
                  <a:pt x="756" y="1989"/>
                </a:moveTo>
                <a:lnTo>
                  <a:pt x="760" y="1991"/>
                </a:lnTo>
                <a:lnTo>
                  <a:pt x="761" y="1989"/>
                </a:lnTo>
                <a:lnTo>
                  <a:pt x="766" y="1989"/>
                </a:lnTo>
                <a:lnTo>
                  <a:pt x="771" y="1989"/>
                </a:lnTo>
                <a:lnTo>
                  <a:pt x="776" y="1991"/>
                </a:lnTo>
                <a:lnTo>
                  <a:pt x="783" y="1991"/>
                </a:lnTo>
                <a:lnTo>
                  <a:pt x="786" y="1992"/>
                </a:lnTo>
                <a:lnTo>
                  <a:pt x="794" y="1995"/>
                </a:lnTo>
                <a:lnTo>
                  <a:pt x="798" y="1999"/>
                </a:lnTo>
                <a:lnTo>
                  <a:pt x="797" y="2003"/>
                </a:lnTo>
                <a:lnTo>
                  <a:pt x="790" y="1999"/>
                </a:lnTo>
                <a:lnTo>
                  <a:pt x="781" y="1996"/>
                </a:lnTo>
                <a:lnTo>
                  <a:pt x="781" y="2000"/>
                </a:lnTo>
                <a:lnTo>
                  <a:pt x="785" y="2006"/>
                </a:lnTo>
                <a:lnTo>
                  <a:pt x="793" y="2007"/>
                </a:lnTo>
                <a:lnTo>
                  <a:pt x="797" y="2007"/>
                </a:lnTo>
                <a:lnTo>
                  <a:pt x="797" y="2014"/>
                </a:lnTo>
                <a:lnTo>
                  <a:pt x="791" y="2014"/>
                </a:lnTo>
                <a:lnTo>
                  <a:pt x="783" y="2010"/>
                </a:lnTo>
                <a:lnTo>
                  <a:pt x="776" y="2007"/>
                </a:lnTo>
                <a:lnTo>
                  <a:pt x="772" y="2002"/>
                </a:lnTo>
                <a:lnTo>
                  <a:pt x="767" y="1995"/>
                </a:lnTo>
                <a:lnTo>
                  <a:pt x="761" y="1995"/>
                </a:lnTo>
                <a:lnTo>
                  <a:pt x="757" y="1996"/>
                </a:lnTo>
                <a:lnTo>
                  <a:pt x="752" y="1992"/>
                </a:lnTo>
                <a:lnTo>
                  <a:pt x="752" y="1988"/>
                </a:lnTo>
                <a:lnTo>
                  <a:pt x="753" y="1988"/>
                </a:lnTo>
                <a:lnTo>
                  <a:pt x="756" y="1989"/>
                </a:lnTo>
                <a:close/>
                <a:moveTo>
                  <a:pt x="682" y="1830"/>
                </a:moveTo>
                <a:lnTo>
                  <a:pt x="690" y="1834"/>
                </a:lnTo>
                <a:lnTo>
                  <a:pt x="692" y="1834"/>
                </a:lnTo>
                <a:lnTo>
                  <a:pt x="696" y="1837"/>
                </a:lnTo>
                <a:lnTo>
                  <a:pt x="703" y="1834"/>
                </a:lnTo>
                <a:lnTo>
                  <a:pt x="712" y="1829"/>
                </a:lnTo>
                <a:lnTo>
                  <a:pt x="715" y="1831"/>
                </a:lnTo>
                <a:lnTo>
                  <a:pt x="715" y="1839"/>
                </a:lnTo>
                <a:lnTo>
                  <a:pt x="712" y="1838"/>
                </a:lnTo>
                <a:lnTo>
                  <a:pt x="710" y="1835"/>
                </a:lnTo>
                <a:lnTo>
                  <a:pt x="707" y="1838"/>
                </a:lnTo>
                <a:lnTo>
                  <a:pt x="710" y="1839"/>
                </a:lnTo>
                <a:lnTo>
                  <a:pt x="704" y="1845"/>
                </a:lnTo>
                <a:lnTo>
                  <a:pt x="703" y="1846"/>
                </a:lnTo>
                <a:lnTo>
                  <a:pt x="697" y="1849"/>
                </a:lnTo>
                <a:lnTo>
                  <a:pt x="695" y="1846"/>
                </a:lnTo>
                <a:lnTo>
                  <a:pt x="693" y="1845"/>
                </a:lnTo>
                <a:lnTo>
                  <a:pt x="684" y="1838"/>
                </a:lnTo>
                <a:lnTo>
                  <a:pt x="677" y="1834"/>
                </a:lnTo>
                <a:lnTo>
                  <a:pt x="666" y="1833"/>
                </a:lnTo>
                <a:lnTo>
                  <a:pt x="665" y="1831"/>
                </a:lnTo>
                <a:lnTo>
                  <a:pt x="660" y="1831"/>
                </a:lnTo>
                <a:lnTo>
                  <a:pt x="652" y="1833"/>
                </a:lnTo>
                <a:lnTo>
                  <a:pt x="645" y="1837"/>
                </a:lnTo>
                <a:lnTo>
                  <a:pt x="643" y="1835"/>
                </a:lnTo>
                <a:lnTo>
                  <a:pt x="645" y="1831"/>
                </a:lnTo>
                <a:lnTo>
                  <a:pt x="652" y="1827"/>
                </a:lnTo>
                <a:lnTo>
                  <a:pt x="662" y="1826"/>
                </a:lnTo>
                <a:lnTo>
                  <a:pt x="662" y="1826"/>
                </a:lnTo>
                <a:lnTo>
                  <a:pt x="666" y="1826"/>
                </a:lnTo>
                <a:lnTo>
                  <a:pt x="670" y="1827"/>
                </a:lnTo>
                <a:lnTo>
                  <a:pt x="678" y="1829"/>
                </a:lnTo>
                <a:lnTo>
                  <a:pt x="682" y="1830"/>
                </a:lnTo>
                <a:close/>
                <a:moveTo>
                  <a:pt x="856" y="1595"/>
                </a:moveTo>
                <a:lnTo>
                  <a:pt x="856" y="1599"/>
                </a:lnTo>
                <a:lnTo>
                  <a:pt x="846" y="1599"/>
                </a:lnTo>
                <a:lnTo>
                  <a:pt x="838" y="1601"/>
                </a:lnTo>
                <a:lnTo>
                  <a:pt x="834" y="1601"/>
                </a:lnTo>
                <a:lnTo>
                  <a:pt x="827" y="1606"/>
                </a:lnTo>
                <a:lnTo>
                  <a:pt x="819" y="1609"/>
                </a:lnTo>
                <a:lnTo>
                  <a:pt x="808" y="1610"/>
                </a:lnTo>
                <a:lnTo>
                  <a:pt x="806" y="1610"/>
                </a:lnTo>
                <a:lnTo>
                  <a:pt x="797" y="1613"/>
                </a:lnTo>
                <a:lnTo>
                  <a:pt x="793" y="1617"/>
                </a:lnTo>
                <a:lnTo>
                  <a:pt x="791" y="1620"/>
                </a:lnTo>
                <a:lnTo>
                  <a:pt x="789" y="1619"/>
                </a:lnTo>
                <a:lnTo>
                  <a:pt x="786" y="1614"/>
                </a:lnTo>
                <a:lnTo>
                  <a:pt x="787" y="1612"/>
                </a:lnTo>
                <a:lnTo>
                  <a:pt x="791" y="1610"/>
                </a:lnTo>
                <a:lnTo>
                  <a:pt x="794" y="1609"/>
                </a:lnTo>
                <a:lnTo>
                  <a:pt x="804" y="1606"/>
                </a:lnTo>
                <a:lnTo>
                  <a:pt x="805" y="1606"/>
                </a:lnTo>
                <a:lnTo>
                  <a:pt x="813" y="1601"/>
                </a:lnTo>
                <a:lnTo>
                  <a:pt x="820" y="1597"/>
                </a:lnTo>
                <a:lnTo>
                  <a:pt x="826" y="1594"/>
                </a:lnTo>
                <a:lnTo>
                  <a:pt x="834" y="1593"/>
                </a:lnTo>
                <a:lnTo>
                  <a:pt x="839" y="1590"/>
                </a:lnTo>
                <a:lnTo>
                  <a:pt x="841" y="1590"/>
                </a:lnTo>
                <a:lnTo>
                  <a:pt x="853" y="1587"/>
                </a:lnTo>
                <a:lnTo>
                  <a:pt x="858" y="1582"/>
                </a:lnTo>
                <a:lnTo>
                  <a:pt x="865" y="1578"/>
                </a:lnTo>
                <a:lnTo>
                  <a:pt x="876" y="1578"/>
                </a:lnTo>
                <a:lnTo>
                  <a:pt x="879" y="1582"/>
                </a:lnTo>
                <a:lnTo>
                  <a:pt x="872" y="1586"/>
                </a:lnTo>
                <a:lnTo>
                  <a:pt x="865" y="1589"/>
                </a:lnTo>
                <a:lnTo>
                  <a:pt x="858" y="1591"/>
                </a:lnTo>
                <a:lnTo>
                  <a:pt x="857" y="1591"/>
                </a:lnTo>
                <a:lnTo>
                  <a:pt x="856" y="1595"/>
                </a:lnTo>
                <a:close/>
                <a:moveTo>
                  <a:pt x="1008" y="1454"/>
                </a:moveTo>
                <a:lnTo>
                  <a:pt x="1012" y="1459"/>
                </a:lnTo>
                <a:lnTo>
                  <a:pt x="1021" y="1463"/>
                </a:lnTo>
                <a:lnTo>
                  <a:pt x="1029" y="1467"/>
                </a:lnTo>
                <a:lnTo>
                  <a:pt x="1027" y="1471"/>
                </a:lnTo>
                <a:lnTo>
                  <a:pt x="1017" y="1473"/>
                </a:lnTo>
                <a:lnTo>
                  <a:pt x="1007" y="1470"/>
                </a:lnTo>
                <a:lnTo>
                  <a:pt x="999" y="1467"/>
                </a:lnTo>
                <a:lnTo>
                  <a:pt x="997" y="1466"/>
                </a:lnTo>
                <a:lnTo>
                  <a:pt x="991" y="1471"/>
                </a:lnTo>
                <a:lnTo>
                  <a:pt x="987" y="1474"/>
                </a:lnTo>
                <a:lnTo>
                  <a:pt x="980" y="1477"/>
                </a:lnTo>
                <a:lnTo>
                  <a:pt x="976" y="1474"/>
                </a:lnTo>
                <a:lnTo>
                  <a:pt x="981" y="1471"/>
                </a:lnTo>
                <a:lnTo>
                  <a:pt x="980" y="1466"/>
                </a:lnTo>
                <a:lnTo>
                  <a:pt x="982" y="1459"/>
                </a:lnTo>
                <a:lnTo>
                  <a:pt x="987" y="1458"/>
                </a:lnTo>
                <a:lnTo>
                  <a:pt x="991" y="1458"/>
                </a:lnTo>
                <a:lnTo>
                  <a:pt x="995" y="1454"/>
                </a:lnTo>
                <a:lnTo>
                  <a:pt x="997" y="1445"/>
                </a:lnTo>
                <a:lnTo>
                  <a:pt x="1002" y="1441"/>
                </a:lnTo>
                <a:lnTo>
                  <a:pt x="1002" y="1440"/>
                </a:lnTo>
                <a:lnTo>
                  <a:pt x="1003" y="1445"/>
                </a:lnTo>
                <a:lnTo>
                  <a:pt x="1007" y="1451"/>
                </a:lnTo>
                <a:lnTo>
                  <a:pt x="1008" y="1454"/>
                </a:lnTo>
                <a:close/>
                <a:moveTo>
                  <a:pt x="999" y="1460"/>
                </a:moveTo>
                <a:lnTo>
                  <a:pt x="1000" y="1460"/>
                </a:lnTo>
                <a:lnTo>
                  <a:pt x="1003" y="1458"/>
                </a:lnTo>
                <a:lnTo>
                  <a:pt x="1002" y="1458"/>
                </a:lnTo>
                <a:lnTo>
                  <a:pt x="999" y="1456"/>
                </a:lnTo>
                <a:lnTo>
                  <a:pt x="995" y="1458"/>
                </a:lnTo>
                <a:lnTo>
                  <a:pt x="995" y="1459"/>
                </a:lnTo>
                <a:lnTo>
                  <a:pt x="999" y="1460"/>
                </a:lnTo>
                <a:close/>
                <a:moveTo>
                  <a:pt x="987" y="1466"/>
                </a:moveTo>
                <a:lnTo>
                  <a:pt x="988" y="1469"/>
                </a:lnTo>
                <a:lnTo>
                  <a:pt x="991" y="1463"/>
                </a:lnTo>
                <a:lnTo>
                  <a:pt x="989" y="1462"/>
                </a:lnTo>
                <a:lnTo>
                  <a:pt x="987" y="1463"/>
                </a:lnTo>
                <a:lnTo>
                  <a:pt x="987" y="1466"/>
                </a:lnTo>
                <a:close/>
                <a:moveTo>
                  <a:pt x="1041" y="1463"/>
                </a:moveTo>
                <a:lnTo>
                  <a:pt x="1042" y="1469"/>
                </a:lnTo>
                <a:lnTo>
                  <a:pt x="1038" y="1467"/>
                </a:lnTo>
                <a:lnTo>
                  <a:pt x="1033" y="1464"/>
                </a:lnTo>
                <a:lnTo>
                  <a:pt x="1029" y="1459"/>
                </a:lnTo>
                <a:lnTo>
                  <a:pt x="1023" y="1458"/>
                </a:lnTo>
                <a:lnTo>
                  <a:pt x="1023" y="1456"/>
                </a:lnTo>
                <a:lnTo>
                  <a:pt x="1019" y="1448"/>
                </a:lnTo>
                <a:lnTo>
                  <a:pt x="1014" y="1441"/>
                </a:lnTo>
                <a:lnTo>
                  <a:pt x="1011" y="1434"/>
                </a:lnTo>
                <a:lnTo>
                  <a:pt x="1010" y="1433"/>
                </a:lnTo>
                <a:lnTo>
                  <a:pt x="1007" y="1429"/>
                </a:lnTo>
                <a:lnTo>
                  <a:pt x="1000" y="1426"/>
                </a:lnTo>
                <a:lnTo>
                  <a:pt x="1003" y="1425"/>
                </a:lnTo>
                <a:lnTo>
                  <a:pt x="1011" y="1421"/>
                </a:lnTo>
                <a:lnTo>
                  <a:pt x="1021" y="1417"/>
                </a:lnTo>
                <a:lnTo>
                  <a:pt x="1022" y="1421"/>
                </a:lnTo>
                <a:lnTo>
                  <a:pt x="1019" y="1426"/>
                </a:lnTo>
                <a:lnTo>
                  <a:pt x="1023" y="1429"/>
                </a:lnTo>
                <a:lnTo>
                  <a:pt x="1026" y="1434"/>
                </a:lnTo>
                <a:lnTo>
                  <a:pt x="1023" y="1436"/>
                </a:lnTo>
                <a:lnTo>
                  <a:pt x="1029" y="1441"/>
                </a:lnTo>
                <a:lnTo>
                  <a:pt x="1030" y="1444"/>
                </a:lnTo>
                <a:lnTo>
                  <a:pt x="1036" y="1451"/>
                </a:lnTo>
                <a:lnTo>
                  <a:pt x="1040" y="1458"/>
                </a:lnTo>
                <a:lnTo>
                  <a:pt x="1041" y="1463"/>
                </a:lnTo>
                <a:close/>
                <a:moveTo>
                  <a:pt x="1023" y="1391"/>
                </a:moveTo>
                <a:lnTo>
                  <a:pt x="1022" y="1396"/>
                </a:lnTo>
                <a:lnTo>
                  <a:pt x="1018" y="1395"/>
                </a:lnTo>
                <a:lnTo>
                  <a:pt x="1017" y="1391"/>
                </a:lnTo>
                <a:lnTo>
                  <a:pt x="1017" y="1388"/>
                </a:lnTo>
                <a:lnTo>
                  <a:pt x="1019" y="1385"/>
                </a:lnTo>
                <a:lnTo>
                  <a:pt x="1021" y="1384"/>
                </a:lnTo>
                <a:lnTo>
                  <a:pt x="1026" y="1384"/>
                </a:lnTo>
                <a:lnTo>
                  <a:pt x="1029" y="1384"/>
                </a:lnTo>
                <a:lnTo>
                  <a:pt x="1041" y="1380"/>
                </a:lnTo>
                <a:lnTo>
                  <a:pt x="1048" y="1373"/>
                </a:lnTo>
                <a:lnTo>
                  <a:pt x="1049" y="1373"/>
                </a:lnTo>
                <a:lnTo>
                  <a:pt x="1052" y="1374"/>
                </a:lnTo>
                <a:lnTo>
                  <a:pt x="1053" y="1374"/>
                </a:lnTo>
                <a:lnTo>
                  <a:pt x="1056" y="1380"/>
                </a:lnTo>
                <a:lnTo>
                  <a:pt x="1052" y="1381"/>
                </a:lnTo>
                <a:lnTo>
                  <a:pt x="1053" y="1384"/>
                </a:lnTo>
                <a:lnTo>
                  <a:pt x="1052" y="1385"/>
                </a:lnTo>
                <a:lnTo>
                  <a:pt x="1047" y="1388"/>
                </a:lnTo>
                <a:lnTo>
                  <a:pt x="1037" y="1388"/>
                </a:lnTo>
                <a:lnTo>
                  <a:pt x="1030" y="1388"/>
                </a:lnTo>
                <a:lnTo>
                  <a:pt x="1025" y="1389"/>
                </a:lnTo>
                <a:lnTo>
                  <a:pt x="1023" y="1391"/>
                </a:lnTo>
                <a:close/>
                <a:moveTo>
                  <a:pt x="1002" y="1342"/>
                </a:moveTo>
                <a:lnTo>
                  <a:pt x="1000" y="1349"/>
                </a:lnTo>
                <a:lnTo>
                  <a:pt x="996" y="1350"/>
                </a:lnTo>
                <a:lnTo>
                  <a:pt x="995" y="1347"/>
                </a:lnTo>
                <a:lnTo>
                  <a:pt x="991" y="1349"/>
                </a:lnTo>
                <a:lnTo>
                  <a:pt x="991" y="1344"/>
                </a:lnTo>
                <a:lnTo>
                  <a:pt x="991" y="1339"/>
                </a:lnTo>
                <a:lnTo>
                  <a:pt x="992" y="1334"/>
                </a:lnTo>
                <a:lnTo>
                  <a:pt x="993" y="1334"/>
                </a:lnTo>
                <a:lnTo>
                  <a:pt x="995" y="1334"/>
                </a:lnTo>
                <a:lnTo>
                  <a:pt x="996" y="1335"/>
                </a:lnTo>
                <a:lnTo>
                  <a:pt x="997" y="1339"/>
                </a:lnTo>
                <a:lnTo>
                  <a:pt x="1002" y="1342"/>
                </a:lnTo>
                <a:close/>
                <a:moveTo>
                  <a:pt x="1120" y="1152"/>
                </a:moveTo>
                <a:lnTo>
                  <a:pt x="1112" y="1155"/>
                </a:lnTo>
                <a:lnTo>
                  <a:pt x="1105" y="1160"/>
                </a:lnTo>
                <a:lnTo>
                  <a:pt x="1098" y="1163"/>
                </a:lnTo>
                <a:lnTo>
                  <a:pt x="1096" y="1166"/>
                </a:lnTo>
                <a:lnTo>
                  <a:pt x="1093" y="1171"/>
                </a:lnTo>
                <a:lnTo>
                  <a:pt x="1096" y="1175"/>
                </a:lnTo>
                <a:lnTo>
                  <a:pt x="1096" y="1178"/>
                </a:lnTo>
                <a:lnTo>
                  <a:pt x="1096" y="1181"/>
                </a:lnTo>
                <a:lnTo>
                  <a:pt x="1089" y="1185"/>
                </a:lnTo>
                <a:lnTo>
                  <a:pt x="1088" y="1188"/>
                </a:lnTo>
                <a:lnTo>
                  <a:pt x="1083" y="1189"/>
                </a:lnTo>
                <a:lnTo>
                  <a:pt x="1082" y="1196"/>
                </a:lnTo>
                <a:lnTo>
                  <a:pt x="1088" y="1200"/>
                </a:lnTo>
                <a:lnTo>
                  <a:pt x="1092" y="1205"/>
                </a:lnTo>
                <a:lnTo>
                  <a:pt x="1092" y="1208"/>
                </a:lnTo>
                <a:lnTo>
                  <a:pt x="1092" y="1209"/>
                </a:lnTo>
                <a:lnTo>
                  <a:pt x="1089" y="1214"/>
                </a:lnTo>
                <a:lnTo>
                  <a:pt x="1085" y="1216"/>
                </a:lnTo>
                <a:lnTo>
                  <a:pt x="1079" y="1216"/>
                </a:lnTo>
                <a:lnTo>
                  <a:pt x="1078" y="1216"/>
                </a:lnTo>
                <a:lnTo>
                  <a:pt x="1070" y="1212"/>
                </a:lnTo>
                <a:lnTo>
                  <a:pt x="1060" y="1211"/>
                </a:lnTo>
                <a:lnTo>
                  <a:pt x="1052" y="1208"/>
                </a:lnTo>
                <a:lnTo>
                  <a:pt x="1048" y="1205"/>
                </a:lnTo>
                <a:lnTo>
                  <a:pt x="1049" y="1203"/>
                </a:lnTo>
                <a:lnTo>
                  <a:pt x="1057" y="1205"/>
                </a:lnTo>
                <a:lnTo>
                  <a:pt x="1063" y="1205"/>
                </a:lnTo>
                <a:lnTo>
                  <a:pt x="1066" y="1200"/>
                </a:lnTo>
                <a:lnTo>
                  <a:pt x="1070" y="1196"/>
                </a:lnTo>
                <a:lnTo>
                  <a:pt x="1068" y="1194"/>
                </a:lnTo>
                <a:lnTo>
                  <a:pt x="1068" y="1192"/>
                </a:lnTo>
                <a:lnTo>
                  <a:pt x="1066" y="1188"/>
                </a:lnTo>
                <a:lnTo>
                  <a:pt x="1064" y="1181"/>
                </a:lnTo>
                <a:lnTo>
                  <a:pt x="1063" y="1179"/>
                </a:lnTo>
                <a:lnTo>
                  <a:pt x="1062" y="1177"/>
                </a:lnTo>
                <a:lnTo>
                  <a:pt x="1060" y="1177"/>
                </a:lnTo>
                <a:lnTo>
                  <a:pt x="1057" y="1170"/>
                </a:lnTo>
                <a:lnTo>
                  <a:pt x="1056" y="1166"/>
                </a:lnTo>
                <a:lnTo>
                  <a:pt x="1055" y="1163"/>
                </a:lnTo>
                <a:lnTo>
                  <a:pt x="1051" y="1160"/>
                </a:lnTo>
                <a:lnTo>
                  <a:pt x="1049" y="1156"/>
                </a:lnTo>
                <a:lnTo>
                  <a:pt x="1049" y="1155"/>
                </a:lnTo>
                <a:lnTo>
                  <a:pt x="1051" y="1149"/>
                </a:lnTo>
                <a:lnTo>
                  <a:pt x="1052" y="1147"/>
                </a:lnTo>
                <a:lnTo>
                  <a:pt x="1053" y="1154"/>
                </a:lnTo>
                <a:lnTo>
                  <a:pt x="1053" y="1158"/>
                </a:lnTo>
                <a:lnTo>
                  <a:pt x="1056" y="1162"/>
                </a:lnTo>
                <a:lnTo>
                  <a:pt x="1059" y="1163"/>
                </a:lnTo>
                <a:lnTo>
                  <a:pt x="1064" y="1167"/>
                </a:lnTo>
                <a:lnTo>
                  <a:pt x="1066" y="1173"/>
                </a:lnTo>
                <a:lnTo>
                  <a:pt x="1071" y="1175"/>
                </a:lnTo>
                <a:lnTo>
                  <a:pt x="1081" y="1171"/>
                </a:lnTo>
                <a:lnTo>
                  <a:pt x="1088" y="1167"/>
                </a:lnTo>
                <a:lnTo>
                  <a:pt x="1089" y="1163"/>
                </a:lnTo>
                <a:lnTo>
                  <a:pt x="1092" y="1159"/>
                </a:lnTo>
                <a:lnTo>
                  <a:pt x="1088" y="1158"/>
                </a:lnTo>
                <a:lnTo>
                  <a:pt x="1085" y="1156"/>
                </a:lnTo>
                <a:lnTo>
                  <a:pt x="1083" y="1155"/>
                </a:lnTo>
                <a:lnTo>
                  <a:pt x="1089" y="1152"/>
                </a:lnTo>
                <a:lnTo>
                  <a:pt x="1093" y="1154"/>
                </a:lnTo>
                <a:lnTo>
                  <a:pt x="1096" y="1149"/>
                </a:lnTo>
                <a:lnTo>
                  <a:pt x="1103" y="1148"/>
                </a:lnTo>
                <a:lnTo>
                  <a:pt x="1112" y="1148"/>
                </a:lnTo>
                <a:lnTo>
                  <a:pt x="1119" y="1145"/>
                </a:lnTo>
                <a:lnTo>
                  <a:pt x="1123" y="1149"/>
                </a:lnTo>
                <a:lnTo>
                  <a:pt x="1122" y="1151"/>
                </a:lnTo>
                <a:lnTo>
                  <a:pt x="1120" y="1152"/>
                </a:lnTo>
                <a:close/>
                <a:moveTo>
                  <a:pt x="1070" y="1205"/>
                </a:moveTo>
                <a:lnTo>
                  <a:pt x="1072" y="1208"/>
                </a:lnTo>
                <a:lnTo>
                  <a:pt x="1075" y="1209"/>
                </a:lnTo>
                <a:lnTo>
                  <a:pt x="1078" y="1211"/>
                </a:lnTo>
                <a:lnTo>
                  <a:pt x="1085" y="1211"/>
                </a:lnTo>
                <a:lnTo>
                  <a:pt x="1083" y="1207"/>
                </a:lnTo>
                <a:lnTo>
                  <a:pt x="1079" y="1201"/>
                </a:lnTo>
                <a:lnTo>
                  <a:pt x="1074" y="1201"/>
                </a:lnTo>
                <a:lnTo>
                  <a:pt x="1070" y="1203"/>
                </a:lnTo>
                <a:lnTo>
                  <a:pt x="1070" y="1205"/>
                </a:lnTo>
                <a:close/>
                <a:moveTo>
                  <a:pt x="1629" y="436"/>
                </a:moveTo>
                <a:lnTo>
                  <a:pt x="1635" y="438"/>
                </a:lnTo>
                <a:lnTo>
                  <a:pt x="1648" y="438"/>
                </a:lnTo>
                <a:lnTo>
                  <a:pt x="1644" y="443"/>
                </a:lnTo>
                <a:lnTo>
                  <a:pt x="1639" y="443"/>
                </a:lnTo>
                <a:lnTo>
                  <a:pt x="1636" y="444"/>
                </a:lnTo>
                <a:lnTo>
                  <a:pt x="1631" y="443"/>
                </a:lnTo>
                <a:lnTo>
                  <a:pt x="1624" y="443"/>
                </a:lnTo>
                <a:lnTo>
                  <a:pt x="1614" y="436"/>
                </a:lnTo>
                <a:lnTo>
                  <a:pt x="1609" y="428"/>
                </a:lnTo>
                <a:lnTo>
                  <a:pt x="1603" y="424"/>
                </a:lnTo>
                <a:lnTo>
                  <a:pt x="1596" y="424"/>
                </a:lnTo>
                <a:lnTo>
                  <a:pt x="1591" y="423"/>
                </a:lnTo>
                <a:lnTo>
                  <a:pt x="1584" y="419"/>
                </a:lnTo>
                <a:lnTo>
                  <a:pt x="1577" y="414"/>
                </a:lnTo>
                <a:lnTo>
                  <a:pt x="1572" y="412"/>
                </a:lnTo>
                <a:lnTo>
                  <a:pt x="1569" y="410"/>
                </a:lnTo>
                <a:lnTo>
                  <a:pt x="1565" y="406"/>
                </a:lnTo>
                <a:lnTo>
                  <a:pt x="1565" y="405"/>
                </a:lnTo>
                <a:lnTo>
                  <a:pt x="1566" y="404"/>
                </a:lnTo>
                <a:lnTo>
                  <a:pt x="1568" y="402"/>
                </a:lnTo>
                <a:lnTo>
                  <a:pt x="1573" y="405"/>
                </a:lnTo>
                <a:lnTo>
                  <a:pt x="1580" y="409"/>
                </a:lnTo>
                <a:lnTo>
                  <a:pt x="1591" y="413"/>
                </a:lnTo>
                <a:lnTo>
                  <a:pt x="1599" y="417"/>
                </a:lnTo>
                <a:lnTo>
                  <a:pt x="1607" y="420"/>
                </a:lnTo>
                <a:lnTo>
                  <a:pt x="1613" y="425"/>
                </a:lnTo>
                <a:lnTo>
                  <a:pt x="1618" y="431"/>
                </a:lnTo>
                <a:lnTo>
                  <a:pt x="1625" y="435"/>
                </a:lnTo>
                <a:lnTo>
                  <a:pt x="1629" y="436"/>
                </a:lnTo>
                <a:close/>
                <a:moveTo>
                  <a:pt x="1929" y="255"/>
                </a:moveTo>
                <a:lnTo>
                  <a:pt x="1931" y="260"/>
                </a:lnTo>
                <a:lnTo>
                  <a:pt x="1928" y="259"/>
                </a:lnTo>
                <a:lnTo>
                  <a:pt x="1924" y="258"/>
                </a:lnTo>
                <a:lnTo>
                  <a:pt x="1920" y="252"/>
                </a:lnTo>
                <a:lnTo>
                  <a:pt x="1918" y="249"/>
                </a:lnTo>
                <a:lnTo>
                  <a:pt x="1917" y="247"/>
                </a:lnTo>
                <a:lnTo>
                  <a:pt x="1916" y="245"/>
                </a:lnTo>
                <a:lnTo>
                  <a:pt x="1912" y="243"/>
                </a:lnTo>
                <a:lnTo>
                  <a:pt x="1910" y="240"/>
                </a:lnTo>
                <a:lnTo>
                  <a:pt x="1909" y="234"/>
                </a:lnTo>
                <a:lnTo>
                  <a:pt x="1907" y="232"/>
                </a:lnTo>
                <a:lnTo>
                  <a:pt x="1910" y="230"/>
                </a:lnTo>
                <a:lnTo>
                  <a:pt x="1916" y="234"/>
                </a:lnTo>
                <a:lnTo>
                  <a:pt x="1918" y="241"/>
                </a:lnTo>
                <a:lnTo>
                  <a:pt x="1921" y="244"/>
                </a:lnTo>
                <a:lnTo>
                  <a:pt x="1925" y="247"/>
                </a:lnTo>
                <a:lnTo>
                  <a:pt x="1929" y="255"/>
                </a:lnTo>
                <a:close/>
                <a:moveTo>
                  <a:pt x="2521" y="116"/>
                </a:moveTo>
                <a:lnTo>
                  <a:pt x="2520" y="116"/>
                </a:lnTo>
                <a:lnTo>
                  <a:pt x="2515" y="120"/>
                </a:lnTo>
                <a:lnTo>
                  <a:pt x="2512" y="117"/>
                </a:lnTo>
                <a:lnTo>
                  <a:pt x="2511" y="116"/>
                </a:lnTo>
                <a:lnTo>
                  <a:pt x="2509" y="121"/>
                </a:lnTo>
                <a:lnTo>
                  <a:pt x="2505" y="117"/>
                </a:lnTo>
                <a:lnTo>
                  <a:pt x="2506" y="109"/>
                </a:lnTo>
                <a:lnTo>
                  <a:pt x="2509" y="105"/>
                </a:lnTo>
                <a:lnTo>
                  <a:pt x="2511" y="105"/>
                </a:lnTo>
                <a:lnTo>
                  <a:pt x="2511" y="104"/>
                </a:lnTo>
                <a:lnTo>
                  <a:pt x="2509" y="94"/>
                </a:lnTo>
                <a:lnTo>
                  <a:pt x="2513" y="87"/>
                </a:lnTo>
                <a:lnTo>
                  <a:pt x="2516" y="86"/>
                </a:lnTo>
                <a:lnTo>
                  <a:pt x="2519" y="89"/>
                </a:lnTo>
                <a:lnTo>
                  <a:pt x="2515" y="93"/>
                </a:lnTo>
                <a:lnTo>
                  <a:pt x="2516" y="104"/>
                </a:lnTo>
                <a:lnTo>
                  <a:pt x="2517" y="106"/>
                </a:lnTo>
                <a:lnTo>
                  <a:pt x="2519" y="106"/>
                </a:lnTo>
                <a:lnTo>
                  <a:pt x="2520" y="108"/>
                </a:lnTo>
                <a:lnTo>
                  <a:pt x="2521" y="110"/>
                </a:lnTo>
                <a:lnTo>
                  <a:pt x="2521" y="116"/>
                </a:lnTo>
                <a:close/>
                <a:moveTo>
                  <a:pt x="2029" y="78"/>
                </a:moveTo>
                <a:lnTo>
                  <a:pt x="2030" y="78"/>
                </a:lnTo>
                <a:lnTo>
                  <a:pt x="2034" y="76"/>
                </a:lnTo>
                <a:lnTo>
                  <a:pt x="2038" y="79"/>
                </a:lnTo>
                <a:lnTo>
                  <a:pt x="2037" y="83"/>
                </a:lnTo>
                <a:lnTo>
                  <a:pt x="2040" y="84"/>
                </a:lnTo>
                <a:lnTo>
                  <a:pt x="2040" y="84"/>
                </a:lnTo>
                <a:lnTo>
                  <a:pt x="2040" y="94"/>
                </a:lnTo>
                <a:lnTo>
                  <a:pt x="2041" y="101"/>
                </a:lnTo>
                <a:lnTo>
                  <a:pt x="2041" y="102"/>
                </a:lnTo>
                <a:lnTo>
                  <a:pt x="2040" y="105"/>
                </a:lnTo>
                <a:lnTo>
                  <a:pt x="2037" y="102"/>
                </a:lnTo>
                <a:lnTo>
                  <a:pt x="2033" y="98"/>
                </a:lnTo>
                <a:lnTo>
                  <a:pt x="2033" y="104"/>
                </a:lnTo>
                <a:lnTo>
                  <a:pt x="2025" y="102"/>
                </a:lnTo>
                <a:lnTo>
                  <a:pt x="2021" y="94"/>
                </a:lnTo>
                <a:lnTo>
                  <a:pt x="2018" y="87"/>
                </a:lnTo>
                <a:lnTo>
                  <a:pt x="2018" y="86"/>
                </a:lnTo>
                <a:lnTo>
                  <a:pt x="2018" y="84"/>
                </a:lnTo>
                <a:lnTo>
                  <a:pt x="2021" y="78"/>
                </a:lnTo>
                <a:lnTo>
                  <a:pt x="2025" y="76"/>
                </a:lnTo>
                <a:lnTo>
                  <a:pt x="2029" y="78"/>
                </a:lnTo>
                <a:close/>
                <a:moveTo>
                  <a:pt x="2538" y="82"/>
                </a:moveTo>
                <a:lnTo>
                  <a:pt x="2535" y="83"/>
                </a:lnTo>
                <a:lnTo>
                  <a:pt x="2534" y="80"/>
                </a:lnTo>
                <a:lnTo>
                  <a:pt x="2536" y="79"/>
                </a:lnTo>
                <a:lnTo>
                  <a:pt x="2539" y="74"/>
                </a:lnTo>
                <a:lnTo>
                  <a:pt x="2542" y="68"/>
                </a:lnTo>
                <a:lnTo>
                  <a:pt x="2545" y="63"/>
                </a:lnTo>
                <a:lnTo>
                  <a:pt x="2546" y="63"/>
                </a:lnTo>
                <a:lnTo>
                  <a:pt x="2547" y="64"/>
                </a:lnTo>
                <a:lnTo>
                  <a:pt x="2547" y="67"/>
                </a:lnTo>
                <a:lnTo>
                  <a:pt x="2538" y="82"/>
                </a:lnTo>
                <a:close/>
                <a:moveTo>
                  <a:pt x="2566" y="50"/>
                </a:moveTo>
                <a:lnTo>
                  <a:pt x="2565" y="50"/>
                </a:lnTo>
                <a:lnTo>
                  <a:pt x="2566" y="49"/>
                </a:lnTo>
                <a:lnTo>
                  <a:pt x="2569" y="48"/>
                </a:lnTo>
                <a:lnTo>
                  <a:pt x="2572" y="37"/>
                </a:lnTo>
                <a:lnTo>
                  <a:pt x="2575" y="35"/>
                </a:lnTo>
                <a:lnTo>
                  <a:pt x="2576" y="27"/>
                </a:lnTo>
                <a:lnTo>
                  <a:pt x="2576" y="18"/>
                </a:lnTo>
                <a:lnTo>
                  <a:pt x="2576" y="9"/>
                </a:lnTo>
                <a:lnTo>
                  <a:pt x="2569" y="9"/>
                </a:lnTo>
                <a:lnTo>
                  <a:pt x="2573" y="4"/>
                </a:lnTo>
                <a:lnTo>
                  <a:pt x="2576" y="0"/>
                </a:lnTo>
                <a:lnTo>
                  <a:pt x="2577" y="0"/>
                </a:lnTo>
                <a:lnTo>
                  <a:pt x="2579" y="3"/>
                </a:lnTo>
                <a:lnTo>
                  <a:pt x="2579" y="7"/>
                </a:lnTo>
                <a:lnTo>
                  <a:pt x="2579" y="8"/>
                </a:lnTo>
                <a:lnTo>
                  <a:pt x="2580" y="11"/>
                </a:lnTo>
                <a:lnTo>
                  <a:pt x="2576" y="16"/>
                </a:lnTo>
                <a:lnTo>
                  <a:pt x="2576" y="18"/>
                </a:lnTo>
                <a:lnTo>
                  <a:pt x="2576" y="18"/>
                </a:lnTo>
                <a:lnTo>
                  <a:pt x="2576" y="20"/>
                </a:lnTo>
                <a:lnTo>
                  <a:pt x="2577" y="26"/>
                </a:lnTo>
                <a:lnTo>
                  <a:pt x="2579" y="30"/>
                </a:lnTo>
                <a:lnTo>
                  <a:pt x="2575" y="39"/>
                </a:lnTo>
                <a:lnTo>
                  <a:pt x="2572" y="45"/>
                </a:lnTo>
                <a:lnTo>
                  <a:pt x="2572" y="46"/>
                </a:lnTo>
                <a:lnTo>
                  <a:pt x="2568" y="50"/>
                </a:lnTo>
                <a:lnTo>
                  <a:pt x="2566" y="50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9" name="Freeform 452"/>
          <p:cNvSpPr>
            <a:spLocks/>
          </p:cNvSpPr>
          <p:nvPr/>
        </p:nvSpPr>
        <p:spPr bwMode="auto">
          <a:xfrm>
            <a:off x="4241800" y="6138863"/>
            <a:ext cx="28575" cy="58738"/>
          </a:xfrm>
          <a:custGeom>
            <a:avLst/>
            <a:gdLst>
              <a:gd name="T0" fmla="*/ 7 w 18"/>
              <a:gd name="T1" fmla="*/ 34 h 37"/>
              <a:gd name="T2" fmla="*/ 4 w 18"/>
              <a:gd name="T3" fmla="*/ 37 h 37"/>
              <a:gd name="T4" fmla="*/ 0 w 18"/>
              <a:gd name="T5" fmla="*/ 37 h 37"/>
              <a:gd name="T6" fmla="*/ 0 w 18"/>
              <a:gd name="T7" fmla="*/ 36 h 37"/>
              <a:gd name="T8" fmla="*/ 3 w 18"/>
              <a:gd name="T9" fmla="*/ 33 h 37"/>
              <a:gd name="T10" fmla="*/ 6 w 18"/>
              <a:gd name="T11" fmla="*/ 32 h 37"/>
              <a:gd name="T12" fmla="*/ 7 w 18"/>
              <a:gd name="T13" fmla="*/ 28 h 37"/>
              <a:gd name="T14" fmla="*/ 14 w 18"/>
              <a:gd name="T15" fmla="*/ 21 h 37"/>
              <a:gd name="T16" fmla="*/ 12 w 18"/>
              <a:gd name="T17" fmla="*/ 13 h 37"/>
              <a:gd name="T18" fmla="*/ 12 w 18"/>
              <a:gd name="T19" fmla="*/ 10 h 37"/>
              <a:gd name="T20" fmla="*/ 10 w 18"/>
              <a:gd name="T21" fmla="*/ 6 h 37"/>
              <a:gd name="T22" fmla="*/ 11 w 18"/>
              <a:gd name="T23" fmla="*/ 3 h 37"/>
              <a:gd name="T24" fmla="*/ 11 w 18"/>
              <a:gd name="T25" fmla="*/ 0 h 37"/>
              <a:gd name="T26" fmla="*/ 14 w 18"/>
              <a:gd name="T27" fmla="*/ 3 h 37"/>
              <a:gd name="T28" fmla="*/ 18 w 18"/>
              <a:gd name="T29" fmla="*/ 3 h 37"/>
              <a:gd name="T30" fmla="*/ 18 w 18"/>
              <a:gd name="T31" fmla="*/ 9 h 37"/>
              <a:gd name="T32" fmla="*/ 18 w 18"/>
              <a:gd name="T33" fmla="*/ 13 h 37"/>
              <a:gd name="T34" fmla="*/ 18 w 18"/>
              <a:gd name="T35" fmla="*/ 15 h 37"/>
              <a:gd name="T36" fmla="*/ 18 w 18"/>
              <a:gd name="T37" fmla="*/ 24 h 37"/>
              <a:gd name="T38" fmla="*/ 10 w 18"/>
              <a:gd name="T39" fmla="*/ 32 h 37"/>
              <a:gd name="T40" fmla="*/ 7 w 18"/>
              <a:gd name="T41" fmla="*/ 3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" h="37">
                <a:moveTo>
                  <a:pt x="7" y="34"/>
                </a:moveTo>
                <a:lnTo>
                  <a:pt x="4" y="37"/>
                </a:lnTo>
                <a:lnTo>
                  <a:pt x="0" y="37"/>
                </a:lnTo>
                <a:lnTo>
                  <a:pt x="0" y="36"/>
                </a:lnTo>
                <a:lnTo>
                  <a:pt x="3" y="33"/>
                </a:lnTo>
                <a:lnTo>
                  <a:pt x="6" y="32"/>
                </a:lnTo>
                <a:lnTo>
                  <a:pt x="7" y="28"/>
                </a:lnTo>
                <a:lnTo>
                  <a:pt x="14" y="21"/>
                </a:lnTo>
                <a:lnTo>
                  <a:pt x="12" y="13"/>
                </a:lnTo>
                <a:lnTo>
                  <a:pt x="12" y="10"/>
                </a:lnTo>
                <a:lnTo>
                  <a:pt x="10" y="6"/>
                </a:lnTo>
                <a:lnTo>
                  <a:pt x="11" y="3"/>
                </a:lnTo>
                <a:lnTo>
                  <a:pt x="11" y="0"/>
                </a:lnTo>
                <a:lnTo>
                  <a:pt x="14" y="3"/>
                </a:lnTo>
                <a:lnTo>
                  <a:pt x="18" y="3"/>
                </a:lnTo>
                <a:lnTo>
                  <a:pt x="18" y="9"/>
                </a:lnTo>
                <a:lnTo>
                  <a:pt x="18" y="13"/>
                </a:lnTo>
                <a:lnTo>
                  <a:pt x="18" y="15"/>
                </a:lnTo>
                <a:lnTo>
                  <a:pt x="18" y="24"/>
                </a:lnTo>
                <a:lnTo>
                  <a:pt x="10" y="32"/>
                </a:lnTo>
                <a:lnTo>
                  <a:pt x="7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0" name="Freeform 453"/>
          <p:cNvSpPr>
            <a:spLocks/>
          </p:cNvSpPr>
          <p:nvPr/>
        </p:nvSpPr>
        <p:spPr bwMode="auto">
          <a:xfrm>
            <a:off x="4281488" y="6054725"/>
            <a:ext cx="23813" cy="95250"/>
          </a:xfrm>
          <a:custGeom>
            <a:avLst/>
            <a:gdLst>
              <a:gd name="T0" fmla="*/ 5 w 15"/>
              <a:gd name="T1" fmla="*/ 55 h 60"/>
              <a:gd name="T2" fmla="*/ 2 w 15"/>
              <a:gd name="T3" fmla="*/ 60 h 60"/>
              <a:gd name="T4" fmla="*/ 1 w 15"/>
              <a:gd name="T5" fmla="*/ 59 h 60"/>
              <a:gd name="T6" fmla="*/ 0 w 15"/>
              <a:gd name="T7" fmla="*/ 59 h 60"/>
              <a:gd name="T8" fmla="*/ 1 w 15"/>
              <a:gd name="T9" fmla="*/ 49 h 60"/>
              <a:gd name="T10" fmla="*/ 4 w 15"/>
              <a:gd name="T11" fmla="*/ 40 h 60"/>
              <a:gd name="T12" fmla="*/ 8 w 15"/>
              <a:gd name="T13" fmla="*/ 30 h 60"/>
              <a:gd name="T14" fmla="*/ 8 w 15"/>
              <a:gd name="T15" fmla="*/ 26 h 60"/>
              <a:gd name="T16" fmla="*/ 9 w 15"/>
              <a:gd name="T17" fmla="*/ 19 h 60"/>
              <a:gd name="T18" fmla="*/ 11 w 15"/>
              <a:gd name="T19" fmla="*/ 7 h 60"/>
              <a:gd name="T20" fmla="*/ 13 w 15"/>
              <a:gd name="T21" fmla="*/ 0 h 60"/>
              <a:gd name="T22" fmla="*/ 15 w 15"/>
              <a:gd name="T23" fmla="*/ 0 h 60"/>
              <a:gd name="T24" fmla="*/ 15 w 15"/>
              <a:gd name="T25" fmla="*/ 8 h 60"/>
              <a:gd name="T26" fmla="*/ 15 w 15"/>
              <a:gd name="T27" fmla="*/ 23 h 60"/>
              <a:gd name="T28" fmla="*/ 12 w 15"/>
              <a:gd name="T29" fmla="*/ 29 h 60"/>
              <a:gd name="T30" fmla="*/ 11 w 15"/>
              <a:gd name="T31" fmla="*/ 33 h 60"/>
              <a:gd name="T32" fmla="*/ 8 w 15"/>
              <a:gd name="T33" fmla="*/ 38 h 60"/>
              <a:gd name="T34" fmla="*/ 8 w 15"/>
              <a:gd name="T35" fmla="*/ 41 h 60"/>
              <a:gd name="T36" fmla="*/ 6 w 15"/>
              <a:gd name="T37" fmla="*/ 45 h 60"/>
              <a:gd name="T38" fmla="*/ 5 w 15"/>
              <a:gd name="T39" fmla="*/ 55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60">
                <a:moveTo>
                  <a:pt x="5" y="55"/>
                </a:moveTo>
                <a:lnTo>
                  <a:pt x="2" y="60"/>
                </a:lnTo>
                <a:lnTo>
                  <a:pt x="1" y="59"/>
                </a:lnTo>
                <a:lnTo>
                  <a:pt x="0" y="59"/>
                </a:lnTo>
                <a:lnTo>
                  <a:pt x="1" y="49"/>
                </a:lnTo>
                <a:lnTo>
                  <a:pt x="4" y="40"/>
                </a:lnTo>
                <a:lnTo>
                  <a:pt x="8" y="30"/>
                </a:lnTo>
                <a:lnTo>
                  <a:pt x="8" y="26"/>
                </a:lnTo>
                <a:lnTo>
                  <a:pt x="9" y="19"/>
                </a:lnTo>
                <a:lnTo>
                  <a:pt x="11" y="7"/>
                </a:lnTo>
                <a:lnTo>
                  <a:pt x="13" y="0"/>
                </a:lnTo>
                <a:lnTo>
                  <a:pt x="15" y="0"/>
                </a:lnTo>
                <a:lnTo>
                  <a:pt x="15" y="8"/>
                </a:lnTo>
                <a:lnTo>
                  <a:pt x="15" y="23"/>
                </a:lnTo>
                <a:lnTo>
                  <a:pt x="12" y="29"/>
                </a:lnTo>
                <a:lnTo>
                  <a:pt x="11" y="33"/>
                </a:lnTo>
                <a:lnTo>
                  <a:pt x="8" y="38"/>
                </a:lnTo>
                <a:lnTo>
                  <a:pt x="8" y="41"/>
                </a:lnTo>
                <a:lnTo>
                  <a:pt x="6" y="45"/>
                </a:lnTo>
                <a:lnTo>
                  <a:pt x="5" y="5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1" name="Freeform 454"/>
          <p:cNvSpPr>
            <a:spLocks/>
          </p:cNvSpPr>
          <p:nvPr/>
        </p:nvSpPr>
        <p:spPr bwMode="auto">
          <a:xfrm>
            <a:off x="4527550" y="5953125"/>
            <a:ext cx="33338" cy="130175"/>
          </a:xfrm>
          <a:custGeom>
            <a:avLst/>
            <a:gdLst>
              <a:gd name="T0" fmla="*/ 14 w 21"/>
              <a:gd name="T1" fmla="*/ 75 h 82"/>
              <a:gd name="T2" fmla="*/ 12 w 21"/>
              <a:gd name="T3" fmla="*/ 82 h 82"/>
              <a:gd name="T4" fmla="*/ 11 w 21"/>
              <a:gd name="T5" fmla="*/ 82 h 82"/>
              <a:gd name="T6" fmla="*/ 10 w 21"/>
              <a:gd name="T7" fmla="*/ 82 h 82"/>
              <a:gd name="T8" fmla="*/ 8 w 21"/>
              <a:gd name="T9" fmla="*/ 76 h 82"/>
              <a:gd name="T10" fmla="*/ 8 w 21"/>
              <a:gd name="T11" fmla="*/ 72 h 82"/>
              <a:gd name="T12" fmla="*/ 10 w 21"/>
              <a:gd name="T13" fmla="*/ 64 h 82"/>
              <a:gd name="T14" fmla="*/ 12 w 21"/>
              <a:gd name="T15" fmla="*/ 59 h 82"/>
              <a:gd name="T16" fmla="*/ 14 w 21"/>
              <a:gd name="T17" fmla="*/ 56 h 82"/>
              <a:gd name="T18" fmla="*/ 11 w 21"/>
              <a:gd name="T19" fmla="*/ 51 h 82"/>
              <a:gd name="T20" fmla="*/ 10 w 21"/>
              <a:gd name="T21" fmla="*/ 48 h 82"/>
              <a:gd name="T22" fmla="*/ 10 w 21"/>
              <a:gd name="T23" fmla="*/ 44 h 82"/>
              <a:gd name="T24" fmla="*/ 8 w 21"/>
              <a:gd name="T25" fmla="*/ 37 h 82"/>
              <a:gd name="T26" fmla="*/ 8 w 21"/>
              <a:gd name="T27" fmla="*/ 36 h 82"/>
              <a:gd name="T28" fmla="*/ 4 w 21"/>
              <a:gd name="T29" fmla="*/ 30 h 82"/>
              <a:gd name="T30" fmla="*/ 4 w 21"/>
              <a:gd name="T31" fmla="*/ 29 h 82"/>
              <a:gd name="T32" fmla="*/ 3 w 21"/>
              <a:gd name="T33" fmla="*/ 26 h 82"/>
              <a:gd name="T34" fmla="*/ 3 w 21"/>
              <a:gd name="T35" fmla="*/ 19 h 82"/>
              <a:gd name="T36" fmla="*/ 3 w 21"/>
              <a:gd name="T37" fmla="*/ 16 h 82"/>
              <a:gd name="T38" fmla="*/ 3 w 21"/>
              <a:gd name="T39" fmla="*/ 8 h 82"/>
              <a:gd name="T40" fmla="*/ 2 w 21"/>
              <a:gd name="T41" fmla="*/ 6 h 82"/>
              <a:gd name="T42" fmla="*/ 0 w 21"/>
              <a:gd name="T43" fmla="*/ 3 h 82"/>
              <a:gd name="T44" fmla="*/ 2 w 21"/>
              <a:gd name="T45" fmla="*/ 0 h 82"/>
              <a:gd name="T46" fmla="*/ 4 w 21"/>
              <a:gd name="T47" fmla="*/ 4 h 82"/>
              <a:gd name="T48" fmla="*/ 8 w 21"/>
              <a:gd name="T49" fmla="*/ 8 h 82"/>
              <a:gd name="T50" fmla="*/ 8 w 21"/>
              <a:gd name="T51" fmla="*/ 18 h 82"/>
              <a:gd name="T52" fmla="*/ 7 w 21"/>
              <a:gd name="T53" fmla="*/ 25 h 82"/>
              <a:gd name="T54" fmla="*/ 11 w 21"/>
              <a:gd name="T55" fmla="*/ 30 h 82"/>
              <a:gd name="T56" fmla="*/ 11 w 21"/>
              <a:gd name="T57" fmla="*/ 31 h 82"/>
              <a:gd name="T58" fmla="*/ 14 w 21"/>
              <a:gd name="T59" fmla="*/ 37 h 82"/>
              <a:gd name="T60" fmla="*/ 14 w 21"/>
              <a:gd name="T61" fmla="*/ 45 h 82"/>
              <a:gd name="T62" fmla="*/ 17 w 21"/>
              <a:gd name="T63" fmla="*/ 48 h 82"/>
              <a:gd name="T64" fmla="*/ 21 w 21"/>
              <a:gd name="T65" fmla="*/ 53 h 82"/>
              <a:gd name="T66" fmla="*/ 19 w 21"/>
              <a:gd name="T67" fmla="*/ 61 h 82"/>
              <a:gd name="T68" fmla="*/ 18 w 21"/>
              <a:gd name="T69" fmla="*/ 63 h 82"/>
              <a:gd name="T70" fmla="*/ 17 w 21"/>
              <a:gd name="T71" fmla="*/ 66 h 82"/>
              <a:gd name="T72" fmla="*/ 15 w 21"/>
              <a:gd name="T73" fmla="*/ 67 h 82"/>
              <a:gd name="T74" fmla="*/ 14 w 21"/>
              <a:gd name="T75" fmla="*/ 75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1" h="82">
                <a:moveTo>
                  <a:pt x="14" y="75"/>
                </a:moveTo>
                <a:lnTo>
                  <a:pt x="12" y="82"/>
                </a:lnTo>
                <a:lnTo>
                  <a:pt x="11" y="82"/>
                </a:lnTo>
                <a:lnTo>
                  <a:pt x="10" y="82"/>
                </a:lnTo>
                <a:lnTo>
                  <a:pt x="8" y="76"/>
                </a:lnTo>
                <a:lnTo>
                  <a:pt x="8" y="72"/>
                </a:lnTo>
                <a:lnTo>
                  <a:pt x="10" y="64"/>
                </a:lnTo>
                <a:lnTo>
                  <a:pt x="12" y="59"/>
                </a:lnTo>
                <a:lnTo>
                  <a:pt x="14" y="56"/>
                </a:lnTo>
                <a:lnTo>
                  <a:pt x="11" y="51"/>
                </a:lnTo>
                <a:lnTo>
                  <a:pt x="10" y="48"/>
                </a:lnTo>
                <a:lnTo>
                  <a:pt x="10" y="44"/>
                </a:lnTo>
                <a:lnTo>
                  <a:pt x="8" y="37"/>
                </a:lnTo>
                <a:lnTo>
                  <a:pt x="8" y="36"/>
                </a:lnTo>
                <a:lnTo>
                  <a:pt x="4" y="30"/>
                </a:lnTo>
                <a:lnTo>
                  <a:pt x="4" y="29"/>
                </a:lnTo>
                <a:lnTo>
                  <a:pt x="3" y="26"/>
                </a:lnTo>
                <a:lnTo>
                  <a:pt x="3" y="19"/>
                </a:lnTo>
                <a:lnTo>
                  <a:pt x="3" y="16"/>
                </a:lnTo>
                <a:lnTo>
                  <a:pt x="3" y="8"/>
                </a:lnTo>
                <a:lnTo>
                  <a:pt x="2" y="6"/>
                </a:lnTo>
                <a:lnTo>
                  <a:pt x="0" y="3"/>
                </a:lnTo>
                <a:lnTo>
                  <a:pt x="2" y="0"/>
                </a:lnTo>
                <a:lnTo>
                  <a:pt x="4" y="4"/>
                </a:lnTo>
                <a:lnTo>
                  <a:pt x="8" y="8"/>
                </a:lnTo>
                <a:lnTo>
                  <a:pt x="8" y="18"/>
                </a:lnTo>
                <a:lnTo>
                  <a:pt x="7" y="25"/>
                </a:lnTo>
                <a:lnTo>
                  <a:pt x="11" y="30"/>
                </a:lnTo>
                <a:lnTo>
                  <a:pt x="11" y="31"/>
                </a:lnTo>
                <a:lnTo>
                  <a:pt x="14" y="37"/>
                </a:lnTo>
                <a:lnTo>
                  <a:pt x="14" y="45"/>
                </a:lnTo>
                <a:lnTo>
                  <a:pt x="17" y="48"/>
                </a:lnTo>
                <a:lnTo>
                  <a:pt x="21" y="53"/>
                </a:lnTo>
                <a:lnTo>
                  <a:pt x="19" y="61"/>
                </a:lnTo>
                <a:lnTo>
                  <a:pt x="18" y="63"/>
                </a:lnTo>
                <a:lnTo>
                  <a:pt x="17" y="66"/>
                </a:lnTo>
                <a:lnTo>
                  <a:pt x="15" y="67"/>
                </a:lnTo>
                <a:lnTo>
                  <a:pt x="14" y="7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2" name="Freeform 455"/>
          <p:cNvSpPr>
            <a:spLocks/>
          </p:cNvSpPr>
          <p:nvPr/>
        </p:nvSpPr>
        <p:spPr bwMode="auto">
          <a:xfrm>
            <a:off x="5351463" y="5934075"/>
            <a:ext cx="20638" cy="17463"/>
          </a:xfrm>
          <a:custGeom>
            <a:avLst/>
            <a:gdLst>
              <a:gd name="T0" fmla="*/ 6 w 13"/>
              <a:gd name="T1" fmla="*/ 11 h 11"/>
              <a:gd name="T2" fmla="*/ 4 w 13"/>
              <a:gd name="T3" fmla="*/ 11 h 11"/>
              <a:gd name="T4" fmla="*/ 1 w 13"/>
              <a:gd name="T5" fmla="*/ 11 h 11"/>
              <a:gd name="T6" fmla="*/ 1 w 13"/>
              <a:gd name="T7" fmla="*/ 11 h 11"/>
              <a:gd name="T8" fmla="*/ 0 w 13"/>
              <a:gd name="T9" fmla="*/ 11 h 11"/>
              <a:gd name="T10" fmla="*/ 1 w 13"/>
              <a:gd name="T11" fmla="*/ 11 h 11"/>
              <a:gd name="T12" fmla="*/ 1 w 13"/>
              <a:gd name="T13" fmla="*/ 8 h 11"/>
              <a:gd name="T14" fmla="*/ 2 w 13"/>
              <a:gd name="T15" fmla="*/ 5 h 11"/>
              <a:gd name="T16" fmla="*/ 4 w 13"/>
              <a:gd name="T17" fmla="*/ 3 h 11"/>
              <a:gd name="T18" fmla="*/ 8 w 13"/>
              <a:gd name="T19" fmla="*/ 0 h 11"/>
              <a:gd name="T20" fmla="*/ 11 w 13"/>
              <a:gd name="T21" fmla="*/ 0 h 11"/>
              <a:gd name="T22" fmla="*/ 13 w 13"/>
              <a:gd name="T23" fmla="*/ 3 h 11"/>
              <a:gd name="T24" fmla="*/ 9 w 13"/>
              <a:gd name="T25" fmla="*/ 5 h 11"/>
              <a:gd name="T26" fmla="*/ 12 w 13"/>
              <a:gd name="T27" fmla="*/ 7 h 11"/>
              <a:gd name="T28" fmla="*/ 12 w 13"/>
              <a:gd name="T29" fmla="*/ 9 h 11"/>
              <a:gd name="T30" fmla="*/ 11 w 13"/>
              <a:gd name="T31" fmla="*/ 9 h 11"/>
              <a:gd name="T32" fmla="*/ 6 w 13"/>
              <a:gd name="T3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" h="11">
                <a:moveTo>
                  <a:pt x="6" y="11"/>
                </a:moveTo>
                <a:lnTo>
                  <a:pt x="4" y="11"/>
                </a:lnTo>
                <a:lnTo>
                  <a:pt x="1" y="11"/>
                </a:lnTo>
                <a:lnTo>
                  <a:pt x="1" y="11"/>
                </a:lnTo>
                <a:lnTo>
                  <a:pt x="0" y="11"/>
                </a:lnTo>
                <a:lnTo>
                  <a:pt x="1" y="11"/>
                </a:lnTo>
                <a:lnTo>
                  <a:pt x="1" y="8"/>
                </a:lnTo>
                <a:lnTo>
                  <a:pt x="2" y="5"/>
                </a:lnTo>
                <a:lnTo>
                  <a:pt x="4" y="3"/>
                </a:lnTo>
                <a:lnTo>
                  <a:pt x="8" y="0"/>
                </a:lnTo>
                <a:lnTo>
                  <a:pt x="11" y="0"/>
                </a:lnTo>
                <a:lnTo>
                  <a:pt x="13" y="3"/>
                </a:lnTo>
                <a:lnTo>
                  <a:pt x="9" y="5"/>
                </a:lnTo>
                <a:lnTo>
                  <a:pt x="12" y="7"/>
                </a:lnTo>
                <a:lnTo>
                  <a:pt x="12" y="9"/>
                </a:lnTo>
                <a:lnTo>
                  <a:pt x="11" y="9"/>
                </a:lnTo>
                <a:lnTo>
                  <a:pt x="6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3" name="Freeform 456"/>
          <p:cNvSpPr>
            <a:spLocks/>
          </p:cNvSpPr>
          <p:nvPr/>
        </p:nvSpPr>
        <p:spPr bwMode="auto">
          <a:xfrm>
            <a:off x="5395913" y="5927725"/>
            <a:ext cx="20638" cy="23813"/>
          </a:xfrm>
          <a:custGeom>
            <a:avLst/>
            <a:gdLst>
              <a:gd name="T0" fmla="*/ 8 w 13"/>
              <a:gd name="T1" fmla="*/ 13 h 15"/>
              <a:gd name="T2" fmla="*/ 6 w 13"/>
              <a:gd name="T3" fmla="*/ 15 h 15"/>
              <a:gd name="T4" fmla="*/ 0 w 13"/>
              <a:gd name="T5" fmla="*/ 13 h 15"/>
              <a:gd name="T6" fmla="*/ 0 w 13"/>
              <a:gd name="T7" fmla="*/ 12 h 15"/>
              <a:gd name="T8" fmla="*/ 0 w 13"/>
              <a:gd name="T9" fmla="*/ 11 h 15"/>
              <a:gd name="T10" fmla="*/ 2 w 13"/>
              <a:gd name="T11" fmla="*/ 9 h 15"/>
              <a:gd name="T12" fmla="*/ 4 w 13"/>
              <a:gd name="T13" fmla="*/ 5 h 15"/>
              <a:gd name="T14" fmla="*/ 7 w 13"/>
              <a:gd name="T15" fmla="*/ 1 h 15"/>
              <a:gd name="T16" fmla="*/ 7 w 13"/>
              <a:gd name="T17" fmla="*/ 0 h 15"/>
              <a:gd name="T18" fmla="*/ 7 w 13"/>
              <a:gd name="T19" fmla="*/ 1 h 15"/>
              <a:gd name="T20" fmla="*/ 8 w 13"/>
              <a:gd name="T21" fmla="*/ 4 h 15"/>
              <a:gd name="T22" fmla="*/ 10 w 13"/>
              <a:gd name="T23" fmla="*/ 9 h 15"/>
              <a:gd name="T24" fmla="*/ 11 w 13"/>
              <a:gd name="T25" fmla="*/ 11 h 15"/>
              <a:gd name="T26" fmla="*/ 13 w 13"/>
              <a:gd name="T27" fmla="*/ 12 h 15"/>
              <a:gd name="T28" fmla="*/ 11 w 13"/>
              <a:gd name="T29" fmla="*/ 13 h 15"/>
              <a:gd name="T30" fmla="*/ 8 w 13"/>
              <a:gd name="T31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15">
                <a:moveTo>
                  <a:pt x="8" y="13"/>
                </a:moveTo>
                <a:lnTo>
                  <a:pt x="6" y="15"/>
                </a:lnTo>
                <a:lnTo>
                  <a:pt x="0" y="13"/>
                </a:lnTo>
                <a:lnTo>
                  <a:pt x="0" y="12"/>
                </a:lnTo>
                <a:lnTo>
                  <a:pt x="0" y="11"/>
                </a:lnTo>
                <a:lnTo>
                  <a:pt x="2" y="9"/>
                </a:lnTo>
                <a:lnTo>
                  <a:pt x="4" y="5"/>
                </a:lnTo>
                <a:lnTo>
                  <a:pt x="7" y="1"/>
                </a:lnTo>
                <a:lnTo>
                  <a:pt x="7" y="0"/>
                </a:lnTo>
                <a:lnTo>
                  <a:pt x="7" y="1"/>
                </a:lnTo>
                <a:lnTo>
                  <a:pt x="8" y="4"/>
                </a:lnTo>
                <a:lnTo>
                  <a:pt x="10" y="9"/>
                </a:lnTo>
                <a:lnTo>
                  <a:pt x="11" y="11"/>
                </a:lnTo>
                <a:lnTo>
                  <a:pt x="13" y="12"/>
                </a:lnTo>
                <a:lnTo>
                  <a:pt x="11" y="13"/>
                </a:lnTo>
                <a:lnTo>
                  <a:pt x="8" y="1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4" name="Freeform 457"/>
          <p:cNvSpPr>
            <a:spLocks/>
          </p:cNvSpPr>
          <p:nvPr/>
        </p:nvSpPr>
        <p:spPr bwMode="auto">
          <a:xfrm>
            <a:off x="5395913" y="5881688"/>
            <a:ext cx="9525" cy="34925"/>
          </a:xfrm>
          <a:custGeom>
            <a:avLst/>
            <a:gdLst>
              <a:gd name="T0" fmla="*/ 6 w 6"/>
              <a:gd name="T1" fmla="*/ 18 h 22"/>
              <a:gd name="T2" fmla="*/ 4 w 6"/>
              <a:gd name="T3" fmla="*/ 22 h 22"/>
              <a:gd name="T4" fmla="*/ 4 w 6"/>
              <a:gd name="T5" fmla="*/ 21 h 22"/>
              <a:gd name="T6" fmla="*/ 3 w 6"/>
              <a:gd name="T7" fmla="*/ 19 h 22"/>
              <a:gd name="T8" fmla="*/ 2 w 6"/>
              <a:gd name="T9" fmla="*/ 12 h 22"/>
              <a:gd name="T10" fmla="*/ 2 w 6"/>
              <a:gd name="T11" fmla="*/ 8 h 22"/>
              <a:gd name="T12" fmla="*/ 0 w 6"/>
              <a:gd name="T13" fmla="*/ 3 h 22"/>
              <a:gd name="T14" fmla="*/ 2 w 6"/>
              <a:gd name="T15" fmla="*/ 1 h 22"/>
              <a:gd name="T16" fmla="*/ 2 w 6"/>
              <a:gd name="T17" fmla="*/ 0 h 22"/>
              <a:gd name="T18" fmla="*/ 4 w 6"/>
              <a:gd name="T19" fmla="*/ 3 h 22"/>
              <a:gd name="T20" fmla="*/ 4 w 6"/>
              <a:gd name="T21" fmla="*/ 10 h 22"/>
              <a:gd name="T22" fmla="*/ 6 w 6"/>
              <a:gd name="T23" fmla="*/ 1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22">
                <a:moveTo>
                  <a:pt x="6" y="18"/>
                </a:moveTo>
                <a:lnTo>
                  <a:pt x="4" y="22"/>
                </a:lnTo>
                <a:lnTo>
                  <a:pt x="4" y="21"/>
                </a:lnTo>
                <a:lnTo>
                  <a:pt x="3" y="19"/>
                </a:lnTo>
                <a:lnTo>
                  <a:pt x="2" y="12"/>
                </a:lnTo>
                <a:lnTo>
                  <a:pt x="2" y="8"/>
                </a:lnTo>
                <a:lnTo>
                  <a:pt x="0" y="3"/>
                </a:lnTo>
                <a:lnTo>
                  <a:pt x="2" y="1"/>
                </a:lnTo>
                <a:lnTo>
                  <a:pt x="2" y="0"/>
                </a:lnTo>
                <a:lnTo>
                  <a:pt x="4" y="3"/>
                </a:lnTo>
                <a:lnTo>
                  <a:pt x="4" y="10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5" name="Freeform 458"/>
          <p:cNvSpPr>
            <a:spLocks/>
          </p:cNvSpPr>
          <p:nvPr/>
        </p:nvSpPr>
        <p:spPr bwMode="auto">
          <a:xfrm>
            <a:off x="4616450" y="5862638"/>
            <a:ext cx="46038" cy="85725"/>
          </a:xfrm>
          <a:custGeom>
            <a:avLst/>
            <a:gdLst>
              <a:gd name="T0" fmla="*/ 27 w 29"/>
              <a:gd name="T1" fmla="*/ 53 h 54"/>
              <a:gd name="T2" fmla="*/ 27 w 29"/>
              <a:gd name="T3" fmla="*/ 54 h 54"/>
              <a:gd name="T4" fmla="*/ 25 w 29"/>
              <a:gd name="T5" fmla="*/ 53 h 54"/>
              <a:gd name="T6" fmla="*/ 25 w 29"/>
              <a:gd name="T7" fmla="*/ 52 h 54"/>
              <a:gd name="T8" fmla="*/ 23 w 29"/>
              <a:gd name="T9" fmla="*/ 43 h 54"/>
              <a:gd name="T10" fmla="*/ 21 w 29"/>
              <a:gd name="T11" fmla="*/ 41 h 54"/>
              <a:gd name="T12" fmla="*/ 14 w 29"/>
              <a:gd name="T13" fmla="*/ 34 h 54"/>
              <a:gd name="T14" fmla="*/ 11 w 29"/>
              <a:gd name="T15" fmla="*/ 26 h 54"/>
              <a:gd name="T16" fmla="*/ 4 w 29"/>
              <a:gd name="T17" fmla="*/ 22 h 54"/>
              <a:gd name="T18" fmla="*/ 1 w 29"/>
              <a:gd name="T19" fmla="*/ 15 h 54"/>
              <a:gd name="T20" fmla="*/ 0 w 29"/>
              <a:gd name="T21" fmla="*/ 11 h 54"/>
              <a:gd name="T22" fmla="*/ 1 w 29"/>
              <a:gd name="T23" fmla="*/ 5 h 54"/>
              <a:gd name="T24" fmla="*/ 4 w 29"/>
              <a:gd name="T25" fmla="*/ 0 h 54"/>
              <a:gd name="T26" fmla="*/ 7 w 29"/>
              <a:gd name="T27" fmla="*/ 3 h 54"/>
              <a:gd name="T28" fmla="*/ 7 w 29"/>
              <a:gd name="T29" fmla="*/ 13 h 54"/>
              <a:gd name="T30" fmla="*/ 11 w 29"/>
              <a:gd name="T31" fmla="*/ 20 h 54"/>
              <a:gd name="T32" fmla="*/ 17 w 29"/>
              <a:gd name="T33" fmla="*/ 26 h 54"/>
              <a:gd name="T34" fmla="*/ 18 w 29"/>
              <a:gd name="T35" fmla="*/ 28 h 54"/>
              <a:gd name="T36" fmla="*/ 19 w 29"/>
              <a:gd name="T37" fmla="*/ 30 h 54"/>
              <a:gd name="T38" fmla="*/ 21 w 29"/>
              <a:gd name="T39" fmla="*/ 31 h 54"/>
              <a:gd name="T40" fmla="*/ 23 w 29"/>
              <a:gd name="T41" fmla="*/ 34 h 54"/>
              <a:gd name="T42" fmla="*/ 25 w 29"/>
              <a:gd name="T43" fmla="*/ 34 h 54"/>
              <a:gd name="T44" fmla="*/ 27 w 29"/>
              <a:gd name="T45" fmla="*/ 37 h 54"/>
              <a:gd name="T46" fmla="*/ 29 w 29"/>
              <a:gd name="T47" fmla="*/ 46 h 54"/>
              <a:gd name="T48" fmla="*/ 27 w 29"/>
              <a:gd name="T49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9" h="54">
                <a:moveTo>
                  <a:pt x="27" y="53"/>
                </a:moveTo>
                <a:lnTo>
                  <a:pt x="27" y="54"/>
                </a:lnTo>
                <a:lnTo>
                  <a:pt x="25" y="53"/>
                </a:lnTo>
                <a:lnTo>
                  <a:pt x="25" y="52"/>
                </a:lnTo>
                <a:lnTo>
                  <a:pt x="23" y="43"/>
                </a:lnTo>
                <a:lnTo>
                  <a:pt x="21" y="41"/>
                </a:lnTo>
                <a:lnTo>
                  <a:pt x="14" y="34"/>
                </a:lnTo>
                <a:lnTo>
                  <a:pt x="11" y="26"/>
                </a:lnTo>
                <a:lnTo>
                  <a:pt x="4" y="22"/>
                </a:lnTo>
                <a:lnTo>
                  <a:pt x="1" y="15"/>
                </a:lnTo>
                <a:lnTo>
                  <a:pt x="0" y="11"/>
                </a:lnTo>
                <a:lnTo>
                  <a:pt x="1" y="5"/>
                </a:lnTo>
                <a:lnTo>
                  <a:pt x="4" y="0"/>
                </a:lnTo>
                <a:lnTo>
                  <a:pt x="7" y="3"/>
                </a:lnTo>
                <a:lnTo>
                  <a:pt x="7" y="13"/>
                </a:lnTo>
                <a:lnTo>
                  <a:pt x="11" y="20"/>
                </a:lnTo>
                <a:lnTo>
                  <a:pt x="17" y="26"/>
                </a:lnTo>
                <a:lnTo>
                  <a:pt x="18" y="28"/>
                </a:lnTo>
                <a:lnTo>
                  <a:pt x="19" y="30"/>
                </a:lnTo>
                <a:lnTo>
                  <a:pt x="21" y="31"/>
                </a:lnTo>
                <a:lnTo>
                  <a:pt x="23" y="34"/>
                </a:lnTo>
                <a:lnTo>
                  <a:pt x="25" y="34"/>
                </a:lnTo>
                <a:lnTo>
                  <a:pt x="27" y="37"/>
                </a:lnTo>
                <a:lnTo>
                  <a:pt x="29" y="46"/>
                </a:lnTo>
                <a:lnTo>
                  <a:pt x="27" y="5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6" name="Freeform 459"/>
          <p:cNvSpPr>
            <a:spLocks/>
          </p:cNvSpPr>
          <p:nvPr/>
        </p:nvSpPr>
        <p:spPr bwMode="auto">
          <a:xfrm>
            <a:off x="4765675" y="5822950"/>
            <a:ext cx="57150" cy="17463"/>
          </a:xfrm>
          <a:custGeom>
            <a:avLst/>
            <a:gdLst>
              <a:gd name="T0" fmla="*/ 17 w 36"/>
              <a:gd name="T1" fmla="*/ 2 h 11"/>
              <a:gd name="T2" fmla="*/ 21 w 36"/>
              <a:gd name="T3" fmla="*/ 6 h 11"/>
              <a:gd name="T4" fmla="*/ 25 w 36"/>
              <a:gd name="T5" fmla="*/ 6 h 11"/>
              <a:gd name="T6" fmla="*/ 30 w 36"/>
              <a:gd name="T7" fmla="*/ 6 h 11"/>
              <a:gd name="T8" fmla="*/ 34 w 36"/>
              <a:gd name="T9" fmla="*/ 7 h 11"/>
              <a:gd name="T10" fmla="*/ 36 w 36"/>
              <a:gd name="T11" fmla="*/ 7 h 11"/>
              <a:gd name="T12" fmla="*/ 29 w 36"/>
              <a:gd name="T13" fmla="*/ 10 h 11"/>
              <a:gd name="T14" fmla="*/ 19 w 36"/>
              <a:gd name="T15" fmla="*/ 11 h 11"/>
              <a:gd name="T16" fmla="*/ 17 w 36"/>
              <a:gd name="T17" fmla="*/ 11 h 11"/>
              <a:gd name="T18" fmla="*/ 11 w 36"/>
              <a:gd name="T19" fmla="*/ 8 h 11"/>
              <a:gd name="T20" fmla="*/ 4 w 36"/>
              <a:gd name="T21" fmla="*/ 10 h 11"/>
              <a:gd name="T22" fmla="*/ 0 w 36"/>
              <a:gd name="T23" fmla="*/ 7 h 11"/>
              <a:gd name="T24" fmla="*/ 2 w 36"/>
              <a:gd name="T25" fmla="*/ 7 h 11"/>
              <a:gd name="T26" fmla="*/ 2 w 36"/>
              <a:gd name="T27" fmla="*/ 6 h 11"/>
              <a:gd name="T28" fmla="*/ 8 w 36"/>
              <a:gd name="T29" fmla="*/ 4 h 11"/>
              <a:gd name="T30" fmla="*/ 13 w 36"/>
              <a:gd name="T31" fmla="*/ 3 h 11"/>
              <a:gd name="T32" fmla="*/ 14 w 36"/>
              <a:gd name="T33" fmla="*/ 0 h 11"/>
              <a:gd name="T34" fmla="*/ 17 w 36"/>
              <a:gd name="T35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1">
                <a:moveTo>
                  <a:pt x="17" y="2"/>
                </a:moveTo>
                <a:lnTo>
                  <a:pt x="21" y="6"/>
                </a:lnTo>
                <a:lnTo>
                  <a:pt x="25" y="6"/>
                </a:lnTo>
                <a:lnTo>
                  <a:pt x="30" y="6"/>
                </a:lnTo>
                <a:lnTo>
                  <a:pt x="34" y="7"/>
                </a:lnTo>
                <a:lnTo>
                  <a:pt x="36" y="7"/>
                </a:lnTo>
                <a:lnTo>
                  <a:pt x="29" y="10"/>
                </a:lnTo>
                <a:lnTo>
                  <a:pt x="19" y="11"/>
                </a:lnTo>
                <a:lnTo>
                  <a:pt x="17" y="11"/>
                </a:lnTo>
                <a:lnTo>
                  <a:pt x="11" y="8"/>
                </a:lnTo>
                <a:lnTo>
                  <a:pt x="4" y="10"/>
                </a:lnTo>
                <a:lnTo>
                  <a:pt x="0" y="7"/>
                </a:lnTo>
                <a:lnTo>
                  <a:pt x="2" y="7"/>
                </a:lnTo>
                <a:lnTo>
                  <a:pt x="2" y="6"/>
                </a:lnTo>
                <a:lnTo>
                  <a:pt x="8" y="4"/>
                </a:lnTo>
                <a:lnTo>
                  <a:pt x="13" y="3"/>
                </a:lnTo>
                <a:lnTo>
                  <a:pt x="14" y="0"/>
                </a:lnTo>
                <a:lnTo>
                  <a:pt x="17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7" name="Freeform 460"/>
          <p:cNvSpPr>
            <a:spLocks/>
          </p:cNvSpPr>
          <p:nvPr/>
        </p:nvSpPr>
        <p:spPr bwMode="auto">
          <a:xfrm>
            <a:off x="5389563" y="5811838"/>
            <a:ext cx="22225" cy="69850"/>
          </a:xfrm>
          <a:custGeom>
            <a:avLst/>
            <a:gdLst>
              <a:gd name="T0" fmla="*/ 10 w 14"/>
              <a:gd name="T1" fmla="*/ 33 h 44"/>
              <a:gd name="T2" fmla="*/ 8 w 14"/>
              <a:gd name="T3" fmla="*/ 39 h 44"/>
              <a:gd name="T4" fmla="*/ 7 w 14"/>
              <a:gd name="T5" fmla="*/ 40 h 44"/>
              <a:gd name="T6" fmla="*/ 6 w 14"/>
              <a:gd name="T7" fmla="*/ 39 h 44"/>
              <a:gd name="T8" fmla="*/ 4 w 14"/>
              <a:gd name="T9" fmla="*/ 37 h 44"/>
              <a:gd name="T10" fmla="*/ 4 w 14"/>
              <a:gd name="T11" fmla="*/ 40 h 44"/>
              <a:gd name="T12" fmla="*/ 3 w 14"/>
              <a:gd name="T13" fmla="*/ 44 h 44"/>
              <a:gd name="T14" fmla="*/ 0 w 14"/>
              <a:gd name="T15" fmla="*/ 40 h 44"/>
              <a:gd name="T16" fmla="*/ 2 w 14"/>
              <a:gd name="T17" fmla="*/ 39 h 44"/>
              <a:gd name="T18" fmla="*/ 4 w 14"/>
              <a:gd name="T19" fmla="*/ 33 h 44"/>
              <a:gd name="T20" fmla="*/ 6 w 14"/>
              <a:gd name="T21" fmla="*/ 28 h 44"/>
              <a:gd name="T22" fmla="*/ 6 w 14"/>
              <a:gd name="T23" fmla="*/ 26 h 44"/>
              <a:gd name="T24" fmla="*/ 6 w 14"/>
              <a:gd name="T25" fmla="*/ 22 h 44"/>
              <a:gd name="T26" fmla="*/ 6 w 14"/>
              <a:gd name="T27" fmla="*/ 18 h 44"/>
              <a:gd name="T28" fmla="*/ 6 w 14"/>
              <a:gd name="T29" fmla="*/ 7 h 44"/>
              <a:gd name="T30" fmla="*/ 7 w 14"/>
              <a:gd name="T31" fmla="*/ 0 h 44"/>
              <a:gd name="T32" fmla="*/ 8 w 14"/>
              <a:gd name="T33" fmla="*/ 0 h 44"/>
              <a:gd name="T34" fmla="*/ 10 w 14"/>
              <a:gd name="T35" fmla="*/ 2 h 44"/>
              <a:gd name="T36" fmla="*/ 8 w 14"/>
              <a:gd name="T37" fmla="*/ 10 h 44"/>
              <a:gd name="T38" fmla="*/ 8 w 14"/>
              <a:gd name="T39" fmla="*/ 11 h 44"/>
              <a:gd name="T40" fmla="*/ 8 w 14"/>
              <a:gd name="T41" fmla="*/ 22 h 44"/>
              <a:gd name="T42" fmla="*/ 10 w 14"/>
              <a:gd name="T43" fmla="*/ 26 h 44"/>
              <a:gd name="T44" fmla="*/ 14 w 14"/>
              <a:gd name="T45" fmla="*/ 32 h 44"/>
              <a:gd name="T46" fmla="*/ 10 w 14"/>
              <a:gd name="T47" fmla="*/ 32 h 44"/>
              <a:gd name="T48" fmla="*/ 10 w 14"/>
              <a:gd name="T49" fmla="*/ 3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" h="44">
                <a:moveTo>
                  <a:pt x="10" y="33"/>
                </a:moveTo>
                <a:lnTo>
                  <a:pt x="8" y="39"/>
                </a:lnTo>
                <a:lnTo>
                  <a:pt x="7" y="40"/>
                </a:lnTo>
                <a:lnTo>
                  <a:pt x="6" y="39"/>
                </a:lnTo>
                <a:lnTo>
                  <a:pt x="4" y="37"/>
                </a:lnTo>
                <a:lnTo>
                  <a:pt x="4" y="40"/>
                </a:lnTo>
                <a:lnTo>
                  <a:pt x="3" y="44"/>
                </a:lnTo>
                <a:lnTo>
                  <a:pt x="0" y="40"/>
                </a:lnTo>
                <a:lnTo>
                  <a:pt x="2" y="39"/>
                </a:lnTo>
                <a:lnTo>
                  <a:pt x="4" y="33"/>
                </a:lnTo>
                <a:lnTo>
                  <a:pt x="6" y="28"/>
                </a:lnTo>
                <a:lnTo>
                  <a:pt x="6" y="26"/>
                </a:lnTo>
                <a:lnTo>
                  <a:pt x="6" y="22"/>
                </a:lnTo>
                <a:lnTo>
                  <a:pt x="6" y="18"/>
                </a:lnTo>
                <a:lnTo>
                  <a:pt x="6" y="7"/>
                </a:lnTo>
                <a:lnTo>
                  <a:pt x="7" y="0"/>
                </a:lnTo>
                <a:lnTo>
                  <a:pt x="8" y="0"/>
                </a:lnTo>
                <a:lnTo>
                  <a:pt x="10" y="2"/>
                </a:lnTo>
                <a:lnTo>
                  <a:pt x="8" y="10"/>
                </a:lnTo>
                <a:lnTo>
                  <a:pt x="8" y="11"/>
                </a:lnTo>
                <a:lnTo>
                  <a:pt x="8" y="22"/>
                </a:lnTo>
                <a:lnTo>
                  <a:pt x="10" y="26"/>
                </a:lnTo>
                <a:lnTo>
                  <a:pt x="14" y="32"/>
                </a:lnTo>
                <a:lnTo>
                  <a:pt x="10" y="32"/>
                </a:lnTo>
                <a:lnTo>
                  <a:pt x="10" y="33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8" name="Freeform 461"/>
          <p:cNvSpPr>
            <a:spLocks/>
          </p:cNvSpPr>
          <p:nvPr/>
        </p:nvSpPr>
        <p:spPr bwMode="auto">
          <a:xfrm>
            <a:off x="4872038" y="5808663"/>
            <a:ext cx="63500" cy="90488"/>
          </a:xfrm>
          <a:custGeom>
            <a:avLst/>
            <a:gdLst>
              <a:gd name="T0" fmla="*/ 10 w 40"/>
              <a:gd name="T1" fmla="*/ 2 h 57"/>
              <a:gd name="T2" fmla="*/ 10 w 40"/>
              <a:gd name="T3" fmla="*/ 9 h 57"/>
              <a:gd name="T4" fmla="*/ 11 w 40"/>
              <a:gd name="T5" fmla="*/ 13 h 57"/>
              <a:gd name="T6" fmla="*/ 14 w 40"/>
              <a:gd name="T7" fmla="*/ 20 h 57"/>
              <a:gd name="T8" fmla="*/ 18 w 40"/>
              <a:gd name="T9" fmla="*/ 24 h 57"/>
              <a:gd name="T10" fmla="*/ 21 w 40"/>
              <a:gd name="T11" fmla="*/ 24 h 57"/>
              <a:gd name="T12" fmla="*/ 26 w 40"/>
              <a:gd name="T13" fmla="*/ 31 h 57"/>
              <a:gd name="T14" fmla="*/ 33 w 40"/>
              <a:gd name="T15" fmla="*/ 39 h 57"/>
              <a:gd name="T16" fmla="*/ 36 w 40"/>
              <a:gd name="T17" fmla="*/ 46 h 57"/>
              <a:gd name="T18" fmla="*/ 38 w 40"/>
              <a:gd name="T19" fmla="*/ 49 h 57"/>
              <a:gd name="T20" fmla="*/ 40 w 40"/>
              <a:gd name="T21" fmla="*/ 50 h 57"/>
              <a:gd name="T22" fmla="*/ 38 w 40"/>
              <a:gd name="T23" fmla="*/ 53 h 57"/>
              <a:gd name="T24" fmla="*/ 38 w 40"/>
              <a:gd name="T25" fmla="*/ 57 h 57"/>
              <a:gd name="T26" fmla="*/ 37 w 40"/>
              <a:gd name="T27" fmla="*/ 57 h 57"/>
              <a:gd name="T28" fmla="*/ 36 w 40"/>
              <a:gd name="T29" fmla="*/ 56 h 57"/>
              <a:gd name="T30" fmla="*/ 33 w 40"/>
              <a:gd name="T31" fmla="*/ 50 h 57"/>
              <a:gd name="T32" fmla="*/ 27 w 40"/>
              <a:gd name="T33" fmla="*/ 43 h 57"/>
              <a:gd name="T34" fmla="*/ 27 w 40"/>
              <a:gd name="T35" fmla="*/ 42 h 57"/>
              <a:gd name="T36" fmla="*/ 23 w 40"/>
              <a:gd name="T37" fmla="*/ 34 h 57"/>
              <a:gd name="T38" fmla="*/ 14 w 40"/>
              <a:gd name="T39" fmla="*/ 30 h 57"/>
              <a:gd name="T40" fmla="*/ 11 w 40"/>
              <a:gd name="T41" fmla="*/ 28 h 57"/>
              <a:gd name="T42" fmla="*/ 7 w 40"/>
              <a:gd name="T43" fmla="*/ 27 h 57"/>
              <a:gd name="T44" fmla="*/ 8 w 40"/>
              <a:gd name="T45" fmla="*/ 26 h 57"/>
              <a:gd name="T46" fmla="*/ 10 w 40"/>
              <a:gd name="T47" fmla="*/ 23 h 57"/>
              <a:gd name="T48" fmla="*/ 8 w 40"/>
              <a:gd name="T49" fmla="*/ 17 h 57"/>
              <a:gd name="T50" fmla="*/ 6 w 40"/>
              <a:gd name="T51" fmla="*/ 16 h 57"/>
              <a:gd name="T52" fmla="*/ 4 w 40"/>
              <a:gd name="T53" fmla="*/ 16 h 57"/>
              <a:gd name="T54" fmla="*/ 4 w 40"/>
              <a:gd name="T55" fmla="*/ 15 h 57"/>
              <a:gd name="T56" fmla="*/ 3 w 40"/>
              <a:gd name="T57" fmla="*/ 13 h 57"/>
              <a:gd name="T58" fmla="*/ 0 w 40"/>
              <a:gd name="T59" fmla="*/ 7 h 57"/>
              <a:gd name="T60" fmla="*/ 0 w 40"/>
              <a:gd name="T61" fmla="*/ 4 h 57"/>
              <a:gd name="T62" fmla="*/ 0 w 40"/>
              <a:gd name="T63" fmla="*/ 1 h 57"/>
              <a:gd name="T64" fmla="*/ 3 w 40"/>
              <a:gd name="T65" fmla="*/ 2 h 57"/>
              <a:gd name="T66" fmla="*/ 3 w 40"/>
              <a:gd name="T67" fmla="*/ 4 h 57"/>
              <a:gd name="T68" fmla="*/ 7 w 40"/>
              <a:gd name="T69" fmla="*/ 1 h 57"/>
              <a:gd name="T70" fmla="*/ 11 w 40"/>
              <a:gd name="T71" fmla="*/ 0 h 57"/>
              <a:gd name="T72" fmla="*/ 10 w 40"/>
              <a:gd name="T73" fmla="*/ 2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0" h="57">
                <a:moveTo>
                  <a:pt x="10" y="2"/>
                </a:moveTo>
                <a:lnTo>
                  <a:pt x="10" y="9"/>
                </a:lnTo>
                <a:lnTo>
                  <a:pt x="11" y="13"/>
                </a:lnTo>
                <a:lnTo>
                  <a:pt x="14" y="20"/>
                </a:lnTo>
                <a:lnTo>
                  <a:pt x="18" y="24"/>
                </a:lnTo>
                <a:lnTo>
                  <a:pt x="21" y="24"/>
                </a:lnTo>
                <a:lnTo>
                  <a:pt x="26" y="31"/>
                </a:lnTo>
                <a:lnTo>
                  <a:pt x="33" y="39"/>
                </a:lnTo>
                <a:lnTo>
                  <a:pt x="36" y="46"/>
                </a:lnTo>
                <a:lnTo>
                  <a:pt x="38" y="49"/>
                </a:lnTo>
                <a:lnTo>
                  <a:pt x="40" y="50"/>
                </a:lnTo>
                <a:lnTo>
                  <a:pt x="38" y="53"/>
                </a:lnTo>
                <a:lnTo>
                  <a:pt x="38" y="57"/>
                </a:lnTo>
                <a:lnTo>
                  <a:pt x="37" y="57"/>
                </a:lnTo>
                <a:lnTo>
                  <a:pt x="36" y="56"/>
                </a:lnTo>
                <a:lnTo>
                  <a:pt x="33" y="50"/>
                </a:lnTo>
                <a:lnTo>
                  <a:pt x="27" y="43"/>
                </a:lnTo>
                <a:lnTo>
                  <a:pt x="27" y="42"/>
                </a:lnTo>
                <a:lnTo>
                  <a:pt x="23" y="34"/>
                </a:lnTo>
                <a:lnTo>
                  <a:pt x="14" y="30"/>
                </a:lnTo>
                <a:lnTo>
                  <a:pt x="11" y="28"/>
                </a:lnTo>
                <a:lnTo>
                  <a:pt x="7" y="27"/>
                </a:lnTo>
                <a:lnTo>
                  <a:pt x="8" y="26"/>
                </a:lnTo>
                <a:lnTo>
                  <a:pt x="10" y="23"/>
                </a:lnTo>
                <a:lnTo>
                  <a:pt x="8" y="17"/>
                </a:lnTo>
                <a:lnTo>
                  <a:pt x="6" y="16"/>
                </a:lnTo>
                <a:lnTo>
                  <a:pt x="4" y="16"/>
                </a:lnTo>
                <a:lnTo>
                  <a:pt x="4" y="15"/>
                </a:lnTo>
                <a:lnTo>
                  <a:pt x="3" y="13"/>
                </a:lnTo>
                <a:lnTo>
                  <a:pt x="0" y="7"/>
                </a:lnTo>
                <a:lnTo>
                  <a:pt x="0" y="4"/>
                </a:lnTo>
                <a:lnTo>
                  <a:pt x="0" y="1"/>
                </a:lnTo>
                <a:lnTo>
                  <a:pt x="3" y="2"/>
                </a:lnTo>
                <a:lnTo>
                  <a:pt x="3" y="4"/>
                </a:lnTo>
                <a:lnTo>
                  <a:pt x="7" y="1"/>
                </a:lnTo>
                <a:lnTo>
                  <a:pt x="11" y="0"/>
                </a:lnTo>
                <a:lnTo>
                  <a:pt x="10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9" name="Freeform 462"/>
          <p:cNvSpPr>
            <a:spLocks/>
          </p:cNvSpPr>
          <p:nvPr/>
        </p:nvSpPr>
        <p:spPr bwMode="auto">
          <a:xfrm>
            <a:off x="4729163" y="5799138"/>
            <a:ext cx="28575" cy="23813"/>
          </a:xfrm>
          <a:custGeom>
            <a:avLst/>
            <a:gdLst>
              <a:gd name="T0" fmla="*/ 15 w 18"/>
              <a:gd name="T1" fmla="*/ 8 h 15"/>
              <a:gd name="T2" fmla="*/ 18 w 18"/>
              <a:gd name="T3" fmla="*/ 15 h 15"/>
              <a:gd name="T4" fmla="*/ 16 w 18"/>
              <a:gd name="T5" fmla="*/ 15 h 15"/>
              <a:gd name="T6" fmla="*/ 14 w 18"/>
              <a:gd name="T7" fmla="*/ 15 h 15"/>
              <a:gd name="T8" fmla="*/ 7 w 18"/>
              <a:gd name="T9" fmla="*/ 10 h 15"/>
              <a:gd name="T10" fmla="*/ 4 w 18"/>
              <a:gd name="T11" fmla="*/ 8 h 15"/>
              <a:gd name="T12" fmla="*/ 0 w 18"/>
              <a:gd name="T13" fmla="*/ 4 h 15"/>
              <a:gd name="T14" fmla="*/ 0 w 18"/>
              <a:gd name="T15" fmla="*/ 3 h 15"/>
              <a:gd name="T16" fmla="*/ 1 w 18"/>
              <a:gd name="T17" fmla="*/ 0 h 15"/>
              <a:gd name="T18" fmla="*/ 8 w 18"/>
              <a:gd name="T19" fmla="*/ 4 h 15"/>
              <a:gd name="T20" fmla="*/ 15 w 18"/>
              <a:gd name="T21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5">
                <a:moveTo>
                  <a:pt x="15" y="8"/>
                </a:moveTo>
                <a:lnTo>
                  <a:pt x="18" y="15"/>
                </a:lnTo>
                <a:lnTo>
                  <a:pt x="16" y="15"/>
                </a:lnTo>
                <a:lnTo>
                  <a:pt x="14" y="15"/>
                </a:lnTo>
                <a:lnTo>
                  <a:pt x="7" y="10"/>
                </a:lnTo>
                <a:lnTo>
                  <a:pt x="4" y="8"/>
                </a:lnTo>
                <a:lnTo>
                  <a:pt x="0" y="4"/>
                </a:lnTo>
                <a:lnTo>
                  <a:pt x="0" y="3"/>
                </a:lnTo>
                <a:lnTo>
                  <a:pt x="1" y="0"/>
                </a:lnTo>
                <a:lnTo>
                  <a:pt x="8" y="4"/>
                </a:lnTo>
                <a:lnTo>
                  <a:pt x="15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0" name="Freeform 463"/>
          <p:cNvSpPr>
            <a:spLocks/>
          </p:cNvSpPr>
          <p:nvPr/>
        </p:nvSpPr>
        <p:spPr bwMode="auto">
          <a:xfrm>
            <a:off x="4656138" y="5797550"/>
            <a:ext cx="71438" cy="153988"/>
          </a:xfrm>
          <a:custGeom>
            <a:avLst/>
            <a:gdLst>
              <a:gd name="T0" fmla="*/ 38 w 45"/>
              <a:gd name="T1" fmla="*/ 95 h 97"/>
              <a:gd name="T2" fmla="*/ 38 w 45"/>
              <a:gd name="T3" fmla="*/ 97 h 97"/>
              <a:gd name="T4" fmla="*/ 37 w 45"/>
              <a:gd name="T5" fmla="*/ 97 h 97"/>
              <a:gd name="T6" fmla="*/ 31 w 45"/>
              <a:gd name="T7" fmla="*/ 93 h 97"/>
              <a:gd name="T8" fmla="*/ 32 w 45"/>
              <a:gd name="T9" fmla="*/ 82 h 97"/>
              <a:gd name="T10" fmla="*/ 34 w 45"/>
              <a:gd name="T11" fmla="*/ 74 h 97"/>
              <a:gd name="T12" fmla="*/ 32 w 45"/>
              <a:gd name="T13" fmla="*/ 64 h 97"/>
              <a:gd name="T14" fmla="*/ 32 w 45"/>
              <a:gd name="T15" fmla="*/ 54 h 97"/>
              <a:gd name="T16" fmla="*/ 32 w 45"/>
              <a:gd name="T17" fmla="*/ 42 h 97"/>
              <a:gd name="T18" fmla="*/ 34 w 45"/>
              <a:gd name="T19" fmla="*/ 34 h 97"/>
              <a:gd name="T20" fmla="*/ 34 w 45"/>
              <a:gd name="T21" fmla="*/ 33 h 97"/>
              <a:gd name="T22" fmla="*/ 37 w 45"/>
              <a:gd name="T23" fmla="*/ 31 h 97"/>
              <a:gd name="T24" fmla="*/ 37 w 45"/>
              <a:gd name="T25" fmla="*/ 30 h 97"/>
              <a:gd name="T26" fmla="*/ 35 w 45"/>
              <a:gd name="T27" fmla="*/ 29 h 97"/>
              <a:gd name="T28" fmla="*/ 37 w 45"/>
              <a:gd name="T29" fmla="*/ 26 h 97"/>
              <a:gd name="T30" fmla="*/ 38 w 45"/>
              <a:gd name="T31" fmla="*/ 24 h 97"/>
              <a:gd name="T32" fmla="*/ 41 w 45"/>
              <a:gd name="T33" fmla="*/ 24 h 97"/>
              <a:gd name="T34" fmla="*/ 39 w 45"/>
              <a:gd name="T35" fmla="*/ 22 h 97"/>
              <a:gd name="T36" fmla="*/ 37 w 45"/>
              <a:gd name="T37" fmla="*/ 19 h 97"/>
              <a:gd name="T38" fmla="*/ 32 w 45"/>
              <a:gd name="T39" fmla="*/ 16 h 97"/>
              <a:gd name="T40" fmla="*/ 28 w 45"/>
              <a:gd name="T41" fmla="*/ 15 h 97"/>
              <a:gd name="T42" fmla="*/ 23 w 45"/>
              <a:gd name="T43" fmla="*/ 14 h 97"/>
              <a:gd name="T44" fmla="*/ 17 w 45"/>
              <a:gd name="T45" fmla="*/ 11 h 97"/>
              <a:gd name="T46" fmla="*/ 9 w 45"/>
              <a:gd name="T47" fmla="*/ 7 h 97"/>
              <a:gd name="T48" fmla="*/ 1 w 45"/>
              <a:gd name="T49" fmla="*/ 3 h 97"/>
              <a:gd name="T50" fmla="*/ 0 w 45"/>
              <a:gd name="T51" fmla="*/ 1 h 97"/>
              <a:gd name="T52" fmla="*/ 0 w 45"/>
              <a:gd name="T53" fmla="*/ 0 h 97"/>
              <a:gd name="T54" fmla="*/ 12 w 45"/>
              <a:gd name="T55" fmla="*/ 3 h 97"/>
              <a:gd name="T56" fmla="*/ 20 w 45"/>
              <a:gd name="T57" fmla="*/ 7 h 97"/>
              <a:gd name="T58" fmla="*/ 30 w 45"/>
              <a:gd name="T59" fmla="*/ 11 h 97"/>
              <a:gd name="T60" fmla="*/ 39 w 45"/>
              <a:gd name="T61" fmla="*/ 12 h 97"/>
              <a:gd name="T62" fmla="*/ 45 w 45"/>
              <a:gd name="T63" fmla="*/ 19 h 97"/>
              <a:gd name="T64" fmla="*/ 45 w 45"/>
              <a:gd name="T65" fmla="*/ 20 h 97"/>
              <a:gd name="T66" fmla="*/ 43 w 45"/>
              <a:gd name="T67" fmla="*/ 30 h 97"/>
              <a:gd name="T68" fmla="*/ 42 w 45"/>
              <a:gd name="T69" fmla="*/ 31 h 97"/>
              <a:gd name="T70" fmla="*/ 41 w 45"/>
              <a:gd name="T71" fmla="*/ 38 h 97"/>
              <a:gd name="T72" fmla="*/ 39 w 45"/>
              <a:gd name="T73" fmla="*/ 39 h 97"/>
              <a:gd name="T74" fmla="*/ 41 w 45"/>
              <a:gd name="T75" fmla="*/ 44 h 97"/>
              <a:gd name="T76" fmla="*/ 41 w 45"/>
              <a:gd name="T77" fmla="*/ 46 h 97"/>
              <a:gd name="T78" fmla="*/ 39 w 45"/>
              <a:gd name="T79" fmla="*/ 57 h 97"/>
              <a:gd name="T80" fmla="*/ 39 w 45"/>
              <a:gd name="T81" fmla="*/ 63 h 97"/>
              <a:gd name="T82" fmla="*/ 39 w 45"/>
              <a:gd name="T83" fmla="*/ 67 h 97"/>
              <a:gd name="T84" fmla="*/ 41 w 45"/>
              <a:gd name="T85" fmla="*/ 76 h 97"/>
              <a:gd name="T86" fmla="*/ 38 w 45"/>
              <a:gd name="T87" fmla="*/ 83 h 97"/>
              <a:gd name="T88" fmla="*/ 38 w 45"/>
              <a:gd name="T89" fmla="*/ 89 h 97"/>
              <a:gd name="T90" fmla="*/ 37 w 45"/>
              <a:gd name="T91" fmla="*/ 90 h 97"/>
              <a:gd name="T92" fmla="*/ 37 w 45"/>
              <a:gd name="T93" fmla="*/ 91 h 97"/>
              <a:gd name="T94" fmla="*/ 38 w 45"/>
              <a:gd name="T95" fmla="*/ 9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97">
                <a:moveTo>
                  <a:pt x="38" y="95"/>
                </a:moveTo>
                <a:lnTo>
                  <a:pt x="38" y="97"/>
                </a:lnTo>
                <a:lnTo>
                  <a:pt x="37" y="97"/>
                </a:lnTo>
                <a:lnTo>
                  <a:pt x="31" y="93"/>
                </a:lnTo>
                <a:lnTo>
                  <a:pt x="32" y="82"/>
                </a:lnTo>
                <a:lnTo>
                  <a:pt x="34" y="74"/>
                </a:lnTo>
                <a:lnTo>
                  <a:pt x="32" y="64"/>
                </a:lnTo>
                <a:lnTo>
                  <a:pt x="32" y="54"/>
                </a:lnTo>
                <a:lnTo>
                  <a:pt x="32" y="42"/>
                </a:lnTo>
                <a:lnTo>
                  <a:pt x="34" y="34"/>
                </a:lnTo>
                <a:lnTo>
                  <a:pt x="34" y="33"/>
                </a:lnTo>
                <a:lnTo>
                  <a:pt x="37" y="31"/>
                </a:lnTo>
                <a:lnTo>
                  <a:pt x="37" y="30"/>
                </a:lnTo>
                <a:lnTo>
                  <a:pt x="35" y="29"/>
                </a:lnTo>
                <a:lnTo>
                  <a:pt x="37" y="26"/>
                </a:lnTo>
                <a:lnTo>
                  <a:pt x="38" y="24"/>
                </a:lnTo>
                <a:lnTo>
                  <a:pt x="41" y="24"/>
                </a:lnTo>
                <a:lnTo>
                  <a:pt x="39" y="22"/>
                </a:lnTo>
                <a:lnTo>
                  <a:pt x="37" y="19"/>
                </a:lnTo>
                <a:lnTo>
                  <a:pt x="32" y="16"/>
                </a:lnTo>
                <a:lnTo>
                  <a:pt x="28" y="15"/>
                </a:lnTo>
                <a:lnTo>
                  <a:pt x="23" y="14"/>
                </a:lnTo>
                <a:lnTo>
                  <a:pt x="17" y="11"/>
                </a:lnTo>
                <a:lnTo>
                  <a:pt x="9" y="7"/>
                </a:lnTo>
                <a:lnTo>
                  <a:pt x="1" y="3"/>
                </a:lnTo>
                <a:lnTo>
                  <a:pt x="0" y="1"/>
                </a:lnTo>
                <a:lnTo>
                  <a:pt x="0" y="0"/>
                </a:lnTo>
                <a:lnTo>
                  <a:pt x="12" y="3"/>
                </a:lnTo>
                <a:lnTo>
                  <a:pt x="20" y="7"/>
                </a:lnTo>
                <a:lnTo>
                  <a:pt x="30" y="11"/>
                </a:lnTo>
                <a:lnTo>
                  <a:pt x="39" y="12"/>
                </a:lnTo>
                <a:lnTo>
                  <a:pt x="45" y="19"/>
                </a:lnTo>
                <a:lnTo>
                  <a:pt x="45" y="20"/>
                </a:lnTo>
                <a:lnTo>
                  <a:pt x="43" y="30"/>
                </a:lnTo>
                <a:lnTo>
                  <a:pt x="42" y="31"/>
                </a:lnTo>
                <a:lnTo>
                  <a:pt x="41" y="38"/>
                </a:lnTo>
                <a:lnTo>
                  <a:pt x="39" y="39"/>
                </a:lnTo>
                <a:lnTo>
                  <a:pt x="41" y="44"/>
                </a:lnTo>
                <a:lnTo>
                  <a:pt x="41" y="46"/>
                </a:lnTo>
                <a:lnTo>
                  <a:pt x="39" y="57"/>
                </a:lnTo>
                <a:lnTo>
                  <a:pt x="39" y="63"/>
                </a:lnTo>
                <a:lnTo>
                  <a:pt x="39" y="67"/>
                </a:lnTo>
                <a:lnTo>
                  <a:pt x="41" y="76"/>
                </a:lnTo>
                <a:lnTo>
                  <a:pt x="38" y="83"/>
                </a:lnTo>
                <a:lnTo>
                  <a:pt x="38" y="89"/>
                </a:lnTo>
                <a:lnTo>
                  <a:pt x="37" y="90"/>
                </a:lnTo>
                <a:lnTo>
                  <a:pt x="37" y="91"/>
                </a:lnTo>
                <a:lnTo>
                  <a:pt x="38" y="9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1" name="Freeform 464"/>
          <p:cNvSpPr>
            <a:spLocks/>
          </p:cNvSpPr>
          <p:nvPr/>
        </p:nvSpPr>
        <p:spPr bwMode="auto">
          <a:xfrm>
            <a:off x="4621213" y="5761038"/>
            <a:ext cx="93663" cy="34925"/>
          </a:xfrm>
          <a:custGeom>
            <a:avLst/>
            <a:gdLst>
              <a:gd name="T0" fmla="*/ 59 w 59"/>
              <a:gd name="T1" fmla="*/ 20 h 22"/>
              <a:gd name="T2" fmla="*/ 57 w 59"/>
              <a:gd name="T3" fmla="*/ 22 h 22"/>
              <a:gd name="T4" fmla="*/ 46 w 59"/>
              <a:gd name="T5" fmla="*/ 20 h 22"/>
              <a:gd name="T6" fmla="*/ 34 w 59"/>
              <a:gd name="T7" fmla="*/ 16 h 22"/>
              <a:gd name="T8" fmla="*/ 31 w 59"/>
              <a:gd name="T9" fmla="*/ 15 h 22"/>
              <a:gd name="T10" fmla="*/ 24 w 59"/>
              <a:gd name="T11" fmla="*/ 12 h 22"/>
              <a:gd name="T12" fmla="*/ 14 w 59"/>
              <a:gd name="T13" fmla="*/ 5 h 22"/>
              <a:gd name="T14" fmla="*/ 4 w 59"/>
              <a:gd name="T15" fmla="*/ 2 h 22"/>
              <a:gd name="T16" fmla="*/ 0 w 59"/>
              <a:gd name="T17" fmla="*/ 0 h 22"/>
              <a:gd name="T18" fmla="*/ 3 w 59"/>
              <a:gd name="T19" fmla="*/ 0 h 22"/>
              <a:gd name="T20" fmla="*/ 9 w 59"/>
              <a:gd name="T21" fmla="*/ 0 h 22"/>
              <a:gd name="T22" fmla="*/ 20 w 59"/>
              <a:gd name="T23" fmla="*/ 5 h 22"/>
              <a:gd name="T24" fmla="*/ 24 w 59"/>
              <a:gd name="T25" fmla="*/ 8 h 22"/>
              <a:gd name="T26" fmla="*/ 30 w 59"/>
              <a:gd name="T27" fmla="*/ 11 h 22"/>
              <a:gd name="T28" fmla="*/ 37 w 59"/>
              <a:gd name="T29" fmla="*/ 13 h 22"/>
              <a:gd name="T30" fmla="*/ 41 w 59"/>
              <a:gd name="T31" fmla="*/ 15 h 22"/>
              <a:gd name="T32" fmla="*/ 50 w 59"/>
              <a:gd name="T33" fmla="*/ 17 h 22"/>
              <a:gd name="T34" fmla="*/ 59 w 59"/>
              <a:gd name="T35" fmla="*/ 19 h 22"/>
              <a:gd name="T36" fmla="*/ 59 w 59"/>
              <a:gd name="T3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9" h="22">
                <a:moveTo>
                  <a:pt x="59" y="20"/>
                </a:moveTo>
                <a:lnTo>
                  <a:pt x="57" y="22"/>
                </a:lnTo>
                <a:lnTo>
                  <a:pt x="46" y="20"/>
                </a:lnTo>
                <a:lnTo>
                  <a:pt x="34" y="16"/>
                </a:lnTo>
                <a:lnTo>
                  <a:pt x="31" y="15"/>
                </a:lnTo>
                <a:lnTo>
                  <a:pt x="24" y="12"/>
                </a:lnTo>
                <a:lnTo>
                  <a:pt x="14" y="5"/>
                </a:lnTo>
                <a:lnTo>
                  <a:pt x="4" y="2"/>
                </a:lnTo>
                <a:lnTo>
                  <a:pt x="0" y="0"/>
                </a:lnTo>
                <a:lnTo>
                  <a:pt x="3" y="0"/>
                </a:lnTo>
                <a:lnTo>
                  <a:pt x="9" y="0"/>
                </a:lnTo>
                <a:lnTo>
                  <a:pt x="20" y="5"/>
                </a:lnTo>
                <a:lnTo>
                  <a:pt x="24" y="8"/>
                </a:lnTo>
                <a:lnTo>
                  <a:pt x="30" y="11"/>
                </a:lnTo>
                <a:lnTo>
                  <a:pt x="37" y="13"/>
                </a:lnTo>
                <a:lnTo>
                  <a:pt x="41" y="15"/>
                </a:lnTo>
                <a:lnTo>
                  <a:pt x="50" y="17"/>
                </a:lnTo>
                <a:lnTo>
                  <a:pt x="59" y="19"/>
                </a:lnTo>
                <a:lnTo>
                  <a:pt x="59" y="2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2" name="Freeform 465"/>
          <p:cNvSpPr>
            <a:spLocks/>
          </p:cNvSpPr>
          <p:nvPr/>
        </p:nvSpPr>
        <p:spPr bwMode="auto">
          <a:xfrm>
            <a:off x="4759325" y="5754688"/>
            <a:ext cx="42863" cy="30163"/>
          </a:xfrm>
          <a:custGeom>
            <a:avLst/>
            <a:gdLst>
              <a:gd name="T0" fmla="*/ 25 w 27"/>
              <a:gd name="T1" fmla="*/ 19 h 19"/>
              <a:gd name="T2" fmla="*/ 17 w 27"/>
              <a:gd name="T3" fmla="*/ 19 h 19"/>
              <a:gd name="T4" fmla="*/ 8 w 27"/>
              <a:gd name="T5" fmla="*/ 15 h 19"/>
              <a:gd name="T6" fmla="*/ 4 w 27"/>
              <a:gd name="T7" fmla="*/ 8 h 19"/>
              <a:gd name="T8" fmla="*/ 0 w 27"/>
              <a:gd name="T9" fmla="*/ 2 h 19"/>
              <a:gd name="T10" fmla="*/ 0 w 27"/>
              <a:gd name="T11" fmla="*/ 0 h 19"/>
              <a:gd name="T12" fmla="*/ 2 w 27"/>
              <a:gd name="T13" fmla="*/ 1 h 19"/>
              <a:gd name="T14" fmla="*/ 6 w 27"/>
              <a:gd name="T15" fmla="*/ 2 h 19"/>
              <a:gd name="T16" fmla="*/ 10 w 27"/>
              <a:gd name="T17" fmla="*/ 9 h 19"/>
              <a:gd name="T18" fmla="*/ 18 w 27"/>
              <a:gd name="T19" fmla="*/ 15 h 19"/>
              <a:gd name="T20" fmla="*/ 26 w 27"/>
              <a:gd name="T21" fmla="*/ 15 h 19"/>
              <a:gd name="T22" fmla="*/ 26 w 27"/>
              <a:gd name="T23" fmla="*/ 16 h 19"/>
              <a:gd name="T24" fmla="*/ 27 w 27"/>
              <a:gd name="T25" fmla="*/ 17 h 19"/>
              <a:gd name="T26" fmla="*/ 25 w 27"/>
              <a:gd name="T27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9">
                <a:moveTo>
                  <a:pt x="25" y="19"/>
                </a:moveTo>
                <a:lnTo>
                  <a:pt x="17" y="19"/>
                </a:lnTo>
                <a:lnTo>
                  <a:pt x="8" y="15"/>
                </a:lnTo>
                <a:lnTo>
                  <a:pt x="4" y="8"/>
                </a:lnTo>
                <a:lnTo>
                  <a:pt x="0" y="2"/>
                </a:lnTo>
                <a:lnTo>
                  <a:pt x="0" y="0"/>
                </a:lnTo>
                <a:lnTo>
                  <a:pt x="2" y="1"/>
                </a:lnTo>
                <a:lnTo>
                  <a:pt x="6" y="2"/>
                </a:lnTo>
                <a:lnTo>
                  <a:pt x="10" y="9"/>
                </a:lnTo>
                <a:lnTo>
                  <a:pt x="18" y="15"/>
                </a:lnTo>
                <a:lnTo>
                  <a:pt x="26" y="15"/>
                </a:lnTo>
                <a:lnTo>
                  <a:pt x="26" y="16"/>
                </a:lnTo>
                <a:lnTo>
                  <a:pt x="27" y="17"/>
                </a:lnTo>
                <a:lnTo>
                  <a:pt x="25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3" name="Freeform 466"/>
          <p:cNvSpPr>
            <a:spLocks/>
          </p:cNvSpPr>
          <p:nvPr/>
        </p:nvSpPr>
        <p:spPr bwMode="auto">
          <a:xfrm>
            <a:off x="5381625" y="5721350"/>
            <a:ext cx="23813" cy="82550"/>
          </a:xfrm>
          <a:custGeom>
            <a:avLst/>
            <a:gdLst>
              <a:gd name="T0" fmla="*/ 13 w 15"/>
              <a:gd name="T1" fmla="*/ 51 h 52"/>
              <a:gd name="T2" fmla="*/ 15 w 15"/>
              <a:gd name="T3" fmla="*/ 52 h 52"/>
              <a:gd name="T4" fmla="*/ 13 w 15"/>
              <a:gd name="T5" fmla="*/ 51 h 52"/>
              <a:gd name="T6" fmla="*/ 12 w 15"/>
              <a:gd name="T7" fmla="*/ 51 h 52"/>
              <a:gd name="T8" fmla="*/ 11 w 15"/>
              <a:gd name="T9" fmla="*/ 49 h 52"/>
              <a:gd name="T10" fmla="*/ 9 w 15"/>
              <a:gd name="T11" fmla="*/ 48 h 52"/>
              <a:gd name="T12" fmla="*/ 9 w 15"/>
              <a:gd name="T13" fmla="*/ 40 h 52"/>
              <a:gd name="T14" fmla="*/ 7 w 15"/>
              <a:gd name="T15" fmla="*/ 29 h 52"/>
              <a:gd name="T16" fmla="*/ 5 w 15"/>
              <a:gd name="T17" fmla="*/ 26 h 52"/>
              <a:gd name="T18" fmla="*/ 5 w 15"/>
              <a:gd name="T19" fmla="*/ 23 h 52"/>
              <a:gd name="T20" fmla="*/ 7 w 15"/>
              <a:gd name="T21" fmla="*/ 22 h 52"/>
              <a:gd name="T22" fmla="*/ 4 w 15"/>
              <a:gd name="T23" fmla="*/ 14 h 52"/>
              <a:gd name="T24" fmla="*/ 4 w 15"/>
              <a:gd name="T25" fmla="*/ 14 h 52"/>
              <a:gd name="T26" fmla="*/ 2 w 15"/>
              <a:gd name="T27" fmla="*/ 10 h 52"/>
              <a:gd name="T28" fmla="*/ 1 w 15"/>
              <a:gd name="T29" fmla="*/ 4 h 52"/>
              <a:gd name="T30" fmla="*/ 0 w 15"/>
              <a:gd name="T31" fmla="*/ 2 h 52"/>
              <a:gd name="T32" fmla="*/ 0 w 15"/>
              <a:gd name="T33" fmla="*/ 0 h 52"/>
              <a:gd name="T34" fmla="*/ 4 w 15"/>
              <a:gd name="T35" fmla="*/ 0 h 52"/>
              <a:gd name="T36" fmla="*/ 7 w 15"/>
              <a:gd name="T37" fmla="*/ 8 h 52"/>
              <a:gd name="T38" fmla="*/ 7 w 15"/>
              <a:gd name="T39" fmla="*/ 12 h 52"/>
              <a:gd name="T40" fmla="*/ 9 w 15"/>
              <a:gd name="T41" fmla="*/ 17 h 52"/>
              <a:gd name="T42" fmla="*/ 9 w 15"/>
              <a:gd name="T43" fmla="*/ 18 h 52"/>
              <a:gd name="T44" fmla="*/ 11 w 15"/>
              <a:gd name="T45" fmla="*/ 25 h 52"/>
              <a:gd name="T46" fmla="*/ 11 w 15"/>
              <a:gd name="T47" fmla="*/ 33 h 52"/>
              <a:gd name="T48" fmla="*/ 12 w 15"/>
              <a:gd name="T49" fmla="*/ 45 h 52"/>
              <a:gd name="T50" fmla="*/ 13 w 15"/>
              <a:gd name="T51" fmla="*/ 45 h 52"/>
              <a:gd name="T52" fmla="*/ 13 w 15"/>
              <a:gd name="T53" fmla="*/ 48 h 52"/>
              <a:gd name="T54" fmla="*/ 13 w 15"/>
              <a:gd name="T55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" h="52">
                <a:moveTo>
                  <a:pt x="13" y="51"/>
                </a:moveTo>
                <a:lnTo>
                  <a:pt x="15" y="52"/>
                </a:lnTo>
                <a:lnTo>
                  <a:pt x="13" y="51"/>
                </a:lnTo>
                <a:lnTo>
                  <a:pt x="12" y="51"/>
                </a:lnTo>
                <a:lnTo>
                  <a:pt x="11" y="49"/>
                </a:lnTo>
                <a:lnTo>
                  <a:pt x="9" y="48"/>
                </a:lnTo>
                <a:lnTo>
                  <a:pt x="9" y="40"/>
                </a:lnTo>
                <a:lnTo>
                  <a:pt x="7" y="29"/>
                </a:lnTo>
                <a:lnTo>
                  <a:pt x="5" y="26"/>
                </a:lnTo>
                <a:lnTo>
                  <a:pt x="5" y="23"/>
                </a:lnTo>
                <a:lnTo>
                  <a:pt x="7" y="22"/>
                </a:lnTo>
                <a:lnTo>
                  <a:pt x="4" y="14"/>
                </a:lnTo>
                <a:lnTo>
                  <a:pt x="4" y="14"/>
                </a:lnTo>
                <a:lnTo>
                  <a:pt x="2" y="10"/>
                </a:lnTo>
                <a:lnTo>
                  <a:pt x="1" y="4"/>
                </a:lnTo>
                <a:lnTo>
                  <a:pt x="0" y="2"/>
                </a:lnTo>
                <a:lnTo>
                  <a:pt x="0" y="0"/>
                </a:lnTo>
                <a:lnTo>
                  <a:pt x="4" y="0"/>
                </a:lnTo>
                <a:lnTo>
                  <a:pt x="7" y="8"/>
                </a:lnTo>
                <a:lnTo>
                  <a:pt x="7" y="12"/>
                </a:lnTo>
                <a:lnTo>
                  <a:pt x="9" y="17"/>
                </a:lnTo>
                <a:lnTo>
                  <a:pt x="9" y="18"/>
                </a:lnTo>
                <a:lnTo>
                  <a:pt x="11" y="25"/>
                </a:lnTo>
                <a:lnTo>
                  <a:pt x="11" y="33"/>
                </a:lnTo>
                <a:lnTo>
                  <a:pt x="12" y="45"/>
                </a:lnTo>
                <a:lnTo>
                  <a:pt x="13" y="45"/>
                </a:lnTo>
                <a:lnTo>
                  <a:pt x="13" y="48"/>
                </a:lnTo>
                <a:lnTo>
                  <a:pt x="13" y="5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4" name="Freeform 467"/>
          <p:cNvSpPr>
            <a:spLocks/>
          </p:cNvSpPr>
          <p:nvPr/>
        </p:nvSpPr>
        <p:spPr bwMode="auto">
          <a:xfrm>
            <a:off x="4324350" y="5643563"/>
            <a:ext cx="60325" cy="52388"/>
          </a:xfrm>
          <a:custGeom>
            <a:avLst/>
            <a:gdLst>
              <a:gd name="T0" fmla="*/ 8 w 38"/>
              <a:gd name="T1" fmla="*/ 31 h 33"/>
              <a:gd name="T2" fmla="*/ 1 w 38"/>
              <a:gd name="T3" fmla="*/ 33 h 33"/>
              <a:gd name="T4" fmla="*/ 1 w 38"/>
              <a:gd name="T5" fmla="*/ 31 h 33"/>
              <a:gd name="T6" fmla="*/ 0 w 38"/>
              <a:gd name="T7" fmla="*/ 30 h 33"/>
              <a:gd name="T8" fmla="*/ 5 w 38"/>
              <a:gd name="T9" fmla="*/ 26 h 33"/>
              <a:gd name="T10" fmla="*/ 11 w 38"/>
              <a:gd name="T11" fmla="*/ 23 h 33"/>
              <a:gd name="T12" fmla="*/ 15 w 38"/>
              <a:gd name="T13" fmla="*/ 16 h 33"/>
              <a:gd name="T14" fmla="*/ 20 w 38"/>
              <a:gd name="T15" fmla="*/ 15 h 33"/>
              <a:gd name="T16" fmla="*/ 24 w 38"/>
              <a:gd name="T17" fmla="*/ 11 h 33"/>
              <a:gd name="T18" fmla="*/ 27 w 38"/>
              <a:gd name="T19" fmla="*/ 10 h 33"/>
              <a:gd name="T20" fmla="*/ 27 w 38"/>
              <a:gd name="T21" fmla="*/ 8 h 33"/>
              <a:gd name="T22" fmla="*/ 27 w 38"/>
              <a:gd name="T23" fmla="*/ 7 h 33"/>
              <a:gd name="T24" fmla="*/ 29 w 38"/>
              <a:gd name="T25" fmla="*/ 4 h 33"/>
              <a:gd name="T26" fmla="*/ 29 w 38"/>
              <a:gd name="T27" fmla="*/ 3 h 33"/>
              <a:gd name="T28" fmla="*/ 37 w 38"/>
              <a:gd name="T29" fmla="*/ 0 h 33"/>
              <a:gd name="T30" fmla="*/ 38 w 38"/>
              <a:gd name="T31" fmla="*/ 3 h 33"/>
              <a:gd name="T32" fmla="*/ 31 w 38"/>
              <a:gd name="T33" fmla="*/ 8 h 33"/>
              <a:gd name="T34" fmla="*/ 30 w 38"/>
              <a:gd name="T35" fmla="*/ 15 h 33"/>
              <a:gd name="T36" fmla="*/ 30 w 38"/>
              <a:gd name="T37" fmla="*/ 16 h 33"/>
              <a:gd name="T38" fmla="*/ 27 w 38"/>
              <a:gd name="T39" fmla="*/ 18 h 33"/>
              <a:gd name="T40" fmla="*/ 22 w 38"/>
              <a:gd name="T41" fmla="*/ 21 h 33"/>
              <a:gd name="T42" fmla="*/ 16 w 38"/>
              <a:gd name="T43" fmla="*/ 23 h 33"/>
              <a:gd name="T44" fmla="*/ 14 w 38"/>
              <a:gd name="T45" fmla="*/ 27 h 33"/>
              <a:gd name="T46" fmla="*/ 8 w 38"/>
              <a:gd name="T47" fmla="*/ 3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8" h="33">
                <a:moveTo>
                  <a:pt x="8" y="31"/>
                </a:moveTo>
                <a:lnTo>
                  <a:pt x="1" y="33"/>
                </a:lnTo>
                <a:lnTo>
                  <a:pt x="1" y="31"/>
                </a:lnTo>
                <a:lnTo>
                  <a:pt x="0" y="30"/>
                </a:lnTo>
                <a:lnTo>
                  <a:pt x="5" y="26"/>
                </a:lnTo>
                <a:lnTo>
                  <a:pt x="11" y="23"/>
                </a:lnTo>
                <a:lnTo>
                  <a:pt x="15" y="16"/>
                </a:lnTo>
                <a:lnTo>
                  <a:pt x="20" y="15"/>
                </a:lnTo>
                <a:lnTo>
                  <a:pt x="24" y="11"/>
                </a:lnTo>
                <a:lnTo>
                  <a:pt x="27" y="10"/>
                </a:lnTo>
                <a:lnTo>
                  <a:pt x="27" y="8"/>
                </a:lnTo>
                <a:lnTo>
                  <a:pt x="27" y="7"/>
                </a:lnTo>
                <a:lnTo>
                  <a:pt x="29" y="4"/>
                </a:lnTo>
                <a:lnTo>
                  <a:pt x="29" y="3"/>
                </a:lnTo>
                <a:lnTo>
                  <a:pt x="37" y="0"/>
                </a:lnTo>
                <a:lnTo>
                  <a:pt x="38" y="3"/>
                </a:lnTo>
                <a:lnTo>
                  <a:pt x="31" y="8"/>
                </a:lnTo>
                <a:lnTo>
                  <a:pt x="30" y="15"/>
                </a:lnTo>
                <a:lnTo>
                  <a:pt x="30" y="16"/>
                </a:lnTo>
                <a:lnTo>
                  <a:pt x="27" y="18"/>
                </a:lnTo>
                <a:lnTo>
                  <a:pt x="22" y="21"/>
                </a:lnTo>
                <a:lnTo>
                  <a:pt x="16" y="23"/>
                </a:lnTo>
                <a:lnTo>
                  <a:pt x="14" y="27"/>
                </a:lnTo>
                <a:lnTo>
                  <a:pt x="8" y="3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5" name="Freeform 468"/>
          <p:cNvSpPr>
            <a:spLocks/>
          </p:cNvSpPr>
          <p:nvPr/>
        </p:nvSpPr>
        <p:spPr bwMode="auto">
          <a:xfrm>
            <a:off x="4575175" y="5613400"/>
            <a:ext cx="69850" cy="58738"/>
          </a:xfrm>
          <a:custGeom>
            <a:avLst/>
            <a:gdLst>
              <a:gd name="T0" fmla="*/ 22 w 44"/>
              <a:gd name="T1" fmla="*/ 16 h 37"/>
              <a:gd name="T2" fmla="*/ 23 w 44"/>
              <a:gd name="T3" fmla="*/ 19 h 37"/>
              <a:gd name="T4" fmla="*/ 32 w 44"/>
              <a:gd name="T5" fmla="*/ 19 h 37"/>
              <a:gd name="T6" fmla="*/ 36 w 44"/>
              <a:gd name="T7" fmla="*/ 20 h 37"/>
              <a:gd name="T8" fmla="*/ 40 w 44"/>
              <a:gd name="T9" fmla="*/ 20 h 37"/>
              <a:gd name="T10" fmla="*/ 41 w 44"/>
              <a:gd name="T11" fmla="*/ 26 h 37"/>
              <a:gd name="T12" fmla="*/ 43 w 44"/>
              <a:gd name="T13" fmla="*/ 31 h 37"/>
              <a:gd name="T14" fmla="*/ 44 w 44"/>
              <a:gd name="T15" fmla="*/ 34 h 37"/>
              <a:gd name="T16" fmla="*/ 41 w 44"/>
              <a:gd name="T17" fmla="*/ 35 h 37"/>
              <a:gd name="T18" fmla="*/ 40 w 44"/>
              <a:gd name="T19" fmla="*/ 35 h 37"/>
              <a:gd name="T20" fmla="*/ 38 w 44"/>
              <a:gd name="T21" fmla="*/ 35 h 37"/>
              <a:gd name="T22" fmla="*/ 37 w 44"/>
              <a:gd name="T23" fmla="*/ 37 h 37"/>
              <a:gd name="T24" fmla="*/ 33 w 44"/>
              <a:gd name="T25" fmla="*/ 31 h 37"/>
              <a:gd name="T26" fmla="*/ 30 w 44"/>
              <a:gd name="T27" fmla="*/ 26 h 37"/>
              <a:gd name="T28" fmla="*/ 25 w 44"/>
              <a:gd name="T29" fmla="*/ 25 h 37"/>
              <a:gd name="T30" fmla="*/ 19 w 44"/>
              <a:gd name="T31" fmla="*/ 20 h 37"/>
              <a:gd name="T32" fmla="*/ 18 w 44"/>
              <a:gd name="T33" fmla="*/ 19 h 37"/>
              <a:gd name="T34" fmla="*/ 12 w 44"/>
              <a:gd name="T35" fmla="*/ 14 h 37"/>
              <a:gd name="T36" fmla="*/ 4 w 44"/>
              <a:gd name="T37" fmla="*/ 7 h 37"/>
              <a:gd name="T38" fmla="*/ 0 w 44"/>
              <a:gd name="T39" fmla="*/ 0 h 37"/>
              <a:gd name="T40" fmla="*/ 4 w 44"/>
              <a:gd name="T41" fmla="*/ 1 h 37"/>
              <a:gd name="T42" fmla="*/ 17 w 44"/>
              <a:gd name="T43" fmla="*/ 10 h 37"/>
              <a:gd name="T44" fmla="*/ 22 w 44"/>
              <a:gd name="T45" fmla="*/ 1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4" h="37">
                <a:moveTo>
                  <a:pt x="22" y="16"/>
                </a:moveTo>
                <a:lnTo>
                  <a:pt x="23" y="19"/>
                </a:lnTo>
                <a:lnTo>
                  <a:pt x="32" y="19"/>
                </a:lnTo>
                <a:lnTo>
                  <a:pt x="36" y="20"/>
                </a:lnTo>
                <a:lnTo>
                  <a:pt x="40" y="20"/>
                </a:lnTo>
                <a:lnTo>
                  <a:pt x="41" y="26"/>
                </a:lnTo>
                <a:lnTo>
                  <a:pt x="43" y="31"/>
                </a:lnTo>
                <a:lnTo>
                  <a:pt x="44" y="34"/>
                </a:lnTo>
                <a:lnTo>
                  <a:pt x="41" y="35"/>
                </a:lnTo>
                <a:lnTo>
                  <a:pt x="40" y="35"/>
                </a:lnTo>
                <a:lnTo>
                  <a:pt x="38" y="35"/>
                </a:lnTo>
                <a:lnTo>
                  <a:pt x="37" y="37"/>
                </a:lnTo>
                <a:lnTo>
                  <a:pt x="33" y="31"/>
                </a:lnTo>
                <a:lnTo>
                  <a:pt x="30" y="26"/>
                </a:lnTo>
                <a:lnTo>
                  <a:pt x="25" y="25"/>
                </a:lnTo>
                <a:lnTo>
                  <a:pt x="19" y="20"/>
                </a:lnTo>
                <a:lnTo>
                  <a:pt x="18" y="19"/>
                </a:lnTo>
                <a:lnTo>
                  <a:pt x="12" y="14"/>
                </a:lnTo>
                <a:lnTo>
                  <a:pt x="4" y="7"/>
                </a:lnTo>
                <a:lnTo>
                  <a:pt x="0" y="0"/>
                </a:lnTo>
                <a:lnTo>
                  <a:pt x="4" y="1"/>
                </a:lnTo>
                <a:lnTo>
                  <a:pt x="17" y="10"/>
                </a:lnTo>
                <a:lnTo>
                  <a:pt x="22" y="1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6" name="Freeform 469"/>
          <p:cNvSpPr>
            <a:spLocks/>
          </p:cNvSpPr>
          <p:nvPr/>
        </p:nvSpPr>
        <p:spPr bwMode="auto">
          <a:xfrm>
            <a:off x="5287963" y="5602288"/>
            <a:ext cx="39688" cy="128588"/>
          </a:xfrm>
          <a:custGeom>
            <a:avLst/>
            <a:gdLst>
              <a:gd name="T0" fmla="*/ 22 w 25"/>
              <a:gd name="T1" fmla="*/ 79 h 81"/>
              <a:gd name="T2" fmla="*/ 18 w 25"/>
              <a:gd name="T3" fmla="*/ 81 h 81"/>
              <a:gd name="T4" fmla="*/ 16 w 25"/>
              <a:gd name="T5" fmla="*/ 78 h 81"/>
              <a:gd name="T6" fmla="*/ 16 w 25"/>
              <a:gd name="T7" fmla="*/ 77 h 81"/>
              <a:gd name="T8" fmla="*/ 16 w 25"/>
              <a:gd name="T9" fmla="*/ 74 h 81"/>
              <a:gd name="T10" fmla="*/ 16 w 25"/>
              <a:gd name="T11" fmla="*/ 70 h 81"/>
              <a:gd name="T12" fmla="*/ 16 w 25"/>
              <a:gd name="T13" fmla="*/ 66 h 81"/>
              <a:gd name="T14" fmla="*/ 15 w 25"/>
              <a:gd name="T15" fmla="*/ 57 h 81"/>
              <a:gd name="T16" fmla="*/ 18 w 25"/>
              <a:gd name="T17" fmla="*/ 55 h 81"/>
              <a:gd name="T18" fmla="*/ 16 w 25"/>
              <a:gd name="T19" fmla="*/ 48 h 81"/>
              <a:gd name="T20" fmla="*/ 15 w 25"/>
              <a:gd name="T21" fmla="*/ 42 h 81"/>
              <a:gd name="T22" fmla="*/ 15 w 25"/>
              <a:gd name="T23" fmla="*/ 37 h 81"/>
              <a:gd name="T24" fmla="*/ 12 w 25"/>
              <a:gd name="T25" fmla="*/ 30 h 81"/>
              <a:gd name="T26" fmla="*/ 10 w 25"/>
              <a:gd name="T27" fmla="*/ 27 h 81"/>
              <a:gd name="T28" fmla="*/ 6 w 25"/>
              <a:gd name="T29" fmla="*/ 23 h 81"/>
              <a:gd name="T30" fmla="*/ 4 w 25"/>
              <a:gd name="T31" fmla="*/ 21 h 81"/>
              <a:gd name="T32" fmla="*/ 6 w 25"/>
              <a:gd name="T33" fmla="*/ 18 h 81"/>
              <a:gd name="T34" fmla="*/ 6 w 25"/>
              <a:gd name="T35" fmla="*/ 12 h 81"/>
              <a:gd name="T36" fmla="*/ 4 w 25"/>
              <a:gd name="T37" fmla="*/ 8 h 81"/>
              <a:gd name="T38" fmla="*/ 3 w 25"/>
              <a:gd name="T39" fmla="*/ 4 h 81"/>
              <a:gd name="T40" fmla="*/ 0 w 25"/>
              <a:gd name="T41" fmla="*/ 0 h 81"/>
              <a:gd name="T42" fmla="*/ 1 w 25"/>
              <a:gd name="T43" fmla="*/ 2 h 81"/>
              <a:gd name="T44" fmla="*/ 3 w 25"/>
              <a:gd name="T45" fmla="*/ 2 h 81"/>
              <a:gd name="T46" fmla="*/ 7 w 25"/>
              <a:gd name="T47" fmla="*/ 3 h 81"/>
              <a:gd name="T48" fmla="*/ 11 w 25"/>
              <a:gd name="T49" fmla="*/ 10 h 81"/>
              <a:gd name="T50" fmla="*/ 16 w 25"/>
              <a:gd name="T51" fmla="*/ 18 h 81"/>
              <a:gd name="T52" fmla="*/ 21 w 25"/>
              <a:gd name="T53" fmla="*/ 26 h 81"/>
              <a:gd name="T54" fmla="*/ 23 w 25"/>
              <a:gd name="T55" fmla="*/ 37 h 81"/>
              <a:gd name="T56" fmla="*/ 23 w 25"/>
              <a:gd name="T57" fmla="*/ 49 h 81"/>
              <a:gd name="T58" fmla="*/ 25 w 25"/>
              <a:gd name="T59" fmla="*/ 57 h 81"/>
              <a:gd name="T60" fmla="*/ 25 w 25"/>
              <a:gd name="T61" fmla="*/ 60 h 81"/>
              <a:gd name="T62" fmla="*/ 22 w 25"/>
              <a:gd name="T63" fmla="*/ 67 h 81"/>
              <a:gd name="T64" fmla="*/ 22 w 25"/>
              <a:gd name="T65" fmla="*/ 71 h 81"/>
              <a:gd name="T66" fmla="*/ 23 w 25"/>
              <a:gd name="T67" fmla="*/ 77 h 81"/>
              <a:gd name="T68" fmla="*/ 23 w 25"/>
              <a:gd name="T69" fmla="*/ 78 h 81"/>
              <a:gd name="T70" fmla="*/ 22 w 25"/>
              <a:gd name="T71" fmla="*/ 7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5" h="81">
                <a:moveTo>
                  <a:pt x="22" y="79"/>
                </a:moveTo>
                <a:lnTo>
                  <a:pt x="18" y="81"/>
                </a:lnTo>
                <a:lnTo>
                  <a:pt x="16" y="78"/>
                </a:lnTo>
                <a:lnTo>
                  <a:pt x="16" y="77"/>
                </a:lnTo>
                <a:lnTo>
                  <a:pt x="16" y="74"/>
                </a:lnTo>
                <a:lnTo>
                  <a:pt x="16" y="70"/>
                </a:lnTo>
                <a:lnTo>
                  <a:pt x="16" y="66"/>
                </a:lnTo>
                <a:lnTo>
                  <a:pt x="15" y="57"/>
                </a:lnTo>
                <a:lnTo>
                  <a:pt x="18" y="55"/>
                </a:lnTo>
                <a:lnTo>
                  <a:pt x="16" y="48"/>
                </a:lnTo>
                <a:lnTo>
                  <a:pt x="15" y="42"/>
                </a:lnTo>
                <a:lnTo>
                  <a:pt x="15" y="37"/>
                </a:lnTo>
                <a:lnTo>
                  <a:pt x="12" y="30"/>
                </a:lnTo>
                <a:lnTo>
                  <a:pt x="10" y="27"/>
                </a:lnTo>
                <a:lnTo>
                  <a:pt x="6" y="23"/>
                </a:lnTo>
                <a:lnTo>
                  <a:pt x="4" y="21"/>
                </a:lnTo>
                <a:lnTo>
                  <a:pt x="6" y="18"/>
                </a:lnTo>
                <a:lnTo>
                  <a:pt x="6" y="12"/>
                </a:lnTo>
                <a:lnTo>
                  <a:pt x="4" y="8"/>
                </a:lnTo>
                <a:lnTo>
                  <a:pt x="3" y="4"/>
                </a:lnTo>
                <a:lnTo>
                  <a:pt x="0" y="0"/>
                </a:lnTo>
                <a:lnTo>
                  <a:pt x="1" y="2"/>
                </a:lnTo>
                <a:lnTo>
                  <a:pt x="3" y="2"/>
                </a:lnTo>
                <a:lnTo>
                  <a:pt x="7" y="3"/>
                </a:lnTo>
                <a:lnTo>
                  <a:pt x="11" y="10"/>
                </a:lnTo>
                <a:lnTo>
                  <a:pt x="16" y="18"/>
                </a:lnTo>
                <a:lnTo>
                  <a:pt x="21" y="26"/>
                </a:lnTo>
                <a:lnTo>
                  <a:pt x="23" y="37"/>
                </a:lnTo>
                <a:lnTo>
                  <a:pt x="23" y="49"/>
                </a:lnTo>
                <a:lnTo>
                  <a:pt x="25" y="57"/>
                </a:lnTo>
                <a:lnTo>
                  <a:pt x="25" y="60"/>
                </a:lnTo>
                <a:lnTo>
                  <a:pt x="22" y="67"/>
                </a:lnTo>
                <a:lnTo>
                  <a:pt x="22" y="71"/>
                </a:lnTo>
                <a:lnTo>
                  <a:pt x="23" y="77"/>
                </a:lnTo>
                <a:lnTo>
                  <a:pt x="23" y="78"/>
                </a:lnTo>
                <a:lnTo>
                  <a:pt x="22" y="7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7" name="Freeform 470"/>
          <p:cNvSpPr>
            <a:spLocks/>
          </p:cNvSpPr>
          <p:nvPr/>
        </p:nvSpPr>
        <p:spPr bwMode="auto">
          <a:xfrm>
            <a:off x="4806950" y="5543550"/>
            <a:ext cx="50800" cy="122238"/>
          </a:xfrm>
          <a:custGeom>
            <a:avLst/>
            <a:gdLst>
              <a:gd name="T0" fmla="*/ 12 w 32"/>
              <a:gd name="T1" fmla="*/ 14 h 77"/>
              <a:gd name="T2" fmla="*/ 15 w 32"/>
              <a:gd name="T3" fmla="*/ 19 h 77"/>
              <a:gd name="T4" fmla="*/ 19 w 32"/>
              <a:gd name="T5" fmla="*/ 30 h 77"/>
              <a:gd name="T6" fmla="*/ 23 w 32"/>
              <a:gd name="T7" fmla="*/ 36 h 77"/>
              <a:gd name="T8" fmla="*/ 27 w 32"/>
              <a:gd name="T9" fmla="*/ 43 h 77"/>
              <a:gd name="T10" fmla="*/ 32 w 32"/>
              <a:gd name="T11" fmla="*/ 49 h 77"/>
              <a:gd name="T12" fmla="*/ 32 w 32"/>
              <a:gd name="T13" fmla="*/ 60 h 77"/>
              <a:gd name="T14" fmla="*/ 32 w 32"/>
              <a:gd name="T15" fmla="*/ 64 h 77"/>
              <a:gd name="T16" fmla="*/ 32 w 32"/>
              <a:gd name="T17" fmla="*/ 71 h 77"/>
              <a:gd name="T18" fmla="*/ 29 w 32"/>
              <a:gd name="T19" fmla="*/ 77 h 77"/>
              <a:gd name="T20" fmla="*/ 29 w 32"/>
              <a:gd name="T21" fmla="*/ 75 h 77"/>
              <a:gd name="T22" fmla="*/ 26 w 32"/>
              <a:gd name="T23" fmla="*/ 70 h 77"/>
              <a:gd name="T24" fmla="*/ 25 w 32"/>
              <a:gd name="T25" fmla="*/ 60 h 77"/>
              <a:gd name="T26" fmla="*/ 25 w 32"/>
              <a:gd name="T27" fmla="*/ 52 h 77"/>
              <a:gd name="T28" fmla="*/ 22 w 32"/>
              <a:gd name="T29" fmla="*/ 47 h 77"/>
              <a:gd name="T30" fmla="*/ 18 w 32"/>
              <a:gd name="T31" fmla="*/ 37 h 77"/>
              <a:gd name="T32" fmla="*/ 14 w 32"/>
              <a:gd name="T33" fmla="*/ 29 h 77"/>
              <a:gd name="T34" fmla="*/ 8 w 32"/>
              <a:gd name="T35" fmla="*/ 18 h 77"/>
              <a:gd name="T36" fmla="*/ 7 w 32"/>
              <a:gd name="T37" fmla="*/ 19 h 77"/>
              <a:gd name="T38" fmla="*/ 6 w 32"/>
              <a:gd name="T39" fmla="*/ 21 h 77"/>
              <a:gd name="T40" fmla="*/ 4 w 32"/>
              <a:gd name="T41" fmla="*/ 19 h 77"/>
              <a:gd name="T42" fmla="*/ 3 w 32"/>
              <a:gd name="T43" fmla="*/ 19 h 77"/>
              <a:gd name="T44" fmla="*/ 2 w 32"/>
              <a:gd name="T45" fmla="*/ 19 h 77"/>
              <a:gd name="T46" fmla="*/ 2 w 32"/>
              <a:gd name="T47" fmla="*/ 18 h 77"/>
              <a:gd name="T48" fmla="*/ 2 w 32"/>
              <a:gd name="T49" fmla="*/ 17 h 77"/>
              <a:gd name="T50" fmla="*/ 7 w 32"/>
              <a:gd name="T51" fmla="*/ 11 h 77"/>
              <a:gd name="T52" fmla="*/ 6 w 32"/>
              <a:gd name="T53" fmla="*/ 9 h 77"/>
              <a:gd name="T54" fmla="*/ 0 w 32"/>
              <a:gd name="T55" fmla="*/ 3 h 77"/>
              <a:gd name="T56" fmla="*/ 0 w 32"/>
              <a:gd name="T57" fmla="*/ 0 h 77"/>
              <a:gd name="T58" fmla="*/ 10 w 32"/>
              <a:gd name="T59" fmla="*/ 4 h 77"/>
              <a:gd name="T60" fmla="*/ 11 w 32"/>
              <a:gd name="T61" fmla="*/ 9 h 77"/>
              <a:gd name="T62" fmla="*/ 12 w 32"/>
              <a:gd name="T63" fmla="*/ 14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2" h="77">
                <a:moveTo>
                  <a:pt x="12" y="14"/>
                </a:moveTo>
                <a:lnTo>
                  <a:pt x="15" y="19"/>
                </a:lnTo>
                <a:lnTo>
                  <a:pt x="19" y="30"/>
                </a:lnTo>
                <a:lnTo>
                  <a:pt x="23" y="36"/>
                </a:lnTo>
                <a:lnTo>
                  <a:pt x="27" y="43"/>
                </a:lnTo>
                <a:lnTo>
                  <a:pt x="32" y="49"/>
                </a:lnTo>
                <a:lnTo>
                  <a:pt x="32" y="60"/>
                </a:lnTo>
                <a:lnTo>
                  <a:pt x="32" y="64"/>
                </a:lnTo>
                <a:lnTo>
                  <a:pt x="32" y="71"/>
                </a:lnTo>
                <a:lnTo>
                  <a:pt x="29" y="77"/>
                </a:lnTo>
                <a:lnTo>
                  <a:pt x="29" y="75"/>
                </a:lnTo>
                <a:lnTo>
                  <a:pt x="26" y="70"/>
                </a:lnTo>
                <a:lnTo>
                  <a:pt x="25" y="60"/>
                </a:lnTo>
                <a:lnTo>
                  <a:pt x="25" y="52"/>
                </a:lnTo>
                <a:lnTo>
                  <a:pt x="22" y="47"/>
                </a:lnTo>
                <a:lnTo>
                  <a:pt x="18" y="37"/>
                </a:lnTo>
                <a:lnTo>
                  <a:pt x="14" y="29"/>
                </a:lnTo>
                <a:lnTo>
                  <a:pt x="8" y="18"/>
                </a:lnTo>
                <a:lnTo>
                  <a:pt x="7" y="19"/>
                </a:lnTo>
                <a:lnTo>
                  <a:pt x="6" y="21"/>
                </a:lnTo>
                <a:lnTo>
                  <a:pt x="4" y="19"/>
                </a:lnTo>
                <a:lnTo>
                  <a:pt x="3" y="19"/>
                </a:lnTo>
                <a:lnTo>
                  <a:pt x="2" y="19"/>
                </a:lnTo>
                <a:lnTo>
                  <a:pt x="2" y="18"/>
                </a:lnTo>
                <a:lnTo>
                  <a:pt x="2" y="17"/>
                </a:lnTo>
                <a:lnTo>
                  <a:pt x="7" y="11"/>
                </a:lnTo>
                <a:lnTo>
                  <a:pt x="6" y="9"/>
                </a:lnTo>
                <a:lnTo>
                  <a:pt x="0" y="3"/>
                </a:lnTo>
                <a:lnTo>
                  <a:pt x="0" y="0"/>
                </a:lnTo>
                <a:lnTo>
                  <a:pt x="10" y="4"/>
                </a:lnTo>
                <a:lnTo>
                  <a:pt x="11" y="9"/>
                </a:lnTo>
                <a:lnTo>
                  <a:pt x="12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8" name="Freeform 471"/>
          <p:cNvSpPr>
            <a:spLocks/>
          </p:cNvSpPr>
          <p:nvPr/>
        </p:nvSpPr>
        <p:spPr bwMode="auto">
          <a:xfrm>
            <a:off x="4627563" y="5519738"/>
            <a:ext cx="77788" cy="115888"/>
          </a:xfrm>
          <a:custGeom>
            <a:avLst/>
            <a:gdLst>
              <a:gd name="T0" fmla="*/ 15 w 49"/>
              <a:gd name="T1" fmla="*/ 34 h 73"/>
              <a:gd name="T2" fmla="*/ 22 w 49"/>
              <a:gd name="T3" fmla="*/ 39 h 73"/>
              <a:gd name="T4" fmla="*/ 23 w 49"/>
              <a:gd name="T5" fmla="*/ 39 h 73"/>
              <a:gd name="T6" fmla="*/ 27 w 49"/>
              <a:gd name="T7" fmla="*/ 39 h 73"/>
              <a:gd name="T8" fmla="*/ 29 w 49"/>
              <a:gd name="T9" fmla="*/ 40 h 73"/>
              <a:gd name="T10" fmla="*/ 30 w 49"/>
              <a:gd name="T11" fmla="*/ 43 h 73"/>
              <a:gd name="T12" fmla="*/ 31 w 49"/>
              <a:gd name="T13" fmla="*/ 44 h 73"/>
              <a:gd name="T14" fmla="*/ 38 w 49"/>
              <a:gd name="T15" fmla="*/ 49 h 73"/>
              <a:gd name="T16" fmla="*/ 42 w 49"/>
              <a:gd name="T17" fmla="*/ 51 h 73"/>
              <a:gd name="T18" fmla="*/ 49 w 49"/>
              <a:gd name="T19" fmla="*/ 54 h 73"/>
              <a:gd name="T20" fmla="*/ 48 w 49"/>
              <a:gd name="T21" fmla="*/ 54 h 73"/>
              <a:gd name="T22" fmla="*/ 48 w 49"/>
              <a:gd name="T23" fmla="*/ 55 h 73"/>
              <a:gd name="T24" fmla="*/ 45 w 49"/>
              <a:gd name="T25" fmla="*/ 58 h 73"/>
              <a:gd name="T26" fmla="*/ 44 w 49"/>
              <a:gd name="T27" fmla="*/ 58 h 73"/>
              <a:gd name="T28" fmla="*/ 34 w 49"/>
              <a:gd name="T29" fmla="*/ 54 h 73"/>
              <a:gd name="T30" fmla="*/ 26 w 49"/>
              <a:gd name="T31" fmla="*/ 49 h 73"/>
              <a:gd name="T32" fmla="*/ 22 w 49"/>
              <a:gd name="T33" fmla="*/ 47 h 73"/>
              <a:gd name="T34" fmla="*/ 25 w 49"/>
              <a:gd name="T35" fmla="*/ 59 h 73"/>
              <a:gd name="T36" fmla="*/ 33 w 49"/>
              <a:gd name="T37" fmla="*/ 66 h 73"/>
              <a:gd name="T38" fmla="*/ 34 w 49"/>
              <a:gd name="T39" fmla="*/ 69 h 73"/>
              <a:gd name="T40" fmla="*/ 38 w 49"/>
              <a:gd name="T41" fmla="*/ 73 h 73"/>
              <a:gd name="T42" fmla="*/ 34 w 49"/>
              <a:gd name="T43" fmla="*/ 73 h 73"/>
              <a:gd name="T44" fmla="*/ 23 w 49"/>
              <a:gd name="T45" fmla="*/ 67 h 73"/>
              <a:gd name="T46" fmla="*/ 18 w 49"/>
              <a:gd name="T47" fmla="*/ 59 h 73"/>
              <a:gd name="T48" fmla="*/ 14 w 49"/>
              <a:gd name="T49" fmla="*/ 55 h 73"/>
              <a:gd name="T50" fmla="*/ 10 w 49"/>
              <a:gd name="T51" fmla="*/ 51 h 73"/>
              <a:gd name="T52" fmla="*/ 10 w 49"/>
              <a:gd name="T53" fmla="*/ 45 h 73"/>
              <a:gd name="T54" fmla="*/ 8 w 49"/>
              <a:gd name="T55" fmla="*/ 40 h 73"/>
              <a:gd name="T56" fmla="*/ 7 w 49"/>
              <a:gd name="T57" fmla="*/ 34 h 73"/>
              <a:gd name="T58" fmla="*/ 11 w 49"/>
              <a:gd name="T59" fmla="*/ 28 h 73"/>
              <a:gd name="T60" fmla="*/ 14 w 49"/>
              <a:gd name="T61" fmla="*/ 26 h 73"/>
              <a:gd name="T62" fmla="*/ 16 w 49"/>
              <a:gd name="T63" fmla="*/ 25 h 73"/>
              <a:gd name="T64" fmla="*/ 12 w 49"/>
              <a:gd name="T65" fmla="*/ 19 h 73"/>
              <a:gd name="T66" fmla="*/ 11 w 49"/>
              <a:gd name="T67" fmla="*/ 18 h 73"/>
              <a:gd name="T68" fmla="*/ 5 w 49"/>
              <a:gd name="T69" fmla="*/ 14 h 73"/>
              <a:gd name="T70" fmla="*/ 5 w 49"/>
              <a:gd name="T71" fmla="*/ 10 h 73"/>
              <a:gd name="T72" fmla="*/ 4 w 49"/>
              <a:gd name="T73" fmla="*/ 6 h 73"/>
              <a:gd name="T74" fmla="*/ 0 w 49"/>
              <a:gd name="T75" fmla="*/ 0 h 73"/>
              <a:gd name="T76" fmla="*/ 1 w 49"/>
              <a:gd name="T77" fmla="*/ 0 h 73"/>
              <a:gd name="T78" fmla="*/ 7 w 49"/>
              <a:gd name="T79" fmla="*/ 2 h 73"/>
              <a:gd name="T80" fmla="*/ 7 w 49"/>
              <a:gd name="T81" fmla="*/ 4 h 73"/>
              <a:gd name="T82" fmla="*/ 10 w 49"/>
              <a:gd name="T83" fmla="*/ 10 h 73"/>
              <a:gd name="T84" fmla="*/ 15 w 49"/>
              <a:gd name="T85" fmla="*/ 17 h 73"/>
              <a:gd name="T86" fmla="*/ 20 w 49"/>
              <a:gd name="T87" fmla="*/ 21 h 73"/>
              <a:gd name="T88" fmla="*/ 19 w 49"/>
              <a:gd name="T89" fmla="*/ 26 h 73"/>
              <a:gd name="T90" fmla="*/ 18 w 49"/>
              <a:gd name="T91" fmla="*/ 28 h 73"/>
              <a:gd name="T92" fmla="*/ 15 w 49"/>
              <a:gd name="T93" fmla="*/ 34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9" h="73">
                <a:moveTo>
                  <a:pt x="15" y="34"/>
                </a:moveTo>
                <a:lnTo>
                  <a:pt x="22" y="39"/>
                </a:lnTo>
                <a:lnTo>
                  <a:pt x="23" y="39"/>
                </a:lnTo>
                <a:lnTo>
                  <a:pt x="27" y="39"/>
                </a:lnTo>
                <a:lnTo>
                  <a:pt x="29" y="40"/>
                </a:lnTo>
                <a:lnTo>
                  <a:pt x="30" y="43"/>
                </a:lnTo>
                <a:lnTo>
                  <a:pt x="31" y="44"/>
                </a:lnTo>
                <a:lnTo>
                  <a:pt x="38" y="49"/>
                </a:lnTo>
                <a:lnTo>
                  <a:pt x="42" y="51"/>
                </a:lnTo>
                <a:lnTo>
                  <a:pt x="49" y="54"/>
                </a:lnTo>
                <a:lnTo>
                  <a:pt x="48" y="54"/>
                </a:lnTo>
                <a:lnTo>
                  <a:pt x="48" y="55"/>
                </a:lnTo>
                <a:lnTo>
                  <a:pt x="45" y="58"/>
                </a:lnTo>
                <a:lnTo>
                  <a:pt x="44" y="58"/>
                </a:lnTo>
                <a:lnTo>
                  <a:pt x="34" y="54"/>
                </a:lnTo>
                <a:lnTo>
                  <a:pt x="26" y="49"/>
                </a:lnTo>
                <a:lnTo>
                  <a:pt x="22" y="47"/>
                </a:lnTo>
                <a:lnTo>
                  <a:pt x="25" y="59"/>
                </a:lnTo>
                <a:lnTo>
                  <a:pt x="33" y="66"/>
                </a:lnTo>
                <a:lnTo>
                  <a:pt x="34" y="69"/>
                </a:lnTo>
                <a:lnTo>
                  <a:pt x="38" y="73"/>
                </a:lnTo>
                <a:lnTo>
                  <a:pt x="34" y="73"/>
                </a:lnTo>
                <a:lnTo>
                  <a:pt x="23" y="67"/>
                </a:lnTo>
                <a:lnTo>
                  <a:pt x="18" y="59"/>
                </a:lnTo>
                <a:lnTo>
                  <a:pt x="14" y="55"/>
                </a:lnTo>
                <a:lnTo>
                  <a:pt x="10" y="51"/>
                </a:lnTo>
                <a:lnTo>
                  <a:pt x="10" y="45"/>
                </a:lnTo>
                <a:lnTo>
                  <a:pt x="8" y="40"/>
                </a:lnTo>
                <a:lnTo>
                  <a:pt x="7" y="34"/>
                </a:lnTo>
                <a:lnTo>
                  <a:pt x="11" y="28"/>
                </a:lnTo>
                <a:lnTo>
                  <a:pt x="14" y="26"/>
                </a:lnTo>
                <a:lnTo>
                  <a:pt x="16" y="25"/>
                </a:lnTo>
                <a:lnTo>
                  <a:pt x="12" y="19"/>
                </a:lnTo>
                <a:lnTo>
                  <a:pt x="11" y="18"/>
                </a:lnTo>
                <a:lnTo>
                  <a:pt x="5" y="14"/>
                </a:lnTo>
                <a:lnTo>
                  <a:pt x="5" y="10"/>
                </a:lnTo>
                <a:lnTo>
                  <a:pt x="4" y="6"/>
                </a:lnTo>
                <a:lnTo>
                  <a:pt x="0" y="0"/>
                </a:lnTo>
                <a:lnTo>
                  <a:pt x="1" y="0"/>
                </a:lnTo>
                <a:lnTo>
                  <a:pt x="7" y="2"/>
                </a:lnTo>
                <a:lnTo>
                  <a:pt x="7" y="4"/>
                </a:lnTo>
                <a:lnTo>
                  <a:pt x="10" y="10"/>
                </a:lnTo>
                <a:lnTo>
                  <a:pt x="15" y="17"/>
                </a:lnTo>
                <a:lnTo>
                  <a:pt x="20" y="21"/>
                </a:lnTo>
                <a:lnTo>
                  <a:pt x="19" y="26"/>
                </a:lnTo>
                <a:lnTo>
                  <a:pt x="18" y="28"/>
                </a:lnTo>
                <a:lnTo>
                  <a:pt x="15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9" name="Freeform 472"/>
          <p:cNvSpPr>
            <a:spLocks/>
          </p:cNvSpPr>
          <p:nvPr/>
        </p:nvSpPr>
        <p:spPr bwMode="auto">
          <a:xfrm>
            <a:off x="5065713" y="5511800"/>
            <a:ext cx="79375" cy="101600"/>
          </a:xfrm>
          <a:custGeom>
            <a:avLst/>
            <a:gdLst>
              <a:gd name="T0" fmla="*/ 24 w 50"/>
              <a:gd name="T1" fmla="*/ 18 h 64"/>
              <a:gd name="T2" fmla="*/ 30 w 50"/>
              <a:gd name="T3" fmla="*/ 18 h 64"/>
              <a:gd name="T4" fmla="*/ 34 w 50"/>
              <a:gd name="T5" fmla="*/ 18 h 64"/>
              <a:gd name="T6" fmla="*/ 40 w 50"/>
              <a:gd name="T7" fmla="*/ 18 h 64"/>
              <a:gd name="T8" fmla="*/ 40 w 50"/>
              <a:gd name="T9" fmla="*/ 15 h 64"/>
              <a:gd name="T10" fmla="*/ 42 w 50"/>
              <a:gd name="T11" fmla="*/ 8 h 64"/>
              <a:gd name="T12" fmla="*/ 42 w 50"/>
              <a:gd name="T13" fmla="*/ 7 h 64"/>
              <a:gd name="T14" fmla="*/ 45 w 50"/>
              <a:gd name="T15" fmla="*/ 4 h 64"/>
              <a:gd name="T16" fmla="*/ 47 w 50"/>
              <a:gd name="T17" fmla="*/ 3 h 64"/>
              <a:gd name="T18" fmla="*/ 49 w 50"/>
              <a:gd name="T19" fmla="*/ 5 h 64"/>
              <a:gd name="T20" fmla="*/ 50 w 50"/>
              <a:gd name="T21" fmla="*/ 7 h 64"/>
              <a:gd name="T22" fmla="*/ 47 w 50"/>
              <a:gd name="T23" fmla="*/ 11 h 64"/>
              <a:gd name="T24" fmla="*/ 45 w 50"/>
              <a:gd name="T25" fmla="*/ 16 h 64"/>
              <a:gd name="T26" fmla="*/ 45 w 50"/>
              <a:gd name="T27" fmla="*/ 19 h 64"/>
              <a:gd name="T28" fmla="*/ 42 w 50"/>
              <a:gd name="T29" fmla="*/ 20 h 64"/>
              <a:gd name="T30" fmla="*/ 40 w 50"/>
              <a:gd name="T31" fmla="*/ 23 h 64"/>
              <a:gd name="T32" fmla="*/ 35 w 50"/>
              <a:gd name="T33" fmla="*/ 31 h 64"/>
              <a:gd name="T34" fmla="*/ 40 w 50"/>
              <a:gd name="T35" fmla="*/ 39 h 64"/>
              <a:gd name="T36" fmla="*/ 43 w 50"/>
              <a:gd name="T37" fmla="*/ 45 h 64"/>
              <a:gd name="T38" fmla="*/ 43 w 50"/>
              <a:gd name="T39" fmla="*/ 48 h 64"/>
              <a:gd name="T40" fmla="*/ 45 w 50"/>
              <a:gd name="T41" fmla="*/ 57 h 64"/>
              <a:gd name="T42" fmla="*/ 42 w 50"/>
              <a:gd name="T43" fmla="*/ 63 h 64"/>
              <a:gd name="T44" fmla="*/ 40 w 50"/>
              <a:gd name="T45" fmla="*/ 64 h 64"/>
              <a:gd name="T46" fmla="*/ 38 w 50"/>
              <a:gd name="T47" fmla="*/ 63 h 64"/>
              <a:gd name="T48" fmla="*/ 38 w 50"/>
              <a:gd name="T49" fmla="*/ 60 h 64"/>
              <a:gd name="T50" fmla="*/ 38 w 50"/>
              <a:gd name="T51" fmla="*/ 53 h 64"/>
              <a:gd name="T52" fmla="*/ 35 w 50"/>
              <a:gd name="T53" fmla="*/ 45 h 64"/>
              <a:gd name="T54" fmla="*/ 35 w 50"/>
              <a:gd name="T55" fmla="*/ 44 h 64"/>
              <a:gd name="T56" fmla="*/ 24 w 50"/>
              <a:gd name="T57" fmla="*/ 34 h 64"/>
              <a:gd name="T58" fmla="*/ 20 w 50"/>
              <a:gd name="T59" fmla="*/ 33 h 64"/>
              <a:gd name="T60" fmla="*/ 17 w 50"/>
              <a:gd name="T61" fmla="*/ 31 h 64"/>
              <a:gd name="T62" fmla="*/ 10 w 50"/>
              <a:gd name="T63" fmla="*/ 33 h 64"/>
              <a:gd name="T64" fmla="*/ 4 w 50"/>
              <a:gd name="T65" fmla="*/ 42 h 64"/>
              <a:gd name="T66" fmla="*/ 0 w 50"/>
              <a:gd name="T67" fmla="*/ 45 h 64"/>
              <a:gd name="T68" fmla="*/ 1 w 50"/>
              <a:gd name="T69" fmla="*/ 39 h 64"/>
              <a:gd name="T70" fmla="*/ 1 w 50"/>
              <a:gd name="T71" fmla="*/ 38 h 64"/>
              <a:gd name="T72" fmla="*/ 2 w 50"/>
              <a:gd name="T73" fmla="*/ 33 h 64"/>
              <a:gd name="T74" fmla="*/ 5 w 50"/>
              <a:gd name="T75" fmla="*/ 29 h 64"/>
              <a:gd name="T76" fmla="*/ 5 w 50"/>
              <a:gd name="T77" fmla="*/ 27 h 64"/>
              <a:gd name="T78" fmla="*/ 9 w 50"/>
              <a:gd name="T79" fmla="*/ 23 h 64"/>
              <a:gd name="T80" fmla="*/ 12 w 50"/>
              <a:gd name="T81" fmla="*/ 19 h 64"/>
              <a:gd name="T82" fmla="*/ 13 w 50"/>
              <a:gd name="T83" fmla="*/ 16 h 64"/>
              <a:gd name="T84" fmla="*/ 13 w 50"/>
              <a:gd name="T85" fmla="*/ 15 h 64"/>
              <a:gd name="T86" fmla="*/ 16 w 50"/>
              <a:gd name="T87" fmla="*/ 14 h 64"/>
              <a:gd name="T88" fmla="*/ 24 w 50"/>
              <a:gd name="T89" fmla="*/ 0 h 64"/>
              <a:gd name="T90" fmla="*/ 28 w 50"/>
              <a:gd name="T91" fmla="*/ 1 h 64"/>
              <a:gd name="T92" fmla="*/ 30 w 50"/>
              <a:gd name="T93" fmla="*/ 4 h 64"/>
              <a:gd name="T94" fmla="*/ 27 w 50"/>
              <a:gd name="T95" fmla="*/ 8 h 64"/>
              <a:gd name="T96" fmla="*/ 24 w 50"/>
              <a:gd name="T97" fmla="*/ 14 h 64"/>
              <a:gd name="T98" fmla="*/ 24 w 50"/>
              <a:gd name="T99" fmla="*/ 18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0" h="64">
                <a:moveTo>
                  <a:pt x="24" y="18"/>
                </a:moveTo>
                <a:lnTo>
                  <a:pt x="30" y="18"/>
                </a:lnTo>
                <a:lnTo>
                  <a:pt x="34" y="18"/>
                </a:lnTo>
                <a:lnTo>
                  <a:pt x="40" y="18"/>
                </a:lnTo>
                <a:lnTo>
                  <a:pt x="40" y="15"/>
                </a:lnTo>
                <a:lnTo>
                  <a:pt x="42" y="8"/>
                </a:lnTo>
                <a:lnTo>
                  <a:pt x="42" y="7"/>
                </a:lnTo>
                <a:lnTo>
                  <a:pt x="45" y="4"/>
                </a:lnTo>
                <a:lnTo>
                  <a:pt x="47" y="3"/>
                </a:lnTo>
                <a:lnTo>
                  <a:pt x="49" y="5"/>
                </a:lnTo>
                <a:lnTo>
                  <a:pt x="50" y="7"/>
                </a:lnTo>
                <a:lnTo>
                  <a:pt x="47" y="11"/>
                </a:lnTo>
                <a:lnTo>
                  <a:pt x="45" y="16"/>
                </a:lnTo>
                <a:lnTo>
                  <a:pt x="45" y="19"/>
                </a:lnTo>
                <a:lnTo>
                  <a:pt x="42" y="20"/>
                </a:lnTo>
                <a:lnTo>
                  <a:pt x="40" y="23"/>
                </a:lnTo>
                <a:lnTo>
                  <a:pt x="35" y="31"/>
                </a:lnTo>
                <a:lnTo>
                  <a:pt x="40" y="39"/>
                </a:lnTo>
                <a:lnTo>
                  <a:pt x="43" y="45"/>
                </a:lnTo>
                <a:lnTo>
                  <a:pt x="43" y="48"/>
                </a:lnTo>
                <a:lnTo>
                  <a:pt x="45" y="57"/>
                </a:lnTo>
                <a:lnTo>
                  <a:pt x="42" y="63"/>
                </a:lnTo>
                <a:lnTo>
                  <a:pt x="40" y="64"/>
                </a:lnTo>
                <a:lnTo>
                  <a:pt x="38" y="63"/>
                </a:lnTo>
                <a:lnTo>
                  <a:pt x="38" y="60"/>
                </a:lnTo>
                <a:lnTo>
                  <a:pt x="38" y="53"/>
                </a:lnTo>
                <a:lnTo>
                  <a:pt x="35" y="45"/>
                </a:lnTo>
                <a:lnTo>
                  <a:pt x="35" y="44"/>
                </a:lnTo>
                <a:lnTo>
                  <a:pt x="24" y="34"/>
                </a:lnTo>
                <a:lnTo>
                  <a:pt x="20" y="33"/>
                </a:lnTo>
                <a:lnTo>
                  <a:pt x="17" y="31"/>
                </a:lnTo>
                <a:lnTo>
                  <a:pt x="10" y="33"/>
                </a:lnTo>
                <a:lnTo>
                  <a:pt x="4" y="42"/>
                </a:lnTo>
                <a:lnTo>
                  <a:pt x="0" y="45"/>
                </a:lnTo>
                <a:lnTo>
                  <a:pt x="1" y="39"/>
                </a:lnTo>
                <a:lnTo>
                  <a:pt x="1" y="38"/>
                </a:lnTo>
                <a:lnTo>
                  <a:pt x="2" y="33"/>
                </a:lnTo>
                <a:lnTo>
                  <a:pt x="5" y="29"/>
                </a:lnTo>
                <a:lnTo>
                  <a:pt x="5" y="27"/>
                </a:lnTo>
                <a:lnTo>
                  <a:pt x="9" y="23"/>
                </a:lnTo>
                <a:lnTo>
                  <a:pt x="12" y="19"/>
                </a:lnTo>
                <a:lnTo>
                  <a:pt x="13" y="16"/>
                </a:lnTo>
                <a:lnTo>
                  <a:pt x="13" y="15"/>
                </a:lnTo>
                <a:lnTo>
                  <a:pt x="16" y="14"/>
                </a:lnTo>
                <a:lnTo>
                  <a:pt x="24" y="0"/>
                </a:lnTo>
                <a:lnTo>
                  <a:pt x="28" y="1"/>
                </a:lnTo>
                <a:lnTo>
                  <a:pt x="30" y="4"/>
                </a:lnTo>
                <a:lnTo>
                  <a:pt x="27" y="8"/>
                </a:lnTo>
                <a:lnTo>
                  <a:pt x="24" y="14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0" name="Freeform 473"/>
          <p:cNvSpPr>
            <a:spLocks/>
          </p:cNvSpPr>
          <p:nvPr/>
        </p:nvSpPr>
        <p:spPr bwMode="auto">
          <a:xfrm>
            <a:off x="4986338" y="5397500"/>
            <a:ext cx="39688" cy="112713"/>
          </a:xfrm>
          <a:custGeom>
            <a:avLst/>
            <a:gdLst>
              <a:gd name="T0" fmla="*/ 24 w 25"/>
              <a:gd name="T1" fmla="*/ 71 h 71"/>
              <a:gd name="T2" fmla="*/ 21 w 25"/>
              <a:gd name="T3" fmla="*/ 71 h 71"/>
              <a:gd name="T4" fmla="*/ 17 w 25"/>
              <a:gd name="T5" fmla="*/ 65 h 71"/>
              <a:gd name="T6" fmla="*/ 9 w 25"/>
              <a:gd name="T7" fmla="*/ 61 h 71"/>
              <a:gd name="T8" fmla="*/ 2 w 25"/>
              <a:gd name="T9" fmla="*/ 56 h 71"/>
              <a:gd name="T10" fmla="*/ 0 w 25"/>
              <a:gd name="T11" fmla="*/ 47 h 71"/>
              <a:gd name="T12" fmla="*/ 0 w 25"/>
              <a:gd name="T13" fmla="*/ 45 h 71"/>
              <a:gd name="T14" fmla="*/ 3 w 25"/>
              <a:gd name="T15" fmla="*/ 35 h 71"/>
              <a:gd name="T16" fmla="*/ 6 w 25"/>
              <a:gd name="T17" fmla="*/ 34 h 71"/>
              <a:gd name="T18" fmla="*/ 9 w 25"/>
              <a:gd name="T19" fmla="*/ 31 h 71"/>
              <a:gd name="T20" fmla="*/ 9 w 25"/>
              <a:gd name="T21" fmla="*/ 30 h 71"/>
              <a:gd name="T22" fmla="*/ 10 w 25"/>
              <a:gd name="T23" fmla="*/ 24 h 71"/>
              <a:gd name="T24" fmla="*/ 10 w 25"/>
              <a:gd name="T25" fmla="*/ 20 h 71"/>
              <a:gd name="T26" fmla="*/ 6 w 25"/>
              <a:gd name="T27" fmla="*/ 11 h 71"/>
              <a:gd name="T28" fmla="*/ 5 w 25"/>
              <a:gd name="T29" fmla="*/ 4 h 71"/>
              <a:gd name="T30" fmla="*/ 0 w 25"/>
              <a:gd name="T31" fmla="*/ 0 h 71"/>
              <a:gd name="T32" fmla="*/ 5 w 25"/>
              <a:gd name="T33" fmla="*/ 0 h 71"/>
              <a:gd name="T34" fmla="*/ 6 w 25"/>
              <a:gd name="T35" fmla="*/ 0 h 71"/>
              <a:gd name="T36" fmla="*/ 11 w 25"/>
              <a:gd name="T37" fmla="*/ 8 h 71"/>
              <a:gd name="T38" fmla="*/ 13 w 25"/>
              <a:gd name="T39" fmla="*/ 16 h 71"/>
              <a:gd name="T40" fmla="*/ 14 w 25"/>
              <a:gd name="T41" fmla="*/ 20 h 71"/>
              <a:gd name="T42" fmla="*/ 15 w 25"/>
              <a:gd name="T43" fmla="*/ 24 h 71"/>
              <a:gd name="T44" fmla="*/ 15 w 25"/>
              <a:gd name="T45" fmla="*/ 27 h 71"/>
              <a:gd name="T46" fmla="*/ 15 w 25"/>
              <a:gd name="T47" fmla="*/ 30 h 71"/>
              <a:gd name="T48" fmla="*/ 10 w 25"/>
              <a:gd name="T49" fmla="*/ 35 h 71"/>
              <a:gd name="T50" fmla="*/ 7 w 25"/>
              <a:gd name="T51" fmla="*/ 39 h 71"/>
              <a:gd name="T52" fmla="*/ 6 w 25"/>
              <a:gd name="T53" fmla="*/ 50 h 71"/>
              <a:gd name="T54" fmla="*/ 6 w 25"/>
              <a:gd name="T55" fmla="*/ 51 h 71"/>
              <a:gd name="T56" fmla="*/ 7 w 25"/>
              <a:gd name="T57" fmla="*/ 54 h 71"/>
              <a:gd name="T58" fmla="*/ 9 w 25"/>
              <a:gd name="T59" fmla="*/ 54 h 71"/>
              <a:gd name="T60" fmla="*/ 13 w 25"/>
              <a:gd name="T61" fmla="*/ 57 h 71"/>
              <a:gd name="T62" fmla="*/ 18 w 25"/>
              <a:gd name="T63" fmla="*/ 58 h 71"/>
              <a:gd name="T64" fmla="*/ 22 w 25"/>
              <a:gd name="T65" fmla="*/ 62 h 71"/>
              <a:gd name="T66" fmla="*/ 25 w 25"/>
              <a:gd name="T67" fmla="*/ 71 h 71"/>
              <a:gd name="T68" fmla="*/ 24 w 25"/>
              <a:gd name="T69" fmla="*/ 7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5" h="71">
                <a:moveTo>
                  <a:pt x="24" y="71"/>
                </a:moveTo>
                <a:lnTo>
                  <a:pt x="21" y="71"/>
                </a:lnTo>
                <a:lnTo>
                  <a:pt x="17" y="65"/>
                </a:lnTo>
                <a:lnTo>
                  <a:pt x="9" y="61"/>
                </a:lnTo>
                <a:lnTo>
                  <a:pt x="2" y="56"/>
                </a:lnTo>
                <a:lnTo>
                  <a:pt x="0" y="47"/>
                </a:lnTo>
                <a:lnTo>
                  <a:pt x="0" y="45"/>
                </a:lnTo>
                <a:lnTo>
                  <a:pt x="3" y="35"/>
                </a:lnTo>
                <a:lnTo>
                  <a:pt x="6" y="34"/>
                </a:lnTo>
                <a:lnTo>
                  <a:pt x="9" y="31"/>
                </a:lnTo>
                <a:lnTo>
                  <a:pt x="9" y="30"/>
                </a:lnTo>
                <a:lnTo>
                  <a:pt x="10" y="24"/>
                </a:lnTo>
                <a:lnTo>
                  <a:pt x="10" y="20"/>
                </a:lnTo>
                <a:lnTo>
                  <a:pt x="6" y="11"/>
                </a:lnTo>
                <a:lnTo>
                  <a:pt x="5" y="4"/>
                </a:lnTo>
                <a:lnTo>
                  <a:pt x="0" y="0"/>
                </a:lnTo>
                <a:lnTo>
                  <a:pt x="5" y="0"/>
                </a:lnTo>
                <a:lnTo>
                  <a:pt x="6" y="0"/>
                </a:lnTo>
                <a:lnTo>
                  <a:pt x="11" y="8"/>
                </a:lnTo>
                <a:lnTo>
                  <a:pt x="13" y="16"/>
                </a:lnTo>
                <a:lnTo>
                  <a:pt x="14" y="20"/>
                </a:lnTo>
                <a:lnTo>
                  <a:pt x="15" y="24"/>
                </a:lnTo>
                <a:lnTo>
                  <a:pt x="15" y="27"/>
                </a:lnTo>
                <a:lnTo>
                  <a:pt x="15" y="30"/>
                </a:lnTo>
                <a:lnTo>
                  <a:pt x="10" y="35"/>
                </a:lnTo>
                <a:lnTo>
                  <a:pt x="7" y="39"/>
                </a:lnTo>
                <a:lnTo>
                  <a:pt x="6" y="50"/>
                </a:lnTo>
                <a:lnTo>
                  <a:pt x="6" y="51"/>
                </a:lnTo>
                <a:lnTo>
                  <a:pt x="7" y="54"/>
                </a:lnTo>
                <a:lnTo>
                  <a:pt x="9" y="54"/>
                </a:lnTo>
                <a:lnTo>
                  <a:pt x="13" y="57"/>
                </a:lnTo>
                <a:lnTo>
                  <a:pt x="18" y="58"/>
                </a:lnTo>
                <a:lnTo>
                  <a:pt x="22" y="62"/>
                </a:lnTo>
                <a:lnTo>
                  <a:pt x="25" y="71"/>
                </a:lnTo>
                <a:lnTo>
                  <a:pt x="24" y="7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1" name="Freeform 474"/>
          <p:cNvSpPr>
            <a:spLocks/>
          </p:cNvSpPr>
          <p:nvPr/>
        </p:nvSpPr>
        <p:spPr bwMode="auto">
          <a:xfrm>
            <a:off x="4822825" y="5351463"/>
            <a:ext cx="31750" cy="60325"/>
          </a:xfrm>
          <a:custGeom>
            <a:avLst/>
            <a:gdLst>
              <a:gd name="T0" fmla="*/ 20 w 20"/>
              <a:gd name="T1" fmla="*/ 37 h 38"/>
              <a:gd name="T2" fmla="*/ 16 w 20"/>
              <a:gd name="T3" fmla="*/ 38 h 38"/>
              <a:gd name="T4" fmla="*/ 12 w 20"/>
              <a:gd name="T5" fmla="*/ 34 h 38"/>
              <a:gd name="T6" fmla="*/ 11 w 20"/>
              <a:gd name="T7" fmla="*/ 27 h 38"/>
              <a:gd name="T8" fmla="*/ 11 w 20"/>
              <a:gd name="T9" fmla="*/ 26 h 38"/>
              <a:gd name="T10" fmla="*/ 9 w 20"/>
              <a:gd name="T11" fmla="*/ 16 h 38"/>
              <a:gd name="T12" fmla="*/ 9 w 20"/>
              <a:gd name="T13" fmla="*/ 12 h 38"/>
              <a:gd name="T14" fmla="*/ 2 w 20"/>
              <a:gd name="T15" fmla="*/ 8 h 38"/>
              <a:gd name="T16" fmla="*/ 0 w 20"/>
              <a:gd name="T17" fmla="*/ 7 h 38"/>
              <a:gd name="T18" fmla="*/ 0 w 20"/>
              <a:gd name="T19" fmla="*/ 5 h 38"/>
              <a:gd name="T20" fmla="*/ 0 w 20"/>
              <a:gd name="T21" fmla="*/ 3 h 38"/>
              <a:gd name="T22" fmla="*/ 0 w 20"/>
              <a:gd name="T23" fmla="*/ 1 h 38"/>
              <a:gd name="T24" fmla="*/ 1 w 20"/>
              <a:gd name="T25" fmla="*/ 0 h 38"/>
              <a:gd name="T26" fmla="*/ 5 w 20"/>
              <a:gd name="T27" fmla="*/ 3 h 38"/>
              <a:gd name="T28" fmla="*/ 13 w 20"/>
              <a:gd name="T29" fmla="*/ 7 h 38"/>
              <a:gd name="T30" fmla="*/ 16 w 20"/>
              <a:gd name="T31" fmla="*/ 14 h 38"/>
              <a:gd name="T32" fmla="*/ 15 w 20"/>
              <a:gd name="T33" fmla="*/ 25 h 38"/>
              <a:gd name="T34" fmla="*/ 17 w 20"/>
              <a:gd name="T35" fmla="*/ 34 h 38"/>
              <a:gd name="T36" fmla="*/ 19 w 20"/>
              <a:gd name="T37" fmla="*/ 37 h 38"/>
              <a:gd name="T38" fmla="*/ 20 w 20"/>
              <a:gd name="T3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38">
                <a:moveTo>
                  <a:pt x="20" y="37"/>
                </a:moveTo>
                <a:lnTo>
                  <a:pt x="16" y="38"/>
                </a:lnTo>
                <a:lnTo>
                  <a:pt x="12" y="34"/>
                </a:lnTo>
                <a:lnTo>
                  <a:pt x="11" y="27"/>
                </a:lnTo>
                <a:lnTo>
                  <a:pt x="11" y="26"/>
                </a:lnTo>
                <a:lnTo>
                  <a:pt x="9" y="16"/>
                </a:lnTo>
                <a:lnTo>
                  <a:pt x="9" y="12"/>
                </a:lnTo>
                <a:lnTo>
                  <a:pt x="2" y="8"/>
                </a:lnTo>
                <a:lnTo>
                  <a:pt x="0" y="7"/>
                </a:lnTo>
                <a:lnTo>
                  <a:pt x="0" y="5"/>
                </a:lnTo>
                <a:lnTo>
                  <a:pt x="0" y="3"/>
                </a:lnTo>
                <a:lnTo>
                  <a:pt x="0" y="1"/>
                </a:lnTo>
                <a:lnTo>
                  <a:pt x="1" y="0"/>
                </a:lnTo>
                <a:lnTo>
                  <a:pt x="5" y="3"/>
                </a:lnTo>
                <a:lnTo>
                  <a:pt x="13" y="7"/>
                </a:lnTo>
                <a:lnTo>
                  <a:pt x="16" y="14"/>
                </a:lnTo>
                <a:lnTo>
                  <a:pt x="15" y="25"/>
                </a:lnTo>
                <a:lnTo>
                  <a:pt x="17" y="34"/>
                </a:lnTo>
                <a:lnTo>
                  <a:pt x="19" y="37"/>
                </a:lnTo>
                <a:lnTo>
                  <a:pt x="20" y="3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2" name="Freeform 475"/>
          <p:cNvSpPr>
            <a:spLocks/>
          </p:cNvSpPr>
          <p:nvPr/>
        </p:nvSpPr>
        <p:spPr bwMode="auto">
          <a:xfrm>
            <a:off x="4778375" y="5338763"/>
            <a:ext cx="39688" cy="20638"/>
          </a:xfrm>
          <a:custGeom>
            <a:avLst/>
            <a:gdLst>
              <a:gd name="T0" fmla="*/ 25 w 25"/>
              <a:gd name="T1" fmla="*/ 11 h 13"/>
              <a:gd name="T2" fmla="*/ 22 w 25"/>
              <a:gd name="T3" fmla="*/ 13 h 13"/>
              <a:gd name="T4" fmla="*/ 14 w 25"/>
              <a:gd name="T5" fmla="*/ 13 h 13"/>
              <a:gd name="T6" fmla="*/ 9 w 25"/>
              <a:gd name="T7" fmla="*/ 11 h 13"/>
              <a:gd name="T8" fmla="*/ 3 w 25"/>
              <a:gd name="T9" fmla="*/ 5 h 13"/>
              <a:gd name="T10" fmla="*/ 0 w 25"/>
              <a:gd name="T11" fmla="*/ 0 h 13"/>
              <a:gd name="T12" fmla="*/ 2 w 25"/>
              <a:gd name="T13" fmla="*/ 0 h 13"/>
              <a:gd name="T14" fmla="*/ 3 w 25"/>
              <a:gd name="T15" fmla="*/ 0 h 13"/>
              <a:gd name="T16" fmla="*/ 7 w 25"/>
              <a:gd name="T17" fmla="*/ 4 h 13"/>
              <a:gd name="T18" fmla="*/ 13 w 25"/>
              <a:gd name="T19" fmla="*/ 7 h 13"/>
              <a:gd name="T20" fmla="*/ 21 w 25"/>
              <a:gd name="T21" fmla="*/ 8 h 13"/>
              <a:gd name="T22" fmla="*/ 24 w 25"/>
              <a:gd name="T23" fmla="*/ 11 h 13"/>
              <a:gd name="T24" fmla="*/ 25 w 25"/>
              <a:gd name="T25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" h="13">
                <a:moveTo>
                  <a:pt x="25" y="11"/>
                </a:moveTo>
                <a:lnTo>
                  <a:pt x="22" y="13"/>
                </a:lnTo>
                <a:lnTo>
                  <a:pt x="14" y="13"/>
                </a:lnTo>
                <a:lnTo>
                  <a:pt x="9" y="11"/>
                </a:lnTo>
                <a:lnTo>
                  <a:pt x="3" y="5"/>
                </a:lnTo>
                <a:lnTo>
                  <a:pt x="0" y="0"/>
                </a:lnTo>
                <a:lnTo>
                  <a:pt x="2" y="0"/>
                </a:lnTo>
                <a:lnTo>
                  <a:pt x="3" y="0"/>
                </a:lnTo>
                <a:lnTo>
                  <a:pt x="7" y="4"/>
                </a:lnTo>
                <a:lnTo>
                  <a:pt x="13" y="7"/>
                </a:lnTo>
                <a:lnTo>
                  <a:pt x="21" y="8"/>
                </a:lnTo>
                <a:lnTo>
                  <a:pt x="24" y="11"/>
                </a:lnTo>
                <a:lnTo>
                  <a:pt x="25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3" name="Freeform 476"/>
          <p:cNvSpPr>
            <a:spLocks/>
          </p:cNvSpPr>
          <p:nvPr/>
        </p:nvSpPr>
        <p:spPr bwMode="auto">
          <a:xfrm>
            <a:off x="5080000" y="5329238"/>
            <a:ext cx="22225" cy="82550"/>
          </a:xfrm>
          <a:custGeom>
            <a:avLst/>
            <a:gdLst>
              <a:gd name="T0" fmla="*/ 8 w 14"/>
              <a:gd name="T1" fmla="*/ 52 h 52"/>
              <a:gd name="T2" fmla="*/ 7 w 14"/>
              <a:gd name="T3" fmla="*/ 52 h 52"/>
              <a:gd name="T4" fmla="*/ 6 w 14"/>
              <a:gd name="T5" fmla="*/ 45 h 52"/>
              <a:gd name="T6" fmla="*/ 8 w 14"/>
              <a:gd name="T7" fmla="*/ 37 h 52"/>
              <a:gd name="T8" fmla="*/ 7 w 14"/>
              <a:gd name="T9" fmla="*/ 30 h 52"/>
              <a:gd name="T10" fmla="*/ 3 w 14"/>
              <a:gd name="T11" fmla="*/ 28 h 52"/>
              <a:gd name="T12" fmla="*/ 4 w 14"/>
              <a:gd name="T13" fmla="*/ 18 h 52"/>
              <a:gd name="T14" fmla="*/ 8 w 14"/>
              <a:gd name="T15" fmla="*/ 9 h 52"/>
              <a:gd name="T16" fmla="*/ 3 w 14"/>
              <a:gd name="T17" fmla="*/ 6 h 52"/>
              <a:gd name="T18" fmla="*/ 0 w 14"/>
              <a:gd name="T19" fmla="*/ 2 h 52"/>
              <a:gd name="T20" fmla="*/ 1 w 14"/>
              <a:gd name="T21" fmla="*/ 0 h 52"/>
              <a:gd name="T22" fmla="*/ 3 w 14"/>
              <a:gd name="T23" fmla="*/ 0 h 52"/>
              <a:gd name="T24" fmla="*/ 4 w 14"/>
              <a:gd name="T25" fmla="*/ 0 h 52"/>
              <a:gd name="T26" fmla="*/ 7 w 14"/>
              <a:gd name="T27" fmla="*/ 3 h 52"/>
              <a:gd name="T28" fmla="*/ 12 w 14"/>
              <a:gd name="T29" fmla="*/ 4 h 52"/>
              <a:gd name="T30" fmla="*/ 14 w 14"/>
              <a:gd name="T31" fmla="*/ 10 h 52"/>
              <a:gd name="T32" fmla="*/ 11 w 14"/>
              <a:gd name="T33" fmla="*/ 17 h 52"/>
              <a:gd name="T34" fmla="*/ 8 w 14"/>
              <a:gd name="T35" fmla="*/ 28 h 52"/>
              <a:gd name="T36" fmla="*/ 10 w 14"/>
              <a:gd name="T37" fmla="*/ 28 h 52"/>
              <a:gd name="T38" fmla="*/ 12 w 14"/>
              <a:gd name="T39" fmla="*/ 32 h 52"/>
              <a:gd name="T40" fmla="*/ 14 w 14"/>
              <a:gd name="T41" fmla="*/ 33 h 52"/>
              <a:gd name="T42" fmla="*/ 12 w 14"/>
              <a:gd name="T43" fmla="*/ 37 h 52"/>
              <a:gd name="T44" fmla="*/ 10 w 14"/>
              <a:gd name="T45" fmla="*/ 44 h 52"/>
              <a:gd name="T46" fmla="*/ 10 w 14"/>
              <a:gd name="T47" fmla="*/ 49 h 52"/>
              <a:gd name="T48" fmla="*/ 10 w 14"/>
              <a:gd name="T49" fmla="*/ 51 h 52"/>
              <a:gd name="T50" fmla="*/ 8 w 14"/>
              <a:gd name="T5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" h="52">
                <a:moveTo>
                  <a:pt x="8" y="52"/>
                </a:moveTo>
                <a:lnTo>
                  <a:pt x="7" y="52"/>
                </a:lnTo>
                <a:lnTo>
                  <a:pt x="6" y="45"/>
                </a:lnTo>
                <a:lnTo>
                  <a:pt x="8" y="37"/>
                </a:lnTo>
                <a:lnTo>
                  <a:pt x="7" y="30"/>
                </a:lnTo>
                <a:lnTo>
                  <a:pt x="3" y="28"/>
                </a:lnTo>
                <a:lnTo>
                  <a:pt x="4" y="18"/>
                </a:lnTo>
                <a:lnTo>
                  <a:pt x="8" y="9"/>
                </a:lnTo>
                <a:lnTo>
                  <a:pt x="3" y="6"/>
                </a:lnTo>
                <a:lnTo>
                  <a:pt x="0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7" y="3"/>
                </a:lnTo>
                <a:lnTo>
                  <a:pt x="12" y="4"/>
                </a:lnTo>
                <a:lnTo>
                  <a:pt x="14" y="10"/>
                </a:lnTo>
                <a:lnTo>
                  <a:pt x="11" y="17"/>
                </a:lnTo>
                <a:lnTo>
                  <a:pt x="8" y="28"/>
                </a:lnTo>
                <a:lnTo>
                  <a:pt x="10" y="28"/>
                </a:lnTo>
                <a:lnTo>
                  <a:pt x="12" y="32"/>
                </a:lnTo>
                <a:lnTo>
                  <a:pt x="14" y="33"/>
                </a:lnTo>
                <a:lnTo>
                  <a:pt x="12" y="37"/>
                </a:lnTo>
                <a:lnTo>
                  <a:pt x="10" y="44"/>
                </a:lnTo>
                <a:lnTo>
                  <a:pt x="10" y="49"/>
                </a:lnTo>
                <a:lnTo>
                  <a:pt x="10" y="51"/>
                </a:lnTo>
                <a:lnTo>
                  <a:pt x="8" y="5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4" name="Freeform 477"/>
          <p:cNvSpPr>
            <a:spLocks/>
          </p:cNvSpPr>
          <p:nvPr/>
        </p:nvSpPr>
        <p:spPr bwMode="auto">
          <a:xfrm>
            <a:off x="5114925" y="5227638"/>
            <a:ext cx="65088" cy="244475"/>
          </a:xfrm>
          <a:custGeom>
            <a:avLst/>
            <a:gdLst>
              <a:gd name="T0" fmla="*/ 24 w 41"/>
              <a:gd name="T1" fmla="*/ 153 h 154"/>
              <a:gd name="T2" fmla="*/ 22 w 41"/>
              <a:gd name="T3" fmla="*/ 143 h 154"/>
              <a:gd name="T4" fmla="*/ 20 w 41"/>
              <a:gd name="T5" fmla="*/ 128 h 154"/>
              <a:gd name="T6" fmla="*/ 24 w 41"/>
              <a:gd name="T7" fmla="*/ 118 h 154"/>
              <a:gd name="T8" fmla="*/ 29 w 41"/>
              <a:gd name="T9" fmla="*/ 96 h 154"/>
              <a:gd name="T10" fmla="*/ 24 w 41"/>
              <a:gd name="T11" fmla="*/ 82 h 154"/>
              <a:gd name="T12" fmla="*/ 16 w 41"/>
              <a:gd name="T13" fmla="*/ 79 h 154"/>
              <a:gd name="T14" fmla="*/ 16 w 41"/>
              <a:gd name="T15" fmla="*/ 68 h 154"/>
              <a:gd name="T16" fmla="*/ 22 w 41"/>
              <a:gd name="T17" fmla="*/ 58 h 154"/>
              <a:gd name="T18" fmla="*/ 24 w 41"/>
              <a:gd name="T19" fmla="*/ 48 h 154"/>
              <a:gd name="T20" fmla="*/ 23 w 41"/>
              <a:gd name="T21" fmla="*/ 38 h 154"/>
              <a:gd name="T22" fmla="*/ 18 w 41"/>
              <a:gd name="T23" fmla="*/ 28 h 154"/>
              <a:gd name="T24" fmla="*/ 14 w 41"/>
              <a:gd name="T25" fmla="*/ 18 h 154"/>
              <a:gd name="T26" fmla="*/ 7 w 41"/>
              <a:gd name="T27" fmla="*/ 7 h 154"/>
              <a:gd name="T28" fmla="*/ 3 w 41"/>
              <a:gd name="T29" fmla="*/ 3 h 154"/>
              <a:gd name="T30" fmla="*/ 1 w 41"/>
              <a:gd name="T31" fmla="*/ 2 h 154"/>
              <a:gd name="T32" fmla="*/ 3 w 41"/>
              <a:gd name="T33" fmla="*/ 0 h 154"/>
              <a:gd name="T34" fmla="*/ 11 w 41"/>
              <a:gd name="T35" fmla="*/ 2 h 154"/>
              <a:gd name="T36" fmla="*/ 16 w 41"/>
              <a:gd name="T37" fmla="*/ 7 h 154"/>
              <a:gd name="T38" fmla="*/ 18 w 41"/>
              <a:gd name="T39" fmla="*/ 22 h 154"/>
              <a:gd name="T40" fmla="*/ 30 w 41"/>
              <a:gd name="T41" fmla="*/ 40 h 154"/>
              <a:gd name="T42" fmla="*/ 30 w 41"/>
              <a:gd name="T43" fmla="*/ 53 h 154"/>
              <a:gd name="T44" fmla="*/ 23 w 41"/>
              <a:gd name="T45" fmla="*/ 70 h 154"/>
              <a:gd name="T46" fmla="*/ 23 w 41"/>
              <a:gd name="T47" fmla="*/ 77 h 154"/>
              <a:gd name="T48" fmla="*/ 35 w 41"/>
              <a:gd name="T49" fmla="*/ 81 h 154"/>
              <a:gd name="T50" fmla="*/ 38 w 41"/>
              <a:gd name="T51" fmla="*/ 96 h 154"/>
              <a:gd name="T52" fmla="*/ 37 w 41"/>
              <a:gd name="T53" fmla="*/ 103 h 154"/>
              <a:gd name="T54" fmla="*/ 41 w 41"/>
              <a:gd name="T55" fmla="*/ 105 h 154"/>
              <a:gd name="T56" fmla="*/ 33 w 41"/>
              <a:gd name="T57" fmla="*/ 120 h 154"/>
              <a:gd name="T58" fmla="*/ 29 w 41"/>
              <a:gd name="T59" fmla="*/ 130 h 154"/>
              <a:gd name="T60" fmla="*/ 30 w 41"/>
              <a:gd name="T61" fmla="*/ 143 h 154"/>
              <a:gd name="T62" fmla="*/ 30 w 41"/>
              <a:gd name="T63" fmla="*/ 152 h 154"/>
              <a:gd name="T64" fmla="*/ 24 w 41"/>
              <a:gd name="T65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" h="154">
                <a:moveTo>
                  <a:pt x="24" y="154"/>
                </a:moveTo>
                <a:lnTo>
                  <a:pt x="24" y="153"/>
                </a:lnTo>
                <a:lnTo>
                  <a:pt x="24" y="150"/>
                </a:lnTo>
                <a:lnTo>
                  <a:pt x="22" y="143"/>
                </a:lnTo>
                <a:lnTo>
                  <a:pt x="20" y="139"/>
                </a:lnTo>
                <a:lnTo>
                  <a:pt x="20" y="128"/>
                </a:lnTo>
                <a:lnTo>
                  <a:pt x="23" y="120"/>
                </a:lnTo>
                <a:lnTo>
                  <a:pt x="24" y="118"/>
                </a:lnTo>
                <a:lnTo>
                  <a:pt x="26" y="108"/>
                </a:lnTo>
                <a:lnTo>
                  <a:pt x="29" y="96"/>
                </a:lnTo>
                <a:lnTo>
                  <a:pt x="29" y="89"/>
                </a:lnTo>
                <a:lnTo>
                  <a:pt x="24" y="82"/>
                </a:lnTo>
                <a:lnTo>
                  <a:pt x="23" y="82"/>
                </a:lnTo>
                <a:lnTo>
                  <a:pt x="16" y="79"/>
                </a:lnTo>
                <a:lnTo>
                  <a:pt x="16" y="74"/>
                </a:lnTo>
                <a:lnTo>
                  <a:pt x="16" y="68"/>
                </a:lnTo>
                <a:lnTo>
                  <a:pt x="19" y="62"/>
                </a:lnTo>
                <a:lnTo>
                  <a:pt x="22" y="58"/>
                </a:lnTo>
                <a:lnTo>
                  <a:pt x="23" y="56"/>
                </a:lnTo>
                <a:lnTo>
                  <a:pt x="24" y="48"/>
                </a:lnTo>
                <a:lnTo>
                  <a:pt x="23" y="40"/>
                </a:lnTo>
                <a:lnTo>
                  <a:pt x="23" y="38"/>
                </a:lnTo>
                <a:lnTo>
                  <a:pt x="22" y="36"/>
                </a:lnTo>
                <a:lnTo>
                  <a:pt x="18" y="28"/>
                </a:lnTo>
                <a:lnTo>
                  <a:pt x="15" y="23"/>
                </a:lnTo>
                <a:lnTo>
                  <a:pt x="14" y="18"/>
                </a:lnTo>
                <a:lnTo>
                  <a:pt x="12" y="11"/>
                </a:lnTo>
                <a:lnTo>
                  <a:pt x="7" y="7"/>
                </a:lnTo>
                <a:lnTo>
                  <a:pt x="5" y="7"/>
                </a:lnTo>
                <a:lnTo>
                  <a:pt x="3" y="3"/>
                </a:lnTo>
                <a:lnTo>
                  <a:pt x="0" y="2"/>
                </a:lnTo>
                <a:lnTo>
                  <a:pt x="1" y="2"/>
                </a:lnTo>
                <a:lnTo>
                  <a:pt x="1" y="0"/>
                </a:lnTo>
                <a:lnTo>
                  <a:pt x="3" y="0"/>
                </a:lnTo>
                <a:lnTo>
                  <a:pt x="4" y="0"/>
                </a:lnTo>
                <a:lnTo>
                  <a:pt x="11" y="2"/>
                </a:lnTo>
                <a:lnTo>
                  <a:pt x="14" y="4"/>
                </a:lnTo>
                <a:lnTo>
                  <a:pt x="16" y="7"/>
                </a:lnTo>
                <a:lnTo>
                  <a:pt x="16" y="14"/>
                </a:lnTo>
                <a:lnTo>
                  <a:pt x="18" y="22"/>
                </a:lnTo>
                <a:lnTo>
                  <a:pt x="27" y="29"/>
                </a:lnTo>
                <a:lnTo>
                  <a:pt x="30" y="40"/>
                </a:lnTo>
                <a:lnTo>
                  <a:pt x="30" y="45"/>
                </a:lnTo>
                <a:lnTo>
                  <a:pt x="30" y="53"/>
                </a:lnTo>
                <a:lnTo>
                  <a:pt x="24" y="64"/>
                </a:lnTo>
                <a:lnTo>
                  <a:pt x="23" y="70"/>
                </a:lnTo>
                <a:lnTo>
                  <a:pt x="23" y="75"/>
                </a:lnTo>
                <a:lnTo>
                  <a:pt x="23" y="77"/>
                </a:lnTo>
                <a:lnTo>
                  <a:pt x="27" y="77"/>
                </a:lnTo>
                <a:lnTo>
                  <a:pt x="35" y="81"/>
                </a:lnTo>
                <a:lnTo>
                  <a:pt x="41" y="93"/>
                </a:lnTo>
                <a:lnTo>
                  <a:pt x="38" y="96"/>
                </a:lnTo>
                <a:lnTo>
                  <a:pt x="38" y="97"/>
                </a:lnTo>
                <a:lnTo>
                  <a:pt x="37" y="103"/>
                </a:lnTo>
                <a:lnTo>
                  <a:pt x="38" y="103"/>
                </a:lnTo>
                <a:lnTo>
                  <a:pt x="41" y="105"/>
                </a:lnTo>
                <a:lnTo>
                  <a:pt x="35" y="113"/>
                </a:lnTo>
                <a:lnTo>
                  <a:pt x="33" y="120"/>
                </a:lnTo>
                <a:lnTo>
                  <a:pt x="31" y="126"/>
                </a:lnTo>
                <a:lnTo>
                  <a:pt x="29" y="130"/>
                </a:lnTo>
                <a:lnTo>
                  <a:pt x="27" y="134"/>
                </a:lnTo>
                <a:lnTo>
                  <a:pt x="30" y="143"/>
                </a:lnTo>
                <a:lnTo>
                  <a:pt x="30" y="150"/>
                </a:lnTo>
                <a:lnTo>
                  <a:pt x="30" y="152"/>
                </a:lnTo>
                <a:lnTo>
                  <a:pt x="27" y="153"/>
                </a:lnTo>
                <a:lnTo>
                  <a:pt x="24" y="15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5" name="Freeform 478"/>
          <p:cNvSpPr>
            <a:spLocks/>
          </p:cNvSpPr>
          <p:nvPr/>
        </p:nvSpPr>
        <p:spPr bwMode="auto">
          <a:xfrm>
            <a:off x="5181600" y="5084763"/>
            <a:ext cx="169863" cy="333375"/>
          </a:xfrm>
          <a:custGeom>
            <a:avLst/>
            <a:gdLst>
              <a:gd name="T0" fmla="*/ 64 w 107"/>
              <a:gd name="T1" fmla="*/ 108 h 210"/>
              <a:gd name="T2" fmla="*/ 67 w 107"/>
              <a:gd name="T3" fmla="*/ 97 h 210"/>
              <a:gd name="T4" fmla="*/ 62 w 107"/>
              <a:gd name="T5" fmla="*/ 86 h 210"/>
              <a:gd name="T6" fmla="*/ 62 w 107"/>
              <a:gd name="T7" fmla="*/ 78 h 210"/>
              <a:gd name="T8" fmla="*/ 70 w 107"/>
              <a:gd name="T9" fmla="*/ 88 h 210"/>
              <a:gd name="T10" fmla="*/ 77 w 107"/>
              <a:gd name="T11" fmla="*/ 98 h 210"/>
              <a:gd name="T12" fmla="*/ 83 w 107"/>
              <a:gd name="T13" fmla="*/ 101 h 210"/>
              <a:gd name="T14" fmla="*/ 90 w 107"/>
              <a:gd name="T15" fmla="*/ 103 h 210"/>
              <a:gd name="T16" fmla="*/ 86 w 107"/>
              <a:gd name="T17" fmla="*/ 108 h 210"/>
              <a:gd name="T18" fmla="*/ 88 w 107"/>
              <a:gd name="T19" fmla="*/ 130 h 210"/>
              <a:gd name="T20" fmla="*/ 89 w 107"/>
              <a:gd name="T21" fmla="*/ 134 h 210"/>
              <a:gd name="T22" fmla="*/ 93 w 107"/>
              <a:gd name="T23" fmla="*/ 149 h 210"/>
              <a:gd name="T24" fmla="*/ 101 w 107"/>
              <a:gd name="T25" fmla="*/ 157 h 210"/>
              <a:gd name="T26" fmla="*/ 103 w 107"/>
              <a:gd name="T27" fmla="*/ 153 h 210"/>
              <a:gd name="T28" fmla="*/ 105 w 107"/>
              <a:gd name="T29" fmla="*/ 153 h 210"/>
              <a:gd name="T30" fmla="*/ 104 w 107"/>
              <a:gd name="T31" fmla="*/ 164 h 210"/>
              <a:gd name="T32" fmla="*/ 101 w 107"/>
              <a:gd name="T33" fmla="*/ 179 h 210"/>
              <a:gd name="T34" fmla="*/ 100 w 107"/>
              <a:gd name="T35" fmla="*/ 182 h 210"/>
              <a:gd name="T36" fmla="*/ 100 w 107"/>
              <a:gd name="T37" fmla="*/ 186 h 210"/>
              <a:gd name="T38" fmla="*/ 98 w 107"/>
              <a:gd name="T39" fmla="*/ 197 h 210"/>
              <a:gd name="T40" fmla="*/ 98 w 107"/>
              <a:gd name="T41" fmla="*/ 208 h 210"/>
              <a:gd name="T42" fmla="*/ 98 w 107"/>
              <a:gd name="T43" fmla="*/ 210 h 210"/>
              <a:gd name="T44" fmla="*/ 96 w 107"/>
              <a:gd name="T45" fmla="*/ 209 h 210"/>
              <a:gd name="T46" fmla="*/ 93 w 107"/>
              <a:gd name="T47" fmla="*/ 199 h 210"/>
              <a:gd name="T48" fmla="*/ 90 w 107"/>
              <a:gd name="T49" fmla="*/ 183 h 210"/>
              <a:gd name="T50" fmla="*/ 92 w 107"/>
              <a:gd name="T51" fmla="*/ 179 h 210"/>
              <a:gd name="T52" fmla="*/ 93 w 107"/>
              <a:gd name="T53" fmla="*/ 175 h 210"/>
              <a:gd name="T54" fmla="*/ 96 w 107"/>
              <a:gd name="T55" fmla="*/ 165 h 210"/>
              <a:gd name="T56" fmla="*/ 89 w 107"/>
              <a:gd name="T57" fmla="*/ 154 h 210"/>
              <a:gd name="T58" fmla="*/ 77 w 107"/>
              <a:gd name="T59" fmla="*/ 141 h 210"/>
              <a:gd name="T60" fmla="*/ 67 w 107"/>
              <a:gd name="T61" fmla="*/ 130 h 210"/>
              <a:gd name="T62" fmla="*/ 55 w 107"/>
              <a:gd name="T63" fmla="*/ 119 h 210"/>
              <a:gd name="T64" fmla="*/ 43 w 107"/>
              <a:gd name="T65" fmla="*/ 111 h 210"/>
              <a:gd name="T66" fmla="*/ 37 w 107"/>
              <a:gd name="T67" fmla="*/ 105 h 210"/>
              <a:gd name="T68" fmla="*/ 33 w 107"/>
              <a:gd name="T69" fmla="*/ 96 h 210"/>
              <a:gd name="T70" fmla="*/ 36 w 107"/>
              <a:gd name="T71" fmla="*/ 81 h 210"/>
              <a:gd name="T72" fmla="*/ 30 w 107"/>
              <a:gd name="T73" fmla="*/ 63 h 210"/>
              <a:gd name="T74" fmla="*/ 23 w 107"/>
              <a:gd name="T75" fmla="*/ 53 h 210"/>
              <a:gd name="T76" fmla="*/ 18 w 107"/>
              <a:gd name="T77" fmla="*/ 49 h 210"/>
              <a:gd name="T78" fmla="*/ 8 w 107"/>
              <a:gd name="T79" fmla="*/ 41 h 210"/>
              <a:gd name="T80" fmla="*/ 4 w 107"/>
              <a:gd name="T81" fmla="*/ 30 h 210"/>
              <a:gd name="T82" fmla="*/ 4 w 107"/>
              <a:gd name="T83" fmla="*/ 14 h 210"/>
              <a:gd name="T84" fmla="*/ 0 w 107"/>
              <a:gd name="T85" fmla="*/ 4 h 210"/>
              <a:gd name="T86" fmla="*/ 3 w 107"/>
              <a:gd name="T87" fmla="*/ 0 h 210"/>
              <a:gd name="T88" fmla="*/ 4 w 107"/>
              <a:gd name="T89" fmla="*/ 4 h 210"/>
              <a:gd name="T90" fmla="*/ 11 w 107"/>
              <a:gd name="T91" fmla="*/ 15 h 210"/>
              <a:gd name="T92" fmla="*/ 10 w 107"/>
              <a:gd name="T93" fmla="*/ 28 h 210"/>
              <a:gd name="T94" fmla="*/ 14 w 107"/>
              <a:gd name="T95" fmla="*/ 38 h 210"/>
              <a:gd name="T96" fmla="*/ 28 w 107"/>
              <a:gd name="T97" fmla="*/ 47 h 210"/>
              <a:gd name="T98" fmla="*/ 34 w 107"/>
              <a:gd name="T99" fmla="*/ 53 h 210"/>
              <a:gd name="T100" fmla="*/ 37 w 107"/>
              <a:gd name="T101" fmla="*/ 64 h 210"/>
              <a:gd name="T102" fmla="*/ 41 w 107"/>
              <a:gd name="T103" fmla="*/ 81 h 210"/>
              <a:gd name="T104" fmla="*/ 37 w 107"/>
              <a:gd name="T105" fmla="*/ 93 h 210"/>
              <a:gd name="T106" fmla="*/ 48 w 107"/>
              <a:gd name="T107" fmla="*/ 104 h 210"/>
              <a:gd name="T108" fmla="*/ 58 w 107"/>
              <a:gd name="T109" fmla="*/ 107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07" h="210">
                <a:moveTo>
                  <a:pt x="58" y="107"/>
                </a:moveTo>
                <a:lnTo>
                  <a:pt x="64" y="108"/>
                </a:lnTo>
                <a:lnTo>
                  <a:pt x="68" y="104"/>
                </a:lnTo>
                <a:lnTo>
                  <a:pt x="67" y="97"/>
                </a:lnTo>
                <a:lnTo>
                  <a:pt x="66" y="96"/>
                </a:lnTo>
                <a:lnTo>
                  <a:pt x="62" y="86"/>
                </a:lnTo>
                <a:lnTo>
                  <a:pt x="62" y="83"/>
                </a:lnTo>
                <a:lnTo>
                  <a:pt x="62" y="78"/>
                </a:lnTo>
                <a:lnTo>
                  <a:pt x="67" y="78"/>
                </a:lnTo>
                <a:lnTo>
                  <a:pt x="70" y="88"/>
                </a:lnTo>
                <a:lnTo>
                  <a:pt x="73" y="93"/>
                </a:lnTo>
                <a:lnTo>
                  <a:pt x="77" y="98"/>
                </a:lnTo>
                <a:lnTo>
                  <a:pt x="81" y="103"/>
                </a:lnTo>
                <a:lnTo>
                  <a:pt x="83" y="101"/>
                </a:lnTo>
                <a:lnTo>
                  <a:pt x="86" y="100"/>
                </a:lnTo>
                <a:lnTo>
                  <a:pt x="90" y="103"/>
                </a:lnTo>
                <a:lnTo>
                  <a:pt x="88" y="107"/>
                </a:lnTo>
                <a:lnTo>
                  <a:pt x="86" y="108"/>
                </a:lnTo>
                <a:lnTo>
                  <a:pt x="85" y="116"/>
                </a:lnTo>
                <a:lnTo>
                  <a:pt x="88" y="130"/>
                </a:lnTo>
                <a:lnTo>
                  <a:pt x="89" y="133"/>
                </a:lnTo>
                <a:lnTo>
                  <a:pt x="89" y="134"/>
                </a:lnTo>
                <a:lnTo>
                  <a:pt x="90" y="137"/>
                </a:lnTo>
                <a:lnTo>
                  <a:pt x="93" y="149"/>
                </a:lnTo>
                <a:lnTo>
                  <a:pt x="97" y="154"/>
                </a:lnTo>
                <a:lnTo>
                  <a:pt x="101" y="157"/>
                </a:lnTo>
                <a:lnTo>
                  <a:pt x="103" y="153"/>
                </a:lnTo>
                <a:lnTo>
                  <a:pt x="103" y="153"/>
                </a:lnTo>
                <a:lnTo>
                  <a:pt x="105" y="152"/>
                </a:lnTo>
                <a:lnTo>
                  <a:pt x="105" y="153"/>
                </a:lnTo>
                <a:lnTo>
                  <a:pt x="107" y="157"/>
                </a:lnTo>
                <a:lnTo>
                  <a:pt x="104" y="164"/>
                </a:lnTo>
                <a:lnTo>
                  <a:pt x="103" y="171"/>
                </a:lnTo>
                <a:lnTo>
                  <a:pt x="101" y="179"/>
                </a:lnTo>
                <a:lnTo>
                  <a:pt x="101" y="180"/>
                </a:lnTo>
                <a:lnTo>
                  <a:pt x="100" y="182"/>
                </a:lnTo>
                <a:lnTo>
                  <a:pt x="100" y="184"/>
                </a:lnTo>
                <a:lnTo>
                  <a:pt x="100" y="186"/>
                </a:lnTo>
                <a:lnTo>
                  <a:pt x="100" y="193"/>
                </a:lnTo>
                <a:lnTo>
                  <a:pt x="98" y="197"/>
                </a:lnTo>
                <a:lnTo>
                  <a:pt x="98" y="206"/>
                </a:lnTo>
                <a:lnTo>
                  <a:pt x="98" y="208"/>
                </a:lnTo>
                <a:lnTo>
                  <a:pt x="98" y="209"/>
                </a:lnTo>
                <a:lnTo>
                  <a:pt x="98" y="210"/>
                </a:lnTo>
                <a:lnTo>
                  <a:pt x="97" y="210"/>
                </a:lnTo>
                <a:lnTo>
                  <a:pt x="96" y="209"/>
                </a:lnTo>
                <a:lnTo>
                  <a:pt x="93" y="205"/>
                </a:lnTo>
                <a:lnTo>
                  <a:pt x="93" y="199"/>
                </a:lnTo>
                <a:lnTo>
                  <a:pt x="94" y="191"/>
                </a:lnTo>
                <a:lnTo>
                  <a:pt x="90" y="183"/>
                </a:lnTo>
                <a:lnTo>
                  <a:pt x="92" y="180"/>
                </a:lnTo>
                <a:lnTo>
                  <a:pt x="92" y="179"/>
                </a:lnTo>
                <a:lnTo>
                  <a:pt x="93" y="176"/>
                </a:lnTo>
                <a:lnTo>
                  <a:pt x="93" y="175"/>
                </a:lnTo>
                <a:lnTo>
                  <a:pt x="93" y="173"/>
                </a:lnTo>
                <a:lnTo>
                  <a:pt x="96" y="165"/>
                </a:lnTo>
                <a:lnTo>
                  <a:pt x="89" y="156"/>
                </a:lnTo>
                <a:lnTo>
                  <a:pt x="89" y="154"/>
                </a:lnTo>
                <a:lnTo>
                  <a:pt x="85" y="148"/>
                </a:lnTo>
                <a:lnTo>
                  <a:pt x="77" y="141"/>
                </a:lnTo>
                <a:lnTo>
                  <a:pt x="68" y="137"/>
                </a:lnTo>
                <a:lnTo>
                  <a:pt x="67" y="130"/>
                </a:lnTo>
                <a:lnTo>
                  <a:pt x="64" y="127"/>
                </a:lnTo>
                <a:lnTo>
                  <a:pt x="55" y="119"/>
                </a:lnTo>
                <a:lnTo>
                  <a:pt x="49" y="112"/>
                </a:lnTo>
                <a:lnTo>
                  <a:pt x="43" y="111"/>
                </a:lnTo>
                <a:lnTo>
                  <a:pt x="38" y="107"/>
                </a:lnTo>
                <a:lnTo>
                  <a:pt x="37" y="105"/>
                </a:lnTo>
                <a:lnTo>
                  <a:pt x="36" y="103"/>
                </a:lnTo>
                <a:lnTo>
                  <a:pt x="33" y="96"/>
                </a:lnTo>
                <a:lnTo>
                  <a:pt x="33" y="88"/>
                </a:lnTo>
                <a:lnTo>
                  <a:pt x="36" y="81"/>
                </a:lnTo>
                <a:lnTo>
                  <a:pt x="30" y="73"/>
                </a:lnTo>
                <a:lnTo>
                  <a:pt x="30" y="63"/>
                </a:lnTo>
                <a:lnTo>
                  <a:pt x="29" y="62"/>
                </a:lnTo>
                <a:lnTo>
                  <a:pt x="23" y="53"/>
                </a:lnTo>
                <a:lnTo>
                  <a:pt x="21" y="52"/>
                </a:lnTo>
                <a:lnTo>
                  <a:pt x="18" y="49"/>
                </a:lnTo>
                <a:lnTo>
                  <a:pt x="17" y="48"/>
                </a:lnTo>
                <a:lnTo>
                  <a:pt x="8" y="41"/>
                </a:lnTo>
                <a:lnTo>
                  <a:pt x="4" y="34"/>
                </a:lnTo>
                <a:lnTo>
                  <a:pt x="4" y="30"/>
                </a:lnTo>
                <a:lnTo>
                  <a:pt x="4" y="21"/>
                </a:lnTo>
                <a:lnTo>
                  <a:pt x="4" y="14"/>
                </a:lnTo>
                <a:lnTo>
                  <a:pt x="2" y="7"/>
                </a:lnTo>
                <a:lnTo>
                  <a:pt x="0" y="4"/>
                </a:lnTo>
                <a:lnTo>
                  <a:pt x="2" y="2"/>
                </a:lnTo>
                <a:lnTo>
                  <a:pt x="3" y="0"/>
                </a:lnTo>
                <a:lnTo>
                  <a:pt x="4" y="3"/>
                </a:lnTo>
                <a:lnTo>
                  <a:pt x="4" y="4"/>
                </a:lnTo>
                <a:lnTo>
                  <a:pt x="7" y="8"/>
                </a:lnTo>
                <a:lnTo>
                  <a:pt x="11" y="15"/>
                </a:lnTo>
                <a:lnTo>
                  <a:pt x="8" y="23"/>
                </a:lnTo>
                <a:lnTo>
                  <a:pt x="10" y="28"/>
                </a:lnTo>
                <a:lnTo>
                  <a:pt x="10" y="32"/>
                </a:lnTo>
                <a:lnTo>
                  <a:pt x="14" y="38"/>
                </a:lnTo>
                <a:lnTo>
                  <a:pt x="18" y="41"/>
                </a:lnTo>
                <a:lnTo>
                  <a:pt x="28" y="47"/>
                </a:lnTo>
                <a:lnTo>
                  <a:pt x="33" y="53"/>
                </a:lnTo>
                <a:lnTo>
                  <a:pt x="34" y="53"/>
                </a:lnTo>
                <a:lnTo>
                  <a:pt x="37" y="63"/>
                </a:lnTo>
                <a:lnTo>
                  <a:pt x="37" y="64"/>
                </a:lnTo>
                <a:lnTo>
                  <a:pt x="40" y="73"/>
                </a:lnTo>
                <a:lnTo>
                  <a:pt x="41" y="81"/>
                </a:lnTo>
                <a:lnTo>
                  <a:pt x="37" y="88"/>
                </a:lnTo>
                <a:lnTo>
                  <a:pt x="37" y="93"/>
                </a:lnTo>
                <a:lnTo>
                  <a:pt x="38" y="98"/>
                </a:lnTo>
                <a:lnTo>
                  <a:pt x="48" y="104"/>
                </a:lnTo>
                <a:lnTo>
                  <a:pt x="51" y="105"/>
                </a:lnTo>
                <a:lnTo>
                  <a:pt x="58" y="10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6" name="Freeform 479"/>
          <p:cNvSpPr>
            <a:spLocks/>
          </p:cNvSpPr>
          <p:nvPr/>
        </p:nvSpPr>
        <p:spPr bwMode="auto">
          <a:xfrm>
            <a:off x="5280025" y="5260975"/>
            <a:ext cx="19050" cy="19050"/>
          </a:xfrm>
          <a:custGeom>
            <a:avLst/>
            <a:gdLst>
              <a:gd name="T0" fmla="*/ 8 w 12"/>
              <a:gd name="T1" fmla="*/ 11 h 12"/>
              <a:gd name="T2" fmla="*/ 9 w 12"/>
              <a:gd name="T3" fmla="*/ 12 h 12"/>
              <a:gd name="T4" fmla="*/ 12 w 12"/>
              <a:gd name="T5" fmla="*/ 11 h 12"/>
              <a:gd name="T6" fmla="*/ 12 w 12"/>
              <a:gd name="T7" fmla="*/ 8 h 12"/>
              <a:gd name="T8" fmla="*/ 12 w 12"/>
              <a:gd name="T9" fmla="*/ 5 h 12"/>
              <a:gd name="T10" fmla="*/ 9 w 12"/>
              <a:gd name="T11" fmla="*/ 0 h 12"/>
              <a:gd name="T12" fmla="*/ 8 w 12"/>
              <a:gd name="T13" fmla="*/ 0 h 12"/>
              <a:gd name="T14" fmla="*/ 5 w 12"/>
              <a:gd name="T15" fmla="*/ 1 h 12"/>
              <a:gd name="T16" fmla="*/ 0 w 12"/>
              <a:gd name="T17" fmla="*/ 5 h 12"/>
              <a:gd name="T18" fmla="*/ 1 w 12"/>
              <a:gd name="T19" fmla="*/ 7 h 12"/>
              <a:gd name="T20" fmla="*/ 4 w 12"/>
              <a:gd name="T21" fmla="*/ 8 h 12"/>
              <a:gd name="T22" fmla="*/ 6 w 12"/>
              <a:gd name="T23" fmla="*/ 9 h 12"/>
              <a:gd name="T24" fmla="*/ 8 w 12"/>
              <a:gd name="T25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12">
                <a:moveTo>
                  <a:pt x="8" y="11"/>
                </a:moveTo>
                <a:lnTo>
                  <a:pt x="9" y="12"/>
                </a:lnTo>
                <a:lnTo>
                  <a:pt x="12" y="11"/>
                </a:lnTo>
                <a:lnTo>
                  <a:pt x="12" y="8"/>
                </a:lnTo>
                <a:lnTo>
                  <a:pt x="12" y="5"/>
                </a:lnTo>
                <a:lnTo>
                  <a:pt x="9" y="0"/>
                </a:lnTo>
                <a:lnTo>
                  <a:pt x="8" y="0"/>
                </a:lnTo>
                <a:lnTo>
                  <a:pt x="5" y="1"/>
                </a:lnTo>
                <a:lnTo>
                  <a:pt x="0" y="5"/>
                </a:lnTo>
                <a:lnTo>
                  <a:pt x="1" y="7"/>
                </a:lnTo>
                <a:lnTo>
                  <a:pt x="4" y="8"/>
                </a:lnTo>
                <a:lnTo>
                  <a:pt x="6" y="9"/>
                </a:lnTo>
                <a:lnTo>
                  <a:pt x="8" y="1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7" name="Freeform 480"/>
          <p:cNvSpPr>
            <a:spLocks/>
          </p:cNvSpPr>
          <p:nvPr/>
        </p:nvSpPr>
        <p:spPr bwMode="auto">
          <a:xfrm>
            <a:off x="4870450" y="5067300"/>
            <a:ext cx="82550" cy="82550"/>
          </a:xfrm>
          <a:custGeom>
            <a:avLst/>
            <a:gdLst>
              <a:gd name="T0" fmla="*/ 35 w 52"/>
              <a:gd name="T1" fmla="*/ 45 h 52"/>
              <a:gd name="T2" fmla="*/ 42 w 52"/>
              <a:gd name="T3" fmla="*/ 45 h 52"/>
              <a:gd name="T4" fmla="*/ 45 w 52"/>
              <a:gd name="T5" fmla="*/ 45 h 52"/>
              <a:gd name="T6" fmla="*/ 46 w 52"/>
              <a:gd name="T7" fmla="*/ 45 h 52"/>
              <a:gd name="T8" fmla="*/ 49 w 52"/>
              <a:gd name="T9" fmla="*/ 47 h 52"/>
              <a:gd name="T10" fmla="*/ 50 w 52"/>
              <a:gd name="T11" fmla="*/ 48 h 52"/>
              <a:gd name="T12" fmla="*/ 50 w 52"/>
              <a:gd name="T13" fmla="*/ 49 h 52"/>
              <a:gd name="T14" fmla="*/ 52 w 52"/>
              <a:gd name="T15" fmla="*/ 51 h 52"/>
              <a:gd name="T16" fmla="*/ 42 w 52"/>
              <a:gd name="T17" fmla="*/ 52 h 52"/>
              <a:gd name="T18" fmla="*/ 34 w 52"/>
              <a:gd name="T19" fmla="*/ 49 h 52"/>
              <a:gd name="T20" fmla="*/ 33 w 52"/>
              <a:gd name="T21" fmla="*/ 48 h 52"/>
              <a:gd name="T22" fmla="*/ 27 w 52"/>
              <a:gd name="T23" fmla="*/ 44 h 52"/>
              <a:gd name="T24" fmla="*/ 24 w 52"/>
              <a:gd name="T25" fmla="*/ 36 h 52"/>
              <a:gd name="T26" fmla="*/ 23 w 52"/>
              <a:gd name="T27" fmla="*/ 33 h 52"/>
              <a:gd name="T28" fmla="*/ 17 w 52"/>
              <a:gd name="T29" fmla="*/ 25 h 52"/>
              <a:gd name="T30" fmla="*/ 12 w 52"/>
              <a:gd name="T31" fmla="*/ 19 h 52"/>
              <a:gd name="T32" fmla="*/ 11 w 52"/>
              <a:gd name="T33" fmla="*/ 18 h 52"/>
              <a:gd name="T34" fmla="*/ 11 w 52"/>
              <a:gd name="T35" fmla="*/ 17 h 52"/>
              <a:gd name="T36" fmla="*/ 8 w 52"/>
              <a:gd name="T37" fmla="*/ 10 h 52"/>
              <a:gd name="T38" fmla="*/ 4 w 52"/>
              <a:gd name="T39" fmla="*/ 4 h 52"/>
              <a:gd name="T40" fmla="*/ 0 w 52"/>
              <a:gd name="T41" fmla="*/ 2 h 52"/>
              <a:gd name="T42" fmla="*/ 1 w 52"/>
              <a:gd name="T43" fmla="*/ 2 h 52"/>
              <a:gd name="T44" fmla="*/ 4 w 52"/>
              <a:gd name="T45" fmla="*/ 0 h 52"/>
              <a:gd name="T46" fmla="*/ 11 w 52"/>
              <a:gd name="T47" fmla="*/ 3 h 52"/>
              <a:gd name="T48" fmla="*/ 12 w 52"/>
              <a:gd name="T49" fmla="*/ 9 h 52"/>
              <a:gd name="T50" fmla="*/ 17 w 52"/>
              <a:gd name="T51" fmla="*/ 17 h 52"/>
              <a:gd name="T52" fmla="*/ 20 w 52"/>
              <a:gd name="T53" fmla="*/ 21 h 52"/>
              <a:gd name="T54" fmla="*/ 23 w 52"/>
              <a:gd name="T55" fmla="*/ 25 h 52"/>
              <a:gd name="T56" fmla="*/ 28 w 52"/>
              <a:gd name="T57" fmla="*/ 33 h 52"/>
              <a:gd name="T58" fmla="*/ 31 w 52"/>
              <a:gd name="T59" fmla="*/ 41 h 52"/>
              <a:gd name="T60" fmla="*/ 34 w 52"/>
              <a:gd name="T61" fmla="*/ 43 h 52"/>
              <a:gd name="T62" fmla="*/ 35 w 52"/>
              <a:gd name="T63" fmla="*/ 45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2" h="52">
                <a:moveTo>
                  <a:pt x="35" y="45"/>
                </a:moveTo>
                <a:lnTo>
                  <a:pt x="42" y="45"/>
                </a:lnTo>
                <a:lnTo>
                  <a:pt x="45" y="45"/>
                </a:lnTo>
                <a:lnTo>
                  <a:pt x="46" y="45"/>
                </a:lnTo>
                <a:lnTo>
                  <a:pt x="49" y="47"/>
                </a:lnTo>
                <a:lnTo>
                  <a:pt x="50" y="48"/>
                </a:lnTo>
                <a:lnTo>
                  <a:pt x="50" y="49"/>
                </a:lnTo>
                <a:lnTo>
                  <a:pt x="52" y="51"/>
                </a:lnTo>
                <a:lnTo>
                  <a:pt x="42" y="52"/>
                </a:lnTo>
                <a:lnTo>
                  <a:pt x="34" y="49"/>
                </a:lnTo>
                <a:lnTo>
                  <a:pt x="33" y="48"/>
                </a:lnTo>
                <a:lnTo>
                  <a:pt x="27" y="44"/>
                </a:lnTo>
                <a:lnTo>
                  <a:pt x="24" y="36"/>
                </a:lnTo>
                <a:lnTo>
                  <a:pt x="23" y="33"/>
                </a:lnTo>
                <a:lnTo>
                  <a:pt x="17" y="25"/>
                </a:lnTo>
                <a:lnTo>
                  <a:pt x="12" y="19"/>
                </a:lnTo>
                <a:lnTo>
                  <a:pt x="11" y="18"/>
                </a:lnTo>
                <a:lnTo>
                  <a:pt x="11" y="17"/>
                </a:lnTo>
                <a:lnTo>
                  <a:pt x="8" y="10"/>
                </a:lnTo>
                <a:lnTo>
                  <a:pt x="4" y="4"/>
                </a:lnTo>
                <a:lnTo>
                  <a:pt x="0" y="2"/>
                </a:lnTo>
                <a:lnTo>
                  <a:pt x="1" y="2"/>
                </a:lnTo>
                <a:lnTo>
                  <a:pt x="4" y="0"/>
                </a:lnTo>
                <a:lnTo>
                  <a:pt x="11" y="3"/>
                </a:lnTo>
                <a:lnTo>
                  <a:pt x="12" y="9"/>
                </a:lnTo>
                <a:lnTo>
                  <a:pt x="17" y="17"/>
                </a:lnTo>
                <a:lnTo>
                  <a:pt x="20" y="21"/>
                </a:lnTo>
                <a:lnTo>
                  <a:pt x="23" y="25"/>
                </a:lnTo>
                <a:lnTo>
                  <a:pt x="28" y="33"/>
                </a:lnTo>
                <a:lnTo>
                  <a:pt x="31" y="41"/>
                </a:lnTo>
                <a:lnTo>
                  <a:pt x="34" y="43"/>
                </a:lnTo>
                <a:lnTo>
                  <a:pt x="35" y="4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8" name="Freeform 481"/>
          <p:cNvSpPr>
            <a:spLocks/>
          </p:cNvSpPr>
          <p:nvPr/>
        </p:nvSpPr>
        <p:spPr bwMode="auto">
          <a:xfrm>
            <a:off x="4776788" y="5043488"/>
            <a:ext cx="57150" cy="22225"/>
          </a:xfrm>
          <a:custGeom>
            <a:avLst/>
            <a:gdLst>
              <a:gd name="T0" fmla="*/ 21 w 36"/>
              <a:gd name="T1" fmla="*/ 9 h 14"/>
              <a:gd name="T2" fmla="*/ 25 w 36"/>
              <a:gd name="T3" fmla="*/ 9 h 14"/>
              <a:gd name="T4" fmla="*/ 30 w 36"/>
              <a:gd name="T5" fmla="*/ 7 h 14"/>
              <a:gd name="T6" fmla="*/ 34 w 36"/>
              <a:gd name="T7" fmla="*/ 7 h 14"/>
              <a:gd name="T8" fmla="*/ 36 w 36"/>
              <a:gd name="T9" fmla="*/ 7 h 14"/>
              <a:gd name="T10" fmla="*/ 36 w 36"/>
              <a:gd name="T11" fmla="*/ 10 h 14"/>
              <a:gd name="T12" fmla="*/ 30 w 36"/>
              <a:gd name="T13" fmla="*/ 13 h 14"/>
              <a:gd name="T14" fmla="*/ 27 w 36"/>
              <a:gd name="T15" fmla="*/ 14 h 14"/>
              <a:gd name="T16" fmla="*/ 21 w 36"/>
              <a:gd name="T17" fmla="*/ 14 h 14"/>
              <a:gd name="T18" fmla="*/ 16 w 36"/>
              <a:gd name="T19" fmla="*/ 11 h 14"/>
              <a:gd name="T20" fmla="*/ 7 w 36"/>
              <a:gd name="T21" fmla="*/ 6 h 14"/>
              <a:gd name="T22" fmla="*/ 0 w 36"/>
              <a:gd name="T23" fmla="*/ 2 h 14"/>
              <a:gd name="T24" fmla="*/ 4 w 36"/>
              <a:gd name="T25" fmla="*/ 0 h 14"/>
              <a:gd name="T26" fmla="*/ 6 w 36"/>
              <a:gd name="T27" fmla="*/ 0 h 14"/>
              <a:gd name="T28" fmla="*/ 14 w 36"/>
              <a:gd name="T29" fmla="*/ 3 h 14"/>
              <a:gd name="T30" fmla="*/ 16 w 36"/>
              <a:gd name="T31" fmla="*/ 4 h 14"/>
              <a:gd name="T32" fmla="*/ 19 w 36"/>
              <a:gd name="T33" fmla="*/ 6 h 14"/>
              <a:gd name="T34" fmla="*/ 21 w 36"/>
              <a:gd name="T35" fmla="*/ 9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6" h="14">
                <a:moveTo>
                  <a:pt x="21" y="9"/>
                </a:moveTo>
                <a:lnTo>
                  <a:pt x="25" y="9"/>
                </a:lnTo>
                <a:lnTo>
                  <a:pt x="30" y="7"/>
                </a:lnTo>
                <a:lnTo>
                  <a:pt x="34" y="7"/>
                </a:lnTo>
                <a:lnTo>
                  <a:pt x="36" y="7"/>
                </a:lnTo>
                <a:lnTo>
                  <a:pt x="36" y="10"/>
                </a:lnTo>
                <a:lnTo>
                  <a:pt x="30" y="13"/>
                </a:lnTo>
                <a:lnTo>
                  <a:pt x="27" y="14"/>
                </a:lnTo>
                <a:lnTo>
                  <a:pt x="21" y="14"/>
                </a:lnTo>
                <a:lnTo>
                  <a:pt x="16" y="11"/>
                </a:lnTo>
                <a:lnTo>
                  <a:pt x="7" y="6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14" y="3"/>
                </a:lnTo>
                <a:lnTo>
                  <a:pt x="16" y="4"/>
                </a:lnTo>
                <a:lnTo>
                  <a:pt x="19" y="6"/>
                </a:lnTo>
                <a:lnTo>
                  <a:pt x="21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9" name="Freeform 482"/>
          <p:cNvSpPr>
            <a:spLocks/>
          </p:cNvSpPr>
          <p:nvPr/>
        </p:nvSpPr>
        <p:spPr bwMode="auto">
          <a:xfrm>
            <a:off x="5354638" y="4870450"/>
            <a:ext cx="33338" cy="128588"/>
          </a:xfrm>
          <a:custGeom>
            <a:avLst/>
            <a:gdLst>
              <a:gd name="T0" fmla="*/ 21 w 21"/>
              <a:gd name="T1" fmla="*/ 74 h 81"/>
              <a:gd name="T2" fmla="*/ 21 w 21"/>
              <a:gd name="T3" fmla="*/ 81 h 81"/>
              <a:gd name="T4" fmla="*/ 19 w 21"/>
              <a:gd name="T5" fmla="*/ 79 h 81"/>
              <a:gd name="T6" fmla="*/ 18 w 21"/>
              <a:gd name="T7" fmla="*/ 79 h 81"/>
              <a:gd name="T8" fmla="*/ 15 w 21"/>
              <a:gd name="T9" fmla="*/ 73 h 81"/>
              <a:gd name="T10" fmla="*/ 13 w 21"/>
              <a:gd name="T11" fmla="*/ 67 h 81"/>
              <a:gd name="T12" fmla="*/ 7 w 21"/>
              <a:gd name="T13" fmla="*/ 58 h 81"/>
              <a:gd name="T14" fmla="*/ 0 w 21"/>
              <a:gd name="T15" fmla="*/ 47 h 81"/>
              <a:gd name="T16" fmla="*/ 0 w 21"/>
              <a:gd name="T17" fmla="*/ 36 h 81"/>
              <a:gd name="T18" fmla="*/ 0 w 21"/>
              <a:gd name="T19" fmla="*/ 19 h 81"/>
              <a:gd name="T20" fmla="*/ 0 w 21"/>
              <a:gd name="T21" fmla="*/ 6 h 81"/>
              <a:gd name="T22" fmla="*/ 4 w 21"/>
              <a:gd name="T23" fmla="*/ 0 h 81"/>
              <a:gd name="T24" fmla="*/ 6 w 21"/>
              <a:gd name="T25" fmla="*/ 6 h 81"/>
              <a:gd name="T26" fmla="*/ 7 w 21"/>
              <a:gd name="T27" fmla="*/ 21 h 81"/>
              <a:gd name="T28" fmla="*/ 7 w 21"/>
              <a:gd name="T29" fmla="*/ 29 h 81"/>
              <a:gd name="T30" fmla="*/ 6 w 21"/>
              <a:gd name="T31" fmla="*/ 40 h 81"/>
              <a:gd name="T32" fmla="*/ 10 w 21"/>
              <a:gd name="T33" fmla="*/ 51 h 81"/>
              <a:gd name="T34" fmla="*/ 13 w 21"/>
              <a:gd name="T35" fmla="*/ 58 h 81"/>
              <a:gd name="T36" fmla="*/ 15 w 21"/>
              <a:gd name="T37" fmla="*/ 60 h 81"/>
              <a:gd name="T38" fmla="*/ 18 w 21"/>
              <a:gd name="T39" fmla="*/ 67 h 81"/>
              <a:gd name="T40" fmla="*/ 19 w 21"/>
              <a:gd name="T41" fmla="*/ 73 h 81"/>
              <a:gd name="T42" fmla="*/ 21 w 21"/>
              <a:gd name="T43" fmla="*/ 74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" h="81">
                <a:moveTo>
                  <a:pt x="21" y="74"/>
                </a:moveTo>
                <a:lnTo>
                  <a:pt x="21" y="81"/>
                </a:lnTo>
                <a:lnTo>
                  <a:pt x="19" y="79"/>
                </a:lnTo>
                <a:lnTo>
                  <a:pt x="18" y="79"/>
                </a:lnTo>
                <a:lnTo>
                  <a:pt x="15" y="73"/>
                </a:lnTo>
                <a:lnTo>
                  <a:pt x="13" y="67"/>
                </a:lnTo>
                <a:lnTo>
                  <a:pt x="7" y="58"/>
                </a:lnTo>
                <a:lnTo>
                  <a:pt x="0" y="47"/>
                </a:lnTo>
                <a:lnTo>
                  <a:pt x="0" y="36"/>
                </a:lnTo>
                <a:lnTo>
                  <a:pt x="0" y="19"/>
                </a:lnTo>
                <a:lnTo>
                  <a:pt x="0" y="6"/>
                </a:lnTo>
                <a:lnTo>
                  <a:pt x="4" y="0"/>
                </a:lnTo>
                <a:lnTo>
                  <a:pt x="6" y="6"/>
                </a:lnTo>
                <a:lnTo>
                  <a:pt x="7" y="21"/>
                </a:lnTo>
                <a:lnTo>
                  <a:pt x="7" y="29"/>
                </a:lnTo>
                <a:lnTo>
                  <a:pt x="6" y="40"/>
                </a:lnTo>
                <a:lnTo>
                  <a:pt x="10" y="51"/>
                </a:lnTo>
                <a:lnTo>
                  <a:pt x="13" y="58"/>
                </a:lnTo>
                <a:lnTo>
                  <a:pt x="15" y="60"/>
                </a:lnTo>
                <a:lnTo>
                  <a:pt x="18" y="67"/>
                </a:lnTo>
                <a:lnTo>
                  <a:pt x="19" y="73"/>
                </a:lnTo>
                <a:lnTo>
                  <a:pt x="21" y="7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0" name="Freeform 483"/>
          <p:cNvSpPr>
            <a:spLocks/>
          </p:cNvSpPr>
          <p:nvPr/>
        </p:nvSpPr>
        <p:spPr bwMode="auto">
          <a:xfrm>
            <a:off x="4337050" y="4832350"/>
            <a:ext cx="101600" cy="25400"/>
          </a:xfrm>
          <a:custGeom>
            <a:avLst/>
            <a:gdLst>
              <a:gd name="T0" fmla="*/ 51 w 64"/>
              <a:gd name="T1" fmla="*/ 7 h 16"/>
              <a:gd name="T2" fmla="*/ 60 w 64"/>
              <a:gd name="T3" fmla="*/ 12 h 16"/>
              <a:gd name="T4" fmla="*/ 64 w 64"/>
              <a:gd name="T5" fmla="*/ 15 h 16"/>
              <a:gd name="T6" fmla="*/ 64 w 64"/>
              <a:gd name="T7" fmla="*/ 16 h 16"/>
              <a:gd name="T8" fmla="*/ 60 w 64"/>
              <a:gd name="T9" fmla="*/ 16 h 16"/>
              <a:gd name="T10" fmla="*/ 51 w 64"/>
              <a:gd name="T11" fmla="*/ 12 h 16"/>
              <a:gd name="T12" fmla="*/ 44 w 64"/>
              <a:gd name="T13" fmla="*/ 8 h 16"/>
              <a:gd name="T14" fmla="*/ 34 w 64"/>
              <a:gd name="T15" fmla="*/ 9 h 16"/>
              <a:gd name="T16" fmla="*/ 25 w 64"/>
              <a:gd name="T17" fmla="*/ 15 h 16"/>
              <a:gd name="T18" fmla="*/ 16 w 64"/>
              <a:gd name="T19" fmla="*/ 13 h 16"/>
              <a:gd name="T20" fmla="*/ 15 w 64"/>
              <a:gd name="T21" fmla="*/ 13 h 16"/>
              <a:gd name="T22" fmla="*/ 6 w 64"/>
              <a:gd name="T23" fmla="*/ 16 h 16"/>
              <a:gd name="T24" fmla="*/ 4 w 64"/>
              <a:gd name="T25" fmla="*/ 16 h 16"/>
              <a:gd name="T26" fmla="*/ 0 w 64"/>
              <a:gd name="T27" fmla="*/ 15 h 16"/>
              <a:gd name="T28" fmla="*/ 7 w 64"/>
              <a:gd name="T29" fmla="*/ 9 h 16"/>
              <a:gd name="T30" fmla="*/ 15 w 64"/>
              <a:gd name="T31" fmla="*/ 8 h 16"/>
              <a:gd name="T32" fmla="*/ 19 w 64"/>
              <a:gd name="T33" fmla="*/ 8 h 16"/>
              <a:gd name="T34" fmla="*/ 23 w 64"/>
              <a:gd name="T35" fmla="*/ 8 h 16"/>
              <a:gd name="T36" fmla="*/ 30 w 64"/>
              <a:gd name="T37" fmla="*/ 5 h 16"/>
              <a:gd name="T38" fmla="*/ 30 w 64"/>
              <a:gd name="T39" fmla="*/ 4 h 16"/>
              <a:gd name="T40" fmla="*/ 32 w 64"/>
              <a:gd name="T41" fmla="*/ 4 h 16"/>
              <a:gd name="T42" fmla="*/ 34 w 64"/>
              <a:gd name="T43" fmla="*/ 2 h 16"/>
              <a:gd name="T44" fmla="*/ 38 w 64"/>
              <a:gd name="T45" fmla="*/ 1 h 16"/>
              <a:gd name="T46" fmla="*/ 45 w 64"/>
              <a:gd name="T47" fmla="*/ 0 h 16"/>
              <a:gd name="T48" fmla="*/ 48 w 64"/>
              <a:gd name="T49" fmla="*/ 0 h 16"/>
              <a:gd name="T50" fmla="*/ 48 w 64"/>
              <a:gd name="T51" fmla="*/ 4 h 16"/>
              <a:gd name="T52" fmla="*/ 51 w 64"/>
              <a:gd name="T53" fmla="*/ 7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4" h="16">
                <a:moveTo>
                  <a:pt x="51" y="7"/>
                </a:moveTo>
                <a:lnTo>
                  <a:pt x="60" y="12"/>
                </a:lnTo>
                <a:lnTo>
                  <a:pt x="64" y="15"/>
                </a:lnTo>
                <a:lnTo>
                  <a:pt x="64" y="16"/>
                </a:lnTo>
                <a:lnTo>
                  <a:pt x="60" y="16"/>
                </a:lnTo>
                <a:lnTo>
                  <a:pt x="51" y="12"/>
                </a:lnTo>
                <a:lnTo>
                  <a:pt x="44" y="8"/>
                </a:lnTo>
                <a:lnTo>
                  <a:pt x="34" y="9"/>
                </a:lnTo>
                <a:lnTo>
                  <a:pt x="25" y="15"/>
                </a:lnTo>
                <a:lnTo>
                  <a:pt x="16" y="13"/>
                </a:lnTo>
                <a:lnTo>
                  <a:pt x="15" y="13"/>
                </a:lnTo>
                <a:lnTo>
                  <a:pt x="6" y="16"/>
                </a:lnTo>
                <a:lnTo>
                  <a:pt x="4" y="16"/>
                </a:lnTo>
                <a:lnTo>
                  <a:pt x="0" y="15"/>
                </a:lnTo>
                <a:lnTo>
                  <a:pt x="7" y="9"/>
                </a:lnTo>
                <a:lnTo>
                  <a:pt x="15" y="8"/>
                </a:lnTo>
                <a:lnTo>
                  <a:pt x="19" y="8"/>
                </a:lnTo>
                <a:lnTo>
                  <a:pt x="23" y="8"/>
                </a:lnTo>
                <a:lnTo>
                  <a:pt x="30" y="5"/>
                </a:lnTo>
                <a:lnTo>
                  <a:pt x="30" y="4"/>
                </a:lnTo>
                <a:lnTo>
                  <a:pt x="32" y="4"/>
                </a:lnTo>
                <a:lnTo>
                  <a:pt x="34" y="2"/>
                </a:lnTo>
                <a:lnTo>
                  <a:pt x="38" y="1"/>
                </a:lnTo>
                <a:lnTo>
                  <a:pt x="45" y="0"/>
                </a:lnTo>
                <a:lnTo>
                  <a:pt x="48" y="0"/>
                </a:lnTo>
                <a:lnTo>
                  <a:pt x="48" y="4"/>
                </a:lnTo>
                <a:lnTo>
                  <a:pt x="51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1" name="Freeform 484"/>
          <p:cNvSpPr>
            <a:spLocks/>
          </p:cNvSpPr>
          <p:nvPr/>
        </p:nvSpPr>
        <p:spPr bwMode="auto">
          <a:xfrm>
            <a:off x="4873625" y="4756150"/>
            <a:ext cx="93663" cy="17463"/>
          </a:xfrm>
          <a:custGeom>
            <a:avLst/>
            <a:gdLst>
              <a:gd name="T0" fmla="*/ 18 w 59"/>
              <a:gd name="T1" fmla="*/ 5 h 11"/>
              <a:gd name="T2" fmla="*/ 29 w 59"/>
              <a:gd name="T3" fmla="*/ 5 h 11"/>
              <a:gd name="T4" fmla="*/ 35 w 59"/>
              <a:gd name="T5" fmla="*/ 5 h 11"/>
              <a:gd name="T6" fmla="*/ 37 w 59"/>
              <a:gd name="T7" fmla="*/ 5 h 11"/>
              <a:gd name="T8" fmla="*/ 44 w 59"/>
              <a:gd name="T9" fmla="*/ 4 h 11"/>
              <a:gd name="T10" fmla="*/ 47 w 59"/>
              <a:gd name="T11" fmla="*/ 4 h 11"/>
              <a:gd name="T12" fmla="*/ 48 w 59"/>
              <a:gd name="T13" fmla="*/ 4 h 11"/>
              <a:gd name="T14" fmla="*/ 51 w 59"/>
              <a:gd name="T15" fmla="*/ 4 h 11"/>
              <a:gd name="T16" fmla="*/ 55 w 59"/>
              <a:gd name="T17" fmla="*/ 4 h 11"/>
              <a:gd name="T18" fmla="*/ 59 w 59"/>
              <a:gd name="T19" fmla="*/ 7 h 11"/>
              <a:gd name="T20" fmla="*/ 58 w 59"/>
              <a:gd name="T21" fmla="*/ 7 h 11"/>
              <a:gd name="T22" fmla="*/ 55 w 59"/>
              <a:gd name="T23" fmla="*/ 8 h 11"/>
              <a:gd name="T24" fmla="*/ 47 w 59"/>
              <a:gd name="T25" fmla="*/ 10 h 11"/>
              <a:gd name="T26" fmla="*/ 44 w 59"/>
              <a:gd name="T27" fmla="*/ 10 h 11"/>
              <a:gd name="T28" fmla="*/ 33 w 59"/>
              <a:gd name="T29" fmla="*/ 11 h 11"/>
              <a:gd name="T30" fmla="*/ 20 w 59"/>
              <a:gd name="T31" fmla="*/ 10 h 11"/>
              <a:gd name="T32" fmla="*/ 18 w 59"/>
              <a:gd name="T33" fmla="*/ 10 h 11"/>
              <a:gd name="T34" fmla="*/ 9 w 59"/>
              <a:gd name="T35" fmla="*/ 7 h 11"/>
              <a:gd name="T36" fmla="*/ 2 w 59"/>
              <a:gd name="T37" fmla="*/ 4 h 11"/>
              <a:gd name="T38" fmla="*/ 0 w 59"/>
              <a:gd name="T39" fmla="*/ 1 h 11"/>
              <a:gd name="T40" fmla="*/ 5 w 59"/>
              <a:gd name="T41" fmla="*/ 0 h 11"/>
              <a:gd name="T42" fmla="*/ 7 w 59"/>
              <a:gd name="T43" fmla="*/ 1 h 11"/>
              <a:gd name="T44" fmla="*/ 11 w 59"/>
              <a:gd name="T45" fmla="*/ 4 h 11"/>
              <a:gd name="T46" fmla="*/ 18 w 59"/>
              <a:gd name="T47" fmla="*/ 5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9" h="11">
                <a:moveTo>
                  <a:pt x="18" y="5"/>
                </a:moveTo>
                <a:lnTo>
                  <a:pt x="29" y="5"/>
                </a:lnTo>
                <a:lnTo>
                  <a:pt x="35" y="5"/>
                </a:lnTo>
                <a:lnTo>
                  <a:pt x="37" y="5"/>
                </a:lnTo>
                <a:lnTo>
                  <a:pt x="44" y="4"/>
                </a:lnTo>
                <a:lnTo>
                  <a:pt x="47" y="4"/>
                </a:lnTo>
                <a:lnTo>
                  <a:pt x="48" y="4"/>
                </a:lnTo>
                <a:lnTo>
                  <a:pt x="51" y="4"/>
                </a:lnTo>
                <a:lnTo>
                  <a:pt x="55" y="4"/>
                </a:lnTo>
                <a:lnTo>
                  <a:pt x="59" y="7"/>
                </a:lnTo>
                <a:lnTo>
                  <a:pt x="58" y="7"/>
                </a:lnTo>
                <a:lnTo>
                  <a:pt x="55" y="8"/>
                </a:lnTo>
                <a:lnTo>
                  <a:pt x="47" y="10"/>
                </a:lnTo>
                <a:lnTo>
                  <a:pt x="44" y="10"/>
                </a:lnTo>
                <a:lnTo>
                  <a:pt x="33" y="11"/>
                </a:lnTo>
                <a:lnTo>
                  <a:pt x="20" y="10"/>
                </a:lnTo>
                <a:lnTo>
                  <a:pt x="18" y="10"/>
                </a:lnTo>
                <a:lnTo>
                  <a:pt x="9" y="7"/>
                </a:lnTo>
                <a:lnTo>
                  <a:pt x="2" y="4"/>
                </a:lnTo>
                <a:lnTo>
                  <a:pt x="0" y="1"/>
                </a:lnTo>
                <a:lnTo>
                  <a:pt x="5" y="0"/>
                </a:lnTo>
                <a:lnTo>
                  <a:pt x="7" y="1"/>
                </a:lnTo>
                <a:lnTo>
                  <a:pt x="11" y="4"/>
                </a:lnTo>
                <a:lnTo>
                  <a:pt x="18" y="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2" name="Freeform 485"/>
          <p:cNvSpPr>
            <a:spLocks/>
          </p:cNvSpPr>
          <p:nvPr/>
        </p:nvSpPr>
        <p:spPr bwMode="auto">
          <a:xfrm>
            <a:off x="4360863" y="4660900"/>
            <a:ext cx="80963" cy="28575"/>
          </a:xfrm>
          <a:custGeom>
            <a:avLst/>
            <a:gdLst>
              <a:gd name="T0" fmla="*/ 42 w 51"/>
              <a:gd name="T1" fmla="*/ 12 h 18"/>
              <a:gd name="T2" fmla="*/ 34 w 51"/>
              <a:gd name="T3" fmla="*/ 12 h 18"/>
              <a:gd name="T4" fmla="*/ 33 w 51"/>
              <a:gd name="T5" fmla="*/ 12 h 18"/>
              <a:gd name="T6" fmla="*/ 27 w 51"/>
              <a:gd name="T7" fmla="*/ 14 h 18"/>
              <a:gd name="T8" fmla="*/ 23 w 51"/>
              <a:gd name="T9" fmla="*/ 15 h 18"/>
              <a:gd name="T10" fmla="*/ 17 w 51"/>
              <a:gd name="T11" fmla="*/ 18 h 18"/>
              <a:gd name="T12" fmla="*/ 10 w 51"/>
              <a:gd name="T13" fmla="*/ 16 h 18"/>
              <a:gd name="T14" fmla="*/ 3 w 51"/>
              <a:gd name="T15" fmla="*/ 15 h 18"/>
              <a:gd name="T16" fmla="*/ 1 w 51"/>
              <a:gd name="T17" fmla="*/ 14 h 18"/>
              <a:gd name="T18" fmla="*/ 0 w 51"/>
              <a:gd name="T19" fmla="*/ 12 h 18"/>
              <a:gd name="T20" fmla="*/ 1 w 51"/>
              <a:gd name="T21" fmla="*/ 12 h 18"/>
              <a:gd name="T22" fmla="*/ 3 w 51"/>
              <a:gd name="T23" fmla="*/ 11 h 18"/>
              <a:gd name="T24" fmla="*/ 6 w 51"/>
              <a:gd name="T25" fmla="*/ 11 h 18"/>
              <a:gd name="T26" fmla="*/ 12 w 51"/>
              <a:gd name="T27" fmla="*/ 12 h 18"/>
              <a:gd name="T28" fmla="*/ 18 w 51"/>
              <a:gd name="T29" fmla="*/ 10 h 18"/>
              <a:gd name="T30" fmla="*/ 26 w 51"/>
              <a:gd name="T31" fmla="*/ 7 h 18"/>
              <a:gd name="T32" fmla="*/ 32 w 51"/>
              <a:gd name="T33" fmla="*/ 4 h 18"/>
              <a:gd name="T34" fmla="*/ 40 w 51"/>
              <a:gd name="T35" fmla="*/ 0 h 18"/>
              <a:gd name="T36" fmla="*/ 41 w 51"/>
              <a:gd name="T37" fmla="*/ 0 h 18"/>
              <a:gd name="T38" fmla="*/ 45 w 51"/>
              <a:gd name="T39" fmla="*/ 0 h 18"/>
              <a:gd name="T40" fmla="*/ 51 w 51"/>
              <a:gd name="T41" fmla="*/ 3 h 18"/>
              <a:gd name="T42" fmla="*/ 48 w 51"/>
              <a:gd name="T43" fmla="*/ 7 h 18"/>
              <a:gd name="T44" fmla="*/ 47 w 51"/>
              <a:gd name="T45" fmla="*/ 10 h 18"/>
              <a:gd name="T46" fmla="*/ 45 w 51"/>
              <a:gd name="T47" fmla="*/ 10 h 18"/>
              <a:gd name="T48" fmla="*/ 42 w 51"/>
              <a:gd name="T49" fmla="*/ 12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18">
                <a:moveTo>
                  <a:pt x="42" y="12"/>
                </a:moveTo>
                <a:lnTo>
                  <a:pt x="34" y="12"/>
                </a:lnTo>
                <a:lnTo>
                  <a:pt x="33" y="12"/>
                </a:lnTo>
                <a:lnTo>
                  <a:pt x="27" y="14"/>
                </a:lnTo>
                <a:lnTo>
                  <a:pt x="23" y="15"/>
                </a:lnTo>
                <a:lnTo>
                  <a:pt x="17" y="18"/>
                </a:lnTo>
                <a:lnTo>
                  <a:pt x="10" y="16"/>
                </a:lnTo>
                <a:lnTo>
                  <a:pt x="3" y="15"/>
                </a:lnTo>
                <a:lnTo>
                  <a:pt x="1" y="14"/>
                </a:lnTo>
                <a:lnTo>
                  <a:pt x="0" y="12"/>
                </a:lnTo>
                <a:lnTo>
                  <a:pt x="1" y="12"/>
                </a:lnTo>
                <a:lnTo>
                  <a:pt x="3" y="11"/>
                </a:lnTo>
                <a:lnTo>
                  <a:pt x="6" y="11"/>
                </a:lnTo>
                <a:lnTo>
                  <a:pt x="12" y="12"/>
                </a:lnTo>
                <a:lnTo>
                  <a:pt x="18" y="10"/>
                </a:lnTo>
                <a:lnTo>
                  <a:pt x="26" y="7"/>
                </a:lnTo>
                <a:lnTo>
                  <a:pt x="32" y="4"/>
                </a:lnTo>
                <a:lnTo>
                  <a:pt x="40" y="0"/>
                </a:lnTo>
                <a:lnTo>
                  <a:pt x="41" y="0"/>
                </a:lnTo>
                <a:lnTo>
                  <a:pt x="45" y="0"/>
                </a:lnTo>
                <a:lnTo>
                  <a:pt x="51" y="3"/>
                </a:lnTo>
                <a:lnTo>
                  <a:pt x="48" y="7"/>
                </a:lnTo>
                <a:lnTo>
                  <a:pt x="47" y="10"/>
                </a:lnTo>
                <a:lnTo>
                  <a:pt x="45" y="10"/>
                </a:lnTo>
                <a:lnTo>
                  <a:pt x="42" y="1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3" name="Freeform 486"/>
          <p:cNvSpPr>
            <a:spLocks/>
          </p:cNvSpPr>
          <p:nvPr/>
        </p:nvSpPr>
        <p:spPr bwMode="auto">
          <a:xfrm>
            <a:off x="4824413" y="4600575"/>
            <a:ext cx="28575" cy="20638"/>
          </a:xfrm>
          <a:custGeom>
            <a:avLst/>
            <a:gdLst>
              <a:gd name="T0" fmla="*/ 14 w 18"/>
              <a:gd name="T1" fmla="*/ 9 h 13"/>
              <a:gd name="T2" fmla="*/ 18 w 18"/>
              <a:gd name="T3" fmla="*/ 13 h 13"/>
              <a:gd name="T4" fmla="*/ 15 w 18"/>
              <a:gd name="T5" fmla="*/ 13 h 13"/>
              <a:gd name="T6" fmla="*/ 14 w 18"/>
              <a:gd name="T7" fmla="*/ 13 h 13"/>
              <a:gd name="T8" fmla="*/ 8 w 18"/>
              <a:gd name="T9" fmla="*/ 12 h 13"/>
              <a:gd name="T10" fmla="*/ 4 w 18"/>
              <a:gd name="T11" fmla="*/ 7 h 13"/>
              <a:gd name="T12" fmla="*/ 0 w 18"/>
              <a:gd name="T13" fmla="*/ 4 h 13"/>
              <a:gd name="T14" fmla="*/ 0 w 18"/>
              <a:gd name="T15" fmla="*/ 1 h 13"/>
              <a:gd name="T16" fmla="*/ 0 w 18"/>
              <a:gd name="T17" fmla="*/ 0 h 13"/>
              <a:gd name="T18" fmla="*/ 8 w 18"/>
              <a:gd name="T19" fmla="*/ 4 h 13"/>
              <a:gd name="T20" fmla="*/ 14 w 18"/>
              <a:gd name="T21" fmla="*/ 9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" h="13">
                <a:moveTo>
                  <a:pt x="14" y="9"/>
                </a:moveTo>
                <a:lnTo>
                  <a:pt x="18" y="13"/>
                </a:lnTo>
                <a:lnTo>
                  <a:pt x="15" y="13"/>
                </a:lnTo>
                <a:lnTo>
                  <a:pt x="14" y="13"/>
                </a:lnTo>
                <a:lnTo>
                  <a:pt x="8" y="12"/>
                </a:lnTo>
                <a:lnTo>
                  <a:pt x="4" y="7"/>
                </a:lnTo>
                <a:lnTo>
                  <a:pt x="0" y="4"/>
                </a:lnTo>
                <a:lnTo>
                  <a:pt x="0" y="1"/>
                </a:lnTo>
                <a:lnTo>
                  <a:pt x="0" y="0"/>
                </a:lnTo>
                <a:lnTo>
                  <a:pt x="8" y="4"/>
                </a:lnTo>
                <a:lnTo>
                  <a:pt x="14" y="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4" name="Freeform 487"/>
          <p:cNvSpPr>
            <a:spLocks/>
          </p:cNvSpPr>
          <p:nvPr/>
        </p:nvSpPr>
        <p:spPr bwMode="auto">
          <a:xfrm>
            <a:off x="5467350" y="4570413"/>
            <a:ext cx="63500" cy="214313"/>
          </a:xfrm>
          <a:custGeom>
            <a:avLst/>
            <a:gdLst>
              <a:gd name="T0" fmla="*/ 36 w 40"/>
              <a:gd name="T1" fmla="*/ 0 h 135"/>
              <a:gd name="T2" fmla="*/ 39 w 40"/>
              <a:gd name="T3" fmla="*/ 7 h 135"/>
              <a:gd name="T4" fmla="*/ 40 w 40"/>
              <a:gd name="T5" fmla="*/ 12 h 135"/>
              <a:gd name="T6" fmla="*/ 40 w 40"/>
              <a:gd name="T7" fmla="*/ 17 h 135"/>
              <a:gd name="T8" fmla="*/ 39 w 40"/>
              <a:gd name="T9" fmla="*/ 24 h 135"/>
              <a:gd name="T10" fmla="*/ 37 w 40"/>
              <a:gd name="T11" fmla="*/ 31 h 135"/>
              <a:gd name="T12" fmla="*/ 33 w 40"/>
              <a:gd name="T13" fmla="*/ 46 h 135"/>
              <a:gd name="T14" fmla="*/ 33 w 40"/>
              <a:gd name="T15" fmla="*/ 54 h 135"/>
              <a:gd name="T16" fmla="*/ 34 w 40"/>
              <a:gd name="T17" fmla="*/ 61 h 135"/>
              <a:gd name="T18" fmla="*/ 32 w 40"/>
              <a:gd name="T19" fmla="*/ 68 h 135"/>
              <a:gd name="T20" fmla="*/ 29 w 40"/>
              <a:gd name="T21" fmla="*/ 72 h 135"/>
              <a:gd name="T22" fmla="*/ 26 w 40"/>
              <a:gd name="T23" fmla="*/ 77 h 135"/>
              <a:gd name="T24" fmla="*/ 25 w 40"/>
              <a:gd name="T25" fmla="*/ 82 h 135"/>
              <a:gd name="T26" fmla="*/ 24 w 40"/>
              <a:gd name="T27" fmla="*/ 88 h 135"/>
              <a:gd name="T28" fmla="*/ 24 w 40"/>
              <a:gd name="T29" fmla="*/ 97 h 135"/>
              <a:gd name="T30" fmla="*/ 28 w 40"/>
              <a:gd name="T31" fmla="*/ 101 h 135"/>
              <a:gd name="T32" fmla="*/ 29 w 40"/>
              <a:gd name="T33" fmla="*/ 102 h 135"/>
              <a:gd name="T34" fmla="*/ 29 w 40"/>
              <a:gd name="T35" fmla="*/ 107 h 135"/>
              <a:gd name="T36" fmla="*/ 29 w 40"/>
              <a:gd name="T37" fmla="*/ 114 h 135"/>
              <a:gd name="T38" fmla="*/ 30 w 40"/>
              <a:gd name="T39" fmla="*/ 120 h 135"/>
              <a:gd name="T40" fmla="*/ 30 w 40"/>
              <a:gd name="T41" fmla="*/ 129 h 135"/>
              <a:gd name="T42" fmla="*/ 29 w 40"/>
              <a:gd name="T43" fmla="*/ 135 h 135"/>
              <a:gd name="T44" fmla="*/ 24 w 40"/>
              <a:gd name="T45" fmla="*/ 133 h 135"/>
              <a:gd name="T46" fmla="*/ 21 w 40"/>
              <a:gd name="T47" fmla="*/ 129 h 135"/>
              <a:gd name="T48" fmla="*/ 21 w 40"/>
              <a:gd name="T49" fmla="*/ 128 h 135"/>
              <a:gd name="T50" fmla="*/ 24 w 40"/>
              <a:gd name="T51" fmla="*/ 124 h 135"/>
              <a:gd name="T52" fmla="*/ 22 w 40"/>
              <a:gd name="T53" fmla="*/ 116 h 135"/>
              <a:gd name="T54" fmla="*/ 21 w 40"/>
              <a:gd name="T55" fmla="*/ 106 h 135"/>
              <a:gd name="T56" fmla="*/ 18 w 40"/>
              <a:gd name="T57" fmla="*/ 98 h 135"/>
              <a:gd name="T58" fmla="*/ 7 w 40"/>
              <a:gd name="T59" fmla="*/ 90 h 135"/>
              <a:gd name="T60" fmla="*/ 0 w 40"/>
              <a:gd name="T61" fmla="*/ 82 h 135"/>
              <a:gd name="T62" fmla="*/ 4 w 40"/>
              <a:gd name="T63" fmla="*/ 73 h 135"/>
              <a:gd name="T64" fmla="*/ 6 w 40"/>
              <a:gd name="T65" fmla="*/ 69 h 135"/>
              <a:gd name="T66" fmla="*/ 9 w 40"/>
              <a:gd name="T67" fmla="*/ 69 h 135"/>
              <a:gd name="T68" fmla="*/ 14 w 40"/>
              <a:gd name="T69" fmla="*/ 75 h 135"/>
              <a:gd name="T70" fmla="*/ 15 w 40"/>
              <a:gd name="T71" fmla="*/ 72 h 135"/>
              <a:gd name="T72" fmla="*/ 18 w 40"/>
              <a:gd name="T73" fmla="*/ 71 h 135"/>
              <a:gd name="T74" fmla="*/ 17 w 40"/>
              <a:gd name="T75" fmla="*/ 64 h 135"/>
              <a:gd name="T76" fmla="*/ 18 w 40"/>
              <a:gd name="T77" fmla="*/ 61 h 135"/>
              <a:gd name="T78" fmla="*/ 21 w 40"/>
              <a:gd name="T79" fmla="*/ 64 h 135"/>
              <a:gd name="T80" fmla="*/ 24 w 40"/>
              <a:gd name="T81" fmla="*/ 53 h 135"/>
              <a:gd name="T82" fmla="*/ 24 w 40"/>
              <a:gd name="T83" fmla="*/ 52 h 135"/>
              <a:gd name="T84" fmla="*/ 28 w 40"/>
              <a:gd name="T85" fmla="*/ 39 h 135"/>
              <a:gd name="T86" fmla="*/ 30 w 40"/>
              <a:gd name="T87" fmla="*/ 24 h 135"/>
              <a:gd name="T88" fmla="*/ 30 w 40"/>
              <a:gd name="T89" fmla="*/ 16 h 135"/>
              <a:gd name="T90" fmla="*/ 29 w 40"/>
              <a:gd name="T91" fmla="*/ 12 h 135"/>
              <a:gd name="T92" fmla="*/ 26 w 40"/>
              <a:gd name="T93" fmla="*/ 5 h 135"/>
              <a:gd name="T94" fmla="*/ 28 w 40"/>
              <a:gd name="T95" fmla="*/ 1 h 135"/>
              <a:gd name="T96" fmla="*/ 32 w 40"/>
              <a:gd name="T97" fmla="*/ 5 h 135"/>
              <a:gd name="T98" fmla="*/ 33 w 40"/>
              <a:gd name="T99" fmla="*/ 0 h 135"/>
              <a:gd name="T100" fmla="*/ 36 w 40"/>
              <a:gd name="T101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0" h="135">
                <a:moveTo>
                  <a:pt x="36" y="0"/>
                </a:moveTo>
                <a:lnTo>
                  <a:pt x="39" y="7"/>
                </a:lnTo>
                <a:lnTo>
                  <a:pt x="40" y="12"/>
                </a:lnTo>
                <a:lnTo>
                  <a:pt x="40" y="17"/>
                </a:lnTo>
                <a:lnTo>
                  <a:pt x="39" y="24"/>
                </a:lnTo>
                <a:lnTo>
                  <a:pt x="37" y="31"/>
                </a:lnTo>
                <a:lnTo>
                  <a:pt x="33" y="46"/>
                </a:lnTo>
                <a:lnTo>
                  <a:pt x="33" y="54"/>
                </a:lnTo>
                <a:lnTo>
                  <a:pt x="34" y="61"/>
                </a:lnTo>
                <a:lnTo>
                  <a:pt x="32" y="68"/>
                </a:lnTo>
                <a:lnTo>
                  <a:pt x="29" y="72"/>
                </a:lnTo>
                <a:lnTo>
                  <a:pt x="26" y="77"/>
                </a:lnTo>
                <a:lnTo>
                  <a:pt x="25" y="82"/>
                </a:lnTo>
                <a:lnTo>
                  <a:pt x="24" y="88"/>
                </a:lnTo>
                <a:lnTo>
                  <a:pt x="24" y="97"/>
                </a:lnTo>
                <a:lnTo>
                  <a:pt x="28" y="101"/>
                </a:lnTo>
                <a:lnTo>
                  <a:pt x="29" y="102"/>
                </a:lnTo>
                <a:lnTo>
                  <a:pt x="29" y="107"/>
                </a:lnTo>
                <a:lnTo>
                  <a:pt x="29" y="114"/>
                </a:lnTo>
                <a:lnTo>
                  <a:pt x="30" y="120"/>
                </a:lnTo>
                <a:lnTo>
                  <a:pt x="30" y="129"/>
                </a:lnTo>
                <a:lnTo>
                  <a:pt x="29" y="135"/>
                </a:lnTo>
                <a:lnTo>
                  <a:pt x="24" y="133"/>
                </a:lnTo>
                <a:lnTo>
                  <a:pt x="21" y="129"/>
                </a:lnTo>
                <a:lnTo>
                  <a:pt x="21" y="128"/>
                </a:lnTo>
                <a:lnTo>
                  <a:pt x="24" y="124"/>
                </a:lnTo>
                <a:lnTo>
                  <a:pt x="22" y="116"/>
                </a:lnTo>
                <a:lnTo>
                  <a:pt x="21" y="106"/>
                </a:lnTo>
                <a:lnTo>
                  <a:pt x="18" y="98"/>
                </a:lnTo>
                <a:lnTo>
                  <a:pt x="7" y="90"/>
                </a:lnTo>
                <a:lnTo>
                  <a:pt x="0" y="82"/>
                </a:lnTo>
                <a:lnTo>
                  <a:pt x="4" y="73"/>
                </a:lnTo>
                <a:lnTo>
                  <a:pt x="6" y="69"/>
                </a:lnTo>
                <a:lnTo>
                  <a:pt x="9" y="69"/>
                </a:lnTo>
                <a:lnTo>
                  <a:pt x="14" y="75"/>
                </a:lnTo>
                <a:lnTo>
                  <a:pt x="15" y="72"/>
                </a:lnTo>
                <a:lnTo>
                  <a:pt x="18" y="71"/>
                </a:lnTo>
                <a:lnTo>
                  <a:pt x="17" y="64"/>
                </a:lnTo>
                <a:lnTo>
                  <a:pt x="18" y="61"/>
                </a:lnTo>
                <a:lnTo>
                  <a:pt x="21" y="64"/>
                </a:lnTo>
                <a:lnTo>
                  <a:pt x="24" y="53"/>
                </a:lnTo>
                <a:lnTo>
                  <a:pt x="24" y="52"/>
                </a:lnTo>
                <a:lnTo>
                  <a:pt x="28" y="39"/>
                </a:lnTo>
                <a:lnTo>
                  <a:pt x="30" y="24"/>
                </a:lnTo>
                <a:lnTo>
                  <a:pt x="30" y="16"/>
                </a:lnTo>
                <a:lnTo>
                  <a:pt x="29" y="12"/>
                </a:lnTo>
                <a:lnTo>
                  <a:pt x="26" y="5"/>
                </a:lnTo>
                <a:lnTo>
                  <a:pt x="28" y="1"/>
                </a:lnTo>
                <a:lnTo>
                  <a:pt x="32" y="5"/>
                </a:lnTo>
                <a:lnTo>
                  <a:pt x="33" y="0"/>
                </a:lnTo>
                <a:lnTo>
                  <a:pt x="36" y="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5" name="Freeform 488"/>
          <p:cNvSpPr>
            <a:spLocks/>
          </p:cNvSpPr>
          <p:nvPr/>
        </p:nvSpPr>
        <p:spPr bwMode="auto">
          <a:xfrm>
            <a:off x="5487988" y="4697413"/>
            <a:ext cx="7938" cy="6350"/>
          </a:xfrm>
          <a:custGeom>
            <a:avLst/>
            <a:gdLst>
              <a:gd name="T0" fmla="*/ 0 w 5"/>
              <a:gd name="T1" fmla="*/ 2 h 4"/>
              <a:gd name="T2" fmla="*/ 2 w 5"/>
              <a:gd name="T3" fmla="*/ 4 h 4"/>
              <a:gd name="T4" fmla="*/ 5 w 5"/>
              <a:gd name="T5" fmla="*/ 3 h 4"/>
              <a:gd name="T6" fmla="*/ 4 w 5"/>
              <a:gd name="T7" fmla="*/ 0 h 4"/>
              <a:gd name="T8" fmla="*/ 0 w 5"/>
              <a:gd name="T9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0" y="2"/>
                </a:moveTo>
                <a:lnTo>
                  <a:pt x="2" y="4"/>
                </a:lnTo>
                <a:lnTo>
                  <a:pt x="5" y="3"/>
                </a:lnTo>
                <a:lnTo>
                  <a:pt x="4" y="0"/>
                </a:lnTo>
                <a:lnTo>
                  <a:pt x="0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6" name="Freeform 489"/>
          <p:cNvSpPr>
            <a:spLocks/>
          </p:cNvSpPr>
          <p:nvPr/>
        </p:nvSpPr>
        <p:spPr bwMode="auto">
          <a:xfrm>
            <a:off x="5435600" y="4452938"/>
            <a:ext cx="73025" cy="41275"/>
          </a:xfrm>
          <a:custGeom>
            <a:avLst/>
            <a:gdLst>
              <a:gd name="T0" fmla="*/ 4 w 46"/>
              <a:gd name="T1" fmla="*/ 1 h 26"/>
              <a:gd name="T2" fmla="*/ 8 w 46"/>
              <a:gd name="T3" fmla="*/ 3 h 26"/>
              <a:gd name="T4" fmla="*/ 9 w 46"/>
              <a:gd name="T5" fmla="*/ 1 h 26"/>
              <a:gd name="T6" fmla="*/ 14 w 46"/>
              <a:gd name="T7" fmla="*/ 1 h 26"/>
              <a:gd name="T8" fmla="*/ 19 w 46"/>
              <a:gd name="T9" fmla="*/ 1 h 26"/>
              <a:gd name="T10" fmla="*/ 24 w 46"/>
              <a:gd name="T11" fmla="*/ 3 h 26"/>
              <a:gd name="T12" fmla="*/ 31 w 46"/>
              <a:gd name="T13" fmla="*/ 3 h 26"/>
              <a:gd name="T14" fmla="*/ 34 w 46"/>
              <a:gd name="T15" fmla="*/ 4 h 26"/>
              <a:gd name="T16" fmla="*/ 42 w 46"/>
              <a:gd name="T17" fmla="*/ 7 h 26"/>
              <a:gd name="T18" fmla="*/ 46 w 46"/>
              <a:gd name="T19" fmla="*/ 11 h 26"/>
              <a:gd name="T20" fmla="*/ 45 w 46"/>
              <a:gd name="T21" fmla="*/ 15 h 26"/>
              <a:gd name="T22" fmla="*/ 38 w 46"/>
              <a:gd name="T23" fmla="*/ 11 h 26"/>
              <a:gd name="T24" fmla="*/ 29 w 46"/>
              <a:gd name="T25" fmla="*/ 8 h 26"/>
              <a:gd name="T26" fmla="*/ 29 w 46"/>
              <a:gd name="T27" fmla="*/ 12 h 26"/>
              <a:gd name="T28" fmla="*/ 33 w 46"/>
              <a:gd name="T29" fmla="*/ 18 h 26"/>
              <a:gd name="T30" fmla="*/ 41 w 46"/>
              <a:gd name="T31" fmla="*/ 19 h 26"/>
              <a:gd name="T32" fmla="*/ 45 w 46"/>
              <a:gd name="T33" fmla="*/ 19 h 26"/>
              <a:gd name="T34" fmla="*/ 45 w 46"/>
              <a:gd name="T35" fmla="*/ 26 h 26"/>
              <a:gd name="T36" fmla="*/ 39 w 46"/>
              <a:gd name="T37" fmla="*/ 26 h 26"/>
              <a:gd name="T38" fmla="*/ 31 w 46"/>
              <a:gd name="T39" fmla="*/ 22 h 26"/>
              <a:gd name="T40" fmla="*/ 24 w 46"/>
              <a:gd name="T41" fmla="*/ 19 h 26"/>
              <a:gd name="T42" fmla="*/ 20 w 46"/>
              <a:gd name="T43" fmla="*/ 14 h 26"/>
              <a:gd name="T44" fmla="*/ 15 w 46"/>
              <a:gd name="T45" fmla="*/ 7 h 26"/>
              <a:gd name="T46" fmla="*/ 9 w 46"/>
              <a:gd name="T47" fmla="*/ 7 h 26"/>
              <a:gd name="T48" fmla="*/ 5 w 46"/>
              <a:gd name="T49" fmla="*/ 8 h 26"/>
              <a:gd name="T50" fmla="*/ 0 w 46"/>
              <a:gd name="T51" fmla="*/ 4 h 26"/>
              <a:gd name="T52" fmla="*/ 0 w 46"/>
              <a:gd name="T53" fmla="*/ 0 h 26"/>
              <a:gd name="T54" fmla="*/ 1 w 46"/>
              <a:gd name="T55" fmla="*/ 0 h 26"/>
              <a:gd name="T56" fmla="*/ 4 w 46"/>
              <a:gd name="T57" fmla="*/ 1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6" h="26">
                <a:moveTo>
                  <a:pt x="4" y="1"/>
                </a:moveTo>
                <a:lnTo>
                  <a:pt x="8" y="3"/>
                </a:lnTo>
                <a:lnTo>
                  <a:pt x="9" y="1"/>
                </a:lnTo>
                <a:lnTo>
                  <a:pt x="14" y="1"/>
                </a:lnTo>
                <a:lnTo>
                  <a:pt x="19" y="1"/>
                </a:lnTo>
                <a:lnTo>
                  <a:pt x="24" y="3"/>
                </a:lnTo>
                <a:lnTo>
                  <a:pt x="31" y="3"/>
                </a:lnTo>
                <a:lnTo>
                  <a:pt x="34" y="4"/>
                </a:lnTo>
                <a:lnTo>
                  <a:pt x="42" y="7"/>
                </a:lnTo>
                <a:lnTo>
                  <a:pt x="46" y="11"/>
                </a:lnTo>
                <a:lnTo>
                  <a:pt x="45" y="15"/>
                </a:lnTo>
                <a:lnTo>
                  <a:pt x="38" y="11"/>
                </a:lnTo>
                <a:lnTo>
                  <a:pt x="29" y="8"/>
                </a:lnTo>
                <a:lnTo>
                  <a:pt x="29" y="12"/>
                </a:lnTo>
                <a:lnTo>
                  <a:pt x="33" y="18"/>
                </a:lnTo>
                <a:lnTo>
                  <a:pt x="41" y="19"/>
                </a:lnTo>
                <a:lnTo>
                  <a:pt x="45" y="19"/>
                </a:lnTo>
                <a:lnTo>
                  <a:pt x="45" y="26"/>
                </a:lnTo>
                <a:lnTo>
                  <a:pt x="39" y="26"/>
                </a:lnTo>
                <a:lnTo>
                  <a:pt x="31" y="22"/>
                </a:lnTo>
                <a:lnTo>
                  <a:pt x="24" y="19"/>
                </a:lnTo>
                <a:lnTo>
                  <a:pt x="20" y="14"/>
                </a:lnTo>
                <a:lnTo>
                  <a:pt x="15" y="7"/>
                </a:lnTo>
                <a:lnTo>
                  <a:pt x="9" y="7"/>
                </a:lnTo>
                <a:lnTo>
                  <a:pt x="5" y="8"/>
                </a:lnTo>
                <a:lnTo>
                  <a:pt x="0" y="4"/>
                </a:lnTo>
                <a:lnTo>
                  <a:pt x="0" y="0"/>
                </a:lnTo>
                <a:lnTo>
                  <a:pt x="1" y="0"/>
                </a:lnTo>
                <a:lnTo>
                  <a:pt x="4" y="1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7" name="Freeform 490"/>
          <p:cNvSpPr>
            <a:spLocks/>
          </p:cNvSpPr>
          <p:nvPr/>
        </p:nvSpPr>
        <p:spPr bwMode="auto">
          <a:xfrm>
            <a:off x="5262563" y="4195763"/>
            <a:ext cx="114300" cy="36513"/>
          </a:xfrm>
          <a:custGeom>
            <a:avLst/>
            <a:gdLst>
              <a:gd name="T0" fmla="*/ 39 w 72"/>
              <a:gd name="T1" fmla="*/ 4 h 23"/>
              <a:gd name="T2" fmla="*/ 47 w 72"/>
              <a:gd name="T3" fmla="*/ 8 h 23"/>
              <a:gd name="T4" fmla="*/ 49 w 72"/>
              <a:gd name="T5" fmla="*/ 8 h 23"/>
              <a:gd name="T6" fmla="*/ 53 w 72"/>
              <a:gd name="T7" fmla="*/ 11 h 23"/>
              <a:gd name="T8" fmla="*/ 60 w 72"/>
              <a:gd name="T9" fmla="*/ 8 h 23"/>
              <a:gd name="T10" fmla="*/ 69 w 72"/>
              <a:gd name="T11" fmla="*/ 3 h 23"/>
              <a:gd name="T12" fmla="*/ 72 w 72"/>
              <a:gd name="T13" fmla="*/ 5 h 23"/>
              <a:gd name="T14" fmla="*/ 72 w 72"/>
              <a:gd name="T15" fmla="*/ 13 h 23"/>
              <a:gd name="T16" fmla="*/ 69 w 72"/>
              <a:gd name="T17" fmla="*/ 12 h 23"/>
              <a:gd name="T18" fmla="*/ 67 w 72"/>
              <a:gd name="T19" fmla="*/ 9 h 23"/>
              <a:gd name="T20" fmla="*/ 64 w 72"/>
              <a:gd name="T21" fmla="*/ 12 h 23"/>
              <a:gd name="T22" fmla="*/ 67 w 72"/>
              <a:gd name="T23" fmla="*/ 13 h 23"/>
              <a:gd name="T24" fmla="*/ 61 w 72"/>
              <a:gd name="T25" fmla="*/ 19 h 23"/>
              <a:gd name="T26" fmla="*/ 60 w 72"/>
              <a:gd name="T27" fmla="*/ 20 h 23"/>
              <a:gd name="T28" fmla="*/ 54 w 72"/>
              <a:gd name="T29" fmla="*/ 23 h 23"/>
              <a:gd name="T30" fmla="*/ 52 w 72"/>
              <a:gd name="T31" fmla="*/ 20 h 23"/>
              <a:gd name="T32" fmla="*/ 50 w 72"/>
              <a:gd name="T33" fmla="*/ 19 h 23"/>
              <a:gd name="T34" fmla="*/ 41 w 72"/>
              <a:gd name="T35" fmla="*/ 12 h 23"/>
              <a:gd name="T36" fmla="*/ 34 w 72"/>
              <a:gd name="T37" fmla="*/ 8 h 23"/>
              <a:gd name="T38" fmla="*/ 23 w 72"/>
              <a:gd name="T39" fmla="*/ 7 h 23"/>
              <a:gd name="T40" fmla="*/ 22 w 72"/>
              <a:gd name="T41" fmla="*/ 5 h 23"/>
              <a:gd name="T42" fmla="*/ 17 w 72"/>
              <a:gd name="T43" fmla="*/ 5 h 23"/>
              <a:gd name="T44" fmla="*/ 9 w 72"/>
              <a:gd name="T45" fmla="*/ 7 h 23"/>
              <a:gd name="T46" fmla="*/ 2 w 72"/>
              <a:gd name="T47" fmla="*/ 11 h 23"/>
              <a:gd name="T48" fmla="*/ 0 w 72"/>
              <a:gd name="T49" fmla="*/ 9 h 23"/>
              <a:gd name="T50" fmla="*/ 2 w 72"/>
              <a:gd name="T51" fmla="*/ 5 h 23"/>
              <a:gd name="T52" fmla="*/ 9 w 72"/>
              <a:gd name="T53" fmla="*/ 1 h 23"/>
              <a:gd name="T54" fmla="*/ 19 w 72"/>
              <a:gd name="T55" fmla="*/ 0 h 23"/>
              <a:gd name="T56" fmla="*/ 19 w 72"/>
              <a:gd name="T57" fmla="*/ 0 h 23"/>
              <a:gd name="T58" fmla="*/ 23 w 72"/>
              <a:gd name="T59" fmla="*/ 0 h 23"/>
              <a:gd name="T60" fmla="*/ 27 w 72"/>
              <a:gd name="T61" fmla="*/ 1 h 23"/>
              <a:gd name="T62" fmla="*/ 35 w 72"/>
              <a:gd name="T63" fmla="*/ 3 h 23"/>
              <a:gd name="T64" fmla="*/ 39 w 72"/>
              <a:gd name="T65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2" h="23">
                <a:moveTo>
                  <a:pt x="39" y="4"/>
                </a:moveTo>
                <a:lnTo>
                  <a:pt x="47" y="8"/>
                </a:lnTo>
                <a:lnTo>
                  <a:pt x="49" y="8"/>
                </a:lnTo>
                <a:lnTo>
                  <a:pt x="53" y="11"/>
                </a:lnTo>
                <a:lnTo>
                  <a:pt x="60" y="8"/>
                </a:lnTo>
                <a:lnTo>
                  <a:pt x="69" y="3"/>
                </a:lnTo>
                <a:lnTo>
                  <a:pt x="72" y="5"/>
                </a:lnTo>
                <a:lnTo>
                  <a:pt x="72" y="13"/>
                </a:lnTo>
                <a:lnTo>
                  <a:pt x="69" y="12"/>
                </a:lnTo>
                <a:lnTo>
                  <a:pt x="67" y="9"/>
                </a:lnTo>
                <a:lnTo>
                  <a:pt x="64" y="12"/>
                </a:lnTo>
                <a:lnTo>
                  <a:pt x="67" y="13"/>
                </a:lnTo>
                <a:lnTo>
                  <a:pt x="61" y="19"/>
                </a:lnTo>
                <a:lnTo>
                  <a:pt x="60" y="20"/>
                </a:lnTo>
                <a:lnTo>
                  <a:pt x="54" y="23"/>
                </a:lnTo>
                <a:lnTo>
                  <a:pt x="52" y="20"/>
                </a:lnTo>
                <a:lnTo>
                  <a:pt x="50" y="19"/>
                </a:lnTo>
                <a:lnTo>
                  <a:pt x="41" y="12"/>
                </a:lnTo>
                <a:lnTo>
                  <a:pt x="34" y="8"/>
                </a:lnTo>
                <a:lnTo>
                  <a:pt x="23" y="7"/>
                </a:lnTo>
                <a:lnTo>
                  <a:pt x="22" y="5"/>
                </a:lnTo>
                <a:lnTo>
                  <a:pt x="17" y="5"/>
                </a:lnTo>
                <a:lnTo>
                  <a:pt x="9" y="7"/>
                </a:lnTo>
                <a:lnTo>
                  <a:pt x="2" y="11"/>
                </a:lnTo>
                <a:lnTo>
                  <a:pt x="0" y="9"/>
                </a:lnTo>
                <a:lnTo>
                  <a:pt x="2" y="5"/>
                </a:lnTo>
                <a:lnTo>
                  <a:pt x="9" y="1"/>
                </a:lnTo>
                <a:lnTo>
                  <a:pt x="19" y="0"/>
                </a:lnTo>
                <a:lnTo>
                  <a:pt x="19" y="0"/>
                </a:lnTo>
                <a:lnTo>
                  <a:pt x="23" y="0"/>
                </a:lnTo>
                <a:lnTo>
                  <a:pt x="27" y="1"/>
                </a:lnTo>
                <a:lnTo>
                  <a:pt x="35" y="3"/>
                </a:lnTo>
                <a:lnTo>
                  <a:pt x="39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8" name="Freeform 491"/>
          <p:cNvSpPr>
            <a:spLocks/>
          </p:cNvSpPr>
          <p:nvPr/>
        </p:nvSpPr>
        <p:spPr bwMode="auto">
          <a:xfrm>
            <a:off x="5489575" y="3802063"/>
            <a:ext cx="147638" cy="66675"/>
          </a:xfrm>
          <a:custGeom>
            <a:avLst/>
            <a:gdLst>
              <a:gd name="T0" fmla="*/ 70 w 93"/>
              <a:gd name="T1" fmla="*/ 17 h 42"/>
              <a:gd name="T2" fmla="*/ 70 w 93"/>
              <a:gd name="T3" fmla="*/ 21 h 42"/>
              <a:gd name="T4" fmla="*/ 60 w 93"/>
              <a:gd name="T5" fmla="*/ 21 h 42"/>
              <a:gd name="T6" fmla="*/ 52 w 93"/>
              <a:gd name="T7" fmla="*/ 23 h 42"/>
              <a:gd name="T8" fmla="*/ 48 w 93"/>
              <a:gd name="T9" fmla="*/ 23 h 42"/>
              <a:gd name="T10" fmla="*/ 41 w 93"/>
              <a:gd name="T11" fmla="*/ 28 h 42"/>
              <a:gd name="T12" fmla="*/ 33 w 93"/>
              <a:gd name="T13" fmla="*/ 31 h 42"/>
              <a:gd name="T14" fmla="*/ 22 w 93"/>
              <a:gd name="T15" fmla="*/ 32 h 42"/>
              <a:gd name="T16" fmla="*/ 20 w 93"/>
              <a:gd name="T17" fmla="*/ 32 h 42"/>
              <a:gd name="T18" fmla="*/ 11 w 93"/>
              <a:gd name="T19" fmla="*/ 35 h 42"/>
              <a:gd name="T20" fmla="*/ 7 w 93"/>
              <a:gd name="T21" fmla="*/ 39 h 42"/>
              <a:gd name="T22" fmla="*/ 5 w 93"/>
              <a:gd name="T23" fmla="*/ 42 h 42"/>
              <a:gd name="T24" fmla="*/ 3 w 93"/>
              <a:gd name="T25" fmla="*/ 41 h 42"/>
              <a:gd name="T26" fmla="*/ 0 w 93"/>
              <a:gd name="T27" fmla="*/ 36 h 42"/>
              <a:gd name="T28" fmla="*/ 1 w 93"/>
              <a:gd name="T29" fmla="*/ 34 h 42"/>
              <a:gd name="T30" fmla="*/ 5 w 93"/>
              <a:gd name="T31" fmla="*/ 32 h 42"/>
              <a:gd name="T32" fmla="*/ 8 w 93"/>
              <a:gd name="T33" fmla="*/ 31 h 42"/>
              <a:gd name="T34" fmla="*/ 18 w 93"/>
              <a:gd name="T35" fmla="*/ 28 h 42"/>
              <a:gd name="T36" fmla="*/ 19 w 93"/>
              <a:gd name="T37" fmla="*/ 28 h 42"/>
              <a:gd name="T38" fmla="*/ 27 w 93"/>
              <a:gd name="T39" fmla="*/ 23 h 42"/>
              <a:gd name="T40" fmla="*/ 34 w 93"/>
              <a:gd name="T41" fmla="*/ 19 h 42"/>
              <a:gd name="T42" fmla="*/ 40 w 93"/>
              <a:gd name="T43" fmla="*/ 16 h 42"/>
              <a:gd name="T44" fmla="*/ 48 w 93"/>
              <a:gd name="T45" fmla="*/ 15 h 42"/>
              <a:gd name="T46" fmla="*/ 53 w 93"/>
              <a:gd name="T47" fmla="*/ 12 h 42"/>
              <a:gd name="T48" fmla="*/ 55 w 93"/>
              <a:gd name="T49" fmla="*/ 12 h 42"/>
              <a:gd name="T50" fmla="*/ 67 w 93"/>
              <a:gd name="T51" fmla="*/ 9 h 42"/>
              <a:gd name="T52" fmla="*/ 72 w 93"/>
              <a:gd name="T53" fmla="*/ 4 h 42"/>
              <a:gd name="T54" fmla="*/ 79 w 93"/>
              <a:gd name="T55" fmla="*/ 0 h 42"/>
              <a:gd name="T56" fmla="*/ 90 w 93"/>
              <a:gd name="T57" fmla="*/ 0 h 42"/>
              <a:gd name="T58" fmla="*/ 93 w 93"/>
              <a:gd name="T59" fmla="*/ 4 h 42"/>
              <a:gd name="T60" fmla="*/ 86 w 93"/>
              <a:gd name="T61" fmla="*/ 8 h 42"/>
              <a:gd name="T62" fmla="*/ 79 w 93"/>
              <a:gd name="T63" fmla="*/ 11 h 42"/>
              <a:gd name="T64" fmla="*/ 72 w 93"/>
              <a:gd name="T65" fmla="*/ 13 h 42"/>
              <a:gd name="T66" fmla="*/ 71 w 93"/>
              <a:gd name="T67" fmla="*/ 13 h 42"/>
              <a:gd name="T68" fmla="*/ 70 w 93"/>
              <a:gd name="T69" fmla="*/ 17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3" h="42">
                <a:moveTo>
                  <a:pt x="70" y="17"/>
                </a:moveTo>
                <a:lnTo>
                  <a:pt x="70" y="21"/>
                </a:lnTo>
                <a:lnTo>
                  <a:pt x="60" y="21"/>
                </a:lnTo>
                <a:lnTo>
                  <a:pt x="52" y="23"/>
                </a:lnTo>
                <a:lnTo>
                  <a:pt x="48" y="23"/>
                </a:lnTo>
                <a:lnTo>
                  <a:pt x="41" y="28"/>
                </a:lnTo>
                <a:lnTo>
                  <a:pt x="33" y="31"/>
                </a:lnTo>
                <a:lnTo>
                  <a:pt x="22" y="32"/>
                </a:lnTo>
                <a:lnTo>
                  <a:pt x="20" y="32"/>
                </a:lnTo>
                <a:lnTo>
                  <a:pt x="11" y="35"/>
                </a:lnTo>
                <a:lnTo>
                  <a:pt x="7" y="39"/>
                </a:lnTo>
                <a:lnTo>
                  <a:pt x="5" y="42"/>
                </a:lnTo>
                <a:lnTo>
                  <a:pt x="3" y="41"/>
                </a:lnTo>
                <a:lnTo>
                  <a:pt x="0" y="36"/>
                </a:lnTo>
                <a:lnTo>
                  <a:pt x="1" y="34"/>
                </a:lnTo>
                <a:lnTo>
                  <a:pt x="5" y="32"/>
                </a:lnTo>
                <a:lnTo>
                  <a:pt x="8" y="31"/>
                </a:lnTo>
                <a:lnTo>
                  <a:pt x="18" y="28"/>
                </a:lnTo>
                <a:lnTo>
                  <a:pt x="19" y="28"/>
                </a:lnTo>
                <a:lnTo>
                  <a:pt x="27" y="23"/>
                </a:lnTo>
                <a:lnTo>
                  <a:pt x="34" y="19"/>
                </a:lnTo>
                <a:lnTo>
                  <a:pt x="40" y="16"/>
                </a:lnTo>
                <a:lnTo>
                  <a:pt x="48" y="15"/>
                </a:lnTo>
                <a:lnTo>
                  <a:pt x="53" y="12"/>
                </a:lnTo>
                <a:lnTo>
                  <a:pt x="55" y="12"/>
                </a:lnTo>
                <a:lnTo>
                  <a:pt x="67" y="9"/>
                </a:lnTo>
                <a:lnTo>
                  <a:pt x="72" y="4"/>
                </a:lnTo>
                <a:lnTo>
                  <a:pt x="79" y="0"/>
                </a:lnTo>
                <a:lnTo>
                  <a:pt x="90" y="0"/>
                </a:lnTo>
                <a:lnTo>
                  <a:pt x="93" y="4"/>
                </a:lnTo>
                <a:lnTo>
                  <a:pt x="86" y="8"/>
                </a:lnTo>
                <a:lnTo>
                  <a:pt x="79" y="11"/>
                </a:lnTo>
                <a:lnTo>
                  <a:pt x="72" y="13"/>
                </a:lnTo>
                <a:lnTo>
                  <a:pt x="71" y="13"/>
                </a:lnTo>
                <a:lnTo>
                  <a:pt x="70" y="1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9" name="Freeform 492"/>
          <p:cNvSpPr>
            <a:spLocks/>
          </p:cNvSpPr>
          <p:nvPr/>
        </p:nvSpPr>
        <p:spPr bwMode="auto">
          <a:xfrm>
            <a:off x="5791200" y="3582988"/>
            <a:ext cx="84138" cy="58738"/>
          </a:xfrm>
          <a:custGeom>
            <a:avLst/>
            <a:gdLst>
              <a:gd name="T0" fmla="*/ 32 w 53"/>
              <a:gd name="T1" fmla="*/ 14 h 37"/>
              <a:gd name="T2" fmla="*/ 36 w 53"/>
              <a:gd name="T3" fmla="*/ 19 h 37"/>
              <a:gd name="T4" fmla="*/ 45 w 53"/>
              <a:gd name="T5" fmla="*/ 23 h 37"/>
              <a:gd name="T6" fmla="*/ 53 w 53"/>
              <a:gd name="T7" fmla="*/ 27 h 37"/>
              <a:gd name="T8" fmla="*/ 51 w 53"/>
              <a:gd name="T9" fmla="*/ 31 h 37"/>
              <a:gd name="T10" fmla="*/ 41 w 53"/>
              <a:gd name="T11" fmla="*/ 33 h 37"/>
              <a:gd name="T12" fmla="*/ 31 w 53"/>
              <a:gd name="T13" fmla="*/ 30 h 37"/>
              <a:gd name="T14" fmla="*/ 23 w 53"/>
              <a:gd name="T15" fmla="*/ 27 h 37"/>
              <a:gd name="T16" fmla="*/ 21 w 53"/>
              <a:gd name="T17" fmla="*/ 26 h 37"/>
              <a:gd name="T18" fmla="*/ 15 w 53"/>
              <a:gd name="T19" fmla="*/ 31 h 37"/>
              <a:gd name="T20" fmla="*/ 11 w 53"/>
              <a:gd name="T21" fmla="*/ 34 h 37"/>
              <a:gd name="T22" fmla="*/ 4 w 53"/>
              <a:gd name="T23" fmla="*/ 37 h 37"/>
              <a:gd name="T24" fmla="*/ 0 w 53"/>
              <a:gd name="T25" fmla="*/ 34 h 37"/>
              <a:gd name="T26" fmla="*/ 5 w 53"/>
              <a:gd name="T27" fmla="*/ 31 h 37"/>
              <a:gd name="T28" fmla="*/ 4 w 53"/>
              <a:gd name="T29" fmla="*/ 26 h 37"/>
              <a:gd name="T30" fmla="*/ 6 w 53"/>
              <a:gd name="T31" fmla="*/ 19 h 37"/>
              <a:gd name="T32" fmla="*/ 11 w 53"/>
              <a:gd name="T33" fmla="*/ 18 h 37"/>
              <a:gd name="T34" fmla="*/ 15 w 53"/>
              <a:gd name="T35" fmla="*/ 18 h 37"/>
              <a:gd name="T36" fmla="*/ 19 w 53"/>
              <a:gd name="T37" fmla="*/ 14 h 37"/>
              <a:gd name="T38" fmla="*/ 21 w 53"/>
              <a:gd name="T39" fmla="*/ 5 h 37"/>
              <a:gd name="T40" fmla="*/ 26 w 53"/>
              <a:gd name="T41" fmla="*/ 1 h 37"/>
              <a:gd name="T42" fmla="*/ 26 w 53"/>
              <a:gd name="T43" fmla="*/ 0 h 37"/>
              <a:gd name="T44" fmla="*/ 27 w 53"/>
              <a:gd name="T45" fmla="*/ 5 h 37"/>
              <a:gd name="T46" fmla="*/ 31 w 53"/>
              <a:gd name="T47" fmla="*/ 11 h 37"/>
              <a:gd name="T48" fmla="*/ 32 w 53"/>
              <a:gd name="T49" fmla="*/ 14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3" h="37">
                <a:moveTo>
                  <a:pt x="32" y="14"/>
                </a:moveTo>
                <a:lnTo>
                  <a:pt x="36" y="19"/>
                </a:lnTo>
                <a:lnTo>
                  <a:pt x="45" y="23"/>
                </a:lnTo>
                <a:lnTo>
                  <a:pt x="53" y="27"/>
                </a:lnTo>
                <a:lnTo>
                  <a:pt x="51" y="31"/>
                </a:lnTo>
                <a:lnTo>
                  <a:pt x="41" y="33"/>
                </a:lnTo>
                <a:lnTo>
                  <a:pt x="31" y="30"/>
                </a:lnTo>
                <a:lnTo>
                  <a:pt x="23" y="27"/>
                </a:lnTo>
                <a:lnTo>
                  <a:pt x="21" y="26"/>
                </a:lnTo>
                <a:lnTo>
                  <a:pt x="15" y="31"/>
                </a:lnTo>
                <a:lnTo>
                  <a:pt x="11" y="34"/>
                </a:lnTo>
                <a:lnTo>
                  <a:pt x="4" y="37"/>
                </a:lnTo>
                <a:lnTo>
                  <a:pt x="0" y="34"/>
                </a:lnTo>
                <a:lnTo>
                  <a:pt x="5" y="31"/>
                </a:lnTo>
                <a:lnTo>
                  <a:pt x="4" y="26"/>
                </a:lnTo>
                <a:lnTo>
                  <a:pt x="6" y="19"/>
                </a:lnTo>
                <a:lnTo>
                  <a:pt x="11" y="18"/>
                </a:lnTo>
                <a:lnTo>
                  <a:pt x="15" y="18"/>
                </a:lnTo>
                <a:lnTo>
                  <a:pt x="19" y="14"/>
                </a:lnTo>
                <a:lnTo>
                  <a:pt x="21" y="5"/>
                </a:lnTo>
                <a:lnTo>
                  <a:pt x="26" y="1"/>
                </a:lnTo>
                <a:lnTo>
                  <a:pt x="26" y="0"/>
                </a:lnTo>
                <a:lnTo>
                  <a:pt x="27" y="5"/>
                </a:lnTo>
                <a:lnTo>
                  <a:pt x="31" y="11"/>
                </a:lnTo>
                <a:lnTo>
                  <a:pt x="32" y="1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0" name="Freeform 493"/>
          <p:cNvSpPr>
            <a:spLocks/>
          </p:cNvSpPr>
          <p:nvPr/>
        </p:nvSpPr>
        <p:spPr bwMode="auto">
          <a:xfrm>
            <a:off x="5821363" y="3608388"/>
            <a:ext cx="12700" cy="6350"/>
          </a:xfrm>
          <a:custGeom>
            <a:avLst/>
            <a:gdLst>
              <a:gd name="T0" fmla="*/ 4 w 8"/>
              <a:gd name="T1" fmla="*/ 4 h 4"/>
              <a:gd name="T2" fmla="*/ 5 w 8"/>
              <a:gd name="T3" fmla="*/ 4 h 4"/>
              <a:gd name="T4" fmla="*/ 8 w 8"/>
              <a:gd name="T5" fmla="*/ 2 h 4"/>
              <a:gd name="T6" fmla="*/ 7 w 8"/>
              <a:gd name="T7" fmla="*/ 2 h 4"/>
              <a:gd name="T8" fmla="*/ 4 w 8"/>
              <a:gd name="T9" fmla="*/ 0 h 4"/>
              <a:gd name="T10" fmla="*/ 0 w 8"/>
              <a:gd name="T11" fmla="*/ 2 h 4"/>
              <a:gd name="T12" fmla="*/ 0 w 8"/>
              <a:gd name="T13" fmla="*/ 3 h 4"/>
              <a:gd name="T14" fmla="*/ 4 w 8"/>
              <a:gd name="T1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4">
                <a:moveTo>
                  <a:pt x="4" y="4"/>
                </a:moveTo>
                <a:lnTo>
                  <a:pt x="5" y="4"/>
                </a:lnTo>
                <a:lnTo>
                  <a:pt x="8" y="2"/>
                </a:lnTo>
                <a:lnTo>
                  <a:pt x="7" y="2"/>
                </a:lnTo>
                <a:lnTo>
                  <a:pt x="4" y="0"/>
                </a:lnTo>
                <a:lnTo>
                  <a:pt x="0" y="2"/>
                </a:lnTo>
                <a:lnTo>
                  <a:pt x="0" y="3"/>
                </a:lnTo>
                <a:lnTo>
                  <a:pt x="4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1" name="Freeform 494"/>
          <p:cNvSpPr>
            <a:spLocks/>
          </p:cNvSpPr>
          <p:nvPr/>
        </p:nvSpPr>
        <p:spPr bwMode="auto">
          <a:xfrm>
            <a:off x="5808663" y="3617913"/>
            <a:ext cx="6350" cy="11113"/>
          </a:xfrm>
          <a:custGeom>
            <a:avLst/>
            <a:gdLst>
              <a:gd name="T0" fmla="*/ 0 w 4"/>
              <a:gd name="T1" fmla="*/ 4 h 7"/>
              <a:gd name="T2" fmla="*/ 1 w 4"/>
              <a:gd name="T3" fmla="*/ 7 h 7"/>
              <a:gd name="T4" fmla="*/ 4 w 4"/>
              <a:gd name="T5" fmla="*/ 1 h 7"/>
              <a:gd name="T6" fmla="*/ 2 w 4"/>
              <a:gd name="T7" fmla="*/ 0 h 7"/>
              <a:gd name="T8" fmla="*/ 0 w 4"/>
              <a:gd name="T9" fmla="*/ 1 h 7"/>
              <a:gd name="T10" fmla="*/ 0 w 4"/>
              <a:gd name="T11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7">
                <a:moveTo>
                  <a:pt x="0" y="4"/>
                </a:moveTo>
                <a:lnTo>
                  <a:pt x="1" y="7"/>
                </a:lnTo>
                <a:lnTo>
                  <a:pt x="4" y="1"/>
                </a:lnTo>
                <a:lnTo>
                  <a:pt x="2" y="0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2" name="Freeform 495"/>
          <p:cNvSpPr>
            <a:spLocks/>
          </p:cNvSpPr>
          <p:nvPr/>
        </p:nvSpPr>
        <p:spPr bwMode="auto">
          <a:xfrm>
            <a:off x="5829300" y="3546475"/>
            <a:ext cx="66675" cy="82550"/>
          </a:xfrm>
          <a:custGeom>
            <a:avLst/>
            <a:gdLst>
              <a:gd name="T0" fmla="*/ 41 w 42"/>
              <a:gd name="T1" fmla="*/ 46 h 52"/>
              <a:gd name="T2" fmla="*/ 42 w 42"/>
              <a:gd name="T3" fmla="*/ 52 h 52"/>
              <a:gd name="T4" fmla="*/ 38 w 42"/>
              <a:gd name="T5" fmla="*/ 50 h 52"/>
              <a:gd name="T6" fmla="*/ 33 w 42"/>
              <a:gd name="T7" fmla="*/ 47 h 52"/>
              <a:gd name="T8" fmla="*/ 29 w 42"/>
              <a:gd name="T9" fmla="*/ 42 h 52"/>
              <a:gd name="T10" fmla="*/ 23 w 42"/>
              <a:gd name="T11" fmla="*/ 41 h 52"/>
              <a:gd name="T12" fmla="*/ 23 w 42"/>
              <a:gd name="T13" fmla="*/ 39 h 52"/>
              <a:gd name="T14" fmla="*/ 19 w 42"/>
              <a:gd name="T15" fmla="*/ 31 h 52"/>
              <a:gd name="T16" fmla="*/ 14 w 42"/>
              <a:gd name="T17" fmla="*/ 24 h 52"/>
              <a:gd name="T18" fmla="*/ 11 w 42"/>
              <a:gd name="T19" fmla="*/ 17 h 52"/>
              <a:gd name="T20" fmla="*/ 10 w 42"/>
              <a:gd name="T21" fmla="*/ 16 h 52"/>
              <a:gd name="T22" fmla="*/ 7 w 42"/>
              <a:gd name="T23" fmla="*/ 12 h 52"/>
              <a:gd name="T24" fmla="*/ 0 w 42"/>
              <a:gd name="T25" fmla="*/ 9 h 52"/>
              <a:gd name="T26" fmla="*/ 3 w 42"/>
              <a:gd name="T27" fmla="*/ 8 h 52"/>
              <a:gd name="T28" fmla="*/ 11 w 42"/>
              <a:gd name="T29" fmla="*/ 4 h 52"/>
              <a:gd name="T30" fmla="*/ 21 w 42"/>
              <a:gd name="T31" fmla="*/ 0 h 52"/>
              <a:gd name="T32" fmla="*/ 22 w 42"/>
              <a:gd name="T33" fmla="*/ 4 h 52"/>
              <a:gd name="T34" fmla="*/ 19 w 42"/>
              <a:gd name="T35" fmla="*/ 9 h 52"/>
              <a:gd name="T36" fmla="*/ 23 w 42"/>
              <a:gd name="T37" fmla="*/ 12 h 52"/>
              <a:gd name="T38" fmla="*/ 26 w 42"/>
              <a:gd name="T39" fmla="*/ 17 h 52"/>
              <a:gd name="T40" fmla="*/ 23 w 42"/>
              <a:gd name="T41" fmla="*/ 19 h 52"/>
              <a:gd name="T42" fmla="*/ 29 w 42"/>
              <a:gd name="T43" fmla="*/ 24 h 52"/>
              <a:gd name="T44" fmla="*/ 30 w 42"/>
              <a:gd name="T45" fmla="*/ 27 h 52"/>
              <a:gd name="T46" fmla="*/ 36 w 42"/>
              <a:gd name="T47" fmla="*/ 34 h 52"/>
              <a:gd name="T48" fmla="*/ 40 w 42"/>
              <a:gd name="T49" fmla="*/ 41 h 52"/>
              <a:gd name="T50" fmla="*/ 41 w 42"/>
              <a:gd name="T51" fmla="*/ 46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52">
                <a:moveTo>
                  <a:pt x="41" y="46"/>
                </a:moveTo>
                <a:lnTo>
                  <a:pt x="42" y="52"/>
                </a:lnTo>
                <a:lnTo>
                  <a:pt x="38" y="50"/>
                </a:lnTo>
                <a:lnTo>
                  <a:pt x="33" y="47"/>
                </a:lnTo>
                <a:lnTo>
                  <a:pt x="29" y="42"/>
                </a:lnTo>
                <a:lnTo>
                  <a:pt x="23" y="41"/>
                </a:lnTo>
                <a:lnTo>
                  <a:pt x="23" y="39"/>
                </a:lnTo>
                <a:lnTo>
                  <a:pt x="19" y="31"/>
                </a:lnTo>
                <a:lnTo>
                  <a:pt x="14" y="24"/>
                </a:lnTo>
                <a:lnTo>
                  <a:pt x="11" y="17"/>
                </a:lnTo>
                <a:lnTo>
                  <a:pt x="10" y="16"/>
                </a:lnTo>
                <a:lnTo>
                  <a:pt x="7" y="12"/>
                </a:lnTo>
                <a:lnTo>
                  <a:pt x="0" y="9"/>
                </a:lnTo>
                <a:lnTo>
                  <a:pt x="3" y="8"/>
                </a:lnTo>
                <a:lnTo>
                  <a:pt x="11" y="4"/>
                </a:lnTo>
                <a:lnTo>
                  <a:pt x="21" y="0"/>
                </a:lnTo>
                <a:lnTo>
                  <a:pt x="22" y="4"/>
                </a:lnTo>
                <a:lnTo>
                  <a:pt x="19" y="9"/>
                </a:lnTo>
                <a:lnTo>
                  <a:pt x="23" y="12"/>
                </a:lnTo>
                <a:lnTo>
                  <a:pt x="26" y="17"/>
                </a:lnTo>
                <a:lnTo>
                  <a:pt x="23" y="19"/>
                </a:lnTo>
                <a:lnTo>
                  <a:pt x="29" y="24"/>
                </a:lnTo>
                <a:lnTo>
                  <a:pt x="30" y="27"/>
                </a:lnTo>
                <a:lnTo>
                  <a:pt x="36" y="34"/>
                </a:lnTo>
                <a:lnTo>
                  <a:pt x="40" y="41"/>
                </a:lnTo>
                <a:lnTo>
                  <a:pt x="41" y="46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3" name="Freeform 496"/>
          <p:cNvSpPr>
            <a:spLocks/>
          </p:cNvSpPr>
          <p:nvPr/>
        </p:nvSpPr>
        <p:spPr bwMode="auto">
          <a:xfrm>
            <a:off x="5856288" y="3476625"/>
            <a:ext cx="61913" cy="36513"/>
          </a:xfrm>
          <a:custGeom>
            <a:avLst/>
            <a:gdLst>
              <a:gd name="T0" fmla="*/ 6 w 39"/>
              <a:gd name="T1" fmla="*/ 18 h 23"/>
              <a:gd name="T2" fmla="*/ 5 w 39"/>
              <a:gd name="T3" fmla="*/ 23 h 23"/>
              <a:gd name="T4" fmla="*/ 1 w 39"/>
              <a:gd name="T5" fmla="*/ 22 h 23"/>
              <a:gd name="T6" fmla="*/ 0 w 39"/>
              <a:gd name="T7" fmla="*/ 18 h 23"/>
              <a:gd name="T8" fmla="*/ 0 w 39"/>
              <a:gd name="T9" fmla="*/ 15 h 23"/>
              <a:gd name="T10" fmla="*/ 2 w 39"/>
              <a:gd name="T11" fmla="*/ 12 h 23"/>
              <a:gd name="T12" fmla="*/ 4 w 39"/>
              <a:gd name="T13" fmla="*/ 11 h 23"/>
              <a:gd name="T14" fmla="*/ 9 w 39"/>
              <a:gd name="T15" fmla="*/ 11 h 23"/>
              <a:gd name="T16" fmla="*/ 12 w 39"/>
              <a:gd name="T17" fmla="*/ 11 h 23"/>
              <a:gd name="T18" fmla="*/ 24 w 39"/>
              <a:gd name="T19" fmla="*/ 7 h 23"/>
              <a:gd name="T20" fmla="*/ 31 w 39"/>
              <a:gd name="T21" fmla="*/ 0 h 23"/>
              <a:gd name="T22" fmla="*/ 32 w 39"/>
              <a:gd name="T23" fmla="*/ 0 h 23"/>
              <a:gd name="T24" fmla="*/ 35 w 39"/>
              <a:gd name="T25" fmla="*/ 1 h 23"/>
              <a:gd name="T26" fmla="*/ 36 w 39"/>
              <a:gd name="T27" fmla="*/ 1 h 23"/>
              <a:gd name="T28" fmla="*/ 39 w 39"/>
              <a:gd name="T29" fmla="*/ 7 h 23"/>
              <a:gd name="T30" fmla="*/ 35 w 39"/>
              <a:gd name="T31" fmla="*/ 8 h 23"/>
              <a:gd name="T32" fmla="*/ 36 w 39"/>
              <a:gd name="T33" fmla="*/ 11 h 23"/>
              <a:gd name="T34" fmla="*/ 35 w 39"/>
              <a:gd name="T35" fmla="*/ 12 h 23"/>
              <a:gd name="T36" fmla="*/ 30 w 39"/>
              <a:gd name="T37" fmla="*/ 15 h 23"/>
              <a:gd name="T38" fmla="*/ 20 w 39"/>
              <a:gd name="T39" fmla="*/ 15 h 23"/>
              <a:gd name="T40" fmla="*/ 13 w 39"/>
              <a:gd name="T41" fmla="*/ 15 h 23"/>
              <a:gd name="T42" fmla="*/ 8 w 39"/>
              <a:gd name="T43" fmla="*/ 16 h 23"/>
              <a:gd name="T44" fmla="*/ 6 w 39"/>
              <a:gd name="T45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9" h="23">
                <a:moveTo>
                  <a:pt x="6" y="18"/>
                </a:moveTo>
                <a:lnTo>
                  <a:pt x="5" y="23"/>
                </a:lnTo>
                <a:lnTo>
                  <a:pt x="1" y="22"/>
                </a:lnTo>
                <a:lnTo>
                  <a:pt x="0" y="18"/>
                </a:lnTo>
                <a:lnTo>
                  <a:pt x="0" y="15"/>
                </a:lnTo>
                <a:lnTo>
                  <a:pt x="2" y="12"/>
                </a:lnTo>
                <a:lnTo>
                  <a:pt x="4" y="11"/>
                </a:lnTo>
                <a:lnTo>
                  <a:pt x="9" y="11"/>
                </a:lnTo>
                <a:lnTo>
                  <a:pt x="12" y="11"/>
                </a:lnTo>
                <a:lnTo>
                  <a:pt x="24" y="7"/>
                </a:lnTo>
                <a:lnTo>
                  <a:pt x="31" y="0"/>
                </a:lnTo>
                <a:lnTo>
                  <a:pt x="32" y="0"/>
                </a:lnTo>
                <a:lnTo>
                  <a:pt x="35" y="1"/>
                </a:lnTo>
                <a:lnTo>
                  <a:pt x="36" y="1"/>
                </a:lnTo>
                <a:lnTo>
                  <a:pt x="39" y="7"/>
                </a:lnTo>
                <a:lnTo>
                  <a:pt x="35" y="8"/>
                </a:lnTo>
                <a:lnTo>
                  <a:pt x="36" y="11"/>
                </a:lnTo>
                <a:lnTo>
                  <a:pt x="35" y="12"/>
                </a:lnTo>
                <a:lnTo>
                  <a:pt x="30" y="15"/>
                </a:lnTo>
                <a:lnTo>
                  <a:pt x="20" y="15"/>
                </a:lnTo>
                <a:lnTo>
                  <a:pt x="13" y="15"/>
                </a:lnTo>
                <a:lnTo>
                  <a:pt x="8" y="16"/>
                </a:lnTo>
                <a:lnTo>
                  <a:pt x="6" y="1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4" name="Freeform 497"/>
          <p:cNvSpPr>
            <a:spLocks/>
          </p:cNvSpPr>
          <p:nvPr/>
        </p:nvSpPr>
        <p:spPr bwMode="auto">
          <a:xfrm>
            <a:off x="5815013" y="3414713"/>
            <a:ext cx="17463" cy="25400"/>
          </a:xfrm>
          <a:custGeom>
            <a:avLst/>
            <a:gdLst>
              <a:gd name="T0" fmla="*/ 11 w 11"/>
              <a:gd name="T1" fmla="*/ 8 h 16"/>
              <a:gd name="T2" fmla="*/ 9 w 11"/>
              <a:gd name="T3" fmla="*/ 15 h 16"/>
              <a:gd name="T4" fmla="*/ 5 w 11"/>
              <a:gd name="T5" fmla="*/ 16 h 16"/>
              <a:gd name="T6" fmla="*/ 4 w 11"/>
              <a:gd name="T7" fmla="*/ 13 h 16"/>
              <a:gd name="T8" fmla="*/ 0 w 11"/>
              <a:gd name="T9" fmla="*/ 15 h 16"/>
              <a:gd name="T10" fmla="*/ 0 w 11"/>
              <a:gd name="T11" fmla="*/ 10 h 16"/>
              <a:gd name="T12" fmla="*/ 0 w 11"/>
              <a:gd name="T13" fmla="*/ 5 h 16"/>
              <a:gd name="T14" fmla="*/ 1 w 11"/>
              <a:gd name="T15" fmla="*/ 0 h 16"/>
              <a:gd name="T16" fmla="*/ 2 w 11"/>
              <a:gd name="T17" fmla="*/ 0 h 16"/>
              <a:gd name="T18" fmla="*/ 4 w 11"/>
              <a:gd name="T19" fmla="*/ 0 h 16"/>
              <a:gd name="T20" fmla="*/ 5 w 11"/>
              <a:gd name="T21" fmla="*/ 1 h 16"/>
              <a:gd name="T22" fmla="*/ 6 w 11"/>
              <a:gd name="T23" fmla="*/ 5 h 16"/>
              <a:gd name="T24" fmla="*/ 11 w 11"/>
              <a:gd name="T25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" h="16">
                <a:moveTo>
                  <a:pt x="11" y="8"/>
                </a:moveTo>
                <a:lnTo>
                  <a:pt x="9" y="15"/>
                </a:lnTo>
                <a:lnTo>
                  <a:pt x="5" y="16"/>
                </a:lnTo>
                <a:lnTo>
                  <a:pt x="4" y="13"/>
                </a:lnTo>
                <a:lnTo>
                  <a:pt x="0" y="15"/>
                </a:lnTo>
                <a:lnTo>
                  <a:pt x="0" y="10"/>
                </a:lnTo>
                <a:lnTo>
                  <a:pt x="0" y="5"/>
                </a:lnTo>
                <a:lnTo>
                  <a:pt x="1" y="0"/>
                </a:lnTo>
                <a:lnTo>
                  <a:pt x="2" y="0"/>
                </a:lnTo>
                <a:lnTo>
                  <a:pt x="4" y="0"/>
                </a:lnTo>
                <a:lnTo>
                  <a:pt x="5" y="1"/>
                </a:lnTo>
                <a:lnTo>
                  <a:pt x="6" y="5"/>
                </a:lnTo>
                <a:lnTo>
                  <a:pt x="11" y="8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5" name="Freeform 498"/>
          <p:cNvSpPr>
            <a:spLocks/>
          </p:cNvSpPr>
          <p:nvPr/>
        </p:nvSpPr>
        <p:spPr bwMode="auto">
          <a:xfrm>
            <a:off x="5905500" y="3114675"/>
            <a:ext cx="119063" cy="112713"/>
          </a:xfrm>
          <a:custGeom>
            <a:avLst/>
            <a:gdLst>
              <a:gd name="T0" fmla="*/ 64 w 75"/>
              <a:gd name="T1" fmla="*/ 10 h 71"/>
              <a:gd name="T2" fmla="*/ 50 w 75"/>
              <a:gd name="T3" fmla="*/ 18 h 71"/>
              <a:gd name="T4" fmla="*/ 45 w 75"/>
              <a:gd name="T5" fmla="*/ 26 h 71"/>
              <a:gd name="T6" fmla="*/ 48 w 75"/>
              <a:gd name="T7" fmla="*/ 33 h 71"/>
              <a:gd name="T8" fmla="*/ 41 w 75"/>
              <a:gd name="T9" fmla="*/ 40 h 71"/>
              <a:gd name="T10" fmla="*/ 35 w 75"/>
              <a:gd name="T11" fmla="*/ 44 h 71"/>
              <a:gd name="T12" fmla="*/ 40 w 75"/>
              <a:gd name="T13" fmla="*/ 55 h 71"/>
              <a:gd name="T14" fmla="*/ 44 w 75"/>
              <a:gd name="T15" fmla="*/ 63 h 71"/>
              <a:gd name="T16" fmla="*/ 41 w 75"/>
              <a:gd name="T17" fmla="*/ 69 h 71"/>
              <a:gd name="T18" fmla="*/ 31 w 75"/>
              <a:gd name="T19" fmla="*/ 71 h 71"/>
              <a:gd name="T20" fmla="*/ 22 w 75"/>
              <a:gd name="T21" fmla="*/ 67 h 71"/>
              <a:gd name="T22" fmla="*/ 4 w 75"/>
              <a:gd name="T23" fmla="*/ 63 h 71"/>
              <a:gd name="T24" fmla="*/ 1 w 75"/>
              <a:gd name="T25" fmla="*/ 58 h 71"/>
              <a:gd name="T26" fmla="*/ 15 w 75"/>
              <a:gd name="T27" fmla="*/ 60 h 71"/>
              <a:gd name="T28" fmla="*/ 22 w 75"/>
              <a:gd name="T29" fmla="*/ 51 h 71"/>
              <a:gd name="T30" fmla="*/ 20 w 75"/>
              <a:gd name="T31" fmla="*/ 47 h 71"/>
              <a:gd name="T32" fmla="*/ 16 w 75"/>
              <a:gd name="T33" fmla="*/ 36 h 71"/>
              <a:gd name="T34" fmla="*/ 14 w 75"/>
              <a:gd name="T35" fmla="*/ 32 h 71"/>
              <a:gd name="T36" fmla="*/ 9 w 75"/>
              <a:gd name="T37" fmla="*/ 25 h 71"/>
              <a:gd name="T38" fmla="*/ 7 w 75"/>
              <a:gd name="T39" fmla="*/ 18 h 71"/>
              <a:gd name="T40" fmla="*/ 1 w 75"/>
              <a:gd name="T41" fmla="*/ 11 h 71"/>
              <a:gd name="T42" fmla="*/ 3 w 75"/>
              <a:gd name="T43" fmla="*/ 4 h 71"/>
              <a:gd name="T44" fmla="*/ 5 w 75"/>
              <a:gd name="T45" fmla="*/ 9 h 71"/>
              <a:gd name="T46" fmla="*/ 8 w 75"/>
              <a:gd name="T47" fmla="*/ 17 h 71"/>
              <a:gd name="T48" fmla="*/ 16 w 75"/>
              <a:gd name="T49" fmla="*/ 22 h 71"/>
              <a:gd name="T50" fmla="*/ 23 w 75"/>
              <a:gd name="T51" fmla="*/ 30 h 71"/>
              <a:gd name="T52" fmla="*/ 40 w 75"/>
              <a:gd name="T53" fmla="*/ 22 h 71"/>
              <a:gd name="T54" fmla="*/ 44 w 75"/>
              <a:gd name="T55" fmla="*/ 14 h 71"/>
              <a:gd name="T56" fmla="*/ 37 w 75"/>
              <a:gd name="T57" fmla="*/ 11 h 71"/>
              <a:gd name="T58" fmla="*/ 41 w 75"/>
              <a:gd name="T59" fmla="*/ 7 h 71"/>
              <a:gd name="T60" fmla="*/ 48 w 75"/>
              <a:gd name="T61" fmla="*/ 4 h 71"/>
              <a:gd name="T62" fmla="*/ 64 w 75"/>
              <a:gd name="T63" fmla="*/ 3 h 71"/>
              <a:gd name="T64" fmla="*/ 75 w 75"/>
              <a:gd name="T65" fmla="*/ 4 h 71"/>
              <a:gd name="T66" fmla="*/ 72 w 75"/>
              <a:gd name="T67" fmla="*/ 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" h="71">
                <a:moveTo>
                  <a:pt x="72" y="7"/>
                </a:moveTo>
                <a:lnTo>
                  <a:pt x="64" y="10"/>
                </a:lnTo>
                <a:lnTo>
                  <a:pt x="57" y="15"/>
                </a:lnTo>
                <a:lnTo>
                  <a:pt x="50" y="18"/>
                </a:lnTo>
                <a:lnTo>
                  <a:pt x="48" y="21"/>
                </a:lnTo>
                <a:lnTo>
                  <a:pt x="45" y="26"/>
                </a:lnTo>
                <a:lnTo>
                  <a:pt x="48" y="30"/>
                </a:lnTo>
                <a:lnTo>
                  <a:pt x="48" y="33"/>
                </a:lnTo>
                <a:lnTo>
                  <a:pt x="48" y="36"/>
                </a:lnTo>
                <a:lnTo>
                  <a:pt x="41" y="40"/>
                </a:lnTo>
                <a:lnTo>
                  <a:pt x="40" y="43"/>
                </a:lnTo>
                <a:lnTo>
                  <a:pt x="35" y="44"/>
                </a:lnTo>
                <a:lnTo>
                  <a:pt x="34" y="51"/>
                </a:lnTo>
                <a:lnTo>
                  <a:pt x="40" y="55"/>
                </a:lnTo>
                <a:lnTo>
                  <a:pt x="44" y="60"/>
                </a:lnTo>
                <a:lnTo>
                  <a:pt x="44" y="63"/>
                </a:lnTo>
                <a:lnTo>
                  <a:pt x="44" y="64"/>
                </a:lnTo>
                <a:lnTo>
                  <a:pt x="41" y="69"/>
                </a:lnTo>
                <a:lnTo>
                  <a:pt x="37" y="71"/>
                </a:lnTo>
                <a:lnTo>
                  <a:pt x="31" y="71"/>
                </a:lnTo>
                <a:lnTo>
                  <a:pt x="30" y="71"/>
                </a:lnTo>
                <a:lnTo>
                  <a:pt x="22" y="67"/>
                </a:lnTo>
                <a:lnTo>
                  <a:pt x="12" y="66"/>
                </a:lnTo>
                <a:lnTo>
                  <a:pt x="4" y="63"/>
                </a:lnTo>
                <a:lnTo>
                  <a:pt x="0" y="60"/>
                </a:lnTo>
                <a:lnTo>
                  <a:pt x="1" y="58"/>
                </a:lnTo>
                <a:lnTo>
                  <a:pt x="9" y="60"/>
                </a:lnTo>
                <a:lnTo>
                  <a:pt x="15" y="60"/>
                </a:lnTo>
                <a:lnTo>
                  <a:pt x="18" y="55"/>
                </a:lnTo>
                <a:lnTo>
                  <a:pt x="22" y="51"/>
                </a:lnTo>
                <a:lnTo>
                  <a:pt x="20" y="49"/>
                </a:lnTo>
                <a:lnTo>
                  <a:pt x="20" y="47"/>
                </a:lnTo>
                <a:lnTo>
                  <a:pt x="18" y="43"/>
                </a:lnTo>
                <a:lnTo>
                  <a:pt x="16" y="36"/>
                </a:lnTo>
                <a:lnTo>
                  <a:pt x="15" y="34"/>
                </a:lnTo>
                <a:lnTo>
                  <a:pt x="14" y="32"/>
                </a:lnTo>
                <a:lnTo>
                  <a:pt x="12" y="32"/>
                </a:lnTo>
                <a:lnTo>
                  <a:pt x="9" y="25"/>
                </a:lnTo>
                <a:lnTo>
                  <a:pt x="8" y="21"/>
                </a:lnTo>
                <a:lnTo>
                  <a:pt x="7" y="18"/>
                </a:lnTo>
                <a:lnTo>
                  <a:pt x="3" y="15"/>
                </a:lnTo>
                <a:lnTo>
                  <a:pt x="1" y="11"/>
                </a:lnTo>
                <a:lnTo>
                  <a:pt x="1" y="10"/>
                </a:lnTo>
                <a:lnTo>
                  <a:pt x="3" y="4"/>
                </a:lnTo>
                <a:lnTo>
                  <a:pt x="4" y="2"/>
                </a:lnTo>
                <a:lnTo>
                  <a:pt x="5" y="9"/>
                </a:lnTo>
                <a:lnTo>
                  <a:pt x="5" y="13"/>
                </a:lnTo>
                <a:lnTo>
                  <a:pt x="8" y="17"/>
                </a:lnTo>
                <a:lnTo>
                  <a:pt x="11" y="18"/>
                </a:lnTo>
                <a:lnTo>
                  <a:pt x="16" y="22"/>
                </a:lnTo>
                <a:lnTo>
                  <a:pt x="18" y="28"/>
                </a:lnTo>
                <a:lnTo>
                  <a:pt x="23" y="30"/>
                </a:lnTo>
                <a:lnTo>
                  <a:pt x="33" y="26"/>
                </a:lnTo>
                <a:lnTo>
                  <a:pt x="40" y="22"/>
                </a:lnTo>
                <a:lnTo>
                  <a:pt x="41" y="18"/>
                </a:lnTo>
                <a:lnTo>
                  <a:pt x="44" y="14"/>
                </a:lnTo>
                <a:lnTo>
                  <a:pt x="40" y="13"/>
                </a:lnTo>
                <a:lnTo>
                  <a:pt x="37" y="11"/>
                </a:lnTo>
                <a:lnTo>
                  <a:pt x="35" y="10"/>
                </a:lnTo>
                <a:lnTo>
                  <a:pt x="41" y="7"/>
                </a:lnTo>
                <a:lnTo>
                  <a:pt x="45" y="9"/>
                </a:lnTo>
                <a:lnTo>
                  <a:pt x="48" y="4"/>
                </a:lnTo>
                <a:lnTo>
                  <a:pt x="55" y="3"/>
                </a:lnTo>
                <a:lnTo>
                  <a:pt x="64" y="3"/>
                </a:lnTo>
                <a:lnTo>
                  <a:pt x="71" y="0"/>
                </a:lnTo>
                <a:lnTo>
                  <a:pt x="75" y="4"/>
                </a:lnTo>
                <a:lnTo>
                  <a:pt x="74" y="6"/>
                </a:lnTo>
                <a:lnTo>
                  <a:pt x="72" y="7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6" name="Freeform 499"/>
          <p:cNvSpPr>
            <a:spLocks/>
          </p:cNvSpPr>
          <p:nvPr/>
        </p:nvSpPr>
        <p:spPr bwMode="auto">
          <a:xfrm>
            <a:off x="5940425" y="3203575"/>
            <a:ext cx="23813" cy="15875"/>
          </a:xfrm>
          <a:custGeom>
            <a:avLst/>
            <a:gdLst>
              <a:gd name="T0" fmla="*/ 0 w 15"/>
              <a:gd name="T1" fmla="*/ 4 h 10"/>
              <a:gd name="T2" fmla="*/ 2 w 15"/>
              <a:gd name="T3" fmla="*/ 7 h 10"/>
              <a:gd name="T4" fmla="*/ 5 w 15"/>
              <a:gd name="T5" fmla="*/ 8 h 10"/>
              <a:gd name="T6" fmla="*/ 8 w 15"/>
              <a:gd name="T7" fmla="*/ 10 h 10"/>
              <a:gd name="T8" fmla="*/ 15 w 15"/>
              <a:gd name="T9" fmla="*/ 10 h 10"/>
              <a:gd name="T10" fmla="*/ 13 w 15"/>
              <a:gd name="T11" fmla="*/ 6 h 10"/>
              <a:gd name="T12" fmla="*/ 9 w 15"/>
              <a:gd name="T13" fmla="*/ 0 h 10"/>
              <a:gd name="T14" fmla="*/ 4 w 15"/>
              <a:gd name="T15" fmla="*/ 0 h 10"/>
              <a:gd name="T16" fmla="*/ 0 w 15"/>
              <a:gd name="T17" fmla="*/ 2 h 10"/>
              <a:gd name="T18" fmla="*/ 0 w 15"/>
              <a:gd name="T1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0">
                <a:moveTo>
                  <a:pt x="0" y="4"/>
                </a:moveTo>
                <a:lnTo>
                  <a:pt x="2" y="7"/>
                </a:lnTo>
                <a:lnTo>
                  <a:pt x="5" y="8"/>
                </a:lnTo>
                <a:lnTo>
                  <a:pt x="8" y="10"/>
                </a:lnTo>
                <a:lnTo>
                  <a:pt x="15" y="10"/>
                </a:lnTo>
                <a:lnTo>
                  <a:pt x="13" y="6"/>
                </a:lnTo>
                <a:lnTo>
                  <a:pt x="9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7" name="Freeform 500"/>
          <p:cNvSpPr>
            <a:spLocks/>
          </p:cNvSpPr>
          <p:nvPr/>
        </p:nvSpPr>
        <p:spPr bwMode="auto">
          <a:xfrm>
            <a:off x="6726238" y="1935163"/>
            <a:ext cx="131763" cy="66675"/>
          </a:xfrm>
          <a:custGeom>
            <a:avLst/>
            <a:gdLst>
              <a:gd name="T0" fmla="*/ 64 w 83"/>
              <a:gd name="T1" fmla="*/ 34 h 42"/>
              <a:gd name="T2" fmla="*/ 70 w 83"/>
              <a:gd name="T3" fmla="*/ 36 h 42"/>
              <a:gd name="T4" fmla="*/ 83 w 83"/>
              <a:gd name="T5" fmla="*/ 36 h 42"/>
              <a:gd name="T6" fmla="*/ 79 w 83"/>
              <a:gd name="T7" fmla="*/ 41 h 42"/>
              <a:gd name="T8" fmla="*/ 74 w 83"/>
              <a:gd name="T9" fmla="*/ 41 h 42"/>
              <a:gd name="T10" fmla="*/ 71 w 83"/>
              <a:gd name="T11" fmla="*/ 42 h 42"/>
              <a:gd name="T12" fmla="*/ 66 w 83"/>
              <a:gd name="T13" fmla="*/ 41 h 42"/>
              <a:gd name="T14" fmla="*/ 59 w 83"/>
              <a:gd name="T15" fmla="*/ 41 h 42"/>
              <a:gd name="T16" fmla="*/ 49 w 83"/>
              <a:gd name="T17" fmla="*/ 34 h 42"/>
              <a:gd name="T18" fmla="*/ 44 w 83"/>
              <a:gd name="T19" fmla="*/ 26 h 42"/>
              <a:gd name="T20" fmla="*/ 38 w 83"/>
              <a:gd name="T21" fmla="*/ 22 h 42"/>
              <a:gd name="T22" fmla="*/ 31 w 83"/>
              <a:gd name="T23" fmla="*/ 22 h 42"/>
              <a:gd name="T24" fmla="*/ 26 w 83"/>
              <a:gd name="T25" fmla="*/ 21 h 42"/>
              <a:gd name="T26" fmla="*/ 19 w 83"/>
              <a:gd name="T27" fmla="*/ 17 h 42"/>
              <a:gd name="T28" fmla="*/ 12 w 83"/>
              <a:gd name="T29" fmla="*/ 12 h 42"/>
              <a:gd name="T30" fmla="*/ 7 w 83"/>
              <a:gd name="T31" fmla="*/ 10 h 42"/>
              <a:gd name="T32" fmla="*/ 4 w 83"/>
              <a:gd name="T33" fmla="*/ 8 h 42"/>
              <a:gd name="T34" fmla="*/ 0 w 83"/>
              <a:gd name="T35" fmla="*/ 4 h 42"/>
              <a:gd name="T36" fmla="*/ 0 w 83"/>
              <a:gd name="T37" fmla="*/ 3 h 42"/>
              <a:gd name="T38" fmla="*/ 1 w 83"/>
              <a:gd name="T39" fmla="*/ 2 h 42"/>
              <a:gd name="T40" fmla="*/ 3 w 83"/>
              <a:gd name="T41" fmla="*/ 0 h 42"/>
              <a:gd name="T42" fmla="*/ 8 w 83"/>
              <a:gd name="T43" fmla="*/ 3 h 42"/>
              <a:gd name="T44" fmla="*/ 15 w 83"/>
              <a:gd name="T45" fmla="*/ 7 h 42"/>
              <a:gd name="T46" fmla="*/ 26 w 83"/>
              <a:gd name="T47" fmla="*/ 11 h 42"/>
              <a:gd name="T48" fmla="*/ 34 w 83"/>
              <a:gd name="T49" fmla="*/ 15 h 42"/>
              <a:gd name="T50" fmla="*/ 42 w 83"/>
              <a:gd name="T51" fmla="*/ 18 h 42"/>
              <a:gd name="T52" fmla="*/ 48 w 83"/>
              <a:gd name="T53" fmla="*/ 23 h 42"/>
              <a:gd name="T54" fmla="*/ 53 w 83"/>
              <a:gd name="T55" fmla="*/ 29 h 42"/>
              <a:gd name="T56" fmla="*/ 60 w 83"/>
              <a:gd name="T57" fmla="*/ 33 h 42"/>
              <a:gd name="T58" fmla="*/ 64 w 83"/>
              <a:gd name="T59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3" h="42">
                <a:moveTo>
                  <a:pt x="64" y="34"/>
                </a:moveTo>
                <a:lnTo>
                  <a:pt x="70" y="36"/>
                </a:lnTo>
                <a:lnTo>
                  <a:pt x="83" y="36"/>
                </a:lnTo>
                <a:lnTo>
                  <a:pt x="79" y="41"/>
                </a:lnTo>
                <a:lnTo>
                  <a:pt x="74" y="41"/>
                </a:lnTo>
                <a:lnTo>
                  <a:pt x="71" y="42"/>
                </a:lnTo>
                <a:lnTo>
                  <a:pt x="66" y="41"/>
                </a:lnTo>
                <a:lnTo>
                  <a:pt x="59" y="41"/>
                </a:lnTo>
                <a:lnTo>
                  <a:pt x="49" y="34"/>
                </a:lnTo>
                <a:lnTo>
                  <a:pt x="44" y="26"/>
                </a:lnTo>
                <a:lnTo>
                  <a:pt x="38" y="22"/>
                </a:lnTo>
                <a:lnTo>
                  <a:pt x="31" y="22"/>
                </a:lnTo>
                <a:lnTo>
                  <a:pt x="26" y="21"/>
                </a:lnTo>
                <a:lnTo>
                  <a:pt x="19" y="17"/>
                </a:lnTo>
                <a:lnTo>
                  <a:pt x="12" y="12"/>
                </a:lnTo>
                <a:lnTo>
                  <a:pt x="7" y="10"/>
                </a:lnTo>
                <a:lnTo>
                  <a:pt x="4" y="8"/>
                </a:lnTo>
                <a:lnTo>
                  <a:pt x="0" y="4"/>
                </a:lnTo>
                <a:lnTo>
                  <a:pt x="0" y="3"/>
                </a:lnTo>
                <a:lnTo>
                  <a:pt x="1" y="2"/>
                </a:lnTo>
                <a:lnTo>
                  <a:pt x="3" y="0"/>
                </a:lnTo>
                <a:lnTo>
                  <a:pt x="8" y="3"/>
                </a:lnTo>
                <a:lnTo>
                  <a:pt x="15" y="7"/>
                </a:lnTo>
                <a:lnTo>
                  <a:pt x="26" y="11"/>
                </a:lnTo>
                <a:lnTo>
                  <a:pt x="34" y="15"/>
                </a:lnTo>
                <a:lnTo>
                  <a:pt x="42" y="18"/>
                </a:lnTo>
                <a:lnTo>
                  <a:pt x="48" y="23"/>
                </a:lnTo>
                <a:lnTo>
                  <a:pt x="53" y="29"/>
                </a:lnTo>
                <a:lnTo>
                  <a:pt x="60" y="33"/>
                </a:lnTo>
                <a:lnTo>
                  <a:pt x="64" y="34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8" name="Freeform 501"/>
          <p:cNvSpPr>
            <a:spLocks/>
          </p:cNvSpPr>
          <p:nvPr/>
        </p:nvSpPr>
        <p:spPr bwMode="auto">
          <a:xfrm>
            <a:off x="7269163" y="1662113"/>
            <a:ext cx="38100" cy="47625"/>
          </a:xfrm>
          <a:custGeom>
            <a:avLst/>
            <a:gdLst>
              <a:gd name="T0" fmla="*/ 22 w 24"/>
              <a:gd name="T1" fmla="*/ 25 h 30"/>
              <a:gd name="T2" fmla="*/ 24 w 24"/>
              <a:gd name="T3" fmla="*/ 30 h 30"/>
              <a:gd name="T4" fmla="*/ 21 w 24"/>
              <a:gd name="T5" fmla="*/ 29 h 30"/>
              <a:gd name="T6" fmla="*/ 17 w 24"/>
              <a:gd name="T7" fmla="*/ 28 h 30"/>
              <a:gd name="T8" fmla="*/ 13 w 24"/>
              <a:gd name="T9" fmla="*/ 22 h 30"/>
              <a:gd name="T10" fmla="*/ 11 w 24"/>
              <a:gd name="T11" fmla="*/ 19 h 30"/>
              <a:gd name="T12" fmla="*/ 10 w 24"/>
              <a:gd name="T13" fmla="*/ 17 h 30"/>
              <a:gd name="T14" fmla="*/ 9 w 24"/>
              <a:gd name="T15" fmla="*/ 15 h 30"/>
              <a:gd name="T16" fmla="*/ 5 w 24"/>
              <a:gd name="T17" fmla="*/ 13 h 30"/>
              <a:gd name="T18" fmla="*/ 3 w 24"/>
              <a:gd name="T19" fmla="*/ 10 h 30"/>
              <a:gd name="T20" fmla="*/ 2 w 24"/>
              <a:gd name="T21" fmla="*/ 4 h 30"/>
              <a:gd name="T22" fmla="*/ 0 w 24"/>
              <a:gd name="T23" fmla="*/ 2 h 30"/>
              <a:gd name="T24" fmla="*/ 3 w 24"/>
              <a:gd name="T25" fmla="*/ 0 h 30"/>
              <a:gd name="T26" fmla="*/ 9 w 24"/>
              <a:gd name="T27" fmla="*/ 4 h 30"/>
              <a:gd name="T28" fmla="*/ 11 w 24"/>
              <a:gd name="T29" fmla="*/ 11 h 30"/>
              <a:gd name="T30" fmla="*/ 14 w 24"/>
              <a:gd name="T31" fmla="*/ 14 h 30"/>
              <a:gd name="T32" fmla="*/ 18 w 24"/>
              <a:gd name="T33" fmla="*/ 17 h 30"/>
              <a:gd name="T34" fmla="*/ 22 w 24"/>
              <a:gd name="T35" fmla="*/ 2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" h="30">
                <a:moveTo>
                  <a:pt x="22" y="25"/>
                </a:moveTo>
                <a:lnTo>
                  <a:pt x="24" y="30"/>
                </a:lnTo>
                <a:lnTo>
                  <a:pt x="21" y="29"/>
                </a:lnTo>
                <a:lnTo>
                  <a:pt x="17" y="28"/>
                </a:lnTo>
                <a:lnTo>
                  <a:pt x="13" y="22"/>
                </a:lnTo>
                <a:lnTo>
                  <a:pt x="11" y="19"/>
                </a:lnTo>
                <a:lnTo>
                  <a:pt x="10" y="17"/>
                </a:lnTo>
                <a:lnTo>
                  <a:pt x="9" y="15"/>
                </a:lnTo>
                <a:lnTo>
                  <a:pt x="5" y="13"/>
                </a:lnTo>
                <a:lnTo>
                  <a:pt x="3" y="10"/>
                </a:lnTo>
                <a:lnTo>
                  <a:pt x="2" y="4"/>
                </a:lnTo>
                <a:lnTo>
                  <a:pt x="0" y="2"/>
                </a:lnTo>
                <a:lnTo>
                  <a:pt x="3" y="0"/>
                </a:lnTo>
                <a:lnTo>
                  <a:pt x="9" y="4"/>
                </a:lnTo>
                <a:lnTo>
                  <a:pt x="11" y="11"/>
                </a:lnTo>
                <a:lnTo>
                  <a:pt x="14" y="14"/>
                </a:lnTo>
                <a:lnTo>
                  <a:pt x="18" y="17"/>
                </a:lnTo>
                <a:lnTo>
                  <a:pt x="22" y="25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9" name="Freeform 502"/>
          <p:cNvSpPr>
            <a:spLocks/>
          </p:cNvSpPr>
          <p:nvPr/>
        </p:nvSpPr>
        <p:spPr bwMode="auto">
          <a:xfrm>
            <a:off x="8218488" y="1433513"/>
            <a:ext cx="25400" cy="55563"/>
          </a:xfrm>
          <a:custGeom>
            <a:avLst/>
            <a:gdLst>
              <a:gd name="T0" fmla="*/ 16 w 16"/>
              <a:gd name="T1" fmla="*/ 30 h 35"/>
              <a:gd name="T2" fmla="*/ 15 w 16"/>
              <a:gd name="T3" fmla="*/ 30 h 35"/>
              <a:gd name="T4" fmla="*/ 10 w 16"/>
              <a:gd name="T5" fmla="*/ 34 h 35"/>
              <a:gd name="T6" fmla="*/ 7 w 16"/>
              <a:gd name="T7" fmla="*/ 31 h 35"/>
              <a:gd name="T8" fmla="*/ 6 w 16"/>
              <a:gd name="T9" fmla="*/ 30 h 35"/>
              <a:gd name="T10" fmla="*/ 4 w 16"/>
              <a:gd name="T11" fmla="*/ 35 h 35"/>
              <a:gd name="T12" fmla="*/ 0 w 16"/>
              <a:gd name="T13" fmla="*/ 31 h 35"/>
              <a:gd name="T14" fmla="*/ 1 w 16"/>
              <a:gd name="T15" fmla="*/ 23 h 35"/>
              <a:gd name="T16" fmla="*/ 4 w 16"/>
              <a:gd name="T17" fmla="*/ 19 h 35"/>
              <a:gd name="T18" fmla="*/ 6 w 16"/>
              <a:gd name="T19" fmla="*/ 19 h 35"/>
              <a:gd name="T20" fmla="*/ 6 w 16"/>
              <a:gd name="T21" fmla="*/ 18 h 35"/>
              <a:gd name="T22" fmla="*/ 4 w 16"/>
              <a:gd name="T23" fmla="*/ 8 h 35"/>
              <a:gd name="T24" fmla="*/ 8 w 16"/>
              <a:gd name="T25" fmla="*/ 1 h 35"/>
              <a:gd name="T26" fmla="*/ 11 w 16"/>
              <a:gd name="T27" fmla="*/ 0 h 35"/>
              <a:gd name="T28" fmla="*/ 14 w 16"/>
              <a:gd name="T29" fmla="*/ 3 h 35"/>
              <a:gd name="T30" fmla="*/ 10 w 16"/>
              <a:gd name="T31" fmla="*/ 7 h 35"/>
              <a:gd name="T32" fmla="*/ 11 w 16"/>
              <a:gd name="T33" fmla="*/ 18 h 35"/>
              <a:gd name="T34" fmla="*/ 12 w 16"/>
              <a:gd name="T35" fmla="*/ 20 h 35"/>
              <a:gd name="T36" fmla="*/ 14 w 16"/>
              <a:gd name="T37" fmla="*/ 20 h 35"/>
              <a:gd name="T38" fmla="*/ 15 w 16"/>
              <a:gd name="T39" fmla="*/ 22 h 35"/>
              <a:gd name="T40" fmla="*/ 16 w 16"/>
              <a:gd name="T41" fmla="*/ 24 h 35"/>
              <a:gd name="T42" fmla="*/ 16 w 16"/>
              <a:gd name="T43" fmla="*/ 3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35">
                <a:moveTo>
                  <a:pt x="16" y="30"/>
                </a:moveTo>
                <a:lnTo>
                  <a:pt x="15" y="30"/>
                </a:lnTo>
                <a:lnTo>
                  <a:pt x="10" y="34"/>
                </a:lnTo>
                <a:lnTo>
                  <a:pt x="7" y="31"/>
                </a:lnTo>
                <a:lnTo>
                  <a:pt x="6" y="30"/>
                </a:lnTo>
                <a:lnTo>
                  <a:pt x="4" y="35"/>
                </a:lnTo>
                <a:lnTo>
                  <a:pt x="0" y="31"/>
                </a:lnTo>
                <a:lnTo>
                  <a:pt x="1" y="23"/>
                </a:lnTo>
                <a:lnTo>
                  <a:pt x="4" y="19"/>
                </a:lnTo>
                <a:lnTo>
                  <a:pt x="6" y="19"/>
                </a:lnTo>
                <a:lnTo>
                  <a:pt x="6" y="18"/>
                </a:lnTo>
                <a:lnTo>
                  <a:pt x="4" y="8"/>
                </a:lnTo>
                <a:lnTo>
                  <a:pt x="8" y="1"/>
                </a:lnTo>
                <a:lnTo>
                  <a:pt x="11" y="0"/>
                </a:lnTo>
                <a:lnTo>
                  <a:pt x="14" y="3"/>
                </a:lnTo>
                <a:lnTo>
                  <a:pt x="10" y="7"/>
                </a:lnTo>
                <a:lnTo>
                  <a:pt x="11" y="18"/>
                </a:lnTo>
                <a:lnTo>
                  <a:pt x="12" y="20"/>
                </a:lnTo>
                <a:lnTo>
                  <a:pt x="14" y="20"/>
                </a:lnTo>
                <a:lnTo>
                  <a:pt x="15" y="22"/>
                </a:lnTo>
                <a:lnTo>
                  <a:pt x="16" y="24"/>
                </a:lnTo>
                <a:lnTo>
                  <a:pt x="16" y="3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0" name="Freeform 503"/>
          <p:cNvSpPr>
            <a:spLocks/>
          </p:cNvSpPr>
          <p:nvPr/>
        </p:nvSpPr>
        <p:spPr bwMode="auto">
          <a:xfrm>
            <a:off x="7445375" y="1417638"/>
            <a:ext cx="36513" cy="46038"/>
          </a:xfrm>
          <a:custGeom>
            <a:avLst/>
            <a:gdLst>
              <a:gd name="T0" fmla="*/ 11 w 23"/>
              <a:gd name="T1" fmla="*/ 2 h 29"/>
              <a:gd name="T2" fmla="*/ 12 w 23"/>
              <a:gd name="T3" fmla="*/ 2 h 29"/>
              <a:gd name="T4" fmla="*/ 16 w 23"/>
              <a:gd name="T5" fmla="*/ 0 h 29"/>
              <a:gd name="T6" fmla="*/ 20 w 23"/>
              <a:gd name="T7" fmla="*/ 3 h 29"/>
              <a:gd name="T8" fmla="*/ 19 w 23"/>
              <a:gd name="T9" fmla="*/ 7 h 29"/>
              <a:gd name="T10" fmla="*/ 22 w 23"/>
              <a:gd name="T11" fmla="*/ 8 h 29"/>
              <a:gd name="T12" fmla="*/ 22 w 23"/>
              <a:gd name="T13" fmla="*/ 8 h 29"/>
              <a:gd name="T14" fmla="*/ 22 w 23"/>
              <a:gd name="T15" fmla="*/ 18 h 29"/>
              <a:gd name="T16" fmla="*/ 23 w 23"/>
              <a:gd name="T17" fmla="*/ 25 h 29"/>
              <a:gd name="T18" fmla="*/ 23 w 23"/>
              <a:gd name="T19" fmla="*/ 26 h 29"/>
              <a:gd name="T20" fmla="*/ 22 w 23"/>
              <a:gd name="T21" fmla="*/ 29 h 29"/>
              <a:gd name="T22" fmla="*/ 19 w 23"/>
              <a:gd name="T23" fmla="*/ 26 h 29"/>
              <a:gd name="T24" fmla="*/ 15 w 23"/>
              <a:gd name="T25" fmla="*/ 22 h 29"/>
              <a:gd name="T26" fmla="*/ 15 w 23"/>
              <a:gd name="T27" fmla="*/ 28 h 29"/>
              <a:gd name="T28" fmla="*/ 7 w 23"/>
              <a:gd name="T29" fmla="*/ 26 h 29"/>
              <a:gd name="T30" fmla="*/ 3 w 23"/>
              <a:gd name="T31" fmla="*/ 18 h 29"/>
              <a:gd name="T32" fmla="*/ 0 w 23"/>
              <a:gd name="T33" fmla="*/ 11 h 29"/>
              <a:gd name="T34" fmla="*/ 0 w 23"/>
              <a:gd name="T35" fmla="*/ 10 h 29"/>
              <a:gd name="T36" fmla="*/ 0 w 23"/>
              <a:gd name="T37" fmla="*/ 8 h 29"/>
              <a:gd name="T38" fmla="*/ 3 w 23"/>
              <a:gd name="T39" fmla="*/ 2 h 29"/>
              <a:gd name="T40" fmla="*/ 7 w 23"/>
              <a:gd name="T41" fmla="*/ 0 h 29"/>
              <a:gd name="T42" fmla="*/ 11 w 23"/>
              <a:gd name="T43" fmla="*/ 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" h="29">
                <a:moveTo>
                  <a:pt x="11" y="2"/>
                </a:moveTo>
                <a:lnTo>
                  <a:pt x="12" y="2"/>
                </a:lnTo>
                <a:lnTo>
                  <a:pt x="16" y="0"/>
                </a:lnTo>
                <a:lnTo>
                  <a:pt x="20" y="3"/>
                </a:lnTo>
                <a:lnTo>
                  <a:pt x="19" y="7"/>
                </a:lnTo>
                <a:lnTo>
                  <a:pt x="22" y="8"/>
                </a:lnTo>
                <a:lnTo>
                  <a:pt x="22" y="8"/>
                </a:lnTo>
                <a:lnTo>
                  <a:pt x="22" y="18"/>
                </a:lnTo>
                <a:lnTo>
                  <a:pt x="23" y="25"/>
                </a:lnTo>
                <a:lnTo>
                  <a:pt x="23" y="26"/>
                </a:lnTo>
                <a:lnTo>
                  <a:pt x="22" y="29"/>
                </a:lnTo>
                <a:lnTo>
                  <a:pt x="19" y="26"/>
                </a:lnTo>
                <a:lnTo>
                  <a:pt x="15" y="22"/>
                </a:lnTo>
                <a:lnTo>
                  <a:pt x="15" y="28"/>
                </a:lnTo>
                <a:lnTo>
                  <a:pt x="7" y="26"/>
                </a:lnTo>
                <a:lnTo>
                  <a:pt x="3" y="18"/>
                </a:lnTo>
                <a:lnTo>
                  <a:pt x="0" y="11"/>
                </a:lnTo>
                <a:lnTo>
                  <a:pt x="0" y="10"/>
                </a:lnTo>
                <a:lnTo>
                  <a:pt x="0" y="8"/>
                </a:lnTo>
                <a:lnTo>
                  <a:pt x="3" y="2"/>
                </a:lnTo>
                <a:lnTo>
                  <a:pt x="7" y="0"/>
                </a:lnTo>
                <a:lnTo>
                  <a:pt x="11" y="2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1" name="Freeform 504"/>
          <p:cNvSpPr>
            <a:spLocks/>
          </p:cNvSpPr>
          <p:nvPr/>
        </p:nvSpPr>
        <p:spPr bwMode="auto">
          <a:xfrm>
            <a:off x="8264525" y="1397000"/>
            <a:ext cx="20638" cy="31750"/>
          </a:xfrm>
          <a:custGeom>
            <a:avLst/>
            <a:gdLst>
              <a:gd name="T0" fmla="*/ 4 w 13"/>
              <a:gd name="T1" fmla="*/ 19 h 20"/>
              <a:gd name="T2" fmla="*/ 1 w 13"/>
              <a:gd name="T3" fmla="*/ 20 h 20"/>
              <a:gd name="T4" fmla="*/ 0 w 13"/>
              <a:gd name="T5" fmla="*/ 17 h 20"/>
              <a:gd name="T6" fmla="*/ 2 w 13"/>
              <a:gd name="T7" fmla="*/ 16 h 20"/>
              <a:gd name="T8" fmla="*/ 5 w 13"/>
              <a:gd name="T9" fmla="*/ 11 h 20"/>
              <a:gd name="T10" fmla="*/ 8 w 13"/>
              <a:gd name="T11" fmla="*/ 5 h 20"/>
              <a:gd name="T12" fmla="*/ 11 w 13"/>
              <a:gd name="T13" fmla="*/ 0 h 20"/>
              <a:gd name="T14" fmla="*/ 12 w 13"/>
              <a:gd name="T15" fmla="*/ 0 h 20"/>
              <a:gd name="T16" fmla="*/ 13 w 13"/>
              <a:gd name="T17" fmla="*/ 1 h 20"/>
              <a:gd name="T18" fmla="*/ 13 w 13"/>
              <a:gd name="T19" fmla="*/ 4 h 20"/>
              <a:gd name="T20" fmla="*/ 4 w 13"/>
              <a:gd name="T21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20">
                <a:moveTo>
                  <a:pt x="4" y="19"/>
                </a:moveTo>
                <a:lnTo>
                  <a:pt x="1" y="20"/>
                </a:lnTo>
                <a:lnTo>
                  <a:pt x="0" y="17"/>
                </a:lnTo>
                <a:lnTo>
                  <a:pt x="2" y="16"/>
                </a:lnTo>
                <a:lnTo>
                  <a:pt x="5" y="11"/>
                </a:lnTo>
                <a:lnTo>
                  <a:pt x="8" y="5"/>
                </a:lnTo>
                <a:lnTo>
                  <a:pt x="11" y="0"/>
                </a:lnTo>
                <a:lnTo>
                  <a:pt x="12" y="0"/>
                </a:lnTo>
                <a:lnTo>
                  <a:pt x="13" y="1"/>
                </a:lnTo>
                <a:lnTo>
                  <a:pt x="13" y="4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2" name="Freeform 505"/>
          <p:cNvSpPr>
            <a:spLocks/>
          </p:cNvSpPr>
          <p:nvPr/>
        </p:nvSpPr>
        <p:spPr bwMode="auto">
          <a:xfrm>
            <a:off x="8313738" y="1296988"/>
            <a:ext cx="23813" cy="79375"/>
          </a:xfrm>
          <a:custGeom>
            <a:avLst/>
            <a:gdLst>
              <a:gd name="T0" fmla="*/ 1 w 15"/>
              <a:gd name="T1" fmla="*/ 50 h 50"/>
              <a:gd name="T2" fmla="*/ 0 w 15"/>
              <a:gd name="T3" fmla="*/ 50 h 50"/>
              <a:gd name="T4" fmla="*/ 1 w 15"/>
              <a:gd name="T5" fmla="*/ 49 h 50"/>
              <a:gd name="T6" fmla="*/ 4 w 15"/>
              <a:gd name="T7" fmla="*/ 48 h 50"/>
              <a:gd name="T8" fmla="*/ 7 w 15"/>
              <a:gd name="T9" fmla="*/ 37 h 50"/>
              <a:gd name="T10" fmla="*/ 10 w 15"/>
              <a:gd name="T11" fmla="*/ 35 h 50"/>
              <a:gd name="T12" fmla="*/ 11 w 15"/>
              <a:gd name="T13" fmla="*/ 27 h 50"/>
              <a:gd name="T14" fmla="*/ 11 w 15"/>
              <a:gd name="T15" fmla="*/ 18 h 50"/>
              <a:gd name="T16" fmla="*/ 11 w 15"/>
              <a:gd name="T17" fmla="*/ 9 h 50"/>
              <a:gd name="T18" fmla="*/ 4 w 15"/>
              <a:gd name="T19" fmla="*/ 9 h 50"/>
              <a:gd name="T20" fmla="*/ 8 w 15"/>
              <a:gd name="T21" fmla="*/ 4 h 50"/>
              <a:gd name="T22" fmla="*/ 11 w 15"/>
              <a:gd name="T23" fmla="*/ 0 h 50"/>
              <a:gd name="T24" fmla="*/ 12 w 15"/>
              <a:gd name="T25" fmla="*/ 0 h 50"/>
              <a:gd name="T26" fmla="*/ 14 w 15"/>
              <a:gd name="T27" fmla="*/ 3 h 50"/>
              <a:gd name="T28" fmla="*/ 14 w 15"/>
              <a:gd name="T29" fmla="*/ 7 h 50"/>
              <a:gd name="T30" fmla="*/ 14 w 15"/>
              <a:gd name="T31" fmla="*/ 8 h 50"/>
              <a:gd name="T32" fmla="*/ 15 w 15"/>
              <a:gd name="T33" fmla="*/ 11 h 50"/>
              <a:gd name="T34" fmla="*/ 11 w 15"/>
              <a:gd name="T35" fmla="*/ 16 h 50"/>
              <a:gd name="T36" fmla="*/ 11 w 15"/>
              <a:gd name="T37" fmla="*/ 18 h 50"/>
              <a:gd name="T38" fmla="*/ 11 w 15"/>
              <a:gd name="T39" fmla="*/ 18 h 50"/>
              <a:gd name="T40" fmla="*/ 11 w 15"/>
              <a:gd name="T41" fmla="*/ 20 h 50"/>
              <a:gd name="T42" fmla="*/ 12 w 15"/>
              <a:gd name="T43" fmla="*/ 26 h 50"/>
              <a:gd name="T44" fmla="*/ 14 w 15"/>
              <a:gd name="T45" fmla="*/ 30 h 50"/>
              <a:gd name="T46" fmla="*/ 10 w 15"/>
              <a:gd name="T47" fmla="*/ 39 h 50"/>
              <a:gd name="T48" fmla="*/ 7 w 15"/>
              <a:gd name="T49" fmla="*/ 45 h 50"/>
              <a:gd name="T50" fmla="*/ 7 w 15"/>
              <a:gd name="T51" fmla="*/ 46 h 50"/>
              <a:gd name="T52" fmla="*/ 3 w 15"/>
              <a:gd name="T53" fmla="*/ 50 h 50"/>
              <a:gd name="T54" fmla="*/ 1 w 15"/>
              <a:gd name="T55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" h="50">
                <a:moveTo>
                  <a:pt x="1" y="50"/>
                </a:moveTo>
                <a:lnTo>
                  <a:pt x="0" y="50"/>
                </a:lnTo>
                <a:lnTo>
                  <a:pt x="1" y="49"/>
                </a:lnTo>
                <a:lnTo>
                  <a:pt x="4" y="48"/>
                </a:lnTo>
                <a:lnTo>
                  <a:pt x="7" y="37"/>
                </a:lnTo>
                <a:lnTo>
                  <a:pt x="10" y="35"/>
                </a:lnTo>
                <a:lnTo>
                  <a:pt x="11" y="27"/>
                </a:lnTo>
                <a:lnTo>
                  <a:pt x="11" y="18"/>
                </a:lnTo>
                <a:lnTo>
                  <a:pt x="11" y="9"/>
                </a:lnTo>
                <a:lnTo>
                  <a:pt x="4" y="9"/>
                </a:lnTo>
                <a:lnTo>
                  <a:pt x="8" y="4"/>
                </a:lnTo>
                <a:lnTo>
                  <a:pt x="11" y="0"/>
                </a:lnTo>
                <a:lnTo>
                  <a:pt x="12" y="0"/>
                </a:lnTo>
                <a:lnTo>
                  <a:pt x="14" y="3"/>
                </a:lnTo>
                <a:lnTo>
                  <a:pt x="14" y="7"/>
                </a:lnTo>
                <a:lnTo>
                  <a:pt x="14" y="8"/>
                </a:lnTo>
                <a:lnTo>
                  <a:pt x="15" y="11"/>
                </a:lnTo>
                <a:lnTo>
                  <a:pt x="11" y="16"/>
                </a:lnTo>
                <a:lnTo>
                  <a:pt x="11" y="18"/>
                </a:lnTo>
                <a:lnTo>
                  <a:pt x="11" y="18"/>
                </a:lnTo>
                <a:lnTo>
                  <a:pt x="11" y="20"/>
                </a:lnTo>
                <a:lnTo>
                  <a:pt x="12" y="26"/>
                </a:lnTo>
                <a:lnTo>
                  <a:pt x="14" y="30"/>
                </a:lnTo>
                <a:lnTo>
                  <a:pt x="10" y="39"/>
                </a:lnTo>
                <a:lnTo>
                  <a:pt x="7" y="45"/>
                </a:lnTo>
                <a:lnTo>
                  <a:pt x="7" y="46"/>
                </a:lnTo>
                <a:lnTo>
                  <a:pt x="3" y="50"/>
                </a:lnTo>
                <a:lnTo>
                  <a:pt x="1" y="50"/>
                </a:lnTo>
              </a:path>
            </a:pathLst>
          </a:custGeom>
          <a:noFill/>
          <a:ln w="1588" cap="rnd">
            <a:solidFill>
              <a:srgbClr val="008BC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3" name="Freeform 506"/>
          <p:cNvSpPr>
            <a:spLocks noEditPoints="1"/>
          </p:cNvSpPr>
          <p:nvPr/>
        </p:nvSpPr>
        <p:spPr bwMode="auto">
          <a:xfrm>
            <a:off x="4265613" y="1250950"/>
            <a:ext cx="2881313" cy="4262438"/>
          </a:xfrm>
          <a:custGeom>
            <a:avLst/>
            <a:gdLst>
              <a:gd name="T0" fmla="*/ 8 w 1815"/>
              <a:gd name="T1" fmla="*/ 2676 h 2685"/>
              <a:gd name="T2" fmla="*/ 25 w 1815"/>
              <a:gd name="T3" fmla="*/ 2647 h 2685"/>
              <a:gd name="T4" fmla="*/ 41 w 1815"/>
              <a:gd name="T5" fmla="*/ 2643 h 2685"/>
              <a:gd name="T6" fmla="*/ 42 w 1815"/>
              <a:gd name="T7" fmla="*/ 2639 h 2685"/>
              <a:gd name="T8" fmla="*/ 53 w 1815"/>
              <a:gd name="T9" fmla="*/ 2609 h 2685"/>
              <a:gd name="T10" fmla="*/ 168 w 1815"/>
              <a:gd name="T11" fmla="*/ 2537 h 2685"/>
              <a:gd name="T12" fmla="*/ 273 w 1815"/>
              <a:gd name="T13" fmla="*/ 2310 h 2685"/>
              <a:gd name="T14" fmla="*/ 254 w 1815"/>
              <a:gd name="T15" fmla="*/ 2305 h 2685"/>
              <a:gd name="T16" fmla="*/ 352 w 1815"/>
              <a:gd name="T17" fmla="*/ 2293 h 2685"/>
              <a:gd name="T18" fmla="*/ 344 w 1815"/>
              <a:gd name="T19" fmla="*/ 2272 h 2685"/>
              <a:gd name="T20" fmla="*/ 298 w 1815"/>
              <a:gd name="T21" fmla="*/ 2278 h 2685"/>
              <a:gd name="T22" fmla="*/ 299 w 1815"/>
              <a:gd name="T23" fmla="*/ 2294 h 2685"/>
              <a:gd name="T24" fmla="*/ 326 w 1815"/>
              <a:gd name="T25" fmla="*/ 2282 h 2685"/>
              <a:gd name="T26" fmla="*/ 319 w 1815"/>
              <a:gd name="T27" fmla="*/ 2265 h 2685"/>
              <a:gd name="T28" fmla="*/ 325 w 1815"/>
              <a:gd name="T29" fmla="*/ 2258 h 2685"/>
              <a:gd name="T30" fmla="*/ 224 w 1815"/>
              <a:gd name="T31" fmla="*/ 2265 h 2685"/>
              <a:gd name="T32" fmla="*/ 298 w 1815"/>
              <a:gd name="T33" fmla="*/ 2228 h 2685"/>
              <a:gd name="T34" fmla="*/ 242 w 1815"/>
              <a:gd name="T35" fmla="*/ 2254 h 2685"/>
              <a:gd name="T36" fmla="*/ 255 w 1815"/>
              <a:gd name="T37" fmla="*/ 2228 h 2685"/>
              <a:gd name="T38" fmla="*/ 276 w 1815"/>
              <a:gd name="T39" fmla="*/ 2237 h 2685"/>
              <a:gd name="T40" fmla="*/ 274 w 1815"/>
              <a:gd name="T41" fmla="*/ 2220 h 2685"/>
              <a:gd name="T42" fmla="*/ 119 w 1815"/>
              <a:gd name="T43" fmla="*/ 2233 h 2685"/>
              <a:gd name="T44" fmla="*/ 126 w 1815"/>
              <a:gd name="T45" fmla="*/ 2200 h 2685"/>
              <a:gd name="T46" fmla="*/ 134 w 1815"/>
              <a:gd name="T47" fmla="*/ 2234 h 2685"/>
              <a:gd name="T48" fmla="*/ 221 w 1815"/>
              <a:gd name="T49" fmla="*/ 2189 h 2685"/>
              <a:gd name="T50" fmla="*/ 220 w 1815"/>
              <a:gd name="T51" fmla="*/ 2216 h 2685"/>
              <a:gd name="T52" fmla="*/ 186 w 1815"/>
              <a:gd name="T53" fmla="*/ 2263 h 2685"/>
              <a:gd name="T54" fmla="*/ 173 w 1815"/>
              <a:gd name="T55" fmla="*/ 2287 h 2685"/>
              <a:gd name="T56" fmla="*/ 161 w 1815"/>
              <a:gd name="T57" fmla="*/ 2276 h 2685"/>
              <a:gd name="T58" fmla="*/ 142 w 1815"/>
              <a:gd name="T59" fmla="*/ 2276 h 2685"/>
              <a:gd name="T60" fmla="*/ 113 w 1815"/>
              <a:gd name="T61" fmla="*/ 2290 h 2685"/>
              <a:gd name="T62" fmla="*/ 98 w 1815"/>
              <a:gd name="T63" fmla="*/ 2290 h 2685"/>
              <a:gd name="T64" fmla="*/ 128 w 1815"/>
              <a:gd name="T65" fmla="*/ 2260 h 2685"/>
              <a:gd name="T66" fmla="*/ 157 w 1815"/>
              <a:gd name="T67" fmla="*/ 2198 h 2685"/>
              <a:gd name="T68" fmla="*/ 172 w 1815"/>
              <a:gd name="T69" fmla="*/ 2189 h 2685"/>
              <a:gd name="T70" fmla="*/ 221 w 1815"/>
              <a:gd name="T71" fmla="*/ 2181 h 2685"/>
              <a:gd name="T72" fmla="*/ 1103 w 1815"/>
              <a:gd name="T73" fmla="*/ 1158 h 2685"/>
              <a:gd name="T74" fmla="*/ 1083 w 1815"/>
              <a:gd name="T75" fmla="*/ 1148 h 2685"/>
              <a:gd name="T76" fmla="*/ 1026 w 1815"/>
              <a:gd name="T77" fmla="*/ 1027 h 2685"/>
              <a:gd name="T78" fmla="*/ 1018 w 1815"/>
              <a:gd name="T79" fmla="*/ 1037 h 2685"/>
              <a:gd name="T80" fmla="*/ 1075 w 1815"/>
              <a:gd name="T81" fmla="*/ 974 h 2685"/>
              <a:gd name="T82" fmla="*/ 1038 w 1815"/>
              <a:gd name="T83" fmla="*/ 1009 h 2685"/>
              <a:gd name="T84" fmla="*/ 1037 w 1815"/>
              <a:gd name="T85" fmla="*/ 971 h 2685"/>
              <a:gd name="T86" fmla="*/ 1064 w 1815"/>
              <a:gd name="T87" fmla="*/ 947 h 2685"/>
              <a:gd name="T88" fmla="*/ 1104 w 1815"/>
              <a:gd name="T89" fmla="*/ 973 h 2685"/>
              <a:gd name="T90" fmla="*/ 1098 w 1815"/>
              <a:gd name="T91" fmla="*/ 1001 h 2685"/>
              <a:gd name="T92" fmla="*/ 1075 w 1815"/>
              <a:gd name="T93" fmla="*/ 1016 h 2685"/>
              <a:gd name="T94" fmla="*/ 1090 w 1815"/>
              <a:gd name="T95" fmla="*/ 966 h 2685"/>
              <a:gd name="T96" fmla="*/ 1112 w 1815"/>
              <a:gd name="T97" fmla="*/ 936 h 2685"/>
              <a:gd name="T98" fmla="*/ 1112 w 1815"/>
              <a:gd name="T99" fmla="*/ 936 h 2685"/>
              <a:gd name="T100" fmla="*/ 1304 w 1815"/>
              <a:gd name="T101" fmla="*/ 836 h 2685"/>
              <a:gd name="T102" fmla="*/ 1294 w 1815"/>
              <a:gd name="T103" fmla="*/ 817 h 2685"/>
              <a:gd name="T104" fmla="*/ 1270 w 1815"/>
              <a:gd name="T105" fmla="*/ 831 h 2685"/>
              <a:gd name="T106" fmla="*/ 1281 w 1815"/>
              <a:gd name="T107" fmla="*/ 805 h 2685"/>
              <a:gd name="T108" fmla="*/ 1349 w 1815"/>
              <a:gd name="T109" fmla="*/ 607 h 2685"/>
              <a:gd name="T110" fmla="*/ 1375 w 1815"/>
              <a:gd name="T111" fmla="*/ 550 h 2685"/>
              <a:gd name="T112" fmla="*/ 1813 w 1815"/>
              <a:gd name="T113" fmla="*/ 11 h 2685"/>
              <a:gd name="T114" fmla="*/ 1793 w 1815"/>
              <a:gd name="T115" fmla="*/ 13 h 2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15" h="2685">
                <a:moveTo>
                  <a:pt x="36" y="2674"/>
                </a:moveTo>
                <a:lnTo>
                  <a:pt x="33" y="2677"/>
                </a:lnTo>
                <a:lnTo>
                  <a:pt x="31" y="2677"/>
                </a:lnTo>
                <a:lnTo>
                  <a:pt x="23" y="2680"/>
                </a:lnTo>
                <a:lnTo>
                  <a:pt x="21" y="2684"/>
                </a:lnTo>
                <a:lnTo>
                  <a:pt x="15" y="2683"/>
                </a:lnTo>
                <a:lnTo>
                  <a:pt x="10" y="2685"/>
                </a:lnTo>
                <a:lnTo>
                  <a:pt x="8" y="2684"/>
                </a:lnTo>
                <a:lnTo>
                  <a:pt x="7" y="2683"/>
                </a:lnTo>
                <a:lnTo>
                  <a:pt x="11" y="2678"/>
                </a:lnTo>
                <a:lnTo>
                  <a:pt x="8" y="2676"/>
                </a:lnTo>
                <a:lnTo>
                  <a:pt x="3" y="2678"/>
                </a:lnTo>
                <a:lnTo>
                  <a:pt x="3" y="2677"/>
                </a:lnTo>
                <a:lnTo>
                  <a:pt x="0" y="2668"/>
                </a:lnTo>
                <a:lnTo>
                  <a:pt x="4" y="2661"/>
                </a:lnTo>
                <a:lnTo>
                  <a:pt x="7" y="2658"/>
                </a:lnTo>
                <a:lnTo>
                  <a:pt x="11" y="2654"/>
                </a:lnTo>
                <a:lnTo>
                  <a:pt x="12" y="2653"/>
                </a:lnTo>
                <a:lnTo>
                  <a:pt x="15" y="2651"/>
                </a:lnTo>
                <a:lnTo>
                  <a:pt x="21" y="2650"/>
                </a:lnTo>
                <a:lnTo>
                  <a:pt x="21" y="2648"/>
                </a:lnTo>
                <a:lnTo>
                  <a:pt x="25" y="2647"/>
                </a:lnTo>
                <a:lnTo>
                  <a:pt x="25" y="2646"/>
                </a:lnTo>
                <a:lnTo>
                  <a:pt x="25" y="2643"/>
                </a:lnTo>
                <a:lnTo>
                  <a:pt x="25" y="2642"/>
                </a:lnTo>
                <a:lnTo>
                  <a:pt x="27" y="2639"/>
                </a:lnTo>
                <a:lnTo>
                  <a:pt x="33" y="2635"/>
                </a:lnTo>
                <a:lnTo>
                  <a:pt x="31" y="2633"/>
                </a:lnTo>
                <a:lnTo>
                  <a:pt x="33" y="2629"/>
                </a:lnTo>
                <a:lnTo>
                  <a:pt x="37" y="2631"/>
                </a:lnTo>
                <a:lnTo>
                  <a:pt x="38" y="2635"/>
                </a:lnTo>
                <a:lnTo>
                  <a:pt x="40" y="2640"/>
                </a:lnTo>
                <a:lnTo>
                  <a:pt x="41" y="2643"/>
                </a:lnTo>
                <a:lnTo>
                  <a:pt x="40" y="2648"/>
                </a:lnTo>
                <a:lnTo>
                  <a:pt x="38" y="2651"/>
                </a:lnTo>
                <a:lnTo>
                  <a:pt x="36" y="2655"/>
                </a:lnTo>
                <a:lnTo>
                  <a:pt x="34" y="2659"/>
                </a:lnTo>
                <a:lnTo>
                  <a:pt x="34" y="2661"/>
                </a:lnTo>
                <a:lnTo>
                  <a:pt x="34" y="2665"/>
                </a:lnTo>
                <a:lnTo>
                  <a:pt x="36" y="2666"/>
                </a:lnTo>
                <a:lnTo>
                  <a:pt x="37" y="2668"/>
                </a:lnTo>
                <a:lnTo>
                  <a:pt x="36" y="2674"/>
                </a:lnTo>
                <a:close/>
                <a:moveTo>
                  <a:pt x="46" y="2638"/>
                </a:moveTo>
                <a:lnTo>
                  <a:pt x="42" y="2639"/>
                </a:lnTo>
                <a:lnTo>
                  <a:pt x="42" y="2638"/>
                </a:lnTo>
                <a:lnTo>
                  <a:pt x="40" y="2633"/>
                </a:lnTo>
                <a:lnTo>
                  <a:pt x="37" y="2628"/>
                </a:lnTo>
                <a:lnTo>
                  <a:pt x="37" y="2627"/>
                </a:lnTo>
                <a:lnTo>
                  <a:pt x="36" y="2624"/>
                </a:lnTo>
                <a:lnTo>
                  <a:pt x="36" y="2623"/>
                </a:lnTo>
                <a:lnTo>
                  <a:pt x="37" y="2613"/>
                </a:lnTo>
                <a:lnTo>
                  <a:pt x="37" y="2609"/>
                </a:lnTo>
                <a:lnTo>
                  <a:pt x="40" y="2608"/>
                </a:lnTo>
                <a:lnTo>
                  <a:pt x="44" y="2608"/>
                </a:lnTo>
                <a:lnTo>
                  <a:pt x="53" y="2609"/>
                </a:lnTo>
                <a:lnTo>
                  <a:pt x="53" y="2613"/>
                </a:lnTo>
                <a:lnTo>
                  <a:pt x="49" y="2620"/>
                </a:lnTo>
                <a:lnTo>
                  <a:pt x="48" y="2621"/>
                </a:lnTo>
                <a:lnTo>
                  <a:pt x="49" y="2628"/>
                </a:lnTo>
                <a:lnTo>
                  <a:pt x="46" y="2638"/>
                </a:lnTo>
                <a:close/>
                <a:moveTo>
                  <a:pt x="186" y="2552"/>
                </a:moveTo>
                <a:lnTo>
                  <a:pt x="183" y="2554"/>
                </a:lnTo>
                <a:lnTo>
                  <a:pt x="173" y="2550"/>
                </a:lnTo>
                <a:lnTo>
                  <a:pt x="165" y="2542"/>
                </a:lnTo>
                <a:lnTo>
                  <a:pt x="165" y="2538"/>
                </a:lnTo>
                <a:lnTo>
                  <a:pt x="168" y="2537"/>
                </a:lnTo>
                <a:lnTo>
                  <a:pt x="167" y="2528"/>
                </a:lnTo>
                <a:lnTo>
                  <a:pt x="168" y="2528"/>
                </a:lnTo>
                <a:lnTo>
                  <a:pt x="177" y="2527"/>
                </a:lnTo>
                <a:lnTo>
                  <a:pt x="192" y="2537"/>
                </a:lnTo>
                <a:lnTo>
                  <a:pt x="192" y="2543"/>
                </a:lnTo>
                <a:lnTo>
                  <a:pt x="192" y="2545"/>
                </a:lnTo>
                <a:lnTo>
                  <a:pt x="188" y="2550"/>
                </a:lnTo>
                <a:lnTo>
                  <a:pt x="186" y="2552"/>
                </a:lnTo>
                <a:close/>
                <a:moveTo>
                  <a:pt x="276" y="2303"/>
                </a:moveTo>
                <a:lnTo>
                  <a:pt x="276" y="2306"/>
                </a:lnTo>
                <a:lnTo>
                  <a:pt x="273" y="2310"/>
                </a:lnTo>
                <a:lnTo>
                  <a:pt x="273" y="2312"/>
                </a:lnTo>
                <a:lnTo>
                  <a:pt x="272" y="2310"/>
                </a:lnTo>
                <a:lnTo>
                  <a:pt x="266" y="2308"/>
                </a:lnTo>
                <a:lnTo>
                  <a:pt x="262" y="2314"/>
                </a:lnTo>
                <a:lnTo>
                  <a:pt x="258" y="2313"/>
                </a:lnTo>
                <a:lnTo>
                  <a:pt x="255" y="2316"/>
                </a:lnTo>
                <a:lnTo>
                  <a:pt x="254" y="2316"/>
                </a:lnTo>
                <a:lnTo>
                  <a:pt x="251" y="2312"/>
                </a:lnTo>
                <a:lnTo>
                  <a:pt x="251" y="2310"/>
                </a:lnTo>
                <a:lnTo>
                  <a:pt x="250" y="2309"/>
                </a:lnTo>
                <a:lnTo>
                  <a:pt x="254" y="2305"/>
                </a:lnTo>
                <a:lnTo>
                  <a:pt x="261" y="2303"/>
                </a:lnTo>
                <a:lnTo>
                  <a:pt x="263" y="2303"/>
                </a:lnTo>
                <a:lnTo>
                  <a:pt x="266" y="2298"/>
                </a:lnTo>
                <a:lnTo>
                  <a:pt x="276" y="2303"/>
                </a:lnTo>
                <a:close/>
                <a:moveTo>
                  <a:pt x="359" y="2283"/>
                </a:moveTo>
                <a:lnTo>
                  <a:pt x="362" y="2294"/>
                </a:lnTo>
                <a:lnTo>
                  <a:pt x="360" y="2299"/>
                </a:lnTo>
                <a:lnTo>
                  <a:pt x="358" y="2299"/>
                </a:lnTo>
                <a:lnTo>
                  <a:pt x="355" y="2299"/>
                </a:lnTo>
                <a:lnTo>
                  <a:pt x="353" y="2293"/>
                </a:lnTo>
                <a:lnTo>
                  <a:pt x="352" y="2293"/>
                </a:lnTo>
                <a:lnTo>
                  <a:pt x="348" y="2297"/>
                </a:lnTo>
                <a:lnTo>
                  <a:pt x="341" y="2298"/>
                </a:lnTo>
                <a:lnTo>
                  <a:pt x="337" y="2295"/>
                </a:lnTo>
                <a:lnTo>
                  <a:pt x="337" y="2283"/>
                </a:lnTo>
                <a:lnTo>
                  <a:pt x="341" y="2283"/>
                </a:lnTo>
                <a:lnTo>
                  <a:pt x="341" y="2287"/>
                </a:lnTo>
                <a:lnTo>
                  <a:pt x="344" y="2286"/>
                </a:lnTo>
                <a:lnTo>
                  <a:pt x="344" y="2282"/>
                </a:lnTo>
                <a:lnTo>
                  <a:pt x="341" y="2278"/>
                </a:lnTo>
                <a:lnTo>
                  <a:pt x="341" y="2275"/>
                </a:lnTo>
                <a:lnTo>
                  <a:pt x="344" y="2272"/>
                </a:lnTo>
                <a:lnTo>
                  <a:pt x="355" y="2278"/>
                </a:lnTo>
                <a:lnTo>
                  <a:pt x="356" y="2280"/>
                </a:lnTo>
                <a:lnTo>
                  <a:pt x="359" y="2283"/>
                </a:lnTo>
                <a:close/>
                <a:moveTo>
                  <a:pt x="299" y="2294"/>
                </a:moveTo>
                <a:lnTo>
                  <a:pt x="298" y="2294"/>
                </a:lnTo>
                <a:lnTo>
                  <a:pt x="293" y="2290"/>
                </a:lnTo>
                <a:lnTo>
                  <a:pt x="288" y="2284"/>
                </a:lnTo>
                <a:lnTo>
                  <a:pt x="289" y="2283"/>
                </a:lnTo>
                <a:lnTo>
                  <a:pt x="289" y="2282"/>
                </a:lnTo>
                <a:lnTo>
                  <a:pt x="293" y="2278"/>
                </a:lnTo>
                <a:lnTo>
                  <a:pt x="298" y="2278"/>
                </a:lnTo>
                <a:lnTo>
                  <a:pt x="298" y="2271"/>
                </a:lnTo>
                <a:lnTo>
                  <a:pt x="304" y="2267"/>
                </a:lnTo>
                <a:lnTo>
                  <a:pt x="304" y="2275"/>
                </a:lnTo>
                <a:lnTo>
                  <a:pt x="307" y="2276"/>
                </a:lnTo>
                <a:lnTo>
                  <a:pt x="307" y="2280"/>
                </a:lnTo>
                <a:lnTo>
                  <a:pt x="306" y="2283"/>
                </a:lnTo>
                <a:lnTo>
                  <a:pt x="304" y="2288"/>
                </a:lnTo>
                <a:lnTo>
                  <a:pt x="304" y="2291"/>
                </a:lnTo>
                <a:lnTo>
                  <a:pt x="303" y="2293"/>
                </a:lnTo>
                <a:lnTo>
                  <a:pt x="302" y="2293"/>
                </a:lnTo>
                <a:lnTo>
                  <a:pt x="299" y="2294"/>
                </a:lnTo>
                <a:close/>
                <a:moveTo>
                  <a:pt x="325" y="2258"/>
                </a:moveTo>
                <a:lnTo>
                  <a:pt x="326" y="2261"/>
                </a:lnTo>
                <a:lnTo>
                  <a:pt x="330" y="2260"/>
                </a:lnTo>
                <a:lnTo>
                  <a:pt x="332" y="2263"/>
                </a:lnTo>
                <a:lnTo>
                  <a:pt x="334" y="2265"/>
                </a:lnTo>
                <a:lnTo>
                  <a:pt x="333" y="2267"/>
                </a:lnTo>
                <a:lnTo>
                  <a:pt x="329" y="2269"/>
                </a:lnTo>
                <a:lnTo>
                  <a:pt x="330" y="2272"/>
                </a:lnTo>
                <a:lnTo>
                  <a:pt x="328" y="2272"/>
                </a:lnTo>
                <a:lnTo>
                  <a:pt x="329" y="2280"/>
                </a:lnTo>
                <a:lnTo>
                  <a:pt x="326" y="2282"/>
                </a:lnTo>
                <a:lnTo>
                  <a:pt x="319" y="2283"/>
                </a:lnTo>
                <a:lnTo>
                  <a:pt x="318" y="2282"/>
                </a:lnTo>
                <a:lnTo>
                  <a:pt x="317" y="2280"/>
                </a:lnTo>
                <a:lnTo>
                  <a:pt x="314" y="2278"/>
                </a:lnTo>
                <a:lnTo>
                  <a:pt x="314" y="2275"/>
                </a:lnTo>
                <a:lnTo>
                  <a:pt x="318" y="2275"/>
                </a:lnTo>
                <a:lnTo>
                  <a:pt x="319" y="2272"/>
                </a:lnTo>
                <a:lnTo>
                  <a:pt x="315" y="2273"/>
                </a:lnTo>
                <a:lnTo>
                  <a:pt x="315" y="2269"/>
                </a:lnTo>
                <a:lnTo>
                  <a:pt x="319" y="2267"/>
                </a:lnTo>
                <a:lnTo>
                  <a:pt x="319" y="2265"/>
                </a:lnTo>
                <a:lnTo>
                  <a:pt x="317" y="2265"/>
                </a:lnTo>
                <a:lnTo>
                  <a:pt x="315" y="2265"/>
                </a:lnTo>
                <a:lnTo>
                  <a:pt x="314" y="2264"/>
                </a:lnTo>
                <a:lnTo>
                  <a:pt x="314" y="2263"/>
                </a:lnTo>
                <a:lnTo>
                  <a:pt x="318" y="2258"/>
                </a:lnTo>
                <a:lnTo>
                  <a:pt x="319" y="2261"/>
                </a:lnTo>
                <a:lnTo>
                  <a:pt x="319" y="2263"/>
                </a:lnTo>
                <a:lnTo>
                  <a:pt x="319" y="2258"/>
                </a:lnTo>
                <a:lnTo>
                  <a:pt x="319" y="2257"/>
                </a:lnTo>
                <a:lnTo>
                  <a:pt x="325" y="2256"/>
                </a:lnTo>
                <a:lnTo>
                  <a:pt x="325" y="2258"/>
                </a:lnTo>
                <a:close/>
                <a:moveTo>
                  <a:pt x="218" y="2267"/>
                </a:moveTo>
                <a:lnTo>
                  <a:pt x="210" y="2269"/>
                </a:lnTo>
                <a:lnTo>
                  <a:pt x="207" y="2265"/>
                </a:lnTo>
                <a:lnTo>
                  <a:pt x="210" y="2263"/>
                </a:lnTo>
                <a:lnTo>
                  <a:pt x="212" y="2257"/>
                </a:lnTo>
                <a:lnTo>
                  <a:pt x="214" y="2254"/>
                </a:lnTo>
                <a:lnTo>
                  <a:pt x="214" y="2252"/>
                </a:lnTo>
                <a:lnTo>
                  <a:pt x="220" y="2246"/>
                </a:lnTo>
                <a:lnTo>
                  <a:pt x="224" y="2252"/>
                </a:lnTo>
                <a:lnTo>
                  <a:pt x="227" y="2260"/>
                </a:lnTo>
                <a:lnTo>
                  <a:pt x="224" y="2265"/>
                </a:lnTo>
                <a:lnTo>
                  <a:pt x="218" y="2267"/>
                </a:lnTo>
                <a:close/>
                <a:moveTo>
                  <a:pt x="315" y="2228"/>
                </a:moveTo>
                <a:lnTo>
                  <a:pt x="317" y="2231"/>
                </a:lnTo>
                <a:lnTo>
                  <a:pt x="310" y="2238"/>
                </a:lnTo>
                <a:lnTo>
                  <a:pt x="299" y="2235"/>
                </a:lnTo>
                <a:lnTo>
                  <a:pt x="296" y="2239"/>
                </a:lnTo>
                <a:lnTo>
                  <a:pt x="287" y="2242"/>
                </a:lnTo>
                <a:lnTo>
                  <a:pt x="287" y="2239"/>
                </a:lnTo>
                <a:lnTo>
                  <a:pt x="285" y="2239"/>
                </a:lnTo>
                <a:lnTo>
                  <a:pt x="291" y="2231"/>
                </a:lnTo>
                <a:lnTo>
                  <a:pt x="298" y="2228"/>
                </a:lnTo>
                <a:lnTo>
                  <a:pt x="300" y="2227"/>
                </a:lnTo>
                <a:lnTo>
                  <a:pt x="308" y="2228"/>
                </a:lnTo>
                <a:lnTo>
                  <a:pt x="314" y="2226"/>
                </a:lnTo>
                <a:lnTo>
                  <a:pt x="315" y="2228"/>
                </a:lnTo>
                <a:close/>
                <a:moveTo>
                  <a:pt x="257" y="2235"/>
                </a:moveTo>
                <a:lnTo>
                  <a:pt x="254" y="2239"/>
                </a:lnTo>
                <a:lnTo>
                  <a:pt x="251" y="2238"/>
                </a:lnTo>
                <a:lnTo>
                  <a:pt x="253" y="2245"/>
                </a:lnTo>
                <a:lnTo>
                  <a:pt x="254" y="2248"/>
                </a:lnTo>
                <a:lnTo>
                  <a:pt x="251" y="2252"/>
                </a:lnTo>
                <a:lnTo>
                  <a:pt x="242" y="2254"/>
                </a:lnTo>
                <a:lnTo>
                  <a:pt x="240" y="2253"/>
                </a:lnTo>
                <a:lnTo>
                  <a:pt x="238" y="2249"/>
                </a:lnTo>
                <a:lnTo>
                  <a:pt x="244" y="2238"/>
                </a:lnTo>
                <a:lnTo>
                  <a:pt x="243" y="2228"/>
                </a:lnTo>
                <a:lnTo>
                  <a:pt x="243" y="2223"/>
                </a:lnTo>
                <a:lnTo>
                  <a:pt x="246" y="2223"/>
                </a:lnTo>
                <a:lnTo>
                  <a:pt x="248" y="2226"/>
                </a:lnTo>
                <a:lnTo>
                  <a:pt x="253" y="2226"/>
                </a:lnTo>
                <a:lnTo>
                  <a:pt x="254" y="2226"/>
                </a:lnTo>
                <a:lnTo>
                  <a:pt x="254" y="2227"/>
                </a:lnTo>
                <a:lnTo>
                  <a:pt x="255" y="2228"/>
                </a:lnTo>
                <a:lnTo>
                  <a:pt x="258" y="2231"/>
                </a:lnTo>
                <a:lnTo>
                  <a:pt x="257" y="2235"/>
                </a:lnTo>
                <a:close/>
                <a:moveTo>
                  <a:pt x="289" y="2223"/>
                </a:moveTo>
                <a:lnTo>
                  <a:pt x="288" y="2228"/>
                </a:lnTo>
                <a:lnTo>
                  <a:pt x="287" y="2231"/>
                </a:lnTo>
                <a:lnTo>
                  <a:pt x="283" y="2233"/>
                </a:lnTo>
                <a:lnTo>
                  <a:pt x="280" y="2233"/>
                </a:lnTo>
                <a:lnTo>
                  <a:pt x="278" y="2233"/>
                </a:lnTo>
                <a:lnTo>
                  <a:pt x="277" y="2234"/>
                </a:lnTo>
                <a:lnTo>
                  <a:pt x="277" y="2237"/>
                </a:lnTo>
                <a:lnTo>
                  <a:pt x="276" y="2237"/>
                </a:lnTo>
                <a:lnTo>
                  <a:pt x="273" y="2237"/>
                </a:lnTo>
                <a:lnTo>
                  <a:pt x="270" y="2237"/>
                </a:lnTo>
                <a:lnTo>
                  <a:pt x="270" y="2235"/>
                </a:lnTo>
                <a:lnTo>
                  <a:pt x="269" y="2233"/>
                </a:lnTo>
                <a:lnTo>
                  <a:pt x="269" y="2230"/>
                </a:lnTo>
                <a:lnTo>
                  <a:pt x="269" y="2228"/>
                </a:lnTo>
                <a:lnTo>
                  <a:pt x="269" y="2227"/>
                </a:lnTo>
                <a:lnTo>
                  <a:pt x="270" y="2224"/>
                </a:lnTo>
                <a:lnTo>
                  <a:pt x="272" y="2220"/>
                </a:lnTo>
                <a:lnTo>
                  <a:pt x="273" y="2220"/>
                </a:lnTo>
                <a:lnTo>
                  <a:pt x="274" y="2220"/>
                </a:lnTo>
                <a:lnTo>
                  <a:pt x="277" y="2223"/>
                </a:lnTo>
                <a:lnTo>
                  <a:pt x="278" y="2222"/>
                </a:lnTo>
                <a:lnTo>
                  <a:pt x="278" y="2220"/>
                </a:lnTo>
                <a:lnTo>
                  <a:pt x="280" y="2220"/>
                </a:lnTo>
                <a:lnTo>
                  <a:pt x="283" y="2220"/>
                </a:lnTo>
                <a:lnTo>
                  <a:pt x="289" y="2223"/>
                </a:lnTo>
                <a:close/>
                <a:moveTo>
                  <a:pt x="132" y="2237"/>
                </a:moveTo>
                <a:lnTo>
                  <a:pt x="123" y="2241"/>
                </a:lnTo>
                <a:lnTo>
                  <a:pt x="120" y="2238"/>
                </a:lnTo>
                <a:lnTo>
                  <a:pt x="119" y="2238"/>
                </a:lnTo>
                <a:lnTo>
                  <a:pt x="119" y="2233"/>
                </a:lnTo>
                <a:lnTo>
                  <a:pt x="119" y="2231"/>
                </a:lnTo>
                <a:lnTo>
                  <a:pt x="120" y="2231"/>
                </a:lnTo>
                <a:lnTo>
                  <a:pt x="123" y="2223"/>
                </a:lnTo>
                <a:lnTo>
                  <a:pt x="120" y="2216"/>
                </a:lnTo>
                <a:lnTo>
                  <a:pt x="120" y="2215"/>
                </a:lnTo>
                <a:lnTo>
                  <a:pt x="120" y="2211"/>
                </a:lnTo>
                <a:lnTo>
                  <a:pt x="127" y="2207"/>
                </a:lnTo>
                <a:lnTo>
                  <a:pt x="131" y="2207"/>
                </a:lnTo>
                <a:lnTo>
                  <a:pt x="130" y="2203"/>
                </a:lnTo>
                <a:lnTo>
                  <a:pt x="128" y="2201"/>
                </a:lnTo>
                <a:lnTo>
                  <a:pt x="126" y="2200"/>
                </a:lnTo>
                <a:lnTo>
                  <a:pt x="124" y="2198"/>
                </a:lnTo>
                <a:lnTo>
                  <a:pt x="127" y="2194"/>
                </a:lnTo>
                <a:lnTo>
                  <a:pt x="138" y="2200"/>
                </a:lnTo>
                <a:lnTo>
                  <a:pt x="138" y="2204"/>
                </a:lnTo>
                <a:lnTo>
                  <a:pt x="138" y="2207"/>
                </a:lnTo>
                <a:lnTo>
                  <a:pt x="134" y="2212"/>
                </a:lnTo>
                <a:lnTo>
                  <a:pt x="131" y="2216"/>
                </a:lnTo>
                <a:lnTo>
                  <a:pt x="131" y="2222"/>
                </a:lnTo>
                <a:lnTo>
                  <a:pt x="131" y="2226"/>
                </a:lnTo>
                <a:lnTo>
                  <a:pt x="135" y="2231"/>
                </a:lnTo>
                <a:lnTo>
                  <a:pt x="134" y="2234"/>
                </a:lnTo>
                <a:lnTo>
                  <a:pt x="132" y="2235"/>
                </a:lnTo>
                <a:lnTo>
                  <a:pt x="132" y="2237"/>
                </a:lnTo>
                <a:close/>
                <a:moveTo>
                  <a:pt x="188" y="2197"/>
                </a:moveTo>
                <a:lnTo>
                  <a:pt x="195" y="2198"/>
                </a:lnTo>
                <a:lnTo>
                  <a:pt x="197" y="2192"/>
                </a:lnTo>
                <a:lnTo>
                  <a:pt x="191" y="2186"/>
                </a:lnTo>
                <a:lnTo>
                  <a:pt x="197" y="2185"/>
                </a:lnTo>
                <a:lnTo>
                  <a:pt x="202" y="2189"/>
                </a:lnTo>
                <a:lnTo>
                  <a:pt x="206" y="2193"/>
                </a:lnTo>
                <a:lnTo>
                  <a:pt x="209" y="2189"/>
                </a:lnTo>
                <a:lnTo>
                  <a:pt x="221" y="2189"/>
                </a:lnTo>
                <a:lnTo>
                  <a:pt x="227" y="2188"/>
                </a:lnTo>
                <a:lnTo>
                  <a:pt x="233" y="2192"/>
                </a:lnTo>
                <a:lnTo>
                  <a:pt x="251" y="2190"/>
                </a:lnTo>
                <a:lnTo>
                  <a:pt x="243" y="2203"/>
                </a:lnTo>
                <a:lnTo>
                  <a:pt x="221" y="2196"/>
                </a:lnTo>
                <a:lnTo>
                  <a:pt x="220" y="2196"/>
                </a:lnTo>
                <a:lnTo>
                  <a:pt x="218" y="2194"/>
                </a:lnTo>
                <a:lnTo>
                  <a:pt x="218" y="2196"/>
                </a:lnTo>
                <a:lnTo>
                  <a:pt x="216" y="2198"/>
                </a:lnTo>
                <a:lnTo>
                  <a:pt x="216" y="2200"/>
                </a:lnTo>
                <a:lnTo>
                  <a:pt x="220" y="2216"/>
                </a:lnTo>
                <a:lnTo>
                  <a:pt x="217" y="2218"/>
                </a:lnTo>
                <a:lnTo>
                  <a:pt x="217" y="2219"/>
                </a:lnTo>
                <a:lnTo>
                  <a:pt x="201" y="2212"/>
                </a:lnTo>
                <a:lnTo>
                  <a:pt x="198" y="2216"/>
                </a:lnTo>
                <a:lnTo>
                  <a:pt x="197" y="2230"/>
                </a:lnTo>
                <a:lnTo>
                  <a:pt x="194" y="2235"/>
                </a:lnTo>
                <a:lnTo>
                  <a:pt x="192" y="2235"/>
                </a:lnTo>
                <a:lnTo>
                  <a:pt x="182" y="2239"/>
                </a:lnTo>
                <a:lnTo>
                  <a:pt x="173" y="2242"/>
                </a:lnTo>
                <a:lnTo>
                  <a:pt x="180" y="2257"/>
                </a:lnTo>
                <a:lnTo>
                  <a:pt x="186" y="2263"/>
                </a:lnTo>
                <a:lnTo>
                  <a:pt x="187" y="2278"/>
                </a:lnTo>
                <a:lnTo>
                  <a:pt x="183" y="2278"/>
                </a:lnTo>
                <a:lnTo>
                  <a:pt x="179" y="2272"/>
                </a:lnTo>
                <a:lnTo>
                  <a:pt x="175" y="2275"/>
                </a:lnTo>
                <a:lnTo>
                  <a:pt x="173" y="2276"/>
                </a:lnTo>
                <a:lnTo>
                  <a:pt x="169" y="2275"/>
                </a:lnTo>
                <a:lnTo>
                  <a:pt x="168" y="2275"/>
                </a:lnTo>
                <a:lnTo>
                  <a:pt x="168" y="2276"/>
                </a:lnTo>
                <a:lnTo>
                  <a:pt x="169" y="2280"/>
                </a:lnTo>
                <a:lnTo>
                  <a:pt x="172" y="2284"/>
                </a:lnTo>
                <a:lnTo>
                  <a:pt x="173" y="2287"/>
                </a:lnTo>
                <a:lnTo>
                  <a:pt x="173" y="2288"/>
                </a:lnTo>
                <a:lnTo>
                  <a:pt x="173" y="2294"/>
                </a:lnTo>
                <a:lnTo>
                  <a:pt x="173" y="2295"/>
                </a:lnTo>
                <a:lnTo>
                  <a:pt x="172" y="2295"/>
                </a:lnTo>
                <a:lnTo>
                  <a:pt x="172" y="2297"/>
                </a:lnTo>
                <a:lnTo>
                  <a:pt x="168" y="2294"/>
                </a:lnTo>
                <a:lnTo>
                  <a:pt x="168" y="2288"/>
                </a:lnTo>
                <a:lnTo>
                  <a:pt x="168" y="2287"/>
                </a:lnTo>
                <a:lnTo>
                  <a:pt x="167" y="2286"/>
                </a:lnTo>
                <a:lnTo>
                  <a:pt x="161" y="2282"/>
                </a:lnTo>
                <a:lnTo>
                  <a:pt x="161" y="2276"/>
                </a:lnTo>
                <a:lnTo>
                  <a:pt x="160" y="2272"/>
                </a:lnTo>
                <a:lnTo>
                  <a:pt x="162" y="2261"/>
                </a:lnTo>
                <a:lnTo>
                  <a:pt x="161" y="2257"/>
                </a:lnTo>
                <a:lnTo>
                  <a:pt x="156" y="2258"/>
                </a:lnTo>
                <a:lnTo>
                  <a:pt x="154" y="2263"/>
                </a:lnTo>
                <a:lnTo>
                  <a:pt x="152" y="2263"/>
                </a:lnTo>
                <a:lnTo>
                  <a:pt x="147" y="2257"/>
                </a:lnTo>
                <a:lnTo>
                  <a:pt x="142" y="2257"/>
                </a:lnTo>
                <a:lnTo>
                  <a:pt x="147" y="2271"/>
                </a:lnTo>
                <a:lnTo>
                  <a:pt x="149" y="2275"/>
                </a:lnTo>
                <a:lnTo>
                  <a:pt x="142" y="2276"/>
                </a:lnTo>
                <a:lnTo>
                  <a:pt x="141" y="2276"/>
                </a:lnTo>
                <a:lnTo>
                  <a:pt x="132" y="2284"/>
                </a:lnTo>
                <a:lnTo>
                  <a:pt x="130" y="2283"/>
                </a:lnTo>
                <a:lnTo>
                  <a:pt x="128" y="2282"/>
                </a:lnTo>
                <a:lnTo>
                  <a:pt x="126" y="2280"/>
                </a:lnTo>
                <a:lnTo>
                  <a:pt x="124" y="2280"/>
                </a:lnTo>
                <a:lnTo>
                  <a:pt x="123" y="2280"/>
                </a:lnTo>
                <a:lnTo>
                  <a:pt x="122" y="2282"/>
                </a:lnTo>
                <a:lnTo>
                  <a:pt x="119" y="2284"/>
                </a:lnTo>
                <a:lnTo>
                  <a:pt x="117" y="2284"/>
                </a:lnTo>
                <a:lnTo>
                  <a:pt x="113" y="2290"/>
                </a:lnTo>
                <a:lnTo>
                  <a:pt x="109" y="2294"/>
                </a:lnTo>
                <a:lnTo>
                  <a:pt x="107" y="2297"/>
                </a:lnTo>
                <a:lnTo>
                  <a:pt x="105" y="2298"/>
                </a:lnTo>
                <a:lnTo>
                  <a:pt x="104" y="2301"/>
                </a:lnTo>
                <a:lnTo>
                  <a:pt x="98" y="2302"/>
                </a:lnTo>
                <a:lnTo>
                  <a:pt x="97" y="2302"/>
                </a:lnTo>
                <a:lnTo>
                  <a:pt x="94" y="2303"/>
                </a:lnTo>
                <a:lnTo>
                  <a:pt x="92" y="2301"/>
                </a:lnTo>
                <a:lnTo>
                  <a:pt x="89" y="2298"/>
                </a:lnTo>
                <a:lnTo>
                  <a:pt x="90" y="2294"/>
                </a:lnTo>
                <a:lnTo>
                  <a:pt x="98" y="2290"/>
                </a:lnTo>
                <a:lnTo>
                  <a:pt x="104" y="2288"/>
                </a:lnTo>
                <a:lnTo>
                  <a:pt x="105" y="2287"/>
                </a:lnTo>
                <a:lnTo>
                  <a:pt x="112" y="2282"/>
                </a:lnTo>
                <a:lnTo>
                  <a:pt x="113" y="2282"/>
                </a:lnTo>
                <a:lnTo>
                  <a:pt x="115" y="2280"/>
                </a:lnTo>
                <a:lnTo>
                  <a:pt x="116" y="2276"/>
                </a:lnTo>
                <a:lnTo>
                  <a:pt x="117" y="2272"/>
                </a:lnTo>
                <a:lnTo>
                  <a:pt x="117" y="2272"/>
                </a:lnTo>
                <a:lnTo>
                  <a:pt x="117" y="2265"/>
                </a:lnTo>
                <a:lnTo>
                  <a:pt x="120" y="2263"/>
                </a:lnTo>
                <a:lnTo>
                  <a:pt x="128" y="2260"/>
                </a:lnTo>
                <a:lnTo>
                  <a:pt x="134" y="2254"/>
                </a:lnTo>
                <a:lnTo>
                  <a:pt x="130" y="2245"/>
                </a:lnTo>
                <a:lnTo>
                  <a:pt x="134" y="2242"/>
                </a:lnTo>
                <a:lnTo>
                  <a:pt x="146" y="2238"/>
                </a:lnTo>
                <a:lnTo>
                  <a:pt x="150" y="2208"/>
                </a:lnTo>
                <a:lnTo>
                  <a:pt x="150" y="2204"/>
                </a:lnTo>
                <a:lnTo>
                  <a:pt x="152" y="2203"/>
                </a:lnTo>
                <a:lnTo>
                  <a:pt x="152" y="2194"/>
                </a:lnTo>
                <a:lnTo>
                  <a:pt x="153" y="2194"/>
                </a:lnTo>
                <a:lnTo>
                  <a:pt x="153" y="2193"/>
                </a:lnTo>
                <a:lnTo>
                  <a:pt x="157" y="2198"/>
                </a:lnTo>
                <a:lnTo>
                  <a:pt x="157" y="2200"/>
                </a:lnTo>
                <a:lnTo>
                  <a:pt x="157" y="2204"/>
                </a:lnTo>
                <a:lnTo>
                  <a:pt x="157" y="2212"/>
                </a:lnTo>
                <a:lnTo>
                  <a:pt x="156" y="2222"/>
                </a:lnTo>
                <a:lnTo>
                  <a:pt x="160" y="2216"/>
                </a:lnTo>
                <a:lnTo>
                  <a:pt x="171" y="2219"/>
                </a:lnTo>
                <a:lnTo>
                  <a:pt x="179" y="2209"/>
                </a:lnTo>
                <a:lnTo>
                  <a:pt x="187" y="2205"/>
                </a:lnTo>
                <a:lnTo>
                  <a:pt x="186" y="2201"/>
                </a:lnTo>
                <a:lnTo>
                  <a:pt x="173" y="2197"/>
                </a:lnTo>
                <a:lnTo>
                  <a:pt x="172" y="2189"/>
                </a:lnTo>
                <a:lnTo>
                  <a:pt x="161" y="2185"/>
                </a:lnTo>
                <a:lnTo>
                  <a:pt x="164" y="2181"/>
                </a:lnTo>
                <a:lnTo>
                  <a:pt x="169" y="2182"/>
                </a:lnTo>
                <a:lnTo>
                  <a:pt x="180" y="2188"/>
                </a:lnTo>
                <a:lnTo>
                  <a:pt x="188" y="2197"/>
                </a:lnTo>
                <a:close/>
                <a:moveTo>
                  <a:pt x="232" y="2166"/>
                </a:moveTo>
                <a:lnTo>
                  <a:pt x="233" y="2173"/>
                </a:lnTo>
                <a:lnTo>
                  <a:pt x="222" y="2177"/>
                </a:lnTo>
                <a:lnTo>
                  <a:pt x="222" y="2179"/>
                </a:lnTo>
                <a:lnTo>
                  <a:pt x="221" y="2181"/>
                </a:lnTo>
                <a:lnTo>
                  <a:pt x="221" y="2181"/>
                </a:lnTo>
                <a:lnTo>
                  <a:pt x="216" y="2182"/>
                </a:lnTo>
                <a:lnTo>
                  <a:pt x="209" y="2178"/>
                </a:lnTo>
                <a:lnTo>
                  <a:pt x="203" y="2174"/>
                </a:lnTo>
                <a:lnTo>
                  <a:pt x="212" y="2174"/>
                </a:lnTo>
                <a:lnTo>
                  <a:pt x="214" y="2170"/>
                </a:lnTo>
                <a:lnTo>
                  <a:pt x="220" y="2170"/>
                </a:lnTo>
                <a:lnTo>
                  <a:pt x="221" y="2170"/>
                </a:lnTo>
                <a:lnTo>
                  <a:pt x="232" y="2166"/>
                </a:lnTo>
                <a:close/>
                <a:moveTo>
                  <a:pt x="1104" y="1148"/>
                </a:moveTo>
                <a:lnTo>
                  <a:pt x="1105" y="1154"/>
                </a:lnTo>
                <a:lnTo>
                  <a:pt x="1103" y="1158"/>
                </a:lnTo>
                <a:lnTo>
                  <a:pt x="1101" y="1159"/>
                </a:lnTo>
                <a:lnTo>
                  <a:pt x="1098" y="1159"/>
                </a:lnTo>
                <a:lnTo>
                  <a:pt x="1094" y="1158"/>
                </a:lnTo>
                <a:lnTo>
                  <a:pt x="1092" y="1163"/>
                </a:lnTo>
                <a:lnTo>
                  <a:pt x="1086" y="1161"/>
                </a:lnTo>
                <a:lnTo>
                  <a:pt x="1079" y="1162"/>
                </a:lnTo>
                <a:lnTo>
                  <a:pt x="1070" y="1158"/>
                </a:lnTo>
                <a:lnTo>
                  <a:pt x="1067" y="1153"/>
                </a:lnTo>
                <a:lnTo>
                  <a:pt x="1067" y="1151"/>
                </a:lnTo>
                <a:lnTo>
                  <a:pt x="1081" y="1151"/>
                </a:lnTo>
                <a:lnTo>
                  <a:pt x="1083" y="1148"/>
                </a:lnTo>
                <a:lnTo>
                  <a:pt x="1086" y="1150"/>
                </a:lnTo>
                <a:lnTo>
                  <a:pt x="1090" y="1140"/>
                </a:lnTo>
                <a:lnTo>
                  <a:pt x="1094" y="1138"/>
                </a:lnTo>
                <a:lnTo>
                  <a:pt x="1097" y="1139"/>
                </a:lnTo>
                <a:lnTo>
                  <a:pt x="1096" y="1142"/>
                </a:lnTo>
                <a:lnTo>
                  <a:pt x="1096" y="1143"/>
                </a:lnTo>
                <a:lnTo>
                  <a:pt x="1098" y="1146"/>
                </a:lnTo>
                <a:lnTo>
                  <a:pt x="1104" y="1148"/>
                </a:lnTo>
                <a:close/>
                <a:moveTo>
                  <a:pt x="1022" y="1024"/>
                </a:moveTo>
                <a:lnTo>
                  <a:pt x="1025" y="1024"/>
                </a:lnTo>
                <a:lnTo>
                  <a:pt x="1026" y="1027"/>
                </a:lnTo>
                <a:lnTo>
                  <a:pt x="1027" y="1028"/>
                </a:lnTo>
                <a:lnTo>
                  <a:pt x="1027" y="1028"/>
                </a:lnTo>
                <a:lnTo>
                  <a:pt x="1027" y="1030"/>
                </a:lnTo>
                <a:lnTo>
                  <a:pt x="1033" y="1031"/>
                </a:lnTo>
                <a:lnTo>
                  <a:pt x="1036" y="1038"/>
                </a:lnTo>
                <a:lnTo>
                  <a:pt x="1030" y="1041"/>
                </a:lnTo>
                <a:lnTo>
                  <a:pt x="1025" y="1045"/>
                </a:lnTo>
                <a:lnTo>
                  <a:pt x="1022" y="1043"/>
                </a:lnTo>
                <a:lnTo>
                  <a:pt x="1019" y="1043"/>
                </a:lnTo>
                <a:lnTo>
                  <a:pt x="1017" y="1039"/>
                </a:lnTo>
                <a:lnTo>
                  <a:pt x="1018" y="1037"/>
                </a:lnTo>
                <a:lnTo>
                  <a:pt x="1019" y="1034"/>
                </a:lnTo>
                <a:lnTo>
                  <a:pt x="1019" y="1033"/>
                </a:lnTo>
                <a:lnTo>
                  <a:pt x="1015" y="1030"/>
                </a:lnTo>
                <a:lnTo>
                  <a:pt x="1015" y="1028"/>
                </a:lnTo>
                <a:lnTo>
                  <a:pt x="1015" y="1024"/>
                </a:lnTo>
                <a:lnTo>
                  <a:pt x="1018" y="1024"/>
                </a:lnTo>
                <a:lnTo>
                  <a:pt x="1022" y="1024"/>
                </a:lnTo>
                <a:close/>
                <a:moveTo>
                  <a:pt x="1071" y="964"/>
                </a:moveTo>
                <a:lnTo>
                  <a:pt x="1074" y="967"/>
                </a:lnTo>
                <a:lnTo>
                  <a:pt x="1077" y="974"/>
                </a:lnTo>
                <a:lnTo>
                  <a:pt x="1075" y="974"/>
                </a:lnTo>
                <a:lnTo>
                  <a:pt x="1075" y="977"/>
                </a:lnTo>
                <a:lnTo>
                  <a:pt x="1073" y="983"/>
                </a:lnTo>
                <a:lnTo>
                  <a:pt x="1068" y="985"/>
                </a:lnTo>
                <a:lnTo>
                  <a:pt x="1064" y="989"/>
                </a:lnTo>
                <a:lnTo>
                  <a:pt x="1057" y="989"/>
                </a:lnTo>
                <a:lnTo>
                  <a:pt x="1053" y="994"/>
                </a:lnTo>
                <a:lnTo>
                  <a:pt x="1055" y="997"/>
                </a:lnTo>
                <a:lnTo>
                  <a:pt x="1045" y="1005"/>
                </a:lnTo>
                <a:lnTo>
                  <a:pt x="1042" y="1008"/>
                </a:lnTo>
                <a:lnTo>
                  <a:pt x="1041" y="1009"/>
                </a:lnTo>
                <a:lnTo>
                  <a:pt x="1038" y="1009"/>
                </a:lnTo>
                <a:lnTo>
                  <a:pt x="1033" y="1008"/>
                </a:lnTo>
                <a:lnTo>
                  <a:pt x="1036" y="998"/>
                </a:lnTo>
                <a:lnTo>
                  <a:pt x="1036" y="996"/>
                </a:lnTo>
                <a:lnTo>
                  <a:pt x="1041" y="996"/>
                </a:lnTo>
                <a:lnTo>
                  <a:pt x="1040" y="990"/>
                </a:lnTo>
                <a:lnTo>
                  <a:pt x="1033" y="986"/>
                </a:lnTo>
                <a:lnTo>
                  <a:pt x="1029" y="983"/>
                </a:lnTo>
                <a:lnTo>
                  <a:pt x="1030" y="979"/>
                </a:lnTo>
                <a:lnTo>
                  <a:pt x="1032" y="974"/>
                </a:lnTo>
                <a:lnTo>
                  <a:pt x="1032" y="973"/>
                </a:lnTo>
                <a:lnTo>
                  <a:pt x="1037" y="971"/>
                </a:lnTo>
                <a:lnTo>
                  <a:pt x="1037" y="964"/>
                </a:lnTo>
                <a:lnTo>
                  <a:pt x="1041" y="966"/>
                </a:lnTo>
                <a:lnTo>
                  <a:pt x="1045" y="964"/>
                </a:lnTo>
                <a:lnTo>
                  <a:pt x="1055" y="962"/>
                </a:lnTo>
                <a:lnTo>
                  <a:pt x="1060" y="958"/>
                </a:lnTo>
                <a:lnTo>
                  <a:pt x="1060" y="953"/>
                </a:lnTo>
                <a:lnTo>
                  <a:pt x="1059" y="952"/>
                </a:lnTo>
                <a:lnTo>
                  <a:pt x="1053" y="951"/>
                </a:lnTo>
                <a:lnTo>
                  <a:pt x="1056" y="948"/>
                </a:lnTo>
                <a:lnTo>
                  <a:pt x="1062" y="947"/>
                </a:lnTo>
                <a:lnTo>
                  <a:pt x="1064" y="947"/>
                </a:lnTo>
                <a:lnTo>
                  <a:pt x="1070" y="951"/>
                </a:lnTo>
                <a:lnTo>
                  <a:pt x="1071" y="962"/>
                </a:lnTo>
                <a:lnTo>
                  <a:pt x="1071" y="964"/>
                </a:lnTo>
                <a:close/>
                <a:moveTo>
                  <a:pt x="1120" y="947"/>
                </a:moveTo>
                <a:lnTo>
                  <a:pt x="1113" y="962"/>
                </a:lnTo>
                <a:lnTo>
                  <a:pt x="1113" y="963"/>
                </a:lnTo>
                <a:lnTo>
                  <a:pt x="1111" y="966"/>
                </a:lnTo>
                <a:lnTo>
                  <a:pt x="1111" y="970"/>
                </a:lnTo>
                <a:lnTo>
                  <a:pt x="1109" y="970"/>
                </a:lnTo>
                <a:lnTo>
                  <a:pt x="1105" y="970"/>
                </a:lnTo>
                <a:lnTo>
                  <a:pt x="1104" y="973"/>
                </a:lnTo>
                <a:lnTo>
                  <a:pt x="1105" y="974"/>
                </a:lnTo>
                <a:lnTo>
                  <a:pt x="1107" y="979"/>
                </a:lnTo>
                <a:lnTo>
                  <a:pt x="1105" y="983"/>
                </a:lnTo>
                <a:lnTo>
                  <a:pt x="1107" y="986"/>
                </a:lnTo>
                <a:lnTo>
                  <a:pt x="1107" y="992"/>
                </a:lnTo>
                <a:lnTo>
                  <a:pt x="1104" y="989"/>
                </a:lnTo>
                <a:lnTo>
                  <a:pt x="1103" y="992"/>
                </a:lnTo>
                <a:lnTo>
                  <a:pt x="1104" y="993"/>
                </a:lnTo>
                <a:lnTo>
                  <a:pt x="1107" y="994"/>
                </a:lnTo>
                <a:lnTo>
                  <a:pt x="1105" y="994"/>
                </a:lnTo>
                <a:lnTo>
                  <a:pt x="1098" y="1001"/>
                </a:lnTo>
                <a:lnTo>
                  <a:pt x="1097" y="998"/>
                </a:lnTo>
                <a:lnTo>
                  <a:pt x="1094" y="1000"/>
                </a:lnTo>
                <a:lnTo>
                  <a:pt x="1088" y="1005"/>
                </a:lnTo>
                <a:lnTo>
                  <a:pt x="1090" y="1009"/>
                </a:lnTo>
                <a:lnTo>
                  <a:pt x="1093" y="1015"/>
                </a:lnTo>
                <a:lnTo>
                  <a:pt x="1088" y="1015"/>
                </a:lnTo>
                <a:lnTo>
                  <a:pt x="1082" y="1016"/>
                </a:lnTo>
                <a:lnTo>
                  <a:pt x="1081" y="1016"/>
                </a:lnTo>
                <a:lnTo>
                  <a:pt x="1082" y="1011"/>
                </a:lnTo>
                <a:lnTo>
                  <a:pt x="1081" y="1008"/>
                </a:lnTo>
                <a:lnTo>
                  <a:pt x="1075" y="1016"/>
                </a:lnTo>
                <a:lnTo>
                  <a:pt x="1074" y="1019"/>
                </a:lnTo>
                <a:lnTo>
                  <a:pt x="1070" y="1020"/>
                </a:lnTo>
                <a:lnTo>
                  <a:pt x="1063" y="1018"/>
                </a:lnTo>
                <a:lnTo>
                  <a:pt x="1064" y="1015"/>
                </a:lnTo>
                <a:lnTo>
                  <a:pt x="1070" y="1012"/>
                </a:lnTo>
                <a:lnTo>
                  <a:pt x="1063" y="1001"/>
                </a:lnTo>
                <a:lnTo>
                  <a:pt x="1079" y="981"/>
                </a:lnTo>
                <a:lnTo>
                  <a:pt x="1083" y="979"/>
                </a:lnTo>
                <a:lnTo>
                  <a:pt x="1085" y="977"/>
                </a:lnTo>
                <a:lnTo>
                  <a:pt x="1086" y="974"/>
                </a:lnTo>
                <a:lnTo>
                  <a:pt x="1090" y="966"/>
                </a:lnTo>
                <a:lnTo>
                  <a:pt x="1096" y="968"/>
                </a:lnTo>
                <a:lnTo>
                  <a:pt x="1100" y="971"/>
                </a:lnTo>
                <a:lnTo>
                  <a:pt x="1103" y="967"/>
                </a:lnTo>
                <a:lnTo>
                  <a:pt x="1101" y="964"/>
                </a:lnTo>
                <a:lnTo>
                  <a:pt x="1103" y="962"/>
                </a:lnTo>
                <a:lnTo>
                  <a:pt x="1104" y="960"/>
                </a:lnTo>
                <a:lnTo>
                  <a:pt x="1107" y="962"/>
                </a:lnTo>
                <a:lnTo>
                  <a:pt x="1107" y="962"/>
                </a:lnTo>
                <a:lnTo>
                  <a:pt x="1118" y="943"/>
                </a:lnTo>
                <a:lnTo>
                  <a:pt x="1120" y="947"/>
                </a:lnTo>
                <a:close/>
                <a:moveTo>
                  <a:pt x="1112" y="936"/>
                </a:moveTo>
                <a:lnTo>
                  <a:pt x="1105" y="936"/>
                </a:lnTo>
                <a:lnTo>
                  <a:pt x="1105" y="929"/>
                </a:lnTo>
                <a:lnTo>
                  <a:pt x="1107" y="925"/>
                </a:lnTo>
                <a:lnTo>
                  <a:pt x="1115" y="922"/>
                </a:lnTo>
                <a:lnTo>
                  <a:pt x="1116" y="915"/>
                </a:lnTo>
                <a:lnTo>
                  <a:pt x="1124" y="910"/>
                </a:lnTo>
                <a:lnTo>
                  <a:pt x="1128" y="908"/>
                </a:lnTo>
                <a:lnTo>
                  <a:pt x="1128" y="917"/>
                </a:lnTo>
                <a:lnTo>
                  <a:pt x="1122" y="928"/>
                </a:lnTo>
                <a:lnTo>
                  <a:pt x="1118" y="934"/>
                </a:lnTo>
                <a:lnTo>
                  <a:pt x="1112" y="936"/>
                </a:lnTo>
                <a:close/>
                <a:moveTo>
                  <a:pt x="1311" y="857"/>
                </a:moveTo>
                <a:lnTo>
                  <a:pt x="1311" y="859"/>
                </a:lnTo>
                <a:lnTo>
                  <a:pt x="1300" y="857"/>
                </a:lnTo>
                <a:lnTo>
                  <a:pt x="1299" y="850"/>
                </a:lnTo>
                <a:lnTo>
                  <a:pt x="1295" y="847"/>
                </a:lnTo>
                <a:lnTo>
                  <a:pt x="1299" y="842"/>
                </a:lnTo>
                <a:lnTo>
                  <a:pt x="1298" y="839"/>
                </a:lnTo>
                <a:lnTo>
                  <a:pt x="1299" y="836"/>
                </a:lnTo>
                <a:lnTo>
                  <a:pt x="1300" y="836"/>
                </a:lnTo>
                <a:lnTo>
                  <a:pt x="1303" y="836"/>
                </a:lnTo>
                <a:lnTo>
                  <a:pt x="1304" y="836"/>
                </a:lnTo>
                <a:lnTo>
                  <a:pt x="1306" y="838"/>
                </a:lnTo>
                <a:lnTo>
                  <a:pt x="1313" y="839"/>
                </a:lnTo>
                <a:lnTo>
                  <a:pt x="1313" y="843"/>
                </a:lnTo>
                <a:lnTo>
                  <a:pt x="1311" y="857"/>
                </a:lnTo>
                <a:close/>
                <a:moveTo>
                  <a:pt x="1289" y="809"/>
                </a:moveTo>
                <a:lnTo>
                  <a:pt x="1291" y="809"/>
                </a:lnTo>
                <a:lnTo>
                  <a:pt x="1294" y="808"/>
                </a:lnTo>
                <a:lnTo>
                  <a:pt x="1296" y="810"/>
                </a:lnTo>
                <a:lnTo>
                  <a:pt x="1295" y="813"/>
                </a:lnTo>
                <a:lnTo>
                  <a:pt x="1294" y="814"/>
                </a:lnTo>
                <a:lnTo>
                  <a:pt x="1294" y="817"/>
                </a:lnTo>
                <a:lnTo>
                  <a:pt x="1289" y="827"/>
                </a:lnTo>
                <a:lnTo>
                  <a:pt x="1294" y="829"/>
                </a:lnTo>
                <a:lnTo>
                  <a:pt x="1294" y="832"/>
                </a:lnTo>
                <a:lnTo>
                  <a:pt x="1291" y="833"/>
                </a:lnTo>
                <a:lnTo>
                  <a:pt x="1288" y="832"/>
                </a:lnTo>
                <a:lnTo>
                  <a:pt x="1284" y="833"/>
                </a:lnTo>
                <a:lnTo>
                  <a:pt x="1277" y="833"/>
                </a:lnTo>
                <a:lnTo>
                  <a:pt x="1274" y="836"/>
                </a:lnTo>
                <a:lnTo>
                  <a:pt x="1270" y="838"/>
                </a:lnTo>
                <a:lnTo>
                  <a:pt x="1270" y="832"/>
                </a:lnTo>
                <a:lnTo>
                  <a:pt x="1270" y="831"/>
                </a:lnTo>
                <a:lnTo>
                  <a:pt x="1273" y="829"/>
                </a:lnTo>
                <a:lnTo>
                  <a:pt x="1270" y="827"/>
                </a:lnTo>
                <a:lnTo>
                  <a:pt x="1265" y="820"/>
                </a:lnTo>
                <a:lnTo>
                  <a:pt x="1262" y="813"/>
                </a:lnTo>
                <a:lnTo>
                  <a:pt x="1262" y="812"/>
                </a:lnTo>
                <a:lnTo>
                  <a:pt x="1262" y="808"/>
                </a:lnTo>
                <a:lnTo>
                  <a:pt x="1270" y="806"/>
                </a:lnTo>
                <a:lnTo>
                  <a:pt x="1273" y="802"/>
                </a:lnTo>
                <a:lnTo>
                  <a:pt x="1274" y="802"/>
                </a:lnTo>
                <a:lnTo>
                  <a:pt x="1280" y="802"/>
                </a:lnTo>
                <a:lnTo>
                  <a:pt x="1281" y="805"/>
                </a:lnTo>
                <a:lnTo>
                  <a:pt x="1288" y="806"/>
                </a:lnTo>
                <a:lnTo>
                  <a:pt x="1289" y="809"/>
                </a:lnTo>
                <a:close/>
                <a:moveTo>
                  <a:pt x="1363" y="623"/>
                </a:moveTo>
                <a:lnTo>
                  <a:pt x="1360" y="626"/>
                </a:lnTo>
                <a:lnTo>
                  <a:pt x="1356" y="625"/>
                </a:lnTo>
                <a:lnTo>
                  <a:pt x="1351" y="623"/>
                </a:lnTo>
                <a:lnTo>
                  <a:pt x="1347" y="623"/>
                </a:lnTo>
                <a:lnTo>
                  <a:pt x="1345" y="619"/>
                </a:lnTo>
                <a:lnTo>
                  <a:pt x="1341" y="617"/>
                </a:lnTo>
                <a:lnTo>
                  <a:pt x="1344" y="610"/>
                </a:lnTo>
                <a:lnTo>
                  <a:pt x="1349" y="607"/>
                </a:lnTo>
                <a:lnTo>
                  <a:pt x="1355" y="607"/>
                </a:lnTo>
                <a:lnTo>
                  <a:pt x="1359" y="615"/>
                </a:lnTo>
                <a:lnTo>
                  <a:pt x="1363" y="622"/>
                </a:lnTo>
                <a:lnTo>
                  <a:pt x="1363" y="623"/>
                </a:lnTo>
                <a:close/>
                <a:moveTo>
                  <a:pt x="1392" y="566"/>
                </a:moveTo>
                <a:lnTo>
                  <a:pt x="1388" y="569"/>
                </a:lnTo>
                <a:lnTo>
                  <a:pt x="1386" y="569"/>
                </a:lnTo>
                <a:lnTo>
                  <a:pt x="1378" y="566"/>
                </a:lnTo>
                <a:lnTo>
                  <a:pt x="1378" y="563"/>
                </a:lnTo>
                <a:lnTo>
                  <a:pt x="1374" y="557"/>
                </a:lnTo>
                <a:lnTo>
                  <a:pt x="1375" y="550"/>
                </a:lnTo>
                <a:lnTo>
                  <a:pt x="1378" y="546"/>
                </a:lnTo>
                <a:lnTo>
                  <a:pt x="1388" y="548"/>
                </a:lnTo>
                <a:lnTo>
                  <a:pt x="1388" y="550"/>
                </a:lnTo>
                <a:lnTo>
                  <a:pt x="1392" y="553"/>
                </a:lnTo>
                <a:lnTo>
                  <a:pt x="1392" y="559"/>
                </a:lnTo>
                <a:lnTo>
                  <a:pt x="1392" y="566"/>
                </a:lnTo>
                <a:close/>
                <a:moveTo>
                  <a:pt x="1804" y="0"/>
                </a:moveTo>
                <a:lnTo>
                  <a:pt x="1805" y="3"/>
                </a:lnTo>
                <a:lnTo>
                  <a:pt x="1815" y="4"/>
                </a:lnTo>
                <a:lnTo>
                  <a:pt x="1815" y="6"/>
                </a:lnTo>
                <a:lnTo>
                  <a:pt x="1813" y="11"/>
                </a:lnTo>
                <a:lnTo>
                  <a:pt x="1812" y="14"/>
                </a:lnTo>
                <a:lnTo>
                  <a:pt x="1808" y="17"/>
                </a:lnTo>
                <a:lnTo>
                  <a:pt x="1805" y="18"/>
                </a:lnTo>
                <a:lnTo>
                  <a:pt x="1801" y="21"/>
                </a:lnTo>
                <a:lnTo>
                  <a:pt x="1798" y="18"/>
                </a:lnTo>
                <a:lnTo>
                  <a:pt x="1797" y="18"/>
                </a:lnTo>
                <a:lnTo>
                  <a:pt x="1796" y="17"/>
                </a:lnTo>
                <a:lnTo>
                  <a:pt x="1794" y="17"/>
                </a:lnTo>
                <a:lnTo>
                  <a:pt x="1794" y="15"/>
                </a:lnTo>
                <a:lnTo>
                  <a:pt x="1794" y="14"/>
                </a:lnTo>
                <a:lnTo>
                  <a:pt x="1793" y="13"/>
                </a:lnTo>
                <a:lnTo>
                  <a:pt x="1792" y="8"/>
                </a:lnTo>
                <a:lnTo>
                  <a:pt x="1790" y="8"/>
                </a:lnTo>
                <a:lnTo>
                  <a:pt x="1790" y="6"/>
                </a:lnTo>
                <a:lnTo>
                  <a:pt x="1794" y="2"/>
                </a:lnTo>
                <a:lnTo>
                  <a:pt x="1801" y="3"/>
                </a:lnTo>
                <a:lnTo>
                  <a:pt x="180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4" name="Freeform 507"/>
          <p:cNvSpPr>
            <a:spLocks/>
          </p:cNvSpPr>
          <p:nvPr/>
        </p:nvSpPr>
        <p:spPr bwMode="auto">
          <a:xfrm>
            <a:off x="4243388" y="6224588"/>
            <a:ext cx="22225" cy="23813"/>
          </a:xfrm>
          <a:custGeom>
            <a:avLst/>
            <a:gdLst>
              <a:gd name="T0" fmla="*/ 14 w 14"/>
              <a:gd name="T1" fmla="*/ 15 h 15"/>
              <a:gd name="T2" fmla="*/ 6 w 14"/>
              <a:gd name="T3" fmla="*/ 10 h 15"/>
              <a:gd name="T4" fmla="*/ 6 w 14"/>
              <a:gd name="T5" fmla="*/ 6 h 15"/>
              <a:gd name="T6" fmla="*/ 5 w 14"/>
              <a:gd name="T7" fmla="*/ 8 h 15"/>
              <a:gd name="T8" fmla="*/ 2 w 14"/>
              <a:gd name="T9" fmla="*/ 8 h 15"/>
              <a:gd name="T10" fmla="*/ 0 w 14"/>
              <a:gd name="T11" fmla="*/ 1 h 15"/>
              <a:gd name="T12" fmla="*/ 2 w 14"/>
              <a:gd name="T13" fmla="*/ 0 h 15"/>
              <a:gd name="T14" fmla="*/ 11 w 14"/>
              <a:gd name="T15" fmla="*/ 4 h 15"/>
              <a:gd name="T16" fmla="*/ 14 w 14"/>
              <a:gd name="T17" fmla="*/ 8 h 15"/>
              <a:gd name="T18" fmla="*/ 14 w 14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5">
                <a:moveTo>
                  <a:pt x="14" y="15"/>
                </a:moveTo>
                <a:lnTo>
                  <a:pt x="6" y="10"/>
                </a:lnTo>
                <a:lnTo>
                  <a:pt x="6" y="6"/>
                </a:lnTo>
                <a:lnTo>
                  <a:pt x="5" y="8"/>
                </a:lnTo>
                <a:lnTo>
                  <a:pt x="2" y="8"/>
                </a:lnTo>
                <a:lnTo>
                  <a:pt x="0" y="1"/>
                </a:lnTo>
                <a:lnTo>
                  <a:pt x="2" y="0"/>
                </a:lnTo>
                <a:lnTo>
                  <a:pt x="11" y="4"/>
                </a:lnTo>
                <a:lnTo>
                  <a:pt x="14" y="8"/>
                </a:lnTo>
                <a:lnTo>
                  <a:pt x="14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5" name="Freeform 508"/>
          <p:cNvSpPr>
            <a:spLocks/>
          </p:cNvSpPr>
          <p:nvPr/>
        </p:nvSpPr>
        <p:spPr bwMode="auto">
          <a:xfrm>
            <a:off x="4740275" y="6156325"/>
            <a:ext cx="55563" cy="50800"/>
          </a:xfrm>
          <a:custGeom>
            <a:avLst/>
            <a:gdLst>
              <a:gd name="T0" fmla="*/ 7 w 35"/>
              <a:gd name="T1" fmla="*/ 29 h 32"/>
              <a:gd name="T2" fmla="*/ 1 w 35"/>
              <a:gd name="T3" fmla="*/ 32 h 32"/>
              <a:gd name="T4" fmla="*/ 0 w 35"/>
              <a:gd name="T5" fmla="*/ 26 h 32"/>
              <a:gd name="T6" fmla="*/ 3 w 35"/>
              <a:gd name="T7" fmla="*/ 25 h 32"/>
              <a:gd name="T8" fmla="*/ 16 w 35"/>
              <a:gd name="T9" fmla="*/ 18 h 32"/>
              <a:gd name="T10" fmla="*/ 19 w 35"/>
              <a:gd name="T11" fmla="*/ 13 h 32"/>
              <a:gd name="T12" fmla="*/ 26 w 35"/>
              <a:gd name="T13" fmla="*/ 7 h 32"/>
              <a:gd name="T14" fmla="*/ 26 w 35"/>
              <a:gd name="T15" fmla="*/ 4 h 32"/>
              <a:gd name="T16" fmla="*/ 35 w 35"/>
              <a:gd name="T17" fmla="*/ 0 h 32"/>
              <a:gd name="T18" fmla="*/ 34 w 35"/>
              <a:gd name="T19" fmla="*/ 6 h 32"/>
              <a:gd name="T20" fmla="*/ 22 w 35"/>
              <a:gd name="T21" fmla="*/ 21 h 32"/>
              <a:gd name="T22" fmla="*/ 11 w 35"/>
              <a:gd name="T23" fmla="*/ 28 h 32"/>
              <a:gd name="T24" fmla="*/ 7 w 35"/>
              <a:gd name="T25" fmla="*/ 2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32">
                <a:moveTo>
                  <a:pt x="7" y="29"/>
                </a:moveTo>
                <a:lnTo>
                  <a:pt x="1" y="32"/>
                </a:lnTo>
                <a:lnTo>
                  <a:pt x="0" y="26"/>
                </a:lnTo>
                <a:lnTo>
                  <a:pt x="3" y="25"/>
                </a:lnTo>
                <a:lnTo>
                  <a:pt x="16" y="18"/>
                </a:lnTo>
                <a:lnTo>
                  <a:pt x="19" y="13"/>
                </a:lnTo>
                <a:lnTo>
                  <a:pt x="26" y="7"/>
                </a:lnTo>
                <a:lnTo>
                  <a:pt x="26" y="4"/>
                </a:lnTo>
                <a:lnTo>
                  <a:pt x="35" y="0"/>
                </a:lnTo>
                <a:lnTo>
                  <a:pt x="34" y="6"/>
                </a:lnTo>
                <a:lnTo>
                  <a:pt x="22" y="21"/>
                </a:lnTo>
                <a:lnTo>
                  <a:pt x="11" y="28"/>
                </a:lnTo>
                <a:lnTo>
                  <a:pt x="7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6" name="Freeform 509"/>
          <p:cNvSpPr>
            <a:spLocks/>
          </p:cNvSpPr>
          <p:nvPr/>
        </p:nvSpPr>
        <p:spPr bwMode="auto">
          <a:xfrm>
            <a:off x="4111625" y="6118225"/>
            <a:ext cx="23813" cy="19050"/>
          </a:xfrm>
          <a:custGeom>
            <a:avLst/>
            <a:gdLst>
              <a:gd name="T0" fmla="*/ 15 w 15"/>
              <a:gd name="T1" fmla="*/ 12 h 12"/>
              <a:gd name="T2" fmla="*/ 8 w 15"/>
              <a:gd name="T3" fmla="*/ 11 h 12"/>
              <a:gd name="T4" fmla="*/ 7 w 15"/>
              <a:gd name="T5" fmla="*/ 4 h 12"/>
              <a:gd name="T6" fmla="*/ 2 w 15"/>
              <a:gd name="T7" fmla="*/ 5 h 12"/>
              <a:gd name="T8" fmla="*/ 0 w 15"/>
              <a:gd name="T9" fmla="*/ 5 h 12"/>
              <a:gd name="T10" fmla="*/ 0 w 15"/>
              <a:gd name="T11" fmla="*/ 0 h 12"/>
              <a:gd name="T12" fmla="*/ 13 w 15"/>
              <a:gd name="T13" fmla="*/ 0 h 12"/>
              <a:gd name="T14" fmla="*/ 15 w 15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2">
                <a:moveTo>
                  <a:pt x="15" y="12"/>
                </a:moveTo>
                <a:lnTo>
                  <a:pt x="8" y="11"/>
                </a:lnTo>
                <a:lnTo>
                  <a:pt x="7" y="4"/>
                </a:lnTo>
                <a:lnTo>
                  <a:pt x="2" y="5"/>
                </a:lnTo>
                <a:lnTo>
                  <a:pt x="0" y="5"/>
                </a:lnTo>
                <a:lnTo>
                  <a:pt x="0" y="0"/>
                </a:lnTo>
                <a:lnTo>
                  <a:pt x="13" y="0"/>
                </a:lnTo>
                <a:lnTo>
                  <a:pt x="15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7" name="Freeform 510"/>
          <p:cNvSpPr>
            <a:spLocks/>
          </p:cNvSpPr>
          <p:nvPr/>
        </p:nvSpPr>
        <p:spPr bwMode="auto">
          <a:xfrm>
            <a:off x="4033838" y="5257800"/>
            <a:ext cx="1320800" cy="1092200"/>
          </a:xfrm>
          <a:custGeom>
            <a:avLst/>
            <a:gdLst>
              <a:gd name="T0" fmla="*/ 808 w 832"/>
              <a:gd name="T1" fmla="*/ 439 h 688"/>
              <a:gd name="T2" fmla="*/ 786 w 832"/>
              <a:gd name="T3" fmla="*/ 429 h 688"/>
              <a:gd name="T4" fmla="*/ 751 w 832"/>
              <a:gd name="T5" fmla="*/ 420 h 688"/>
              <a:gd name="T6" fmla="*/ 736 w 832"/>
              <a:gd name="T7" fmla="*/ 375 h 688"/>
              <a:gd name="T8" fmla="*/ 727 w 832"/>
              <a:gd name="T9" fmla="*/ 318 h 688"/>
              <a:gd name="T10" fmla="*/ 733 w 832"/>
              <a:gd name="T11" fmla="*/ 239 h 688"/>
              <a:gd name="T12" fmla="*/ 745 w 832"/>
              <a:gd name="T13" fmla="*/ 258 h 688"/>
              <a:gd name="T14" fmla="*/ 716 w 832"/>
              <a:gd name="T15" fmla="*/ 231 h 688"/>
              <a:gd name="T16" fmla="*/ 708 w 832"/>
              <a:gd name="T17" fmla="*/ 325 h 688"/>
              <a:gd name="T18" fmla="*/ 685 w 832"/>
              <a:gd name="T19" fmla="*/ 264 h 688"/>
              <a:gd name="T20" fmla="*/ 692 w 832"/>
              <a:gd name="T21" fmla="*/ 321 h 688"/>
              <a:gd name="T22" fmla="*/ 699 w 832"/>
              <a:gd name="T23" fmla="*/ 347 h 688"/>
              <a:gd name="T24" fmla="*/ 700 w 832"/>
              <a:gd name="T25" fmla="*/ 397 h 688"/>
              <a:gd name="T26" fmla="*/ 667 w 832"/>
              <a:gd name="T27" fmla="*/ 444 h 688"/>
              <a:gd name="T28" fmla="*/ 641 w 832"/>
              <a:gd name="T29" fmla="*/ 453 h 688"/>
              <a:gd name="T30" fmla="*/ 596 w 832"/>
              <a:gd name="T31" fmla="*/ 426 h 688"/>
              <a:gd name="T32" fmla="*/ 588 w 832"/>
              <a:gd name="T33" fmla="*/ 442 h 688"/>
              <a:gd name="T34" fmla="*/ 542 w 832"/>
              <a:gd name="T35" fmla="*/ 487 h 688"/>
              <a:gd name="T36" fmla="*/ 508 w 832"/>
              <a:gd name="T37" fmla="*/ 523 h 688"/>
              <a:gd name="T38" fmla="*/ 465 w 832"/>
              <a:gd name="T39" fmla="*/ 572 h 688"/>
              <a:gd name="T40" fmla="*/ 407 w 832"/>
              <a:gd name="T41" fmla="*/ 636 h 688"/>
              <a:gd name="T42" fmla="*/ 359 w 832"/>
              <a:gd name="T43" fmla="*/ 662 h 688"/>
              <a:gd name="T44" fmla="*/ 332 w 832"/>
              <a:gd name="T45" fmla="*/ 673 h 688"/>
              <a:gd name="T46" fmla="*/ 248 w 832"/>
              <a:gd name="T47" fmla="*/ 682 h 688"/>
              <a:gd name="T48" fmla="*/ 213 w 832"/>
              <a:gd name="T49" fmla="*/ 658 h 688"/>
              <a:gd name="T50" fmla="*/ 171 w 832"/>
              <a:gd name="T51" fmla="*/ 654 h 688"/>
              <a:gd name="T52" fmla="*/ 172 w 832"/>
              <a:gd name="T53" fmla="*/ 647 h 688"/>
              <a:gd name="T54" fmla="*/ 168 w 832"/>
              <a:gd name="T55" fmla="*/ 618 h 688"/>
              <a:gd name="T56" fmla="*/ 135 w 832"/>
              <a:gd name="T57" fmla="*/ 606 h 688"/>
              <a:gd name="T58" fmla="*/ 63 w 832"/>
              <a:gd name="T59" fmla="*/ 538 h 688"/>
              <a:gd name="T60" fmla="*/ 10 w 832"/>
              <a:gd name="T61" fmla="*/ 463 h 688"/>
              <a:gd name="T62" fmla="*/ 30 w 832"/>
              <a:gd name="T63" fmla="*/ 400 h 688"/>
              <a:gd name="T64" fmla="*/ 55 w 832"/>
              <a:gd name="T65" fmla="*/ 414 h 688"/>
              <a:gd name="T66" fmla="*/ 109 w 832"/>
              <a:gd name="T67" fmla="*/ 442 h 688"/>
              <a:gd name="T68" fmla="*/ 135 w 832"/>
              <a:gd name="T69" fmla="*/ 403 h 688"/>
              <a:gd name="T70" fmla="*/ 75 w 832"/>
              <a:gd name="T71" fmla="*/ 381 h 688"/>
              <a:gd name="T72" fmla="*/ 116 w 832"/>
              <a:gd name="T73" fmla="*/ 340 h 688"/>
              <a:gd name="T74" fmla="*/ 132 w 832"/>
              <a:gd name="T75" fmla="*/ 329 h 688"/>
              <a:gd name="T76" fmla="*/ 131 w 832"/>
              <a:gd name="T77" fmla="*/ 310 h 688"/>
              <a:gd name="T78" fmla="*/ 138 w 832"/>
              <a:gd name="T79" fmla="*/ 280 h 688"/>
              <a:gd name="T80" fmla="*/ 160 w 832"/>
              <a:gd name="T81" fmla="*/ 238 h 688"/>
              <a:gd name="T82" fmla="*/ 92 w 832"/>
              <a:gd name="T83" fmla="*/ 304 h 688"/>
              <a:gd name="T84" fmla="*/ 82 w 832"/>
              <a:gd name="T85" fmla="*/ 264 h 688"/>
              <a:gd name="T86" fmla="*/ 68 w 832"/>
              <a:gd name="T87" fmla="*/ 310 h 688"/>
              <a:gd name="T88" fmla="*/ 37 w 832"/>
              <a:gd name="T89" fmla="*/ 272 h 688"/>
              <a:gd name="T90" fmla="*/ 19 w 832"/>
              <a:gd name="T91" fmla="*/ 289 h 688"/>
              <a:gd name="T92" fmla="*/ 6 w 832"/>
              <a:gd name="T93" fmla="*/ 255 h 688"/>
              <a:gd name="T94" fmla="*/ 42 w 832"/>
              <a:gd name="T95" fmla="*/ 206 h 688"/>
              <a:gd name="T96" fmla="*/ 51 w 832"/>
              <a:gd name="T97" fmla="*/ 231 h 688"/>
              <a:gd name="T98" fmla="*/ 102 w 832"/>
              <a:gd name="T99" fmla="*/ 224 h 688"/>
              <a:gd name="T100" fmla="*/ 134 w 832"/>
              <a:gd name="T101" fmla="*/ 197 h 688"/>
              <a:gd name="T102" fmla="*/ 124 w 832"/>
              <a:gd name="T103" fmla="*/ 199 h 688"/>
              <a:gd name="T104" fmla="*/ 90 w 832"/>
              <a:gd name="T105" fmla="*/ 179 h 688"/>
              <a:gd name="T106" fmla="*/ 112 w 832"/>
              <a:gd name="T107" fmla="*/ 149 h 688"/>
              <a:gd name="T108" fmla="*/ 157 w 832"/>
              <a:gd name="T109" fmla="*/ 112 h 688"/>
              <a:gd name="T110" fmla="*/ 149 w 832"/>
              <a:gd name="T111" fmla="*/ 82 h 688"/>
              <a:gd name="T112" fmla="*/ 217 w 832"/>
              <a:gd name="T113" fmla="*/ 34 h 688"/>
              <a:gd name="T114" fmla="*/ 203 w 832"/>
              <a:gd name="T115" fmla="*/ 109 h 688"/>
              <a:gd name="T116" fmla="*/ 273 w 832"/>
              <a:gd name="T117" fmla="*/ 29 h 688"/>
              <a:gd name="T118" fmla="*/ 263 w 832"/>
              <a:gd name="T119" fmla="*/ 10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32" h="688">
                <a:moveTo>
                  <a:pt x="830" y="472"/>
                </a:moveTo>
                <a:lnTo>
                  <a:pt x="831" y="474"/>
                </a:lnTo>
                <a:lnTo>
                  <a:pt x="832" y="474"/>
                </a:lnTo>
                <a:lnTo>
                  <a:pt x="832" y="472"/>
                </a:lnTo>
                <a:lnTo>
                  <a:pt x="832" y="471"/>
                </a:lnTo>
                <a:lnTo>
                  <a:pt x="832" y="469"/>
                </a:lnTo>
                <a:lnTo>
                  <a:pt x="830" y="465"/>
                </a:lnTo>
                <a:lnTo>
                  <a:pt x="827" y="459"/>
                </a:lnTo>
                <a:lnTo>
                  <a:pt x="826" y="457"/>
                </a:lnTo>
                <a:lnTo>
                  <a:pt x="826" y="456"/>
                </a:lnTo>
                <a:lnTo>
                  <a:pt x="826" y="450"/>
                </a:lnTo>
                <a:lnTo>
                  <a:pt x="823" y="442"/>
                </a:lnTo>
                <a:lnTo>
                  <a:pt x="823" y="439"/>
                </a:lnTo>
                <a:lnTo>
                  <a:pt x="821" y="438"/>
                </a:lnTo>
                <a:lnTo>
                  <a:pt x="816" y="437"/>
                </a:lnTo>
                <a:lnTo>
                  <a:pt x="811" y="438"/>
                </a:lnTo>
                <a:lnTo>
                  <a:pt x="808" y="439"/>
                </a:lnTo>
                <a:lnTo>
                  <a:pt x="804" y="441"/>
                </a:lnTo>
                <a:lnTo>
                  <a:pt x="802" y="442"/>
                </a:lnTo>
                <a:lnTo>
                  <a:pt x="801" y="444"/>
                </a:lnTo>
                <a:lnTo>
                  <a:pt x="800" y="444"/>
                </a:lnTo>
                <a:lnTo>
                  <a:pt x="798" y="444"/>
                </a:lnTo>
                <a:lnTo>
                  <a:pt x="797" y="444"/>
                </a:lnTo>
                <a:lnTo>
                  <a:pt x="797" y="437"/>
                </a:lnTo>
                <a:lnTo>
                  <a:pt x="793" y="434"/>
                </a:lnTo>
                <a:lnTo>
                  <a:pt x="794" y="426"/>
                </a:lnTo>
                <a:lnTo>
                  <a:pt x="794" y="422"/>
                </a:lnTo>
                <a:lnTo>
                  <a:pt x="796" y="418"/>
                </a:lnTo>
                <a:lnTo>
                  <a:pt x="796" y="416"/>
                </a:lnTo>
                <a:lnTo>
                  <a:pt x="791" y="416"/>
                </a:lnTo>
                <a:lnTo>
                  <a:pt x="791" y="424"/>
                </a:lnTo>
                <a:lnTo>
                  <a:pt x="790" y="426"/>
                </a:lnTo>
                <a:lnTo>
                  <a:pt x="786" y="427"/>
                </a:lnTo>
                <a:lnTo>
                  <a:pt x="786" y="429"/>
                </a:lnTo>
                <a:lnTo>
                  <a:pt x="779" y="435"/>
                </a:lnTo>
                <a:lnTo>
                  <a:pt x="778" y="434"/>
                </a:lnTo>
                <a:lnTo>
                  <a:pt x="775" y="430"/>
                </a:lnTo>
                <a:lnTo>
                  <a:pt x="774" y="429"/>
                </a:lnTo>
                <a:lnTo>
                  <a:pt x="772" y="422"/>
                </a:lnTo>
                <a:lnTo>
                  <a:pt x="770" y="419"/>
                </a:lnTo>
                <a:lnTo>
                  <a:pt x="764" y="419"/>
                </a:lnTo>
                <a:lnTo>
                  <a:pt x="760" y="427"/>
                </a:lnTo>
                <a:lnTo>
                  <a:pt x="760" y="430"/>
                </a:lnTo>
                <a:lnTo>
                  <a:pt x="757" y="429"/>
                </a:lnTo>
                <a:lnTo>
                  <a:pt x="757" y="423"/>
                </a:lnTo>
                <a:lnTo>
                  <a:pt x="757" y="418"/>
                </a:lnTo>
                <a:lnTo>
                  <a:pt x="757" y="414"/>
                </a:lnTo>
                <a:lnTo>
                  <a:pt x="756" y="414"/>
                </a:lnTo>
                <a:lnTo>
                  <a:pt x="755" y="415"/>
                </a:lnTo>
                <a:lnTo>
                  <a:pt x="753" y="416"/>
                </a:lnTo>
                <a:lnTo>
                  <a:pt x="751" y="420"/>
                </a:lnTo>
                <a:lnTo>
                  <a:pt x="748" y="422"/>
                </a:lnTo>
                <a:lnTo>
                  <a:pt x="745" y="419"/>
                </a:lnTo>
                <a:lnTo>
                  <a:pt x="744" y="418"/>
                </a:lnTo>
                <a:lnTo>
                  <a:pt x="744" y="414"/>
                </a:lnTo>
                <a:lnTo>
                  <a:pt x="744" y="412"/>
                </a:lnTo>
                <a:lnTo>
                  <a:pt x="741" y="405"/>
                </a:lnTo>
                <a:lnTo>
                  <a:pt x="734" y="404"/>
                </a:lnTo>
                <a:lnTo>
                  <a:pt x="734" y="396"/>
                </a:lnTo>
                <a:lnTo>
                  <a:pt x="736" y="393"/>
                </a:lnTo>
                <a:lnTo>
                  <a:pt x="738" y="388"/>
                </a:lnTo>
                <a:lnTo>
                  <a:pt x="740" y="385"/>
                </a:lnTo>
                <a:lnTo>
                  <a:pt x="745" y="379"/>
                </a:lnTo>
                <a:lnTo>
                  <a:pt x="741" y="379"/>
                </a:lnTo>
                <a:lnTo>
                  <a:pt x="740" y="379"/>
                </a:lnTo>
                <a:lnTo>
                  <a:pt x="738" y="377"/>
                </a:lnTo>
                <a:lnTo>
                  <a:pt x="736" y="374"/>
                </a:lnTo>
                <a:lnTo>
                  <a:pt x="736" y="375"/>
                </a:lnTo>
                <a:lnTo>
                  <a:pt x="729" y="382"/>
                </a:lnTo>
                <a:lnTo>
                  <a:pt x="727" y="384"/>
                </a:lnTo>
                <a:lnTo>
                  <a:pt x="727" y="381"/>
                </a:lnTo>
                <a:lnTo>
                  <a:pt x="727" y="373"/>
                </a:lnTo>
                <a:lnTo>
                  <a:pt x="727" y="362"/>
                </a:lnTo>
                <a:lnTo>
                  <a:pt x="727" y="359"/>
                </a:lnTo>
                <a:lnTo>
                  <a:pt x="727" y="354"/>
                </a:lnTo>
                <a:lnTo>
                  <a:pt x="727" y="352"/>
                </a:lnTo>
                <a:lnTo>
                  <a:pt x="730" y="349"/>
                </a:lnTo>
                <a:lnTo>
                  <a:pt x="730" y="348"/>
                </a:lnTo>
                <a:lnTo>
                  <a:pt x="733" y="340"/>
                </a:lnTo>
                <a:lnTo>
                  <a:pt x="734" y="339"/>
                </a:lnTo>
                <a:lnTo>
                  <a:pt x="734" y="337"/>
                </a:lnTo>
                <a:lnTo>
                  <a:pt x="734" y="334"/>
                </a:lnTo>
                <a:lnTo>
                  <a:pt x="733" y="329"/>
                </a:lnTo>
                <a:lnTo>
                  <a:pt x="731" y="326"/>
                </a:lnTo>
                <a:lnTo>
                  <a:pt x="727" y="318"/>
                </a:lnTo>
                <a:lnTo>
                  <a:pt x="729" y="311"/>
                </a:lnTo>
                <a:lnTo>
                  <a:pt x="731" y="306"/>
                </a:lnTo>
                <a:lnTo>
                  <a:pt x="730" y="300"/>
                </a:lnTo>
                <a:lnTo>
                  <a:pt x="729" y="295"/>
                </a:lnTo>
                <a:lnTo>
                  <a:pt x="729" y="291"/>
                </a:lnTo>
                <a:lnTo>
                  <a:pt x="729" y="285"/>
                </a:lnTo>
                <a:lnTo>
                  <a:pt x="727" y="285"/>
                </a:lnTo>
                <a:lnTo>
                  <a:pt x="726" y="277"/>
                </a:lnTo>
                <a:lnTo>
                  <a:pt x="725" y="272"/>
                </a:lnTo>
                <a:lnTo>
                  <a:pt x="725" y="270"/>
                </a:lnTo>
                <a:lnTo>
                  <a:pt x="725" y="268"/>
                </a:lnTo>
                <a:lnTo>
                  <a:pt x="725" y="265"/>
                </a:lnTo>
                <a:lnTo>
                  <a:pt x="726" y="258"/>
                </a:lnTo>
                <a:lnTo>
                  <a:pt x="727" y="249"/>
                </a:lnTo>
                <a:lnTo>
                  <a:pt x="729" y="247"/>
                </a:lnTo>
                <a:lnTo>
                  <a:pt x="731" y="243"/>
                </a:lnTo>
                <a:lnTo>
                  <a:pt x="733" y="239"/>
                </a:lnTo>
                <a:lnTo>
                  <a:pt x="734" y="234"/>
                </a:lnTo>
                <a:lnTo>
                  <a:pt x="738" y="234"/>
                </a:lnTo>
                <a:lnTo>
                  <a:pt x="740" y="236"/>
                </a:lnTo>
                <a:lnTo>
                  <a:pt x="741" y="242"/>
                </a:lnTo>
                <a:lnTo>
                  <a:pt x="740" y="247"/>
                </a:lnTo>
                <a:lnTo>
                  <a:pt x="740" y="249"/>
                </a:lnTo>
                <a:lnTo>
                  <a:pt x="740" y="258"/>
                </a:lnTo>
                <a:lnTo>
                  <a:pt x="740" y="259"/>
                </a:lnTo>
                <a:lnTo>
                  <a:pt x="740" y="266"/>
                </a:lnTo>
                <a:lnTo>
                  <a:pt x="740" y="273"/>
                </a:lnTo>
                <a:lnTo>
                  <a:pt x="742" y="273"/>
                </a:lnTo>
                <a:lnTo>
                  <a:pt x="744" y="273"/>
                </a:lnTo>
                <a:lnTo>
                  <a:pt x="744" y="273"/>
                </a:lnTo>
                <a:lnTo>
                  <a:pt x="745" y="268"/>
                </a:lnTo>
                <a:lnTo>
                  <a:pt x="744" y="264"/>
                </a:lnTo>
                <a:lnTo>
                  <a:pt x="744" y="262"/>
                </a:lnTo>
                <a:lnTo>
                  <a:pt x="745" y="258"/>
                </a:lnTo>
                <a:lnTo>
                  <a:pt x="745" y="251"/>
                </a:lnTo>
                <a:lnTo>
                  <a:pt x="749" y="246"/>
                </a:lnTo>
                <a:lnTo>
                  <a:pt x="749" y="243"/>
                </a:lnTo>
                <a:lnTo>
                  <a:pt x="751" y="240"/>
                </a:lnTo>
                <a:lnTo>
                  <a:pt x="752" y="239"/>
                </a:lnTo>
                <a:lnTo>
                  <a:pt x="749" y="231"/>
                </a:lnTo>
                <a:lnTo>
                  <a:pt x="749" y="227"/>
                </a:lnTo>
                <a:lnTo>
                  <a:pt x="742" y="224"/>
                </a:lnTo>
                <a:lnTo>
                  <a:pt x="738" y="223"/>
                </a:lnTo>
                <a:lnTo>
                  <a:pt x="738" y="221"/>
                </a:lnTo>
                <a:lnTo>
                  <a:pt x="734" y="225"/>
                </a:lnTo>
                <a:lnTo>
                  <a:pt x="730" y="231"/>
                </a:lnTo>
                <a:lnTo>
                  <a:pt x="727" y="228"/>
                </a:lnTo>
                <a:lnTo>
                  <a:pt x="726" y="228"/>
                </a:lnTo>
                <a:lnTo>
                  <a:pt x="721" y="229"/>
                </a:lnTo>
                <a:lnTo>
                  <a:pt x="718" y="231"/>
                </a:lnTo>
                <a:lnTo>
                  <a:pt x="716" y="231"/>
                </a:lnTo>
                <a:lnTo>
                  <a:pt x="714" y="236"/>
                </a:lnTo>
                <a:lnTo>
                  <a:pt x="712" y="240"/>
                </a:lnTo>
                <a:lnTo>
                  <a:pt x="711" y="247"/>
                </a:lnTo>
                <a:lnTo>
                  <a:pt x="712" y="255"/>
                </a:lnTo>
                <a:lnTo>
                  <a:pt x="714" y="258"/>
                </a:lnTo>
                <a:lnTo>
                  <a:pt x="716" y="259"/>
                </a:lnTo>
                <a:lnTo>
                  <a:pt x="715" y="268"/>
                </a:lnTo>
                <a:lnTo>
                  <a:pt x="715" y="273"/>
                </a:lnTo>
                <a:lnTo>
                  <a:pt x="715" y="277"/>
                </a:lnTo>
                <a:lnTo>
                  <a:pt x="715" y="281"/>
                </a:lnTo>
                <a:lnTo>
                  <a:pt x="721" y="285"/>
                </a:lnTo>
                <a:lnTo>
                  <a:pt x="723" y="288"/>
                </a:lnTo>
                <a:lnTo>
                  <a:pt x="725" y="289"/>
                </a:lnTo>
                <a:lnTo>
                  <a:pt x="726" y="302"/>
                </a:lnTo>
                <a:lnTo>
                  <a:pt x="726" y="311"/>
                </a:lnTo>
                <a:lnTo>
                  <a:pt x="721" y="319"/>
                </a:lnTo>
                <a:lnTo>
                  <a:pt x="708" y="325"/>
                </a:lnTo>
                <a:lnTo>
                  <a:pt x="704" y="325"/>
                </a:lnTo>
                <a:lnTo>
                  <a:pt x="697" y="322"/>
                </a:lnTo>
                <a:lnTo>
                  <a:pt x="699" y="313"/>
                </a:lnTo>
                <a:lnTo>
                  <a:pt x="700" y="307"/>
                </a:lnTo>
                <a:lnTo>
                  <a:pt x="701" y="306"/>
                </a:lnTo>
                <a:lnTo>
                  <a:pt x="701" y="300"/>
                </a:lnTo>
                <a:lnTo>
                  <a:pt x="701" y="299"/>
                </a:lnTo>
                <a:lnTo>
                  <a:pt x="701" y="294"/>
                </a:lnTo>
                <a:lnTo>
                  <a:pt x="701" y="287"/>
                </a:lnTo>
                <a:lnTo>
                  <a:pt x="700" y="283"/>
                </a:lnTo>
                <a:lnTo>
                  <a:pt x="697" y="276"/>
                </a:lnTo>
                <a:lnTo>
                  <a:pt x="692" y="273"/>
                </a:lnTo>
                <a:lnTo>
                  <a:pt x="690" y="272"/>
                </a:lnTo>
                <a:lnTo>
                  <a:pt x="689" y="269"/>
                </a:lnTo>
                <a:lnTo>
                  <a:pt x="688" y="268"/>
                </a:lnTo>
                <a:lnTo>
                  <a:pt x="686" y="266"/>
                </a:lnTo>
                <a:lnTo>
                  <a:pt x="685" y="264"/>
                </a:lnTo>
                <a:lnTo>
                  <a:pt x="680" y="262"/>
                </a:lnTo>
                <a:lnTo>
                  <a:pt x="678" y="262"/>
                </a:lnTo>
                <a:lnTo>
                  <a:pt x="677" y="262"/>
                </a:lnTo>
                <a:lnTo>
                  <a:pt x="673" y="265"/>
                </a:lnTo>
                <a:lnTo>
                  <a:pt x="674" y="265"/>
                </a:lnTo>
                <a:lnTo>
                  <a:pt x="674" y="266"/>
                </a:lnTo>
                <a:lnTo>
                  <a:pt x="677" y="269"/>
                </a:lnTo>
                <a:lnTo>
                  <a:pt x="688" y="277"/>
                </a:lnTo>
                <a:lnTo>
                  <a:pt x="688" y="279"/>
                </a:lnTo>
                <a:lnTo>
                  <a:pt x="692" y="279"/>
                </a:lnTo>
                <a:lnTo>
                  <a:pt x="695" y="281"/>
                </a:lnTo>
                <a:lnTo>
                  <a:pt x="696" y="288"/>
                </a:lnTo>
                <a:lnTo>
                  <a:pt x="697" y="298"/>
                </a:lnTo>
                <a:lnTo>
                  <a:pt x="695" y="310"/>
                </a:lnTo>
                <a:lnTo>
                  <a:pt x="695" y="317"/>
                </a:lnTo>
                <a:lnTo>
                  <a:pt x="695" y="318"/>
                </a:lnTo>
                <a:lnTo>
                  <a:pt x="692" y="321"/>
                </a:lnTo>
                <a:lnTo>
                  <a:pt x="688" y="319"/>
                </a:lnTo>
                <a:lnTo>
                  <a:pt x="678" y="313"/>
                </a:lnTo>
                <a:lnTo>
                  <a:pt x="674" y="307"/>
                </a:lnTo>
                <a:lnTo>
                  <a:pt x="671" y="310"/>
                </a:lnTo>
                <a:lnTo>
                  <a:pt x="674" y="315"/>
                </a:lnTo>
                <a:lnTo>
                  <a:pt x="675" y="318"/>
                </a:lnTo>
                <a:lnTo>
                  <a:pt x="678" y="321"/>
                </a:lnTo>
                <a:lnTo>
                  <a:pt x="681" y="325"/>
                </a:lnTo>
                <a:lnTo>
                  <a:pt x="684" y="329"/>
                </a:lnTo>
                <a:lnTo>
                  <a:pt x="686" y="336"/>
                </a:lnTo>
                <a:lnTo>
                  <a:pt x="688" y="339"/>
                </a:lnTo>
                <a:lnTo>
                  <a:pt x="688" y="339"/>
                </a:lnTo>
                <a:lnTo>
                  <a:pt x="688" y="340"/>
                </a:lnTo>
                <a:lnTo>
                  <a:pt x="689" y="341"/>
                </a:lnTo>
                <a:lnTo>
                  <a:pt x="690" y="343"/>
                </a:lnTo>
                <a:lnTo>
                  <a:pt x="695" y="344"/>
                </a:lnTo>
                <a:lnTo>
                  <a:pt x="699" y="347"/>
                </a:lnTo>
                <a:lnTo>
                  <a:pt x="704" y="348"/>
                </a:lnTo>
                <a:lnTo>
                  <a:pt x="705" y="351"/>
                </a:lnTo>
                <a:lnTo>
                  <a:pt x="705" y="352"/>
                </a:lnTo>
                <a:lnTo>
                  <a:pt x="705" y="354"/>
                </a:lnTo>
                <a:lnTo>
                  <a:pt x="703" y="358"/>
                </a:lnTo>
                <a:lnTo>
                  <a:pt x="701" y="362"/>
                </a:lnTo>
                <a:lnTo>
                  <a:pt x="701" y="364"/>
                </a:lnTo>
                <a:lnTo>
                  <a:pt x="701" y="369"/>
                </a:lnTo>
                <a:lnTo>
                  <a:pt x="701" y="370"/>
                </a:lnTo>
                <a:lnTo>
                  <a:pt x="703" y="373"/>
                </a:lnTo>
                <a:lnTo>
                  <a:pt x="703" y="374"/>
                </a:lnTo>
                <a:lnTo>
                  <a:pt x="704" y="375"/>
                </a:lnTo>
                <a:lnTo>
                  <a:pt x="705" y="378"/>
                </a:lnTo>
                <a:lnTo>
                  <a:pt x="707" y="381"/>
                </a:lnTo>
                <a:lnTo>
                  <a:pt x="703" y="388"/>
                </a:lnTo>
                <a:lnTo>
                  <a:pt x="703" y="389"/>
                </a:lnTo>
                <a:lnTo>
                  <a:pt x="700" y="397"/>
                </a:lnTo>
                <a:lnTo>
                  <a:pt x="693" y="392"/>
                </a:lnTo>
                <a:lnTo>
                  <a:pt x="689" y="386"/>
                </a:lnTo>
                <a:lnTo>
                  <a:pt x="686" y="392"/>
                </a:lnTo>
                <a:lnTo>
                  <a:pt x="685" y="396"/>
                </a:lnTo>
                <a:lnTo>
                  <a:pt x="684" y="403"/>
                </a:lnTo>
                <a:lnTo>
                  <a:pt x="681" y="405"/>
                </a:lnTo>
                <a:lnTo>
                  <a:pt x="678" y="415"/>
                </a:lnTo>
                <a:lnTo>
                  <a:pt x="677" y="423"/>
                </a:lnTo>
                <a:lnTo>
                  <a:pt x="674" y="427"/>
                </a:lnTo>
                <a:lnTo>
                  <a:pt x="675" y="435"/>
                </a:lnTo>
                <a:lnTo>
                  <a:pt x="675" y="445"/>
                </a:lnTo>
                <a:lnTo>
                  <a:pt x="673" y="441"/>
                </a:lnTo>
                <a:lnTo>
                  <a:pt x="670" y="434"/>
                </a:lnTo>
                <a:lnTo>
                  <a:pt x="670" y="437"/>
                </a:lnTo>
                <a:lnTo>
                  <a:pt x="671" y="446"/>
                </a:lnTo>
                <a:lnTo>
                  <a:pt x="669" y="448"/>
                </a:lnTo>
                <a:lnTo>
                  <a:pt x="667" y="444"/>
                </a:lnTo>
                <a:lnTo>
                  <a:pt x="665" y="430"/>
                </a:lnTo>
                <a:lnTo>
                  <a:pt x="665" y="427"/>
                </a:lnTo>
                <a:lnTo>
                  <a:pt x="665" y="426"/>
                </a:lnTo>
                <a:lnTo>
                  <a:pt x="660" y="435"/>
                </a:lnTo>
                <a:lnTo>
                  <a:pt x="660" y="437"/>
                </a:lnTo>
                <a:lnTo>
                  <a:pt x="660" y="441"/>
                </a:lnTo>
                <a:lnTo>
                  <a:pt x="662" y="442"/>
                </a:lnTo>
                <a:lnTo>
                  <a:pt x="662" y="445"/>
                </a:lnTo>
                <a:lnTo>
                  <a:pt x="662" y="449"/>
                </a:lnTo>
                <a:lnTo>
                  <a:pt x="659" y="454"/>
                </a:lnTo>
                <a:lnTo>
                  <a:pt x="652" y="456"/>
                </a:lnTo>
                <a:lnTo>
                  <a:pt x="650" y="453"/>
                </a:lnTo>
                <a:lnTo>
                  <a:pt x="651" y="452"/>
                </a:lnTo>
                <a:lnTo>
                  <a:pt x="652" y="452"/>
                </a:lnTo>
                <a:lnTo>
                  <a:pt x="651" y="449"/>
                </a:lnTo>
                <a:lnTo>
                  <a:pt x="647" y="449"/>
                </a:lnTo>
                <a:lnTo>
                  <a:pt x="641" y="453"/>
                </a:lnTo>
                <a:lnTo>
                  <a:pt x="640" y="446"/>
                </a:lnTo>
                <a:lnTo>
                  <a:pt x="639" y="446"/>
                </a:lnTo>
                <a:lnTo>
                  <a:pt x="633" y="445"/>
                </a:lnTo>
                <a:lnTo>
                  <a:pt x="637" y="456"/>
                </a:lnTo>
                <a:lnTo>
                  <a:pt x="637" y="459"/>
                </a:lnTo>
                <a:lnTo>
                  <a:pt x="635" y="463"/>
                </a:lnTo>
                <a:lnTo>
                  <a:pt x="611" y="467"/>
                </a:lnTo>
                <a:lnTo>
                  <a:pt x="606" y="463"/>
                </a:lnTo>
                <a:lnTo>
                  <a:pt x="611" y="454"/>
                </a:lnTo>
                <a:lnTo>
                  <a:pt x="607" y="445"/>
                </a:lnTo>
                <a:lnTo>
                  <a:pt x="606" y="444"/>
                </a:lnTo>
                <a:lnTo>
                  <a:pt x="606" y="437"/>
                </a:lnTo>
                <a:lnTo>
                  <a:pt x="602" y="437"/>
                </a:lnTo>
                <a:lnTo>
                  <a:pt x="600" y="437"/>
                </a:lnTo>
                <a:lnTo>
                  <a:pt x="599" y="437"/>
                </a:lnTo>
                <a:lnTo>
                  <a:pt x="596" y="431"/>
                </a:lnTo>
                <a:lnTo>
                  <a:pt x="596" y="426"/>
                </a:lnTo>
                <a:lnTo>
                  <a:pt x="591" y="426"/>
                </a:lnTo>
                <a:lnTo>
                  <a:pt x="592" y="439"/>
                </a:lnTo>
                <a:lnTo>
                  <a:pt x="587" y="438"/>
                </a:lnTo>
                <a:lnTo>
                  <a:pt x="585" y="437"/>
                </a:lnTo>
                <a:lnTo>
                  <a:pt x="585" y="437"/>
                </a:lnTo>
                <a:lnTo>
                  <a:pt x="585" y="427"/>
                </a:lnTo>
                <a:lnTo>
                  <a:pt x="585" y="426"/>
                </a:lnTo>
                <a:lnTo>
                  <a:pt x="581" y="419"/>
                </a:lnTo>
                <a:lnTo>
                  <a:pt x="579" y="419"/>
                </a:lnTo>
                <a:lnTo>
                  <a:pt x="569" y="419"/>
                </a:lnTo>
                <a:lnTo>
                  <a:pt x="568" y="419"/>
                </a:lnTo>
                <a:lnTo>
                  <a:pt x="569" y="419"/>
                </a:lnTo>
                <a:lnTo>
                  <a:pt x="575" y="426"/>
                </a:lnTo>
                <a:lnTo>
                  <a:pt x="579" y="431"/>
                </a:lnTo>
                <a:lnTo>
                  <a:pt x="579" y="437"/>
                </a:lnTo>
                <a:lnTo>
                  <a:pt x="584" y="441"/>
                </a:lnTo>
                <a:lnTo>
                  <a:pt x="588" y="442"/>
                </a:lnTo>
                <a:lnTo>
                  <a:pt x="591" y="442"/>
                </a:lnTo>
                <a:lnTo>
                  <a:pt x="595" y="449"/>
                </a:lnTo>
                <a:lnTo>
                  <a:pt x="596" y="456"/>
                </a:lnTo>
                <a:lnTo>
                  <a:pt x="590" y="456"/>
                </a:lnTo>
                <a:lnTo>
                  <a:pt x="587" y="459"/>
                </a:lnTo>
                <a:lnTo>
                  <a:pt x="584" y="463"/>
                </a:lnTo>
                <a:lnTo>
                  <a:pt x="579" y="467"/>
                </a:lnTo>
                <a:lnTo>
                  <a:pt x="575" y="469"/>
                </a:lnTo>
                <a:lnTo>
                  <a:pt x="568" y="471"/>
                </a:lnTo>
                <a:lnTo>
                  <a:pt x="562" y="469"/>
                </a:lnTo>
                <a:lnTo>
                  <a:pt x="560" y="471"/>
                </a:lnTo>
                <a:lnTo>
                  <a:pt x="554" y="478"/>
                </a:lnTo>
                <a:lnTo>
                  <a:pt x="550" y="475"/>
                </a:lnTo>
                <a:lnTo>
                  <a:pt x="550" y="479"/>
                </a:lnTo>
                <a:lnTo>
                  <a:pt x="550" y="484"/>
                </a:lnTo>
                <a:lnTo>
                  <a:pt x="547" y="487"/>
                </a:lnTo>
                <a:lnTo>
                  <a:pt x="542" y="487"/>
                </a:lnTo>
                <a:lnTo>
                  <a:pt x="539" y="484"/>
                </a:lnTo>
                <a:lnTo>
                  <a:pt x="532" y="482"/>
                </a:lnTo>
                <a:lnTo>
                  <a:pt x="529" y="493"/>
                </a:lnTo>
                <a:lnTo>
                  <a:pt x="539" y="493"/>
                </a:lnTo>
                <a:lnTo>
                  <a:pt x="549" y="491"/>
                </a:lnTo>
                <a:lnTo>
                  <a:pt x="550" y="491"/>
                </a:lnTo>
                <a:lnTo>
                  <a:pt x="550" y="493"/>
                </a:lnTo>
                <a:lnTo>
                  <a:pt x="550" y="498"/>
                </a:lnTo>
                <a:lnTo>
                  <a:pt x="539" y="508"/>
                </a:lnTo>
                <a:lnTo>
                  <a:pt x="538" y="510"/>
                </a:lnTo>
                <a:lnTo>
                  <a:pt x="532" y="514"/>
                </a:lnTo>
                <a:lnTo>
                  <a:pt x="524" y="516"/>
                </a:lnTo>
                <a:lnTo>
                  <a:pt x="513" y="514"/>
                </a:lnTo>
                <a:lnTo>
                  <a:pt x="502" y="513"/>
                </a:lnTo>
                <a:lnTo>
                  <a:pt x="498" y="513"/>
                </a:lnTo>
                <a:lnTo>
                  <a:pt x="497" y="519"/>
                </a:lnTo>
                <a:lnTo>
                  <a:pt x="508" y="523"/>
                </a:lnTo>
                <a:lnTo>
                  <a:pt x="506" y="520"/>
                </a:lnTo>
                <a:lnTo>
                  <a:pt x="514" y="520"/>
                </a:lnTo>
                <a:lnTo>
                  <a:pt x="523" y="521"/>
                </a:lnTo>
                <a:lnTo>
                  <a:pt x="520" y="527"/>
                </a:lnTo>
                <a:lnTo>
                  <a:pt x="512" y="528"/>
                </a:lnTo>
                <a:lnTo>
                  <a:pt x="516" y="532"/>
                </a:lnTo>
                <a:lnTo>
                  <a:pt x="509" y="538"/>
                </a:lnTo>
                <a:lnTo>
                  <a:pt x="508" y="538"/>
                </a:lnTo>
                <a:lnTo>
                  <a:pt x="497" y="543"/>
                </a:lnTo>
                <a:lnTo>
                  <a:pt x="490" y="549"/>
                </a:lnTo>
                <a:lnTo>
                  <a:pt x="483" y="550"/>
                </a:lnTo>
                <a:lnTo>
                  <a:pt x="478" y="544"/>
                </a:lnTo>
                <a:lnTo>
                  <a:pt x="478" y="555"/>
                </a:lnTo>
                <a:lnTo>
                  <a:pt x="478" y="561"/>
                </a:lnTo>
                <a:lnTo>
                  <a:pt x="472" y="566"/>
                </a:lnTo>
                <a:lnTo>
                  <a:pt x="467" y="569"/>
                </a:lnTo>
                <a:lnTo>
                  <a:pt x="465" y="572"/>
                </a:lnTo>
                <a:lnTo>
                  <a:pt x="460" y="579"/>
                </a:lnTo>
                <a:lnTo>
                  <a:pt x="454" y="583"/>
                </a:lnTo>
                <a:lnTo>
                  <a:pt x="450" y="587"/>
                </a:lnTo>
                <a:lnTo>
                  <a:pt x="442" y="588"/>
                </a:lnTo>
                <a:lnTo>
                  <a:pt x="439" y="592"/>
                </a:lnTo>
                <a:lnTo>
                  <a:pt x="441" y="599"/>
                </a:lnTo>
                <a:lnTo>
                  <a:pt x="441" y="602"/>
                </a:lnTo>
                <a:lnTo>
                  <a:pt x="441" y="604"/>
                </a:lnTo>
                <a:lnTo>
                  <a:pt x="437" y="607"/>
                </a:lnTo>
                <a:lnTo>
                  <a:pt x="429" y="614"/>
                </a:lnTo>
                <a:lnTo>
                  <a:pt x="422" y="617"/>
                </a:lnTo>
                <a:lnTo>
                  <a:pt x="419" y="619"/>
                </a:lnTo>
                <a:lnTo>
                  <a:pt x="418" y="622"/>
                </a:lnTo>
                <a:lnTo>
                  <a:pt x="416" y="625"/>
                </a:lnTo>
                <a:lnTo>
                  <a:pt x="409" y="628"/>
                </a:lnTo>
                <a:lnTo>
                  <a:pt x="412" y="632"/>
                </a:lnTo>
                <a:lnTo>
                  <a:pt x="407" y="636"/>
                </a:lnTo>
                <a:lnTo>
                  <a:pt x="400" y="636"/>
                </a:lnTo>
                <a:lnTo>
                  <a:pt x="399" y="636"/>
                </a:lnTo>
                <a:lnTo>
                  <a:pt x="393" y="634"/>
                </a:lnTo>
                <a:lnTo>
                  <a:pt x="390" y="639"/>
                </a:lnTo>
                <a:lnTo>
                  <a:pt x="385" y="641"/>
                </a:lnTo>
                <a:lnTo>
                  <a:pt x="384" y="641"/>
                </a:lnTo>
                <a:lnTo>
                  <a:pt x="379" y="643"/>
                </a:lnTo>
                <a:lnTo>
                  <a:pt x="373" y="645"/>
                </a:lnTo>
                <a:lnTo>
                  <a:pt x="378" y="651"/>
                </a:lnTo>
                <a:lnTo>
                  <a:pt x="371" y="658"/>
                </a:lnTo>
                <a:lnTo>
                  <a:pt x="367" y="655"/>
                </a:lnTo>
                <a:lnTo>
                  <a:pt x="370" y="666"/>
                </a:lnTo>
                <a:lnTo>
                  <a:pt x="364" y="666"/>
                </a:lnTo>
                <a:lnTo>
                  <a:pt x="364" y="664"/>
                </a:lnTo>
                <a:lnTo>
                  <a:pt x="363" y="658"/>
                </a:lnTo>
                <a:lnTo>
                  <a:pt x="360" y="659"/>
                </a:lnTo>
                <a:lnTo>
                  <a:pt x="359" y="662"/>
                </a:lnTo>
                <a:lnTo>
                  <a:pt x="355" y="670"/>
                </a:lnTo>
                <a:lnTo>
                  <a:pt x="343" y="664"/>
                </a:lnTo>
                <a:lnTo>
                  <a:pt x="341" y="659"/>
                </a:lnTo>
                <a:lnTo>
                  <a:pt x="345" y="655"/>
                </a:lnTo>
                <a:lnTo>
                  <a:pt x="348" y="651"/>
                </a:lnTo>
                <a:lnTo>
                  <a:pt x="348" y="648"/>
                </a:lnTo>
                <a:lnTo>
                  <a:pt x="348" y="647"/>
                </a:lnTo>
                <a:lnTo>
                  <a:pt x="347" y="641"/>
                </a:lnTo>
                <a:lnTo>
                  <a:pt x="347" y="640"/>
                </a:lnTo>
                <a:lnTo>
                  <a:pt x="341" y="633"/>
                </a:lnTo>
                <a:lnTo>
                  <a:pt x="340" y="640"/>
                </a:lnTo>
                <a:lnTo>
                  <a:pt x="341" y="649"/>
                </a:lnTo>
                <a:lnTo>
                  <a:pt x="338" y="654"/>
                </a:lnTo>
                <a:lnTo>
                  <a:pt x="334" y="662"/>
                </a:lnTo>
                <a:lnTo>
                  <a:pt x="330" y="662"/>
                </a:lnTo>
                <a:lnTo>
                  <a:pt x="330" y="670"/>
                </a:lnTo>
                <a:lnTo>
                  <a:pt x="332" y="673"/>
                </a:lnTo>
                <a:lnTo>
                  <a:pt x="330" y="675"/>
                </a:lnTo>
                <a:lnTo>
                  <a:pt x="325" y="675"/>
                </a:lnTo>
                <a:lnTo>
                  <a:pt x="313" y="673"/>
                </a:lnTo>
                <a:lnTo>
                  <a:pt x="303" y="673"/>
                </a:lnTo>
                <a:lnTo>
                  <a:pt x="299" y="673"/>
                </a:lnTo>
                <a:lnTo>
                  <a:pt x="289" y="675"/>
                </a:lnTo>
                <a:lnTo>
                  <a:pt x="285" y="682"/>
                </a:lnTo>
                <a:lnTo>
                  <a:pt x="285" y="684"/>
                </a:lnTo>
                <a:lnTo>
                  <a:pt x="283" y="688"/>
                </a:lnTo>
                <a:lnTo>
                  <a:pt x="278" y="681"/>
                </a:lnTo>
                <a:lnTo>
                  <a:pt x="274" y="688"/>
                </a:lnTo>
                <a:lnTo>
                  <a:pt x="265" y="686"/>
                </a:lnTo>
                <a:lnTo>
                  <a:pt x="259" y="685"/>
                </a:lnTo>
                <a:lnTo>
                  <a:pt x="257" y="684"/>
                </a:lnTo>
                <a:lnTo>
                  <a:pt x="255" y="682"/>
                </a:lnTo>
                <a:lnTo>
                  <a:pt x="254" y="682"/>
                </a:lnTo>
                <a:lnTo>
                  <a:pt x="248" y="682"/>
                </a:lnTo>
                <a:lnTo>
                  <a:pt x="246" y="682"/>
                </a:lnTo>
                <a:lnTo>
                  <a:pt x="238" y="679"/>
                </a:lnTo>
                <a:lnTo>
                  <a:pt x="228" y="674"/>
                </a:lnTo>
                <a:lnTo>
                  <a:pt x="218" y="673"/>
                </a:lnTo>
                <a:lnTo>
                  <a:pt x="210" y="674"/>
                </a:lnTo>
                <a:lnTo>
                  <a:pt x="206" y="679"/>
                </a:lnTo>
                <a:lnTo>
                  <a:pt x="198" y="686"/>
                </a:lnTo>
                <a:lnTo>
                  <a:pt x="194" y="684"/>
                </a:lnTo>
                <a:lnTo>
                  <a:pt x="197" y="677"/>
                </a:lnTo>
                <a:lnTo>
                  <a:pt x="201" y="671"/>
                </a:lnTo>
                <a:lnTo>
                  <a:pt x="203" y="669"/>
                </a:lnTo>
                <a:lnTo>
                  <a:pt x="206" y="669"/>
                </a:lnTo>
                <a:lnTo>
                  <a:pt x="214" y="667"/>
                </a:lnTo>
                <a:lnTo>
                  <a:pt x="218" y="656"/>
                </a:lnTo>
                <a:lnTo>
                  <a:pt x="220" y="655"/>
                </a:lnTo>
                <a:lnTo>
                  <a:pt x="220" y="652"/>
                </a:lnTo>
                <a:lnTo>
                  <a:pt x="213" y="658"/>
                </a:lnTo>
                <a:lnTo>
                  <a:pt x="212" y="663"/>
                </a:lnTo>
                <a:lnTo>
                  <a:pt x="205" y="664"/>
                </a:lnTo>
                <a:lnTo>
                  <a:pt x="202" y="666"/>
                </a:lnTo>
                <a:lnTo>
                  <a:pt x="197" y="670"/>
                </a:lnTo>
                <a:lnTo>
                  <a:pt x="190" y="671"/>
                </a:lnTo>
                <a:lnTo>
                  <a:pt x="191" y="667"/>
                </a:lnTo>
                <a:lnTo>
                  <a:pt x="192" y="666"/>
                </a:lnTo>
                <a:lnTo>
                  <a:pt x="199" y="658"/>
                </a:lnTo>
                <a:lnTo>
                  <a:pt x="192" y="662"/>
                </a:lnTo>
                <a:lnTo>
                  <a:pt x="190" y="663"/>
                </a:lnTo>
                <a:lnTo>
                  <a:pt x="187" y="666"/>
                </a:lnTo>
                <a:lnTo>
                  <a:pt x="182" y="666"/>
                </a:lnTo>
                <a:lnTo>
                  <a:pt x="186" y="655"/>
                </a:lnTo>
                <a:lnTo>
                  <a:pt x="183" y="654"/>
                </a:lnTo>
                <a:lnTo>
                  <a:pt x="179" y="658"/>
                </a:lnTo>
                <a:lnTo>
                  <a:pt x="171" y="654"/>
                </a:lnTo>
                <a:lnTo>
                  <a:pt x="171" y="654"/>
                </a:lnTo>
                <a:lnTo>
                  <a:pt x="182" y="647"/>
                </a:lnTo>
                <a:lnTo>
                  <a:pt x="186" y="648"/>
                </a:lnTo>
                <a:lnTo>
                  <a:pt x="188" y="649"/>
                </a:lnTo>
                <a:lnTo>
                  <a:pt x="201" y="648"/>
                </a:lnTo>
                <a:lnTo>
                  <a:pt x="201" y="643"/>
                </a:lnTo>
                <a:lnTo>
                  <a:pt x="199" y="643"/>
                </a:lnTo>
                <a:lnTo>
                  <a:pt x="190" y="645"/>
                </a:lnTo>
                <a:lnTo>
                  <a:pt x="184" y="643"/>
                </a:lnTo>
                <a:lnTo>
                  <a:pt x="177" y="640"/>
                </a:lnTo>
                <a:lnTo>
                  <a:pt x="176" y="639"/>
                </a:lnTo>
                <a:lnTo>
                  <a:pt x="175" y="634"/>
                </a:lnTo>
                <a:lnTo>
                  <a:pt x="171" y="628"/>
                </a:lnTo>
                <a:lnTo>
                  <a:pt x="168" y="632"/>
                </a:lnTo>
                <a:lnTo>
                  <a:pt x="169" y="636"/>
                </a:lnTo>
                <a:lnTo>
                  <a:pt x="171" y="639"/>
                </a:lnTo>
                <a:lnTo>
                  <a:pt x="175" y="643"/>
                </a:lnTo>
                <a:lnTo>
                  <a:pt x="172" y="647"/>
                </a:lnTo>
                <a:lnTo>
                  <a:pt x="165" y="648"/>
                </a:lnTo>
                <a:lnTo>
                  <a:pt x="160" y="648"/>
                </a:lnTo>
                <a:lnTo>
                  <a:pt x="165" y="652"/>
                </a:lnTo>
                <a:lnTo>
                  <a:pt x="167" y="654"/>
                </a:lnTo>
                <a:lnTo>
                  <a:pt x="167" y="660"/>
                </a:lnTo>
                <a:lnTo>
                  <a:pt x="149" y="659"/>
                </a:lnTo>
                <a:lnTo>
                  <a:pt x="139" y="652"/>
                </a:lnTo>
                <a:lnTo>
                  <a:pt x="135" y="652"/>
                </a:lnTo>
                <a:lnTo>
                  <a:pt x="132" y="641"/>
                </a:lnTo>
                <a:lnTo>
                  <a:pt x="138" y="639"/>
                </a:lnTo>
                <a:lnTo>
                  <a:pt x="139" y="634"/>
                </a:lnTo>
                <a:lnTo>
                  <a:pt x="143" y="628"/>
                </a:lnTo>
                <a:lnTo>
                  <a:pt x="153" y="629"/>
                </a:lnTo>
                <a:lnTo>
                  <a:pt x="152" y="625"/>
                </a:lnTo>
                <a:lnTo>
                  <a:pt x="162" y="621"/>
                </a:lnTo>
                <a:lnTo>
                  <a:pt x="167" y="618"/>
                </a:lnTo>
                <a:lnTo>
                  <a:pt x="168" y="618"/>
                </a:lnTo>
                <a:lnTo>
                  <a:pt x="171" y="617"/>
                </a:lnTo>
                <a:lnTo>
                  <a:pt x="177" y="611"/>
                </a:lnTo>
                <a:lnTo>
                  <a:pt x="179" y="610"/>
                </a:lnTo>
                <a:lnTo>
                  <a:pt x="183" y="609"/>
                </a:lnTo>
                <a:lnTo>
                  <a:pt x="182" y="606"/>
                </a:lnTo>
                <a:lnTo>
                  <a:pt x="176" y="607"/>
                </a:lnTo>
                <a:lnTo>
                  <a:pt x="171" y="609"/>
                </a:lnTo>
                <a:lnTo>
                  <a:pt x="160" y="617"/>
                </a:lnTo>
                <a:lnTo>
                  <a:pt x="158" y="617"/>
                </a:lnTo>
                <a:lnTo>
                  <a:pt x="154" y="606"/>
                </a:lnTo>
                <a:lnTo>
                  <a:pt x="153" y="600"/>
                </a:lnTo>
                <a:lnTo>
                  <a:pt x="150" y="602"/>
                </a:lnTo>
                <a:lnTo>
                  <a:pt x="149" y="603"/>
                </a:lnTo>
                <a:lnTo>
                  <a:pt x="150" y="610"/>
                </a:lnTo>
                <a:lnTo>
                  <a:pt x="143" y="609"/>
                </a:lnTo>
                <a:lnTo>
                  <a:pt x="141" y="609"/>
                </a:lnTo>
                <a:lnTo>
                  <a:pt x="135" y="606"/>
                </a:lnTo>
                <a:lnTo>
                  <a:pt x="130" y="603"/>
                </a:lnTo>
                <a:lnTo>
                  <a:pt x="124" y="602"/>
                </a:lnTo>
                <a:lnTo>
                  <a:pt x="117" y="600"/>
                </a:lnTo>
                <a:lnTo>
                  <a:pt x="113" y="598"/>
                </a:lnTo>
                <a:lnTo>
                  <a:pt x="112" y="596"/>
                </a:lnTo>
                <a:lnTo>
                  <a:pt x="107" y="589"/>
                </a:lnTo>
                <a:lnTo>
                  <a:pt x="104" y="587"/>
                </a:lnTo>
                <a:lnTo>
                  <a:pt x="93" y="579"/>
                </a:lnTo>
                <a:lnTo>
                  <a:pt x="86" y="574"/>
                </a:lnTo>
                <a:lnTo>
                  <a:pt x="81" y="570"/>
                </a:lnTo>
                <a:lnTo>
                  <a:pt x="72" y="566"/>
                </a:lnTo>
                <a:lnTo>
                  <a:pt x="70" y="562"/>
                </a:lnTo>
                <a:lnTo>
                  <a:pt x="67" y="554"/>
                </a:lnTo>
                <a:lnTo>
                  <a:pt x="66" y="543"/>
                </a:lnTo>
                <a:lnTo>
                  <a:pt x="66" y="540"/>
                </a:lnTo>
                <a:lnTo>
                  <a:pt x="66" y="538"/>
                </a:lnTo>
                <a:lnTo>
                  <a:pt x="63" y="538"/>
                </a:lnTo>
                <a:lnTo>
                  <a:pt x="59" y="538"/>
                </a:lnTo>
                <a:lnTo>
                  <a:pt x="56" y="536"/>
                </a:lnTo>
                <a:lnTo>
                  <a:pt x="49" y="535"/>
                </a:lnTo>
                <a:lnTo>
                  <a:pt x="45" y="535"/>
                </a:lnTo>
                <a:lnTo>
                  <a:pt x="42" y="535"/>
                </a:lnTo>
                <a:lnTo>
                  <a:pt x="38" y="529"/>
                </a:lnTo>
                <a:lnTo>
                  <a:pt x="40" y="521"/>
                </a:lnTo>
                <a:lnTo>
                  <a:pt x="34" y="517"/>
                </a:lnTo>
                <a:lnTo>
                  <a:pt x="27" y="514"/>
                </a:lnTo>
                <a:lnTo>
                  <a:pt x="23" y="512"/>
                </a:lnTo>
                <a:lnTo>
                  <a:pt x="22" y="509"/>
                </a:lnTo>
                <a:lnTo>
                  <a:pt x="19" y="499"/>
                </a:lnTo>
                <a:lnTo>
                  <a:pt x="18" y="494"/>
                </a:lnTo>
                <a:lnTo>
                  <a:pt x="14" y="482"/>
                </a:lnTo>
                <a:lnTo>
                  <a:pt x="11" y="474"/>
                </a:lnTo>
                <a:lnTo>
                  <a:pt x="11" y="472"/>
                </a:lnTo>
                <a:lnTo>
                  <a:pt x="10" y="463"/>
                </a:lnTo>
                <a:lnTo>
                  <a:pt x="8" y="456"/>
                </a:lnTo>
                <a:lnTo>
                  <a:pt x="15" y="444"/>
                </a:lnTo>
                <a:lnTo>
                  <a:pt x="19" y="437"/>
                </a:lnTo>
                <a:lnTo>
                  <a:pt x="19" y="435"/>
                </a:lnTo>
                <a:lnTo>
                  <a:pt x="23" y="426"/>
                </a:lnTo>
                <a:lnTo>
                  <a:pt x="25" y="419"/>
                </a:lnTo>
                <a:lnTo>
                  <a:pt x="23" y="412"/>
                </a:lnTo>
                <a:lnTo>
                  <a:pt x="25" y="404"/>
                </a:lnTo>
                <a:lnTo>
                  <a:pt x="27" y="407"/>
                </a:lnTo>
                <a:lnTo>
                  <a:pt x="33" y="415"/>
                </a:lnTo>
                <a:lnTo>
                  <a:pt x="37" y="412"/>
                </a:lnTo>
                <a:lnTo>
                  <a:pt x="38" y="411"/>
                </a:lnTo>
                <a:lnTo>
                  <a:pt x="36" y="409"/>
                </a:lnTo>
                <a:lnTo>
                  <a:pt x="33" y="404"/>
                </a:lnTo>
                <a:lnTo>
                  <a:pt x="30" y="403"/>
                </a:lnTo>
                <a:lnTo>
                  <a:pt x="30" y="401"/>
                </a:lnTo>
                <a:lnTo>
                  <a:pt x="30" y="400"/>
                </a:lnTo>
                <a:lnTo>
                  <a:pt x="29" y="396"/>
                </a:lnTo>
                <a:lnTo>
                  <a:pt x="31" y="384"/>
                </a:lnTo>
                <a:lnTo>
                  <a:pt x="36" y="386"/>
                </a:lnTo>
                <a:lnTo>
                  <a:pt x="37" y="388"/>
                </a:lnTo>
                <a:lnTo>
                  <a:pt x="38" y="388"/>
                </a:lnTo>
                <a:lnTo>
                  <a:pt x="40" y="392"/>
                </a:lnTo>
                <a:lnTo>
                  <a:pt x="40" y="393"/>
                </a:lnTo>
                <a:lnTo>
                  <a:pt x="47" y="401"/>
                </a:lnTo>
                <a:lnTo>
                  <a:pt x="49" y="401"/>
                </a:lnTo>
                <a:lnTo>
                  <a:pt x="52" y="403"/>
                </a:lnTo>
                <a:lnTo>
                  <a:pt x="52" y="404"/>
                </a:lnTo>
                <a:lnTo>
                  <a:pt x="51" y="405"/>
                </a:lnTo>
                <a:lnTo>
                  <a:pt x="51" y="412"/>
                </a:lnTo>
                <a:lnTo>
                  <a:pt x="47" y="424"/>
                </a:lnTo>
                <a:lnTo>
                  <a:pt x="47" y="426"/>
                </a:lnTo>
                <a:lnTo>
                  <a:pt x="51" y="427"/>
                </a:lnTo>
                <a:lnTo>
                  <a:pt x="55" y="414"/>
                </a:lnTo>
                <a:lnTo>
                  <a:pt x="62" y="415"/>
                </a:lnTo>
                <a:lnTo>
                  <a:pt x="67" y="409"/>
                </a:lnTo>
                <a:lnTo>
                  <a:pt x="68" y="408"/>
                </a:lnTo>
                <a:lnTo>
                  <a:pt x="72" y="409"/>
                </a:lnTo>
                <a:lnTo>
                  <a:pt x="78" y="414"/>
                </a:lnTo>
                <a:lnTo>
                  <a:pt x="81" y="418"/>
                </a:lnTo>
                <a:lnTo>
                  <a:pt x="83" y="419"/>
                </a:lnTo>
                <a:lnTo>
                  <a:pt x="89" y="429"/>
                </a:lnTo>
                <a:lnTo>
                  <a:pt x="90" y="430"/>
                </a:lnTo>
                <a:lnTo>
                  <a:pt x="94" y="437"/>
                </a:lnTo>
                <a:lnTo>
                  <a:pt x="97" y="442"/>
                </a:lnTo>
                <a:lnTo>
                  <a:pt x="105" y="446"/>
                </a:lnTo>
                <a:lnTo>
                  <a:pt x="111" y="448"/>
                </a:lnTo>
                <a:lnTo>
                  <a:pt x="117" y="448"/>
                </a:lnTo>
                <a:lnTo>
                  <a:pt x="116" y="444"/>
                </a:lnTo>
                <a:lnTo>
                  <a:pt x="113" y="442"/>
                </a:lnTo>
                <a:lnTo>
                  <a:pt x="109" y="442"/>
                </a:lnTo>
                <a:lnTo>
                  <a:pt x="105" y="441"/>
                </a:lnTo>
                <a:lnTo>
                  <a:pt x="100" y="435"/>
                </a:lnTo>
                <a:lnTo>
                  <a:pt x="96" y="430"/>
                </a:lnTo>
                <a:lnTo>
                  <a:pt x="102" y="420"/>
                </a:lnTo>
                <a:lnTo>
                  <a:pt x="109" y="414"/>
                </a:lnTo>
                <a:lnTo>
                  <a:pt x="120" y="408"/>
                </a:lnTo>
                <a:lnTo>
                  <a:pt x="123" y="408"/>
                </a:lnTo>
                <a:lnTo>
                  <a:pt x="124" y="408"/>
                </a:lnTo>
                <a:lnTo>
                  <a:pt x="132" y="407"/>
                </a:lnTo>
                <a:lnTo>
                  <a:pt x="143" y="405"/>
                </a:lnTo>
                <a:lnTo>
                  <a:pt x="150" y="404"/>
                </a:lnTo>
                <a:lnTo>
                  <a:pt x="154" y="403"/>
                </a:lnTo>
                <a:lnTo>
                  <a:pt x="161" y="401"/>
                </a:lnTo>
                <a:lnTo>
                  <a:pt x="158" y="399"/>
                </a:lnTo>
                <a:lnTo>
                  <a:pt x="143" y="400"/>
                </a:lnTo>
                <a:lnTo>
                  <a:pt x="138" y="401"/>
                </a:lnTo>
                <a:lnTo>
                  <a:pt x="135" y="403"/>
                </a:lnTo>
                <a:lnTo>
                  <a:pt x="124" y="403"/>
                </a:lnTo>
                <a:lnTo>
                  <a:pt x="122" y="403"/>
                </a:lnTo>
                <a:lnTo>
                  <a:pt x="117" y="404"/>
                </a:lnTo>
                <a:lnTo>
                  <a:pt x="111" y="407"/>
                </a:lnTo>
                <a:lnTo>
                  <a:pt x="100" y="414"/>
                </a:lnTo>
                <a:lnTo>
                  <a:pt x="94" y="420"/>
                </a:lnTo>
                <a:lnTo>
                  <a:pt x="92" y="423"/>
                </a:lnTo>
                <a:lnTo>
                  <a:pt x="89" y="415"/>
                </a:lnTo>
                <a:lnTo>
                  <a:pt x="85" y="409"/>
                </a:lnTo>
                <a:lnTo>
                  <a:pt x="85" y="407"/>
                </a:lnTo>
                <a:lnTo>
                  <a:pt x="97" y="403"/>
                </a:lnTo>
                <a:lnTo>
                  <a:pt x="96" y="400"/>
                </a:lnTo>
                <a:lnTo>
                  <a:pt x="92" y="396"/>
                </a:lnTo>
                <a:lnTo>
                  <a:pt x="81" y="393"/>
                </a:lnTo>
                <a:lnTo>
                  <a:pt x="78" y="386"/>
                </a:lnTo>
                <a:lnTo>
                  <a:pt x="77" y="382"/>
                </a:lnTo>
                <a:lnTo>
                  <a:pt x="75" y="381"/>
                </a:lnTo>
                <a:lnTo>
                  <a:pt x="74" y="379"/>
                </a:lnTo>
                <a:lnTo>
                  <a:pt x="77" y="375"/>
                </a:lnTo>
                <a:lnTo>
                  <a:pt x="89" y="369"/>
                </a:lnTo>
                <a:lnTo>
                  <a:pt x="94" y="371"/>
                </a:lnTo>
                <a:lnTo>
                  <a:pt x="105" y="367"/>
                </a:lnTo>
                <a:lnTo>
                  <a:pt x="107" y="366"/>
                </a:lnTo>
                <a:lnTo>
                  <a:pt x="108" y="366"/>
                </a:lnTo>
                <a:lnTo>
                  <a:pt x="107" y="366"/>
                </a:lnTo>
                <a:lnTo>
                  <a:pt x="105" y="362"/>
                </a:lnTo>
                <a:lnTo>
                  <a:pt x="100" y="363"/>
                </a:lnTo>
                <a:lnTo>
                  <a:pt x="98" y="360"/>
                </a:lnTo>
                <a:lnTo>
                  <a:pt x="98" y="359"/>
                </a:lnTo>
                <a:lnTo>
                  <a:pt x="104" y="355"/>
                </a:lnTo>
                <a:lnTo>
                  <a:pt x="104" y="354"/>
                </a:lnTo>
                <a:lnTo>
                  <a:pt x="105" y="352"/>
                </a:lnTo>
                <a:lnTo>
                  <a:pt x="108" y="344"/>
                </a:lnTo>
                <a:lnTo>
                  <a:pt x="116" y="340"/>
                </a:lnTo>
                <a:lnTo>
                  <a:pt x="117" y="340"/>
                </a:lnTo>
                <a:lnTo>
                  <a:pt x="123" y="339"/>
                </a:lnTo>
                <a:lnTo>
                  <a:pt x="124" y="337"/>
                </a:lnTo>
                <a:lnTo>
                  <a:pt x="126" y="336"/>
                </a:lnTo>
                <a:lnTo>
                  <a:pt x="128" y="336"/>
                </a:lnTo>
                <a:lnTo>
                  <a:pt x="134" y="336"/>
                </a:lnTo>
                <a:lnTo>
                  <a:pt x="138" y="334"/>
                </a:lnTo>
                <a:lnTo>
                  <a:pt x="142" y="333"/>
                </a:lnTo>
                <a:lnTo>
                  <a:pt x="160" y="328"/>
                </a:lnTo>
                <a:lnTo>
                  <a:pt x="161" y="326"/>
                </a:lnTo>
                <a:lnTo>
                  <a:pt x="157" y="324"/>
                </a:lnTo>
                <a:lnTo>
                  <a:pt x="154" y="324"/>
                </a:lnTo>
                <a:lnTo>
                  <a:pt x="146" y="324"/>
                </a:lnTo>
                <a:lnTo>
                  <a:pt x="143" y="325"/>
                </a:lnTo>
                <a:lnTo>
                  <a:pt x="139" y="328"/>
                </a:lnTo>
                <a:lnTo>
                  <a:pt x="137" y="329"/>
                </a:lnTo>
                <a:lnTo>
                  <a:pt x="132" y="329"/>
                </a:lnTo>
                <a:lnTo>
                  <a:pt x="127" y="330"/>
                </a:lnTo>
                <a:lnTo>
                  <a:pt x="126" y="330"/>
                </a:lnTo>
                <a:lnTo>
                  <a:pt x="124" y="332"/>
                </a:lnTo>
                <a:lnTo>
                  <a:pt x="120" y="333"/>
                </a:lnTo>
                <a:lnTo>
                  <a:pt x="115" y="324"/>
                </a:lnTo>
                <a:lnTo>
                  <a:pt x="116" y="322"/>
                </a:lnTo>
                <a:lnTo>
                  <a:pt x="119" y="322"/>
                </a:lnTo>
                <a:lnTo>
                  <a:pt x="122" y="322"/>
                </a:lnTo>
                <a:lnTo>
                  <a:pt x="123" y="324"/>
                </a:lnTo>
                <a:lnTo>
                  <a:pt x="124" y="324"/>
                </a:lnTo>
                <a:lnTo>
                  <a:pt x="130" y="324"/>
                </a:lnTo>
                <a:lnTo>
                  <a:pt x="131" y="324"/>
                </a:lnTo>
                <a:lnTo>
                  <a:pt x="132" y="324"/>
                </a:lnTo>
                <a:lnTo>
                  <a:pt x="135" y="325"/>
                </a:lnTo>
                <a:lnTo>
                  <a:pt x="132" y="317"/>
                </a:lnTo>
                <a:lnTo>
                  <a:pt x="131" y="311"/>
                </a:lnTo>
                <a:lnTo>
                  <a:pt x="131" y="310"/>
                </a:lnTo>
                <a:lnTo>
                  <a:pt x="127" y="315"/>
                </a:lnTo>
                <a:lnTo>
                  <a:pt x="124" y="314"/>
                </a:lnTo>
                <a:lnTo>
                  <a:pt x="120" y="317"/>
                </a:lnTo>
                <a:lnTo>
                  <a:pt x="113" y="314"/>
                </a:lnTo>
                <a:lnTo>
                  <a:pt x="113" y="307"/>
                </a:lnTo>
                <a:lnTo>
                  <a:pt x="108" y="313"/>
                </a:lnTo>
                <a:lnTo>
                  <a:pt x="104" y="310"/>
                </a:lnTo>
                <a:lnTo>
                  <a:pt x="102" y="310"/>
                </a:lnTo>
                <a:lnTo>
                  <a:pt x="107" y="304"/>
                </a:lnTo>
                <a:lnTo>
                  <a:pt x="109" y="302"/>
                </a:lnTo>
                <a:lnTo>
                  <a:pt x="117" y="299"/>
                </a:lnTo>
                <a:lnTo>
                  <a:pt x="124" y="294"/>
                </a:lnTo>
                <a:lnTo>
                  <a:pt x="131" y="288"/>
                </a:lnTo>
                <a:lnTo>
                  <a:pt x="135" y="285"/>
                </a:lnTo>
                <a:lnTo>
                  <a:pt x="137" y="285"/>
                </a:lnTo>
                <a:lnTo>
                  <a:pt x="137" y="284"/>
                </a:lnTo>
                <a:lnTo>
                  <a:pt x="138" y="280"/>
                </a:lnTo>
                <a:lnTo>
                  <a:pt x="138" y="279"/>
                </a:lnTo>
                <a:lnTo>
                  <a:pt x="138" y="276"/>
                </a:lnTo>
                <a:lnTo>
                  <a:pt x="137" y="276"/>
                </a:lnTo>
                <a:lnTo>
                  <a:pt x="139" y="273"/>
                </a:lnTo>
                <a:lnTo>
                  <a:pt x="154" y="270"/>
                </a:lnTo>
                <a:lnTo>
                  <a:pt x="164" y="268"/>
                </a:lnTo>
                <a:lnTo>
                  <a:pt x="171" y="265"/>
                </a:lnTo>
                <a:lnTo>
                  <a:pt x="175" y="264"/>
                </a:lnTo>
                <a:lnTo>
                  <a:pt x="169" y="262"/>
                </a:lnTo>
                <a:lnTo>
                  <a:pt x="156" y="265"/>
                </a:lnTo>
                <a:lnTo>
                  <a:pt x="142" y="268"/>
                </a:lnTo>
                <a:lnTo>
                  <a:pt x="149" y="258"/>
                </a:lnTo>
                <a:lnTo>
                  <a:pt x="150" y="257"/>
                </a:lnTo>
                <a:lnTo>
                  <a:pt x="153" y="253"/>
                </a:lnTo>
                <a:lnTo>
                  <a:pt x="154" y="240"/>
                </a:lnTo>
                <a:lnTo>
                  <a:pt x="156" y="240"/>
                </a:lnTo>
                <a:lnTo>
                  <a:pt x="160" y="238"/>
                </a:lnTo>
                <a:lnTo>
                  <a:pt x="153" y="238"/>
                </a:lnTo>
                <a:lnTo>
                  <a:pt x="146" y="246"/>
                </a:lnTo>
                <a:lnTo>
                  <a:pt x="143" y="255"/>
                </a:lnTo>
                <a:lnTo>
                  <a:pt x="143" y="257"/>
                </a:lnTo>
                <a:lnTo>
                  <a:pt x="138" y="264"/>
                </a:lnTo>
                <a:lnTo>
                  <a:pt x="134" y="272"/>
                </a:lnTo>
                <a:lnTo>
                  <a:pt x="131" y="274"/>
                </a:lnTo>
                <a:lnTo>
                  <a:pt x="131" y="276"/>
                </a:lnTo>
                <a:lnTo>
                  <a:pt x="132" y="280"/>
                </a:lnTo>
                <a:lnTo>
                  <a:pt x="127" y="285"/>
                </a:lnTo>
                <a:lnTo>
                  <a:pt x="124" y="287"/>
                </a:lnTo>
                <a:lnTo>
                  <a:pt x="119" y="292"/>
                </a:lnTo>
                <a:lnTo>
                  <a:pt x="111" y="292"/>
                </a:lnTo>
                <a:lnTo>
                  <a:pt x="104" y="294"/>
                </a:lnTo>
                <a:lnTo>
                  <a:pt x="101" y="299"/>
                </a:lnTo>
                <a:lnTo>
                  <a:pt x="96" y="306"/>
                </a:lnTo>
                <a:lnTo>
                  <a:pt x="92" y="304"/>
                </a:lnTo>
                <a:lnTo>
                  <a:pt x="92" y="302"/>
                </a:lnTo>
                <a:lnTo>
                  <a:pt x="90" y="284"/>
                </a:lnTo>
                <a:lnTo>
                  <a:pt x="105" y="281"/>
                </a:lnTo>
                <a:lnTo>
                  <a:pt x="124" y="279"/>
                </a:lnTo>
                <a:lnTo>
                  <a:pt x="126" y="276"/>
                </a:lnTo>
                <a:lnTo>
                  <a:pt x="127" y="276"/>
                </a:lnTo>
                <a:lnTo>
                  <a:pt x="124" y="276"/>
                </a:lnTo>
                <a:lnTo>
                  <a:pt x="113" y="276"/>
                </a:lnTo>
                <a:lnTo>
                  <a:pt x="93" y="273"/>
                </a:lnTo>
                <a:lnTo>
                  <a:pt x="92" y="273"/>
                </a:lnTo>
                <a:lnTo>
                  <a:pt x="90" y="272"/>
                </a:lnTo>
                <a:lnTo>
                  <a:pt x="89" y="269"/>
                </a:lnTo>
                <a:lnTo>
                  <a:pt x="89" y="266"/>
                </a:lnTo>
                <a:lnTo>
                  <a:pt x="89" y="259"/>
                </a:lnTo>
                <a:lnTo>
                  <a:pt x="87" y="254"/>
                </a:lnTo>
                <a:lnTo>
                  <a:pt x="81" y="259"/>
                </a:lnTo>
                <a:lnTo>
                  <a:pt x="82" y="264"/>
                </a:lnTo>
                <a:lnTo>
                  <a:pt x="83" y="273"/>
                </a:lnTo>
                <a:lnTo>
                  <a:pt x="72" y="279"/>
                </a:lnTo>
                <a:lnTo>
                  <a:pt x="72" y="277"/>
                </a:lnTo>
                <a:lnTo>
                  <a:pt x="71" y="273"/>
                </a:lnTo>
                <a:lnTo>
                  <a:pt x="68" y="274"/>
                </a:lnTo>
                <a:lnTo>
                  <a:pt x="68" y="280"/>
                </a:lnTo>
                <a:lnTo>
                  <a:pt x="64" y="284"/>
                </a:lnTo>
                <a:lnTo>
                  <a:pt x="62" y="285"/>
                </a:lnTo>
                <a:lnTo>
                  <a:pt x="62" y="289"/>
                </a:lnTo>
                <a:lnTo>
                  <a:pt x="64" y="288"/>
                </a:lnTo>
                <a:lnTo>
                  <a:pt x="72" y="284"/>
                </a:lnTo>
                <a:lnTo>
                  <a:pt x="79" y="283"/>
                </a:lnTo>
                <a:lnTo>
                  <a:pt x="85" y="303"/>
                </a:lnTo>
                <a:lnTo>
                  <a:pt x="85" y="304"/>
                </a:lnTo>
                <a:lnTo>
                  <a:pt x="83" y="304"/>
                </a:lnTo>
                <a:lnTo>
                  <a:pt x="72" y="307"/>
                </a:lnTo>
                <a:lnTo>
                  <a:pt x="68" y="310"/>
                </a:lnTo>
                <a:lnTo>
                  <a:pt x="66" y="304"/>
                </a:lnTo>
                <a:lnTo>
                  <a:pt x="60" y="310"/>
                </a:lnTo>
                <a:lnTo>
                  <a:pt x="49" y="321"/>
                </a:lnTo>
                <a:lnTo>
                  <a:pt x="49" y="311"/>
                </a:lnTo>
                <a:lnTo>
                  <a:pt x="51" y="310"/>
                </a:lnTo>
                <a:lnTo>
                  <a:pt x="53" y="304"/>
                </a:lnTo>
                <a:lnTo>
                  <a:pt x="53" y="303"/>
                </a:lnTo>
                <a:lnTo>
                  <a:pt x="52" y="289"/>
                </a:lnTo>
                <a:lnTo>
                  <a:pt x="52" y="281"/>
                </a:lnTo>
                <a:lnTo>
                  <a:pt x="53" y="273"/>
                </a:lnTo>
                <a:lnTo>
                  <a:pt x="53" y="266"/>
                </a:lnTo>
                <a:lnTo>
                  <a:pt x="53" y="262"/>
                </a:lnTo>
                <a:lnTo>
                  <a:pt x="51" y="262"/>
                </a:lnTo>
                <a:lnTo>
                  <a:pt x="49" y="264"/>
                </a:lnTo>
                <a:lnTo>
                  <a:pt x="47" y="264"/>
                </a:lnTo>
                <a:lnTo>
                  <a:pt x="45" y="265"/>
                </a:lnTo>
                <a:lnTo>
                  <a:pt x="37" y="272"/>
                </a:lnTo>
                <a:lnTo>
                  <a:pt x="31" y="270"/>
                </a:lnTo>
                <a:lnTo>
                  <a:pt x="34" y="274"/>
                </a:lnTo>
                <a:lnTo>
                  <a:pt x="38" y="277"/>
                </a:lnTo>
                <a:lnTo>
                  <a:pt x="47" y="270"/>
                </a:lnTo>
                <a:lnTo>
                  <a:pt x="47" y="281"/>
                </a:lnTo>
                <a:lnTo>
                  <a:pt x="47" y="291"/>
                </a:lnTo>
                <a:lnTo>
                  <a:pt x="47" y="294"/>
                </a:lnTo>
                <a:lnTo>
                  <a:pt x="45" y="302"/>
                </a:lnTo>
                <a:lnTo>
                  <a:pt x="45" y="304"/>
                </a:lnTo>
                <a:lnTo>
                  <a:pt x="41" y="313"/>
                </a:lnTo>
                <a:lnTo>
                  <a:pt x="36" y="318"/>
                </a:lnTo>
                <a:lnTo>
                  <a:pt x="27" y="317"/>
                </a:lnTo>
                <a:lnTo>
                  <a:pt x="27" y="315"/>
                </a:lnTo>
                <a:lnTo>
                  <a:pt x="26" y="307"/>
                </a:lnTo>
                <a:lnTo>
                  <a:pt x="21" y="309"/>
                </a:lnTo>
                <a:lnTo>
                  <a:pt x="18" y="306"/>
                </a:lnTo>
                <a:lnTo>
                  <a:pt x="19" y="289"/>
                </a:lnTo>
                <a:lnTo>
                  <a:pt x="19" y="281"/>
                </a:lnTo>
                <a:lnTo>
                  <a:pt x="15" y="279"/>
                </a:lnTo>
                <a:lnTo>
                  <a:pt x="16" y="281"/>
                </a:lnTo>
                <a:lnTo>
                  <a:pt x="16" y="285"/>
                </a:lnTo>
                <a:lnTo>
                  <a:pt x="12" y="289"/>
                </a:lnTo>
                <a:lnTo>
                  <a:pt x="12" y="295"/>
                </a:lnTo>
                <a:lnTo>
                  <a:pt x="12" y="298"/>
                </a:lnTo>
                <a:lnTo>
                  <a:pt x="8" y="298"/>
                </a:lnTo>
                <a:lnTo>
                  <a:pt x="8" y="294"/>
                </a:lnTo>
                <a:lnTo>
                  <a:pt x="7" y="289"/>
                </a:lnTo>
                <a:lnTo>
                  <a:pt x="6" y="287"/>
                </a:lnTo>
                <a:lnTo>
                  <a:pt x="6" y="285"/>
                </a:lnTo>
                <a:lnTo>
                  <a:pt x="6" y="281"/>
                </a:lnTo>
                <a:lnTo>
                  <a:pt x="4" y="277"/>
                </a:lnTo>
                <a:lnTo>
                  <a:pt x="1" y="272"/>
                </a:lnTo>
                <a:lnTo>
                  <a:pt x="0" y="255"/>
                </a:lnTo>
                <a:lnTo>
                  <a:pt x="6" y="255"/>
                </a:lnTo>
                <a:lnTo>
                  <a:pt x="6" y="257"/>
                </a:lnTo>
                <a:lnTo>
                  <a:pt x="7" y="250"/>
                </a:lnTo>
                <a:lnTo>
                  <a:pt x="3" y="244"/>
                </a:lnTo>
                <a:lnTo>
                  <a:pt x="6" y="240"/>
                </a:lnTo>
                <a:lnTo>
                  <a:pt x="11" y="234"/>
                </a:lnTo>
                <a:lnTo>
                  <a:pt x="16" y="225"/>
                </a:lnTo>
                <a:lnTo>
                  <a:pt x="21" y="223"/>
                </a:lnTo>
                <a:lnTo>
                  <a:pt x="25" y="220"/>
                </a:lnTo>
                <a:lnTo>
                  <a:pt x="29" y="219"/>
                </a:lnTo>
                <a:lnTo>
                  <a:pt x="29" y="220"/>
                </a:lnTo>
                <a:lnTo>
                  <a:pt x="31" y="228"/>
                </a:lnTo>
                <a:lnTo>
                  <a:pt x="33" y="231"/>
                </a:lnTo>
                <a:lnTo>
                  <a:pt x="38" y="228"/>
                </a:lnTo>
                <a:lnTo>
                  <a:pt x="37" y="221"/>
                </a:lnTo>
                <a:lnTo>
                  <a:pt x="34" y="216"/>
                </a:lnTo>
                <a:lnTo>
                  <a:pt x="38" y="209"/>
                </a:lnTo>
                <a:lnTo>
                  <a:pt x="42" y="206"/>
                </a:lnTo>
                <a:lnTo>
                  <a:pt x="45" y="202"/>
                </a:lnTo>
                <a:lnTo>
                  <a:pt x="48" y="201"/>
                </a:lnTo>
                <a:lnTo>
                  <a:pt x="49" y="199"/>
                </a:lnTo>
                <a:lnTo>
                  <a:pt x="49" y="201"/>
                </a:lnTo>
                <a:lnTo>
                  <a:pt x="49" y="210"/>
                </a:lnTo>
                <a:lnTo>
                  <a:pt x="47" y="219"/>
                </a:lnTo>
                <a:lnTo>
                  <a:pt x="44" y="229"/>
                </a:lnTo>
                <a:lnTo>
                  <a:pt x="44" y="240"/>
                </a:lnTo>
                <a:lnTo>
                  <a:pt x="38" y="247"/>
                </a:lnTo>
                <a:lnTo>
                  <a:pt x="34" y="249"/>
                </a:lnTo>
                <a:lnTo>
                  <a:pt x="31" y="250"/>
                </a:lnTo>
                <a:lnTo>
                  <a:pt x="31" y="258"/>
                </a:lnTo>
                <a:lnTo>
                  <a:pt x="33" y="258"/>
                </a:lnTo>
                <a:lnTo>
                  <a:pt x="41" y="254"/>
                </a:lnTo>
                <a:lnTo>
                  <a:pt x="47" y="247"/>
                </a:lnTo>
                <a:lnTo>
                  <a:pt x="51" y="243"/>
                </a:lnTo>
                <a:lnTo>
                  <a:pt x="51" y="231"/>
                </a:lnTo>
                <a:lnTo>
                  <a:pt x="53" y="219"/>
                </a:lnTo>
                <a:lnTo>
                  <a:pt x="57" y="212"/>
                </a:lnTo>
                <a:lnTo>
                  <a:pt x="60" y="213"/>
                </a:lnTo>
                <a:lnTo>
                  <a:pt x="64" y="216"/>
                </a:lnTo>
                <a:lnTo>
                  <a:pt x="75" y="224"/>
                </a:lnTo>
                <a:lnTo>
                  <a:pt x="79" y="231"/>
                </a:lnTo>
                <a:lnTo>
                  <a:pt x="77" y="235"/>
                </a:lnTo>
                <a:lnTo>
                  <a:pt x="75" y="235"/>
                </a:lnTo>
                <a:lnTo>
                  <a:pt x="74" y="236"/>
                </a:lnTo>
                <a:lnTo>
                  <a:pt x="74" y="238"/>
                </a:lnTo>
                <a:lnTo>
                  <a:pt x="82" y="236"/>
                </a:lnTo>
                <a:lnTo>
                  <a:pt x="83" y="231"/>
                </a:lnTo>
                <a:lnTo>
                  <a:pt x="83" y="229"/>
                </a:lnTo>
                <a:lnTo>
                  <a:pt x="83" y="228"/>
                </a:lnTo>
                <a:lnTo>
                  <a:pt x="87" y="228"/>
                </a:lnTo>
                <a:lnTo>
                  <a:pt x="96" y="229"/>
                </a:lnTo>
                <a:lnTo>
                  <a:pt x="102" y="224"/>
                </a:lnTo>
                <a:lnTo>
                  <a:pt x="101" y="220"/>
                </a:lnTo>
                <a:lnTo>
                  <a:pt x="90" y="223"/>
                </a:lnTo>
                <a:lnTo>
                  <a:pt x="83" y="224"/>
                </a:lnTo>
                <a:lnTo>
                  <a:pt x="83" y="217"/>
                </a:lnTo>
                <a:lnTo>
                  <a:pt x="89" y="212"/>
                </a:lnTo>
                <a:lnTo>
                  <a:pt x="94" y="208"/>
                </a:lnTo>
                <a:lnTo>
                  <a:pt x="104" y="206"/>
                </a:lnTo>
                <a:lnTo>
                  <a:pt x="104" y="204"/>
                </a:lnTo>
                <a:lnTo>
                  <a:pt x="105" y="199"/>
                </a:lnTo>
                <a:lnTo>
                  <a:pt x="105" y="197"/>
                </a:lnTo>
                <a:lnTo>
                  <a:pt x="108" y="202"/>
                </a:lnTo>
                <a:lnTo>
                  <a:pt x="112" y="205"/>
                </a:lnTo>
                <a:lnTo>
                  <a:pt x="124" y="208"/>
                </a:lnTo>
                <a:lnTo>
                  <a:pt x="126" y="208"/>
                </a:lnTo>
                <a:lnTo>
                  <a:pt x="130" y="206"/>
                </a:lnTo>
                <a:lnTo>
                  <a:pt x="130" y="205"/>
                </a:lnTo>
                <a:lnTo>
                  <a:pt x="134" y="197"/>
                </a:lnTo>
                <a:lnTo>
                  <a:pt x="145" y="193"/>
                </a:lnTo>
                <a:lnTo>
                  <a:pt x="149" y="187"/>
                </a:lnTo>
                <a:lnTo>
                  <a:pt x="156" y="186"/>
                </a:lnTo>
                <a:lnTo>
                  <a:pt x="158" y="184"/>
                </a:lnTo>
                <a:lnTo>
                  <a:pt x="164" y="183"/>
                </a:lnTo>
                <a:lnTo>
                  <a:pt x="164" y="182"/>
                </a:lnTo>
                <a:lnTo>
                  <a:pt x="167" y="176"/>
                </a:lnTo>
                <a:lnTo>
                  <a:pt x="162" y="179"/>
                </a:lnTo>
                <a:lnTo>
                  <a:pt x="161" y="179"/>
                </a:lnTo>
                <a:lnTo>
                  <a:pt x="158" y="182"/>
                </a:lnTo>
                <a:lnTo>
                  <a:pt x="147" y="184"/>
                </a:lnTo>
                <a:lnTo>
                  <a:pt x="146" y="184"/>
                </a:lnTo>
                <a:lnTo>
                  <a:pt x="139" y="189"/>
                </a:lnTo>
                <a:lnTo>
                  <a:pt x="135" y="191"/>
                </a:lnTo>
                <a:lnTo>
                  <a:pt x="135" y="193"/>
                </a:lnTo>
                <a:lnTo>
                  <a:pt x="128" y="194"/>
                </a:lnTo>
                <a:lnTo>
                  <a:pt x="124" y="199"/>
                </a:lnTo>
                <a:lnTo>
                  <a:pt x="117" y="201"/>
                </a:lnTo>
                <a:lnTo>
                  <a:pt x="113" y="199"/>
                </a:lnTo>
                <a:lnTo>
                  <a:pt x="109" y="194"/>
                </a:lnTo>
                <a:lnTo>
                  <a:pt x="112" y="189"/>
                </a:lnTo>
                <a:lnTo>
                  <a:pt x="115" y="183"/>
                </a:lnTo>
                <a:lnTo>
                  <a:pt x="115" y="182"/>
                </a:lnTo>
                <a:lnTo>
                  <a:pt x="115" y="176"/>
                </a:lnTo>
                <a:lnTo>
                  <a:pt x="115" y="174"/>
                </a:lnTo>
                <a:lnTo>
                  <a:pt x="112" y="175"/>
                </a:lnTo>
                <a:lnTo>
                  <a:pt x="109" y="182"/>
                </a:lnTo>
                <a:lnTo>
                  <a:pt x="105" y="189"/>
                </a:lnTo>
                <a:lnTo>
                  <a:pt x="102" y="193"/>
                </a:lnTo>
                <a:lnTo>
                  <a:pt x="98" y="195"/>
                </a:lnTo>
                <a:lnTo>
                  <a:pt x="96" y="191"/>
                </a:lnTo>
                <a:lnTo>
                  <a:pt x="93" y="187"/>
                </a:lnTo>
                <a:lnTo>
                  <a:pt x="92" y="184"/>
                </a:lnTo>
                <a:lnTo>
                  <a:pt x="90" y="179"/>
                </a:lnTo>
                <a:lnTo>
                  <a:pt x="85" y="175"/>
                </a:lnTo>
                <a:lnTo>
                  <a:pt x="79" y="175"/>
                </a:lnTo>
                <a:lnTo>
                  <a:pt x="78" y="175"/>
                </a:lnTo>
                <a:lnTo>
                  <a:pt x="75" y="174"/>
                </a:lnTo>
                <a:lnTo>
                  <a:pt x="78" y="169"/>
                </a:lnTo>
                <a:lnTo>
                  <a:pt x="83" y="167"/>
                </a:lnTo>
                <a:lnTo>
                  <a:pt x="86" y="163"/>
                </a:lnTo>
                <a:lnTo>
                  <a:pt x="87" y="157"/>
                </a:lnTo>
                <a:lnTo>
                  <a:pt x="92" y="153"/>
                </a:lnTo>
                <a:lnTo>
                  <a:pt x="93" y="153"/>
                </a:lnTo>
                <a:lnTo>
                  <a:pt x="97" y="152"/>
                </a:lnTo>
                <a:lnTo>
                  <a:pt x="98" y="152"/>
                </a:lnTo>
                <a:lnTo>
                  <a:pt x="104" y="150"/>
                </a:lnTo>
                <a:lnTo>
                  <a:pt x="105" y="150"/>
                </a:lnTo>
                <a:lnTo>
                  <a:pt x="105" y="150"/>
                </a:lnTo>
                <a:lnTo>
                  <a:pt x="109" y="149"/>
                </a:lnTo>
                <a:lnTo>
                  <a:pt x="112" y="149"/>
                </a:lnTo>
                <a:lnTo>
                  <a:pt x="113" y="148"/>
                </a:lnTo>
                <a:lnTo>
                  <a:pt x="116" y="148"/>
                </a:lnTo>
                <a:lnTo>
                  <a:pt x="119" y="146"/>
                </a:lnTo>
                <a:lnTo>
                  <a:pt x="122" y="145"/>
                </a:lnTo>
                <a:lnTo>
                  <a:pt x="124" y="142"/>
                </a:lnTo>
                <a:lnTo>
                  <a:pt x="123" y="141"/>
                </a:lnTo>
                <a:lnTo>
                  <a:pt x="122" y="138"/>
                </a:lnTo>
                <a:lnTo>
                  <a:pt x="123" y="134"/>
                </a:lnTo>
                <a:lnTo>
                  <a:pt x="123" y="133"/>
                </a:lnTo>
                <a:lnTo>
                  <a:pt x="124" y="129"/>
                </a:lnTo>
                <a:lnTo>
                  <a:pt x="128" y="122"/>
                </a:lnTo>
                <a:lnTo>
                  <a:pt x="135" y="116"/>
                </a:lnTo>
                <a:lnTo>
                  <a:pt x="137" y="116"/>
                </a:lnTo>
                <a:lnTo>
                  <a:pt x="143" y="115"/>
                </a:lnTo>
                <a:lnTo>
                  <a:pt x="152" y="114"/>
                </a:lnTo>
                <a:lnTo>
                  <a:pt x="153" y="114"/>
                </a:lnTo>
                <a:lnTo>
                  <a:pt x="157" y="112"/>
                </a:lnTo>
                <a:lnTo>
                  <a:pt x="162" y="111"/>
                </a:lnTo>
                <a:lnTo>
                  <a:pt x="167" y="108"/>
                </a:lnTo>
                <a:lnTo>
                  <a:pt x="167" y="107"/>
                </a:lnTo>
                <a:lnTo>
                  <a:pt x="168" y="100"/>
                </a:lnTo>
                <a:lnTo>
                  <a:pt x="164" y="97"/>
                </a:lnTo>
                <a:lnTo>
                  <a:pt x="162" y="100"/>
                </a:lnTo>
                <a:lnTo>
                  <a:pt x="161" y="104"/>
                </a:lnTo>
                <a:lnTo>
                  <a:pt x="149" y="109"/>
                </a:lnTo>
                <a:lnTo>
                  <a:pt x="147" y="108"/>
                </a:lnTo>
                <a:lnTo>
                  <a:pt x="147" y="107"/>
                </a:lnTo>
                <a:lnTo>
                  <a:pt x="143" y="101"/>
                </a:lnTo>
                <a:lnTo>
                  <a:pt x="143" y="100"/>
                </a:lnTo>
                <a:lnTo>
                  <a:pt x="141" y="90"/>
                </a:lnTo>
                <a:lnTo>
                  <a:pt x="141" y="89"/>
                </a:lnTo>
                <a:lnTo>
                  <a:pt x="141" y="88"/>
                </a:lnTo>
                <a:lnTo>
                  <a:pt x="143" y="82"/>
                </a:lnTo>
                <a:lnTo>
                  <a:pt x="149" y="82"/>
                </a:lnTo>
                <a:lnTo>
                  <a:pt x="150" y="82"/>
                </a:lnTo>
                <a:lnTo>
                  <a:pt x="158" y="78"/>
                </a:lnTo>
                <a:lnTo>
                  <a:pt x="158" y="74"/>
                </a:lnTo>
                <a:lnTo>
                  <a:pt x="162" y="70"/>
                </a:lnTo>
                <a:lnTo>
                  <a:pt x="167" y="63"/>
                </a:lnTo>
                <a:lnTo>
                  <a:pt x="173" y="60"/>
                </a:lnTo>
                <a:lnTo>
                  <a:pt x="180" y="55"/>
                </a:lnTo>
                <a:lnTo>
                  <a:pt x="182" y="54"/>
                </a:lnTo>
                <a:lnTo>
                  <a:pt x="182" y="45"/>
                </a:lnTo>
                <a:lnTo>
                  <a:pt x="184" y="45"/>
                </a:lnTo>
                <a:lnTo>
                  <a:pt x="186" y="45"/>
                </a:lnTo>
                <a:lnTo>
                  <a:pt x="192" y="47"/>
                </a:lnTo>
                <a:lnTo>
                  <a:pt x="199" y="44"/>
                </a:lnTo>
                <a:lnTo>
                  <a:pt x="203" y="40"/>
                </a:lnTo>
                <a:lnTo>
                  <a:pt x="210" y="33"/>
                </a:lnTo>
                <a:lnTo>
                  <a:pt x="212" y="32"/>
                </a:lnTo>
                <a:lnTo>
                  <a:pt x="217" y="34"/>
                </a:lnTo>
                <a:lnTo>
                  <a:pt x="224" y="41"/>
                </a:lnTo>
                <a:lnTo>
                  <a:pt x="223" y="43"/>
                </a:lnTo>
                <a:lnTo>
                  <a:pt x="216" y="55"/>
                </a:lnTo>
                <a:lnTo>
                  <a:pt x="212" y="67"/>
                </a:lnTo>
                <a:lnTo>
                  <a:pt x="209" y="75"/>
                </a:lnTo>
                <a:lnTo>
                  <a:pt x="205" y="84"/>
                </a:lnTo>
                <a:lnTo>
                  <a:pt x="203" y="92"/>
                </a:lnTo>
                <a:lnTo>
                  <a:pt x="201" y="99"/>
                </a:lnTo>
                <a:lnTo>
                  <a:pt x="201" y="100"/>
                </a:lnTo>
                <a:lnTo>
                  <a:pt x="199" y="107"/>
                </a:lnTo>
                <a:lnTo>
                  <a:pt x="195" y="111"/>
                </a:lnTo>
                <a:lnTo>
                  <a:pt x="195" y="116"/>
                </a:lnTo>
                <a:lnTo>
                  <a:pt x="195" y="118"/>
                </a:lnTo>
                <a:lnTo>
                  <a:pt x="197" y="122"/>
                </a:lnTo>
                <a:lnTo>
                  <a:pt x="198" y="123"/>
                </a:lnTo>
                <a:lnTo>
                  <a:pt x="201" y="112"/>
                </a:lnTo>
                <a:lnTo>
                  <a:pt x="203" y="109"/>
                </a:lnTo>
                <a:lnTo>
                  <a:pt x="203" y="103"/>
                </a:lnTo>
                <a:lnTo>
                  <a:pt x="212" y="84"/>
                </a:lnTo>
                <a:lnTo>
                  <a:pt x="214" y="73"/>
                </a:lnTo>
                <a:lnTo>
                  <a:pt x="220" y="58"/>
                </a:lnTo>
                <a:lnTo>
                  <a:pt x="224" y="51"/>
                </a:lnTo>
                <a:lnTo>
                  <a:pt x="227" y="45"/>
                </a:lnTo>
                <a:lnTo>
                  <a:pt x="231" y="51"/>
                </a:lnTo>
                <a:lnTo>
                  <a:pt x="231" y="47"/>
                </a:lnTo>
                <a:lnTo>
                  <a:pt x="229" y="44"/>
                </a:lnTo>
                <a:lnTo>
                  <a:pt x="233" y="40"/>
                </a:lnTo>
                <a:lnTo>
                  <a:pt x="236" y="36"/>
                </a:lnTo>
                <a:lnTo>
                  <a:pt x="248" y="26"/>
                </a:lnTo>
                <a:lnTo>
                  <a:pt x="250" y="26"/>
                </a:lnTo>
                <a:lnTo>
                  <a:pt x="255" y="28"/>
                </a:lnTo>
                <a:lnTo>
                  <a:pt x="257" y="28"/>
                </a:lnTo>
                <a:lnTo>
                  <a:pt x="269" y="26"/>
                </a:lnTo>
                <a:lnTo>
                  <a:pt x="273" y="29"/>
                </a:lnTo>
                <a:lnTo>
                  <a:pt x="277" y="32"/>
                </a:lnTo>
                <a:lnTo>
                  <a:pt x="277" y="33"/>
                </a:lnTo>
                <a:lnTo>
                  <a:pt x="283" y="29"/>
                </a:lnTo>
                <a:lnTo>
                  <a:pt x="287" y="26"/>
                </a:lnTo>
                <a:lnTo>
                  <a:pt x="285" y="24"/>
                </a:lnTo>
                <a:lnTo>
                  <a:pt x="283" y="24"/>
                </a:lnTo>
                <a:lnTo>
                  <a:pt x="278" y="24"/>
                </a:lnTo>
                <a:lnTo>
                  <a:pt x="270" y="21"/>
                </a:lnTo>
                <a:lnTo>
                  <a:pt x="266" y="21"/>
                </a:lnTo>
                <a:lnTo>
                  <a:pt x="265" y="21"/>
                </a:lnTo>
                <a:lnTo>
                  <a:pt x="261" y="21"/>
                </a:lnTo>
                <a:lnTo>
                  <a:pt x="266" y="13"/>
                </a:lnTo>
                <a:lnTo>
                  <a:pt x="272" y="6"/>
                </a:lnTo>
                <a:lnTo>
                  <a:pt x="274" y="3"/>
                </a:lnTo>
                <a:lnTo>
                  <a:pt x="272" y="0"/>
                </a:lnTo>
                <a:lnTo>
                  <a:pt x="268" y="6"/>
                </a:lnTo>
                <a:lnTo>
                  <a:pt x="263" y="10"/>
                </a:lnTo>
                <a:lnTo>
                  <a:pt x="263" y="4"/>
                </a:lnTo>
                <a:lnTo>
                  <a:pt x="261" y="6"/>
                </a:lnTo>
                <a:lnTo>
                  <a:pt x="258" y="11"/>
                </a:lnTo>
                <a:lnTo>
                  <a:pt x="259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8" name="Freeform 511"/>
          <p:cNvSpPr>
            <a:spLocks/>
          </p:cNvSpPr>
          <p:nvPr/>
        </p:nvSpPr>
        <p:spPr bwMode="auto">
          <a:xfrm>
            <a:off x="4062413" y="4495800"/>
            <a:ext cx="581025" cy="981075"/>
          </a:xfrm>
          <a:custGeom>
            <a:avLst/>
            <a:gdLst>
              <a:gd name="T0" fmla="*/ 200 w 366"/>
              <a:gd name="T1" fmla="*/ 502 h 618"/>
              <a:gd name="T2" fmla="*/ 153 w 366"/>
              <a:gd name="T3" fmla="*/ 519 h 618"/>
              <a:gd name="T4" fmla="*/ 106 w 366"/>
              <a:gd name="T5" fmla="*/ 564 h 618"/>
              <a:gd name="T6" fmla="*/ 71 w 366"/>
              <a:gd name="T7" fmla="*/ 614 h 618"/>
              <a:gd name="T8" fmla="*/ 89 w 366"/>
              <a:gd name="T9" fmla="*/ 557 h 618"/>
              <a:gd name="T10" fmla="*/ 72 w 366"/>
              <a:gd name="T11" fmla="*/ 525 h 618"/>
              <a:gd name="T12" fmla="*/ 52 w 366"/>
              <a:gd name="T13" fmla="*/ 554 h 618"/>
              <a:gd name="T14" fmla="*/ 16 w 366"/>
              <a:gd name="T15" fmla="*/ 542 h 618"/>
              <a:gd name="T16" fmla="*/ 27 w 366"/>
              <a:gd name="T17" fmla="*/ 523 h 618"/>
              <a:gd name="T18" fmla="*/ 29 w 366"/>
              <a:gd name="T19" fmla="*/ 480 h 618"/>
              <a:gd name="T20" fmla="*/ 84 w 366"/>
              <a:gd name="T21" fmla="*/ 490 h 618"/>
              <a:gd name="T22" fmla="*/ 106 w 366"/>
              <a:gd name="T23" fmla="*/ 400 h 618"/>
              <a:gd name="T24" fmla="*/ 49 w 366"/>
              <a:gd name="T25" fmla="*/ 446 h 618"/>
              <a:gd name="T26" fmla="*/ 27 w 366"/>
              <a:gd name="T27" fmla="*/ 411 h 618"/>
              <a:gd name="T28" fmla="*/ 52 w 366"/>
              <a:gd name="T29" fmla="*/ 423 h 618"/>
              <a:gd name="T30" fmla="*/ 59 w 366"/>
              <a:gd name="T31" fmla="*/ 378 h 618"/>
              <a:gd name="T32" fmla="*/ 45 w 366"/>
              <a:gd name="T33" fmla="*/ 386 h 618"/>
              <a:gd name="T34" fmla="*/ 29 w 366"/>
              <a:gd name="T35" fmla="*/ 351 h 618"/>
              <a:gd name="T36" fmla="*/ 20 w 366"/>
              <a:gd name="T37" fmla="*/ 328 h 618"/>
              <a:gd name="T38" fmla="*/ 74 w 366"/>
              <a:gd name="T39" fmla="*/ 344 h 618"/>
              <a:gd name="T40" fmla="*/ 106 w 366"/>
              <a:gd name="T41" fmla="*/ 322 h 618"/>
              <a:gd name="T42" fmla="*/ 153 w 366"/>
              <a:gd name="T43" fmla="*/ 326 h 618"/>
              <a:gd name="T44" fmla="*/ 192 w 366"/>
              <a:gd name="T45" fmla="*/ 356 h 618"/>
              <a:gd name="T46" fmla="*/ 254 w 366"/>
              <a:gd name="T47" fmla="*/ 336 h 618"/>
              <a:gd name="T48" fmla="*/ 259 w 366"/>
              <a:gd name="T49" fmla="*/ 385 h 618"/>
              <a:gd name="T50" fmla="*/ 278 w 366"/>
              <a:gd name="T51" fmla="*/ 364 h 618"/>
              <a:gd name="T52" fmla="*/ 323 w 366"/>
              <a:gd name="T53" fmla="*/ 348 h 618"/>
              <a:gd name="T54" fmla="*/ 357 w 366"/>
              <a:gd name="T55" fmla="*/ 317 h 618"/>
              <a:gd name="T56" fmla="*/ 359 w 366"/>
              <a:gd name="T57" fmla="*/ 249 h 618"/>
              <a:gd name="T58" fmla="*/ 323 w 366"/>
              <a:gd name="T59" fmla="*/ 280 h 618"/>
              <a:gd name="T60" fmla="*/ 305 w 366"/>
              <a:gd name="T61" fmla="*/ 326 h 618"/>
              <a:gd name="T62" fmla="*/ 284 w 366"/>
              <a:gd name="T63" fmla="*/ 321 h 618"/>
              <a:gd name="T64" fmla="*/ 269 w 366"/>
              <a:gd name="T65" fmla="*/ 326 h 618"/>
              <a:gd name="T66" fmla="*/ 235 w 366"/>
              <a:gd name="T67" fmla="*/ 294 h 618"/>
              <a:gd name="T68" fmla="*/ 224 w 366"/>
              <a:gd name="T69" fmla="*/ 295 h 618"/>
              <a:gd name="T70" fmla="*/ 215 w 366"/>
              <a:gd name="T71" fmla="*/ 325 h 618"/>
              <a:gd name="T72" fmla="*/ 147 w 366"/>
              <a:gd name="T73" fmla="*/ 304 h 618"/>
              <a:gd name="T74" fmla="*/ 68 w 366"/>
              <a:gd name="T75" fmla="*/ 322 h 618"/>
              <a:gd name="T76" fmla="*/ 37 w 366"/>
              <a:gd name="T77" fmla="*/ 284 h 618"/>
              <a:gd name="T78" fmla="*/ 48 w 366"/>
              <a:gd name="T79" fmla="*/ 257 h 618"/>
              <a:gd name="T80" fmla="*/ 112 w 366"/>
              <a:gd name="T81" fmla="*/ 253 h 618"/>
              <a:gd name="T82" fmla="*/ 44 w 366"/>
              <a:gd name="T83" fmla="*/ 236 h 618"/>
              <a:gd name="T84" fmla="*/ 86 w 366"/>
              <a:gd name="T85" fmla="*/ 224 h 618"/>
              <a:gd name="T86" fmla="*/ 129 w 366"/>
              <a:gd name="T87" fmla="*/ 216 h 618"/>
              <a:gd name="T88" fmla="*/ 63 w 366"/>
              <a:gd name="T89" fmla="*/ 206 h 618"/>
              <a:gd name="T90" fmla="*/ 35 w 366"/>
              <a:gd name="T91" fmla="*/ 183 h 618"/>
              <a:gd name="T92" fmla="*/ 42 w 366"/>
              <a:gd name="T93" fmla="*/ 153 h 618"/>
              <a:gd name="T94" fmla="*/ 60 w 366"/>
              <a:gd name="T95" fmla="*/ 134 h 618"/>
              <a:gd name="T96" fmla="*/ 120 w 366"/>
              <a:gd name="T97" fmla="*/ 112 h 618"/>
              <a:gd name="T98" fmla="*/ 157 w 366"/>
              <a:gd name="T99" fmla="*/ 156 h 618"/>
              <a:gd name="T100" fmla="*/ 196 w 366"/>
              <a:gd name="T101" fmla="*/ 138 h 618"/>
              <a:gd name="T102" fmla="*/ 275 w 366"/>
              <a:gd name="T103" fmla="*/ 139 h 618"/>
              <a:gd name="T104" fmla="*/ 183 w 366"/>
              <a:gd name="T105" fmla="*/ 127 h 618"/>
              <a:gd name="T106" fmla="*/ 104 w 366"/>
              <a:gd name="T107" fmla="*/ 97 h 618"/>
              <a:gd name="T108" fmla="*/ 93 w 366"/>
              <a:gd name="T109" fmla="*/ 55 h 618"/>
              <a:gd name="T110" fmla="*/ 120 w 366"/>
              <a:gd name="T111" fmla="*/ 70 h 618"/>
              <a:gd name="T112" fmla="*/ 146 w 366"/>
              <a:gd name="T113" fmla="*/ 63 h 618"/>
              <a:gd name="T114" fmla="*/ 161 w 366"/>
              <a:gd name="T115" fmla="*/ 86 h 618"/>
              <a:gd name="T116" fmla="*/ 200 w 366"/>
              <a:gd name="T117" fmla="*/ 64 h 618"/>
              <a:gd name="T118" fmla="*/ 189 w 366"/>
              <a:gd name="T119" fmla="*/ 33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66" h="618">
                <a:moveTo>
                  <a:pt x="241" y="494"/>
                </a:moveTo>
                <a:lnTo>
                  <a:pt x="236" y="502"/>
                </a:lnTo>
                <a:lnTo>
                  <a:pt x="236" y="504"/>
                </a:lnTo>
                <a:lnTo>
                  <a:pt x="230" y="501"/>
                </a:lnTo>
                <a:lnTo>
                  <a:pt x="225" y="504"/>
                </a:lnTo>
                <a:lnTo>
                  <a:pt x="224" y="504"/>
                </a:lnTo>
                <a:lnTo>
                  <a:pt x="218" y="506"/>
                </a:lnTo>
                <a:lnTo>
                  <a:pt x="211" y="514"/>
                </a:lnTo>
                <a:lnTo>
                  <a:pt x="207" y="513"/>
                </a:lnTo>
                <a:lnTo>
                  <a:pt x="203" y="506"/>
                </a:lnTo>
                <a:lnTo>
                  <a:pt x="205" y="505"/>
                </a:lnTo>
                <a:lnTo>
                  <a:pt x="213" y="498"/>
                </a:lnTo>
                <a:lnTo>
                  <a:pt x="217" y="491"/>
                </a:lnTo>
                <a:lnTo>
                  <a:pt x="215" y="491"/>
                </a:lnTo>
                <a:lnTo>
                  <a:pt x="210" y="495"/>
                </a:lnTo>
                <a:lnTo>
                  <a:pt x="205" y="501"/>
                </a:lnTo>
                <a:lnTo>
                  <a:pt x="200" y="502"/>
                </a:lnTo>
                <a:lnTo>
                  <a:pt x="199" y="506"/>
                </a:lnTo>
                <a:lnTo>
                  <a:pt x="192" y="506"/>
                </a:lnTo>
                <a:lnTo>
                  <a:pt x="187" y="506"/>
                </a:lnTo>
                <a:lnTo>
                  <a:pt x="185" y="508"/>
                </a:lnTo>
                <a:lnTo>
                  <a:pt x="179" y="510"/>
                </a:lnTo>
                <a:lnTo>
                  <a:pt x="174" y="510"/>
                </a:lnTo>
                <a:lnTo>
                  <a:pt x="172" y="514"/>
                </a:lnTo>
                <a:lnTo>
                  <a:pt x="164" y="514"/>
                </a:lnTo>
                <a:lnTo>
                  <a:pt x="155" y="519"/>
                </a:lnTo>
                <a:lnTo>
                  <a:pt x="154" y="517"/>
                </a:lnTo>
                <a:lnTo>
                  <a:pt x="153" y="509"/>
                </a:lnTo>
                <a:lnTo>
                  <a:pt x="153" y="506"/>
                </a:lnTo>
                <a:lnTo>
                  <a:pt x="151" y="495"/>
                </a:lnTo>
                <a:lnTo>
                  <a:pt x="147" y="498"/>
                </a:lnTo>
                <a:lnTo>
                  <a:pt x="149" y="512"/>
                </a:lnTo>
                <a:lnTo>
                  <a:pt x="151" y="516"/>
                </a:lnTo>
                <a:lnTo>
                  <a:pt x="153" y="519"/>
                </a:lnTo>
                <a:lnTo>
                  <a:pt x="153" y="521"/>
                </a:lnTo>
                <a:lnTo>
                  <a:pt x="143" y="523"/>
                </a:lnTo>
                <a:lnTo>
                  <a:pt x="138" y="523"/>
                </a:lnTo>
                <a:lnTo>
                  <a:pt x="143" y="529"/>
                </a:lnTo>
                <a:lnTo>
                  <a:pt x="144" y="534"/>
                </a:lnTo>
                <a:lnTo>
                  <a:pt x="140" y="535"/>
                </a:lnTo>
                <a:lnTo>
                  <a:pt x="138" y="536"/>
                </a:lnTo>
                <a:lnTo>
                  <a:pt x="139" y="539"/>
                </a:lnTo>
                <a:lnTo>
                  <a:pt x="139" y="547"/>
                </a:lnTo>
                <a:lnTo>
                  <a:pt x="134" y="555"/>
                </a:lnTo>
                <a:lnTo>
                  <a:pt x="131" y="554"/>
                </a:lnTo>
                <a:lnTo>
                  <a:pt x="119" y="544"/>
                </a:lnTo>
                <a:lnTo>
                  <a:pt x="117" y="547"/>
                </a:lnTo>
                <a:lnTo>
                  <a:pt x="117" y="549"/>
                </a:lnTo>
                <a:lnTo>
                  <a:pt x="113" y="554"/>
                </a:lnTo>
                <a:lnTo>
                  <a:pt x="106" y="562"/>
                </a:lnTo>
                <a:lnTo>
                  <a:pt x="106" y="564"/>
                </a:lnTo>
                <a:lnTo>
                  <a:pt x="105" y="569"/>
                </a:lnTo>
                <a:lnTo>
                  <a:pt x="104" y="573"/>
                </a:lnTo>
                <a:lnTo>
                  <a:pt x="95" y="573"/>
                </a:lnTo>
                <a:lnTo>
                  <a:pt x="94" y="580"/>
                </a:lnTo>
                <a:lnTo>
                  <a:pt x="95" y="587"/>
                </a:lnTo>
                <a:lnTo>
                  <a:pt x="97" y="589"/>
                </a:lnTo>
                <a:lnTo>
                  <a:pt x="94" y="599"/>
                </a:lnTo>
                <a:lnTo>
                  <a:pt x="94" y="602"/>
                </a:lnTo>
                <a:lnTo>
                  <a:pt x="93" y="607"/>
                </a:lnTo>
                <a:lnTo>
                  <a:pt x="87" y="613"/>
                </a:lnTo>
                <a:lnTo>
                  <a:pt x="84" y="615"/>
                </a:lnTo>
                <a:lnTo>
                  <a:pt x="82" y="617"/>
                </a:lnTo>
                <a:lnTo>
                  <a:pt x="82" y="611"/>
                </a:lnTo>
                <a:lnTo>
                  <a:pt x="75" y="617"/>
                </a:lnTo>
                <a:lnTo>
                  <a:pt x="74" y="618"/>
                </a:lnTo>
                <a:lnTo>
                  <a:pt x="71" y="617"/>
                </a:lnTo>
                <a:lnTo>
                  <a:pt x="71" y="614"/>
                </a:lnTo>
                <a:lnTo>
                  <a:pt x="72" y="610"/>
                </a:lnTo>
                <a:lnTo>
                  <a:pt x="72" y="604"/>
                </a:lnTo>
                <a:lnTo>
                  <a:pt x="71" y="598"/>
                </a:lnTo>
                <a:lnTo>
                  <a:pt x="72" y="594"/>
                </a:lnTo>
                <a:lnTo>
                  <a:pt x="78" y="595"/>
                </a:lnTo>
                <a:lnTo>
                  <a:pt x="80" y="596"/>
                </a:lnTo>
                <a:lnTo>
                  <a:pt x="84" y="589"/>
                </a:lnTo>
                <a:lnTo>
                  <a:pt x="80" y="589"/>
                </a:lnTo>
                <a:lnTo>
                  <a:pt x="78" y="589"/>
                </a:lnTo>
                <a:lnTo>
                  <a:pt x="75" y="588"/>
                </a:lnTo>
                <a:lnTo>
                  <a:pt x="75" y="581"/>
                </a:lnTo>
                <a:lnTo>
                  <a:pt x="76" y="569"/>
                </a:lnTo>
                <a:lnTo>
                  <a:pt x="83" y="565"/>
                </a:lnTo>
                <a:lnTo>
                  <a:pt x="89" y="561"/>
                </a:lnTo>
                <a:lnTo>
                  <a:pt x="91" y="559"/>
                </a:lnTo>
                <a:lnTo>
                  <a:pt x="90" y="557"/>
                </a:lnTo>
                <a:lnTo>
                  <a:pt x="89" y="557"/>
                </a:lnTo>
                <a:lnTo>
                  <a:pt x="75" y="561"/>
                </a:lnTo>
                <a:lnTo>
                  <a:pt x="68" y="565"/>
                </a:lnTo>
                <a:lnTo>
                  <a:pt x="65" y="569"/>
                </a:lnTo>
                <a:lnTo>
                  <a:pt x="59" y="569"/>
                </a:lnTo>
                <a:lnTo>
                  <a:pt x="57" y="569"/>
                </a:lnTo>
                <a:lnTo>
                  <a:pt x="56" y="564"/>
                </a:lnTo>
                <a:lnTo>
                  <a:pt x="59" y="555"/>
                </a:lnTo>
                <a:lnTo>
                  <a:pt x="67" y="551"/>
                </a:lnTo>
                <a:lnTo>
                  <a:pt x="68" y="550"/>
                </a:lnTo>
                <a:lnTo>
                  <a:pt x="79" y="550"/>
                </a:lnTo>
                <a:lnTo>
                  <a:pt x="79" y="547"/>
                </a:lnTo>
                <a:lnTo>
                  <a:pt x="67" y="546"/>
                </a:lnTo>
                <a:lnTo>
                  <a:pt x="71" y="538"/>
                </a:lnTo>
                <a:lnTo>
                  <a:pt x="64" y="540"/>
                </a:lnTo>
                <a:lnTo>
                  <a:pt x="69" y="532"/>
                </a:lnTo>
                <a:lnTo>
                  <a:pt x="71" y="531"/>
                </a:lnTo>
                <a:lnTo>
                  <a:pt x="72" y="525"/>
                </a:lnTo>
                <a:lnTo>
                  <a:pt x="74" y="523"/>
                </a:lnTo>
                <a:lnTo>
                  <a:pt x="78" y="517"/>
                </a:lnTo>
                <a:lnTo>
                  <a:pt x="79" y="516"/>
                </a:lnTo>
                <a:lnTo>
                  <a:pt x="86" y="513"/>
                </a:lnTo>
                <a:lnTo>
                  <a:pt x="87" y="510"/>
                </a:lnTo>
                <a:lnTo>
                  <a:pt x="86" y="506"/>
                </a:lnTo>
                <a:lnTo>
                  <a:pt x="84" y="504"/>
                </a:lnTo>
                <a:lnTo>
                  <a:pt x="83" y="505"/>
                </a:lnTo>
                <a:lnTo>
                  <a:pt x="80" y="510"/>
                </a:lnTo>
                <a:lnTo>
                  <a:pt x="74" y="510"/>
                </a:lnTo>
                <a:lnTo>
                  <a:pt x="68" y="523"/>
                </a:lnTo>
                <a:lnTo>
                  <a:pt x="61" y="534"/>
                </a:lnTo>
                <a:lnTo>
                  <a:pt x="59" y="538"/>
                </a:lnTo>
                <a:lnTo>
                  <a:pt x="57" y="539"/>
                </a:lnTo>
                <a:lnTo>
                  <a:pt x="54" y="542"/>
                </a:lnTo>
                <a:lnTo>
                  <a:pt x="54" y="547"/>
                </a:lnTo>
                <a:lnTo>
                  <a:pt x="52" y="554"/>
                </a:lnTo>
                <a:lnTo>
                  <a:pt x="50" y="555"/>
                </a:lnTo>
                <a:lnTo>
                  <a:pt x="49" y="555"/>
                </a:lnTo>
                <a:lnTo>
                  <a:pt x="44" y="558"/>
                </a:lnTo>
                <a:lnTo>
                  <a:pt x="41" y="559"/>
                </a:lnTo>
                <a:lnTo>
                  <a:pt x="39" y="561"/>
                </a:lnTo>
                <a:lnTo>
                  <a:pt x="37" y="570"/>
                </a:lnTo>
                <a:lnTo>
                  <a:pt x="35" y="565"/>
                </a:lnTo>
                <a:lnTo>
                  <a:pt x="34" y="564"/>
                </a:lnTo>
                <a:lnTo>
                  <a:pt x="30" y="557"/>
                </a:lnTo>
                <a:lnTo>
                  <a:pt x="24" y="554"/>
                </a:lnTo>
                <a:lnTo>
                  <a:pt x="29" y="550"/>
                </a:lnTo>
                <a:lnTo>
                  <a:pt x="27" y="546"/>
                </a:lnTo>
                <a:lnTo>
                  <a:pt x="27" y="544"/>
                </a:lnTo>
                <a:lnTo>
                  <a:pt x="19" y="547"/>
                </a:lnTo>
                <a:lnTo>
                  <a:pt x="18" y="546"/>
                </a:lnTo>
                <a:lnTo>
                  <a:pt x="15" y="544"/>
                </a:lnTo>
                <a:lnTo>
                  <a:pt x="16" y="542"/>
                </a:lnTo>
                <a:lnTo>
                  <a:pt x="19" y="540"/>
                </a:lnTo>
                <a:lnTo>
                  <a:pt x="22" y="539"/>
                </a:lnTo>
                <a:lnTo>
                  <a:pt x="26" y="535"/>
                </a:lnTo>
                <a:lnTo>
                  <a:pt x="26" y="531"/>
                </a:lnTo>
                <a:lnTo>
                  <a:pt x="20" y="531"/>
                </a:lnTo>
                <a:lnTo>
                  <a:pt x="16" y="538"/>
                </a:lnTo>
                <a:lnTo>
                  <a:pt x="13" y="538"/>
                </a:lnTo>
                <a:lnTo>
                  <a:pt x="13" y="536"/>
                </a:lnTo>
                <a:lnTo>
                  <a:pt x="12" y="535"/>
                </a:lnTo>
                <a:lnTo>
                  <a:pt x="11" y="528"/>
                </a:lnTo>
                <a:lnTo>
                  <a:pt x="11" y="523"/>
                </a:lnTo>
                <a:lnTo>
                  <a:pt x="13" y="519"/>
                </a:lnTo>
                <a:lnTo>
                  <a:pt x="18" y="519"/>
                </a:lnTo>
                <a:lnTo>
                  <a:pt x="20" y="519"/>
                </a:lnTo>
                <a:lnTo>
                  <a:pt x="23" y="521"/>
                </a:lnTo>
                <a:lnTo>
                  <a:pt x="24" y="521"/>
                </a:lnTo>
                <a:lnTo>
                  <a:pt x="27" y="523"/>
                </a:lnTo>
                <a:lnTo>
                  <a:pt x="29" y="523"/>
                </a:lnTo>
                <a:lnTo>
                  <a:pt x="30" y="520"/>
                </a:lnTo>
                <a:lnTo>
                  <a:pt x="31" y="514"/>
                </a:lnTo>
                <a:lnTo>
                  <a:pt x="26" y="516"/>
                </a:lnTo>
                <a:lnTo>
                  <a:pt x="20" y="514"/>
                </a:lnTo>
                <a:lnTo>
                  <a:pt x="16" y="512"/>
                </a:lnTo>
                <a:lnTo>
                  <a:pt x="13" y="510"/>
                </a:lnTo>
                <a:lnTo>
                  <a:pt x="13" y="505"/>
                </a:lnTo>
                <a:lnTo>
                  <a:pt x="13" y="504"/>
                </a:lnTo>
                <a:lnTo>
                  <a:pt x="15" y="499"/>
                </a:lnTo>
                <a:lnTo>
                  <a:pt x="20" y="499"/>
                </a:lnTo>
                <a:lnTo>
                  <a:pt x="26" y="501"/>
                </a:lnTo>
                <a:lnTo>
                  <a:pt x="31" y="498"/>
                </a:lnTo>
                <a:lnTo>
                  <a:pt x="30" y="493"/>
                </a:lnTo>
                <a:lnTo>
                  <a:pt x="30" y="491"/>
                </a:lnTo>
                <a:lnTo>
                  <a:pt x="27" y="487"/>
                </a:lnTo>
                <a:lnTo>
                  <a:pt x="29" y="480"/>
                </a:lnTo>
                <a:lnTo>
                  <a:pt x="27" y="476"/>
                </a:lnTo>
                <a:lnTo>
                  <a:pt x="27" y="469"/>
                </a:lnTo>
                <a:lnTo>
                  <a:pt x="31" y="467"/>
                </a:lnTo>
                <a:lnTo>
                  <a:pt x="31" y="465"/>
                </a:lnTo>
                <a:lnTo>
                  <a:pt x="39" y="471"/>
                </a:lnTo>
                <a:lnTo>
                  <a:pt x="44" y="479"/>
                </a:lnTo>
                <a:lnTo>
                  <a:pt x="50" y="486"/>
                </a:lnTo>
                <a:lnTo>
                  <a:pt x="54" y="494"/>
                </a:lnTo>
                <a:lnTo>
                  <a:pt x="57" y="497"/>
                </a:lnTo>
                <a:lnTo>
                  <a:pt x="60" y="497"/>
                </a:lnTo>
                <a:lnTo>
                  <a:pt x="65" y="497"/>
                </a:lnTo>
                <a:lnTo>
                  <a:pt x="71" y="497"/>
                </a:lnTo>
                <a:lnTo>
                  <a:pt x="71" y="495"/>
                </a:lnTo>
                <a:lnTo>
                  <a:pt x="72" y="494"/>
                </a:lnTo>
                <a:lnTo>
                  <a:pt x="75" y="491"/>
                </a:lnTo>
                <a:lnTo>
                  <a:pt x="79" y="490"/>
                </a:lnTo>
                <a:lnTo>
                  <a:pt x="84" y="490"/>
                </a:lnTo>
                <a:lnTo>
                  <a:pt x="86" y="489"/>
                </a:lnTo>
                <a:lnTo>
                  <a:pt x="87" y="483"/>
                </a:lnTo>
                <a:lnTo>
                  <a:pt x="87" y="467"/>
                </a:lnTo>
                <a:lnTo>
                  <a:pt x="90" y="464"/>
                </a:lnTo>
                <a:lnTo>
                  <a:pt x="94" y="456"/>
                </a:lnTo>
                <a:lnTo>
                  <a:pt x="94" y="448"/>
                </a:lnTo>
                <a:lnTo>
                  <a:pt x="97" y="441"/>
                </a:lnTo>
                <a:lnTo>
                  <a:pt x="97" y="434"/>
                </a:lnTo>
                <a:lnTo>
                  <a:pt x="98" y="429"/>
                </a:lnTo>
                <a:lnTo>
                  <a:pt x="101" y="426"/>
                </a:lnTo>
                <a:lnTo>
                  <a:pt x="87" y="424"/>
                </a:lnTo>
                <a:lnTo>
                  <a:pt x="89" y="420"/>
                </a:lnTo>
                <a:lnTo>
                  <a:pt x="91" y="418"/>
                </a:lnTo>
                <a:lnTo>
                  <a:pt x="94" y="415"/>
                </a:lnTo>
                <a:lnTo>
                  <a:pt x="98" y="411"/>
                </a:lnTo>
                <a:lnTo>
                  <a:pt x="106" y="403"/>
                </a:lnTo>
                <a:lnTo>
                  <a:pt x="106" y="400"/>
                </a:lnTo>
                <a:lnTo>
                  <a:pt x="106" y="399"/>
                </a:lnTo>
                <a:lnTo>
                  <a:pt x="108" y="397"/>
                </a:lnTo>
                <a:lnTo>
                  <a:pt x="106" y="397"/>
                </a:lnTo>
                <a:lnTo>
                  <a:pt x="99" y="403"/>
                </a:lnTo>
                <a:lnTo>
                  <a:pt x="93" y="409"/>
                </a:lnTo>
                <a:lnTo>
                  <a:pt x="89" y="416"/>
                </a:lnTo>
                <a:lnTo>
                  <a:pt x="87" y="419"/>
                </a:lnTo>
                <a:lnTo>
                  <a:pt x="86" y="419"/>
                </a:lnTo>
                <a:lnTo>
                  <a:pt x="79" y="424"/>
                </a:lnTo>
                <a:lnTo>
                  <a:pt x="75" y="424"/>
                </a:lnTo>
                <a:lnTo>
                  <a:pt x="72" y="424"/>
                </a:lnTo>
                <a:lnTo>
                  <a:pt x="72" y="424"/>
                </a:lnTo>
                <a:lnTo>
                  <a:pt x="72" y="433"/>
                </a:lnTo>
                <a:lnTo>
                  <a:pt x="71" y="438"/>
                </a:lnTo>
                <a:lnTo>
                  <a:pt x="64" y="441"/>
                </a:lnTo>
                <a:lnTo>
                  <a:pt x="54" y="445"/>
                </a:lnTo>
                <a:lnTo>
                  <a:pt x="49" y="446"/>
                </a:lnTo>
                <a:lnTo>
                  <a:pt x="45" y="448"/>
                </a:lnTo>
                <a:lnTo>
                  <a:pt x="46" y="454"/>
                </a:lnTo>
                <a:lnTo>
                  <a:pt x="33" y="457"/>
                </a:lnTo>
                <a:lnTo>
                  <a:pt x="31" y="457"/>
                </a:lnTo>
                <a:lnTo>
                  <a:pt x="29" y="454"/>
                </a:lnTo>
                <a:lnTo>
                  <a:pt x="27" y="454"/>
                </a:lnTo>
                <a:lnTo>
                  <a:pt x="27" y="441"/>
                </a:lnTo>
                <a:lnTo>
                  <a:pt x="22" y="433"/>
                </a:lnTo>
                <a:lnTo>
                  <a:pt x="19" y="427"/>
                </a:lnTo>
                <a:lnTo>
                  <a:pt x="20" y="424"/>
                </a:lnTo>
                <a:lnTo>
                  <a:pt x="26" y="429"/>
                </a:lnTo>
                <a:lnTo>
                  <a:pt x="29" y="434"/>
                </a:lnTo>
                <a:lnTo>
                  <a:pt x="30" y="427"/>
                </a:lnTo>
                <a:lnTo>
                  <a:pt x="29" y="424"/>
                </a:lnTo>
                <a:lnTo>
                  <a:pt x="20" y="414"/>
                </a:lnTo>
                <a:lnTo>
                  <a:pt x="27" y="414"/>
                </a:lnTo>
                <a:lnTo>
                  <a:pt x="27" y="411"/>
                </a:lnTo>
                <a:lnTo>
                  <a:pt x="22" y="408"/>
                </a:lnTo>
                <a:lnTo>
                  <a:pt x="16" y="407"/>
                </a:lnTo>
                <a:lnTo>
                  <a:pt x="12" y="401"/>
                </a:lnTo>
                <a:lnTo>
                  <a:pt x="9" y="393"/>
                </a:lnTo>
                <a:lnTo>
                  <a:pt x="7" y="392"/>
                </a:lnTo>
                <a:lnTo>
                  <a:pt x="0" y="385"/>
                </a:lnTo>
                <a:lnTo>
                  <a:pt x="4" y="384"/>
                </a:lnTo>
                <a:lnTo>
                  <a:pt x="5" y="384"/>
                </a:lnTo>
                <a:lnTo>
                  <a:pt x="11" y="382"/>
                </a:lnTo>
                <a:lnTo>
                  <a:pt x="19" y="394"/>
                </a:lnTo>
                <a:lnTo>
                  <a:pt x="24" y="396"/>
                </a:lnTo>
                <a:lnTo>
                  <a:pt x="30" y="401"/>
                </a:lnTo>
                <a:lnTo>
                  <a:pt x="34" y="407"/>
                </a:lnTo>
                <a:lnTo>
                  <a:pt x="45" y="412"/>
                </a:lnTo>
                <a:lnTo>
                  <a:pt x="45" y="426"/>
                </a:lnTo>
                <a:lnTo>
                  <a:pt x="53" y="431"/>
                </a:lnTo>
                <a:lnTo>
                  <a:pt x="52" y="423"/>
                </a:lnTo>
                <a:lnTo>
                  <a:pt x="53" y="422"/>
                </a:lnTo>
                <a:lnTo>
                  <a:pt x="57" y="429"/>
                </a:lnTo>
                <a:lnTo>
                  <a:pt x="60" y="427"/>
                </a:lnTo>
                <a:lnTo>
                  <a:pt x="59" y="419"/>
                </a:lnTo>
                <a:lnTo>
                  <a:pt x="56" y="416"/>
                </a:lnTo>
                <a:lnTo>
                  <a:pt x="54" y="414"/>
                </a:lnTo>
                <a:lnTo>
                  <a:pt x="49" y="404"/>
                </a:lnTo>
                <a:lnTo>
                  <a:pt x="45" y="405"/>
                </a:lnTo>
                <a:lnTo>
                  <a:pt x="39" y="399"/>
                </a:lnTo>
                <a:lnTo>
                  <a:pt x="45" y="392"/>
                </a:lnTo>
                <a:lnTo>
                  <a:pt x="46" y="392"/>
                </a:lnTo>
                <a:lnTo>
                  <a:pt x="52" y="390"/>
                </a:lnTo>
                <a:lnTo>
                  <a:pt x="56" y="389"/>
                </a:lnTo>
                <a:lnTo>
                  <a:pt x="54" y="382"/>
                </a:lnTo>
                <a:lnTo>
                  <a:pt x="56" y="379"/>
                </a:lnTo>
                <a:lnTo>
                  <a:pt x="57" y="378"/>
                </a:lnTo>
                <a:lnTo>
                  <a:pt x="59" y="378"/>
                </a:lnTo>
                <a:lnTo>
                  <a:pt x="68" y="378"/>
                </a:lnTo>
                <a:lnTo>
                  <a:pt x="72" y="382"/>
                </a:lnTo>
                <a:lnTo>
                  <a:pt x="76" y="382"/>
                </a:lnTo>
                <a:lnTo>
                  <a:pt x="83" y="382"/>
                </a:lnTo>
                <a:lnTo>
                  <a:pt x="84" y="379"/>
                </a:lnTo>
                <a:lnTo>
                  <a:pt x="84" y="378"/>
                </a:lnTo>
                <a:lnTo>
                  <a:pt x="83" y="378"/>
                </a:lnTo>
                <a:lnTo>
                  <a:pt x="79" y="377"/>
                </a:lnTo>
                <a:lnTo>
                  <a:pt x="76" y="377"/>
                </a:lnTo>
                <a:lnTo>
                  <a:pt x="72" y="374"/>
                </a:lnTo>
                <a:lnTo>
                  <a:pt x="78" y="369"/>
                </a:lnTo>
                <a:lnTo>
                  <a:pt x="74" y="367"/>
                </a:lnTo>
                <a:lnTo>
                  <a:pt x="67" y="373"/>
                </a:lnTo>
                <a:lnTo>
                  <a:pt x="57" y="373"/>
                </a:lnTo>
                <a:lnTo>
                  <a:pt x="54" y="374"/>
                </a:lnTo>
                <a:lnTo>
                  <a:pt x="50" y="382"/>
                </a:lnTo>
                <a:lnTo>
                  <a:pt x="45" y="386"/>
                </a:lnTo>
                <a:lnTo>
                  <a:pt x="39" y="385"/>
                </a:lnTo>
                <a:lnTo>
                  <a:pt x="34" y="385"/>
                </a:lnTo>
                <a:lnTo>
                  <a:pt x="31" y="378"/>
                </a:lnTo>
                <a:lnTo>
                  <a:pt x="27" y="379"/>
                </a:lnTo>
                <a:lnTo>
                  <a:pt x="22" y="381"/>
                </a:lnTo>
                <a:lnTo>
                  <a:pt x="20" y="381"/>
                </a:lnTo>
                <a:lnTo>
                  <a:pt x="16" y="378"/>
                </a:lnTo>
                <a:lnTo>
                  <a:pt x="16" y="375"/>
                </a:lnTo>
                <a:lnTo>
                  <a:pt x="18" y="369"/>
                </a:lnTo>
                <a:lnTo>
                  <a:pt x="19" y="359"/>
                </a:lnTo>
                <a:lnTo>
                  <a:pt x="15" y="351"/>
                </a:lnTo>
                <a:lnTo>
                  <a:pt x="15" y="345"/>
                </a:lnTo>
                <a:lnTo>
                  <a:pt x="24" y="351"/>
                </a:lnTo>
                <a:lnTo>
                  <a:pt x="26" y="355"/>
                </a:lnTo>
                <a:lnTo>
                  <a:pt x="27" y="354"/>
                </a:lnTo>
                <a:lnTo>
                  <a:pt x="29" y="354"/>
                </a:lnTo>
                <a:lnTo>
                  <a:pt x="29" y="351"/>
                </a:lnTo>
                <a:lnTo>
                  <a:pt x="29" y="348"/>
                </a:lnTo>
                <a:lnTo>
                  <a:pt x="33" y="348"/>
                </a:lnTo>
                <a:lnTo>
                  <a:pt x="34" y="348"/>
                </a:lnTo>
                <a:lnTo>
                  <a:pt x="45" y="348"/>
                </a:lnTo>
                <a:lnTo>
                  <a:pt x="45" y="347"/>
                </a:lnTo>
                <a:lnTo>
                  <a:pt x="39" y="345"/>
                </a:lnTo>
                <a:lnTo>
                  <a:pt x="39" y="344"/>
                </a:lnTo>
                <a:lnTo>
                  <a:pt x="38" y="344"/>
                </a:lnTo>
                <a:lnTo>
                  <a:pt x="37" y="341"/>
                </a:lnTo>
                <a:lnTo>
                  <a:pt x="35" y="340"/>
                </a:lnTo>
                <a:lnTo>
                  <a:pt x="35" y="339"/>
                </a:lnTo>
                <a:lnTo>
                  <a:pt x="26" y="340"/>
                </a:lnTo>
                <a:lnTo>
                  <a:pt x="22" y="343"/>
                </a:lnTo>
                <a:lnTo>
                  <a:pt x="20" y="343"/>
                </a:lnTo>
                <a:lnTo>
                  <a:pt x="20" y="339"/>
                </a:lnTo>
                <a:lnTo>
                  <a:pt x="20" y="329"/>
                </a:lnTo>
                <a:lnTo>
                  <a:pt x="20" y="328"/>
                </a:lnTo>
                <a:lnTo>
                  <a:pt x="20" y="325"/>
                </a:lnTo>
                <a:lnTo>
                  <a:pt x="20" y="324"/>
                </a:lnTo>
                <a:lnTo>
                  <a:pt x="23" y="319"/>
                </a:lnTo>
                <a:lnTo>
                  <a:pt x="26" y="319"/>
                </a:lnTo>
                <a:lnTo>
                  <a:pt x="38" y="315"/>
                </a:lnTo>
                <a:lnTo>
                  <a:pt x="39" y="318"/>
                </a:lnTo>
                <a:lnTo>
                  <a:pt x="42" y="319"/>
                </a:lnTo>
                <a:lnTo>
                  <a:pt x="50" y="322"/>
                </a:lnTo>
                <a:lnTo>
                  <a:pt x="52" y="324"/>
                </a:lnTo>
                <a:lnTo>
                  <a:pt x="53" y="325"/>
                </a:lnTo>
                <a:lnTo>
                  <a:pt x="54" y="326"/>
                </a:lnTo>
                <a:lnTo>
                  <a:pt x="57" y="332"/>
                </a:lnTo>
                <a:lnTo>
                  <a:pt x="67" y="336"/>
                </a:lnTo>
                <a:lnTo>
                  <a:pt x="68" y="336"/>
                </a:lnTo>
                <a:lnTo>
                  <a:pt x="74" y="334"/>
                </a:lnTo>
                <a:lnTo>
                  <a:pt x="74" y="337"/>
                </a:lnTo>
                <a:lnTo>
                  <a:pt x="74" y="344"/>
                </a:lnTo>
                <a:lnTo>
                  <a:pt x="75" y="344"/>
                </a:lnTo>
                <a:lnTo>
                  <a:pt x="76" y="345"/>
                </a:lnTo>
                <a:lnTo>
                  <a:pt x="76" y="344"/>
                </a:lnTo>
                <a:lnTo>
                  <a:pt x="79" y="334"/>
                </a:lnTo>
                <a:lnTo>
                  <a:pt x="79" y="329"/>
                </a:lnTo>
                <a:lnTo>
                  <a:pt x="80" y="329"/>
                </a:lnTo>
                <a:lnTo>
                  <a:pt x="86" y="328"/>
                </a:lnTo>
                <a:lnTo>
                  <a:pt x="87" y="326"/>
                </a:lnTo>
                <a:lnTo>
                  <a:pt x="91" y="326"/>
                </a:lnTo>
                <a:lnTo>
                  <a:pt x="93" y="326"/>
                </a:lnTo>
                <a:lnTo>
                  <a:pt x="97" y="328"/>
                </a:lnTo>
                <a:lnTo>
                  <a:pt x="98" y="329"/>
                </a:lnTo>
                <a:lnTo>
                  <a:pt x="101" y="328"/>
                </a:lnTo>
                <a:lnTo>
                  <a:pt x="99" y="326"/>
                </a:lnTo>
                <a:lnTo>
                  <a:pt x="98" y="325"/>
                </a:lnTo>
                <a:lnTo>
                  <a:pt x="102" y="321"/>
                </a:lnTo>
                <a:lnTo>
                  <a:pt x="106" y="322"/>
                </a:lnTo>
                <a:lnTo>
                  <a:pt x="108" y="324"/>
                </a:lnTo>
                <a:lnTo>
                  <a:pt x="117" y="321"/>
                </a:lnTo>
                <a:lnTo>
                  <a:pt x="119" y="318"/>
                </a:lnTo>
                <a:lnTo>
                  <a:pt x="121" y="319"/>
                </a:lnTo>
                <a:lnTo>
                  <a:pt x="120" y="326"/>
                </a:lnTo>
                <a:lnTo>
                  <a:pt x="119" y="330"/>
                </a:lnTo>
                <a:lnTo>
                  <a:pt x="119" y="333"/>
                </a:lnTo>
                <a:lnTo>
                  <a:pt x="121" y="332"/>
                </a:lnTo>
                <a:lnTo>
                  <a:pt x="124" y="326"/>
                </a:lnTo>
                <a:lnTo>
                  <a:pt x="127" y="326"/>
                </a:lnTo>
                <a:lnTo>
                  <a:pt x="128" y="326"/>
                </a:lnTo>
                <a:lnTo>
                  <a:pt x="128" y="322"/>
                </a:lnTo>
                <a:lnTo>
                  <a:pt x="132" y="318"/>
                </a:lnTo>
                <a:lnTo>
                  <a:pt x="143" y="319"/>
                </a:lnTo>
                <a:lnTo>
                  <a:pt x="144" y="321"/>
                </a:lnTo>
                <a:lnTo>
                  <a:pt x="151" y="326"/>
                </a:lnTo>
                <a:lnTo>
                  <a:pt x="153" y="326"/>
                </a:lnTo>
                <a:lnTo>
                  <a:pt x="162" y="326"/>
                </a:lnTo>
                <a:lnTo>
                  <a:pt x="165" y="326"/>
                </a:lnTo>
                <a:lnTo>
                  <a:pt x="168" y="328"/>
                </a:lnTo>
                <a:lnTo>
                  <a:pt x="172" y="330"/>
                </a:lnTo>
                <a:lnTo>
                  <a:pt x="177" y="332"/>
                </a:lnTo>
                <a:lnTo>
                  <a:pt x="183" y="332"/>
                </a:lnTo>
                <a:lnTo>
                  <a:pt x="184" y="337"/>
                </a:lnTo>
                <a:lnTo>
                  <a:pt x="183" y="340"/>
                </a:lnTo>
                <a:lnTo>
                  <a:pt x="180" y="344"/>
                </a:lnTo>
                <a:lnTo>
                  <a:pt x="179" y="347"/>
                </a:lnTo>
                <a:lnTo>
                  <a:pt x="181" y="348"/>
                </a:lnTo>
                <a:lnTo>
                  <a:pt x="185" y="344"/>
                </a:lnTo>
                <a:lnTo>
                  <a:pt x="185" y="343"/>
                </a:lnTo>
                <a:lnTo>
                  <a:pt x="194" y="343"/>
                </a:lnTo>
                <a:lnTo>
                  <a:pt x="192" y="344"/>
                </a:lnTo>
                <a:lnTo>
                  <a:pt x="188" y="354"/>
                </a:lnTo>
                <a:lnTo>
                  <a:pt x="192" y="356"/>
                </a:lnTo>
                <a:lnTo>
                  <a:pt x="194" y="355"/>
                </a:lnTo>
                <a:lnTo>
                  <a:pt x="198" y="349"/>
                </a:lnTo>
                <a:lnTo>
                  <a:pt x="199" y="344"/>
                </a:lnTo>
                <a:lnTo>
                  <a:pt x="207" y="340"/>
                </a:lnTo>
                <a:lnTo>
                  <a:pt x="214" y="334"/>
                </a:lnTo>
                <a:lnTo>
                  <a:pt x="217" y="339"/>
                </a:lnTo>
                <a:lnTo>
                  <a:pt x="218" y="340"/>
                </a:lnTo>
                <a:lnTo>
                  <a:pt x="220" y="336"/>
                </a:lnTo>
                <a:lnTo>
                  <a:pt x="226" y="322"/>
                </a:lnTo>
                <a:lnTo>
                  <a:pt x="228" y="319"/>
                </a:lnTo>
                <a:lnTo>
                  <a:pt x="230" y="322"/>
                </a:lnTo>
                <a:lnTo>
                  <a:pt x="237" y="328"/>
                </a:lnTo>
                <a:lnTo>
                  <a:pt x="240" y="328"/>
                </a:lnTo>
                <a:lnTo>
                  <a:pt x="243" y="328"/>
                </a:lnTo>
                <a:lnTo>
                  <a:pt x="245" y="329"/>
                </a:lnTo>
                <a:lnTo>
                  <a:pt x="251" y="329"/>
                </a:lnTo>
                <a:lnTo>
                  <a:pt x="254" y="336"/>
                </a:lnTo>
                <a:lnTo>
                  <a:pt x="254" y="343"/>
                </a:lnTo>
                <a:lnTo>
                  <a:pt x="255" y="344"/>
                </a:lnTo>
                <a:lnTo>
                  <a:pt x="258" y="349"/>
                </a:lnTo>
                <a:lnTo>
                  <a:pt x="263" y="349"/>
                </a:lnTo>
                <a:lnTo>
                  <a:pt x="265" y="349"/>
                </a:lnTo>
                <a:lnTo>
                  <a:pt x="267" y="351"/>
                </a:lnTo>
                <a:lnTo>
                  <a:pt x="269" y="359"/>
                </a:lnTo>
                <a:lnTo>
                  <a:pt x="270" y="362"/>
                </a:lnTo>
                <a:lnTo>
                  <a:pt x="270" y="364"/>
                </a:lnTo>
                <a:lnTo>
                  <a:pt x="270" y="370"/>
                </a:lnTo>
                <a:lnTo>
                  <a:pt x="265" y="374"/>
                </a:lnTo>
                <a:lnTo>
                  <a:pt x="254" y="382"/>
                </a:lnTo>
                <a:lnTo>
                  <a:pt x="250" y="385"/>
                </a:lnTo>
                <a:lnTo>
                  <a:pt x="247" y="394"/>
                </a:lnTo>
                <a:lnTo>
                  <a:pt x="251" y="393"/>
                </a:lnTo>
                <a:lnTo>
                  <a:pt x="252" y="388"/>
                </a:lnTo>
                <a:lnTo>
                  <a:pt x="259" y="385"/>
                </a:lnTo>
                <a:lnTo>
                  <a:pt x="266" y="381"/>
                </a:lnTo>
                <a:lnTo>
                  <a:pt x="273" y="377"/>
                </a:lnTo>
                <a:lnTo>
                  <a:pt x="278" y="385"/>
                </a:lnTo>
                <a:lnTo>
                  <a:pt x="284" y="390"/>
                </a:lnTo>
                <a:lnTo>
                  <a:pt x="284" y="396"/>
                </a:lnTo>
                <a:lnTo>
                  <a:pt x="282" y="400"/>
                </a:lnTo>
                <a:lnTo>
                  <a:pt x="280" y="405"/>
                </a:lnTo>
                <a:lnTo>
                  <a:pt x="281" y="408"/>
                </a:lnTo>
                <a:lnTo>
                  <a:pt x="286" y="399"/>
                </a:lnTo>
                <a:lnTo>
                  <a:pt x="288" y="397"/>
                </a:lnTo>
                <a:lnTo>
                  <a:pt x="289" y="397"/>
                </a:lnTo>
                <a:lnTo>
                  <a:pt x="292" y="392"/>
                </a:lnTo>
                <a:lnTo>
                  <a:pt x="292" y="388"/>
                </a:lnTo>
                <a:lnTo>
                  <a:pt x="292" y="386"/>
                </a:lnTo>
                <a:lnTo>
                  <a:pt x="284" y="382"/>
                </a:lnTo>
                <a:lnTo>
                  <a:pt x="281" y="378"/>
                </a:lnTo>
                <a:lnTo>
                  <a:pt x="278" y="364"/>
                </a:lnTo>
                <a:lnTo>
                  <a:pt x="277" y="360"/>
                </a:lnTo>
                <a:lnTo>
                  <a:pt x="275" y="358"/>
                </a:lnTo>
                <a:lnTo>
                  <a:pt x="277" y="355"/>
                </a:lnTo>
                <a:lnTo>
                  <a:pt x="277" y="354"/>
                </a:lnTo>
                <a:lnTo>
                  <a:pt x="275" y="347"/>
                </a:lnTo>
                <a:lnTo>
                  <a:pt x="278" y="344"/>
                </a:lnTo>
                <a:lnTo>
                  <a:pt x="281" y="343"/>
                </a:lnTo>
                <a:lnTo>
                  <a:pt x="295" y="344"/>
                </a:lnTo>
                <a:lnTo>
                  <a:pt x="297" y="344"/>
                </a:lnTo>
                <a:lnTo>
                  <a:pt x="305" y="337"/>
                </a:lnTo>
                <a:lnTo>
                  <a:pt x="310" y="339"/>
                </a:lnTo>
                <a:lnTo>
                  <a:pt x="312" y="340"/>
                </a:lnTo>
                <a:lnTo>
                  <a:pt x="314" y="340"/>
                </a:lnTo>
                <a:lnTo>
                  <a:pt x="316" y="343"/>
                </a:lnTo>
                <a:lnTo>
                  <a:pt x="318" y="343"/>
                </a:lnTo>
                <a:lnTo>
                  <a:pt x="319" y="344"/>
                </a:lnTo>
                <a:lnTo>
                  <a:pt x="323" y="348"/>
                </a:lnTo>
                <a:lnTo>
                  <a:pt x="325" y="351"/>
                </a:lnTo>
                <a:lnTo>
                  <a:pt x="331" y="351"/>
                </a:lnTo>
                <a:lnTo>
                  <a:pt x="329" y="344"/>
                </a:lnTo>
                <a:lnTo>
                  <a:pt x="323" y="339"/>
                </a:lnTo>
                <a:lnTo>
                  <a:pt x="320" y="337"/>
                </a:lnTo>
                <a:lnTo>
                  <a:pt x="320" y="336"/>
                </a:lnTo>
                <a:lnTo>
                  <a:pt x="325" y="334"/>
                </a:lnTo>
                <a:lnTo>
                  <a:pt x="334" y="330"/>
                </a:lnTo>
                <a:lnTo>
                  <a:pt x="337" y="330"/>
                </a:lnTo>
                <a:lnTo>
                  <a:pt x="346" y="328"/>
                </a:lnTo>
                <a:lnTo>
                  <a:pt x="352" y="329"/>
                </a:lnTo>
                <a:lnTo>
                  <a:pt x="355" y="328"/>
                </a:lnTo>
                <a:lnTo>
                  <a:pt x="360" y="324"/>
                </a:lnTo>
                <a:lnTo>
                  <a:pt x="366" y="322"/>
                </a:lnTo>
                <a:lnTo>
                  <a:pt x="366" y="321"/>
                </a:lnTo>
                <a:lnTo>
                  <a:pt x="363" y="317"/>
                </a:lnTo>
                <a:lnTo>
                  <a:pt x="357" y="317"/>
                </a:lnTo>
                <a:lnTo>
                  <a:pt x="353" y="322"/>
                </a:lnTo>
                <a:lnTo>
                  <a:pt x="342" y="322"/>
                </a:lnTo>
                <a:lnTo>
                  <a:pt x="331" y="325"/>
                </a:lnTo>
                <a:lnTo>
                  <a:pt x="327" y="322"/>
                </a:lnTo>
                <a:lnTo>
                  <a:pt x="325" y="321"/>
                </a:lnTo>
                <a:lnTo>
                  <a:pt x="326" y="304"/>
                </a:lnTo>
                <a:lnTo>
                  <a:pt x="319" y="296"/>
                </a:lnTo>
                <a:lnTo>
                  <a:pt x="318" y="295"/>
                </a:lnTo>
                <a:lnTo>
                  <a:pt x="326" y="291"/>
                </a:lnTo>
                <a:lnTo>
                  <a:pt x="329" y="288"/>
                </a:lnTo>
                <a:lnTo>
                  <a:pt x="331" y="280"/>
                </a:lnTo>
                <a:lnTo>
                  <a:pt x="337" y="272"/>
                </a:lnTo>
                <a:lnTo>
                  <a:pt x="345" y="269"/>
                </a:lnTo>
                <a:lnTo>
                  <a:pt x="349" y="262"/>
                </a:lnTo>
                <a:lnTo>
                  <a:pt x="356" y="255"/>
                </a:lnTo>
                <a:lnTo>
                  <a:pt x="360" y="251"/>
                </a:lnTo>
                <a:lnTo>
                  <a:pt x="359" y="249"/>
                </a:lnTo>
                <a:lnTo>
                  <a:pt x="348" y="257"/>
                </a:lnTo>
                <a:lnTo>
                  <a:pt x="344" y="258"/>
                </a:lnTo>
                <a:lnTo>
                  <a:pt x="340" y="259"/>
                </a:lnTo>
                <a:lnTo>
                  <a:pt x="338" y="261"/>
                </a:lnTo>
                <a:lnTo>
                  <a:pt x="338" y="264"/>
                </a:lnTo>
                <a:lnTo>
                  <a:pt x="338" y="266"/>
                </a:lnTo>
                <a:lnTo>
                  <a:pt x="329" y="272"/>
                </a:lnTo>
                <a:lnTo>
                  <a:pt x="327" y="273"/>
                </a:lnTo>
                <a:lnTo>
                  <a:pt x="326" y="273"/>
                </a:lnTo>
                <a:lnTo>
                  <a:pt x="322" y="272"/>
                </a:lnTo>
                <a:lnTo>
                  <a:pt x="322" y="270"/>
                </a:lnTo>
                <a:lnTo>
                  <a:pt x="318" y="269"/>
                </a:lnTo>
                <a:lnTo>
                  <a:pt x="318" y="270"/>
                </a:lnTo>
                <a:lnTo>
                  <a:pt x="316" y="274"/>
                </a:lnTo>
                <a:lnTo>
                  <a:pt x="318" y="274"/>
                </a:lnTo>
                <a:lnTo>
                  <a:pt x="318" y="276"/>
                </a:lnTo>
                <a:lnTo>
                  <a:pt x="323" y="280"/>
                </a:lnTo>
                <a:lnTo>
                  <a:pt x="320" y="287"/>
                </a:lnTo>
                <a:lnTo>
                  <a:pt x="312" y="294"/>
                </a:lnTo>
                <a:lnTo>
                  <a:pt x="311" y="294"/>
                </a:lnTo>
                <a:lnTo>
                  <a:pt x="311" y="296"/>
                </a:lnTo>
                <a:lnTo>
                  <a:pt x="318" y="306"/>
                </a:lnTo>
                <a:lnTo>
                  <a:pt x="318" y="318"/>
                </a:lnTo>
                <a:lnTo>
                  <a:pt x="319" y="321"/>
                </a:lnTo>
                <a:lnTo>
                  <a:pt x="319" y="325"/>
                </a:lnTo>
                <a:lnTo>
                  <a:pt x="322" y="326"/>
                </a:lnTo>
                <a:lnTo>
                  <a:pt x="323" y="328"/>
                </a:lnTo>
                <a:lnTo>
                  <a:pt x="325" y="329"/>
                </a:lnTo>
                <a:lnTo>
                  <a:pt x="322" y="329"/>
                </a:lnTo>
                <a:lnTo>
                  <a:pt x="318" y="330"/>
                </a:lnTo>
                <a:lnTo>
                  <a:pt x="316" y="332"/>
                </a:lnTo>
                <a:lnTo>
                  <a:pt x="312" y="332"/>
                </a:lnTo>
                <a:lnTo>
                  <a:pt x="311" y="332"/>
                </a:lnTo>
                <a:lnTo>
                  <a:pt x="305" y="326"/>
                </a:lnTo>
                <a:lnTo>
                  <a:pt x="304" y="326"/>
                </a:lnTo>
                <a:lnTo>
                  <a:pt x="300" y="326"/>
                </a:lnTo>
                <a:lnTo>
                  <a:pt x="295" y="330"/>
                </a:lnTo>
                <a:lnTo>
                  <a:pt x="293" y="334"/>
                </a:lnTo>
                <a:lnTo>
                  <a:pt x="284" y="333"/>
                </a:lnTo>
                <a:lnTo>
                  <a:pt x="282" y="333"/>
                </a:lnTo>
                <a:lnTo>
                  <a:pt x="278" y="334"/>
                </a:lnTo>
                <a:lnTo>
                  <a:pt x="278" y="336"/>
                </a:lnTo>
                <a:lnTo>
                  <a:pt x="271" y="340"/>
                </a:lnTo>
                <a:lnTo>
                  <a:pt x="270" y="340"/>
                </a:lnTo>
                <a:lnTo>
                  <a:pt x="266" y="337"/>
                </a:lnTo>
                <a:lnTo>
                  <a:pt x="265" y="330"/>
                </a:lnTo>
                <a:lnTo>
                  <a:pt x="266" y="330"/>
                </a:lnTo>
                <a:lnTo>
                  <a:pt x="273" y="330"/>
                </a:lnTo>
                <a:lnTo>
                  <a:pt x="274" y="329"/>
                </a:lnTo>
                <a:lnTo>
                  <a:pt x="278" y="326"/>
                </a:lnTo>
                <a:lnTo>
                  <a:pt x="284" y="321"/>
                </a:lnTo>
                <a:lnTo>
                  <a:pt x="289" y="321"/>
                </a:lnTo>
                <a:lnTo>
                  <a:pt x="295" y="319"/>
                </a:lnTo>
                <a:lnTo>
                  <a:pt x="296" y="319"/>
                </a:lnTo>
                <a:lnTo>
                  <a:pt x="290" y="317"/>
                </a:lnTo>
                <a:lnTo>
                  <a:pt x="290" y="314"/>
                </a:lnTo>
                <a:lnTo>
                  <a:pt x="292" y="313"/>
                </a:lnTo>
                <a:lnTo>
                  <a:pt x="295" y="309"/>
                </a:lnTo>
                <a:lnTo>
                  <a:pt x="299" y="306"/>
                </a:lnTo>
                <a:lnTo>
                  <a:pt x="299" y="303"/>
                </a:lnTo>
                <a:lnTo>
                  <a:pt x="299" y="300"/>
                </a:lnTo>
                <a:lnTo>
                  <a:pt x="292" y="306"/>
                </a:lnTo>
                <a:lnTo>
                  <a:pt x="290" y="309"/>
                </a:lnTo>
                <a:lnTo>
                  <a:pt x="289" y="310"/>
                </a:lnTo>
                <a:lnTo>
                  <a:pt x="285" y="314"/>
                </a:lnTo>
                <a:lnTo>
                  <a:pt x="281" y="318"/>
                </a:lnTo>
                <a:lnTo>
                  <a:pt x="274" y="325"/>
                </a:lnTo>
                <a:lnTo>
                  <a:pt x="269" y="326"/>
                </a:lnTo>
                <a:lnTo>
                  <a:pt x="260" y="324"/>
                </a:lnTo>
                <a:lnTo>
                  <a:pt x="259" y="322"/>
                </a:lnTo>
                <a:lnTo>
                  <a:pt x="258" y="322"/>
                </a:lnTo>
                <a:lnTo>
                  <a:pt x="251" y="318"/>
                </a:lnTo>
                <a:lnTo>
                  <a:pt x="251" y="317"/>
                </a:lnTo>
                <a:lnTo>
                  <a:pt x="241" y="318"/>
                </a:lnTo>
                <a:lnTo>
                  <a:pt x="239" y="318"/>
                </a:lnTo>
                <a:lnTo>
                  <a:pt x="237" y="317"/>
                </a:lnTo>
                <a:lnTo>
                  <a:pt x="236" y="314"/>
                </a:lnTo>
                <a:lnTo>
                  <a:pt x="235" y="311"/>
                </a:lnTo>
                <a:lnTo>
                  <a:pt x="226" y="307"/>
                </a:lnTo>
                <a:lnTo>
                  <a:pt x="225" y="307"/>
                </a:lnTo>
                <a:lnTo>
                  <a:pt x="224" y="304"/>
                </a:lnTo>
                <a:lnTo>
                  <a:pt x="224" y="303"/>
                </a:lnTo>
                <a:lnTo>
                  <a:pt x="226" y="299"/>
                </a:lnTo>
                <a:lnTo>
                  <a:pt x="229" y="298"/>
                </a:lnTo>
                <a:lnTo>
                  <a:pt x="235" y="294"/>
                </a:lnTo>
                <a:lnTo>
                  <a:pt x="239" y="292"/>
                </a:lnTo>
                <a:lnTo>
                  <a:pt x="240" y="289"/>
                </a:lnTo>
                <a:lnTo>
                  <a:pt x="245" y="277"/>
                </a:lnTo>
                <a:lnTo>
                  <a:pt x="251" y="265"/>
                </a:lnTo>
                <a:lnTo>
                  <a:pt x="251" y="262"/>
                </a:lnTo>
                <a:lnTo>
                  <a:pt x="252" y="257"/>
                </a:lnTo>
                <a:lnTo>
                  <a:pt x="252" y="255"/>
                </a:lnTo>
                <a:lnTo>
                  <a:pt x="248" y="259"/>
                </a:lnTo>
                <a:lnTo>
                  <a:pt x="245" y="266"/>
                </a:lnTo>
                <a:lnTo>
                  <a:pt x="244" y="272"/>
                </a:lnTo>
                <a:lnTo>
                  <a:pt x="237" y="279"/>
                </a:lnTo>
                <a:lnTo>
                  <a:pt x="236" y="279"/>
                </a:lnTo>
                <a:lnTo>
                  <a:pt x="233" y="288"/>
                </a:lnTo>
                <a:lnTo>
                  <a:pt x="232" y="289"/>
                </a:lnTo>
                <a:lnTo>
                  <a:pt x="230" y="291"/>
                </a:lnTo>
                <a:lnTo>
                  <a:pt x="228" y="294"/>
                </a:lnTo>
                <a:lnTo>
                  <a:pt x="224" y="295"/>
                </a:lnTo>
                <a:lnTo>
                  <a:pt x="224" y="288"/>
                </a:lnTo>
                <a:lnTo>
                  <a:pt x="224" y="284"/>
                </a:lnTo>
                <a:lnTo>
                  <a:pt x="222" y="284"/>
                </a:lnTo>
                <a:lnTo>
                  <a:pt x="220" y="285"/>
                </a:lnTo>
                <a:lnTo>
                  <a:pt x="218" y="291"/>
                </a:lnTo>
                <a:lnTo>
                  <a:pt x="215" y="289"/>
                </a:lnTo>
                <a:lnTo>
                  <a:pt x="217" y="292"/>
                </a:lnTo>
                <a:lnTo>
                  <a:pt x="217" y="295"/>
                </a:lnTo>
                <a:lnTo>
                  <a:pt x="218" y="298"/>
                </a:lnTo>
                <a:lnTo>
                  <a:pt x="218" y="304"/>
                </a:lnTo>
                <a:lnTo>
                  <a:pt x="218" y="306"/>
                </a:lnTo>
                <a:lnTo>
                  <a:pt x="213" y="302"/>
                </a:lnTo>
                <a:lnTo>
                  <a:pt x="213" y="307"/>
                </a:lnTo>
                <a:lnTo>
                  <a:pt x="218" y="309"/>
                </a:lnTo>
                <a:lnTo>
                  <a:pt x="217" y="318"/>
                </a:lnTo>
                <a:lnTo>
                  <a:pt x="217" y="322"/>
                </a:lnTo>
                <a:lnTo>
                  <a:pt x="215" y="325"/>
                </a:lnTo>
                <a:lnTo>
                  <a:pt x="206" y="326"/>
                </a:lnTo>
                <a:lnTo>
                  <a:pt x="206" y="330"/>
                </a:lnTo>
                <a:lnTo>
                  <a:pt x="195" y="329"/>
                </a:lnTo>
                <a:lnTo>
                  <a:pt x="177" y="317"/>
                </a:lnTo>
                <a:lnTo>
                  <a:pt x="176" y="314"/>
                </a:lnTo>
                <a:lnTo>
                  <a:pt x="176" y="307"/>
                </a:lnTo>
                <a:lnTo>
                  <a:pt x="168" y="311"/>
                </a:lnTo>
                <a:lnTo>
                  <a:pt x="162" y="313"/>
                </a:lnTo>
                <a:lnTo>
                  <a:pt x="161" y="314"/>
                </a:lnTo>
                <a:lnTo>
                  <a:pt x="155" y="314"/>
                </a:lnTo>
                <a:lnTo>
                  <a:pt x="149" y="310"/>
                </a:lnTo>
                <a:lnTo>
                  <a:pt x="155" y="304"/>
                </a:lnTo>
                <a:lnTo>
                  <a:pt x="159" y="300"/>
                </a:lnTo>
                <a:lnTo>
                  <a:pt x="158" y="298"/>
                </a:lnTo>
                <a:lnTo>
                  <a:pt x="155" y="298"/>
                </a:lnTo>
                <a:lnTo>
                  <a:pt x="153" y="300"/>
                </a:lnTo>
                <a:lnTo>
                  <a:pt x="147" y="304"/>
                </a:lnTo>
                <a:lnTo>
                  <a:pt x="140" y="310"/>
                </a:lnTo>
                <a:lnTo>
                  <a:pt x="132" y="310"/>
                </a:lnTo>
                <a:lnTo>
                  <a:pt x="125" y="306"/>
                </a:lnTo>
                <a:lnTo>
                  <a:pt x="125" y="300"/>
                </a:lnTo>
                <a:lnTo>
                  <a:pt x="125" y="295"/>
                </a:lnTo>
                <a:lnTo>
                  <a:pt x="120" y="302"/>
                </a:lnTo>
                <a:lnTo>
                  <a:pt x="120" y="306"/>
                </a:lnTo>
                <a:lnTo>
                  <a:pt x="112" y="303"/>
                </a:lnTo>
                <a:lnTo>
                  <a:pt x="109" y="310"/>
                </a:lnTo>
                <a:lnTo>
                  <a:pt x="106" y="309"/>
                </a:lnTo>
                <a:lnTo>
                  <a:pt x="98" y="306"/>
                </a:lnTo>
                <a:lnTo>
                  <a:pt x="94" y="313"/>
                </a:lnTo>
                <a:lnTo>
                  <a:pt x="83" y="321"/>
                </a:lnTo>
                <a:lnTo>
                  <a:pt x="82" y="321"/>
                </a:lnTo>
                <a:lnTo>
                  <a:pt x="74" y="321"/>
                </a:lnTo>
                <a:lnTo>
                  <a:pt x="72" y="321"/>
                </a:lnTo>
                <a:lnTo>
                  <a:pt x="68" y="322"/>
                </a:lnTo>
                <a:lnTo>
                  <a:pt x="65" y="311"/>
                </a:lnTo>
                <a:lnTo>
                  <a:pt x="64" y="303"/>
                </a:lnTo>
                <a:lnTo>
                  <a:pt x="59" y="306"/>
                </a:lnTo>
                <a:lnTo>
                  <a:pt x="52" y="311"/>
                </a:lnTo>
                <a:lnTo>
                  <a:pt x="49" y="311"/>
                </a:lnTo>
                <a:lnTo>
                  <a:pt x="46" y="310"/>
                </a:lnTo>
                <a:lnTo>
                  <a:pt x="48" y="307"/>
                </a:lnTo>
                <a:lnTo>
                  <a:pt x="49" y="304"/>
                </a:lnTo>
                <a:lnTo>
                  <a:pt x="53" y="303"/>
                </a:lnTo>
                <a:lnTo>
                  <a:pt x="54" y="300"/>
                </a:lnTo>
                <a:lnTo>
                  <a:pt x="53" y="299"/>
                </a:lnTo>
                <a:lnTo>
                  <a:pt x="49" y="295"/>
                </a:lnTo>
                <a:lnTo>
                  <a:pt x="44" y="298"/>
                </a:lnTo>
                <a:lnTo>
                  <a:pt x="37" y="294"/>
                </a:lnTo>
                <a:lnTo>
                  <a:pt x="33" y="291"/>
                </a:lnTo>
                <a:lnTo>
                  <a:pt x="35" y="285"/>
                </a:lnTo>
                <a:lnTo>
                  <a:pt x="37" y="284"/>
                </a:lnTo>
                <a:lnTo>
                  <a:pt x="41" y="285"/>
                </a:lnTo>
                <a:lnTo>
                  <a:pt x="44" y="285"/>
                </a:lnTo>
                <a:lnTo>
                  <a:pt x="49" y="289"/>
                </a:lnTo>
                <a:lnTo>
                  <a:pt x="50" y="291"/>
                </a:lnTo>
                <a:lnTo>
                  <a:pt x="54" y="294"/>
                </a:lnTo>
                <a:lnTo>
                  <a:pt x="57" y="289"/>
                </a:lnTo>
                <a:lnTo>
                  <a:pt x="50" y="281"/>
                </a:lnTo>
                <a:lnTo>
                  <a:pt x="46" y="279"/>
                </a:lnTo>
                <a:lnTo>
                  <a:pt x="39" y="277"/>
                </a:lnTo>
                <a:lnTo>
                  <a:pt x="24" y="276"/>
                </a:lnTo>
                <a:lnTo>
                  <a:pt x="31" y="272"/>
                </a:lnTo>
                <a:lnTo>
                  <a:pt x="30" y="270"/>
                </a:lnTo>
                <a:lnTo>
                  <a:pt x="29" y="269"/>
                </a:lnTo>
                <a:lnTo>
                  <a:pt x="22" y="261"/>
                </a:lnTo>
                <a:lnTo>
                  <a:pt x="35" y="258"/>
                </a:lnTo>
                <a:lnTo>
                  <a:pt x="39" y="258"/>
                </a:lnTo>
                <a:lnTo>
                  <a:pt x="48" y="257"/>
                </a:lnTo>
                <a:lnTo>
                  <a:pt x="54" y="258"/>
                </a:lnTo>
                <a:lnTo>
                  <a:pt x="54" y="254"/>
                </a:lnTo>
                <a:lnTo>
                  <a:pt x="56" y="250"/>
                </a:lnTo>
                <a:lnTo>
                  <a:pt x="57" y="250"/>
                </a:lnTo>
                <a:lnTo>
                  <a:pt x="64" y="251"/>
                </a:lnTo>
                <a:lnTo>
                  <a:pt x="67" y="257"/>
                </a:lnTo>
                <a:lnTo>
                  <a:pt x="68" y="255"/>
                </a:lnTo>
                <a:lnTo>
                  <a:pt x="67" y="250"/>
                </a:lnTo>
                <a:lnTo>
                  <a:pt x="79" y="246"/>
                </a:lnTo>
                <a:lnTo>
                  <a:pt x="83" y="247"/>
                </a:lnTo>
                <a:lnTo>
                  <a:pt x="93" y="249"/>
                </a:lnTo>
                <a:lnTo>
                  <a:pt x="97" y="250"/>
                </a:lnTo>
                <a:lnTo>
                  <a:pt x="99" y="251"/>
                </a:lnTo>
                <a:lnTo>
                  <a:pt x="105" y="251"/>
                </a:lnTo>
                <a:lnTo>
                  <a:pt x="106" y="251"/>
                </a:lnTo>
                <a:lnTo>
                  <a:pt x="112" y="251"/>
                </a:lnTo>
                <a:lnTo>
                  <a:pt x="112" y="253"/>
                </a:lnTo>
                <a:lnTo>
                  <a:pt x="112" y="249"/>
                </a:lnTo>
                <a:lnTo>
                  <a:pt x="106" y="247"/>
                </a:lnTo>
                <a:lnTo>
                  <a:pt x="104" y="244"/>
                </a:lnTo>
                <a:lnTo>
                  <a:pt x="86" y="240"/>
                </a:lnTo>
                <a:lnTo>
                  <a:pt x="82" y="239"/>
                </a:lnTo>
                <a:lnTo>
                  <a:pt x="80" y="239"/>
                </a:lnTo>
                <a:lnTo>
                  <a:pt x="72" y="242"/>
                </a:lnTo>
                <a:lnTo>
                  <a:pt x="69" y="242"/>
                </a:lnTo>
                <a:lnTo>
                  <a:pt x="63" y="242"/>
                </a:lnTo>
                <a:lnTo>
                  <a:pt x="52" y="243"/>
                </a:lnTo>
                <a:lnTo>
                  <a:pt x="50" y="247"/>
                </a:lnTo>
                <a:lnTo>
                  <a:pt x="42" y="250"/>
                </a:lnTo>
                <a:lnTo>
                  <a:pt x="38" y="249"/>
                </a:lnTo>
                <a:lnTo>
                  <a:pt x="41" y="244"/>
                </a:lnTo>
                <a:lnTo>
                  <a:pt x="33" y="246"/>
                </a:lnTo>
                <a:lnTo>
                  <a:pt x="34" y="232"/>
                </a:lnTo>
                <a:lnTo>
                  <a:pt x="44" y="236"/>
                </a:lnTo>
                <a:lnTo>
                  <a:pt x="45" y="228"/>
                </a:lnTo>
                <a:lnTo>
                  <a:pt x="52" y="228"/>
                </a:lnTo>
                <a:lnTo>
                  <a:pt x="50" y="224"/>
                </a:lnTo>
                <a:lnTo>
                  <a:pt x="46" y="225"/>
                </a:lnTo>
                <a:lnTo>
                  <a:pt x="31" y="228"/>
                </a:lnTo>
                <a:lnTo>
                  <a:pt x="30" y="223"/>
                </a:lnTo>
                <a:lnTo>
                  <a:pt x="41" y="219"/>
                </a:lnTo>
                <a:lnTo>
                  <a:pt x="48" y="219"/>
                </a:lnTo>
                <a:lnTo>
                  <a:pt x="54" y="219"/>
                </a:lnTo>
                <a:lnTo>
                  <a:pt x="54" y="219"/>
                </a:lnTo>
                <a:lnTo>
                  <a:pt x="61" y="220"/>
                </a:lnTo>
                <a:lnTo>
                  <a:pt x="61" y="219"/>
                </a:lnTo>
                <a:lnTo>
                  <a:pt x="64" y="213"/>
                </a:lnTo>
                <a:lnTo>
                  <a:pt x="78" y="221"/>
                </a:lnTo>
                <a:lnTo>
                  <a:pt x="78" y="216"/>
                </a:lnTo>
                <a:lnTo>
                  <a:pt x="87" y="219"/>
                </a:lnTo>
                <a:lnTo>
                  <a:pt x="86" y="224"/>
                </a:lnTo>
                <a:lnTo>
                  <a:pt x="86" y="225"/>
                </a:lnTo>
                <a:lnTo>
                  <a:pt x="91" y="228"/>
                </a:lnTo>
                <a:lnTo>
                  <a:pt x="97" y="228"/>
                </a:lnTo>
                <a:lnTo>
                  <a:pt x="98" y="229"/>
                </a:lnTo>
                <a:lnTo>
                  <a:pt x="106" y="229"/>
                </a:lnTo>
                <a:lnTo>
                  <a:pt x="113" y="228"/>
                </a:lnTo>
                <a:lnTo>
                  <a:pt x="120" y="223"/>
                </a:lnTo>
                <a:lnTo>
                  <a:pt x="128" y="225"/>
                </a:lnTo>
                <a:lnTo>
                  <a:pt x="129" y="227"/>
                </a:lnTo>
                <a:lnTo>
                  <a:pt x="136" y="229"/>
                </a:lnTo>
                <a:lnTo>
                  <a:pt x="138" y="229"/>
                </a:lnTo>
                <a:lnTo>
                  <a:pt x="138" y="228"/>
                </a:lnTo>
                <a:lnTo>
                  <a:pt x="139" y="227"/>
                </a:lnTo>
                <a:lnTo>
                  <a:pt x="135" y="225"/>
                </a:lnTo>
                <a:lnTo>
                  <a:pt x="135" y="221"/>
                </a:lnTo>
                <a:lnTo>
                  <a:pt x="131" y="216"/>
                </a:lnTo>
                <a:lnTo>
                  <a:pt x="129" y="216"/>
                </a:lnTo>
                <a:lnTo>
                  <a:pt x="127" y="214"/>
                </a:lnTo>
                <a:lnTo>
                  <a:pt x="124" y="213"/>
                </a:lnTo>
                <a:lnTo>
                  <a:pt x="123" y="213"/>
                </a:lnTo>
                <a:lnTo>
                  <a:pt x="113" y="219"/>
                </a:lnTo>
                <a:lnTo>
                  <a:pt x="112" y="219"/>
                </a:lnTo>
                <a:lnTo>
                  <a:pt x="109" y="224"/>
                </a:lnTo>
                <a:lnTo>
                  <a:pt x="106" y="224"/>
                </a:lnTo>
                <a:lnTo>
                  <a:pt x="99" y="223"/>
                </a:lnTo>
                <a:lnTo>
                  <a:pt x="94" y="223"/>
                </a:lnTo>
                <a:lnTo>
                  <a:pt x="90" y="220"/>
                </a:lnTo>
                <a:lnTo>
                  <a:pt x="95" y="214"/>
                </a:lnTo>
                <a:lnTo>
                  <a:pt x="97" y="214"/>
                </a:lnTo>
                <a:lnTo>
                  <a:pt x="90" y="213"/>
                </a:lnTo>
                <a:lnTo>
                  <a:pt x="83" y="212"/>
                </a:lnTo>
                <a:lnTo>
                  <a:pt x="72" y="209"/>
                </a:lnTo>
                <a:lnTo>
                  <a:pt x="67" y="206"/>
                </a:lnTo>
                <a:lnTo>
                  <a:pt x="63" y="206"/>
                </a:lnTo>
                <a:lnTo>
                  <a:pt x="59" y="204"/>
                </a:lnTo>
                <a:lnTo>
                  <a:pt x="57" y="202"/>
                </a:lnTo>
                <a:lnTo>
                  <a:pt x="57" y="198"/>
                </a:lnTo>
                <a:lnTo>
                  <a:pt x="59" y="197"/>
                </a:lnTo>
                <a:lnTo>
                  <a:pt x="60" y="193"/>
                </a:lnTo>
                <a:lnTo>
                  <a:pt x="69" y="198"/>
                </a:lnTo>
                <a:lnTo>
                  <a:pt x="75" y="197"/>
                </a:lnTo>
                <a:lnTo>
                  <a:pt x="76" y="194"/>
                </a:lnTo>
                <a:lnTo>
                  <a:pt x="69" y="189"/>
                </a:lnTo>
                <a:lnTo>
                  <a:pt x="65" y="186"/>
                </a:lnTo>
                <a:lnTo>
                  <a:pt x="84" y="189"/>
                </a:lnTo>
                <a:lnTo>
                  <a:pt x="87" y="182"/>
                </a:lnTo>
                <a:lnTo>
                  <a:pt x="78" y="182"/>
                </a:lnTo>
                <a:lnTo>
                  <a:pt x="69" y="180"/>
                </a:lnTo>
                <a:lnTo>
                  <a:pt x="57" y="180"/>
                </a:lnTo>
                <a:lnTo>
                  <a:pt x="38" y="184"/>
                </a:lnTo>
                <a:lnTo>
                  <a:pt x="35" y="183"/>
                </a:lnTo>
                <a:lnTo>
                  <a:pt x="37" y="179"/>
                </a:lnTo>
                <a:lnTo>
                  <a:pt x="42" y="175"/>
                </a:lnTo>
                <a:lnTo>
                  <a:pt x="57" y="175"/>
                </a:lnTo>
                <a:lnTo>
                  <a:pt x="64" y="175"/>
                </a:lnTo>
                <a:lnTo>
                  <a:pt x="74" y="176"/>
                </a:lnTo>
                <a:lnTo>
                  <a:pt x="80" y="176"/>
                </a:lnTo>
                <a:lnTo>
                  <a:pt x="84" y="176"/>
                </a:lnTo>
                <a:lnTo>
                  <a:pt x="87" y="174"/>
                </a:lnTo>
                <a:lnTo>
                  <a:pt x="87" y="171"/>
                </a:lnTo>
                <a:lnTo>
                  <a:pt x="76" y="167"/>
                </a:lnTo>
                <a:lnTo>
                  <a:pt x="67" y="165"/>
                </a:lnTo>
                <a:lnTo>
                  <a:pt x="56" y="165"/>
                </a:lnTo>
                <a:lnTo>
                  <a:pt x="48" y="165"/>
                </a:lnTo>
                <a:lnTo>
                  <a:pt x="44" y="164"/>
                </a:lnTo>
                <a:lnTo>
                  <a:pt x="41" y="163"/>
                </a:lnTo>
                <a:lnTo>
                  <a:pt x="39" y="157"/>
                </a:lnTo>
                <a:lnTo>
                  <a:pt x="42" y="153"/>
                </a:lnTo>
                <a:lnTo>
                  <a:pt x="44" y="146"/>
                </a:lnTo>
                <a:lnTo>
                  <a:pt x="45" y="141"/>
                </a:lnTo>
                <a:lnTo>
                  <a:pt x="45" y="139"/>
                </a:lnTo>
                <a:lnTo>
                  <a:pt x="52" y="137"/>
                </a:lnTo>
                <a:lnTo>
                  <a:pt x="54" y="141"/>
                </a:lnTo>
                <a:lnTo>
                  <a:pt x="56" y="144"/>
                </a:lnTo>
                <a:lnTo>
                  <a:pt x="57" y="146"/>
                </a:lnTo>
                <a:lnTo>
                  <a:pt x="63" y="150"/>
                </a:lnTo>
                <a:lnTo>
                  <a:pt x="64" y="150"/>
                </a:lnTo>
                <a:lnTo>
                  <a:pt x="69" y="148"/>
                </a:lnTo>
                <a:lnTo>
                  <a:pt x="64" y="144"/>
                </a:lnTo>
                <a:lnTo>
                  <a:pt x="64" y="139"/>
                </a:lnTo>
                <a:lnTo>
                  <a:pt x="71" y="138"/>
                </a:lnTo>
                <a:lnTo>
                  <a:pt x="75" y="138"/>
                </a:lnTo>
                <a:lnTo>
                  <a:pt x="75" y="135"/>
                </a:lnTo>
                <a:lnTo>
                  <a:pt x="68" y="135"/>
                </a:lnTo>
                <a:lnTo>
                  <a:pt x="60" y="134"/>
                </a:lnTo>
                <a:lnTo>
                  <a:pt x="57" y="134"/>
                </a:lnTo>
                <a:lnTo>
                  <a:pt x="56" y="134"/>
                </a:lnTo>
                <a:lnTo>
                  <a:pt x="57" y="133"/>
                </a:lnTo>
                <a:lnTo>
                  <a:pt x="64" y="129"/>
                </a:lnTo>
                <a:lnTo>
                  <a:pt x="68" y="124"/>
                </a:lnTo>
                <a:lnTo>
                  <a:pt x="78" y="126"/>
                </a:lnTo>
                <a:lnTo>
                  <a:pt x="84" y="126"/>
                </a:lnTo>
                <a:lnTo>
                  <a:pt x="89" y="126"/>
                </a:lnTo>
                <a:lnTo>
                  <a:pt x="90" y="123"/>
                </a:lnTo>
                <a:lnTo>
                  <a:pt x="91" y="119"/>
                </a:lnTo>
                <a:lnTo>
                  <a:pt x="89" y="115"/>
                </a:lnTo>
                <a:lnTo>
                  <a:pt x="93" y="109"/>
                </a:lnTo>
                <a:lnTo>
                  <a:pt x="99" y="105"/>
                </a:lnTo>
                <a:lnTo>
                  <a:pt x="106" y="104"/>
                </a:lnTo>
                <a:lnTo>
                  <a:pt x="106" y="105"/>
                </a:lnTo>
                <a:lnTo>
                  <a:pt x="112" y="108"/>
                </a:lnTo>
                <a:lnTo>
                  <a:pt x="120" y="112"/>
                </a:lnTo>
                <a:lnTo>
                  <a:pt x="128" y="115"/>
                </a:lnTo>
                <a:lnTo>
                  <a:pt x="134" y="116"/>
                </a:lnTo>
                <a:lnTo>
                  <a:pt x="135" y="122"/>
                </a:lnTo>
                <a:lnTo>
                  <a:pt x="136" y="124"/>
                </a:lnTo>
                <a:lnTo>
                  <a:pt x="129" y="127"/>
                </a:lnTo>
                <a:lnTo>
                  <a:pt x="121" y="131"/>
                </a:lnTo>
                <a:lnTo>
                  <a:pt x="123" y="131"/>
                </a:lnTo>
                <a:lnTo>
                  <a:pt x="125" y="134"/>
                </a:lnTo>
                <a:lnTo>
                  <a:pt x="131" y="131"/>
                </a:lnTo>
                <a:lnTo>
                  <a:pt x="142" y="130"/>
                </a:lnTo>
                <a:lnTo>
                  <a:pt x="151" y="130"/>
                </a:lnTo>
                <a:lnTo>
                  <a:pt x="153" y="130"/>
                </a:lnTo>
                <a:lnTo>
                  <a:pt x="161" y="130"/>
                </a:lnTo>
                <a:lnTo>
                  <a:pt x="166" y="131"/>
                </a:lnTo>
                <a:lnTo>
                  <a:pt x="161" y="144"/>
                </a:lnTo>
                <a:lnTo>
                  <a:pt x="158" y="152"/>
                </a:lnTo>
                <a:lnTo>
                  <a:pt x="157" y="156"/>
                </a:lnTo>
                <a:lnTo>
                  <a:pt x="162" y="156"/>
                </a:lnTo>
                <a:lnTo>
                  <a:pt x="166" y="148"/>
                </a:lnTo>
                <a:lnTo>
                  <a:pt x="168" y="146"/>
                </a:lnTo>
                <a:lnTo>
                  <a:pt x="172" y="138"/>
                </a:lnTo>
                <a:lnTo>
                  <a:pt x="176" y="134"/>
                </a:lnTo>
                <a:lnTo>
                  <a:pt x="176" y="135"/>
                </a:lnTo>
                <a:lnTo>
                  <a:pt x="179" y="138"/>
                </a:lnTo>
                <a:lnTo>
                  <a:pt x="180" y="146"/>
                </a:lnTo>
                <a:lnTo>
                  <a:pt x="184" y="152"/>
                </a:lnTo>
                <a:lnTo>
                  <a:pt x="188" y="156"/>
                </a:lnTo>
                <a:lnTo>
                  <a:pt x="189" y="154"/>
                </a:lnTo>
                <a:lnTo>
                  <a:pt x="192" y="153"/>
                </a:lnTo>
                <a:lnTo>
                  <a:pt x="188" y="144"/>
                </a:lnTo>
                <a:lnTo>
                  <a:pt x="187" y="141"/>
                </a:lnTo>
                <a:lnTo>
                  <a:pt x="185" y="138"/>
                </a:lnTo>
                <a:lnTo>
                  <a:pt x="194" y="138"/>
                </a:lnTo>
                <a:lnTo>
                  <a:pt x="196" y="138"/>
                </a:lnTo>
                <a:lnTo>
                  <a:pt x="206" y="138"/>
                </a:lnTo>
                <a:lnTo>
                  <a:pt x="209" y="138"/>
                </a:lnTo>
                <a:lnTo>
                  <a:pt x="218" y="148"/>
                </a:lnTo>
                <a:lnTo>
                  <a:pt x="226" y="150"/>
                </a:lnTo>
                <a:lnTo>
                  <a:pt x="232" y="152"/>
                </a:lnTo>
                <a:lnTo>
                  <a:pt x="235" y="150"/>
                </a:lnTo>
                <a:lnTo>
                  <a:pt x="243" y="145"/>
                </a:lnTo>
                <a:lnTo>
                  <a:pt x="244" y="144"/>
                </a:lnTo>
                <a:lnTo>
                  <a:pt x="251" y="141"/>
                </a:lnTo>
                <a:lnTo>
                  <a:pt x="251" y="139"/>
                </a:lnTo>
                <a:lnTo>
                  <a:pt x="250" y="138"/>
                </a:lnTo>
                <a:lnTo>
                  <a:pt x="247" y="135"/>
                </a:lnTo>
                <a:lnTo>
                  <a:pt x="256" y="137"/>
                </a:lnTo>
                <a:lnTo>
                  <a:pt x="266" y="141"/>
                </a:lnTo>
                <a:lnTo>
                  <a:pt x="269" y="144"/>
                </a:lnTo>
                <a:lnTo>
                  <a:pt x="270" y="146"/>
                </a:lnTo>
                <a:lnTo>
                  <a:pt x="275" y="139"/>
                </a:lnTo>
                <a:lnTo>
                  <a:pt x="270" y="137"/>
                </a:lnTo>
                <a:lnTo>
                  <a:pt x="260" y="133"/>
                </a:lnTo>
                <a:lnTo>
                  <a:pt x="260" y="129"/>
                </a:lnTo>
                <a:lnTo>
                  <a:pt x="254" y="130"/>
                </a:lnTo>
                <a:lnTo>
                  <a:pt x="243" y="130"/>
                </a:lnTo>
                <a:lnTo>
                  <a:pt x="241" y="133"/>
                </a:lnTo>
                <a:lnTo>
                  <a:pt x="239" y="135"/>
                </a:lnTo>
                <a:lnTo>
                  <a:pt x="236" y="139"/>
                </a:lnTo>
                <a:lnTo>
                  <a:pt x="233" y="142"/>
                </a:lnTo>
                <a:lnTo>
                  <a:pt x="224" y="141"/>
                </a:lnTo>
                <a:lnTo>
                  <a:pt x="218" y="135"/>
                </a:lnTo>
                <a:lnTo>
                  <a:pt x="213" y="130"/>
                </a:lnTo>
                <a:lnTo>
                  <a:pt x="205" y="130"/>
                </a:lnTo>
                <a:lnTo>
                  <a:pt x="203" y="130"/>
                </a:lnTo>
                <a:lnTo>
                  <a:pt x="194" y="131"/>
                </a:lnTo>
                <a:lnTo>
                  <a:pt x="188" y="133"/>
                </a:lnTo>
                <a:lnTo>
                  <a:pt x="183" y="127"/>
                </a:lnTo>
                <a:lnTo>
                  <a:pt x="180" y="124"/>
                </a:lnTo>
                <a:lnTo>
                  <a:pt x="169" y="122"/>
                </a:lnTo>
                <a:lnTo>
                  <a:pt x="159" y="122"/>
                </a:lnTo>
                <a:lnTo>
                  <a:pt x="150" y="124"/>
                </a:lnTo>
                <a:lnTo>
                  <a:pt x="146" y="115"/>
                </a:lnTo>
                <a:lnTo>
                  <a:pt x="170" y="118"/>
                </a:lnTo>
                <a:lnTo>
                  <a:pt x="172" y="116"/>
                </a:lnTo>
                <a:lnTo>
                  <a:pt x="173" y="114"/>
                </a:lnTo>
                <a:lnTo>
                  <a:pt x="162" y="109"/>
                </a:lnTo>
                <a:lnTo>
                  <a:pt x="154" y="108"/>
                </a:lnTo>
                <a:lnTo>
                  <a:pt x="142" y="108"/>
                </a:lnTo>
                <a:lnTo>
                  <a:pt x="132" y="107"/>
                </a:lnTo>
                <a:lnTo>
                  <a:pt x="117" y="101"/>
                </a:lnTo>
                <a:lnTo>
                  <a:pt x="112" y="100"/>
                </a:lnTo>
                <a:lnTo>
                  <a:pt x="108" y="99"/>
                </a:lnTo>
                <a:lnTo>
                  <a:pt x="106" y="97"/>
                </a:lnTo>
                <a:lnTo>
                  <a:pt x="104" y="97"/>
                </a:lnTo>
                <a:lnTo>
                  <a:pt x="94" y="99"/>
                </a:lnTo>
                <a:lnTo>
                  <a:pt x="87" y="100"/>
                </a:lnTo>
                <a:lnTo>
                  <a:pt x="78" y="99"/>
                </a:lnTo>
                <a:lnTo>
                  <a:pt x="76" y="99"/>
                </a:lnTo>
                <a:lnTo>
                  <a:pt x="71" y="99"/>
                </a:lnTo>
                <a:lnTo>
                  <a:pt x="71" y="94"/>
                </a:lnTo>
                <a:lnTo>
                  <a:pt x="71" y="93"/>
                </a:lnTo>
                <a:lnTo>
                  <a:pt x="79" y="81"/>
                </a:lnTo>
                <a:lnTo>
                  <a:pt x="79" y="82"/>
                </a:lnTo>
                <a:lnTo>
                  <a:pt x="86" y="85"/>
                </a:lnTo>
                <a:lnTo>
                  <a:pt x="91" y="84"/>
                </a:lnTo>
                <a:lnTo>
                  <a:pt x="99" y="73"/>
                </a:lnTo>
                <a:lnTo>
                  <a:pt x="106" y="75"/>
                </a:lnTo>
                <a:lnTo>
                  <a:pt x="108" y="75"/>
                </a:lnTo>
                <a:lnTo>
                  <a:pt x="106" y="74"/>
                </a:lnTo>
                <a:lnTo>
                  <a:pt x="98" y="67"/>
                </a:lnTo>
                <a:lnTo>
                  <a:pt x="93" y="55"/>
                </a:lnTo>
                <a:lnTo>
                  <a:pt x="89" y="48"/>
                </a:lnTo>
                <a:lnTo>
                  <a:pt x="75" y="45"/>
                </a:lnTo>
                <a:lnTo>
                  <a:pt x="75" y="40"/>
                </a:lnTo>
                <a:lnTo>
                  <a:pt x="82" y="40"/>
                </a:lnTo>
                <a:lnTo>
                  <a:pt x="74" y="32"/>
                </a:lnTo>
                <a:lnTo>
                  <a:pt x="76" y="24"/>
                </a:lnTo>
                <a:lnTo>
                  <a:pt x="89" y="22"/>
                </a:lnTo>
                <a:lnTo>
                  <a:pt x="93" y="32"/>
                </a:lnTo>
                <a:lnTo>
                  <a:pt x="102" y="36"/>
                </a:lnTo>
                <a:lnTo>
                  <a:pt x="98" y="44"/>
                </a:lnTo>
                <a:lnTo>
                  <a:pt x="106" y="55"/>
                </a:lnTo>
                <a:lnTo>
                  <a:pt x="106" y="56"/>
                </a:lnTo>
                <a:lnTo>
                  <a:pt x="113" y="64"/>
                </a:lnTo>
                <a:lnTo>
                  <a:pt x="114" y="74"/>
                </a:lnTo>
                <a:lnTo>
                  <a:pt x="114" y="75"/>
                </a:lnTo>
                <a:lnTo>
                  <a:pt x="117" y="73"/>
                </a:lnTo>
                <a:lnTo>
                  <a:pt x="120" y="70"/>
                </a:lnTo>
                <a:lnTo>
                  <a:pt x="120" y="70"/>
                </a:lnTo>
                <a:lnTo>
                  <a:pt x="120" y="63"/>
                </a:lnTo>
                <a:lnTo>
                  <a:pt x="124" y="64"/>
                </a:lnTo>
                <a:lnTo>
                  <a:pt x="129" y="64"/>
                </a:lnTo>
                <a:lnTo>
                  <a:pt x="129" y="62"/>
                </a:lnTo>
                <a:lnTo>
                  <a:pt x="127" y="59"/>
                </a:lnTo>
                <a:lnTo>
                  <a:pt x="125" y="56"/>
                </a:lnTo>
                <a:lnTo>
                  <a:pt x="116" y="52"/>
                </a:lnTo>
                <a:lnTo>
                  <a:pt x="110" y="45"/>
                </a:lnTo>
                <a:lnTo>
                  <a:pt x="120" y="32"/>
                </a:lnTo>
                <a:lnTo>
                  <a:pt x="125" y="32"/>
                </a:lnTo>
                <a:lnTo>
                  <a:pt x="131" y="41"/>
                </a:lnTo>
                <a:lnTo>
                  <a:pt x="139" y="40"/>
                </a:lnTo>
                <a:lnTo>
                  <a:pt x="140" y="40"/>
                </a:lnTo>
                <a:lnTo>
                  <a:pt x="140" y="48"/>
                </a:lnTo>
                <a:lnTo>
                  <a:pt x="142" y="56"/>
                </a:lnTo>
                <a:lnTo>
                  <a:pt x="146" y="63"/>
                </a:lnTo>
                <a:lnTo>
                  <a:pt x="150" y="62"/>
                </a:lnTo>
                <a:lnTo>
                  <a:pt x="149" y="52"/>
                </a:lnTo>
                <a:lnTo>
                  <a:pt x="147" y="45"/>
                </a:lnTo>
                <a:lnTo>
                  <a:pt x="147" y="40"/>
                </a:lnTo>
                <a:lnTo>
                  <a:pt x="155" y="39"/>
                </a:lnTo>
                <a:lnTo>
                  <a:pt x="165" y="37"/>
                </a:lnTo>
                <a:lnTo>
                  <a:pt x="166" y="37"/>
                </a:lnTo>
                <a:lnTo>
                  <a:pt x="169" y="39"/>
                </a:lnTo>
                <a:lnTo>
                  <a:pt x="173" y="47"/>
                </a:lnTo>
                <a:lnTo>
                  <a:pt x="172" y="55"/>
                </a:lnTo>
                <a:lnTo>
                  <a:pt x="169" y="63"/>
                </a:lnTo>
                <a:lnTo>
                  <a:pt x="164" y="71"/>
                </a:lnTo>
                <a:lnTo>
                  <a:pt x="159" y="75"/>
                </a:lnTo>
                <a:lnTo>
                  <a:pt x="155" y="82"/>
                </a:lnTo>
                <a:lnTo>
                  <a:pt x="157" y="85"/>
                </a:lnTo>
                <a:lnTo>
                  <a:pt x="159" y="86"/>
                </a:lnTo>
                <a:lnTo>
                  <a:pt x="161" y="86"/>
                </a:lnTo>
                <a:lnTo>
                  <a:pt x="168" y="78"/>
                </a:lnTo>
                <a:lnTo>
                  <a:pt x="179" y="63"/>
                </a:lnTo>
                <a:lnTo>
                  <a:pt x="183" y="56"/>
                </a:lnTo>
                <a:lnTo>
                  <a:pt x="185" y="59"/>
                </a:lnTo>
                <a:lnTo>
                  <a:pt x="185" y="60"/>
                </a:lnTo>
                <a:lnTo>
                  <a:pt x="189" y="66"/>
                </a:lnTo>
                <a:lnTo>
                  <a:pt x="185" y="75"/>
                </a:lnTo>
                <a:lnTo>
                  <a:pt x="185" y="77"/>
                </a:lnTo>
                <a:lnTo>
                  <a:pt x="192" y="74"/>
                </a:lnTo>
                <a:lnTo>
                  <a:pt x="196" y="73"/>
                </a:lnTo>
                <a:lnTo>
                  <a:pt x="198" y="71"/>
                </a:lnTo>
                <a:lnTo>
                  <a:pt x="206" y="74"/>
                </a:lnTo>
                <a:lnTo>
                  <a:pt x="211" y="78"/>
                </a:lnTo>
                <a:lnTo>
                  <a:pt x="217" y="78"/>
                </a:lnTo>
                <a:lnTo>
                  <a:pt x="218" y="74"/>
                </a:lnTo>
                <a:lnTo>
                  <a:pt x="211" y="70"/>
                </a:lnTo>
                <a:lnTo>
                  <a:pt x="200" y="64"/>
                </a:lnTo>
                <a:lnTo>
                  <a:pt x="194" y="60"/>
                </a:lnTo>
                <a:lnTo>
                  <a:pt x="194" y="58"/>
                </a:lnTo>
                <a:lnTo>
                  <a:pt x="191" y="52"/>
                </a:lnTo>
                <a:lnTo>
                  <a:pt x="189" y="51"/>
                </a:lnTo>
                <a:lnTo>
                  <a:pt x="185" y="45"/>
                </a:lnTo>
                <a:lnTo>
                  <a:pt x="184" y="41"/>
                </a:lnTo>
                <a:lnTo>
                  <a:pt x="183" y="40"/>
                </a:lnTo>
                <a:lnTo>
                  <a:pt x="183" y="36"/>
                </a:lnTo>
                <a:lnTo>
                  <a:pt x="183" y="34"/>
                </a:lnTo>
                <a:lnTo>
                  <a:pt x="183" y="33"/>
                </a:lnTo>
                <a:lnTo>
                  <a:pt x="192" y="40"/>
                </a:lnTo>
                <a:lnTo>
                  <a:pt x="194" y="40"/>
                </a:lnTo>
                <a:lnTo>
                  <a:pt x="198" y="43"/>
                </a:lnTo>
                <a:lnTo>
                  <a:pt x="200" y="40"/>
                </a:lnTo>
                <a:lnTo>
                  <a:pt x="199" y="37"/>
                </a:lnTo>
                <a:lnTo>
                  <a:pt x="196" y="36"/>
                </a:lnTo>
                <a:lnTo>
                  <a:pt x="189" y="33"/>
                </a:lnTo>
                <a:lnTo>
                  <a:pt x="185" y="28"/>
                </a:lnTo>
                <a:lnTo>
                  <a:pt x="183" y="24"/>
                </a:lnTo>
                <a:lnTo>
                  <a:pt x="192" y="15"/>
                </a:lnTo>
                <a:lnTo>
                  <a:pt x="217" y="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9" name="Freeform 512"/>
          <p:cNvSpPr>
            <a:spLocks/>
          </p:cNvSpPr>
          <p:nvPr/>
        </p:nvSpPr>
        <p:spPr bwMode="auto">
          <a:xfrm>
            <a:off x="4383088" y="3414713"/>
            <a:ext cx="1273175" cy="1220788"/>
          </a:xfrm>
          <a:custGeom>
            <a:avLst/>
            <a:gdLst>
              <a:gd name="T0" fmla="*/ 52 w 802"/>
              <a:gd name="T1" fmla="*/ 747 h 769"/>
              <a:gd name="T2" fmla="*/ 57 w 802"/>
              <a:gd name="T3" fmla="*/ 685 h 769"/>
              <a:gd name="T4" fmla="*/ 103 w 802"/>
              <a:gd name="T5" fmla="*/ 709 h 769"/>
              <a:gd name="T6" fmla="*/ 118 w 802"/>
              <a:gd name="T7" fmla="*/ 760 h 769"/>
              <a:gd name="T8" fmla="*/ 113 w 802"/>
              <a:gd name="T9" fmla="*/ 729 h 769"/>
              <a:gd name="T10" fmla="*/ 150 w 802"/>
              <a:gd name="T11" fmla="*/ 713 h 769"/>
              <a:gd name="T12" fmla="*/ 101 w 802"/>
              <a:gd name="T13" fmla="*/ 668 h 769"/>
              <a:gd name="T14" fmla="*/ 0 w 802"/>
              <a:gd name="T15" fmla="*/ 651 h 769"/>
              <a:gd name="T16" fmla="*/ 63 w 802"/>
              <a:gd name="T17" fmla="*/ 636 h 769"/>
              <a:gd name="T18" fmla="*/ 69 w 802"/>
              <a:gd name="T19" fmla="*/ 627 h 769"/>
              <a:gd name="T20" fmla="*/ 112 w 802"/>
              <a:gd name="T21" fmla="*/ 615 h 769"/>
              <a:gd name="T22" fmla="*/ 153 w 802"/>
              <a:gd name="T23" fmla="*/ 631 h 769"/>
              <a:gd name="T24" fmla="*/ 213 w 802"/>
              <a:gd name="T25" fmla="*/ 649 h 769"/>
              <a:gd name="T26" fmla="*/ 187 w 802"/>
              <a:gd name="T27" fmla="*/ 632 h 769"/>
              <a:gd name="T28" fmla="*/ 258 w 802"/>
              <a:gd name="T29" fmla="*/ 615 h 769"/>
              <a:gd name="T30" fmla="*/ 176 w 802"/>
              <a:gd name="T31" fmla="*/ 612 h 769"/>
              <a:gd name="T32" fmla="*/ 151 w 802"/>
              <a:gd name="T33" fmla="*/ 593 h 769"/>
              <a:gd name="T34" fmla="*/ 127 w 802"/>
              <a:gd name="T35" fmla="*/ 568 h 769"/>
              <a:gd name="T36" fmla="*/ 192 w 802"/>
              <a:gd name="T37" fmla="*/ 556 h 769"/>
              <a:gd name="T38" fmla="*/ 256 w 802"/>
              <a:gd name="T39" fmla="*/ 549 h 769"/>
              <a:gd name="T40" fmla="*/ 309 w 802"/>
              <a:gd name="T41" fmla="*/ 616 h 769"/>
              <a:gd name="T42" fmla="*/ 258 w 802"/>
              <a:gd name="T43" fmla="*/ 542 h 769"/>
              <a:gd name="T44" fmla="*/ 288 w 802"/>
              <a:gd name="T45" fmla="*/ 550 h 769"/>
              <a:gd name="T46" fmla="*/ 324 w 802"/>
              <a:gd name="T47" fmla="*/ 585 h 769"/>
              <a:gd name="T48" fmla="*/ 315 w 802"/>
              <a:gd name="T49" fmla="*/ 549 h 769"/>
              <a:gd name="T50" fmla="*/ 278 w 802"/>
              <a:gd name="T51" fmla="*/ 529 h 769"/>
              <a:gd name="T52" fmla="*/ 316 w 802"/>
              <a:gd name="T53" fmla="*/ 511 h 769"/>
              <a:gd name="T54" fmla="*/ 329 w 802"/>
              <a:gd name="T55" fmla="*/ 486 h 769"/>
              <a:gd name="T56" fmla="*/ 367 w 802"/>
              <a:gd name="T57" fmla="*/ 443 h 769"/>
              <a:gd name="T58" fmla="*/ 391 w 802"/>
              <a:gd name="T59" fmla="*/ 478 h 769"/>
              <a:gd name="T60" fmla="*/ 419 w 802"/>
              <a:gd name="T61" fmla="*/ 437 h 769"/>
              <a:gd name="T62" fmla="*/ 421 w 802"/>
              <a:gd name="T63" fmla="*/ 414 h 769"/>
              <a:gd name="T64" fmla="*/ 483 w 802"/>
              <a:gd name="T65" fmla="*/ 426 h 769"/>
              <a:gd name="T66" fmla="*/ 503 w 802"/>
              <a:gd name="T67" fmla="*/ 471 h 769"/>
              <a:gd name="T68" fmla="*/ 550 w 802"/>
              <a:gd name="T69" fmla="*/ 448 h 769"/>
              <a:gd name="T70" fmla="*/ 600 w 802"/>
              <a:gd name="T71" fmla="*/ 422 h 769"/>
              <a:gd name="T72" fmla="*/ 588 w 802"/>
              <a:gd name="T73" fmla="*/ 405 h 769"/>
              <a:gd name="T74" fmla="*/ 674 w 802"/>
              <a:gd name="T75" fmla="*/ 364 h 769"/>
              <a:gd name="T76" fmla="*/ 662 w 802"/>
              <a:gd name="T77" fmla="*/ 335 h 769"/>
              <a:gd name="T78" fmla="*/ 685 w 802"/>
              <a:gd name="T79" fmla="*/ 301 h 769"/>
              <a:gd name="T80" fmla="*/ 652 w 802"/>
              <a:gd name="T81" fmla="*/ 287 h 769"/>
              <a:gd name="T82" fmla="*/ 584 w 802"/>
              <a:gd name="T83" fmla="*/ 350 h 769"/>
              <a:gd name="T84" fmla="*/ 612 w 802"/>
              <a:gd name="T85" fmla="*/ 370 h 769"/>
              <a:gd name="T86" fmla="*/ 511 w 802"/>
              <a:gd name="T87" fmla="*/ 428 h 769"/>
              <a:gd name="T88" fmla="*/ 491 w 802"/>
              <a:gd name="T89" fmla="*/ 375 h 769"/>
              <a:gd name="T90" fmla="*/ 470 w 802"/>
              <a:gd name="T91" fmla="*/ 358 h 769"/>
              <a:gd name="T92" fmla="*/ 536 w 802"/>
              <a:gd name="T93" fmla="*/ 320 h 769"/>
              <a:gd name="T94" fmla="*/ 535 w 802"/>
              <a:gd name="T95" fmla="*/ 275 h 769"/>
              <a:gd name="T96" fmla="*/ 586 w 802"/>
              <a:gd name="T97" fmla="*/ 212 h 769"/>
              <a:gd name="T98" fmla="*/ 616 w 802"/>
              <a:gd name="T99" fmla="*/ 200 h 769"/>
              <a:gd name="T100" fmla="*/ 638 w 802"/>
              <a:gd name="T101" fmla="*/ 148 h 769"/>
              <a:gd name="T102" fmla="*/ 681 w 802"/>
              <a:gd name="T103" fmla="*/ 201 h 769"/>
              <a:gd name="T104" fmla="*/ 716 w 802"/>
              <a:gd name="T105" fmla="*/ 151 h 769"/>
              <a:gd name="T106" fmla="*/ 709 w 802"/>
              <a:gd name="T107" fmla="*/ 111 h 769"/>
              <a:gd name="T108" fmla="*/ 769 w 802"/>
              <a:gd name="T109" fmla="*/ 61 h 769"/>
              <a:gd name="T110" fmla="*/ 765 w 802"/>
              <a:gd name="T111" fmla="*/ 55 h 769"/>
              <a:gd name="T112" fmla="*/ 671 w 802"/>
              <a:gd name="T113" fmla="*/ 111 h 769"/>
              <a:gd name="T114" fmla="*/ 694 w 802"/>
              <a:gd name="T115" fmla="*/ 61 h 769"/>
              <a:gd name="T116" fmla="*/ 723 w 802"/>
              <a:gd name="T117" fmla="*/ 40 h 769"/>
              <a:gd name="T118" fmla="*/ 750 w 802"/>
              <a:gd name="T119" fmla="*/ 8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02" h="769">
                <a:moveTo>
                  <a:pt x="15" y="681"/>
                </a:moveTo>
                <a:lnTo>
                  <a:pt x="27" y="680"/>
                </a:lnTo>
                <a:lnTo>
                  <a:pt x="30" y="680"/>
                </a:lnTo>
                <a:lnTo>
                  <a:pt x="31" y="680"/>
                </a:lnTo>
                <a:lnTo>
                  <a:pt x="31" y="680"/>
                </a:lnTo>
                <a:lnTo>
                  <a:pt x="37" y="696"/>
                </a:lnTo>
                <a:lnTo>
                  <a:pt x="37" y="707"/>
                </a:lnTo>
                <a:lnTo>
                  <a:pt x="39" y="713"/>
                </a:lnTo>
                <a:lnTo>
                  <a:pt x="42" y="718"/>
                </a:lnTo>
                <a:lnTo>
                  <a:pt x="43" y="721"/>
                </a:lnTo>
                <a:lnTo>
                  <a:pt x="45" y="728"/>
                </a:lnTo>
                <a:lnTo>
                  <a:pt x="46" y="733"/>
                </a:lnTo>
                <a:lnTo>
                  <a:pt x="50" y="741"/>
                </a:lnTo>
                <a:lnTo>
                  <a:pt x="48" y="745"/>
                </a:lnTo>
                <a:lnTo>
                  <a:pt x="43" y="750"/>
                </a:lnTo>
                <a:lnTo>
                  <a:pt x="49" y="750"/>
                </a:lnTo>
                <a:lnTo>
                  <a:pt x="52" y="747"/>
                </a:lnTo>
                <a:lnTo>
                  <a:pt x="56" y="747"/>
                </a:lnTo>
                <a:lnTo>
                  <a:pt x="56" y="741"/>
                </a:lnTo>
                <a:lnTo>
                  <a:pt x="50" y="729"/>
                </a:lnTo>
                <a:lnTo>
                  <a:pt x="53" y="729"/>
                </a:lnTo>
                <a:lnTo>
                  <a:pt x="60" y="728"/>
                </a:lnTo>
                <a:lnTo>
                  <a:pt x="57" y="725"/>
                </a:lnTo>
                <a:lnTo>
                  <a:pt x="49" y="725"/>
                </a:lnTo>
                <a:lnTo>
                  <a:pt x="48" y="713"/>
                </a:lnTo>
                <a:lnTo>
                  <a:pt x="45" y="702"/>
                </a:lnTo>
                <a:lnTo>
                  <a:pt x="43" y="691"/>
                </a:lnTo>
                <a:lnTo>
                  <a:pt x="42" y="688"/>
                </a:lnTo>
                <a:lnTo>
                  <a:pt x="38" y="683"/>
                </a:lnTo>
                <a:lnTo>
                  <a:pt x="39" y="676"/>
                </a:lnTo>
                <a:lnTo>
                  <a:pt x="48" y="673"/>
                </a:lnTo>
                <a:lnTo>
                  <a:pt x="57" y="677"/>
                </a:lnTo>
                <a:lnTo>
                  <a:pt x="57" y="681"/>
                </a:lnTo>
                <a:lnTo>
                  <a:pt x="57" y="685"/>
                </a:lnTo>
                <a:lnTo>
                  <a:pt x="58" y="685"/>
                </a:lnTo>
                <a:lnTo>
                  <a:pt x="60" y="685"/>
                </a:lnTo>
                <a:lnTo>
                  <a:pt x="61" y="684"/>
                </a:lnTo>
                <a:lnTo>
                  <a:pt x="61" y="680"/>
                </a:lnTo>
                <a:lnTo>
                  <a:pt x="61" y="676"/>
                </a:lnTo>
                <a:lnTo>
                  <a:pt x="60" y="670"/>
                </a:lnTo>
                <a:lnTo>
                  <a:pt x="75" y="668"/>
                </a:lnTo>
                <a:lnTo>
                  <a:pt x="80" y="666"/>
                </a:lnTo>
                <a:lnTo>
                  <a:pt x="82" y="672"/>
                </a:lnTo>
                <a:lnTo>
                  <a:pt x="90" y="673"/>
                </a:lnTo>
                <a:lnTo>
                  <a:pt x="95" y="675"/>
                </a:lnTo>
                <a:lnTo>
                  <a:pt x="95" y="676"/>
                </a:lnTo>
                <a:lnTo>
                  <a:pt x="97" y="685"/>
                </a:lnTo>
                <a:lnTo>
                  <a:pt x="98" y="690"/>
                </a:lnTo>
                <a:lnTo>
                  <a:pt x="101" y="695"/>
                </a:lnTo>
                <a:lnTo>
                  <a:pt x="101" y="702"/>
                </a:lnTo>
                <a:lnTo>
                  <a:pt x="103" y="709"/>
                </a:lnTo>
                <a:lnTo>
                  <a:pt x="110" y="713"/>
                </a:lnTo>
                <a:lnTo>
                  <a:pt x="106" y="728"/>
                </a:lnTo>
                <a:lnTo>
                  <a:pt x="105" y="741"/>
                </a:lnTo>
                <a:lnTo>
                  <a:pt x="97" y="750"/>
                </a:lnTo>
                <a:lnTo>
                  <a:pt x="91" y="755"/>
                </a:lnTo>
                <a:lnTo>
                  <a:pt x="84" y="760"/>
                </a:lnTo>
                <a:lnTo>
                  <a:pt x="84" y="762"/>
                </a:lnTo>
                <a:lnTo>
                  <a:pt x="86" y="762"/>
                </a:lnTo>
                <a:lnTo>
                  <a:pt x="88" y="763"/>
                </a:lnTo>
                <a:lnTo>
                  <a:pt x="91" y="763"/>
                </a:lnTo>
                <a:lnTo>
                  <a:pt x="91" y="762"/>
                </a:lnTo>
                <a:lnTo>
                  <a:pt x="101" y="762"/>
                </a:lnTo>
                <a:lnTo>
                  <a:pt x="103" y="766"/>
                </a:lnTo>
                <a:lnTo>
                  <a:pt x="110" y="769"/>
                </a:lnTo>
                <a:lnTo>
                  <a:pt x="113" y="766"/>
                </a:lnTo>
                <a:lnTo>
                  <a:pt x="114" y="765"/>
                </a:lnTo>
                <a:lnTo>
                  <a:pt x="118" y="760"/>
                </a:lnTo>
                <a:lnTo>
                  <a:pt x="123" y="765"/>
                </a:lnTo>
                <a:lnTo>
                  <a:pt x="124" y="766"/>
                </a:lnTo>
                <a:lnTo>
                  <a:pt x="125" y="767"/>
                </a:lnTo>
                <a:lnTo>
                  <a:pt x="127" y="767"/>
                </a:lnTo>
                <a:lnTo>
                  <a:pt x="128" y="765"/>
                </a:lnTo>
                <a:lnTo>
                  <a:pt x="131" y="763"/>
                </a:lnTo>
                <a:lnTo>
                  <a:pt x="124" y="755"/>
                </a:lnTo>
                <a:lnTo>
                  <a:pt x="123" y="755"/>
                </a:lnTo>
                <a:lnTo>
                  <a:pt x="114" y="755"/>
                </a:lnTo>
                <a:lnTo>
                  <a:pt x="112" y="760"/>
                </a:lnTo>
                <a:lnTo>
                  <a:pt x="105" y="759"/>
                </a:lnTo>
                <a:lnTo>
                  <a:pt x="99" y="755"/>
                </a:lnTo>
                <a:lnTo>
                  <a:pt x="105" y="750"/>
                </a:lnTo>
                <a:lnTo>
                  <a:pt x="110" y="745"/>
                </a:lnTo>
                <a:lnTo>
                  <a:pt x="113" y="741"/>
                </a:lnTo>
                <a:lnTo>
                  <a:pt x="113" y="739"/>
                </a:lnTo>
                <a:lnTo>
                  <a:pt x="113" y="729"/>
                </a:lnTo>
                <a:lnTo>
                  <a:pt x="114" y="717"/>
                </a:lnTo>
                <a:lnTo>
                  <a:pt x="114" y="715"/>
                </a:lnTo>
                <a:lnTo>
                  <a:pt x="123" y="715"/>
                </a:lnTo>
                <a:lnTo>
                  <a:pt x="127" y="721"/>
                </a:lnTo>
                <a:lnTo>
                  <a:pt x="128" y="721"/>
                </a:lnTo>
                <a:lnTo>
                  <a:pt x="136" y="725"/>
                </a:lnTo>
                <a:lnTo>
                  <a:pt x="142" y="718"/>
                </a:lnTo>
                <a:lnTo>
                  <a:pt x="143" y="718"/>
                </a:lnTo>
                <a:lnTo>
                  <a:pt x="147" y="721"/>
                </a:lnTo>
                <a:lnTo>
                  <a:pt x="153" y="728"/>
                </a:lnTo>
                <a:lnTo>
                  <a:pt x="158" y="735"/>
                </a:lnTo>
                <a:lnTo>
                  <a:pt x="159" y="729"/>
                </a:lnTo>
                <a:lnTo>
                  <a:pt x="161" y="728"/>
                </a:lnTo>
                <a:lnTo>
                  <a:pt x="161" y="726"/>
                </a:lnTo>
                <a:lnTo>
                  <a:pt x="157" y="721"/>
                </a:lnTo>
                <a:lnTo>
                  <a:pt x="151" y="714"/>
                </a:lnTo>
                <a:lnTo>
                  <a:pt x="150" y="713"/>
                </a:lnTo>
                <a:lnTo>
                  <a:pt x="148" y="713"/>
                </a:lnTo>
                <a:lnTo>
                  <a:pt x="138" y="713"/>
                </a:lnTo>
                <a:lnTo>
                  <a:pt x="136" y="713"/>
                </a:lnTo>
                <a:lnTo>
                  <a:pt x="131" y="713"/>
                </a:lnTo>
                <a:lnTo>
                  <a:pt x="127" y="713"/>
                </a:lnTo>
                <a:lnTo>
                  <a:pt x="121" y="710"/>
                </a:lnTo>
                <a:lnTo>
                  <a:pt x="110" y="705"/>
                </a:lnTo>
                <a:lnTo>
                  <a:pt x="110" y="702"/>
                </a:lnTo>
                <a:lnTo>
                  <a:pt x="108" y="696"/>
                </a:lnTo>
                <a:lnTo>
                  <a:pt x="108" y="691"/>
                </a:lnTo>
                <a:lnTo>
                  <a:pt x="112" y="690"/>
                </a:lnTo>
                <a:lnTo>
                  <a:pt x="112" y="688"/>
                </a:lnTo>
                <a:lnTo>
                  <a:pt x="108" y="684"/>
                </a:lnTo>
                <a:lnTo>
                  <a:pt x="108" y="681"/>
                </a:lnTo>
                <a:lnTo>
                  <a:pt x="108" y="675"/>
                </a:lnTo>
                <a:lnTo>
                  <a:pt x="106" y="672"/>
                </a:lnTo>
                <a:lnTo>
                  <a:pt x="101" y="668"/>
                </a:lnTo>
                <a:lnTo>
                  <a:pt x="97" y="664"/>
                </a:lnTo>
                <a:lnTo>
                  <a:pt x="88" y="662"/>
                </a:lnTo>
                <a:lnTo>
                  <a:pt x="87" y="658"/>
                </a:lnTo>
                <a:lnTo>
                  <a:pt x="80" y="657"/>
                </a:lnTo>
                <a:lnTo>
                  <a:pt x="78" y="655"/>
                </a:lnTo>
                <a:lnTo>
                  <a:pt x="60" y="664"/>
                </a:lnTo>
                <a:lnTo>
                  <a:pt x="57" y="665"/>
                </a:lnTo>
                <a:lnTo>
                  <a:pt x="52" y="665"/>
                </a:lnTo>
                <a:lnTo>
                  <a:pt x="50" y="665"/>
                </a:lnTo>
                <a:lnTo>
                  <a:pt x="38" y="668"/>
                </a:lnTo>
                <a:lnTo>
                  <a:pt x="38" y="666"/>
                </a:lnTo>
                <a:lnTo>
                  <a:pt x="37" y="662"/>
                </a:lnTo>
                <a:lnTo>
                  <a:pt x="34" y="655"/>
                </a:lnTo>
                <a:lnTo>
                  <a:pt x="19" y="654"/>
                </a:lnTo>
                <a:lnTo>
                  <a:pt x="15" y="654"/>
                </a:lnTo>
                <a:lnTo>
                  <a:pt x="12" y="654"/>
                </a:lnTo>
                <a:lnTo>
                  <a:pt x="0" y="651"/>
                </a:lnTo>
                <a:lnTo>
                  <a:pt x="4" y="649"/>
                </a:lnTo>
                <a:lnTo>
                  <a:pt x="16" y="647"/>
                </a:lnTo>
                <a:lnTo>
                  <a:pt x="31" y="651"/>
                </a:lnTo>
                <a:lnTo>
                  <a:pt x="37" y="650"/>
                </a:lnTo>
                <a:lnTo>
                  <a:pt x="46" y="647"/>
                </a:lnTo>
                <a:lnTo>
                  <a:pt x="48" y="647"/>
                </a:lnTo>
                <a:lnTo>
                  <a:pt x="52" y="647"/>
                </a:lnTo>
                <a:lnTo>
                  <a:pt x="64" y="650"/>
                </a:lnTo>
                <a:lnTo>
                  <a:pt x="69" y="653"/>
                </a:lnTo>
                <a:lnTo>
                  <a:pt x="80" y="651"/>
                </a:lnTo>
                <a:lnTo>
                  <a:pt x="72" y="647"/>
                </a:lnTo>
                <a:lnTo>
                  <a:pt x="64" y="645"/>
                </a:lnTo>
                <a:lnTo>
                  <a:pt x="54" y="642"/>
                </a:lnTo>
                <a:lnTo>
                  <a:pt x="57" y="642"/>
                </a:lnTo>
                <a:lnTo>
                  <a:pt x="67" y="640"/>
                </a:lnTo>
                <a:lnTo>
                  <a:pt x="65" y="638"/>
                </a:lnTo>
                <a:lnTo>
                  <a:pt x="63" y="636"/>
                </a:lnTo>
                <a:lnTo>
                  <a:pt x="53" y="635"/>
                </a:lnTo>
                <a:lnTo>
                  <a:pt x="48" y="638"/>
                </a:lnTo>
                <a:lnTo>
                  <a:pt x="24" y="636"/>
                </a:lnTo>
                <a:lnTo>
                  <a:pt x="27" y="630"/>
                </a:lnTo>
                <a:lnTo>
                  <a:pt x="27" y="623"/>
                </a:lnTo>
                <a:lnTo>
                  <a:pt x="33" y="619"/>
                </a:lnTo>
                <a:lnTo>
                  <a:pt x="41" y="616"/>
                </a:lnTo>
                <a:lnTo>
                  <a:pt x="49" y="617"/>
                </a:lnTo>
                <a:lnTo>
                  <a:pt x="50" y="620"/>
                </a:lnTo>
                <a:lnTo>
                  <a:pt x="52" y="623"/>
                </a:lnTo>
                <a:lnTo>
                  <a:pt x="56" y="617"/>
                </a:lnTo>
                <a:lnTo>
                  <a:pt x="65" y="616"/>
                </a:lnTo>
                <a:lnTo>
                  <a:pt x="65" y="617"/>
                </a:lnTo>
                <a:lnTo>
                  <a:pt x="67" y="619"/>
                </a:lnTo>
                <a:lnTo>
                  <a:pt x="67" y="621"/>
                </a:lnTo>
                <a:lnTo>
                  <a:pt x="68" y="624"/>
                </a:lnTo>
                <a:lnTo>
                  <a:pt x="69" y="627"/>
                </a:lnTo>
                <a:lnTo>
                  <a:pt x="71" y="630"/>
                </a:lnTo>
                <a:lnTo>
                  <a:pt x="73" y="624"/>
                </a:lnTo>
                <a:lnTo>
                  <a:pt x="73" y="617"/>
                </a:lnTo>
                <a:lnTo>
                  <a:pt x="75" y="615"/>
                </a:lnTo>
                <a:lnTo>
                  <a:pt x="82" y="615"/>
                </a:lnTo>
                <a:lnTo>
                  <a:pt x="82" y="615"/>
                </a:lnTo>
                <a:lnTo>
                  <a:pt x="84" y="615"/>
                </a:lnTo>
                <a:lnTo>
                  <a:pt x="95" y="613"/>
                </a:lnTo>
                <a:lnTo>
                  <a:pt x="101" y="619"/>
                </a:lnTo>
                <a:lnTo>
                  <a:pt x="102" y="623"/>
                </a:lnTo>
                <a:lnTo>
                  <a:pt x="102" y="624"/>
                </a:lnTo>
                <a:lnTo>
                  <a:pt x="103" y="625"/>
                </a:lnTo>
                <a:lnTo>
                  <a:pt x="106" y="632"/>
                </a:lnTo>
                <a:lnTo>
                  <a:pt x="110" y="627"/>
                </a:lnTo>
                <a:lnTo>
                  <a:pt x="113" y="619"/>
                </a:lnTo>
                <a:lnTo>
                  <a:pt x="112" y="617"/>
                </a:lnTo>
                <a:lnTo>
                  <a:pt x="112" y="615"/>
                </a:lnTo>
                <a:lnTo>
                  <a:pt x="113" y="615"/>
                </a:lnTo>
                <a:lnTo>
                  <a:pt x="128" y="616"/>
                </a:lnTo>
                <a:lnTo>
                  <a:pt x="131" y="616"/>
                </a:lnTo>
                <a:lnTo>
                  <a:pt x="132" y="616"/>
                </a:lnTo>
                <a:lnTo>
                  <a:pt x="132" y="623"/>
                </a:lnTo>
                <a:lnTo>
                  <a:pt x="132" y="625"/>
                </a:lnTo>
                <a:lnTo>
                  <a:pt x="132" y="630"/>
                </a:lnTo>
                <a:lnTo>
                  <a:pt x="129" y="636"/>
                </a:lnTo>
                <a:lnTo>
                  <a:pt x="129" y="640"/>
                </a:lnTo>
                <a:lnTo>
                  <a:pt x="131" y="649"/>
                </a:lnTo>
                <a:lnTo>
                  <a:pt x="135" y="649"/>
                </a:lnTo>
                <a:lnTo>
                  <a:pt x="136" y="639"/>
                </a:lnTo>
                <a:lnTo>
                  <a:pt x="136" y="630"/>
                </a:lnTo>
                <a:lnTo>
                  <a:pt x="139" y="624"/>
                </a:lnTo>
                <a:lnTo>
                  <a:pt x="144" y="627"/>
                </a:lnTo>
                <a:lnTo>
                  <a:pt x="146" y="628"/>
                </a:lnTo>
                <a:lnTo>
                  <a:pt x="153" y="631"/>
                </a:lnTo>
                <a:lnTo>
                  <a:pt x="158" y="632"/>
                </a:lnTo>
                <a:lnTo>
                  <a:pt x="164" y="638"/>
                </a:lnTo>
                <a:lnTo>
                  <a:pt x="166" y="643"/>
                </a:lnTo>
                <a:lnTo>
                  <a:pt x="168" y="646"/>
                </a:lnTo>
                <a:lnTo>
                  <a:pt x="169" y="647"/>
                </a:lnTo>
                <a:lnTo>
                  <a:pt x="172" y="650"/>
                </a:lnTo>
                <a:lnTo>
                  <a:pt x="173" y="650"/>
                </a:lnTo>
                <a:lnTo>
                  <a:pt x="179" y="655"/>
                </a:lnTo>
                <a:lnTo>
                  <a:pt x="180" y="660"/>
                </a:lnTo>
                <a:lnTo>
                  <a:pt x="180" y="661"/>
                </a:lnTo>
                <a:lnTo>
                  <a:pt x="185" y="657"/>
                </a:lnTo>
                <a:lnTo>
                  <a:pt x="195" y="653"/>
                </a:lnTo>
                <a:lnTo>
                  <a:pt x="198" y="653"/>
                </a:lnTo>
                <a:lnTo>
                  <a:pt x="202" y="653"/>
                </a:lnTo>
                <a:lnTo>
                  <a:pt x="202" y="650"/>
                </a:lnTo>
                <a:lnTo>
                  <a:pt x="200" y="647"/>
                </a:lnTo>
                <a:lnTo>
                  <a:pt x="213" y="649"/>
                </a:lnTo>
                <a:lnTo>
                  <a:pt x="211" y="646"/>
                </a:lnTo>
                <a:lnTo>
                  <a:pt x="209" y="643"/>
                </a:lnTo>
                <a:lnTo>
                  <a:pt x="199" y="645"/>
                </a:lnTo>
                <a:lnTo>
                  <a:pt x="198" y="645"/>
                </a:lnTo>
                <a:lnTo>
                  <a:pt x="192" y="646"/>
                </a:lnTo>
                <a:lnTo>
                  <a:pt x="191" y="647"/>
                </a:lnTo>
                <a:lnTo>
                  <a:pt x="188" y="647"/>
                </a:lnTo>
                <a:lnTo>
                  <a:pt x="187" y="647"/>
                </a:lnTo>
                <a:lnTo>
                  <a:pt x="181" y="647"/>
                </a:lnTo>
                <a:lnTo>
                  <a:pt x="176" y="643"/>
                </a:lnTo>
                <a:lnTo>
                  <a:pt x="172" y="635"/>
                </a:lnTo>
                <a:lnTo>
                  <a:pt x="169" y="628"/>
                </a:lnTo>
                <a:lnTo>
                  <a:pt x="177" y="627"/>
                </a:lnTo>
                <a:lnTo>
                  <a:pt x="179" y="628"/>
                </a:lnTo>
                <a:lnTo>
                  <a:pt x="184" y="638"/>
                </a:lnTo>
                <a:lnTo>
                  <a:pt x="185" y="632"/>
                </a:lnTo>
                <a:lnTo>
                  <a:pt x="187" y="632"/>
                </a:lnTo>
                <a:lnTo>
                  <a:pt x="184" y="628"/>
                </a:lnTo>
                <a:lnTo>
                  <a:pt x="181" y="624"/>
                </a:lnTo>
                <a:lnTo>
                  <a:pt x="183" y="623"/>
                </a:lnTo>
                <a:lnTo>
                  <a:pt x="183" y="620"/>
                </a:lnTo>
                <a:lnTo>
                  <a:pt x="188" y="617"/>
                </a:lnTo>
                <a:lnTo>
                  <a:pt x="210" y="612"/>
                </a:lnTo>
                <a:lnTo>
                  <a:pt x="213" y="610"/>
                </a:lnTo>
                <a:lnTo>
                  <a:pt x="226" y="608"/>
                </a:lnTo>
                <a:lnTo>
                  <a:pt x="236" y="610"/>
                </a:lnTo>
                <a:lnTo>
                  <a:pt x="240" y="606"/>
                </a:lnTo>
                <a:lnTo>
                  <a:pt x="241" y="608"/>
                </a:lnTo>
                <a:lnTo>
                  <a:pt x="245" y="613"/>
                </a:lnTo>
                <a:lnTo>
                  <a:pt x="251" y="620"/>
                </a:lnTo>
                <a:lnTo>
                  <a:pt x="254" y="620"/>
                </a:lnTo>
                <a:lnTo>
                  <a:pt x="258" y="621"/>
                </a:lnTo>
                <a:lnTo>
                  <a:pt x="258" y="617"/>
                </a:lnTo>
                <a:lnTo>
                  <a:pt x="258" y="615"/>
                </a:lnTo>
                <a:lnTo>
                  <a:pt x="255" y="610"/>
                </a:lnTo>
                <a:lnTo>
                  <a:pt x="255" y="609"/>
                </a:lnTo>
                <a:lnTo>
                  <a:pt x="249" y="608"/>
                </a:lnTo>
                <a:lnTo>
                  <a:pt x="245" y="602"/>
                </a:lnTo>
                <a:lnTo>
                  <a:pt x="251" y="601"/>
                </a:lnTo>
                <a:lnTo>
                  <a:pt x="251" y="600"/>
                </a:lnTo>
                <a:lnTo>
                  <a:pt x="251" y="597"/>
                </a:lnTo>
                <a:lnTo>
                  <a:pt x="244" y="597"/>
                </a:lnTo>
                <a:lnTo>
                  <a:pt x="232" y="598"/>
                </a:lnTo>
                <a:lnTo>
                  <a:pt x="222" y="601"/>
                </a:lnTo>
                <a:lnTo>
                  <a:pt x="209" y="605"/>
                </a:lnTo>
                <a:lnTo>
                  <a:pt x="204" y="606"/>
                </a:lnTo>
                <a:lnTo>
                  <a:pt x="194" y="608"/>
                </a:lnTo>
                <a:lnTo>
                  <a:pt x="183" y="612"/>
                </a:lnTo>
                <a:lnTo>
                  <a:pt x="179" y="612"/>
                </a:lnTo>
                <a:lnTo>
                  <a:pt x="177" y="612"/>
                </a:lnTo>
                <a:lnTo>
                  <a:pt x="176" y="612"/>
                </a:lnTo>
                <a:lnTo>
                  <a:pt x="172" y="612"/>
                </a:lnTo>
                <a:lnTo>
                  <a:pt x="170" y="610"/>
                </a:lnTo>
                <a:lnTo>
                  <a:pt x="165" y="609"/>
                </a:lnTo>
                <a:lnTo>
                  <a:pt x="174" y="605"/>
                </a:lnTo>
                <a:lnTo>
                  <a:pt x="173" y="602"/>
                </a:lnTo>
                <a:lnTo>
                  <a:pt x="172" y="600"/>
                </a:lnTo>
                <a:lnTo>
                  <a:pt x="172" y="598"/>
                </a:lnTo>
                <a:lnTo>
                  <a:pt x="187" y="597"/>
                </a:lnTo>
                <a:lnTo>
                  <a:pt x="210" y="590"/>
                </a:lnTo>
                <a:lnTo>
                  <a:pt x="206" y="589"/>
                </a:lnTo>
                <a:lnTo>
                  <a:pt x="203" y="587"/>
                </a:lnTo>
                <a:lnTo>
                  <a:pt x="200" y="587"/>
                </a:lnTo>
                <a:lnTo>
                  <a:pt x="184" y="589"/>
                </a:lnTo>
                <a:lnTo>
                  <a:pt x="173" y="591"/>
                </a:lnTo>
                <a:lnTo>
                  <a:pt x="162" y="593"/>
                </a:lnTo>
                <a:lnTo>
                  <a:pt x="153" y="593"/>
                </a:lnTo>
                <a:lnTo>
                  <a:pt x="151" y="593"/>
                </a:lnTo>
                <a:lnTo>
                  <a:pt x="143" y="594"/>
                </a:lnTo>
                <a:lnTo>
                  <a:pt x="135" y="595"/>
                </a:lnTo>
                <a:lnTo>
                  <a:pt x="125" y="594"/>
                </a:lnTo>
                <a:lnTo>
                  <a:pt x="125" y="589"/>
                </a:lnTo>
                <a:lnTo>
                  <a:pt x="125" y="587"/>
                </a:lnTo>
                <a:lnTo>
                  <a:pt x="125" y="582"/>
                </a:lnTo>
                <a:lnTo>
                  <a:pt x="127" y="579"/>
                </a:lnTo>
                <a:lnTo>
                  <a:pt x="129" y="572"/>
                </a:lnTo>
                <a:lnTo>
                  <a:pt x="136" y="574"/>
                </a:lnTo>
                <a:lnTo>
                  <a:pt x="140" y="575"/>
                </a:lnTo>
                <a:lnTo>
                  <a:pt x="143" y="575"/>
                </a:lnTo>
                <a:lnTo>
                  <a:pt x="147" y="575"/>
                </a:lnTo>
                <a:lnTo>
                  <a:pt x="148" y="571"/>
                </a:lnTo>
                <a:lnTo>
                  <a:pt x="148" y="565"/>
                </a:lnTo>
                <a:lnTo>
                  <a:pt x="142" y="564"/>
                </a:lnTo>
                <a:lnTo>
                  <a:pt x="133" y="567"/>
                </a:lnTo>
                <a:lnTo>
                  <a:pt x="127" y="568"/>
                </a:lnTo>
                <a:lnTo>
                  <a:pt x="128" y="556"/>
                </a:lnTo>
                <a:lnTo>
                  <a:pt x="123" y="550"/>
                </a:lnTo>
                <a:lnTo>
                  <a:pt x="120" y="549"/>
                </a:lnTo>
                <a:lnTo>
                  <a:pt x="116" y="548"/>
                </a:lnTo>
                <a:lnTo>
                  <a:pt x="140" y="531"/>
                </a:lnTo>
                <a:lnTo>
                  <a:pt x="150" y="527"/>
                </a:lnTo>
                <a:lnTo>
                  <a:pt x="161" y="527"/>
                </a:lnTo>
                <a:lnTo>
                  <a:pt x="165" y="526"/>
                </a:lnTo>
                <a:lnTo>
                  <a:pt x="165" y="527"/>
                </a:lnTo>
                <a:lnTo>
                  <a:pt x="169" y="534"/>
                </a:lnTo>
                <a:lnTo>
                  <a:pt x="170" y="535"/>
                </a:lnTo>
                <a:lnTo>
                  <a:pt x="176" y="544"/>
                </a:lnTo>
                <a:lnTo>
                  <a:pt x="177" y="545"/>
                </a:lnTo>
                <a:lnTo>
                  <a:pt x="180" y="549"/>
                </a:lnTo>
                <a:lnTo>
                  <a:pt x="180" y="553"/>
                </a:lnTo>
                <a:lnTo>
                  <a:pt x="181" y="556"/>
                </a:lnTo>
                <a:lnTo>
                  <a:pt x="192" y="556"/>
                </a:lnTo>
                <a:lnTo>
                  <a:pt x="199" y="550"/>
                </a:lnTo>
                <a:lnTo>
                  <a:pt x="202" y="549"/>
                </a:lnTo>
                <a:lnTo>
                  <a:pt x="213" y="544"/>
                </a:lnTo>
                <a:lnTo>
                  <a:pt x="217" y="542"/>
                </a:lnTo>
                <a:lnTo>
                  <a:pt x="222" y="545"/>
                </a:lnTo>
                <a:lnTo>
                  <a:pt x="225" y="546"/>
                </a:lnTo>
                <a:lnTo>
                  <a:pt x="219" y="549"/>
                </a:lnTo>
                <a:lnTo>
                  <a:pt x="214" y="553"/>
                </a:lnTo>
                <a:lnTo>
                  <a:pt x="213" y="557"/>
                </a:lnTo>
                <a:lnTo>
                  <a:pt x="211" y="560"/>
                </a:lnTo>
                <a:lnTo>
                  <a:pt x="213" y="560"/>
                </a:lnTo>
                <a:lnTo>
                  <a:pt x="230" y="549"/>
                </a:lnTo>
                <a:lnTo>
                  <a:pt x="232" y="549"/>
                </a:lnTo>
                <a:lnTo>
                  <a:pt x="244" y="548"/>
                </a:lnTo>
                <a:lnTo>
                  <a:pt x="247" y="546"/>
                </a:lnTo>
                <a:lnTo>
                  <a:pt x="255" y="549"/>
                </a:lnTo>
                <a:lnTo>
                  <a:pt x="256" y="549"/>
                </a:lnTo>
                <a:lnTo>
                  <a:pt x="263" y="560"/>
                </a:lnTo>
                <a:lnTo>
                  <a:pt x="260" y="568"/>
                </a:lnTo>
                <a:lnTo>
                  <a:pt x="260" y="572"/>
                </a:lnTo>
                <a:lnTo>
                  <a:pt x="262" y="580"/>
                </a:lnTo>
                <a:lnTo>
                  <a:pt x="262" y="585"/>
                </a:lnTo>
                <a:lnTo>
                  <a:pt x="269" y="591"/>
                </a:lnTo>
                <a:lnTo>
                  <a:pt x="273" y="595"/>
                </a:lnTo>
                <a:lnTo>
                  <a:pt x="279" y="602"/>
                </a:lnTo>
                <a:lnTo>
                  <a:pt x="282" y="604"/>
                </a:lnTo>
                <a:lnTo>
                  <a:pt x="289" y="610"/>
                </a:lnTo>
                <a:lnTo>
                  <a:pt x="301" y="620"/>
                </a:lnTo>
                <a:lnTo>
                  <a:pt x="305" y="630"/>
                </a:lnTo>
                <a:lnTo>
                  <a:pt x="309" y="632"/>
                </a:lnTo>
                <a:lnTo>
                  <a:pt x="311" y="628"/>
                </a:lnTo>
                <a:lnTo>
                  <a:pt x="311" y="627"/>
                </a:lnTo>
                <a:lnTo>
                  <a:pt x="311" y="617"/>
                </a:lnTo>
                <a:lnTo>
                  <a:pt x="309" y="616"/>
                </a:lnTo>
                <a:lnTo>
                  <a:pt x="303" y="612"/>
                </a:lnTo>
                <a:lnTo>
                  <a:pt x="301" y="609"/>
                </a:lnTo>
                <a:lnTo>
                  <a:pt x="297" y="605"/>
                </a:lnTo>
                <a:lnTo>
                  <a:pt x="288" y="598"/>
                </a:lnTo>
                <a:lnTo>
                  <a:pt x="288" y="597"/>
                </a:lnTo>
                <a:lnTo>
                  <a:pt x="286" y="594"/>
                </a:lnTo>
                <a:lnTo>
                  <a:pt x="285" y="591"/>
                </a:lnTo>
                <a:lnTo>
                  <a:pt x="278" y="589"/>
                </a:lnTo>
                <a:lnTo>
                  <a:pt x="270" y="582"/>
                </a:lnTo>
                <a:lnTo>
                  <a:pt x="267" y="572"/>
                </a:lnTo>
                <a:lnTo>
                  <a:pt x="273" y="564"/>
                </a:lnTo>
                <a:lnTo>
                  <a:pt x="267" y="557"/>
                </a:lnTo>
                <a:lnTo>
                  <a:pt x="264" y="549"/>
                </a:lnTo>
                <a:lnTo>
                  <a:pt x="264" y="549"/>
                </a:lnTo>
                <a:lnTo>
                  <a:pt x="264" y="548"/>
                </a:lnTo>
                <a:lnTo>
                  <a:pt x="262" y="545"/>
                </a:lnTo>
                <a:lnTo>
                  <a:pt x="258" y="542"/>
                </a:lnTo>
                <a:lnTo>
                  <a:pt x="251" y="533"/>
                </a:lnTo>
                <a:lnTo>
                  <a:pt x="245" y="538"/>
                </a:lnTo>
                <a:lnTo>
                  <a:pt x="239" y="538"/>
                </a:lnTo>
                <a:lnTo>
                  <a:pt x="241" y="529"/>
                </a:lnTo>
                <a:lnTo>
                  <a:pt x="244" y="527"/>
                </a:lnTo>
                <a:lnTo>
                  <a:pt x="249" y="525"/>
                </a:lnTo>
                <a:lnTo>
                  <a:pt x="252" y="516"/>
                </a:lnTo>
                <a:lnTo>
                  <a:pt x="266" y="512"/>
                </a:lnTo>
                <a:lnTo>
                  <a:pt x="269" y="520"/>
                </a:lnTo>
                <a:lnTo>
                  <a:pt x="269" y="526"/>
                </a:lnTo>
                <a:lnTo>
                  <a:pt x="269" y="531"/>
                </a:lnTo>
                <a:lnTo>
                  <a:pt x="277" y="540"/>
                </a:lnTo>
                <a:lnTo>
                  <a:pt x="281" y="544"/>
                </a:lnTo>
                <a:lnTo>
                  <a:pt x="278" y="548"/>
                </a:lnTo>
                <a:lnTo>
                  <a:pt x="285" y="546"/>
                </a:lnTo>
                <a:lnTo>
                  <a:pt x="288" y="549"/>
                </a:lnTo>
                <a:lnTo>
                  <a:pt x="288" y="550"/>
                </a:lnTo>
                <a:lnTo>
                  <a:pt x="285" y="557"/>
                </a:lnTo>
                <a:lnTo>
                  <a:pt x="286" y="563"/>
                </a:lnTo>
                <a:lnTo>
                  <a:pt x="288" y="567"/>
                </a:lnTo>
                <a:lnTo>
                  <a:pt x="282" y="575"/>
                </a:lnTo>
                <a:lnTo>
                  <a:pt x="290" y="578"/>
                </a:lnTo>
                <a:lnTo>
                  <a:pt x="296" y="579"/>
                </a:lnTo>
                <a:lnTo>
                  <a:pt x="305" y="586"/>
                </a:lnTo>
                <a:lnTo>
                  <a:pt x="308" y="586"/>
                </a:lnTo>
                <a:lnTo>
                  <a:pt x="301" y="575"/>
                </a:lnTo>
                <a:lnTo>
                  <a:pt x="304" y="574"/>
                </a:lnTo>
                <a:lnTo>
                  <a:pt x="311" y="579"/>
                </a:lnTo>
                <a:lnTo>
                  <a:pt x="316" y="583"/>
                </a:lnTo>
                <a:lnTo>
                  <a:pt x="320" y="589"/>
                </a:lnTo>
                <a:lnTo>
                  <a:pt x="324" y="593"/>
                </a:lnTo>
                <a:lnTo>
                  <a:pt x="326" y="594"/>
                </a:lnTo>
                <a:lnTo>
                  <a:pt x="330" y="587"/>
                </a:lnTo>
                <a:lnTo>
                  <a:pt x="324" y="585"/>
                </a:lnTo>
                <a:lnTo>
                  <a:pt x="324" y="580"/>
                </a:lnTo>
                <a:lnTo>
                  <a:pt x="322" y="575"/>
                </a:lnTo>
                <a:lnTo>
                  <a:pt x="314" y="575"/>
                </a:lnTo>
                <a:lnTo>
                  <a:pt x="309" y="570"/>
                </a:lnTo>
                <a:lnTo>
                  <a:pt x="305" y="563"/>
                </a:lnTo>
                <a:lnTo>
                  <a:pt x="304" y="557"/>
                </a:lnTo>
                <a:lnTo>
                  <a:pt x="308" y="557"/>
                </a:lnTo>
                <a:lnTo>
                  <a:pt x="312" y="557"/>
                </a:lnTo>
                <a:lnTo>
                  <a:pt x="320" y="556"/>
                </a:lnTo>
                <a:lnTo>
                  <a:pt x="323" y="555"/>
                </a:lnTo>
                <a:lnTo>
                  <a:pt x="324" y="553"/>
                </a:lnTo>
                <a:lnTo>
                  <a:pt x="327" y="552"/>
                </a:lnTo>
                <a:lnTo>
                  <a:pt x="329" y="549"/>
                </a:lnTo>
                <a:lnTo>
                  <a:pt x="329" y="549"/>
                </a:lnTo>
                <a:lnTo>
                  <a:pt x="326" y="549"/>
                </a:lnTo>
                <a:lnTo>
                  <a:pt x="320" y="549"/>
                </a:lnTo>
                <a:lnTo>
                  <a:pt x="315" y="549"/>
                </a:lnTo>
                <a:lnTo>
                  <a:pt x="314" y="549"/>
                </a:lnTo>
                <a:lnTo>
                  <a:pt x="308" y="549"/>
                </a:lnTo>
                <a:lnTo>
                  <a:pt x="309" y="548"/>
                </a:lnTo>
                <a:lnTo>
                  <a:pt x="322" y="541"/>
                </a:lnTo>
                <a:lnTo>
                  <a:pt x="319" y="540"/>
                </a:lnTo>
                <a:lnTo>
                  <a:pt x="315" y="538"/>
                </a:lnTo>
                <a:lnTo>
                  <a:pt x="311" y="540"/>
                </a:lnTo>
                <a:lnTo>
                  <a:pt x="309" y="540"/>
                </a:lnTo>
                <a:lnTo>
                  <a:pt x="297" y="549"/>
                </a:lnTo>
                <a:lnTo>
                  <a:pt x="292" y="545"/>
                </a:lnTo>
                <a:lnTo>
                  <a:pt x="296" y="541"/>
                </a:lnTo>
                <a:lnTo>
                  <a:pt x="296" y="537"/>
                </a:lnTo>
                <a:lnTo>
                  <a:pt x="288" y="538"/>
                </a:lnTo>
                <a:lnTo>
                  <a:pt x="285" y="535"/>
                </a:lnTo>
                <a:lnTo>
                  <a:pt x="281" y="533"/>
                </a:lnTo>
                <a:lnTo>
                  <a:pt x="278" y="530"/>
                </a:lnTo>
                <a:lnTo>
                  <a:pt x="278" y="529"/>
                </a:lnTo>
                <a:lnTo>
                  <a:pt x="278" y="523"/>
                </a:lnTo>
                <a:lnTo>
                  <a:pt x="278" y="522"/>
                </a:lnTo>
                <a:lnTo>
                  <a:pt x="278" y="520"/>
                </a:lnTo>
                <a:lnTo>
                  <a:pt x="275" y="514"/>
                </a:lnTo>
                <a:lnTo>
                  <a:pt x="274" y="507"/>
                </a:lnTo>
                <a:lnTo>
                  <a:pt x="279" y="508"/>
                </a:lnTo>
                <a:lnTo>
                  <a:pt x="286" y="515"/>
                </a:lnTo>
                <a:lnTo>
                  <a:pt x="288" y="516"/>
                </a:lnTo>
                <a:lnTo>
                  <a:pt x="288" y="510"/>
                </a:lnTo>
                <a:lnTo>
                  <a:pt x="286" y="505"/>
                </a:lnTo>
                <a:lnTo>
                  <a:pt x="293" y="504"/>
                </a:lnTo>
                <a:lnTo>
                  <a:pt x="296" y="504"/>
                </a:lnTo>
                <a:lnTo>
                  <a:pt x="299" y="505"/>
                </a:lnTo>
                <a:lnTo>
                  <a:pt x="301" y="507"/>
                </a:lnTo>
                <a:lnTo>
                  <a:pt x="309" y="508"/>
                </a:lnTo>
                <a:lnTo>
                  <a:pt x="314" y="510"/>
                </a:lnTo>
                <a:lnTo>
                  <a:pt x="316" y="511"/>
                </a:lnTo>
                <a:lnTo>
                  <a:pt x="324" y="516"/>
                </a:lnTo>
                <a:lnTo>
                  <a:pt x="329" y="516"/>
                </a:lnTo>
                <a:lnTo>
                  <a:pt x="324" y="508"/>
                </a:lnTo>
                <a:lnTo>
                  <a:pt x="324" y="507"/>
                </a:lnTo>
                <a:lnTo>
                  <a:pt x="323" y="505"/>
                </a:lnTo>
                <a:lnTo>
                  <a:pt x="331" y="501"/>
                </a:lnTo>
                <a:lnTo>
                  <a:pt x="345" y="500"/>
                </a:lnTo>
                <a:lnTo>
                  <a:pt x="349" y="500"/>
                </a:lnTo>
                <a:lnTo>
                  <a:pt x="359" y="499"/>
                </a:lnTo>
                <a:lnTo>
                  <a:pt x="372" y="497"/>
                </a:lnTo>
                <a:lnTo>
                  <a:pt x="375" y="495"/>
                </a:lnTo>
                <a:lnTo>
                  <a:pt x="372" y="492"/>
                </a:lnTo>
                <a:lnTo>
                  <a:pt x="370" y="492"/>
                </a:lnTo>
                <a:lnTo>
                  <a:pt x="360" y="492"/>
                </a:lnTo>
                <a:lnTo>
                  <a:pt x="331" y="493"/>
                </a:lnTo>
                <a:lnTo>
                  <a:pt x="330" y="490"/>
                </a:lnTo>
                <a:lnTo>
                  <a:pt x="329" y="486"/>
                </a:lnTo>
                <a:lnTo>
                  <a:pt x="327" y="481"/>
                </a:lnTo>
                <a:lnTo>
                  <a:pt x="320" y="471"/>
                </a:lnTo>
                <a:lnTo>
                  <a:pt x="327" y="467"/>
                </a:lnTo>
                <a:lnTo>
                  <a:pt x="333" y="466"/>
                </a:lnTo>
                <a:lnTo>
                  <a:pt x="344" y="462"/>
                </a:lnTo>
                <a:lnTo>
                  <a:pt x="361" y="455"/>
                </a:lnTo>
                <a:lnTo>
                  <a:pt x="359" y="452"/>
                </a:lnTo>
                <a:lnTo>
                  <a:pt x="357" y="452"/>
                </a:lnTo>
                <a:lnTo>
                  <a:pt x="346" y="452"/>
                </a:lnTo>
                <a:lnTo>
                  <a:pt x="344" y="443"/>
                </a:lnTo>
                <a:lnTo>
                  <a:pt x="342" y="437"/>
                </a:lnTo>
                <a:lnTo>
                  <a:pt x="342" y="436"/>
                </a:lnTo>
                <a:lnTo>
                  <a:pt x="352" y="436"/>
                </a:lnTo>
                <a:lnTo>
                  <a:pt x="355" y="436"/>
                </a:lnTo>
                <a:lnTo>
                  <a:pt x="356" y="436"/>
                </a:lnTo>
                <a:lnTo>
                  <a:pt x="367" y="441"/>
                </a:lnTo>
                <a:lnTo>
                  <a:pt x="367" y="443"/>
                </a:lnTo>
                <a:lnTo>
                  <a:pt x="374" y="445"/>
                </a:lnTo>
                <a:lnTo>
                  <a:pt x="376" y="440"/>
                </a:lnTo>
                <a:lnTo>
                  <a:pt x="380" y="441"/>
                </a:lnTo>
                <a:lnTo>
                  <a:pt x="385" y="441"/>
                </a:lnTo>
                <a:lnTo>
                  <a:pt x="383" y="432"/>
                </a:lnTo>
                <a:lnTo>
                  <a:pt x="386" y="432"/>
                </a:lnTo>
                <a:lnTo>
                  <a:pt x="390" y="433"/>
                </a:lnTo>
                <a:lnTo>
                  <a:pt x="391" y="433"/>
                </a:lnTo>
                <a:lnTo>
                  <a:pt x="395" y="441"/>
                </a:lnTo>
                <a:lnTo>
                  <a:pt x="397" y="443"/>
                </a:lnTo>
                <a:lnTo>
                  <a:pt x="398" y="451"/>
                </a:lnTo>
                <a:lnTo>
                  <a:pt x="395" y="459"/>
                </a:lnTo>
                <a:lnTo>
                  <a:pt x="394" y="460"/>
                </a:lnTo>
                <a:lnTo>
                  <a:pt x="391" y="465"/>
                </a:lnTo>
                <a:lnTo>
                  <a:pt x="389" y="471"/>
                </a:lnTo>
                <a:lnTo>
                  <a:pt x="390" y="478"/>
                </a:lnTo>
                <a:lnTo>
                  <a:pt x="391" y="478"/>
                </a:lnTo>
                <a:lnTo>
                  <a:pt x="398" y="470"/>
                </a:lnTo>
                <a:lnTo>
                  <a:pt x="408" y="463"/>
                </a:lnTo>
                <a:lnTo>
                  <a:pt x="419" y="460"/>
                </a:lnTo>
                <a:lnTo>
                  <a:pt x="431" y="458"/>
                </a:lnTo>
                <a:lnTo>
                  <a:pt x="438" y="455"/>
                </a:lnTo>
                <a:lnTo>
                  <a:pt x="442" y="451"/>
                </a:lnTo>
                <a:lnTo>
                  <a:pt x="442" y="451"/>
                </a:lnTo>
                <a:lnTo>
                  <a:pt x="436" y="451"/>
                </a:lnTo>
                <a:lnTo>
                  <a:pt x="432" y="451"/>
                </a:lnTo>
                <a:lnTo>
                  <a:pt x="421" y="452"/>
                </a:lnTo>
                <a:lnTo>
                  <a:pt x="412" y="454"/>
                </a:lnTo>
                <a:lnTo>
                  <a:pt x="406" y="451"/>
                </a:lnTo>
                <a:lnTo>
                  <a:pt x="406" y="448"/>
                </a:lnTo>
                <a:lnTo>
                  <a:pt x="405" y="443"/>
                </a:lnTo>
                <a:lnTo>
                  <a:pt x="409" y="439"/>
                </a:lnTo>
                <a:lnTo>
                  <a:pt x="412" y="439"/>
                </a:lnTo>
                <a:lnTo>
                  <a:pt x="419" y="437"/>
                </a:lnTo>
                <a:lnTo>
                  <a:pt x="423" y="437"/>
                </a:lnTo>
                <a:lnTo>
                  <a:pt x="434" y="436"/>
                </a:lnTo>
                <a:lnTo>
                  <a:pt x="439" y="435"/>
                </a:lnTo>
                <a:lnTo>
                  <a:pt x="443" y="432"/>
                </a:lnTo>
                <a:lnTo>
                  <a:pt x="442" y="429"/>
                </a:lnTo>
                <a:lnTo>
                  <a:pt x="432" y="428"/>
                </a:lnTo>
                <a:lnTo>
                  <a:pt x="419" y="425"/>
                </a:lnTo>
                <a:lnTo>
                  <a:pt x="417" y="432"/>
                </a:lnTo>
                <a:lnTo>
                  <a:pt x="409" y="432"/>
                </a:lnTo>
                <a:lnTo>
                  <a:pt x="408" y="432"/>
                </a:lnTo>
                <a:lnTo>
                  <a:pt x="404" y="426"/>
                </a:lnTo>
                <a:lnTo>
                  <a:pt x="402" y="421"/>
                </a:lnTo>
                <a:lnTo>
                  <a:pt x="409" y="417"/>
                </a:lnTo>
                <a:lnTo>
                  <a:pt x="410" y="418"/>
                </a:lnTo>
                <a:lnTo>
                  <a:pt x="413" y="418"/>
                </a:lnTo>
                <a:lnTo>
                  <a:pt x="419" y="417"/>
                </a:lnTo>
                <a:lnTo>
                  <a:pt x="421" y="414"/>
                </a:lnTo>
                <a:lnTo>
                  <a:pt x="431" y="407"/>
                </a:lnTo>
                <a:lnTo>
                  <a:pt x="435" y="414"/>
                </a:lnTo>
                <a:lnTo>
                  <a:pt x="442" y="407"/>
                </a:lnTo>
                <a:lnTo>
                  <a:pt x="450" y="405"/>
                </a:lnTo>
                <a:lnTo>
                  <a:pt x="453" y="405"/>
                </a:lnTo>
                <a:lnTo>
                  <a:pt x="449" y="399"/>
                </a:lnTo>
                <a:lnTo>
                  <a:pt x="457" y="392"/>
                </a:lnTo>
                <a:lnTo>
                  <a:pt x="466" y="390"/>
                </a:lnTo>
                <a:lnTo>
                  <a:pt x="473" y="387"/>
                </a:lnTo>
                <a:lnTo>
                  <a:pt x="475" y="392"/>
                </a:lnTo>
                <a:lnTo>
                  <a:pt x="476" y="396"/>
                </a:lnTo>
                <a:lnTo>
                  <a:pt x="476" y="399"/>
                </a:lnTo>
                <a:lnTo>
                  <a:pt x="477" y="410"/>
                </a:lnTo>
                <a:lnTo>
                  <a:pt x="479" y="415"/>
                </a:lnTo>
                <a:lnTo>
                  <a:pt x="481" y="420"/>
                </a:lnTo>
                <a:lnTo>
                  <a:pt x="481" y="421"/>
                </a:lnTo>
                <a:lnTo>
                  <a:pt x="483" y="426"/>
                </a:lnTo>
                <a:lnTo>
                  <a:pt x="485" y="430"/>
                </a:lnTo>
                <a:lnTo>
                  <a:pt x="494" y="441"/>
                </a:lnTo>
                <a:lnTo>
                  <a:pt x="494" y="443"/>
                </a:lnTo>
                <a:lnTo>
                  <a:pt x="495" y="447"/>
                </a:lnTo>
                <a:lnTo>
                  <a:pt x="492" y="451"/>
                </a:lnTo>
                <a:lnTo>
                  <a:pt x="487" y="462"/>
                </a:lnTo>
                <a:lnTo>
                  <a:pt x="481" y="469"/>
                </a:lnTo>
                <a:lnTo>
                  <a:pt x="476" y="474"/>
                </a:lnTo>
                <a:lnTo>
                  <a:pt x="477" y="477"/>
                </a:lnTo>
                <a:lnTo>
                  <a:pt x="477" y="478"/>
                </a:lnTo>
                <a:lnTo>
                  <a:pt x="479" y="481"/>
                </a:lnTo>
                <a:lnTo>
                  <a:pt x="481" y="478"/>
                </a:lnTo>
                <a:lnTo>
                  <a:pt x="485" y="475"/>
                </a:lnTo>
                <a:lnTo>
                  <a:pt x="487" y="475"/>
                </a:lnTo>
                <a:lnTo>
                  <a:pt x="494" y="470"/>
                </a:lnTo>
                <a:lnTo>
                  <a:pt x="502" y="469"/>
                </a:lnTo>
                <a:lnTo>
                  <a:pt x="503" y="471"/>
                </a:lnTo>
                <a:lnTo>
                  <a:pt x="507" y="475"/>
                </a:lnTo>
                <a:lnTo>
                  <a:pt x="514" y="478"/>
                </a:lnTo>
                <a:lnTo>
                  <a:pt x="521" y="477"/>
                </a:lnTo>
                <a:lnTo>
                  <a:pt x="522" y="477"/>
                </a:lnTo>
                <a:lnTo>
                  <a:pt x="529" y="474"/>
                </a:lnTo>
                <a:lnTo>
                  <a:pt x="526" y="473"/>
                </a:lnTo>
                <a:lnTo>
                  <a:pt x="521" y="470"/>
                </a:lnTo>
                <a:lnTo>
                  <a:pt x="513" y="469"/>
                </a:lnTo>
                <a:lnTo>
                  <a:pt x="507" y="459"/>
                </a:lnTo>
                <a:lnTo>
                  <a:pt x="509" y="451"/>
                </a:lnTo>
                <a:lnTo>
                  <a:pt x="518" y="445"/>
                </a:lnTo>
                <a:lnTo>
                  <a:pt x="520" y="445"/>
                </a:lnTo>
                <a:lnTo>
                  <a:pt x="529" y="443"/>
                </a:lnTo>
                <a:lnTo>
                  <a:pt x="532" y="443"/>
                </a:lnTo>
                <a:lnTo>
                  <a:pt x="539" y="445"/>
                </a:lnTo>
                <a:lnTo>
                  <a:pt x="541" y="450"/>
                </a:lnTo>
                <a:lnTo>
                  <a:pt x="550" y="448"/>
                </a:lnTo>
                <a:lnTo>
                  <a:pt x="555" y="445"/>
                </a:lnTo>
                <a:lnTo>
                  <a:pt x="561" y="447"/>
                </a:lnTo>
                <a:lnTo>
                  <a:pt x="565" y="451"/>
                </a:lnTo>
                <a:lnTo>
                  <a:pt x="569" y="451"/>
                </a:lnTo>
                <a:lnTo>
                  <a:pt x="574" y="451"/>
                </a:lnTo>
                <a:lnTo>
                  <a:pt x="586" y="451"/>
                </a:lnTo>
                <a:lnTo>
                  <a:pt x="591" y="452"/>
                </a:lnTo>
                <a:lnTo>
                  <a:pt x="593" y="454"/>
                </a:lnTo>
                <a:lnTo>
                  <a:pt x="600" y="454"/>
                </a:lnTo>
                <a:lnTo>
                  <a:pt x="601" y="452"/>
                </a:lnTo>
                <a:lnTo>
                  <a:pt x="606" y="451"/>
                </a:lnTo>
                <a:lnTo>
                  <a:pt x="608" y="450"/>
                </a:lnTo>
                <a:lnTo>
                  <a:pt x="610" y="444"/>
                </a:lnTo>
                <a:lnTo>
                  <a:pt x="597" y="440"/>
                </a:lnTo>
                <a:lnTo>
                  <a:pt x="592" y="436"/>
                </a:lnTo>
                <a:lnTo>
                  <a:pt x="593" y="428"/>
                </a:lnTo>
                <a:lnTo>
                  <a:pt x="600" y="422"/>
                </a:lnTo>
                <a:lnTo>
                  <a:pt x="606" y="422"/>
                </a:lnTo>
                <a:lnTo>
                  <a:pt x="607" y="421"/>
                </a:lnTo>
                <a:lnTo>
                  <a:pt x="610" y="420"/>
                </a:lnTo>
                <a:lnTo>
                  <a:pt x="611" y="418"/>
                </a:lnTo>
                <a:lnTo>
                  <a:pt x="614" y="413"/>
                </a:lnTo>
                <a:lnTo>
                  <a:pt x="612" y="407"/>
                </a:lnTo>
                <a:lnTo>
                  <a:pt x="611" y="406"/>
                </a:lnTo>
                <a:lnTo>
                  <a:pt x="608" y="406"/>
                </a:lnTo>
                <a:lnTo>
                  <a:pt x="607" y="405"/>
                </a:lnTo>
                <a:lnTo>
                  <a:pt x="603" y="409"/>
                </a:lnTo>
                <a:lnTo>
                  <a:pt x="595" y="413"/>
                </a:lnTo>
                <a:lnTo>
                  <a:pt x="589" y="417"/>
                </a:lnTo>
                <a:lnTo>
                  <a:pt x="584" y="418"/>
                </a:lnTo>
                <a:lnTo>
                  <a:pt x="578" y="418"/>
                </a:lnTo>
                <a:lnTo>
                  <a:pt x="577" y="414"/>
                </a:lnTo>
                <a:lnTo>
                  <a:pt x="584" y="409"/>
                </a:lnTo>
                <a:lnTo>
                  <a:pt x="588" y="405"/>
                </a:lnTo>
                <a:lnTo>
                  <a:pt x="595" y="402"/>
                </a:lnTo>
                <a:lnTo>
                  <a:pt x="597" y="400"/>
                </a:lnTo>
                <a:lnTo>
                  <a:pt x="606" y="398"/>
                </a:lnTo>
                <a:lnTo>
                  <a:pt x="606" y="396"/>
                </a:lnTo>
                <a:lnTo>
                  <a:pt x="608" y="391"/>
                </a:lnTo>
                <a:lnTo>
                  <a:pt x="610" y="390"/>
                </a:lnTo>
                <a:lnTo>
                  <a:pt x="616" y="385"/>
                </a:lnTo>
                <a:lnTo>
                  <a:pt x="622" y="383"/>
                </a:lnTo>
                <a:lnTo>
                  <a:pt x="623" y="381"/>
                </a:lnTo>
                <a:lnTo>
                  <a:pt x="633" y="381"/>
                </a:lnTo>
                <a:lnTo>
                  <a:pt x="641" y="383"/>
                </a:lnTo>
                <a:lnTo>
                  <a:pt x="642" y="383"/>
                </a:lnTo>
                <a:lnTo>
                  <a:pt x="649" y="376"/>
                </a:lnTo>
                <a:lnTo>
                  <a:pt x="655" y="369"/>
                </a:lnTo>
                <a:lnTo>
                  <a:pt x="663" y="369"/>
                </a:lnTo>
                <a:lnTo>
                  <a:pt x="674" y="365"/>
                </a:lnTo>
                <a:lnTo>
                  <a:pt x="674" y="364"/>
                </a:lnTo>
                <a:lnTo>
                  <a:pt x="678" y="360"/>
                </a:lnTo>
                <a:lnTo>
                  <a:pt x="677" y="353"/>
                </a:lnTo>
                <a:lnTo>
                  <a:pt x="677" y="353"/>
                </a:lnTo>
                <a:lnTo>
                  <a:pt x="675" y="350"/>
                </a:lnTo>
                <a:lnTo>
                  <a:pt x="670" y="349"/>
                </a:lnTo>
                <a:lnTo>
                  <a:pt x="664" y="347"/>
                </a:lnTo>
                <a:lnTo>
                  <a:pt x="663" y="343"/>
                </a:lnTo>
                <a:lnTo>
                  <a:pt x="671" y="339"/>
                </a:lnTo>
                <a:lnTo>
                  <a:pt x="671" y="338"/>
                </a:lnTo>
                <a:lnTo>
                  <a:pt x="674" y="331"/>
                </a:lnTo>
                <a:lnTo>
                  <a:pt x="674" y="321"/>
                </a:lnTo>
                <a:lnTo>
                  <a:pt x="671" y="320"/>
                </a:lnTo>
                <a:lnTo>
                  <a:pt x="671" y="320"/>
                </a:lnTo>
                <a:lnTo>
                  <a:pt x="670" y="320"/>
                </a:lnTo>
                <a:lnTo>
                  <a:pt x="666" y="325"/>
                </a:lnTo>
                <a:lnTo>
                  <a:pt x="663" y="334"/>
                </a:lnTo>
                <a:lnTo>
                  <a:pt x="662" y="335"/>
                </a:lnTo>
                <a:lnTo>
                  <a:pt x="660" y="338"/>
                </a:lnTo>
                <a:lnTo>
                  <a:pt x="653" y="340"/>
                </a:lnTo>
                <a:lnTo>
                  <a:pt x="648" y="345"/>
                </a:lnTo>
                <a:lnTo>
                  <a:pt x="640" y="345"/>
                </a:lnTo>
                <a:lnTo>
                  <a:pt x="638" y="340"/>
                </a:lnTo>
                <a:lnTo>
                  <a:pt x="638" y="338"/>
                </a:lnTo>
                <a:lnTo>
                  <a:pt x="638" y="331"/>
                </a:lnTo>
                <a:lnTo>
                  <a:pt x="646" y="324"/>
                </a:lnTo>
                <a:lnTo>
                  <a:pt x="660" y="316"/>
                </a:lnTo>
                <a:lnTo>
                  <a:pt x="666" y="312"/>
                </a:lnTo>
                <a:lnTo>
                  <a:pt x="668" y="312"/>
                </a:lnTo>
                <a:lnTo>
                  <a:pt x="674" y="310"/>
                </a:lnTo>
                <a:lnTo>
                  <a:pt x="683" y="306"/>
                </a:lnTo>
                <a:lnTo>
                  <a:pt x="685" y="306"/>
                </a:lnTo>
                <a:lnTo>
                  <a:pt x="686" y="305"/>
                </a:lnTo>
                <a:lnTo>
                  <a:pt x="687" y="302"/>
                </a:lnTo>
                <a:lnTo>
                  <a:pt x="685" y="301"/>
                </a:lnTo>
                <a:lnTo>
                  <a:pt x="683" y="301"/>
                </a:lnTo>
                <a:lnTo>
                  <a:pt x="681" y="301"/>
                </a:lnTo>
                <a:lnTo>
                  <a:pt x="678" y="300"/>
                </a:lnTo>
                <a:lnTo>
                  <a:pt x="671" y="298"/>
                </a:lnTo>
                <a:lnTo>
                  <a:pt x="659" y="298"/>
                </a:lnTo>
                <a:lnTo>
                  <a:pt x="660" y="289"/>
                </a:lnTo>
                <a:lnTo>
                  <a:pt x="668" y="286"/>
                </a:lnTo>
                <a:lnTo>
                  <a:pt x="670" y="285"/>
                </a:lnTo>
                <a:lnTo>
                  <a:pt x="671" y="285"/>
                </a:lnTo>
                <a:lnTo>
                  <a:pt x="674" y="280"/>
                </a:lnTo>
                <a:lnTo>
                  <a:pt x="671" y="276"/>
                </a:lnTo>
                <a:lnTo>
                  <a:pt x="671" y="275"/>
                </a:lnTo>
                <a:lnTo>
                  <a:pt x="670" y="276"/>
                </a:lnTo>
                <a:lnTo>
                  <a:pt x="667" y="278"/>
                </a:lnTo>
                <a:lnTo>
                  <a:pt x="666" y="278"/>
                </a:lnTo>
                <a:lnTo>
                  <a:pt x="656" y="283"/>
                </a:lnTo>
                <a:lnTo>
                  <a:pt x="652" y="287"/>
                </a:lnTo>
                <a:lnTo>
                  <a:pt x="651" y="297"/>
                </a:lnTo>
                <a:lnTo>
                  <a:pt x="651" y="301"/>
                </a:lnTo>
                <a:lnTo>
                  <a:pt x="645" y="305"/>
                </a:lnTo>
                <a:lnTo>
                  <a:pt x="644" y="305"/>
                </a:lnTo>
                <a:lnTo>
                  <a:pt x="640" y="309"/>
                </a:lnTo>
                <a:lnTo>
                  <a:pt x="633" y="315"/>
                </a:lnTo>
                <a:lnTo>
                  <a:pt x="626" y="320"/>
                </a:lnTo>
                <a:lnTo>
                  <a:pt x="618" y="325"/>
                </a:lnTo>
                <a:lnTo>
                  <a:pt x="610" y="331"/>
                </a:lnTo>
                <a:lnTo>
                  <a:pt x="604" y="335"/>
                </a:lnTo>
                <a:lnTo>
                  <a:pt x="596" y="336"/>
                </a:lnTo>
                <a:lnTo>
                  <a:pt x="592" y="339"/>
                </a:lnTo>
                <a:lnTo>
                  <a:pt x="588" y="342"/>
                </a:lnTo>
                <a:lnTo>
                  <a:pt x="581" y="346"/>
                </a:lnTo>
                <a:lnTo>
                  <a:pt x="580" y="349"/>
                </a:lnTo>
                <a:lnTo>
                  <a:pt x="580" y="351"/>
                </a:lnTo>
                <a:lnTo>
                  <a:pt x="584" y="350"/>
                </a:lnTo>
                <a:lnTo>
                  <a:pt x="586" y="350"/>
                </a:lnTo>
                <a:lnTo>
                  <a:pt x="591" y="347"/>
                </a:lnTo>
                <a:lnTo>
                  <a:pt x="597" y="345"/>
                </a:lnTo>
                <a:lnTo>
                  <a:pt x="606" y="342"/>
                </a:lnTo>
                <a:lnTo>
                  <a:pt x="614" y="338"/>
                </a:lnTo>
                <a:lnTo>
                  <a:pt x="618" y="336"/>
                </a:lnTo>
                <a:lnTo>
                  <a:pt x="621" y="334"/>
                </a:lnTo>
                <a:lnTo>
                  <a:pt x="622" y="332"/>
                </a:lnTo>
                <a:lnTo>
                  <a:pt x="626" y="330"/>
                </a:lnTo>
                <a:lnTo>
                  <a:pt x="630" y="334"/>
                </a:lnTo>
                <a:lnTo>
                  <a:pt x="629" y="343"/>
                </a:lnTo>
                <a:lnTo>
                  <a:pt x="627" y="347"/>
                </a:lnTo>
                <a:lnTo>
                  <a:pt x="627" y="349"/>
                </a:lnTo>
                <a:lnTo>
                  <a:pt x="623" y="354"/>
                </a:lnTo>
                <a:lnTo>
                  <a:pt x="622" y="355"/>
                </a:lnTo>
                <a:lnTo>
                  <a:pt x="615" y="365"/>
                </a:lnTo>
                <a:lnTo>
                  <a:pt x="612" y="370"/>
                </a:lnTo>
                <a:lnTo>
                  <a:pt x="607" y="375"/>
                </a:lnTo>
                <a:lnTo>
                  <a:pt x="604" y="376"/>
                </a:lnTo>
                <a:lnTo>
                  <a:pt x="595" y="380"/>
                </a:lnTo>
                <a:lnTo>
                  <a:pt x="588" y="383"/>
                </a:lnTo>
                <a:lnTo>
                  <a:pt x="588" y="384"/>
                </a:lnTo>
                <a:lnTo>
                  <a:pt x="580" y="387"/>
                </a:lnTo>
                <a:lnTo>
                  <a:pt x="573" y="394"/>
                </a:lnTo>
                <a:lnTo>
                  <a:pt x="571" y="396"/>
                </a:lnTo>
                <a:lnTo>
                  <a:pt x="569" y="398"/>
                </a:lnTo>
                <a:lnTo>
                  <a:pt x="562" y="405"/>
                </a:lnTo>
                <a:lnTo>
                  <a:pt x="555" y="407"/>
                </a:lnTo>
                <a:lnTo>
                  <a:pt x="543" y="413"/>
                </a:lnTo>
                <a:lnTo>
                  <a:pt x="531" y="417"/>
                </a:lnTo>
                <a:lnTo>
                  <a:pt x="529" y="417"/>
                </a:lnTo>
                <a:lnTo>
                  <a:pt x="522" y="421"/>
                </a:lnTo>
                <a:lnTo>
                  <a:pt x="521" y="424"/>
                </a:lnTo>
                <a:lnTo>
                  <a:pt x="511" y="428"/>
                </a:lnTo>
                <a:lnTo>
                  <a:pt x="509" y="428"/>
                </a:lnTo>
                <a:lnTo>
                  <a:pt x="501" y="426"/>
                </a:lnTo>
                <a:lnTo>
                  <a:pt x="498" y="424"/>
                </a:lnTo>
                <a:lnTo>
                  <a:pt x="495" y="421"/>
                </a:lnTo>
                <a:lnTo>
                  <a:pt x="494" y="414"/>
                </a:lnTo>
                <a:lnTo>
                  <a:pt x="494" y="413"/>
                </a:lnTo>
                <a:lnTo>
                  <a:pt x="494" y="407"/>
                </a:lnTo>
                <a:lnTo>
                  <a:pt x="496" y="403"/>
                </a:lnTo>
                <a:lnTo>
                  <a:pt x="496" y="402"/>
                </a:lnTo>
                <a:lnTo>
                  <a:pt x="490" y="402"/>
                </a:lnTo>
                <a:lnTo>
                  <a:pt x="485" y="394"/>
                </a:lnTo>
                <a:lnTo>
                  <a:pt x="483" y="391"/>
                </a:lnTo>
                <a:lnTo>
                  <a:pt x="485" y="388"/>
                </a:lnTo>
                <a:lnTo>
                  <a:pt x="488" y="387"/>
                </a:lnTo>
                <a:lnTo>
                  <a:pt x="487" y="384"/>
                </a:lnTo>
                <a:lnTo>
                  <a:pt x="485" y="381"/>
                </a:lnTo>
                <a:lnTo>
                  <a:pt x="491" y="375"/>
                </a:lnTo>
                <a:lnTo>
                  <a:pt x="503" y="372"/>
                </a:lnTo>
                <a:lnTo>
                  <a:pt x="506" y="372"/>
                </a:lnTo>
                <a:lnTo>
                  <a:pt x="514" y="369"/>
                </a:lnTo>
                <a:lnTo>
                  <a:pt x="513" y="364"/>
                </a:lnTo>
                <a:lnTo>
                  <a:pt x="514" y="360"/>
                </a:lnTo>
                <a:lnTo>
                  <a:pt x="518" y="357"/>
                </a:lnTo>
                <a:lnTo>
                  <a:pt x="522" y="354"/>
                </a:lnTo>
                <a:lnTo>
                  <a:pt x="509" y="358"/>
                </a:lnTo>
                <a:lnTo>
                  <a:pt x="498" y="362"/>
                </a:lnTo>
                <a:lnTo>
                  <a:pt x="487" y="368"/>
                </a:lnTo>
                <a:lnTo>
                  <a:pt x="484" y="369"/>
                </a:lnTo>
                <a:lnTo>
                  <a:pt x="476" y="373"/>
                </a:lnTo>
                <a:lnTo>
                  <a:pt x="470" y="372"/>
                </a:lnTo>
                <a:lnTo>
                  <a:pt x="465" y="379"/>
                </a:lnTo>
                <a:lnTo>
                  <a:pt x="454" y="383"/>
                </a:lnTo>
                <a:lnTo>
                  <a:pt x="457" y="364"/>
                </a:lnTo>
                <a:lnTo>
                  <a:pt x="470" y="358"/>
                </a:lnTo>
                <a:lnTo>
                  <a:pt x="480" y="355"/>
                </a:lnTo>
                <a:lnTo>
                  <a:pt x="476" y="354"/>
                </a:lnTo>
                <a:lnTo>
                  <a:pt x="458" y="353"/>
                </a:lnTo>
                <a:lnTo>
                  <a:pt x="466" y="343"/>
                </a:lnTo>
                <a:lnTo>
                  <a:pt x="477" y="342"/>
                </a:lnTo>
                <a:lnTo>
                  <a:pt x="484" y="340"/>
                </a:lnTo>
                <a:lnTo>
                  <a:pt x="487" y="339"/>
                </a:lnTo>
                <a:lnTo>
                  <a:pt x="495" y="335"/>
                </a:lnTo>
                <a:lnTo>
                  <a:pt x="496" y="331"/>
                </a:lnTo>
                <a:lnTo>
                  <a:pt x="494" y="328"/>
                </a:lnTo>
                <a:lnTo>
                  <a:pt x="494" y="323"/>
                </a:lnTo>
                <a:lnTo>
                  <a:pt x="502" y="321"/>
                </a:lnTo>
                <a:lnTo>
                  <a:pt x="507" y="325"/>
                </a:lnTo>
                <a:lnTo>
                  <a:pt x="507" y="325"/>
                </a:lnTo>
                <a:lnTo>
                  <a:pt x="517" y="323"/>
                </a:lnTo>
                <a:lnTo>
                  <a:pt x="531" y="316"/>
                </a:lnTo>
                <a:lnTo>
                  <a:pt x="536" y="320"/>
                </a:lnTo>
                <a:lnTo>
                  <a:pt x="540" y="320"/>
                </a:lnTo>
                <a:lnTo>
                  <a:pt x="537" y="312"/>
                </a:lnTo>
                <a:lnTo>
                  <a:pt x="536" y="308"/>
                </a:lnTo>
                <a:lnTo>
                  <a:pt x="528" y="309"/>
                </a:lnTo>
                <a:lnTo>
                  <a:pt x="525" y="301"/>
                </a:lnTo>
                <a:lnTo>
                  <a:pt x="514" y="304"/>
                </a:lnTo>
                <a:lnTo>
                  <a:pt x="509" y="305"/>
                </a:lnTo>
                <a:lnTo>
                  <a:pt x="514" y="295"/>
                </a:lnTo>
                <a:lnTo>
                  <a:pt x="521" y="287"/>
                </a:lnTo>
                <a:lnTo>
                  <a:pt x="522" y="286"/>
                </a:lnTo>
                <a:lnTo>
                  <a:pt x="525" y="285"/>
                </a:lnTo>
                <a:lnTo>
                  <a:pt x="525" y="283"/>
                </a:lnTo>
                <a:lnTo>
                  <a:pt x="522" y="278"/>
                </a:lnTo>
                <a:lnTo>
                  <a:pt x="520" y="268"/>
                </a:lnTo>
                <a:lnTo>
                  <a:pt x="525" y="270"/>
                </a:lnTo>
                <a:lnTo>
                  <a:pt x="531" y="276"/>
                </a:lnTo>
                <a:lnTo>
                  <a:pt x="535" y="275"/>
                </a:lnTo>
                <a:lnTo>
                  <a:pt x="540" y="271"/>
                </a:lnTo>
                <a:lnTo>
                  <a:pt x="535" y="268"/>
                </a:lnTo>
                <a:lnTo>
                  <a:pt x="532" y="263"/>
                </a:lnTo>
                <a:lnTo>
                  <a:pt x="540" y="257"/>
                </a:lnTo>
                <a:lnTo>
                  <a:pt x="541" y="246"/>
                </a:lnTo>
                <a:lnTo>
                  <a:pt x="551" y="245"/>
                </a:lnTo>
                <a:lnTo>
                  <a:pt x="555" y="241"/>
                </a:lnTo>
                <a:lnTo>
                  <a:pt x="550" y="234"/>
                </a:lnTo>
                <a:lnTo>
                  <a:pt x="562" y="223"/>
                </a:lnTo>
                <a:lnTo>
                  <a:pt x="563" y="225"/>
                </a:lnTo>
                <a:lnTo>
                  <a:pt x="567" y="229"/>
                </a:lnTo>
                <a:lnTo>
                  <a:pt x="574" y="222"/>
                </a:lnTo>
                <a:lnTo>
                  <a:pt x="577" y="220"/>
                </a:lnTo>
                <a:lnTo>
                  <a:pt x="577" y="219"/>
                </a:lnTo>
                <a:lnTo>
                  <a:pt x="573" y="208"/>
                </a:lnTo>
                <a:lnTo>
                  <a:pt x="578" y="204"/>
                </a:lnTo>
                <a:lnTo>
                  <a:pt x="586" y="212"/>
                </a:lnTo>
                <a:lnTo>
                  <a:pt x="592" y="208"/>
                </a:lnTo>
                <a:lnTo>
                  <a:pt x="582" y="197"/>
                </a:lnTo>
                <a:lnTo>
                  <a:pt x="581" y="197"/>
                </a:lnTo>
                <a:lnTo>
                  <a:pt x="576" y="199"/>
                </a:lnTo>
                <a:lnTo>
                  <a:pt x="571" y="192"/>
                </a:lnTo>
                <a:lnTo>
                  <a:pt x="578" y="188"/>
                </a:lnTo>
                <a:lnTo>
                  <a:pt x="580" y="188"/>
                </a:lnTo>
                <a:lnTo>
                  <a:pt x="582" y="189"/>
                </a:lnTo>
                <a:lnTo>
                  <a:pt x="584" y="192"/>
                </a:lnTo>
                <a:lnTo>
                  <a:pt x="588" y="190"/>
                </a:lnTo>
                <a:lnTo>
                  <a:pt x="582" y="185"/>
                </a:lnTo>
                <a:lnTo>
                  <a:pt x="586" y="182"/>
                </a:lnTo>
                <a:lnTo>
                  <a:pt x="588" y="184"/>
                </a:lnTo>
                <a:lnTo>
                  <a:pt x="604" y="199"/>
                </a:lnTo>
                <a:lnTo>
                  <a:pt x="606" y="199"/>
                </a:lnTo>
                <a:lnTo>
                  <a:pt x="610" y="204"/>
                </a:lnTo>
                <a:lnTo>
                  <a:pt x="616" y="200"/>
                </a:lnTo>
                <a:lnTo>
                  <a:pt x="615" y="195"/>
                </a:lnTo>
                <a:lnTo>
                  <a:pt x="612" y="189"/>
                </a:lnTo>
                <a:lnTo>
                  <a:pt x="612" y="186"/>
                </a:lnTo>
                <a:lnTo>
                  <a:pt x="603" y="184"/>
                </a:lnTo>
                <a:lnTo>
                  <a:pt x="604" y="175"/>
                </a:lnTo>
                <a:lnTo>
                  <a:pt x="612" y="178"/>
                </a:lnTo>
                <a:lnTo>
                  <a:pt x="618" y="180"/>
                </a:lnTo>
                <a:lnTo>
                  <a:pt x="614" y="169"/>
                </a:lnTo>
                <a:lnTo>
                  <a:pt x="623" y="170"/>
                </a:lnTo>
                <a:lnTo>
                  <a:pt x="626" y="171"/>
                </a:lnTo>
                <a:lnTo>
                  <a:pt x="627" y="169"/>
                </a:lnTo>
                <a:lnTo>
                  <a:pt x="634" y="171"/>
                </a:lnTo>
                <a:lnTo>
                  <a:pt x="636" y="163"/>
                </a:lnTo>
                <a:lnTo>
                  <a:pt x="634" y="155"/>
                </a:lnTo>
                <a:lnTo>
                  <a:pt x="629" y="150"/>
                </a:lnTo>
                <a:lnTo>
                  <a:pt x="636" y="144"/>
                </a:lnTo>
                <a:lnTo>
                  <a:pt x="638" y="148"/>
                </a:lnTo>
                <a:lnTo>
                  <a:pt x="645" y="155"/>
                </a:lnTo>
                <a:lnTo>
                  <a:pt x="645" y="160"/>
                </a:lnTo>
                <a:lnTo>
                  <a:pt x="645" y="169"/>
                </a:lnTo>
                <a:lnTo>
                  <a:pt x="657" y="178"/>
                </a:lnTo>
                <a:lnTo>
                  <a:pt x="656" y="189"/>
                </a:lnTo>
                <a:lnTo>
                  <a:pt x="671" y="186"/>
                </a:lnTo>
                <a:lnTo>
                  <a:pt x="671" y="190"/>
                </a:lnTo>
                <a:lnTo>
                  <a:pt x="671" y="193"/>
                </a:lnTo>
                <a:lnTo>
                  <a:pt x="671" y="195"/>
                </a:lnTo>
                <a:lnTo>
                  <a:pt x="668" y="203"/>
                </a:lnTo>
                <a:lnTo>
                  <a:pt x="659" y="219"/>
                </a:lnTo>
                <a:lnTo>
                  <a:pt x="662" y="220"/>
                </a:lnTo>
                <a:lnTo>
                  <a:pt x="666" y="219"/>
                </a:lnTo>
                <a:lnTo>
                  <a:pt x="668" y="216"/>
                </a:lnTo>
                <a:lnTo>
                  <a:pt x="672" y="210"/>
                </a:lnTo>
                <a:lnTo>
                  <a:pt x="678" y="203"/>
                </a:lnTo>
                <a:lnTo>
                  <a:pt x="681" y="201"/>
                </a:lnTo>
                <a:lnTo>
                  <a:pt x="685" y="190"/>
                </a:lnTo>
                <a:lnTo>
                  <a:pt x="690" y="192"/>
                </a:lnTo>
                <a:lnTo>
                  <a:pt x="698" y="189"/>
                </a:lnTo>
                <a:lnTo>
                  <a:pt x="702" y="188"/>
                </a:lnTo>
                <a:lnTo>
                  <a:pt x="707" y="185"/>
                </a:lnTo>
                <a:lnTo>
                  <a:pt x="705" y="182"/>
                </a:lnTo>
                <a:lnTo>
                  <a:pt x="704" y="180"/>
                </a:lnTo>
                <a:lnTo>
                  <a:pt x="697" y="181"/>
                </a:lnTo>
                <a:lnTo>
                  <a:pt x="692" y="184"/>
                </a:lnTo>
                <a:lnTo>
                  <a:pt x="692" y="173"/>
                </a:lnTo>
                <a:lnTo>
                  <a:pt x="698" y="169"/>
                </a:lnTo>
                <a:lnTo>
                  <a:pt x="704" y="163"/>
                </a:lnTo>
                <a:lnTo>
                  <a:pt x="717" y="156"/>
                </a:lnTo>
                <a:lnTo>
                  <a:pt x="722" y="154"/>
                </a:lnTo>
                <a:lnTo>
                  <a:pt x="720" y="151"/>
                </a:lnTo>
                <a:lnTo>
                  <a:pt x="720" y="150"/>
                </a:lnTo>
                <a:lnTo>
                  <a:pt x="716" y="151"/>
                </a:lnTo>
                <a:lnTo>
                  <a:pt x="712" y="152"/>
                </a:lnTo>
                <a:lnTo>
                  <a:pt x="708" y="147"/>
                </a:lnTo>
                <a:lnTo>
                  <a:pt x="702" y="154"/>
                </a:lnTo>
                <a:lnTo>
                  <a:pt x="692" y="159"/>
                </a:lnTo>
                <a:lnTo>
                  <a:pt x="690" y="160"/>
                </a:lnTo>
                <a:lnTo>
                  <a:pt x="686" y="162"/>
                </a:lnTo>
                <a:lnTo>
                  <a:pt x="678" y="156"/>
                </a:lnTo>
                <a:lnTo>
                  <a:pt x="679" y="151"/>
                </a:lnTo>
                <a:lnTo>
                  <a:pt x="683" y="136"/>
                </a:lnTo>
                <a:lnTo>
                  <a:pt x="685" y="130"/>
                </a:lnTo>
                <a:lnTo>
                  <a:pt x="687" y="124"/>
                </a:lnTo>
                <a:lnTo>
                  <a:pt x="689" y="121"/>
                </a:lnTo>
                <a:lnTo>
                  <a:pt x="690" y="118"/>
                </a:lnTo>
                <a:lnTo>
                  <a:pt x="698" y="113"/>
                </a:lnTo>
                <a:lnTo>
                  <a:pt x="704" y="110"/>
                </a:lnTo>
                <a:lnTo>
                  <a:pt x="707" y="111"/>
                </a:lnTo>
                <a:lnTo>
                  <a:pt x="709" y="111"/>
                </a:lnTo>
                <a:lnTo>
                  <a:pt x="709" y="109"/>
                </a:lnTo>
                <a:lnTo>
                  <a:pt x="711" y="106"/>
                </a:lnTo>
                <a:lnTo>
                  <a:pt x="715" y="105"/>
                </a:lnTo>
                <a:lnTo>
                  <a:pt x="727" y="105"/>
                </a:lnTo>
                <a:lnTo>
                  <a:pt x="737" y="102"/>
                </a:lnTo>
                <a:lnTo>
                  <a:pt x="737" y="96"/>
                </a:lnTo>
                <a:lnTo>
                  <a:pt x="727" y="95"/>
                </a:lnTo>
                <a:lnTo>
                  <a:pt x="716" y="91"/>
                </a:lnTo>
                <a:lnTo>
                  <a:pt x="727" y="90"/>
                </a:lnTo>
                <a:lnTo>
                  <a:pt x="724" y="83"/>
                </a:lnTo>
                <a:lnTo>
                  <a:pt x="731" y="77"/>
                </a:lnTo>
                <a:lnTo>
                  <a:pt x="735" y="75"/>
                </a:lnTo>
                <a:lnTo>
                  <a:pt x="747" y="68"/>
                </a:lnTo>
                <a:lnTo>
                  <a:pt x="753" y="65"/>
                </a:lnTo>
                <a:lnTo>
                  <a:pt x="761" y="65"/>
                </a:lnTo>
                <a:lnTo>
                  <a:pt x="765" y="61"/>
                </a:lnTo>
                <a:lnTo>
                  <a:pt x="769" y="61"/>
                </a:lnTo>
                <a:lnTo>
                  <a:pt x="771" y="61"/>
                </a:lnTo>
                <a:lnTo>
                  <a:pt x="775" y="64"/>
                </a:lnTo>
                <a:lnTo>
                  <a:pt x="782" y="65"/>
                </a:lnTo>
                <a:lnTo>
                  <a:pt x="788" y="66"/>
                </a:lnTo>
                <a:lnTo>
                  <a:pt x="792" y="69"/>
                </a:lnTo>
                <a:lnTo>
                  <a:pt x="794" y="69"/>
                </a:lnTo>
                <a:lnTo>
                  <a:pt x="799" y="73"/>
                </a:lnTo>
                <a:lnTo>
                  <a:pt x="799" y="75"/>
                </a:lnTo>
                <a:lnTo>
                  <a:pt x="801" y="75"/>
                </a:lnTo>
                <a:lnTo>
                  <a:pt x="801" y="72"/>
                </a:lnTo>
                <a:lnTo>
                  <a:pt x="802" y="69"/>
                </a:lnTo>
                <a:lnTo>
                  <a:pt x="795" y="64"/>
                </a:lnTo>
                <a:lnTo>
                  <a:pt x="788" y="60"/>
                </a:lnTo>
                <a:lnTo>
                  <a:pt x="782" y="61"/>
                </a:lnTo>
                <a:lnTo>
                  <a:pt x="779" y="58"/>
                </a:lnTo>
                <a:lnTo>
                  <a:pt x="769" y="54"/>
                </a:lnTo>
                <a:lnTo>
                  <a:pt x="765" y="55"/>
                </a:lnTo>
                <a:lnTo>
                  <a:pt x="757" y="58"/>
                </a:lnTo>
                <a:lnTo>
                  <a:pt x="752" y="60"/>
                </a:lnTo>
                <a:lnTo>
                  <a:pt x="742" y="64"/>
                </a:lnTo>
                <a:lnTo>
                  <a:pt x="735" y="66"/>
                </a:lnTo>
                <a:lnTo>
                  <a:pt x="730" y="70"/>
                </a:lnTo>
                <a:lnTo>
                  <a:pt x="723" y="73"/>
                </a:lnTo>
                <a:lnTo>
                  <a:pt x="722" y="75"/>
                </a:lnTo>
                <a:lnTo>
                  <a:pt x="715" y="77"/>
                </a:lnTo>
                <a:lnTo>
                  <a:pt x="713" y="85"/>
                </a:lnTo>
                <a:lnTo>
                  <a:pt x="707" y="90"/>
                </a:lnTo>
                <a:lnTo>
                  <a:pt x="697" y="91"/>
                </a:lnTo>
                <a:lnTo>
                  <a:pt x="697" y="92"/>
                </a:lnTo>
                <a:lnTo>
                  <a:pt x="696" y="94"/>
                </a:lnTo>
                <a:lnTo>
                  <a:pt x="693" y="100"/>
                </a:lnTo>
                <a:lnTo>
                  <a:pt x="686" y="106"/>
                </a:lnTo>
                <a:lnTo>
                  <a:pt x="672" y="111"/>
                </a:lnTo>
                <a:lnTo>
                  <a:pt x="671" y="111"/>
                </a:lnTo>
                <a:lnTo>
                  <a:pt x="664" y="110"/>
                </a:lnTo>
                <a:lnTo>
                  <a:pt x="671" y="106"/>
                </a:lnTo>
                <a:lnTo>
                  <a:pt x="685" y="99"/>
                </a:lnTo>
                <a:lnTo>
                  <a:pt x="686" y="94"/>
                </a:lnTo>
                <a:lnTo>
                  <a:pt x="671" y="91"/>
                </a:lnTo>
                <a:lnTo>
                  <a:pt x="675" y="85"/>
                </a:lnTo>
                <a:lnTo>
                  <a:pt x="678" y="84"/>
                </a:lnTo>
                <a:lnTo>
                  <a:pt x="697" y="80"/>
                </a:lnTo>
                <a:lnTo>
                  <a:pt x="705" y="76"/>
                </a:lnTo>
                <a:lnTo>
                  <a:pt x="698" y="76"/>
                </a:lnTo>
                <a:lnTo>
                  <a:pt x="689" y="76"/>
                </a:lnTo>
                <a:lnTo>
                  <a:pt x="677" y="79"/>
                </a:lnTo>
                <a:lnTo>
                  <a:pt x="675" y="80"/>
                </a:lnTo>
                <a:lnTo>
                  <a:pt x="678" y="75"/>
                </a:lnTo>
                <a:lnTo>
                  <a:pt x="678" y="73"/>
                </a:lnTo>
                <a:lnTo>
                  <a:pt x="689" y="65"/>
                </a:lnTo>
                <a:lnTo>
                  <a:pt x="694" y="61"/>
                </a:lnTo>
                <a:lnTo>
                  <a:pt x="697" y="64"/>
                </a:lnTo>
                <a:lnTo>
                  <a:pt x="701" y="68"/>
                </a:lnTo>
                <a:lnTo>
                  <a:pt x="705" y="66"/>
                </a:lnTo>
                <a:lnTo>
                  <a:pt x="704" y="58"/>
                </a:lnTo>
                <a:lnTo>
                  <a:pt x="702" y="58"/>
                </a:lnTo>
                <a:lnTo>
                  <a:pt x="705" y="57"/>
                </a:lnTo>
                <a:lnTo>
                  <a:pt x="708" y="57"/>
                </a:lnTo>
                <a:lnTo>
                  <a:pt x="716" y="55"/>
                </a:lnTo>
                <a:lnTo>
                  <a:pt x="723" y="57"/>
                </a:lnTo>
                <a:lnTo>
                  <a:pt x="730" y="51"/>
                </a:lnTo>
                <a:lnTo>
                  <a:pt x="723" y="50"/>
                </a:lnTo>
                <a:lnTo>
                  <a:pt x="715" y="50"/>
                </a:lnTo>
                <a:lnTo>
                  <a:pt x="712" y="50"/>
                </a:lnTo>
                <a:lnTo>
                  <a:pt x="713" y="47"/>
                </a:lnTo>
                <a:lnTo>
                  <a:pt x="715" y="43"/>
                </a:lnTo>
                <a:lnTo>
                  <a:pt x="719" y="40"/>
                </a:lnTo>
                <a:lnTo>
                  <a:pt x="723" y="40"/>
                </a:lnTo>
                <a:lnTo>
                  <a:pt x="724" y="40"/>
                </a:lnTo>
                <a:lnTo>
                  <a:pt x="734" y="45"/>
                </a:lnTo>
                <a:lnTo>
                  <a:pt x="737" y="43"/>
                </a:lnTo>
                <a:lnTo>
                  <a:pt x="739" y="40"/>
                </a:lnTo>
                <a:lnTo>
                  <a:pt x="745" y="35"/>
                </a:lnTo>
                <a:lnTo>
                  <a:pt x="742" y="32"/>
                </a:lnTo>
                <a:lnTo>
                  <a:pt x="741" y="32"/>
                </a:lnTo>
                <a:lnTo>
                  <a:pt x="737" y="35"/>
                </a:lnTo>
                <a:lnTo>
                  <a:pt x="732" y="39"/>
                </a:lnTo>
                <a:lnTo>
                  <a:pt x="730" y="36"/>
                </a:lnTo>
                <a:lnTo>
                  <a:pt x="730" y="35"/>
                </a:lnTo>
                <a:lnTo>
                  <a:pt x="730" y="34"/>
                </a:lnTo>
                <a:lnTo>
                  <a:pt x="732" y="30"/>
                </a:lnTo>
                <a:lnTo>
                  <a:pt x="737" y="21"/>
                </a:lnTo>
                <a:lnTo>
                  <a:pt x="746" y="10"/>
                </a:lnTo>
                <a:lnTo>
                  <a:pt x="747" y="10"/>
                </a:lnTo>
                <a:lnTo>
                  <a:pt x="750" y="8"/>
                </a:lnTo>
                <a:lnTo>
                  <a:pt x="752" y="6"/>
                </a:lnTo>
                <a:lnTo>
                  <a:pt x="758" y="0"/>
                </a:lnTo>
                <a:lnTo>
                  <a:pt x="761" y="6"/>
                </a:lnTo>
                <a:lnTo>
                  <a:pt x="762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0" name="Freeform 513"/>
          <p:cNvSpPr>
            <a:spLocks/>
          </p:cNvSpPr>
          <p:nvPr/>
        </p:nvSpPr>
        <p:spPr bwMode="auto">
          <a:xfrm>
            <a:off x="5580063" y="2097088"/>
            <a:ext cx="812800" cy="1395413"/>
          </a:xfrm>
          <a:custGeom>
            <a:avLst/>
            <a:gdLst>
              <a:gd name="T0" fmla="*/ 32 w 512"/>
              <a:gd name="T1" fmla="*/ 823 h 879"/>
              <a:gd name="T2" fmla="*/ 23 w 512"/>
              <a:gd name="T3" fmla="*/ 876 h 879"/>
              <a:gd name="T4" fmla="*/ 51 w 512"/>
              <a:gd name="T5" fmla="*/ 853 h 879"/>
              <a:gd name="T6" fmla="*/ 114 w 512"/>
              <a:gd name="T7" fmla="*/ 793 h 879"/>
              <a:gd name="T8" fmla="*/ 56 w 512"/>
              <a:gd name="T9" fmla="*/ 824 h 879"/>
              <a:gd name="T10" fmla="*/ 43 w 512"/>
              <a:gd name="T11" fmla="*/ 806 h 879"/>
              <a:gd name="T12" fmla="*/ 40 w 512"/>
              <a:gd name="T13" fmla="*/ 793 h 879"/>
              <a:gd name="T14" fmla="*/ 38 w 512"/>
              <a:gd name="T15" fmla="*/ 778 h 879"/>
              <a:gd name="T16" fmla="*/ 38 w 512"/>
              <a:gd name="T17" fmla="*/ 733 h 879"/>
              <a:gd name="T18" fmla="*/ 64 w 512"/>
              <a:gd name="T19" fmla="*/ 759 h 879"/>
              <a:gd name="T20" fmla="*/ 78 w 512"/>
              <a:gd name="T21" fmla="*/ 753 h 879"/>
              <a:gd name="T22" fmla="*/ 64 w 512"/>
              <a:gd name="T23" fmla="*/ 744 h 879"/>
              <a:gd name="T24" fmla="*/ 68 w 512"/>
              <a:gd name="T25" fmla="*/ 688 h 879"/>
              <a:gd name="T26" fmla="*/ 85 w 512"/>
              <a:gd name="T27" fmla="*/ 703 h 879"/>
              <a:gd name="T28" fmla="*/ 81 w 512"/>
              <a:gd name="T29" fmla="*/ 660 h 879"/>
              <a:gd name="T30" fmla="*/ 145 w 512"/>
              <a:gd name="T31" fmla="*/ 652 h 879"/>
              <a:gd name="T32" fmla="*/ 103 w 512"/>
              <a:gd name="T33" fmla="*/ 603 h 879"/>
              <a:gd name="T34" fmla="*/ 180 w 512"/>
              <a:gd name="T35" fmla="*/ 562 h 879"/>
              <a:gd name="T36" fmla="*/ 214 w 512"/>
              <a:gd name="T37" fmla="*/ 576 h 879"/>
              <a:gd name="T38" fmla="*/ 249 w 512"/>
              <a:gd name="T39" fmla="*/ 531 h 879"/>
              <a:gd name="T40" fmla="*/ 160 w 512"/>
              <a:gd name="T41" fmla="*/ 550 h 879"/>
              <a:gd name="T42" fmla="*/ 179 w 512"/>
              <a:gd name="T43" fmla="*/ 531 h 879"/>
              <a:gd name="T44" fmla="*/ 144 w 512"/>
              <a:gd name="T45" fmla="*/ 498 h 879"/>
              <a:gd name="T46" fmla="*/ 160 w 512"/>
              <a:gd name="T47" fmla="*/ 498 h 879"/>
              <a:gd name="T48" fmla="*/ 191 w 512"/>
              <a:gd name="T49" fmla="*/ 461 h 879"/>
              <a:gd name="T50" fmla="*/ 160 w 512"/>
              <a:gd name="T51" fmla="*/ 438 h 879"/>
              <a:gd name="T52" fmla="*/ 183 w 512"/>
              <a:gd name="T53" fmla="*/ 430 h 879"/>
              <a:gd name="T54" fmla="*/ 190 w 512"/>
              <a:gd name="T55" fmla="*/ 420 h 879"/>
              <a:gd name="T56" fmla="*/ 208 w 512"/>
              <a:gd name="T57" fmla="*/ 392 h 879"/>
              <a:gd name="T58" fmla="*/ 227 w 512"/>
              <a:gd name="T59" fmla="*/ 365 h 879"/>
              <a:gd name="T60" fmla="*/ 279 w 512"/>
              <a:gd name="T61" fmla="*/ 336 h 879"/>
              <a:gd name="T62" fmla="*/ 276 w 512"/>
              <a:gd name="T63" fmla="*/ 313 h 879"/>
              <a:gd name="T64" fmla="*/ 302 w 512"/>
              <a:gd name="T65" fmla="*/ 298 h 879"/>
              <a:gd name="T66" fmla="*/ 343 w 512"/>
              <a:gd name="T67" fmla="*/ 296 h 879"/>
              <a:gd name="T68" fmla="*/ 388 w 512"/>
              <a:gd name="T69" fmla="*/ 330 h 879"/>
              <a:gd name="T70" fmla="*/ 358 w 512"/>
              <a:gd name="T71" fmla="*/ 277 h 879"/>
              <a:gd name="T72" fmla="*/ 277 w 512"/>
              <a:gd name="T73" fmla="*/ 280 h 879"/>
              <a:gd name="T74" fmla="*/ 347 w 512"/>
              <a:gd name="T75" fmla="*/ 234 h 879"/>
              <a:gd name="T76" fmla="*/ 356 w 512"/>
              <a:gd name="T77" fmla="*/ 206 h 879"/>
              <a:gd name="T78" fmla="*/ 371 w 512"/>
              <a:gd name="T79" fmla="*/ 220 h 879"/>
              <a:gd name="T80" fmla="*/ 397 w 512"/>
              <a:gd name="T81" fmla="*/ 239 h 879"/>
              <a:gd name="T82" fmla="*/ 400 w 512"/>
              <a:gd name="T83" fmla="*/ 210 h 879"/>
              <a:gd name="T84" fmla="*/ 366 w 512"/>
              <a:gd name="T85" fmla="*/ 175 h 879"/>
              <a:gd name="T86" fmla="*/ 389 w 512"/>
              <a:gd name="T87" fmla="*/ 153 h 879"/>
              <a:gd name="T88" fmla="*/ 385 w 512"/>
              <a:gd name="T89" fmla="*/ 129 h 879"/>
              <a:gd name="T90" fmla="*/ 333 w 512"/>
              <a:gd name="T91" fmla="*/ 178 h 879"/>
              <a:gd name="T92" fmla="*/ 322 w 512"/>
              <a:gd name="T93" fmla="*/ 149 h 879"/>
              <a:gd name="T94" fmla="*/ 330 w 512"/>
              <a:gd name="T95" fmla="*/ 127 h 879"/>
              <a:gd name="T96" fmla="*/ 404 w 512"/>
              <a:gd name="T97" fmla="*/ 103 h 879"/>
              <a:gd name="T98" fmla="*/ 399 w 512"/>
              <a:gd name="T99" fmla="*/ 71 h 879"/>
              <a:gd name="T100" fmla="*/ 374 w 512"/>
              <a:gd name="T101" fmla="*/ 69 h 879"/>
              <a:gd name="T102" fmla="*/ 410 w 512"/>
              <a:gd name="T103" fmla="*/ 52 h 879"/>
              <a:gd name="T104" fmla="*/ 433 w 512"/>
              <a:gd name="T105" fmla="*/ 18 h 879"/>
              <a:gd name="T106" fmla="*/ 455 w 512"/>
              <a:gd name="T107" fmla="*/ 82 h 879"/>
              <a:gd name="T108" fmla="*/ 479 w 512"/>
              <a:gd name="T109" fmla="*/ 120 h 879"/>
              <a:gd name="T110" fmla="*/ 486 w 512"/>
              <a:gd name="T111" fmla="*/ 100 h 879"/>
              <a:gd name="T112" fmla="*/ 476 w 512"/>
              <a:gd name="T113" fmla="*/ 70 h 879"/>
              <a:gd name="T114" fmla="*/ 474 w 512"/>
              <a:gd name="T115" fmla="*/ 63 h 879"/>
              <a:gd name="T116" fmla="*/ 456 w 512"/>
              <a:gd name="T117" fmla="*/ 28 h 879"/>
              <a:gd name="T118" fmla="*/ 483 w 512"/>
              <a:gd name="T119" fmla="*/ 11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2" h="879">
                <a:moveTo>
                  <a:pt x="8" y="839"/>
                </a:moveTo>
                <a:lnTo>
                  <a:pt x="4" y="846"/>
                </a:lnTo>
                <a:lnTo>
                  <a:pt x="3" y="853"/>
                </a:lnTo>
                <a:lnTo>
                  <a:pt x="0" y="854"/>
                </a:lnTo>
                <a:lnTo>
                  <a:pt x="2" y="855"/>
                </a:lnTo>
                <a:lnTo>
                  <a:pt x="7" y="853"/>
                </a:lnTo>
                <a:lnTo>
                  <a:pt x="8" y="854"/>
                </a:lnTo>
                <a:lnTo>
                  <a:pt x="11" y="855"/>
                </a:lnTo>
                <a:lnTo>
                  <a:pt x="13" y="854"/>
                </a:lnTo>
                <a:lnTo>
                  <a:pt x="14" y="853"/>
                </a:lnTo>
                <a:lnTo>
                  <a:pt x="13" y="847"/>
                </a:lnTo>
                <a:lnTo>
                  <a:pt x="15" y="842"/>
                </a:lnTo>
                <a:lnTo>
                  <a:pt x="17" y="842"/>
                </a:lnTo>
                <a:lnTo>
                  <a:pt x="18" y="842"/>
                </a:lnTo>
                <a:lnTo>
                  <a:pt x="18" y="828"/>
                </a:lnTo>
                <a:lnTo>
                  <a:pt x="18" y="827"/>
                </a:lnTo>
                <a:lnTo>
                  <a:pt x="32" y="823"/>
                </a:lnTo>
                <a:lnTo>
                  <a:pt x="37" y="831"/>
                </a:lnTo>
                <a:lnTo>
                  <a:pt x="38" y="836"/>
                </a:lnTo>
                <a:lnTo>
                  <a:pt x="33" y="846"/>
                </a:lnTo>
                <a:lnTo>
                  <a:pt x="34" y="847"/>
                </a:lnTo>
                <a:lnTo>
                  <a:pt x="40" y="847"/>
                </a:lnTo>
                <a:lnTo>
                  <a:pt x="41" y="851"/>
                </a:lnTo>
                <a:lnTo>
                  <a:pt x="38" y="853"/>
                </a:lnTo>
                <a:lnTo>
                  <a:pt x="36" y="855"/>
                </a:lnTo>
                <a:lnTo>
                  <a:pt x="26" y="858"/>
                </a:lnTo>
                <a:lnTo>
                  <a:pt x="18" y="860"/>
                </a:lnTo>
                <a:lnTo>
                  <a:pt x="18" y="858"/>
                </a:lnTo>
                <a:lnTo>
                  <a:pt x="14" y="857"/>
                </a:lnTo>
                <a:lnTo>
                  <a:pt x="13" y="860"/>
                </a:lnTo>
                <a:lnTo>
                  <a:pt x="15" y="864"/>
                </a:lnTo>
                <a:lnTo>
                  <a:pt x="23" y="868"/>
                </a:lnTo>
                <a:lnTo>
                  <a:pt x="23" y="873"/>
                </a:lnTo>
                <a:lnTo>
                  <a:pt x="23" y="876"/>
                </a:lnTo>
                <a:lnTo>
                  <a:pt x="23" y="879"/>
                </a:lnTo>
                <a:lnTo>
                  <a:pt x="25" y="879"/>
                </a:lnTo>
                <a:lnTo>
                  <a:pt x="26" y="879"/>
                </a:lnTo>
                <a:lnTo>
                  <a:pt x="29" y="873"/>
                </a:lnTo>
                <a:lnTo>
                  <a:pt x="28" y="868"/>
                </a:lnTo>
                <a:lnTo>
                  <a:pt x="25" y="865"/>
                </a:lnTo>
                <a:lnTo>
                  <a:pt x="32" y="862"/>
                </a:lnTo>
                <a:lnTo>
                  <a:pt x="38" y="860"/>
                </a:lnTo>
                <a:lnTo>
                  <a:pt x="48" y="854"/>
                </a:lnTo>
                <a:lnTo>
                  <a:pt x="52" y="857"/>
                </a:lnTo>
                <a:lnTo>
                  <a:pt x="55" y="861"/>
                </a:lnTo>
                <a:lnTo>
                  <a:pt x="59" y="860"/>
                </a:lnTo>
                <a:lnTo>
                  <a:pt x="60" y="860"/>
                </a:lnTo>
                <a:lnTo>
                  <a:pt x="60" y="855"/>
                </a:lnTo>
                <a:lnTo>
                  <a:pt x="58" y="855"/>
                </a:lnTo>
                <a:lnTo>
                  <a:pt x="55" y="854"/>
                </a:lnTo>
                <a:lnTo>
                  <a:pt x="51" y="853"/>
                </a:lnTo>
                <a:lnTo>
                  <a:pt x="58" y="850"/>
                </a:lnTo>
                <a:lnTo>
                  <a:pt x="60" y="849"/>
                </a:lnTo>
                <a:lnTo>
                  <a:pt x="66" y="845"/>
                </a:lnTo>
                <a:lnTo>
                  <a:pt x="73" y="845"/>
                </a:lnTo>
                <a:lnTo>
                  <a:pt x="82" y="834"/>
                </a:lnTo>
                <a:lnTo>
                  <a:pt x="86" y="830"/>
                </a:lnTo>
                <a:lnTo>
                  <a:pt x="88" y="828"/>
                </a:lnTo>
                <a:lnTo>
                  <a:pt x="92" y="823"/>
                </a:lnTo>
                <a:lnTo>
                  <a:pt x="94" y="823"/>
                </a:lnTo>
                <a:lnTo>
                  <a:pt x="96" y="819"/>
                </a:lnTo>
                <a:lnTo>
                  <a:pt x="100" y="815"/>
                </a:lnTo>
                <a:lnTo>
                  <a:pt x="101" y="813"/>
                </a:lnTo>
                <a:lnTo>
                  <a:pt x="103" y="812"/>
                </a:lnTo>
                <a:lnTo>
                  <a:pt x="108" y="805"/>
                </a:lnTo>
                <a:lnTo>
                  <a:pt x="114" y="800"/>
                </a:lnTo>
                <a:lnTo>
                  <a:pt x="115" y="795"/>
                </a:lnTo>
                <a:lnTo>
                  <a:pt x="114" y="793"/>
                </a:lnTo>
                <a:lnTo>
                  <a:pt x="103" y="802"/>
                </a:lnTo>
                <a:lnTo>
                  <a:pt x="97" y="809"/>
                </a:lnTo>
                <a:lnTo>
                  <a:pt x="93" y="816"/>
                </a:lnTo>
                <a:lnTo>
                  <a:pt x="85" y="823"/>
                </a:lnTo>
                <a:lnTo>
                  <a:pt x="82" y="827"/>
                </a:lnTo>
                <a:lnTo>
                  <a:pt x="82" y="827"/>
                </a:lnTo>
                <a:lnTo>
                  <a:pt x="77" y="831"/>
                </a:lnTo>
                <a:lnTo>
                  <a:pt x="63" y="840"/>
                </a:lnTo>
                <a:lnTo>
                  <a:pt x="59" y="840"/>
                </a:lnTo>
                <a:lnTo>
                  <a:pt x="51" y="838"/>
                </a:lnTo>
                <a:lnTo>
                  <a:pt x="48" y="835"/>
                </a:lnTo>
                <a:lnTo>
                  <a:pt x="49" y="831"/>
                </a:lnTo>
                <a:lnTo>
                  <a:pt x="53" y="828"/>
                </a:lnTo>
                <a:lnTo>
                  <a:pt x="59" y="831"/>
                </a:lnTo>
                <a:lnTo>
                  <a:pt x="64" y="825"/>
                </a:lnTo>
                <a:lnTo>
                  <a:pt x="62" y="825"/>
                </a:lnTo>
                <a:lnTo>
                  <a:pt x="56" y="824"/>
                </a:lnTo>
                <a:lnTo>
                  <a:pt x="53" y="823"/>
                </a:lnTo>
                <a:lnTo>
                  <a:pt x="56" y="820"/>
                </a:lnTo>
                <a:lnTo>
                  <a:pt x="53" y="817"/>
                </a:lnTo>
                <a:lnTo>
                  <a:pt x="45" y="819"/>
                </a:lnTo>
                <a:lnTo>
                  <a:pt x="51" y="813"/>
                </a:lnTo>
                <a:lnTo>
                  <a:pt x="56" y="815"/>
                </a:lnTo>
                <a:lnTo>
                  <a:pt x="60" y="815"/>
                </a:lnTo>
                <a:lnTo>
                  <a:pt x="62" y="813"/>
                </a:lnTo>
                <a:lnTo>
                  <a:pt x="58" y="810"/>
                </a:lnTo>
                <a:lnTo>
                  <a:pt x="55" y="808"/>
                </a:lnTo>
                <a:lnTo>
                  <a:pt x="49" y="808"/>
                </a:lnTo>
                <a:lnTo>
                  <a:pt x="45" y="810"/>
                </a:lnTo>
                <a:lnTo>
                  <a:pt x="43" y="812"/>
                </a:lnTo>
                <a:lnTo>
                  <a:pt x="41" y="815"/>
                </a:lnTo>
                <a:lnTo>
                  <a:pt x="37" y="813"/>
                </a:lnTo>
                <a:lnTo>
                  <a:pt x="41" y="806"/>
                </a:lnTo>
                <a:lnTo>
                  <a:pt x="43" y="806"/>
                </a:lnTo>
                <a:lnTo>
                  <a:pt x="44" y="802"/>
                </a:lnTo>
                <a:lnTo>
                  <a:pt x="45" y="801"/>
                </a:lnTo>
                <a:lnTo>
                  <a:pt x="48" y="797"/>
                </a:lnTo>
                <a:lnTo>
                  <a:pt x="49" y="797"/>
                </a:lnTo>
                <a:lnTo>
                  <a:pt x="55" y="797"/>
                </a:lnTo>
                <a:lnTo>
                  <a:pt x="56" y="794"/>
                </a:lnTo>
                <a:lnTo>
                  <a:pt x="58" y="793"/>
                </a:lnTo>
                <a:lnTo>
                  <a:pt x="56" y="793"/>
                </a:lnTo>
                <a:lnTo>
                  <a:pt x="53" y="791"/>
                </a:lnTo>
                <a:lnTo>
                  <a:pt x="58" y="786"/>
                </a:lnTo>
                <a:lnTo>
                  <a:pt x="60" y="783"/>
                </a:lnTo>
                <a:lnTo>
                  <a:pt x="58" y="780"/>
                </a:lnTo>
                <a:lnTo>
                  <a:pt x="56" y="782"/>
                </a:lnTo>
                <a:lnTo>
                  <a:pt x="52" y="783"/>
                </a:lnTo>
                <a:lnTo>
                  <a:pt x="51" y="785"/>
                </a:lnTo>
                <a:lnTo>
                  <a:pt x="45" y="791"/>
                </a:lnTo>
                <a:lnTo>
                  <a:pt x="40" y="793"/>
                </a:lnTo>
                <a:lnTo>
                  <a:pt x="34" y="790"/>
                </a:lnTo>
                <a:lnTo>
                  <a:pt x="34" y="801"/>
                </a:lnTo>
                <a:lnTo>
                  <a:pt x="34" y="806"/>
                </a:lnTo>
                <a:lnTo>
                  <a:pt x="33" y="808"/>
                </a:lnTo>
                <a:lnTo>
                  <a:pt x="26" y="813"/>
                </a:lnTo>
                <a:lnTo>
                  <a:pt x="15" y="819"/>
                </a:lnTo>
                <a:lnTo>
                  <a:pt x="15" y="817"/>
                </a:lnTo>
                <a:lnTo>
                  <a:pt x="15" y="815"/>
                </a:lnTo>
                <a:lnTo>
                  <a:pt x="22" y="798"/>
                </a:lnTo>
                <a:lnTo>
                  <a:pt x="18" y="795"/>
                </a:lnTo>
                <a:lnTo>
                  <a:pt x="21" y="791"/>
                </a:lnTo>
                <a:lnTo>
                  <a:pt x="22" y="787"/>
                </a:lnTo>
                <a:lnTo>
                  <a:pt x="23" y="780"/>
                </a:lnTo>
                <a:lnTo>
                  <a:pt x="25" y="780"/>
                </a:lnTo>
                <a:lnTo>
                  <a:pt x="32" y="782"/>
                </a:lnTo>
                <a:lnTo>
                  <a:pt x="34" y="782"/>
                </a:lnTo>
                <a:lnTo>
                  <a:pt x="38" y="778"/>
                </a:lnTo>
                <a:lnTo>
                  <a:pt x="34" y="776"/>
                </a:lnTo>
                <a:lnTo>
                  <a:pt x="33" y="776"/>
                </a:lnTo>
                <a:lnTo>
                  <a:pt x="30" y="776"/>
                </a:lnTo>
                <a:lnTo>
                  <a:pt x="28" y="776"/>
                </a:lnTo>
                <a:lnTo>
                  <a:pt x="30" y="770"/>
                </a:lnTo>
                <a:lnTo>
                  <a:pt x="40" y="761"/>
                </a:lnTo>
                <a:lnTo>
                  <a:pt x="48" y="757"/>
                </a:lnTo>
                <a:lnTo>
                  <a:pt x="48" y="755"/>
                </a:lnTo>
                <a:lnTo>
                  <a:pt x="48" y="752"/>
                </a:lnTo>
                <a:lnTo>
                  <a:pt x="44" y="750"/>
                </a:lnTo>
                <a:lnTo>
                  <a:pt x="37" y="756"/>
                </a:lnTo>
                <a:lnTo>
                  <a:pt x="32" y="760"/>
                </a:lnTo>
                <a:lnTo>
                  <a:pt x="29" y="761"/>
                </a:lnTo>
                <a:lnTo>
                  <a:pt x="30" y="753"/>
                </a:lnTo>
                <a:lnTo>
                  <a:pt x="37" y="746"/>
                </a:lnTo>
                <a:lnTo>
                  <a:pt x="38" y="741"/>
                </a:lnTo>
                <a:lnTo>
                  <a:pt x="38" y="733"/>
                </a:lnTo>
                <a:lnTo>
                  <a:pt x="38" y="730"/>
                </a:lnTo>
                <a:lnTo>
                  <a:pt x="41" y="723"/>
                </a:lnTo>
                <a:lnTo>
                  <a:pt x="45" y="725"/>
                </a:lnTo>
                <a:lnTo>
                  <a:pt x="48" y="726"/>
                </a:lnTo>
                <a:lnTo>
                  <a:pt x="48" y="727"/>
                </a:lnTo>
                <a:lnTo>
                  <a:pt x="47" y="737"/>
                </a:lnTo>
                <a:lnTo>
                  <a:pt x="53" y="742"/>
                </a:lnTo>
                <a:lnTo>
                  <a:pt x="60" y="753"/>
                </a:lnTo>
                <a:lnTo>
                  <a:pt x="58" y="761"/>
                </a:lnTo>
                <a:lnTo>
                  <a:pt x="62" y="770"/>
                </a:lnTo>
                <a:lnTo>
                  <a:pt x="62" y="772"/>
                </a:lnTo>
                <a:lnTo>
                  <a:pt x="64" y="778"/>
                </a:lnTo>
                <a:lnTo>
                  <a:pt x="67" y="779"/>
                </a:lnTo>
                <a:lnTo>
                  <a:pt x="67" y="774"/>
                </a:lnTo>
                <a:lnTo>
                  <a:pt x="66" y="771"/>
                </a:lnTo>
                <a:lnTo>
                  <a:pt x="62" y="763"/>
                </a:lnTo>
                <a:lnTo>
                  <a:pt x="64" y="759"/>
                </a:lnTo>
                <a:lnTo>
                  <a:pt x="70" y="760"/>
                </a:lnTo>
                <a:lnTo>
                  <a:pt x="70" y="761"/>
                </a:lnTo>
                <a:lnTo>
                  <a:pt x="71" y="770"/>
                </a:lnTo>
                <a:lnTo>
                  <a:pt x="75" y="767"/>
                </a:lnTo>
                <a:lnTo>
                  <a:pt x="81" y="775"/>
                </a:lnTo>
                <a:lnTo>
                  <a:pt x="85" y="776"/>
                </a:lnTo>
                <a:lnTo>
                  <a:pt x="85" y="775"/>
                </a:lnTo>
                <a:lnTo>
                  <a:pt x="85" y="772"/>
                </a:lnTo>
                <a:lnTo>
                  <a:pt x="79" y="764"/>
                </a:lnTo>
                <a:lnTo>
                  <a:pt x="82" y="760"/>
                </a:lnTo>
                <a:lnTo>
                  <a:pt x="90" y="759"/>
                </a:lnTo>
                <a:lnTo>
                  <a:pt x="93" y="759"/>
                </a:lnTo>
                <a:lnTo>
                  <a:pt x="94" y="756"/>
                </a:lnTo>
                <a:lnTo>
                  <a:pt x="90" y="757"/>
                </a:lnTo>
                <a:lnTo>
                  <a:pt x="81" y="757"/>
                </a:lnTo>
                <a:lnTo>
                  <a:pt x="79" y="755"/>
                </a:lnTo>
                <a:lnTo>
                  <a:pt x="78" y="753"/>
                </a:lnTo>
                <a:lnTo>
                  <a:pt x="77" y="752"/>
                </a:lnTo>
                <a:lnTo>
                  <a:pt x="75" y="749"/>
                </a:lnTo>
                <a:lnTo>
                  <a:pt x="73" y="745"/>
                </a:lnTo>
                <a:lnTo>
                  <a:pt x="74" y="745"/>
                </a:lnTo>
                <a:lnTo>
                  <a:pt x="78" y="744"/>
                </a:lnTo>
                <a:lnTo>
                  <a:pt x="81" y="740"/>
                </a:lnTo>
                <a:lnTo>
                  <a:pt x="79" y="740"/>
                </a:lnTo>
                <a:lnTo>
                  <a:pt x="77" y="738"/>
                </a:lnTo>
                <a:lnTo>
                  <a:pt x="74" y="735"/>
                </a:lnTo>
                <a:lnTo>
                  <a:pt x="74" y="733"/>
                </a:lnTo>
                <a:lnTo>
                  <a:pt x="74" y="725"/>
                </a:lnTo>
                <a:lnTo>
                  <a:pt x="71" y="731"/>
                </a:lnTo>
                <a:lnTo>
                  <a:pt x="71" y="735"/>
                </a:lnTo>
                <a:lnTo>
                  <a:pt x="70" y="741"/>
                </a:lnTo>
                <a:lnTo>
                  <a:pt x="67" y="742"/>
                </a:lnTo>
                <a:lnTo>
                  <a:pt x="64" y="742"/>
                </a:lnTo>
                <a:lnTo>
                  <a:pt x="64" y="744"/>
                </a:lnTo>
                <a:lnTo>
                  <a:pt x="60" y="741"/>
                </a:lnTo>
                <a:lnTo>
                  <a:pt x="62" y="741"/>
                </a:lnTo>
                <a:lnTo>
                  <a:pt x="66" y="734"/>
                </a:lnTo>
                <a:lnTo>
                  <a:pt x="63" y="735"/>
                </a:lnTo>
                <a:lnTo>
                  <a:pt x="59" y="738"/>
                </a:lnTo>
                <a:lnTo>
                  <a:pt x="55" y="733"/>
                </a:lnTo>
                <a:lnTo>
                  <a:pt x="55" y="731"/>
                </a:lnTo>
                <a:lnTo>
                  <a:pt x="55" y="729"/>
                </a:lnTo>
                <a:lnTo>
                  <a:pt x="55" y="727"/>
                </a:lnTo>
                <a:lnTo>
                  <a:pt x="53" y="725"/>
                </a:lnTo>
                <a:lnTo>
                  <a:pt x="53" y="725"/>
                </a:lnTo>
                <a:lnTo>
                  <a:pt x="51" y="718"/>
                </a:lnTo>
                <a:lnTo>
                  <a:pt x="51" y="711"/>
                </a:lnTo>
                <a:lnTo>
                  <a:pt x="58" y="699"/>
                </a:lnTo>
                <a:lnTo>
                  <a:pt x="63" y="692"/>
                </a:lnTo>
                <a:lnTo>
                  <a:pt x="64" y="692"/>
                </a:lnTo>
                <a:lnTo>
                  <a:pt x="68" y="688"/>
                </a:lnTo>
                <a:lnTo>
                  <a:pt x="78" y="695"/>
                </a:lnTo>
                <a:lnTo>
                  <a:pt x="78" y="697"/>
                </a:lnTo>
                <a:lnTo>
                  <a:pt x="78" y="701"/>
                </a:lnTo>
                <a:lnTo>
                  <a:pt x="81" y="707"/>
                </a:lnTo>
                <a:lnTo>
                  <a:pt x="82" y="708"/>
                </a:lnTo>
                <a:lnTo>
                  <a:pt x="82" y="710"/>
                </a:lnTo>
                <a:lnTo>
                  <a:pt x="89" y="712"/>
                </a:lnTo>
                <a:lnTo>
                  <a:pt x="90" y="712"/>
                </a:lnTo>
                <a:lnTo>
                  <a:pt x="94" y="722"/>
                </a:lnTo>
                <a:lnTo>
                  <a:pt x="103" y="720"/>
                </a:lnTo>
                <a:lnTo>
                  <a:pt x="97" y="715"/>
                </a:lnTo>
                <a:lnTo>
                  <a:pt x="97" y="710"/>
                </a:lnTo>
                <a:lnTo>
                  <a:pt x="93" y="708"/>
                </a:lnTo>
                <a:lnTo>
                  <a:pt x="92" y="708"/>
                </a:lnTo>
                <a:lnTo>
                  <a:pt x="89" y="707"/>
                </a:lnTo>
                <a:lnTo>
                  <a:pt x="85" y="705"/>
                </a:lnTo>
                <a:lnTo>
                  <a:pt x="85" y="703"/>
                </a:lnTo>
                <a:lnTo>
                  <a:pt x="86" y="696"/>
                </a:lnTo>
                <a:lnTo>
                  <a:pt x="81" y="690"/>
                </a:lnTo>
                <a:lnTo>
                  <a:pt x="74" y="681"/>
                </a:lnTo>
                <a:lnTo>
                  <a:pt x="79" y="674"/>
                </a:lnTo>
                <a:lnTo>
                  <a:pt x="81" y="670"/>
                </a:lnTo>
                <a:lnTo>
                  <a:pt x="84" y="666"/>
                </a:lnTo>
                <a:lnTo>
                  <a:pt x="88" y="674"/>
                </a:lnTo>
                <a:lnTo>
                  <a:pt x="90" y="674"/>
                </a:lnTo>
                <a:lnTo>
                  <a:pt x="93" y="675"/>
                </a:lnTo>
                <a:lnTo>
                  <a:pt x="92" y="674"/>
                </a:lnTo>
                <a:lnTo>
                  <a:pt x="92" y="673"/>
                </a:lnTo>
                <a:lnTo>
                  <a:pt x="90" y="669"/>
                </a:lnTo>
                <a:lnTo>
                  <a:pt x="92" y="662"/>
                </a:lnTo>
                <a:lnTo>
                  <a:pt x="90" y="656"/>
                </a:lnTo>
                <a:lnTo>
                  <a:pt x="85" y="659"/>
                </a:lnTo>
                <a:lnTo>
                  <a:pt x="84" y="659"/>
                </a:lnTo>
                <a:lnTo>
                  <a:pt x="81" y="660"/>
                </a:lnTo>
                <a:lnTo>
                  <a:pt x="84" y="655"/>
                </a:lnTo>
                <a:lnTo>
                  <a:pt x="86" y="647"/>
                </a:lnTo>
                <a:lnTo>
                  <a:pt x="88" y="639"/>
                </a:lnTo>
                <a:lnTo>
                  <a:pt x="89" y="636"/>
                </a:lnTo>
                <a:lnTo>
                  <a:pt x="94" y="630"/>
                </a:lnTo>
                <a:lnTo>
                  <a:pt x="96" y="629"/>
                </a:lnTo>
                <a:lnTo>
                  <a:pt x="103" y="626"/>
                </a:lnTo>
                <a:lnTo>
                  <a:pt x="105" y="625"/>
                </a:lnTo>
                <a:lnTo>
                  <a:pt x="109" y="626"/>
                </a:lnTo>
                <a:lnTo>
                  <a:pt x="116" y="635"/>
                </a:lnTo>
                <a:lnTo>
                  <a:pt x="127" y="639"/>
                </a:lnTo>
                <a:lnTo>
                  <a:pt x="127" y="640"/>
                </a:lnTo>
                <a:lnTo>
                  <a:pt x="134" y="645"/>
                </a:lnTo>
                <a:lnTo>
                  <a:pt x="135" y="650"/>
                </a:lnTo>
                <a:lnTo>
                  <a:pt x="139" y="654"/>
                </a:lnTo>
                <a:lnTo>
                  <a:pt x="142" y="662"/>
                </a:lnTo>
                <a:lnTo>
                  <a:pt x="145" y="652"/>
                </a:lnTo>
                <a:lnTo>
                  <a:pt x="144" y="643"/>
                </a:lnTo>
                <a:lnTo>
                  <a:pt x="139" y="635"/>
                </a:lnTo>
                <a:lnTo>
                  <a:pt x="137" y="630"/>
                </a:lnTo>
                <a:lnTo>
                  <a:pt x="127" y="629"/>
                </a:lnTo>
                <a:lnTo>
                  <a:pt x="124" y="628"/>
                </a:lnTo>
                <a:lnTo>
                  <a:pt x="119" y="625"/>
                </a:lnTo>
                <a:lnTo>
                  <a:pt x="115" y="622"/>
                </a:lnTo>
                <a:lnTo>
                  <a:pt x="115" y="622"/>
                </a:lnTo>
                <a:lnTo>
                  <a:pt x="120" y="617"/>
                </a:lnTo>
                <a:lnTo>
                  <a:pt x="120" y="611"/>
                </a:lnTo>
                <a:lnTo>
                  <a:pt x="120" y="606"/>
                </a:lnTo>
                <a:lnTo>
                  <a:pt x="120" y="602"/>
                </a:lnTo>
                <a:lnTo>
                  <a:pt x="130" y="596"/>
                </a:lnTo>
                <a:lnTo>
                  <a:pt x="126" y="596"/>
                </a:lnTo>
                <a:lnTo>
                  <a:pt x="115" y="600"/>
                </a:lnTo>
                <a:lnTo>
                  <a:pt x="108" y="603"/>
                </a:lnTo>
                <a:lnTo>
                  <a:pt x="103" y="603"/>
                </a:lnTo>
                <a:lnTo>
                  <a:pt x="96" y="603"/>
                </a:lnTo>
                <a:lnTo>
                  <a:pt x="93" y="603"/>
                </a:lnTo>
                <a:lnTo>
                  <a:pt x="89" y="603"/>
                </a:lnTo>
                <a:lnTo>
                  <a:pt x="93" y="595"/>
                </a:lnTo>
                <a:lnTo>
                  <a:pt x="103" y="587"/>
                </a:lnTo>
                <a:lnTo>
                  <a:pt x="104" y="584"/>
                </a:lnTo>
                <a:lnTo>
                  <a:pt x="120" y="577"/>
                </a:lnTo>
                <a:lnTo>
                  <a:pt x="123" y="576"/>
                </a:lnTo>
                <a:lnTo>
                  <a:pt x="134" y="575"/>
                </a:lnTo>
                <a:lnTo>
                  <a:pt x="139" y="573"/>
                </a:lnTo>
                <a:lnTo>
                  <a:pt x="152" y="565"/>
                </a:lnTo>
                <a:lnTo>
                  <a:pt x="164" y="560"/>
                </a:lnTo>
                <a:lnTo>
                  <a:pt x="179" y="558"/>
                </a:lnTo>
                <a:lnTo>
                  <a:pt x="180" y="557"/>
                </a:lnTo>
                <a:lnTo>
                  <a:pt x="186" y="557"/>
                </a:lnTo>
                <a:lnTo>
                  <a:pt x="186" y="561"/>
                </a:lnTo>
                <a:lnTo>
                  <a:pt x="180" y="562"/>
                </a:lnTo>
                <a:lnTo>
                  <a:pt x="180" y="568"/>
                </a:lnTo>
                <a:lnTo>
                  <a:pt x="184" y="566"/>
                </a:lnTo>
                <a:lnTo>
                  <a:pt x="189" y="566"/>
                </a:lnTo>
                <a:lnTo>
                  <a:pt x="187" y="570"/>
                </a:lnTo>
                <a:lnTo>
                  <a:pt x="187" y="573"/>
                </a:lnTo>
                <a:lnTo>
                  <a:pt x="180" y="583"/>
                </a:lnTo>
                <a:lnTo>
                  <a:pt x="182" y="588"/>
                </a:lnTo>
                <a:lnTo>
                  <a:pt x="191" y="577"/>
                </a:lnTo>
                <a:lnTo>
                  <a:pt x="193" y="577"/>
                </a:lnTo>
                <a:lnTo>
                  <a:pt x="199" y="576"/>
                </a:lnTo>
                <a:lnTo>
                  <a:pt x="201" y="575"/>
                </a:lnTo>
                <a:lnTo>
                  <a:pt x="209" y="575"/>
                </a:lnTo>
                <a:lnTo>
                  <a:pt x="210" y="577"/>
                </a:lnTo>
                <a:lnTo>
                  <a:pt x="210" y="579"/>
                </a:lnTo>
                <a:lnTo>
                  <a:pt x="212" y="580"/>
                </a:lnTo>
                <a:lnTo>
                  <a:pt x="213" y="579"/>
                </a:lnTo>
                <a:lnTo>
                  <a:pt x="214" y="576"/>
                </a:lnTo>
                <a:lnTo>
                  <a:pt x="213" y="568"/>
                </a:lnTo>
                <a:lnTo>
                  <a:pt x="204" y="568"/>
                </a:lnTo>
                <a:lnTo>
                  <a:pt x="197" y="568"/>
                </a:lnTo>
                <a:lnTo>
                  <a:pt x="195" y="562"/>
                </a:lnTo>
                <a:lnTo>
                  <a:pt x="191" y="557"/>
                </a:lnTo>
                <a:lnTo>
                  <a:pt x="198" y="555"/>
                </a:lnTo>
                <a:lnTo>
                  <a:pt x="205" y="553"/>
                </a:lnTo>
                <a:lnTo>
                  <a:pt x="206" y="553"/>
                </a:lnTo>
                <a:lnTo>
                  <a:pt x="212" y="555"/>
                </a:lnTo>
                <a:lnTo>
                  <a:pt x="210" y="561"/>
                </a:lnTo>
                <a:lnTo>
                  <a:pt x="219" y="560"/>
                </a:lnTo>
                <a:lnTo>
                  <a:pt x="221" y="558"/>
                </a:lnTo>
                <a:lnTo>
                  <a:pt x="229" y="554"/>
                </a:lnTo>
                <a:lnTo>
                  <a:pt x="232" y="546"/>
                </a:lnTo>
                <a:lnTo>
                  <a:pt x="246" y="538"/>
                </a:lnTo>
                <a:lnTo>
                  <a:pt x="249" y="532"/>
                </a:lnTo>
                <a:lnTo>
                  <a:pt x="249" y="531"/>
                </a:lnTo>
                <a:lnTo>
                  <a:pt x="246" y="528"/>
                </a:lnTo>
                <a:lnTo>
                  <a:pt x="240" y="532"/>
                </a:lnTo>
                <a:lnTo>
                  <a:pt x="228" y="536"/>
                </a:lnTo>
                <a:lnTo>
                  <a:pt x="223" y="545"/>
                </a:lnTo>
                <a:lnTo>
                  <a:pt x="213" y="547"/>
                </a:lnTo>
                <a:lnTo>
                  <a:pt x="208" y="545"/>
                </a:lnTo>
                <a:lnTo>
                  <a:pt x="206" y="545"/>
                </a:lnTo>
                <a:lnTo>
                  <a:pt x="204" y="547"/>
                </a:lnTo>
                <a:lnTo>
                  <a:pt x="194" y="553"/>
                </a:lnTo>
                <a:lnTo>
                  <a:pt x="189" y="550"/>
                </a:lnTo>
                <a:lnTo>
                  <a:pt x="195" y="540"/>
                </a:lnTo>
                <a:lnTo>
                  <a:pt x="186" y="540"/>
                </a:lnTo>
                <a:lnTo>
                  <a:pt x="179" y="549"/>
                </a:lnTo>
                <a:lnTo>
                  <a:pt x="175" y="550"/>
                </a:lnTo>
                <a:lnTo>
                  <a:pt x="168" y="553"/>
                </a:lnTo>
                <a:lnTo>
                  <a:pt x="161" y="550"/>
                </a:lnTo>
                <a:lnTo>
                  <a:pt x="160" y="550"/>
                </a:lnTo>
                <a:lnTo>
                  <a:pt x="153" y="554"/>
                </a:lnTo>
                <a:lnTo>
                  <a:pt x="146" y="561"/>
                </a:lnTo>
                <a:lnTo>
                  <a:pt x="139" y="564"/>
                </a:lnTo>
                <a:lnTo>
                  <a:pt x="134" y="568"/>
                </a:lnTo>
                <a:lnTo>
                  <a:pt x="129" y="565"/>
                </a:lnTo>
                <a:lnTo>
                  <a:pt x="127" y="564"/>
                </a:lnTo>
                <a:lnTo>
                  <a:pt x="127" y="562"/>
                </a:lnTo>
                <a:lnTo>
                  <a:pt x="138" y="554"/>
                </a:lnTo>
                <a:lnTo>
                  <a:pt x="145" y="549"/>
                </a:lnTo>
                <a:lnTo>
                  <a:pt x="149" y="545"/>
                </a:lnTo>
                <a:lnTo>
                  <a:pt x="159" y="542"/>
                </a:lnTo>
                <a:lnTo>
                  <a:pt x="159" y="540"/>
                </a:lnTo>
                <a:lnTo>
                  <a:pt x="164" y="539"/>
                </a:lnTo>
                <a:lnTo>
                  <a:pt x="179" y="538"/>
                </a:lnTo>
                <a:lnTo>
                  <a:pt x="186" y="538"/>
                </a:lnTo>
                <a:lnTo>
                  <a:pt x="187" y="534"/>
                </a:lnTo>
                <a:lnTo>
                  <a:pt x="179" y="531"/>
                </a:lnTo>
                <a:lnTo>
                  <a:pt x="179" y="528"/>
                </a:lnTo>
                <a:lnTo>
                  <a:pt x="175" y="525"/>
                </a:lnTo>
                <a:lnTo>
                  <a:pt x="168" y="528"/>
                </a:lnTo>
                <a:lnTo>
                  <a:pt x="165" y="530"/>
                </a:lnTo>
                <a:lnTo>
                  <a:pt x="152" y="534"/>
                </a:lnTo>
                <a:lnTo>
                  <a:pt x="148" y="535"/>
                </a:lnTo>
                <a:lnTo>
                  <a:pt x="144" y="536"/>
                </a:lnTo>
                <a:lnTo>
                  <a:pt x="144" y="531"/>
                </a:lnTo>
                <a:lnTo>
                  <a:pt x="144" y="528"/>
                </a:lnTo>
                <a:lnTo>
                  <a:pt x="137" y="531"/>
                </a:lnTo>
                <a:lnTo>
                  <a:pt x="127" y="528"/>
                </a:lnTo>
                <a:lnTo>
                  <a:pt x="129" y="521"/>
                </a:lnTo>
                <a:lnTo>
                  <a:pt x="145" y="513"/>
                </a:lnTo>
                <a:lnTo>
                  <a:pt x="146" y="506"/>
                </a:lnTo>
                <a:lnTo>
                  <a:pt x="146" y="505"/>
                </a:lnTo>
                <a:lnTo>
                  <a:pt x="144" y="500"/>
                </a:lnTo>
                <a:lnTo>
                  <a:pt x="144" y="498"/>
                </a:lnTo>
                <a:lnTo>
                  <a:pt x="138" y="494"/>
                </a:lnTo>
                <a:lnTo>
                  <a:pt x="146" y="494"/>
                </a:lnTo>
                <a:lnTo>
                  <a:pt x="138" y="487"/>
                </a:lnTo>
                <a:lnTo>
                  <a:pt x="133" y="483"/>
                </a:lnTo>
                <a:lnTo>
                  <a:pt x="126" y="478"/>
                </a:lnTo>
                <a:lnTo>
                  <a:pt x="130" y="476"/>
                </a:lnTo>
                <a:lnTo>
                  <a:pt x="131" y="475"/>
                </a:lnTo>
                <a:lnTo>
                  <a:pt x="141" y="472"/>
                </a:lnTo>
                <a:lnTo>
                  <a:pt x="142" y="474"/>
                </a:lnTo>
                <a:lnTo>
                  <a:pt x="145" y="478"/>
                </a:lnTo>
                <a:lnTo>
                  <a:pt x="148" y="480"/>
                </a:lnTo>
                <a:lnTo>
                  <a:pt x="148" y="482"/>
                </a:lnTo>
                <a:lnTo>
                  <a:pt x="150" y="486"/>
                </a:lnTo>
                <a:lnTo>
                  <a:pt x="153" y="491"/>
                </a:lnTo>
                <a:lnTo>
                  <a:pt x="150" y="497"/>
                </a:lnTo>
                <a:lnTo>
                  <a:pt x="159" y="498"/>
                </a:lnTo>
                <a:lnTo>
                  <a:pt x="160" y="498"/>
                </a:lnTo>
                <a:lnTo>
                  <a:pt x="174" y="494"/>
                </a:lnTo>
                <a:lnTo>
                  <a:pt x="171" y="494"/>
                </a:lnTo>
                <a:lnTo>
                  <a:pt x="164" y="490"/>
                </a:lnTo>
                <a:lnTo>
                  <a:pt x="160" y="489"/>
                </a:lnTo>
                <a:lnTo>
                  <a:pt x="160" y="482"/>
                </a:lnTo>
                <a:lnTo>
                  <a:pt x="157" y="476"/>
                </a:lnTo>
                <a:lnTo>
                  <a:pt x="171" y="476"/>
                </a:lnTo>
                <a:lnTo>
                  <a:pt x="179" y="474"/>
                </a:lnTo>
                <a:lnTo>
                  <a:pt x="180" y="474"/>
                </a:lnTo>
                <a:lnTo>
                  <a:pt x="197" y="480"/>
                </a:lnTo>
                <a:lnTo>
                  <a:pt x="197" y="482"/>
                </a:lnTo>
                <a:lnTo>
                  <a:pt x="197" y="475"/>
                </a:lnTo>
                <a:lnTo>
                  <a:pt x="189" y="471"/>
                </a:lnTo>
                <a:lnTo>
                  <a:pt x="186" y="470"/>
                </a:lnTo>
                <a:lnTo>
                  <a:pt x="180" y="467"/>
                </a:lnTo>
                <a:lnTo>
                  <a:pt x="190" y="463"/>
                </a:lnTo>
                <a:lnTo>
                  <a:pt x="191" y="461"/>
                </a:lnTo>
                <a:lnTo>
                  <a:pt x="199" y="460"/>
                </a:lnTo>
                <a:lnTo>
                  <a:pt x="209" y="461"/>
                </a:lnTo>
                <a:lnTo>
                  <a:pt x="206" y="457"/>
                </a:lnTo>
                <a:lnTo>
                  <a:pt x="198" y="455"/>
                </a:lnTo>
                <a:lnTo>
                  <a:pt x="191" y="456"/>
                </a:lnTo>
                <a:lnTo>
                  <a:pt x="189" y="456"/>
                </a:lnTo>
                <a:lnTo>
                  <a:pt x="178" y="467"/>
                </a:lnTo>
                <a:lnTo>
                  <a:pt x="161" y="468"/>
                </a:lnTo>
                <a:lnTo>
                  <a:pt x="152" y="468"/>
                </a:lnTo>
                <a:lnTo>
                  <a:pt x="156" y="457"/>
                </a:lnTo>
                <a:lnTo>
                  <a:pt x="163" y="455"/>
                </a:lnTo>
                <a:lnTo>
                  <a:pt x="169" y="450"/>
                </a:lnTo>
                <a:lnTo>
                  <a:pt x="165" y="448"/>
                </a:lnTo>
                <a:lnTo>
                  <a:pt x="153" y="446"/>
                </a:lnTo>
                <a:lnTo>
                  <a:pt x="152" y="446"/>
                </a:lnTo>
                <a:lnTo>
                  <a:pt x="148" y="441"/>
                </a:lnTo>
                <a:lnTo>
                  <a:pt x="160" y="438"/>
                </a:lnTo>
                <a:lnTo>
                  <a:pt x="172" y="441"/>
                </a:lnTo>
                <a:lnTo>
                  <a:pt x="178" y="442"/>
                </a:lnTo>
                <a:lnTo>
                  <a:pt x="187" y="446"/>
                </a:lnTo>
                <a:lnTo>
                  <a:pt x="187" y="441"/>
                </a:lnTo>
                <a:lnTo>
                  <a:pt x="183" y="440"/>
                </a:lnTo>
                <a:lnTo>
                  <a:pt x="179" y="438"/>
                </a:lnTo>
                <a:lnTo>
                  <a:pt x="163" y="433"/>
                </a:lnTo>
                <a:lnTo>
                  <a:pt x="161" y="430"/>
                </a:lnTo>
                <a:lnTo>
                  <a:pt x="160" y="429"/>
                </a:lnTo>
                <a:lnTo>
                  <a:pt x="159" y="427"/>
                </a:lnTo>
                <a:lnTo>
                  <a:pt x="154" y="425"/>
                </a:lnTo>
                <a:lnTo>
                  <a:pt x="161" y="425"/>
                </a:lnTo>
                <a:lnTo>
                  <a:pt x="169" y="426"/>
                </a:lnTo>
                <a:lnTo>
                  <a:pt x="171" y="426"/>
                </a:lnTo>
                <a:lnTo>
                  <a:pt x="180" y="429"/>
                </a:lnTo>
                <a:lnTo>
                  <a:pt x="180" y="429"/>
                </a:lnTo>
                <a:lnTo>
                  <a:pt x="183" y="430"/>
                </a:lnTo>
                <a:lnTo>
                  <a:pt x="187" y="431"/>
                </a:lnTo>
                <a:lnTo>
                  <a:pt x="199" y="433"/>
                </a:lnTo>
                <a:lnTo>
                  <a:pt x="206" y="430"/>
                </a:lnTo>
                <a:lnTo>
                  <a:pt x="210" y="430"/>
                </a:lnTo>
                <a:lnTo>
                  <a:pt x="212" y="430"/>
                </a:lnTo>
                <a:lnTo>
                  <a:pt x="216" y="430"/>
                </a:lnTo>
                <a:lnTo>
                  <a:pt x="217" y="429"/>
                </a:lnTo>
                <a:lnTo>
                  <a:pt x="223" y="427"/>
                </a:lnTo>
                <a:lnTo>
                  <a:pt x="219" y="423"/>
                </a:lnTo>
                <a:lnTo>
                  <a:pt x="217" y="425"/>
                </a:lnTo>
                <a:lnTo>
                  <a:pt x="205" y="426"/>
                </a:lnTo>
                <a:lnTo>
                  <a:pt x="198" y="429"/>
                </a:lnTo>
                <a:lnTo>
                  <a:pt x="198" y="430"/>
                </a:lnTo>
                <a:lnTo>
                  <a:pt x="195" y="429"/>
                </a:lnTo>
                <a:lnTo>
                  <a:pt x="191" y="429"/>
                </a:lnTo>
                <a:lnTo>
                  <a:pt x="190" y="425"/>
                </a:lnTo>
                <a:lnTo>
                  <a:pt x="190" y="420"/>
                </a:lnTo>
                <a:lnTo>
                  <a:pt x="199" y="419"/>
                </a:lnTo>
                <a:lnTo>
                  <a:pt x="208" y="418"/>
                </a:lnTo>
                <a:lnTo>
                  <a:pt x="205" y="416"/>
                </a:lnTo>
                <a:lnTo>
                  <a:pt x="204" y="415"/>
                </a:lnTo>
                <a:lnTo>
                  <a:pt x="193" y="414"/>
                </a:lnTo>
                <a:lnTo>
                  <a:pt x="187" y="411"/>
                </a:lnTo>
                <a:lnTo>
                  <a:pt x="184" y="405"/>
                </a:lnTo>
                <a:lnTo>
                  <a:pt x="197" y="404"/>
                </a:lnTo>
                <a:lnTo>
                  <a:pt x="219" y="408"/>
                </a:lnTo>
                <a:lnTo>
                  <a:pt x="229" y="410"/>
                </a:lnTo>
                <a:lnTo>
                  <a:pt x="236" y="410"/>
                </a:lnTo>
                <a:lnTo>
                  <a:pt x="232" y="404"/>
                </a:lnTo>
                <a:lnTo>
                  <a:pt x="220" y="403"/>
                </a:lnTo>
                <a:lnTo>
                  <a:pt x="213" y="400"/>
                </a:lnTo>
                <a:lnTo>
                  <a:pt x="213" y="399"/>
                </a:lnTo>
                <a:lnTo>
                  <a:pt x="210" y="396"/>
                </a:lnTo>
                <a:lnTo>
                  <a:pt x="208" y="392"/>
                </a:lnTo>
                <a:lnTo>
                  <a:pt x="205" y="385"/>
                </a:lnTo>
                <a:lnTo>
                  <a:pt x="204" y="384"/>
                </a:lnTo>
                <a:lnTo>
                  <a:pt x="199" y="378"/>
                </a:lnTo>
                <a:lnTo>
                  <a:pt x="189" y="378"/>
                </a:lnTo>
                <a:lnTo>
                  <a:pt x="183" y="365"/>
                </a:lnTo>
                <a:lnTo>
                  <a:pt x="197" y="366"/>
                </a:lnTo>
                <a:lnTo>
                  <a:pt x="199" y="366"/>
                </a:lnTo>
                <a:lnTo>
                  <a:pt x="209" y="366"/>
                </a:lnTo>
                <a:lnTo>
                  <a:pt x="213" y="365"/>
                </a:lnTo>
                <a:lnTo>
                  <a:pt x="214" y="365"/>
                </a:lnTo>
                <a:lnTo>
                  <a:pt x="210" y="359"/>
                </a:lnTo>
                <a:lnTo>
                  <a:pt x="213" y="359"/>
                </a:lnTo>
                <a:lnTo>
                  <a:pt x="220" y="358"/>
                </a:lnTo>
                <a:lnTo>
                  <a:pt x="229" y="352"/>
                </a:lnTo>
                <a:lnTo>
                  <a:pt x="235" y="352"/>
                </a:lnTo>
                <a:lnTo>
                  <a:pt x="229" y="362"/>
                </a:lnTo>
                <a:lnTo>
                  <a:pt x="227" y="365"/>
                </a:lnTo>
                <a:lnTo>
                  <a:pt x="225" y="366"/>
                </a:lnTo>
                <a:lnTo>
                  <a:pt x="232" y="365"/>
                </a:lnTo>
                <a:lnTo>
                  <a:pt x="240" y="360"/>
                </a:lnTo>
                <a:lnTo>
                  <a:pt x="242" y="355"/>
                </a:lnTo>
                <a:lnTo>
                  <a:pt x="239" y="343"/>
                </a:lnTo>
                <a:lnTo>
                  <a:pt x="240" y="335"/>
                </a:lnTo>
                <a:lnTo>
                  <a:pt x="246" y="350"/>
                </a:lnTo>
                <a:lnTo>
                  <a:pt x="249" y="352"/>
                </a:lnTo>
                <a:lnTo>
                  <a:pt x="253" y="358"/>
                </a:lnTo>
                <a:lnTo>
                  <a:pt x="254" y="358"/>
                </a:lnTo>
                <a:lnTo>
                  <a:pt x="261" y="355"/>
                </a:lnTo>
                <a:lnTo>
                  <a:pt x="266" y="347"/>
                </a:lnTo>
                <a:lnTo>
                  <a:pt x="266" y="344"/>
                </a:lnTo>
                <a:lnTo>
                  <a:pt x="265" y="336"/>
                </a:lnTo>
                <a:lnTo>
                  <a:pt x="266" y="336"/>
                </a:lnTo>
                <a:lnTo>
                  <a:pt x="272" y="336"/>
                </a:lnTo>
                <a:lnTo>
                  <a:pt x="279" y="336"/>
                </a:lnTo>
                <a:lnTo>
                  <a:pt x="283" y="336"/>
                </a:lnTo>
                <a:lnTo>
                  <a:pt x="288" y="341"/>
                </a:lnTo>
                <a:lnTo>
                  <a:pt x="291" y="348"/>
                </a:lnTo>
                <a:lnTo>
                  <a:pt x="298" y="347"/>
                </a:lnTo>
                <a:lnTo>
                  <a:pt x="302" y="345"/>
                </a:lnTo>
                <a:lnTo>
                  <a:pt x="303" y="345"/>
                </a:lnTo>
                <a:lnTo>
                  <a:pt x="300" y="337"/>
                </a:lnTo>
                <a:lnTo>
                  <a:pt x="298" y="336"/>
                </a:lnTo>
                <a:lnTo>
                  <a:pt x="291" y="333"/>
                </a:lnTo>
                <a:lnTo>
                  <a:pt x="284" y="332"/>
                </a:lnTo>
                <a:lnTo>
                  <a:pt x="281" y="329"/>
                </a:lnTo>
                <a:lnTo>
                  <a:pt x="275" y="328"/>
                </a:lnTo>
                <a:lnTo>
                  <a:pt x="273" y="328"/>
                </a:lnTo>
                <a:lnTo>
                  <a:pt x="269" y="329"/>
                </a:lnTo>
                <a:lnTo>
                  <a:pt x="265" y="329"/>
                </a:lnTo>
                <a:lnTo>
                  <a:pt x="270" y="322"/>
                </a:lnTo>
                <a:lnTo>
                  <a:pt x="276" y="313"/>
                </a:lnTo>
                <a:lnTo>
                  <a:pt x="281" y="307"/>
                </a:lnTo>
                <a:lnTo>
                  <a:pt x="284" y="303"/>
                </a:lnTo>
                <a:lnTo>
                  <a:pt x="290" y="306"/>
                </a:lnTo>
                <a:lnTo>
                  <a:pt x="295" y="306"/>
                </a:lnTo>
                <a:lnTo>
                  <a:pt x="300" y="303"/>
                </a:lnTo>
                <a:lnTo>
                  <a:pt x="309" y="307"/>
                </a:lnTo>
                <a:lnTo>
                  <a:pt x="311" y="306"/>
                </a:lnTo>
                <a:lnTo>
                  <a:pt x="313" y="305"/>
                </a:lnTo>
                <a:lnTo>
                  <a:pt x="302" y="302"/>
                </a:lnTo>
                <a:lnTo>
                  <a:pt x="296" y="300"/>
                </a:lnTo>
                <a:lnTo>
                  <a:pt x="292" y="299"/>
                </a:lnTo>
                <a:lnTo>
                  <a:pt x="275" y="302"/>
                </a:lnTo>
                <a:lnTo>
                  <a:pt x="279" y="295"/>
                </a:lnTo>
                <a:lnTo>
                  <a:pt x="294" y="291"/>
                </a:lnTo>
                <a:lnTo>
                  <a:pt x="299" y="298"/>
                </a:lnTo>
                <a:lnTo>
                  <a:pt x="300" y="298"/>
                </a:lnTo>
                <a:lnTo>
                  <a:pt x="302" y="298"/>
                </a:lnTo>
                <a:lnTo>
                  <a:pt x="309" y="298"/>
                </a:lnTo>
                <a:lnTo>
                  <a:pt x="320" y="294"/>
                </a:lnTo>
                <a:lnTo>
                  <a:pt x="332" y="294"/>
                </a:lnTo>
                <a:lnTo>
                  <a:pt x="337" y="291"/>
                </a:lnTo>
                <a:lnTo>
                  <a:pt x="333" y="298"/>
                </a:lnTo>
                <a:lnTo>
                  <a:pt x="332" y="299"/>
                </a:lnTo>
                <a:lnTo>
                  <a:pt x="326" y="307"/>
                </a:lnTo>
                <a:lnTo>
                  <a:pt x="328" y="310"/>
                </a:lnTo>
                <a:lnTo>
                  <a:pt x="328" y="314"/>
                </a:lnTo>
                <a:lnTo>
                  <a:pt x="332" y="315"/>
                </a:lnTo>
                <a:lnTo>
                  <a:pt x="337" y="325"/>
                </a:lnTo>
                <a:lnTo>
                  <a:pt x="341" y="320"/>
                </a:lnTo>
                <a:lnTo>
                  <a:pt x="336" y="314"/>
                </a:lnTo>
                <a:lnTo>
                  <a:pt x="333" y="310"/>
                </a:lnTo>
                <a:lnTo>
                  <a:pt x="335" y="306"/>
                </a:lnTo>
                <a:lnTo>
                  <a:pt x="337" y="300"/>
                </a:lnTo>
                <a:lnTo>
                  <a:pt x="343" y="296"/>
                </a:lnTo>
                <a:lnTo>
                  <a:pt x="344" y="294"/>
                </a:lnTo>
                <a:lnTo>
                  <a:pt x="347" y="294"/>
                </a:lnTo>
                <a:lnTo>
                  <a:pt x="351" y="295"/>
                </a:lnTo>
                <a:lnTo>
                  <a:pt x="352" y="296"/>
                </a:lnTo>
                <a:lnTo>
                  <a:pt x="354" y="299"/>
                </a:lnTo>
                <a:lnTo>
                  <a:pt x="359" y="298"/>
                </a:lnTo>
                <a:lnTo>
                  <a:pt x="360" y="298"/>
                </a:lnTo>
                <a:lnTo>
                  <a:pt x="362" y="299"/>
                </a:lnTo>
                <a:lnTo>
                  <a:pt x="370" y="302"/>
                </a:lnTo>
                <a:lnTo>
                  <a:pt x="377" y="305"/>
                </a:lnTo>
                <a:lnTo>
                  <a:pt x="380" y="305"/>
                </a:lnTo>
                <a:lnTo>
                  <a:pt x="380" y="318"/>
                </a:lnTo>
                <a:lnTo>
                  <a:pt x="380" y="321"/>
                </a:lnTo>
                <a:lnTo>
                  <a:pt x="380" y="326"/>
                </a:lnTo>
                <a:lnTo>
                  <a:pt x="384" y="328"/>
                </a:lnTo>
                <a:lnTo>
                  <a:pt x="388" y="329"/>
                </a:lnTo>
                <a:lnTo>
                  <a:pt x="388" y="330"/>
                </a:lnTo>
                <a:lnTo>
                  <a:pt x="388" y="329"/>
                </a:lnTo>
                <a:lnTo>
                  <a:pt x="388" y="320"/>
                </a:lnTo>
                <a:lnTo>
                  <a:pt x="388" y="318"/>
                </a:lnTo>
                <a:lnTo>
                  <a:pt x="389" y="305"/>
                </a:lnTo>
                <a:lnTo>
                  <a:pt x="386" y="303"/>
                </a:lnTo>
                <a:lnTo>
                  <a:pt x="382" y="299"/>
                </a:lnTo>
                <a:lnTo>
                  <a:pt x="380" y="295"/>
                </a:lnTo>
                <a:lnTo>
                  <a:pt x="381" y="291"/>
                </a:lnTo>
                <a:lnTo>
                  <a:pt x="382" y="290"/>
                </a:lnTo>
                <a:lnTo>
                  <a:pt x="384" y="287"/>
                </a:lnTo>
                <a:lnTo>
                  <a:pt x="381" y="288"/>
                </a:lnTo>
                <a:lnTo>
                  <a:pt x="371" y="292"/>
                </a:lnTo>
                <a:lnTo>
                  <a:pt x="374" y="285"/>
                </a:lnTo>
                <a:lnTo>
                  <a:pt x="362" y="285"/>
                </a:lnTo>
                <a:lnTo>
                  <a:pt x="358" y="285"/>
                </a:lnTo>
                <a:lnTo>
                  <a:pt x="347" y="283"/>
                </a:lnTo>
                <a:lnTo>
                  <a:pt x="358" y="277"/>
                </a:lnTo>
                <a:lnTo>
                  <a:pt x="356" y="268"/>
                </a:lnTo>
                <a:lnTo>
                  <a:pt x="347" y="270"/>
                </a:lnTo>
                <a:lnTo>
                  <a:pt x="340" y="272"/>
                </a:lnTo>
                <a:lnTo>
                  <a:pt x="332" y="276"/>
                </a:lnTo>
                <a:lnTo>
                  <a:pt x="330" y="276"/>
                </a:lnTo>
                <a:lnTo>
                  <a:pt x="321" y="277"/>
                </a:lnTo>
                <a:lnTo>
                  <a:pt x="326" y="280"/>
                </a:lnTo>
                <a:lnTo>
                  <a:pt x="314" y="288"/>
                </a:lnTo>
                <a:lnTo>
                  <a:pt x="311" y="290"/>
                </a:lnTo>
                <a:lnTo>
                  <a:pt x="311" y="290"/>
                </a:lnTo>
                <a:lnTo>
                  <a:pt x="311" y="279"/>
                </a:lnTo>
                <a:lnTo>
                  <a:pt x="314" y="272"/>
                </a:lnTo>
                <a:lnTo>
                  <a:pt x="298" y="280"/>
                </a:lnTo>
                <a:lnTo>
                  <a:pt x="281" y="284"/>
                </a:lnTo>
                <a:lnTo>
                  <a:pt x="279" y="284"/>
                </a:lnTo>
                <a:lnTo>
                  <a:pt x="277" y="281"/>
                </a:lnTo>
                <a:lnTo>
                  <a:pt x="277" y="280"/>
                </a:lnTo>
                <a:lnTo>
                  <a:pt x="279" y="280"/>
                </a:lnTo>
                <a:lnTo>
                  <a:pt x="279" y="277"/>
                </a:lnTo>
                <a:lnTo>
                  <a:pt x="287" y="269"/>
                </a:lnTo>
                <a:lnTo>
                  <a:pt x="296" y="261"/>
                </a:lnTo>
                <a:lnTo>
                  <a:pt x="305" y="251"/>
                </a:lnTo>
                <a:lnTo>
                  <a:pt x="303" y="250"/>
                </a:lnTo>
                <a:lnTo>
                  <a:pt x="298" y="246"/>
                </a:lnTo>
                <a:lnTo>
                  <a:pt x="305" y="239"/>
                </a:lnTo>
                <a:lnTo>
                  <a:pt x="310" y="238"/>
                </a:lnTo>
                <a:lnTo>
                  <a:pt x="321" y="238"/>
                </a:lnTo>
                <a:lnTo>
                  <a:pt x="322" y="243"/>
                </a:lnTo>
                <a:lnTo>
                  <a:pt x="322" y="247"/>
                </a:lnTo>
                <a:lnTo>
                  <a:pt x="321" y="251"/>
                </a:lnTo>
                <a:lnTo>
                  <a:pt x="326" y="253"/>
                </a:lnTo>
                <a:lnTo>
                  <a:pt x="333" y="240"/>
                </a:lnTo>
                <a:lnTo>
                  <a:pt x="343" y="238"/>
                </a:lnTo>
                <a:lnTo>
                  <a:pt x="347" y="234"/>
                </a:lnTo>
                <a:lnTo>
                  <a:pt x="348" y="234"/>
                </a:lnTo>
                <a:lnTo>
                  <a:pt x="347" y="234"/>
                </a:lnTo>
                <a:lnTo>
                  <a:pt x="343" y="234"/>
                </a:lnTo>
                <a:lnTo>
                  <a:pt x="337" y="234"/>
                </a:lnTo>
                <a:lnTo>
                  <a:pt x="328" y="234"/>
                </a:lnTo>
                <a:lnTo>
                  <a:pt x="318" y="232"/>
                </a:lnTo>
                <a:lnTo>
                  <a:pt x="307" y="230"/>
                </a:lnTo>
                <a:lnTo>
                  <a:pt x="313" y="221"/>
                </a:lnTo>
                <a:lnTo>
                  <a:pt x="317" y="217"/>
                </a:lnTo>
                <a:lnTo>
                  <a:pt x="322" y="212"/>
                </a:lnTo>
                <a:lnTo>
                  <a:pt x="324" y="209"/>
                </a:lnTo>
                <a:lnTo>
                  <a:pt x="329" y="205"/>
                </a:lnTo>
                <a:lnTo>
                  <a:pt x="336" y="201"/>
                </a:lnTo>
                <a:lnTo>
                  <a:pt x="337" y="200"/>
                </a:lnTo>
                <a:lnTo>
                  <a:pt x="347" y="197"/>
                </a:lnTo>
                <a:lnTo>
                  <a:pt x="348" y="197"/>
                </a:lnTo>
                <a:lnTo>
                  <a:pt x="356" y="206"/>
                </a:lnTo>
                <a:lnTo>
                  <a:pt x="354" y="208"/>
                </a:lnTo>
                <a:lnTo>
                  <a:pt x="351" y="210"/>
                </a:lnTo>
                <a:lnTo>
                  <a:pt x="347" y="208"/>
                </a:lnTo>
                <a:lnTo>
                  <a:pt x="344" y="205"/>
                </a:lnTo>
                <a:lnTo>
                  <a:pt x="341" y="208"/>
                </a:lnTo>
                <a:lnTo>
                  <a:pt x="340" y="209"/>
                </a:lnTo>
                <a:lnTo>
                  <a:pt x="347" y="215"/>
                </a:lnTo>
                <a:lnTo>
                  <a:pt x="339" y="221"/>
                </a:lnTo>
                <a:lnTo>
                  <a:pt x="341" y="223"/>
                </a:lnTo>
                <a:lnTo>
                  <a:pt x="344" y="224"/>
                </a:lnTo>
                <a:lnTo>
                  <a:pt x="354" y="217"/>
                </a:lnTo>
                <a:lnTo>
                  <a:pt x="356" y="217"/>
                </a:lnTo>
                <a:lnTo>
                  <a:pt x="365" y="220"/>
                </a:lnTo>
                <a:lnTo>
                  <a:pt x="356" y="225"/>
                </a:lnTo>
                <a:lnTo>
                  <a:pt x="355" y="232"/>
                </a:lnTo>
                <a:lnTo>
                  <a:pt x="363" y="228"/>
                </a:lnTo>
                <a:lnTo>
                  <a:pt x="371" y="220"/>
                </a:lnTo>
                <a:lnTo>
                  <a:pt x="388" y="224"/>
                </a:lnTo>
                <a:lnTo>
                  <a:pt x="389" y="234"/>
                </a:lnTo>
                <a:lnTo>
                  <a:pt x="390" y="236"/>
                </a:lnTo>
                <a:lnTo>
                  <a:pt x="395" y="243"/>
                </a:lnTo>
                <a:lnTo>
                  <a:pt x="396" y="255"/>
                </a:lnTo>
                <a:lnTo>
                  <a:pt x="403" y="260"/>
                </a:lnTo>
                <a:lnTo>
                  <a:pt x="401" y="251"/>
                </a:lnTo>
                <a:lnTo>
                  <a:pt x="404" y="249"/>
                </a:lnTo>
                <a:lnTo>
                  <a:pt x="407" y="249"/>
                </a:lnTo>
                <a:lnTo>
                  <a:pt x="411" y="246"/>
                </a:lnTo>
                <a:lnTo>
                  <a:pt x="414" y="239"/>
                </a:lnTo>
                <a:lnTo>
                  <a:pt x="412" y="238"/>
                </a:lnTo>
                <a:lnTo>
                  <a:pt x="410" y="236"/>
                </a:lnTo>
                <a:lnTo>
                  <a:pt x="407" y="239"/>
                </a:lnTo>
                <a:lnTo>
                  <a:pt x="405" y="242"/>
                </a:lnTo>
                <a:lnTo>
                  <a:pt x="404" y="243"/>
                </a:lnTo>
                <a:lnTo>
                  <a:pt x="397" y="239"/>
                </a:lnTo>
                <a:lnTo>
                  <a:pt x="396" y="238"/>
                </a:lnTo>
                <a:lnTo>
                  <a:pt x="393" y="231"/>
                </a:lnTo>
                <a:lnTo>
                  <a:pt x="395" y="231"/>
                </a:lnTo>
                <a:lnTo>
                  <a:pt x="399" y="228"/>
                </a:lnTo>
                <a:lnTo>
                  <a:pt x="397" y="221"/>
                </a:lnTo>
                <a:lnTo>
                  <a:pt x="400" y="217"/>
                </a:lnTo>
                <a:lnTo>
                  <a:pt x="408" y="208"/>
                </a:lnTo>
                <a:lnTo>
                  <a:pt x="422" y="204"/>
                </a:lnTo>
                <a:lnTo>
                  <a:pt x="426" y="202"/>
                </a:lnTo>
                <a:lnTo>
                  <a:pt x="430" y="201"/>
                </a:lnTo>
                <a:lnTo>
                  <a:pt x="433" y="197"/>
                </a:lnTo>
                <a:lnTo>
                  <a:pt x="430" y="197"/>
                </a:lnTo>
                <a:lnTo>
                  <a:pt x="426" y="197"/>
                </a:lnTo>
                <a:lnTo>
                  <a:pt x="421" y="198"/>
                </a:lnTo>
                <a:lnTo>
                  <a:pt x="411" y="202"/>
                </a:lnTo>
                <a:lnTo>
                  <a:pt x="408" y="204"/>
                </a:lnTo>
                <a:lnTo>
                  <a:pt x="400" y="210"/>
                </a:lnTo>
                <a:lnTo>
                  <a:pt x="393" y="216"/>
                </a:lnTo>
                <a:lnTo>
                  <a:pt x="385" y="210"/>
                </a:lnTo>
                <a:lnTo>
                  <a:pt x="374" y="210"/>
                </a:lnTo>
                <a:lnTo>
                  <a:pt x="363" y="206"/>
                </a:lnTo>
                <a:lnTo>
                  <a:pt x="363" y="200"/>
                </a:lnTo>
                <a:lnTo>
                  <a:pt x="367" y="193"/>
                </a:lnTo>
                <a:lnTo>
                  <a:pt x="377" y="194"/>
                </a:lnTo>
                <a:lnTo>
                  <a:pt x="382" y="198"/>
                </a:lnTo>
                <a:lnTo>
                  <a:pt x="388" y="195"/>
                </a:lnTo>
                <a:lnTo>
                  <a:pt x="388" y="194"/>
                </a:lnTo>
                <a:lnTo>
                  <a:pt x="382" y="193"/>
                </a:lnTo>
                <a:lnTo>
                  <a:pt x="374" y="187"/>
                </a:lnTo>
                <a:lnTo>
                  <a:pt x="370" y="185"/>
                </a:lnTo>
                <a:lnTo>
                  <a:pt x="363" y="186"/>
                </a:lnTo>
                <a:lnTo>
                  <a:pt x="358" y="187"/>
                </a:lnTo>
                <a:lnTo>
                  <a:pt x="360" y="176"/>
                </a:lnTo>
                <a:lnTo>
                  <a:pt x="366" y="175"/>
                </a:lnTo>
                <a:lnTo>
                  <a:pt x="373" y="172"/>
                </a:lnTo>
                <a:lnTo>
                  <a:pt x="371" y="170"/>
                </a:lnTo>
                <a:lnTo>
                  <a:pt x="369" y="170"/>
                </a:lnTo>
                <a:lnTo>
                  <a:pt x="367" y="170"/>
                </a:lnTo>
                <a:lnTo>
                  <a:pt x="367" y="168"/>
                </a:lnTo>
                <a:lnTo>
                  <a:pt x="370" y="164"/>
                </a:lnTo>
                <a:lnTo>
                  <a:pt x="377" y="164"/>
                </a:lnTo>
                <a:lnTo>
                  <a:pt x="386" y="170"/>
                </a:lnTo>
                <a:lnTo>
                  <a:pt x="392" y="168"/>
                </a:lnTo>
                <a:lnTo>
                  <a:pt x="395" y="168"/>
                </a:lnTo>
                <a:lnTo>
                  <a:pt x="404" y="174"/>
                </a:lnTo>
                <a:lnTo>
                  <a:pt x="407" y="171"/>
                </a:lnTo>
                <a:lnTo>
                  <a:pt x="397" y="165"/>
                </a:lnTo>
                <a:lnTo>
                  <a:pt x="389" y="163"/>
                </a:lnTo>
                <a:lnTo>
                  <a:pt x="386" y="159"/>
                </a:lnTo>
                <a:lnTo>
                  <a:pt x="381" y="155"/>
                </a:lnTo>
                <a:lnTo>
                  <a:pt x="389" y="153"/>
                </a:lnTo>
                <a:lnTo>
                  <a:pt x="401" y="155"/>
                </a:lnTo>
                <a:lnTo>
                  <a:pt x="403" y="156"/>
                </a:lnTo>
                <a:lnTo>
                  <a:pt x="410" y="160"/>
                </a:lnTo>
                <a:lnTo>
                  <a:pt x="416" y="161"/>
                </a:lnTo>
                <a:lnTo>
                  <a:pt x="419" y="170"/>
                </a:lnTo>
                <a:lnTo>
                  <a:pt x="426" y="172"/>
                </a:lnTo>
                <a:lnTo>
                  <a:pt x="426" y="171"/>
                </a:lnTo>
                <a:lnTo>
                  <a:pt x="426" y="168"/>
                </a:lnTo>
                <a:lnTo>
                  <a:pt x="426" y="165"/>
                </a:lnTo>
                <a:lnTo>
                  <a:pt x="419" y="159"/>
                </a:lnTo>
                <a:lnTo>
                  <a:pt x="411" y="153"/>
                </a:lnTo>
                <a:lnTo>
                  <a:pt x="410" y="153"/>
                </a:lnTo>
                <a:lnTo>
                  <a:pt x="401" y="149"/>
                </a:lnTo>
                <a:lnTo>
                  <a:pt x="389" y="142"/>
                </a:lnTo>
                <a:lnTo>
                  <a:pt x="385" y="140"/>
                </a:lnTo>
                <a:lnTo>
                  <a:pt x="384" y="135"/>
                </a:lnTo>
                <a:lnTo>
                  <a:pt x="385" y="129"/>
                </a:lnTo>
                <a:lnTo>
                  <a:pt x="384" y="127"/>
                </a:lnTo>
                <a:lnTo>
                  <a:pt x="382" y="125"/>
                </a:lnTo>
                <a:lnTo>
                  <a:pt x="381" y="125"/>
                </a:lnTo>
                <a:lnTo>
                  <a:pt x="378" y="125"/>
                </a:lnTo>
                <a:lnTo>
                  <a:pt x="377" y="129"/>
                </a:lnTo>
                <a:lnTo>
                  <a:pt x="377" y="131"/>
                </a:lnTo>
                <a:lnTo>
                  <a:pt x="377" y="137"/>
                </a:lnTo>
                <a:lnTo>
                  <a:pt x="377" y="140"/>
                </a:lnTo>
                <a:lnTo>
                  <a:pt x="377" y="142"/>
                </a:lnTo>
                <a:lnTo>
                  <a:pt x="374" y="146"/>
                </a:lnTo>
                <a:lnTo>
                  <a:pt x="365" y="155"/>
                </a:lnTo>
                <a:lnTo>
                  <a:pt x="359" y="160"/>
                </a:lnTo>
                <a:lnTo>
                  <a:pt x="358" y="163"/>
                </a:lnTo>
                <a:lnTo>
                  <a:pt x="350" y="167"/>
                </a:lnTo>
                <a:lnTo>
                  <a:pt x="345" y="171"/>
                </a:lnTo>
                <a:lnTo>
                  <a:pt x="339" y="174"/>
                </a:lnTo>
                <a:lnTo>
                  <a:pt x="333" y="178"/>
                </a:lnTo>
                <a:lnTo>
                  <a:pt x="322" y="179"/>
                </a:lnTo>
                <a:lnTo>
                  <a:pt x="315" y="178"/>
                </a:lnTo>
                <a:lnTo>
                  <a:pt x="318" y="172"/>
                </a:lnTo>
                <a:lnTo>
                  <a:pt x="324" y="167"/>
                </a:lnTo>
                <a:lnTo>
                  <a:pt x="324" y="160"/>
                </a:lnTo>
                <a:lnTo>
                  <a:pt x="330" y="157"/>
                </a:lnTo>
                <a:lnTo>
                  <a:pt x="341" y="157"/>
                </a:lnTo>
                <a:lnTo>
                  <a:pt x="343" y="157"/>
                </a:lnTo>
                <a:lnTo>
                  <a:pt x="345" y="156"/>
                </a:lnTo>
                <a:lnTo>
                  <a:pt x="350" y="156"/>
                </a:lnTo>
                <a:lnTo>
                  <a:pt x="354" y="150"/>
                </a:lnTo>
                <a:lnTo>
                  <a:pt x="345" y="150"/>
                </a:lnTo>
                <a:lnTo>
                  <a:pt x="344" y="149"/>
                </a:lnTo>
                <a:lnTo>
                  <a:pt x="344" y="145"/>
                </a:lnTo>
                <a:lnTo>
                  <a:pt x="339" y="146"/>
                </a:lnTo>
                <a:lnTo>
                  <a:pt x="336" y="148"/>
                </a:lnTo>
                <a:lnTo>
                  <a:pt x="322" y="149"/>
                </a:lnTo>
                <a:lnTo>
                  <a:pt x="324" y="145"/>
                </a:lnTo>
                <a:lnTo>
                  <a:pt x="315" y="144"/>
                </a:lnTo>
                <a:lnTo>
                  <a:pt x="318" y="135"/>
                </a:lnTo>
                <a:lnTo>
                  <a:pt x="324" y="131"/>
                </a:lnTo>
                <a:lnTo>
                  <a:pt x="329" y="135"/>
                </a:lnTo>
                <a:lnTo>
                  <a:pt x="336" y="130"/>
                </a:lnTo>
                <a:lnTo>
                  <a:pt x="337" y="130"/>
                </a:lnTo>
                <a:lnTo>
                  <a:pt x="344" y="129"/>
                </a:lnTo>
                <a:lnTo>
                  <a:pt x="348" y="127"/>
                </a:lnTo>
                <a:lnTo>
                  <a:pt x="350" y="127"/>
                </a:lnTo>
                <a:lnTo>
                  <a:pt x="354" y="129"/>
                </a:lnTo>
                <a:lnTo>
                  <a:pt x="354" y="126"/>
                </a:lnTo>
                <a:lnTo>
                  <a:pt x="355" y="123"/>
                </a:lnTo>
                <a:lnTo>
                  <a:pt x="354" y="123"/>
                </a:lnTo>
                <a:lnTo>
                  <a:pt x="339" y="125"/>
                </a:lnTo>
                <a:lnTo>
                  <a:pt x="337" y="125"/>
                </a:lnTo>
                <a:lnTo>
                  <a:pt x="330" y="127"/>
                </a:lnTo>
                <a:lnTo>
                  <a:pt x="326" y="122"/>
                </a:lnTo>
                <a:lnTo>
                  <a:pt x="329" y="119"/>
                </a:lnTo>
                <a:lnTo>
                  <a:pt x="330" y="118"/>
                </a:lnTo>
                <a:lnTo>
                  <a:pt x="339" y="115"/>
                </a:lnTo>
                <a:lnTo>
                  <a:pt x="341" y="115"/>
                </a:lnTo>
                <a:lnTo>
                  <a:pt x="350" y="114"/>
                </a:lnTo>
                <a:lnTo>
                  <a:pt x="356" y="116"/>
                </a:lnTo>
                <a:lnTo>
                  <a:pt x="360" y="119"/>
                </a:lnTo>
                <a:lnTo>
                  <a:pt x="362" y="122"/>
                </a:lnTo>
                <a:lnTo>
                  <a:pt x="367" y="119"/>
                </a:lnTo>
                <a:lnTo>
                  <a:pt x="373" y="115"/>
                </a:lnTo>
                <a:lnTo>
                  <a:pt x="380" y="110"/>
                </a:lnTo>
                <a:lnTo>
                  <a:pt x="392" y="105"/>
                </a:lnTo>
                <a:lnTo>
                  <a:pt x="393" y="105"/>
                </a:lnTo>
                <a:lnTo>
                  <a:pt x="396" y="108"/>
                </a:lnTo>
                <a:lnTo>
                  <a:pt x="399" y="107"/>
                </a:lnTo>
                <a:lnTo>
                  <a:pt x="404" y="103"/>
                </a:lnTo>
                <a:lnTo>
                  <a:pt x="411" y="101"/>
                </a:lnTo>
                <a:lnTo>
                  <a:pt x="414" y="101"/>
                </a:lnTo>
                <a:lnTo>
                  <a:pt x="421" y="103"/>
                </a:lnTo>
                <a:lnTo>
                  <a:pt x="422" y="104"/>
                </a:lnTo>
                <a:lnTo>
                  <a:pt x="426" y="112"/>
                </a:lnTo>
                <a:lnTo>
                  <a:pt x="431" y="107"/>
                </a:lnTo>
                <a:lnTo>
                  <a:pt x="430" y="100"/>
                </a:lnTo>
                <a:lnTo>
                  <a:pt x="436" y="96"/>
                </a:lnTo>
                <a:lnTo>
                  <a:pt x="440" y="90"/>
                </a:lnTo>
                <a:lnTo>
                  <a:pt x="438" y="85"/>
                </a:lnTo>
                <a:lnTo>
                  <a:pt x="431" y="78"/>
                </a:lnTo>
                <a:lnTo>
                  <a:pt x="421" y="74"/>
                </a:lnTo>
                <a:lnTo>
                  <a:pt x="410" y="73"/>
                </a:lnTo>
                <a:lnTo>
                  <a:pt x="408" y="73"/>
                </a:lnTo>
                <a:lnTo>
                  <a:pt x="405" y="73"/>
                </a:lnTo>
                <a:lnTo>
                  <a:pt x="403" y="73"/>
                </a:lnTo>
                <a:lnTo>
                  <a:pt x="399" y="71"/>
                </a:lnTo>
                <a:lnTo>
                  <a:pt x="396" y="66"/>
                </a:lnTo>
                <a:lnTo>
                  <a:pt x="390" y="70"/>
                </a:lnTo>
                <a:lnTo>
                  <a:pt x="385" y="74"/>
                </a:lnTo>
                <a:lnTo>
                  <a:pt x="384" y="75"/>
                </a:lnTo>
                <a:lnTo>
                  <a:pt x="381" y="80"/>
                </a:lnTo>
                <a:lnTo>
                  <a:pt x="381" y="82"/>
                </a:lnTo>
                <a:lnTo>
                  <a:pt x="382" y="84"/>
                </a:lnTo>
                <a:lnTo>
                  <a:pt x="382" y="88"/>
                </a:lnTo>
                <a:lnTo>
                  <a:pt x="377" y="85"/>
                </a:lnTo>
                <a:lnTo>
                  <a:pt x="374" y="85"/>
                </a:lnTo>
                <a:lnTo>
                  <a:pt x="373" y="84"/>
                </a:lnTo>
                <a:lnTo>
                  <a:pt x="370" y="81"/>
                </a:lnTo>
                <a:lnTo>
                  <a:pt x="369" y="78"/>
                </a:lnTo>
                <a:lnTo>
                  <a:pt x="369" y="75"/>
                </a:lnTo>
                <a:lnTo>
                  <a:pt x="369" y="73"/>
                </a:lnTo>
                <a:lnTo>
                  <a:pt x="369" y="71"/>
                </a:lnTo>
                <a:lnTo>
                  <a:pt x="374" y="69"/>
                </a:lnTo>
                <a:lnTo>
                  <a:pt x="375" y="60"/>
                </a:lnTo>
                <a:lnTo>
                  <a:pt x="378" y="54"/>
                </a:lnTo>
                <a:lnTo>
                  <a:pt x="382" y="48"/>
                </a:lnTo>
                <a:lnTo>
                  <a:pt x="386" y="47"/>
                </a:lnTo>
                <a:lnTo>
                  <a:pt x="388" y="52"/>
                </a:lnTo>
                <a:lnTo>
                  <a:pt x="389" y="55"/>
                </a:lnTo>
                <a:lnTo>
                  <a:pt x="389" y="56"/>
                </a:lnTo>
                <a:lnTo>
                  <a:pt x="390" y="56"/>
                </a:lnTo>
                <a:lnTo>
                  <a:pt x="395" y="56"/>
                </a:lnTo>
                <a:lnTo>
                  <a:pt x="397" y="51"/>
                </a:lnTo>
                <a:lnTo>
                  <a:pt x="399" y="48"/>
                </a:lnTo>
                <a:lnTo>
                  <a:pt x="400" y="44"/>
                </a:lnTo>
                <a:lnTo>
                  <a:pt x="400" y="39"/>
                </a:lnTo>
                <a:lnTo>
                  <a:pt x="405" y="39"/>
                </a:lnTo>
                <a:lnTo>
                  <a:pt x="410" y="44"/>
                </a:lnTo>
                <a:lnTo>
                  <a:pt x="410" y="45"/>
                </a:lnTo>
                <a:lnTo>
                  <a:pt x="410" y="52"/>
                </a:lnTo>
                <a:lnTo>
                  <a:pt x="404" y="59"/>
                </a:lnTo>
                <a:lnTo>
                  <a:pt x="404" y="65"/>
                </a:lnTo>
                <a:lnTo>
                  <a:pt x="410" y="66"/>
                </a:lnTo>
                <a:lnTo>
                  <a:pt x="412" y="65"/>
                </a:lnTo>
                <a:lnTo>
                  <a:pt x="414" y="63"/>
                </a:lnTo>
                <a:lnTo>
                  <a:pt x="418" y="62"/>
                </a:lnTo>
                <a:lnTo>
                  <a:pt x="423" y="58"/>
                </a:lnTo>
                <a:lnTo>
                  <a:pt x="426" y="56"/>
                </a:lnTo>
                <a:lnTo>
                  <a:pt x="427" y="54"/>
                </a:lnTo>
                <a:lnTo>
                  <a:pt x="431" y="50"/>
                </a:lnTo>
                <a:lnTo>
                  <a:pt x="429" y="43"/>
                </a:lnTo>
                <a:lnTo>
                  <a:pt x="425" y="37"/>
                </a:lnTo>
                <a:lnTo>
                  <a:pt x="426" y="35"/>
                </a:lnTo>
                <a:lnTo>
                  <a:pt x="434" y="36"/>
                </a:lnTo>
                <a:lnTo>
                  <a:pt x="434" y="29"/>
                </a:lnTo>
                <a:lnTo>
                  <a:pt x="433" y="26"/>
                </a:lnTo>
                <a:lnTo>
                  <a:pt x="433" y="18"/>
                </a:lnTo>
                <a:lnTo>
                  <a:pt x="436" y="18"/>
                </a:lnTo>
                <a:lnTo>
                  <a:pt x="442" y="21"/>
                </a:lnTo>
                <a:lnTo>
                  <a:pt x="442" y="22"/>
                </a:lnTo>
                <a:lnTo>
                  <a:pt x="445" y="28"/>
                </a:lnTo>
                <a:lnTo>
                  <a:pt x="446" y="28"/>
                </a:lnTo>
                <a:lnTo>
                  <a:pt x="445" y="29"/>
                </a:lnTo>
                <a:lnTo>
                  <a:pt x="445" y="36"/>
                </a:lnTo>
                <a:lnTo>
                  <a:pt x="442" y="40"/>
                </a:lnTo>
                <a:lnTo>
                  <a:pt x="451" y="37"/>
                </a:lnTo>
                <a:lnTo>
                  <a:pt x="452" y="44"/>
                </a:lnTo>
                <a:lnTo>
                  <a:pt x="449" y="55"/>
                </a:lnTo>
                <a:lnTo>
                  <a:pt x="448" y="63"/>
                </a:lnTo>
                <a:lnTo>
                  <a:pt x="448" y="66"/>
                </a:lnTo>
                <a:lnTo>
                  <a:pt x="446" y="70"/>
                </a:lnTo>
                <a:lnTo>
                  <a:pt x="448" y="74"/>
                </a:lnTo>
                <a:lnTo>
                  <a:pt x="452" y="78"/>
                </a:lnTo>
                <a:lnTo>
                  <a:pt x="455" y="82"/>
                </a:lnTo>
                <a:lnTo>
                  <a:pt x="456" y="85"/>
                </a:lnTo>
                <a:lnTo>
                  <a:pt x="460" y="96"/>
                </a:lnTo>
                <a:lnTo>
                  <a:pt x="461" y="104"/>
                </a:lnTo>
                <a:lnTo>
                  <a:pt x="460" y="112"/>
                </a:lnTo>
                <a:lnTo>
                  <a:pt x="464" y="115"/>
                </a:lnTo>
                <a:lnTo>
                  <a:pt x="470" y="119"/>
                </a:lnTo>
                <a:lnTo>
                  <a:pt x="475" y="126"/>
                </a:lnTo>
                <a:lnTo>
                  <a:pt x="481" y="131"/>
                </a:lnTo>
                <a:lnTo>
                  <a:pt x="487" y="135"/>
                </a:lnTo>
                <a:lnTo>
                  <a:pt x="491" y="137"/>
                </a:lnTo>
                <a:lnTo>
                  <a:pt x="491" y="135"/>
                </a:lnTo>
                <a:lnTo>
                  <a:pt x="490" y="134"/>
                </a:lnTo>
                <a:lnTo>
                  <a:pt x="487" y="129"/>
                </a:lnTo>
                <a:lnTo>
                  <a:pt x="487" y="127"/>
                </a:lnTo>
                <a:lnTo>
                  <a:pt x="485" y="123"/>
                </a:lnTo>
                <a:lnTo>
                  <a:pt x="481" y="120"/>
                </a:lnTo>
                <a:lnTo>
                  <a:pt x="479" y="120"/>
                </a:lnTo>
                <a:lnTo>
                  <a:pt x="474" y="115"/>
                </a:lnTo>
                <a:lnTo>
                  <a:pt x="467" y="111"/>
                </a:lnTo>
                <a:lnTo>
                  <a:pt x="467" y="105"/>
                </a:lnTo>
                <a:lnTo>
                  <a:pt x="467" y="104"/>
                </a:lnTo>
                <a:lnTo>
                  <a:pt x="468" y="99"/>
                </a:lnTo>
                <a:lnTo>
                  <a:pt x="467" y="93"/>
                </a:lnTo>
                <a:lnTo>
                  <a:pt x="466" y="88"/>
                </a:lnTo>
                <a:lnTo>
                  <a:pt x="466" y="86"/>
                </a:lnTo>
                <a:lnTo>
                  <a:pt x="460" y="82"/>
                </a:lnTo>
                <a:lnTo>
                  <a:pt x="464" y="78"/>
                </a:lnTo>
                <a:lnTo>
                  <a:pt x="470" y="85"/>
                </a:lnTo>
                <a:lnTo>
                  <a:pt x="472" y="89"/>
                </a:lnTo>
                <a:lnTo>
                  <a:pt x="475" y="95"/>
                </a:lnTo>
                <a:lnTo>
                  <a:pt x="479" y="103"/>
                </a:lnTo>
                <a:lnTo>
                  <a:pt x="483" y="107"/>
                </a:lnTo>
                <a:lnTo>
                  <a:pt x="486" y="104"/>
                </a:lnTo>
                <a:lnTo>
                  <a:pt x="486" y="100"/>
                </a:lnTo>
                <a:lnTo>
                  <a:pt x="482" y="96"/>
                </a:lnTo>
                <a:lnTo>
                  <a:pt x="479" y="93"/>
                </a:lnTo>
                <a:lnTo>
                  <a:pt x="476" y="88"/>
                </a:lnTo>
                <a:lnTo>
                  <a:pt x="475" y="82"/>
                </a:lnTo>
                <a:lnTo>
                  <a:pt x="478" y="80"/>
                </a:lnTo>
                <a:lnTo>
                  <a:pt x="482" y="86"/>
                </a:lnTo>
                <a:lnTo>
                  <a:pt x="487" y="92"/>
                </a:lnTo>
                <a:lnTo>
                  <a:pt x="489" y="95"/>
                </a:lnTo>
                <a:lnTo>
                  <a:pt x="493" y="95"/>
                </a:lnTo>
                <a:lnTo>
                  <a:pt x="491" y="90"/>
                </a:lnTo>
                <a:lnTo>
                  <a:pt x="490" y="89"/>
                </a:lnTo>
                <a:lnTo>
                  <a:pt x="489" y="86"/>
                </a:lnTo>
                <a:lnTo>
                  <a:pt x="487" y="85"/>
                </a:lnTo>
                <a:lnTo>
                  <a:pt x="490" y="80"/>
                </a:lnTo>
                <a:lnTo>
                  <a:pt x="483" y="75"/>
                </a:lnTo>
                <a:lnTo>
                  <a:pt x="478" y="73"/>
                </a:lnTo>
                <a:lnTo>
                  <a:pt x="476" y="70"/>
                </a:lnTo>
                <a:lnTo>
                  <a:pt x="482" y="60"/>
                </a:lnTo>
                <a:lnTo>
                  <a:pt x="486" y="55"/>
                </a:lnTo>
                <a:lnTo>
                  <a:pt x="486" y="56"/>
                </a:lnTo>
                <a:lnTo>
                  <a:pt x="489" y="63"/>
                </a:lnTo>
                <a:lnTo>
                  <a:pt x="493" y="67"/>
                </a:lnTo>
                <a:lnTo>
                  <a:pt x="500" y="69"/>
                </a:lnTo>
                <a:lnTo>
                  <a:pt x="502" y="70"/>
                </a:lnTo>
                <a:lnTo>
                  <a:pt x="508" y="69"/>
                </a:lnTo>
                <a:lnTo>
                  <a:pt x="512" y="63"/>
                </a:lnTo>
                <a:lnTo>
                  <a:pt x="506" y="62"/>
                </a:lnTo>
                <a:lnTo>
                  <a:pt x="497" y="60"/>
                </a:lnTo>
                <a:lnTo>
                  <a:pt x="493" y="56"/>
                </a:lnTo>
                <a:lnTo>
                  <a:pt x="490" y="54"/>
                </a:lnTo>
                <a:lnTo>
                  <a:pt x="487" y="50"/>
                </a:lnTo>
                <a:lnTo>
                  <a:pt x="482" y="52"/>
                </a:lnTo>
                <a:lnTo>
                  <a:pt x="476" y="63"/>
                </a:lnTo>
                <a:lnTo>
                  <a:pt x="474" y="63"/>
                </a:lnTo>
                <a:lnTo>
                  <a:pt x="468" y="55"/>
                </a:lnTo>
                <a:lnTo>
                  <a:pt x="467" y="54"/>
                </a:lnTo>
                <a:lnTo>
                  <a:pt x="463" y="48"/>
                </a:lnTo>
                <a:lnTo>
                  <a:pt x="472" y="43"/>
                </a:lnTo>
                <a:lnTo>
                  <a:pt x="478" y="43"/>
                </a:lnTo>
                <a:lnTo>
                  <a:pt x="485" y="41"/>
                </a:lnTo>
                <a:lnTo>
                  <a:pt x="482" y="37"/>
                </a:lnTo>
                <a:lnTo>
                  <a:pt x="490" y="40"/>
                </a:lnTo>
                <a:lnTo>
                  <a:pt x="497" y="40"/>
                </a:lnTo>
                <a:lnTo>
                  <a:pt x="494" y="37"/>
                </a:lnTo>
                <a:lnTo>
                  <a:pt x="490" y="35"/>
                </a:lnTo>
                <a:lnTo>
                  <a:pt x="487" y="32"/>
                </a:lnTo>
                <a:lnTo>
                  <a:pt x="485" y="24"/>
                </a:lnTo>
                <a:lnTo>
                  <a:pt x="483" y="24"/>
                </a:lnTo>
                <a:lnTo>
                  <a:pt x="475" y="26"/>
                </a:lnTo>
                <a:lnTo>
                  <a:pt x="463" y="30"/>
                </a:lnTo>
                <a:lnTo>
                  <a:pt x="456" y="28"/>
                </a:lnTo>
                <a:lnTo>
                  <a:pt x="461" y="24"/>
                </a:lnTo>
                <a:lnTo>
                  <a:pt x="464" y="22"/>
                </a:lnTo>
                <a:lnTo>
                  <a:pt x="471" y="20"/>
                </a:lnTo>
                <a:lnTo>
                  <a:pt x="472" y="20"/>
                </a:lnTo>
                <a:lnTo>
                  <a:pt x="474" y="18"/>
                </a:lnTo>
                <a:lnTo>
                  <a:pt x="474" y="15"/>
                </a:lnTo>
                <a:lnTo>
                  <a:pt x="472" y="14"/>
                </a:lnTo>
                <a:lnTo>
                  <a:pt x="466" y="14"/>
                </a:lnTo>
                <a:lnTo>
                  <a:pt x="464" y="14"/>
                </a:lnTo>
                <a:lnTo>
                  <a:pt x="459" y="13"/>
                </a:lnTo>
                <a:lnTo>
                  <a:pt x="453" y="11"/>
                </a:lnTo>
                <a:lnTo>
                  <a:pt x="452" y="11"/>
                </a:lnTo>
                <a:lnTo>
                  <a:pt x="455" y="3"/>
                </a:lnTo>
                <a:lnTo>
                  <a:pt x="463" y="0"/>
                </a:lnTo>
                <a:lnTo>
                  <a:pt x="472" y="5"/>
                </a:lnTo>
                <a:lnTo>
                  <a:pt x="482" y="11"/>
                </a:lnTo>
                <a:lnTo>
                  <a:pt x="483" y="11"/>
                </a:lnTo>
                <a:lnTo>
                  <a:pt x="490" y="18"/>
                </a:lnTo>
                <a:lnTo>
                  <a:pt x="494" y="25"/>
                </a:lnTo>
                <a:lnTo>
                  <a:pt x="496" y="30"/>
                </a:lnTo>
                <a:lnTo>
                  <a:pt x="504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1" name="Freeform 514"/>
          <p:cNvSpPr>
            <a:spLocks/>
          </p:cNvSpPr>
          <p:nvPr/>
        </p:nvSpPr>
        <p:spPr bwMode="auto">
          <a:xfrm>
            <a:off x="6321425" y="739775"/>
            <a:ext cx="1666875" cy="1433513"/>
          </a:xfrm>
          <a:custGeom>
            <a:avLst/>
            <a:gdLst>
              <a:gd name="T0" fmla="*/ 0 w 1050"/>
              <a:gd name="T1" fmla="*/ 845 h 903"/>
              <a:gd name="T2" fmla="*/ 94 w 1050"/>
              <a:gd name="T3" fmla="*/ 860 h 903"/>
              <a:gd name="T4" fmla="*/ 104 w 1050"/>
              <a:gd name="T5" fmla="*/ 828 h 903"/>
              <a:gd name="T6" fmla="*/ 138 w 1050"/>
              <a:gd name="T7" fmla="*/ 824 h 903"/>
              <a:gd name="T8" fmla="*/ 87 w 1050"/>
              <a:gd name="T9" fmla="*/ 819 h 903"/>
              <a:gd name="T10" fmla="*/ 29 w 1050"/>
              <a:gd name="T11" fmla="*/ 800 h 903"/>
              <a:gd name="T12" fmla="*/ 74 w 1050"/>
              <a:gd name="T13" fmla="*/ 764 h 903"/>
              <a:gd name="T14" fmla="*/ 134 w 1050"/>
              <a:gd name="T15" fmla="*/ 759 h 903"/>
              <a:gd name="T16" fmla="*/ 134 w 1050"/>
              <a:gd name="T17" fmla="*/ 735 h 903"/>
              <a:gd name="T18" fmla="*/ 140 w 1050"/>
              <a:gd name="T19" fmla="*/ 708 h 903"/>
              <a:gd name="T20" fmla="*/ 108 w 1050"/>
              <a:gd name="T21" fmla="*/ 697 h 903"/>
              <a:gd name="T22" fmla="*/ 128 w 1050"/>
              <a:gd name="T23" fmla="*/ 650 h 903"/>
              <a:gd name="T24" fmla="*/ 176 w 1050"/>
              <a:gd name="T25" fmla="*/ 636 h 903"/>
              <a:gd name="T26" fmla="*/ 166 w 1050"/>
              <a:gd name="T27" fmla="*/ 550 h 903"/>
              <a:gd name="T28" fmla="*/ 200 w 1050"/>
              <a:gd name="T29" fmla="*/ 584 h 903"/>
              <a:gd name="T30" fmla="*/ 221 w 1050"/>
              <a:gd name="T31" fmla="*/ 602 h 903"/>
              <a:gd name="T32" fmla="*/ 241 w 1050"/>
              <a:gd name="T33" fmla="*/ 580 h 903"/>
              <a:gd name="T34" fmla="*/ 229 w 1050"/>
              <a:gd name="T35" fmla="*/ 520 h 903"/>
              <a:gd name="T36" fmla="*/ 273 w 1050"/>
              <a:gd name="T37" fmla="*/ 603 h 903"/>
              <a:gd name="T38" fmla="*/ 274 w 1050"/>
              <a:gd name="T39" fmla="*/ 565 h 903"/>
              <a:gd name="T40" fmla="*/ 269 w 1050"/>
              <a:gd name="T41" fmla="*/ 527 h 903"/>
              <a:gd name="T42" fmla="*/ 241 w 1050"/>
              <a:gd name="T43" fmla="*/ 498 h 903"/>
              <a:gd name="T44" fmla="*/ 303 w 1050"/>
              <a:gd name="T45" fmla="*/ 472 h 903"/>
              <a:gd name="T46" fmla="*/ 307 w 1050"/>
              <a:gd name="T47" fmla="*/ 551 h 903"/>
              <a:gd name="T48" fmla="*/ 326 w 1050"/>
              <a:gd name="T49" fmla="*/ 500 h 903"/>
              <a:gd name="T50" fmla="*/ 341 w 1050"/>
              <a:gd name="T51" fmla="*/ 410 h 903"/>
              <a:gd name="T52" fmla="*/ 357 w 1050"/>
              <a:gd name="T53" fmla="*/ 513 h 903"/>
              <a:gd name="T54" fmla="*/ 366 w 1050"/>
              <a:gd name="T55" fmla="*/ 551 h 903"/>
              <a:gd name="T56" fmla="*/ 400 w 1050"/>
              <a:gd name="T57" fmla="*/ 512 h 903"/>
              <a:gd name="T58" fmla="*/ 396 w 1050"/>
              <a:gd name="T59" fmla="*/ 442 h 903"/>
              <a:gd name="T60" fmla="*/ 416 w 1050"/>
              <a:gd name="T61" fmla="*/ 429 h 903"/>
              <a:gd name="T62" fmla="*/ 441 w 1050"/>
              <a:gd name="T63" fmla="*/ 419 h 903"/>
              <a:gd name="T64" fmla="*/ 490 w 1050"/>
              <a:gd name="T65" fmla="*/ 411 h 903"/>
              <a:gd name="T66" fmla="*/ 503 w 1050"/>
              <a:gd name="T67" fmla="*/ 419 h 903"/>
              <a:gd name="T68" fmla="*/ 509 w 1050"/>
              <a:gd name="T69" fmla="*/ 369 h 903"/>
              <a:gd name="T70" fmla="*/ 454 w 1050"/>
              <a:gd name="T71" fmla="*/ 336 h 903"/>
              <a:gd name="T72" fmla="*/ 476 w 1050"/>
              <a:gd name="T73" fmla="*/ 322 h 903"/>
              <a:gd name="T74" fmla="*/ 510 w 1050"/>
              <a:gd name="T75" fmla="*/ 311 h 903"/>
              <a:gd name="T76" fmla="*/ 532 w 1050"/>
              <a:gd name="T77" fmla="*/ 321 h 903"/>
              <a:gd name="T78" fmla="*/ 561 w 1050"/>
              <a:gd name="T79" fmla="*/ 345 h 903"/>
              <a:gd name="T80" fmla="*/ 596 w 1050"/>
              <a:gd name="T81" fmla="*/ 335 h 903"/>
              <a:gd name="T82" fmla="*/ 637 w 1050"/>
              <a:gd name="T83" fmla="*/ 367 h 903"/>
              <a:gd name="T84" fmla="*/ 607 w 1050"/>
              <a:gd name="T85" fmla="*/ 307 h 903"/>
              <a:gd name="T86" fmla="*/ 652 w 1050"/>
              <a:gd name="T87" fmla="*/ 234 h 903"/>
              <a:gd name="T88" fmla="*/ 690 w 1050"/>
              <a:gd name="T89" fmla="*/ 168 h 903"/>
              <a:gd name="T90" fmla="*/ 709 w 1050"/>
              <a:gd name="T91" fmla="*/ 140 h 903"/>
              <a:gd name="T92" fmla="*/ 724 w 1050"/>
              <a:gd name="T93" fmla="*/ 103 h 903"/>
              <a:gd name="T94" fmla="*/ 779 w 1050"/>
              <a:gd name="T95" fmla="*/ 92 h 903"/>
              <a:gd name="T96" fmla="*/ 799 w 1050"/>
              <a:gd name="T97" fmla="*/ 141 h 903"/>
              <a:gd name="T98" fmla="*/ 778 w 1050"/>
              <a:gd name="T99" fmla="*/ 227 h 903"/>
              <a:gd name="T100" fmla="*/ 771 w 1050"/>
              <a:gd name="T101" fmla="*/ 310 h 903"/>
              <a:gd name="T102" fmla="*/ 802 w 1050"/>
              <a:gd name="T103" fmla="*/ 249 h 903"/>
              <a:gd name="T104" fmla="*/ 865 w 1050"/>
              <a:gd name="T105" fmla="*/ 142 h 903"/>
              <a:gd name="T106" fmla="*/ 922 w 1050"/>
              <a:gd name="T107" fmla="*/ 185 h 903"/>
              <a:gd name="T108" fmla="*/ 928 w 1050"/>
              <a:gd name="T109" fmla="*/ 107 h 903"/>
              <a:gd name="T110" fmla="*/ 925 w 1050"/>
              <a:gd name="T111" fmla="*/ 30 h 903"/>
              <a:gd name="T112" fmla="*/ 1000 w 1050"/>
              <a:gd name="T113" fmla="*/ 0 h 903"/>
              <a:gd name="T114" fmla="*/ 984 w 1050"/>
              <a:gd name="T115" fmla="*/ 95 h 903"/>
              <a:gd name="T116" fmla="*/ 1018 w 1050"/>
              <a:gd name="T117" fmla="*/ 145 h 903"/>
              <a:gd name="T118" fmla="*/ 1050 w 1050"/>
              <a:gd name="T119" fmla="*/ 146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0" h="903">
                <a:moveTo>
                  <a:pt x="37" y="892"/>
                </a:moveTo>
                <a:lnTo>
                  <a:pt x="42" y="899"/>
                </a:lnTo>
                <a:lnTo>
                  <a:pt x="50" y="903"/>
                </a:lnTo>
                <a:lnTo>
                  <a:pt x="54" y="899"/>
                </a:lnTo>
                <a:lnTo>
                  <a:pt x="48" y="894"/>
                </a:lnTo>
                <a:lnTo>
                  <a:pt x="42" y="890"/>
                </a:lnTo>
                <a:lnTo>
                  <a:pt x="39" y="887"/>
                </a:lnTo>
                <a:lnTo>
                  <a:pt x="35" y="880"/>
                </a:lnTo>
                <a:lnTo>
                  <a:pt x="37" y="873"/>
                </a:lnTo>
                <a:lnTo>
                  <a:pt x="35" y="865"/>
                </a:lnTo>
                <a:lnTo>
                  <a:pt x="24" y="861"/>
                </a:lnTo>
                <a:lnTo>
                  <a:pt x="20" y="860"/>
                </a:lnTo>
                <a:lnTo>
                  <a:pt x="14" y="860"/>
                </a:lnTo>
                <a:lnTo>
                  <a:pt x="5" y="854"/>
                </a:lnTo>
                <a:lnTo>
                  <a:pt x="0" y="850"/>
                </a:lnTo>
                <a:lnTo>
                  <a:pt x="0" y="849"/>
                </a:lnTo>
                <a:lnTo>
                  <a:pt x="0" y="845"/>
                </a:lnTo>
                <a:lnTo>
                  <a:pt x="8" y="840"/>
                </a:lnTo>
                <a:lnTo>
                  <a:pt x="15" y="836"/>
                </a:lnTo>
                <a:lnTo>
                  <a:pt x="24" y="831"/>
                </a:lnTo>
                <a:lnTo>
                  <a:pt x="34" y="830"/>
                </a:lnTo>
                <a:lnTo>
                  <a:pt x="46" y="831"/>
                </a:lnTo>
                <a:lnTo>
                  <a:pt x="54" y="835"/>
                </a:lnTo>
                <a:lnTo>
                  <a:pt x="56" y="846"/>
                </a:lnTo>
                <a:lnTo>
                  <a:pt x="59" y="849"/>
                </a:lnTo>
                <a:lnTo>
                  <a:pt x="72" y="846"/>
                </a:lnTo>
                <a:lnTo>
                  <a:pt x="74" y="839"/>
                </a:lnTo>
                <a:lnTo>
                  <a:pt x="74" y="838"/>
                </a:lnTo>
                <a:lnTo>
                  <a:pt x="75" y="838"/>
                </a:lnTo>
                <a:lnTo>
                  <a:pt x="78" y="838"/>
                </a:lnTo>
                <a:lnTo>
                  <a:pt x="83" y="836"/>
                </a:lnTo>
                <a:lnTo>
                  <a:pt x="83" y="838"/>
                </a:lnTo>
                <a:lnTo>
                  <a:pt x="89" y="847"/>
                </a:lnTo>
                <a:lnTo>
                  <a:pt x="94" y="860"/>
                </a:lnTo>
                <a:lnTo>
                  <a:pt x="99" y="868"/>
                </a:lnTo>
                <a:lnTo>
                  <a:pt x="101" y="879"/>
                </a:lnTo>
                <a:lnTo>
                  <a:pt x="102" y="888"/>
                </a:lnTo>
                <a:lnTo>
                  <a:pt x="106" y="887"/>
                </a:lnTo>
                <a:lnTo>
                  <a:pt x="108" y="887"/>
                </a:lnTo>
                <a:lnTo>
                  <a:pt x="106" y="883"/>
                </a:lnTo>
                <a:lnTo>
                  <a:pt x="105" y="879"/>
                </a:lnTo>
                <a:lnTo>
                  <a:pt x="105" y="869"/>
                </a:lnTo>
                <a:lnTo>
                  <a:pt x="109" y="870"/>
                </a:lnTo>
                <a:lnTo>
                  <a:pt x="106" y="860"/>
                </a:lnTo>
                <a:lnTo>
                  <a:pt x="97" y="853"/>
                </a:lnTo>
                <a:lnTo>
                  <a:pt x="94" y="842"/>
                </a:lnTo>
                <a:lnTo>
                  <a:pt x="93" y="839"/>
                </a:lnTo>
                <a:lnTo>
                  <a:pt x="94" y="832"/>
                </a:lnTo>
                <a:lnTo>
                  <a:pt x="94" y="831"/>
                </a:lnTo>
                <a:lnTo>
                  <a:pt x="99" y="827"/>
                </a:lnTo>
                <a:lnTo>
                  <a:pt x="104" y="828"/>
                </a:lnTo>
                <a:lnTo>
                  <a:pt x="106" y="831"/>
                </a:lnTo>
                <a:lnTo>
                  <a:pt x="110" y="835"/>
                </a:lnTo>
                <a:lnTo>
                  <a:pt x="112" y="836"/>
                </a:lnTo>
                <a:lnTo>
                  <a:pt x="117" y="839"/>
                </a:lnTo>
                <a:lnTo>
                  <a:pt x="127" y="842"/>
                </a:lnTo>
                <a:lnTo>
                  <a:pt x="127" y="838"/>
                </a:lnTo>
                <a:lnTo>
                  <a:pt x="120" y="834"/>
                </a:lnTo>
                <a:lnTo>
                  <a:pt x="112" y="828"/>
                </a:lnTo>
                <a:lnTo>
                  <a:pt x="110" y="827"/>
                </a:lnTo>
                <a:lnTo>
                  <a:pt x="108" y="827"/>
                </a:lnTo>
                <a:lnTo>
                  <a:pt x="106" y="825"/>
                </a:lnTo>
                <a:lnTo>
                  <a:pt x="108" y="821"/>
                </a:lnTo>
                <a:lnTo>
                  <a:pt x="110" y="821"/>
                </a:lnTo>
                <a:lnTo>
                  <a:pt x="125" y="819"/>
                </a:lnTo>
                <a:lnTo>
                  <a:pt x="134" y="821"/>
                </a:lnTo>
                <a:lnTo>
                  <a:pt x="138" y="823"/>
                </a:lnTo>
                <a:lnTo>
                  <a:pt x="138" y="824"/>
                </a:lnTo>
                <a:lnTo>
                  <a:pt x="145" y="828"/>
                </a:lnTo>
                <a:lnTo>
                  <a:pt x="149" y="827"/>
                </a:lnTo>
                <a:lnTo>
                  <a:pt x="145" y="825"/>
                </a:lnTo>
                <a:lnTo>
                  <a:pt x="139" y="821"/>
                </a:lnTo>
                <a:lnTo>
                  <a:pt x="138" y="819"/>
                </a:lnTo>
                <a:lnTo>
                  <a:pt x="134" y="815"/>
                </a:lnTo>
                <a:lnTo>
                  <a:pt x="124" y="812"/>
                </a:lnTo>
                <a:lnTo>
                  <a:pt x="113" y="815"/>
                </a:lnTo>
                <a:lnTo>
                  <a:pt x="117" y="808"/>
                </a:lnTo>
                <a:lnTo>
                  <a:pt x="119" y="805"/>
                </a:lnTo>
                <a:lnTo>
                  <a:pt x="121" y="794"/>
                </a:lnTo>
                <a:lnTo>
                  <a:pt x="116" y="793"/>
                </a:lnTo>
                <a:lnTo>
                  <a:pt x="110" y="798"/>
                </a:lnTo>
                <a:lnTo>
                  <a:pt x="102" y="808"/>
                </a:lnTo>
                <a:lnTo>
                  <a:pt x="99" y="812"/>
                </a:lnTo>
                <a:lnTo>
                  <a:pt x="97" y="813"/>
                </a:lnTo>
                <a:lnTo>
                  <a:pt x="87" y="819"/>
                </a:lnTo>
                <a:lnTo>
                  <a:pt x="71" y="820"/>
                </a:lnTo>
                <a:lnTo>
                  <a:pt x="76" y="808"/>
                </a:lnTo>
                <a:lnTo>
                  <a:pt x="72" y="805"/>
                </a:lnTo>
                <a:lnTo>
                  <a:pt x="65" y="802"/>
                </a:lnTo>
                <a:lnTo>
                  <a:pt x="61" y="808"/>
                </a:lnTo>
                <a:lnTo>
                  <a:pt x="56" y="816"/>
                </a:lnTo>
                <a:lnTo>
                  <a:pt x="35" y="821"/>
                </a:lnTo>
                <a:lnTo>
                  <a:pt x="26" y="821"/>
                </a:lnTo>
                <a:lnTo>
                  <a:pt x="24" y="823"/>
                </a:lnTo>
                <a:lnTo>
                  <a:pt x="22" y="823"/>
                </a:lnTo>
                <a:lnTo>
                  <a:pt x="22" y="812"/>
                </a:lnTo>
                <a:lnTo>
                  <a:pt x="18" y="808"/>
                </a:lnTo>
                <a:lnTo>
                  <a:pt x="16" y="806"/>
                </a:lnTo>
                <a:lnTo>
                  <a:pt x="15" y="800"/>
                </a:lnTo>
                <a:lnTo>
                  <a:pt x="23" y="794"/>
                </a:lnTo>
                <a:lnTo>
                  <a:pt x="29" y="798"/>
                </a:lnTo>
                <a:lnTo>
                  <a:pt x="29" y="800"/>
                </a:lnTo>
                <a:lnTo>
                  <a:pt x="30" y="797"/>
                </a:lnTo>
                <a:lnTo>
                  <a:pt x="34" y="793"/>
                </a:lnTo>
                <a:lnTo>
                  <a:pt x="33" y="791"/>
                </a:lnTo>
                <a:lnTo>
                  <a:pt x="31" y="791"/>
                </a:lnTo>
                <a:lnTo>
                  <a:pt x="30" y="790"/>
                </a:lnTo>
                <a:lnTo>
                  <a:pt x="26" y="789"/>
                </a:lnTo>
                <a:lnTo>
                  <a:pt x="24" y="782"/>
                </a:lnTo>
                <a:lnTo>
                  <a:pt x="29" y="775"/>
                </a:lnTo>
                <a:lnTo>
                  <a:pt x="30" y="772"/>
                </a:lnTo>
                <a:lnTo>
                  <a:pt x="42" y="761"/>
                </a:lnTo>
                <a:lnTo>
                  <a:pt x="50" y="759"/>
                </a:lnTo>
                <a:lnTo>
                  <a:pt x="56" y="761"/>
                </a:lnTo>
                <a:lnTo>
                  <a:pt x="59" y="757"/>
                </a:lnTo>
                <a:lnTo>
                  <a:pt x="64" y="752"/>
                </a:lnTo>
                <a:lnTo>
                  <a:pt x="65" y="753"/>
                </a:lnTo>
                <a:lnTo>
                  <a:pt x="72" y="757"/>
                </a:lnTo>
                <a:lnTo>
                  <a:pt x="74" y="764"/>
                </a:lnTo>
                <a:lnTo>
                  <a:pt x="80" y="768"/>
                </a:lnTo>
                <a:lnTo>
                  <a:pt x="84" y="768"/>
                </a:lnTo>
                <a:lnTo>
                  <a:pt x="86" y="767"/>
                </a:lnTo>
                <a:lnTo>
                  <a:pt x="78" y="761"/>
                </a:lnTo>
                <a:lnTo>
                  <a:pt x="78" y="753"/>
                </a:lnTo>
                <a:lnTo>
                  <a:pt x="83" y="749"/>
                </a:lnTo>
                <a:lnTo>
                  <a:pt x="84" y="749"/>
                </a:lnTo>
                <a:lnTo>
                  <a:pt x="89" y="748"/>
                </a:lnTo>
                <a:lnTo>
                  <a:pt x="93" y="746"/>
                </a:lnTo>
                <a:lnTo>
                  <a:pt x="98" y="748"/>
                </a:lnTo>
                <a:lnTo>
                  <a:pt x="105" y="753"/>
                </a:lnTo>
                <a:lnTo>
                  <a:pt x="108" y="757"/>
                </a:lnTo>
                <a:lnTo>
                  <a:pt x="110" y="759"/>
                </a:lnTo>
                <a:lnTo>
                  <a:pt x="116" y="760"/>
                </a:lnTo>
                <a:lnTo>
                  <a:pt x="124" y="761"/>
                </a:lnTo>
                <a:lnTo>
                  <a:pt x="132" y="761"/>
                </a:lnTo>
                <a:lnTo>
                  <a:pt x="134" y="759"/>
                </a:lnTo>
                <a:lnTo>
                  <a:pt x="130" y="756"/>
                </a:lnTo>
                <a:lnTo>
                  <a:pt x="120" y="753"/>
                </a:lnTo>
                <a:lnTo>
                  <a:pt x="113" y="749"/>
                </a:lnTo>
                <a:lnTo>
                  <a:pt x="110" y="744"/>
                </a:lnTo>
                <a:lnTo>
                  <a:pt x="110" y="741"/>
                </a:lnTo>
                <a:lnTo>
                  <a:pt x="102" y="741"/>
                </a:lnTo>
                <a:lnTo>
                  <a:pt x="97" y="741"/>
                </a:lnTo>
                <a:lnTo>
                  <a:pt x="94" y="740"/>
                </a:lnTo>
                <a:lnTo>
                  <a:pt x="90" y="737"/>
                </a:lnTo>
                <a:lnTo>
                  <a:pt x="93" y="731"/>
                </a:lnTo>
                <a:lnTo>
                  <a:pt x="102" y="727"/>
                </a:lnTo>
                <a:lnTo>
                  <a:pt x="106" y="723"/>
                </a:lnTo>
                <a:lnTo>
                  <a:pt x="108" y="725"/>
                </a:lnTo>
                <a:lnTo>
                  <a:pt x="110" y="726"/>
                </a:lnTo>
                <a:lnTo>
                  <a:pt x="115" y="729"/>
                </a:lnTo>
                <a:lnTo>
                  <a:pt x="127" y="733"/>
                </a:lnTo>
                <a:lnTo>
                  <a:pt x="134" y="735"/>
                </a:lnTo>
                <a:lnTo>
                  <a:pt x="140" y="738"/>
                </a:lnTo>
                <a:lnTo>
                  <a:pt x="142" y="734"/>
                </a:lnTo>
                <a:lnTo>
                  <a:pt x="140" y="730"/>
                </a:lnTo>
                <a:lnTo>
                  <a:pt x="135" y="727"/>
                </a:lnTo>
                <a:lnTo>
                  <a:pt x="127" y="726"/>
                </a:lnTo>
                <a:lnTo>
                  <a:pt x="125" y="725"/>
                </a:lnTo>
                <a:lnTo>
                  <a:pt x="124" y="725"/>
                </a:lnTo>
                <a:lnTo>
                  <a:pt x="121" y="723"/>
                </a:lnTo>
                <a:lnTo>
                  <a:pt x="116" y="719"/>
                </a:lnTo>
                <a:lnTo>
                  <a:pt x="112" y="715"/>
                </a:lnTo>
                <a:lnTo>
                  <a:pt x="116" y="710"/>
                </a:lnTo>
                <a:lnTo>
                  <a:pt x="119" y="708"/>
                </a:lnTo>
                <a:lnTo>
                  <a:pt x="123" y="703"/>
                </a:lnTo>
                <a:lnTo>
                  <a:pt x="128" y="700"/>
                </a:lnTo>
                <a:lnTo>
                  <a:pt x="132" y="700"/>
                </a:lnTo>
                <a:lnTo>
                  <a:pt x="135" y="705"/>
                </a:lnTo>
                <a:lnTo>
                  <a:pt x="140" y="708"/>
                </a:lnTo>
                <a:lnTo>
                  <a:pt x="142" y="708"/>
                </a:lnTo>
                <a:lnTo>
                  <a:pt x="146" y="707"/>
                </a:lnTo>
                <a:lnTo>
                  <a:pt x="147" y="704"/>
                </a:lnTo>
                <a:lnTo>
                  <a:pt x="140" y="699"/>
                </a:lnTo>
                <a:lnTo>
                  <a:pt x="138" y="696"/>
                </a:lnTo>
                <a:lnTo>
                  <a:pt x="138" y="696"/>
                </a:lnTo>
                <a:lnTo>
                  <a:pt x="132" y="693"/>
                </a:lnTo>
                <a:lnTo>
                  <a:pt x="131" y="693"/>
                </a:lnTo>
                <a:lnTo>
                  <a:pt x="124" y="693"/>
                </a:lnTo>
                <a:lnTo>
                  <a:pt x="119" y="696"/>
                </a:lnTo>
                <a:lnTo>
                  <a:pt x="116" y="696"/>
                </a:lnTo>
                <a:lnTo>
                  <a:pt x="115" y="696"/>
                </a:lnTo>
                <a:lnTo>
                  <a:pt x="112" y="697"/>
                </a:lnTo>
                <a:lnTo>
                  <a:pt x="110" y="699"/>
                </a:lnTo>
                <a:lnTo>
                  <a:pt x="109" y="699"/>
                </a:lnTo>
                <a:lnTo>
                  <a:pt x="108" y="699"/>
                </a:lnTo>
                <a:lnTo>
                  <a:pt x="108" y="697"/>
                </a:lnTo>
                <a:lnTo>
                  <a:pt x="108" y="693"/>
                </a:lnTo>
                <a:lnTo>
                  <a:pt x="108" y="690"/>
                </a:lnTo>
                <a:lnTo>
                  <a:pt x="109" y="686"/>
                </a:lnTo>
                <a:lnTo>
                  <a:pt x="110" y="685"/>
                </a:lnTo>
                <a:lnTo>
                  <a:pt x="113" y="685"/>
                </a:lnTo>
                <a:lnTo>
                  <a:pt x="117" y="684"/>
                </a:lnTo>
                <a:lnTo>
                  <a:pt x="115" y="678"/>
                </a:lnTo>
                <a:lnTo>
                  <a:pt x="110" y="678"/>
                </a:lnTo>
                <a:lnTo>
                  <a:pt x="108" y="678"/>
                </a:lnTo>
                <a:lnTo>
                  <a:pt x="109" y="674"/>
                </a:lnTo>
                <a:lnTo>
                  <a:pt x="110" y="673"/>
                </a:lnTo>
                <a:lnTo>
                  <a:pt x="110" y="671"/>
                </a:lnTo>
                <a:lnTo>
                  <a:pt x="115" y="666"/>
                </a:lnTo>
                <a:lnTo>
                  <a:pt x="120" y="662"/>
                </a:lnTo>
                <a:lnTo>
                  <a:pt x="120" y="660"/>
                </a:lnTo>
                <a:lnTo>
                  <a:pt x="123" y="656"/>
                </a:lnTo>
                <a:lnTo>
                  <a:pt x="128" y="650"/>
                </a:lnTo>
                <a:lnTo>
                  <a:pt x="124" y="650"/>
                </a:lnTo>
                <a:lnTo>
                  <a:pt x="121" y="650"/>
                </a:lnTo>
                <a:lnTo>
                  <a:pt x="123" y="648"/>
                </a:lnTo>
                <a:lnTo>
                  <a:pt x="128" y="643"/>
                </a:lnTo>
                <a:lnTo>
                  <a:pt x="130" y="641"/>
                </a:lnTo>
                <a:lnTo>
                  <a:pt x="135" y="641"/>
                </a:lnTo>
                <a:lnTo>
                  <a:pt x="139" y="639"/>
                </a:lnTo>
                <a:lnTo>
                  <a:pt x="146" y="636"/>
                </a:lnTo>
                <a:lnTo>
                  <a:pt x="146" y="635"/>
                </a:lnTo>
                <a:lnTo>
                  <a:pt x="153" y="632"/>
                </a:lnTo>
                <a:lnTo>
                  <a:pt x="154" y="630"/>
                </a:lnTo>
                <a:lnTo>
                  <a:pt x="162" y="632"/>
                </a:lnTo>
                <a:lnTo>
                  <a:pt x="169" y="632"/>
                </a:lnTo>
                <a:lnTo>
                  <a:pt x="170" y="633"/>
                </a:lnTo>
                <a:lnTo>
                  <a:pt x="173" y="639"/>
                </a:lnTo>
                <a:lnTo>
                  <a:pt x="175" y="637"/>
                </a:lnTo>
                <a:lnTo>
                  <a:pt x="176" y="636"/>
                </a:lnTo>
                <a:lnTo>
                  <a:pt x="175" y="635"/>
                </a:lnTo>
                <a:lnTo>
                  <a:pt x="172" y="630"/>
                </a:lnTo>
                <a:lnTo>
                  <a:pt x="170" y="630"/>
                </a:lnTo>
                <a:lnTo>
                  <a:pt x="170" y="630"/>
                </a:lnTo>
                <a:lnTo>
                  <a:pt x="161" y="625"/>
                </a:lnTo>
                <a:lnTo>
                  <a:pt x="164" y="617"/>
                </a:lnTo>
                <a:lnTo>
                  <a:pt x="165" y="610"/>
                </a:lnTo>
                <a:lnTo>
                  <a:pt x="157" y="610"/>
                </a:lnTo>
                <a:lnTo>
                  <a:pt x="154" y="611"/>
                </a:lnTo>
                <a:lnTo>
                  <a:pt x="153" y="609"/>
                </a:lnTo>
                <a:lnTo>
                  <a:pt x="153" y="607"/>
                </a:lnTo>
                <a:lnTo>
                  <a:pt x="155" y="592"/>
                </a:lnTo>
                <a:lnTo>
                  <a:pt x="164" y="579"/>
                </a:lnTo>
                <a:lnTo>
                  <a:pt x="166" y="569"/>
                </a:lnTo>
                <a:lnTo>
                  <a:pt x="172" y="568"/>
                </a:lnTo>
                <a:lnTo>
                  <a:pt x="168" y="561"/>
                </a:lnTo>
                <a:lnTo>
                  <a:pt x="166" y="550"/>
                </a:lnTo>
                <a:lnTo>
                  <a:pt x="172" y="549"/>
                </a:lnTo>
                <a:lnTo>
                  <a:pt x="180" y="543"/>
                </a:lnTo>
                <a:lnTo>
                  <a:pt x="187" y="549"/>
                </a:lnTo>
                <a:lnTo>
                  <a:pt x="185" y="560"/>
                </a:lnTo>
                <a:lnTo>
                  <a:pt x="181" y="566"/>
                </a:lnTo>
                <a:lnTo>
                  <a:pt x="179" y="573"/>
                </a:lnTo>
                <a:lnTo>
                  <a:pt x="176" y="580"/>
                </a:lnTo>
                <a:lnTo>
                  <a:pt x="176" y="588"/>
                </a:lnTo>
                <a:lnTo>
                  <a:pt x="177" y="594"/>
                </a:lnTo>
                <a:lnTo>
                  <a:pt x="177" y="595"/>
                </a:lnTo>
                <a:lnTo>
                  <a:pt x="183" y="585"/>
                </a:lnTo>
                <a:lnTo>
                  <a:pt x="184" y="577"/>
                </a:lnTo>
                <a:lnTo>
                  <a:pt x="190" y="568"/>
                </a:lnTo>
                <a:lnTo>
                  <a:pt x="194" y="569"/>
                </a:lnTo>
                <a:lnTo>
                  <a:pt x="196" y="570"/>
                </a:lnTo>
                <a:lnTo>
                  <a:pt x="199" y="580"/>
                </a:lnTo>
                <a:lnTo>
                  <a:pt x="200" y="584"/>
                </a:lnTo>
                <a:lnTo>
                  <a:pt x="199" y="591"/>
                </a:lnTo>
                <a:lnTo>
                  <a:pt x="199" y="594"/>
                </a:lnTo>
                <a:lnTo>
                  <a:pt x="199" y="598"/>
                </a:lnTo>
                <a:lnTo>
                  <a:pt x="199" y="600"/>
                </a:lnTo>
                <a:lnTo>
                  <a:pt x="200" y="609"/>
                </a:lnTo>
                <a:lnTo>
                  <a:pt x="203" y="605"/>
                </a:lnTo>
                <a:lnTo>
                  <a:pt x="205" y="596"/>
                </a:lnTo>
                <a:lnTo>
                  <a:pt x="205" y="585"/>
                </a:lnTo>
                <a:lnTo>
                  <a:pt x="205" y="584"/>
                </a:lnTo>
                <a:lnTo>
                  <a:pt x="206" y="577"/>
                </a:lnTo>
                <a:lnTo>
                  <a:pt x="206" y="579"/>
                </a:lnTo>
                <a:lnTo>
                  <a:pt x="210" y="587"/>
                </a:lnTo>
                <a:lnTo>
                  <a:pt x="210" y="588"/>
                </a:lnTo>
                <a:lnTo>
                  <a:pt x="214" y="594"/>
                </a:lnTo>
                <a:lnTo>
                  <a:pt x="218" y="600"/>
                </a:lnTo>
                <a:lnTo>
                  <a:pt x="220" y="602"/>
                </a:lnTo>
                <a:lnTo>
                  <a:pt x="221" y="602"/>
                </a:lnTo>
                <a:lnTo>
                  <a:pt x="221" y="600"/>
                </a:lnTo>
                <a:lnTo>
                  <a:pt x="222" y="599"/>
                </a:lnTo>
                <a:lnTo>
                  <a:pt x="222" y="598"/>
                </a:lnTo>
                <a:lnTo>
                  <a:pt x="224" y="595"/>
                </a:lnTo>
                <a:lnTo>
                  <a:pt x="220" y="590"/>
                </a:lnTo>
                <a:lnTo>
                  <a:pt x="215" y="585"/>
                </a:lnTo>
                <a:lnTo>
                  <a:pt x="218" y="583"/>
                </a:lnTo>
                <a:lnTo>
                  <a:pt x="222" y="583"/>
                </a:lnTo>
                <a:lnTo>
                  <a:pt x="235" y="583"/>
                </a:lnTo>
                <a:lnTo>
                  <a:pt x="237" y="584"/>
                </a:lnTo>
                <a:lnTo>
                  <a:pt x="237" y="587"/>
                </a:lnTo>
                <a:lnTo>
                  <a:pt x="239" y="591"/>
                </a:lnTo>
                <a:lnTo>
                  <a:pt x="244" y="592"/>
                </a:lnTo>
                <a:lnTo>
                  <a:pt x="250" y="591"/>
                </a:lnTo>
                <a:lnTo>
                  <a:pt x="247" y="587"/>
                </a:lnTo>
                <a:lnTo>
                  <a:pt x="245" y="585"/>
                </a:lnTo>
                <a:lnTo>
                  <a:pt x="241" y="580"/>
                </a:lnTo>
                <a:lnTo>
                  <a:pt x="239" y="579"/>
                </a:lnTo>
                <a:lnTo>
                  <a:pt x="237" y="577"/>
                </a:lnTo>
                <a:lnTo>
                  <a:pt x="228" y="577"/>
                </a:lnTo>
                <a:lnTo>
                  <a:pt x="213" y="570"/>
                </a:lnTo>
                <a:lnTo>
                  <a:pt x="207" y="561"/>
                </a:lnTo>
                <a:lnTo>
                  <a:pt x="200" y="551"/>
                </a:lnTo>
                <a:lnTo>
                  <a:pt x="196" y="553"/>
                </a:lnTo>
                <a:lnTo>
                  <a:pt x="196" y="549"/>
                </a:lnTo>
                <a:lnTo>
                  <a:pt x="198" y="540"/>
                </a:lnTo>
                <a:lnTo>
                  <a:pt x="195" y="536"/>
                </a:lnTo>
                <a:lnTo>
                  <a:pt x="195" y="534"/>
                </a:lnTo>
                <a:lnTo>
                  <a:pt x="199" y="532"/>
                </a:lnTo>
                <a:lnTo>
                  <a:pt x="205" y="531"/>
                </a:lnTo>
                <a:lnTo>
                  <a:pt x="215" y="527"/>
                </a:lnTo>
                <a:lnTo>
                  <a:pt x="222" y="524"/>
                </a:lnTo>
                <a:lnTo>
                  <a:pt x="226" y="523"/>
                </a:lnTo>
                <a:lnTo>
                  <a:pt x="229" y="520"/>
                </a:lnTo>
                <a:lnTo>
                  <a:pt x="232" y="531"/>
                </a:lnTo>
                <a:lnTo>
                  <a:pt x="232" y="532"/>
                </a:lnTo>
                <a:lnTo>
                  <a:pt x="230" y="535"/>
                </a:lnTo>
                <a:lnTo>
                  <a:pt x="230" y="536"/>
                </a:lnTo>
                <a:lnTo>
                  <a:pt x="235" y="538"/>
                </a:lnTo>
                <a:lnTo>
                  <a:pt x="237" y="543"/>
                </a:lnTo>
                <a:lnTo>
                  <a:pt x="237" y="549"/>
                </a:lnTo>
                <a:lnTo>
                  <a:pt x="243" y="555"/>
                </a:lnTo>
                <a:lnTo>
                  <a:pt x="244" y="564"/>
                </a:lnTo>
                <a:lnTo>
                  <a:pt x="251" y="572"/>
                </a:lnTo>
                <a:lnTo>
                  <a:pt x="263" y="576"/>
                </a:lnTo>
                <a:lnTo>
                  <a:pt x="271" y="572"/>
                </a:lnTo>
                <a:lnTo>
                  <a:pt x="278" y="576"/>
                </a:lnTo>
                <a:lnTo>
                  <a:pt x="280" y="580"/>
                </a:lnTo>
                <a:lnTo>
                  <a:pt x="276" y="588"/>
                </a:lnTo>
                <a:lnTo>
                  <a:pt x="273" y="598"/>
                </a:lnTo>
                <a:lnTo>
                  <a:pt x="273" y="603"/>
                </a:lnTo>
                <a:lnTo>
                  <a:pt x="280" y="603"/>
                </a:lnTo>
                <a:lnTo>
                  <a:pt x="282" y="600"/>
                </a:lnTo>
                <a:lnTo>
                  <a:pt x="291" y="603"/>
                </a:lnTo>
                <a:lnTo>
                  <a:pt x="295" y="603"/>
                </a:lnTo>
                <a:lnTo>
                  <a:pt x="299" y="605"/>
                </a:lnTo>
                <a:lnTo>
                  <a:pt x="300" y="603"/>
                </a:lnTo>
                <a:lnTo>
                  <a:pt x="299" y="600"/>
                </a:lnTo>
                <a:lnTo>
                  <a:pt x="295" y="598"/>
                </a:lnTo>
                <a:lnTo>
                  <a:pt x="293" y="598"/>
                </a:lnTo>
                <a:lnTo>
                  <a:pt x="288" y="591"/>
                </a:lnTo>
                <a:lnTo>
                  <a:pt x="286" y="590"/>
                </a:lnTo>
                <a:lnTo>
                  <a:pt x="286" y="581"/>
                </a:lnTo>
                <a:lnTo>
                  <a:pt x="285" y="573"/>
                </a:lnTo>
                <a:lnTo>
                  <a:pt x="282" y="568"/>
                </a:lnTo>
                <a:lnTo>
                  <a:pt x="281" y="566"/>
                </a:lnTo>
                <a:lnTo>
                  <a:pt x="280" y="565"/>
                </a:lnTo>
                <a:lnTo>
                  <a:pt x="274" y="565"/>
                </a:lnTo>
                <a:lnTo>
                  <a:pt x="267" y="564"/>
                </a:lnTo>
                <a:lnTo>
                  <a:pt x="258" y="565"/>
                </a:lnTo>
                <a:lnTo>
                  <a:pt x="252" y="560"/>
                </a:lnTo>
                <a:lnTo>
                  <a:pt x="251" y="551"/>
                </a:lnTo>
                <a:lnTo>
                  <a:pt x="243" y="546"/>
                </a:lnTo>
                <a:lnTo>
                  <a:pt x="244" y="538"/>
                </a:lnTo>
                <a:lnTo>
                  <a:pt x="244" y="535"/>
                </a:lnTo>
                <a:lnTo>
                  <a:pt x="244" y="531"/>
                </a:lnTo>
                <a:lnTo>
                  <a:pt x="247" y="530"/>
                </a:lnTo>
                <a:lnTo>
                  <a:pt x="251" y="523"/>
                </a:lnTo>
                <a:lnTo>
                  <a:pt x="252" y="521"/>
                </a:lnTo>
                <a:lnTo>
                  <a:pt x="259" y="521"/>
                </a:lnTo>
                <a:lnTo>
                  <a:pt x="262" y="525"/>
                </a:lnTo>
                <a:lnTo>
                  <a:pt x="266" y="531"/>
                </a:lnTo>
                <a:lnTo>
                  <a:pt x="269" y="528"/>
                </a:lnTo>
                <a:lnTo>
                  <a:pt x="270" y="528"/>
                </a:lnTo>
                <a:lnTo>
                  <a:pt x="269" y="527"/>
                </a:lnTo>
                <a:lnTo>
                  <a:pt x="265" y="521"/>
                </a:lnTo>
                <a:lnTo>
                  <a:pt x="260" y="515"/>
                </a:lnTo>
                <a:lnTo>
                  <a:pt x="259" y="513"/>
                </a:lnTo>
                <a:lnTo>
                  <a:pt x="255" y="516"/>
                </a:lnTo>
                <a:lnTo>
                  <a:pt x="252" y="517"/>
                </a:lnTo>
                <a:lnTo>
                  <a:pt x="247" y="521"/>
                </a:lnTo>
                <a:lnTo>
                  <a:pt x="247" y="523"/>
                </a:lnTo>
                <a:lnTo>
                  <a:pt x="247" y="524"/>
                </a:lnTo>
                <a:lnTo>
                  <a:pt x="247" y="525"/>
                </a:lnTo>
                <a:lnTo>
                  <a:pt x="245" y="527"/>
                </a:lnTo>
                <a:lnTo>
                  <a:pt x="244" y="527"/>
                </a:lnTo>
                <a:lnTo>
                  <a:pt x="241" y="524"/>
                </a:lnTo>
                <a:lnTo>
                  <a:pt x="239" y="520"/>
                </a:lnTo>
                <a:lnTo>
                  <a:pt x="237" y="513"/>
                </a:lnTo>
                <a:lnTo>
                  <a:pt x="237" y="506"/>
                </a:lnTo>
                <a:lnTo>
                  <a:pt x="237" y="504"/>
                </a:lnTo>
                <a:lnTo>
                  <a:pt x="241" y="498"/>
                </a:lnTo>
                <a:lnTo>
                  <a:pt x="244" y="491"/>
                </a:lnTo>
                <a:lnTo>
                  <a:pt x="245" y="490"/>
                </a:lnTo>
                <a:lnTo>
                  <a:pt x="250" y="482"/>
                </a:lnTo>
                <a:lnTo>
                  <a:pt x="251" y="470"/>
                </a:lnTo>
                <a:lnTo>
                  <a:pt x="251" y="468"/>
                </a:lnTo>
                <a:lnTo>
                  <a:pt x="252" y="468"/>
                </a:lnTo>
                <a:lnTo>
                  <a:pt x="256" y="467"/>
                </a:lnTo>
                <a:lnTo>
                  <a:pt x="265" y="461"/>
                </a:lnTo>
                <a:lnTo>
                  <a:pt x="278" y="456"/>
                </a:lnTo>
                <a:lnTo>
                  <a:pt x="292" y="452"/>
                </a:lnTo>
                <a:lnTo>
                  <a:pt x="299" y="448"/>
                </a:lnTo>
                <a:lnTo>
                  <a:pt x="303" y="446"/>
                </a:lnTo>
                <a:lnTo>
                  <a:pt x="307" y="453"/>
                </a:lnTo>
                <a:lnTo>
                  <a:pt x="304" y="461"/>
                </a:lnTo>
                <a:lnTo>
                  <a:pt x="304" y="464"/>
                </a:lnTo>
                <a:lnTo>
                  <a:pt x="303" y="467"/>
                </a:lnTo>
                <a:lnTo>
                  <a:pt x="303" y="472"/>
                </a:lnTo>
                <a:lnTo>
                  <a:pt x="301" y="485"/>
                </a:lnTo>
                <a:lnTo>
                  <a:pt x="300" y="486"/>
                </a:lnTo>
                <a:lnTo>
                  <a:pt x="306" y="489"/>
                </a:lnTo>
                <a:lnTo>
                  <a:pt x="307" y="498"/>
                </a:lnTo>
                <a:lnTo>
                  <a:pt x="306" y="504"/>
                </a:lnTo>
                <a:lnTo>
                  <a:pt x="304" y="510"/>
                </a:lnTo>
                <a:lnTo>
                  <a:pt x="304" y="513"/>
                </a:lnTo>
                <a:lnTo>
                  <a:pt x="303" y="523"/>
                </a:lnTo>
                <a:lnTo>
                  <a:pt x="304" y="530"/>
                </a:lnTo>
                <a:lnTo>
                  <a:pt x="306" y="532"/>
                </a:lnTo>
                <a:lnTo>
                  <a:pt x="303" y="539"/>
                </a:lnTo>
                <a:lnTo>
                  <a:pt x="299" y="546"/>
                </a:lnTo>
                <a:lnTo>
                  <a:pt x="293" y="554"/>
                </a:lnTo>
                <a:lnTo>
                  <a:pt x="289" y="561"/>
                </a:lnTo>
                <a:lnTo>
                  <a:pt x="297" y="557"/>
                </a:lnTo>
                <a:lnTo>
                  <a:pt x="303" y="550"/>
                </a:lnTo>
                <a:lnTo>
                  <a:pt x="307" y="551"/>
                </a:lnTo>
                <a:lnTo>
                  <a:pt x="308" y="546"/>
                </a:lnTo>
                <a:lnTo>
                  <a:pt x="307" y="540"/>
                </a:lnTo>
                <a:lnTo>
                  <a:pt x="312" y="532"/>
                </a:lnTo>
                <a:lnTo>
                  <a:pt x="310" y="527"/>
                </a:lnTo>
                <a:lnTo>
                  <a:pt x="312" y="520"/>
                </a:lnTo>
                <a:lnTo>
                  <a:pt x="311" y="510"/>
                </a:lnTo>
                <a:lnTo>
                  <a:pt x="312" y="501"/>
                </a:lnTo>
                <a:lnTo>
                  <a:pt x="312" y="500"/>
                </a:lnTo>
                <a:lnTo>
                  <a:pt x="316" y="501"/>
                </a:lnTo>
                <a:lnTo>
                  <a:pt x="322" y="502"/>
                </a:lnTo>
                <a:lnTo>
                  <a:pt x="334" y="506"/>
                </a:lnTo>
                <a:lnTo>
                  <a:pt x="340" y="505"/>
                </a:lnTo>
                <a:lnTo>
                  <a:pt x="346" y="505"/>
                </a:lnTo>
                <a:lnTo>
                  <a:pt x="345" y="502"/>
                </a:lnTo>
                <a:lnTo>
                  <a:pt x="344" y="501"/>
                </a:lnTo>
                <a:lnTo>
                  <a:pt x="334" y="501"/>
                </a:lnTo>
                <a:lnTo>
                  <a:pt x="326" y="500"/>
                </a:lnTo>
                <a:lnTo>
                  <a:pt x="321" y="495"/>
                </a:lnTo>
                <a:lnTo>
                  <a:pt x="316" y="487"/>
                </a:lnTo>
                <a:lnTo>
                  <a:pt x="315" y="486"/>
                </a:lnTo>
                <a:lnTo>
                  <a:pt x="312" y="482"/>
                </a:lnTo>
                <a:lnTo>
                  <a:pt x="314" y="471"/>
                </a:lnTo>
                <a:lnTo>
                  <a:pt x="318" y="467"/>
                </a:lnTo>
                <a:lnTo>
                  <a:pt x="319" y="457"/>
                </a:lnTo>
                <a:lnTo>
                  <a:pt x="327" y="438"/>
                </a:lnTo>
                <a:lnTo>
                  <a:pt x="330" y="442"/>
                </a:lnTo>
                <a:lnTo>
                  <a:pt x="329" y="453"/>
                </a:lnTo>
                <a:lnTo>
                  <a:pt x="331" y="453"/>
                </a:lnTo>
                <a:lnTo>
                  <a:pt x="333" y="453"/>
                </a:lnTo>
                <a:lnTo>
                  <a:pt x="334" y="440"/>
                </a:lnTo>
                <a:lnTo>
                  <a:pt x="336" y="427"/>
                </a:lnTo>
                <a:lnTo>
                  <a:pt x="338" y="418"/>
                </a:lnTo>
                <a:lnTo>
                  <a:pt x="340" y="411"/>
                </a:lnTo>
                <a:lnTo>
                  <a:pt x="341" y="410"/>
                </a:lnTo>
                <a:lnTo>
                  <a:pt x="342" y="415"/>
                </a:lnTo>
                <a:lnTo>
                  <a:pt x="345" y="414"/>
                </a:lnTo>
                <a:lnTo>
                  <a:pt x="349" y="403"/>
                </a:lnTo>
                <a:lnTo>
                  <a:pt x="352" y="401"/>
                </a:lnTo>
                <a:lnTo>
                  <a:pt x="359" y="407"/>
                </a:lnTo>
                <a:lnTo>
                  <a:pt x="364" y="416"/>
                </a:lnTo>
                <a:lnTo>
                  <a:pt x="366" y="426"/>
                </a:lnTo>
                <a:lnTo>
                  <a:pt x="363" y="440"/>
                </a:lnTo>
                <a:lnTo>
                  <a:pt x="360" y="456"/>
                </a:lnTo>
                <a:lnTo>
                  <a:pt x="360" y="460"/>
                </a:lnTo>
                <a:lnTo>
                  <a:pt x="360" y="471"/>
                </a:lnTo>
                <a:lnTo>
                  <a:pt x="357" y="479"/>
                </a:lnTo>
                <a:lnTo>
                  <a:pt x="364" y="485"/>
                </a:lnTo>
                <a:lnTo>
                  <a:pt x="367" y="494"/>
                </a:lnTo>
                <a:lnTo>
                  <a:pt x="363" y="502"/>
                </a:lnTo>
                <a:lnTo>
                  <a:pt x="359" y="505"/>
                </a:lnTo>
                <a:lnTo>
                  <a:pt x="357" y="513"/>
                </a:lnTo>
                <a:lnTo>
                  <a:pt x="360" y="523"/>
                </a:lnTo>
                <a:lnTo>
                  <a:pt x="360" y="531"/>
                </a:lnTo>
                <a:lnTo>
                  <a:pt x="355" y="535"/>
                </a:lnTo>
                <a:lnTo>
                  <a:pt x="353" y="546"/>
                </a:lnTo>
                <a:lnTo>
                  <a:pt x="352" y="550"/>
                </a:lnTo>
                <a:lnTo>
                  <a:pt x="349" y="557"/>
                </a:lnTo>
                <a:lnTo>
                  <a:pt x="340" y="565"/>
                </a:lnTo>
                <a:lnTo>
                  <a:pt x="338" y="570"/>
                </a:lnTo>
                <a:lnTo>
                  <a:pt x="333" y="587"/>
                </a:lnTo>
                <a:lnTo>
                  <a:pt x="338" y="583"/>
                </a:lnTo>
                <a:lnTo>
                  <a:pt x="340" y="580"/>
                </a:lnTo>
                <a:lnTo>
                  <a:pt x="341" y="579"/>
                </a:lnTo>
                <a:lnTo>
                  <a:pt x="351" y="561"/>
                </a:lnTo>
                <a:lnTo>
                  <a:pt x="360" y="554"/>
                </a:lnTo>
                <a:lnTo>
                  <a:pt x="361" y="554"/>
                </a:lnTo>
                <a:lnTo>
                  <a:pt x="366" y="553"/>
                </a:lnTo>
                <a:lnTo>
                  <a:pt x="366" y="551"/>
                </a:lnTo>
                <a:lnTo>
                  <a:pt x="368" y="539"/>
                </a:lnTo>
                <a:lnTo>
                  <a:pt x="368" y="534"/>
                </a:lnTo>
                <a:lnTo>
                  <a:pt x="374" y="504"/>
                </a:lnTo>
                <a:lnTo>
                  <a:pt x="376" y="501"/>
                </a:lnTo>
                <a:lnTo>
                  <a:pt x="379" y="504"/>
                </a:lnTo>
                <a:lnTo>
                  <a:pt x="381" y="506"/>
                </a:lnTo>
                <a:lnTo>
                  <a:pt x="383" y="509"/>
                </a:lnTo>
                <a:lnTo>
                  <a:pt x="385" y="510"/>
                </a:lnTo>
                <a:lnTo>
                  <a:pt x="390" y="510"/>
                </a:lnTo>
                <a:lnTo>
                  <a:pt x="394" y="517"/>
                </a:lnTo>
                <a:lnTo>
                  <a:pt x="400" y="519"/>
                </a:lnTo>
                <a:lnTo>
                  <a:pt x="404" y="520"/>
                </a:lnTo>
                <a:lnTo>
                  <a:pt x="413" y="523"/>
                </a:lnTo>
                <a:lnTo>
                  <a:pt x="413" y="520"/>
                </a:lnTo>
                <a:lnTo>
                  <a:pt x="409" y="513"/>
                </a:lnTo>
                <a:lnTo>
                  <a:pt x="401" y="515"/>
                </a:lnTo>
                <a:lnTo>
                  <a:pt x="400" y="512"/>
                </a:lnTo>
                <a:lnTo>
                  <a:pt x="396" y="509"/>
                </a:lnTo>
                <a:lnTo>
                  <a:pt x="389" y="501"/>
                </a:lnTo>
                <a:lnTo>
                  <a:pt x="383" y="497"/>
                </a:lnTo>
                <a:lnTo>
                  <a:pt x="382" y="495"/>
                </a:lnTo>
                <a:lnTo>
                  <a:pt x="379" y="493"/>
                </a:lnTo>
                <a:lnTo>
                  <a:pt x="378" y="483"/>
                </a:lnTo>
                <a:lnTo>
                  <a:pt x="378" y="480"/>
                </a:lnTo>
                <a:lnTo>
                  <a:pt x="378" y="478"/>
                </a:lnTo>
                <a:lnTo>
                  <a:pt x="379" y="475"/>
                </a:lnTo>
                <a:lnTo>
                  <a:pt x="381" y="468"/>
                </a:lnTo>
                <a:lnTo>
                  <a:pt x="378" y="459"/>
                </a:lnTo>
                <a:lnTo>
                  <a:pt x="375" y="456"/>
                </a:lnTo>
                <a:lnTo>
                  <a:pt x="374" y="455"/>
                </a:lnTo>
                <a:lnTo>
                  <a:pt x="376" y="453"/>
                </a:lnTo>
                <a:lnTo>
                  <a:pt x="381" y="452"/>
                </a:lnTo>
                <a:lnTo>
                  <a:pt x="391" y="446"/>
                </a:lnTo>
                <a:lnTo>
                  <a:pt x="396" y="442"/>
                </a:lnTo>
                <a:lnTo>
                  <a:pt x="401" y="440"/>
                </a:lnTo>
                <a:lnTo>
                  <a:pt x="401" y="434"/>
                </a:lnTo>
                <a:lnTo>
                  <a:pt x="402" y="433"/>
                </a:lnTo>
                <a:lnTo>
                  <a:pt x="401" y="423"/>
                </a:lnTo>
                <a:lnTo>
                  <a:pt x="402" y="416"/>
                </a:lnTo>
                <a:lnTo>
                  <a:pt x="406" y="412"/>
                </a:lnTo>
                <a:lnTo>
                  <a:pt x="409" y="410"/>
                </a:lnTo>
                <a:lnTo>
                  <a:pt x="412" y="407"/>
                </a:lnTo>
                <a:lnTo>
                  <a:pt x="421" y="401"/>
                </a:lnTo>
                <a:lnTo>
                  <a:pt x="426" y="400"/>
                </a:lnTo>
                <a:lnTo>
                  <a:pt x="424" y="404"/>
                </a:lnTo>
                <a:lnTo>
                  <a:pt x="420" y="411"/>
                </a:lnTo>
                <a:lnTo>
                  <a:pt x="419" y="412"/>
                </a:lnTo>
                <a:lnTo>
                  <a:pt x="413" y="418"/>
                </a:lnTo>
                <a:lnTo>
                  <a:pt x="408" y="426"/>
                </a:lnTo>
                <a:lnTo>
                  <a:pt x="411" y="429"/>
                </a:lnTo>
                <a:lnTo>
                  <a:pt x="416" y="429"/>
                </a:lnTo>
                <a:lnTo>
                  <a:pt x="413" y="434"/>
                </a:lnTo>
                <a:lnTo>
                  <a:pt x="415" y="434"/>
                </a:lnTo>
                <a:lnTo>
                  <a:pt x="416" y="438"/>
                </a:lnTo>
                <a:lnTo>
                  <a:pt x="420" y="446"/>
                </a:lnTo>
                <a:lnTo>
                  <a:pt x="423" y="444"/>
                </a:lnTo>
                <a:lnTo>
                  <a:pt x="427" y="440"/>
                </a:lnTo>
                <a:lnTo>
                  <a:pt x="421" y="434"/>
                </a:lnTo>
                <a:lnTo>
                  <a:pt x="427" y="430"/>
                </a:lnTo>
                <a:lnTo>
                  <a:pt x="426" y="422"/>
                </a:lnTo>
                <a:lnTo>
                  <a:pt x="430" y="418"/>
                </a:lnTo>
                <a:lnTo>
                  <a:pt x="436" y="420"/>
                </a:lnTo>
                <a:lnTo>
                  <a:pt x="434" y="430"/>
                </a:lnTo>
                <a:lnTo>
                  <a:pt x="434" y="435"/>
                </a:lnTo>
                <a:lnTo>
                  <a:pt x="436" y="434"/>
                </a:lnTo>
                <a:lnTo>
                  <a:pt x="438" y="433"/>
                </a:lnTo>
                <a:lnTo>
                  <a:pt x="441" y="425"/>
                </a:lnTo>
                <a:lnTo>
                  <a:pt x="441" y="419"/>
                </a:lnTo>
                <a:lnTo>
                  <a:pt x="438" y="412"/>
                </a:lnTo>
                <a:lnTo>
                  <a:pt x="438" y="410"/>
                </a:lnTo>
                <a:lnTo>
                  <a:pt x="447" y="410"/>
                </a:lnTo>
                <a:lnTo>
                  <a:pt x="447" y="405"/>
                </a:lnTo>
                <a:lnTo>
                  <a:pt x="436" y="401"/>
                </a:lnTo>
                <a:lnTo>
                  <a:pt x="438" y="390"/>
                </a:lnTo>
                <a:lnTo>
                  <a:pt x="438" y="381"/>
                </a:lnTo>
                <a:lnTo>
                  <a:pt x="445" y="380"/>
                </a:lnTo>
                <a:lnTo>
                  <a:pt x="452" y="377"/>
                </a:lnTo>
                <a:lnTo>
                  <a:pt x="458" y="381"/>
                </a:lnTo>
                <a:lnTo>
                  <a:pt x="464" y="388"/>
                </a:lnTo>
                <a:lnTo>
                  <a:pt x="467" y="393"/>
                </a:lnTo>
                <a:lnTo>
                  <a:pt x="467" y="395"/>
                </a:lnTo>
                <a:lnTo>
                  <a:pt x="469" y="401"/>
                </a:lnTo>
                <a:lnTo>
                  <a:pt x="475" y="408"/>
                </a:lnTo>
                <a:lnTo>
                  <a:pt x="482" y="410"/>
                </a:lnTo>
                <a:lnTo>
                  <a:pt x="490" y="411"/>
                </a:lnTo>
                <a:lnTo>
                  <a:pt x="498" y="420"/>
                </a:lnTo>
                <a:lnTo>
                  <a:pt x="499" y="422"/>
                </a:lnTo>
                <a:lnTo>
                  <a:pt x="503" y="431"/>
                </a:lnTo>
                <a:lnTo>
                  <a:pt x="513" y="442"/>
                </a:lnTo>
                <a:lnTo>
                  <a:pt x="518" y="445"/>
                </a:lnTo>
                <a:lnTo>
                  <a:pt x="513" y="446"/>
                </a:lnTo>
                <a:lnTo>
                  <a:pt x="521" y="448"/>
                </a:lnTo>
                <a:lnTo>
                  <a:pt x="527" y="445"/>
                </a:lnTo>
                <a:lnTo>
                  <a:pt x="528" y="441"/>
                </a:lnTo>
                <a:lnTo>
                  <a:pt x="520" y="437"/>
                </a:lnTo>
                <a:lnTo>
                  <a:pt x="522" y="434"/>
                </a:lnTo>
                <a:lnTo>
                  <a:pt x="522" y="434"/>
                </a:lnTo>
                <a:lnTo>
                  <a:pt x="509" y="425"/>
                </a:lnTo>
                <a:lnTo>
                  <a:pt x="503" y="420"/>
                </a:lnTo>
                <a:lnTo>
                  <a:pt x="502" y="420"/>
                </a:lnTo>
                <a:lnTo>
                  <a:pt x="501" y="419"/>
                </a:lnTo>
                <a:lnTo>
                  <a:pt x="503" y="419"/>
                </a:lnTo>
                <a:lnTo>
                  <a:pt x="510" y="419"/>
                </a:lnTo>
                <a:lnTo>
                  <a:pt x="514" y="416"/>
                </a:lnTo>
                <a:lnTo>
                  <a:pt x="516" y="415"/>
                </a:lnTo>
                <a:lnTo>
                  <a:pt x="502" y="412"/>
                </a:lnTo>
                <a:lnTo>
                  <a:pt x="499" y="403"/>
                </a:lnTo>
                <a:lnTo>
                  <a:pt x="499" y="392"/>
                </a:lnTo>
                <a:lnTo>
                  <a:pt x="501" y="389"/>
                </a:lnTo>
                <a:lnTo>
                  <a:pt x="498" y="382"/>
                </a:lnTo>
                <a:lnTo>
                  <a:pt x="505" y="380"/>
                </a:lnTo>
                <a:lnTo>
                  <a:pt x="506" y="390"/>
                </a:lnTo>
                <a:lnTo>
                  <a:pt x="513" y="395"/>
                </a:lnTo>
                <a:lnTo>
                  <a:pt x="513" y="388"/>
                </a:lnTo>
                <a:lnTo>
                  <a:pt x="512" y="377"/>
                </a:lnTo>
                <a:lnTo>
                  <a:pt x="509" y="371"/>
                </a:lnTo>
                <a:lnTo>
                  <a:pt x="510" y="371"/>
                </a:lnTo>
                <a:lnTo>
                  <a:pt x="514" y="369"/>
                </a:lnTo>
                <a:lnTo>
                  <a:pt x="509" y="369"/>
                </a:lnTo>
                <a:lnTo>
                  <a:pt x="502" y="370"/>
                </a:lnTo>
                <a:lnTo>
                  <a:pt x="492" y="374"/>
                </a:lnTo>
                <a:lnTo>
                  <a:pt x="487" y="369"/>
                </a:lnTo>
                <a:lnTo>
                  <a:pt x="497" y="362"/>
                </a:lnTo>
                <a:lnTo>
                  <a:pt x="506" y="358"/>
                </a:lnTo>
                <a:lnTo>
                  <a:pt x="510" y="348"/>
                </a:lnTo>
                <a:lnTo>
                  <a:pt x="509" y="343"/>
                </a:lnTo>
                <a:lnTo>
                  <a:pt x="498" y="356"/>
                </a:lnTo>
                <a:lnTo>
                  <a:pt x="488" y="356"/>
                </a:lnTo>
                <a:lnTo>
                  <a:pt x="479" y="367"/>
                </a:lnTo>
                <a:lnTo>
                  <a:pt x="468" y="359"/>
                </a:lnTo>
                <a:lnTo>
                  <a:pt x="467" y="352"/>
                </a:lnTo>
                <a:lnTo>
                  <a:pt x="462" y="359"/>
                </a:lnTo>
                <a:lnTo>
                  <a:pt x="456" y="356"/>
                </a:lnTo>
                <a:lnTo>
                  <a:pt x="450" y="344"/>
                </a:lnTo>
                <a:lnTo>
                  <a:pt x="456" y="337"/>
                </a:lnTo>
                <a:lnTo>
                  <a:pt x="454" y="336"/>
                </a:lnTo>
                <a:lnTo>
                  <a:pt x="441" y="339"/>
                </a:lnTo>
                <a:lnTo>
                  <a:pt x="434" y="336"/>
                </a:lnTo>
                <a:lnTo>
                  <a:pt x="431" y="333"/>
                </a:lnTo>
                <a:lnTo>
                  <a:pt x="428" y="328"/>
                </a:lnTo>
                <a:lnTo>
                  <a:pt x="430" y="326"/>
                </a:lnTo>
                <a:lnTo>
                  <a:pt x="434" y="321"/>
                </a:lnTo>
                <a:lnTo>
                  <a:pt x="442" y="314"/>
                </a:lnTo>
                <a:lnTo>
                  <a:pt x="446" y="310"/>
                </a:lnTo>
                <a:lnTo>
                  <a:pt x="447" y="325"/>
                </a:lnTo>
                <a:lnTo>
                  <a:pt x="457" y="332"/>
                </a:lnTo>
                <a:lnTo>
                  <a:pt x="456" y="320"/>
                </a:lnTo>
                <a:lnTo>
                  <a:pt x="454" y="317"/>
                </a:lnTo>
                <a:lnTo>
                  <a:pt x="453" y="305"/>
                </a:lnTo>
                <a:lnTo>
                  <a:pt x="454" y="298"/>
                </a:lnTo>
                <a:lnTo>
                  <a:pt x="460" y="300"/>
                </a:lnTo>
                <a:lnTo>
                  <a:pt x="465" y="311"/>
                </a:lnTo>
                <a:lnTo>
                  <a:pt x="476" y="322"/>
                </a:lnTo>
                <a:lnTo>
                  <a:pt x="482" y="328"/>
                </a:lnTo>
                <a:lnTo>
                  <a:pt x="484" y="333"/>
                </a:lnTo>
                <a:lnTo>
                  <a:pt x="486" y="336"/>
                </a:lnTo>
                <a:lnTo>
                  <a:pt x="490" y="343"/>
                </a:lnTo>
                <a:lnTo>
                  <a:pt x="492" y="336"/>
                </a:lnTo>
                <a:lnTo>
                  <a:pt x="490" y="333"/>
                </a:lnTo>
                <a:lnTo>
                  <a:pt x="487" y="329"/>
                </a:lnTo>
                <a:lnTo>
                  <a:pt x="487" y="322"/>
                </a:lnTo>
                <a:lnTo>
                  <a:pt x="480" y="315"/>
                </a:lnTo>
                <a:lnTo>
                  <a:pt x="483" y="307"/>
                </a:lnTo>
                <a:lnTo>
                  <a:pt x="488" y="299"/>
                </a:lnTo>
                <a:lnTo>
                  <a:pt x="498" y="292"/>
                </a:lnTo>
                <a:lnTo>
                  <a:pt x="498" y="299"/>
                </a:lnTo>
                <a:lnTo>
                  <a:pt x="503" y="295"/>
                </a:lnTo>
                <a:lnTo>
                  <a:pt x="505" y="303"/>
                </a:lnTo>
                <a:lnTo>
                  <a:pt x="507" y="313"/>
                </a:lnTo>
                <a:lnTo>
                  <a:pt x="510" y="311"/>
                </a:lnTo>
                <a:lnTo>
                  <a:pt x="512" y="302"/>
                </a:lnTo>
                <a:lnTo>
                  <a:pt x="524" y="302"/>
                </a:lnTo>
                <a:lnTo>
                  <a:pt x="524" y="310"/>
                </a:lnTo>
                <a:lnTo>
                  <a:pt x="524" y="318"/>
                </a:lnTo>
                <a:lnTo>
                  <a:pt x="524" y="329"/>
                </a:lnTo>
                <a:lnTo>
                  <a:pt x="525" y="333"/>
                </a:lnTo>
                <a:lnTo>
                  <a:pt x="525" y="336"/>
                </a:lnTo>
                <a:lnTo>
                  <a:pt x="520" y="339"/>
                </a:lnTo>
                <a:lnTo>
                  <a:pt x="524" y="341"/>
                </a:lnTo>
                <a:lnTo>
                  <a:pt x="533" y="337"/>
                </a:lnTo>
                <a:lnTo>
                  <a:pt x="546" y="339"/>
                </a:lnTo>
                <a:lnTo>
                  <a:pt x="548" y="339"/>
                </a:lnTo>
                <a:lnTo>
                  <a:pt x="552" y="337"/>
                </a:lnTo>
                <a:lnTo>
                  <a:pt x="542" y="333"/>
                </a:lnTo>
                <a:lnTo>
                  <a:pt x="537" y="333"/>
                </a:lnTo>
                <a:lnTo>
                  <a:pt x="531" y="332"/>
                </a:lnTo>
                <a:lnTo>
                  <a:pt x="532" y="321"/>
                </a:lnTo>
                <a:lnTo>
                  <a:pt x="531" y="310"/>
                </a:lnTo>
                <a:lnTo>
                  <a:pt x="531" y="309"/>
                </a:lnTo>
                <a:lnTo>
                  <a:pt x="532" y="303"/>
                </a:lnTo>
                <a:lnTo>
                  <a:pt x="539" y="305"/>
                </a:lnTo>
                <a:lnTo>
                  <a:pt x="540" y="305"/>
                </a:lnTo>
                <a:lnTo>
                  <a:pt x="555" y="313"/>
                </a:lnTo>
                <a:lnTo>
                  <a:pt x="562" y="313"/>
                </a:lnTo>
                <a:lnTo>
                  <a:pt x="573" y="314"/>
                </a:lnTo>
                <a:lnTo>
                  <a:pt x="587" y="314"/>
                </a:lnTo>
                <a:lnTo>
                  <a:pt x="584" y="324"/>
                </a:lnTo>
                <a:lnTo>
                  <a:pt x="584" y="326"/>
                </a:lnTo>
                <a:lnTo>
                  <a:pt x="578" y="333"/>
                </a:lnTo>
                <a:lnTo>
                  <a:pt x="577" y="336"/>
                </a:lnTo>
                <a:lnTo>
                  <a:pt x="574" y="337"/>
                </a:lnTo>
                <a:lnTo>
                  <a:pt x="567" y="341"/>
                </a:lnTo>
                <a:lnTo>
                  <a:pt x="563" y="344"/>
                </a:lnTo>
                <a:lnTo>
                  <a:pt x="561" y="345"/>
                </a:lnTo>
                <a:lnTo>
                  <a:pt x="554" y="348"/>
                </a:lnTo>
                <a:lnTo>
                  <a:pt x="552" y="350"/>
                </a:lnTo>
                <a:lnTo>
                  <a:pt x="543" y="355"/>
                </a:lnTo>
                <a:lnTo>
                  <a:pt x="540" y="355"/>
                </a:lnTo>
                <a:lnTo>
                  <a:pt x="533" y="360"/>
                </a:lnTo>
                <a:lnTo>
                  <a:pt x="532" y="367"/>
                </a:lnTo>
                <a:lnTo>
                  <a:pt x="544" y="358"/>
                </a:lnTo>
                <a:lnTo>
                  <a:pt x="554" y="355"/>
                </a:lnTo>
                <a:lnTo>
                  <a:pt x="566" y="350"/>
                </a:lnTo>
                <a:lnTo>
                  <a:pt x="573" y="344"/>
                </a:lnTo>
                <a:lnTo>
                  <a:pt x="578" y="344"/>
                </a:lnTo>
                <a:lnTo>
                  <a:pt x="588" y="336"/>
                </a:lnTo>
                <a:lnTo>
                  <a:pt x="588" y="336"/>
                </a:lnTo>
                <a:lnTo>
                  <a:pt x="589" y="333"/>
                </a:lnTo>
                <a:lnTo>
                  <a:pt x="589" y="332"/>
                </a:lnTo>
                <a:lnTo>
                  <a:pt x="592" y="333"/>
                </a:lnTo>
                <a:lnTo>
                  <a:pt x="596" y="335"/>
                </a:lnTo>
                <a:lnTo>
                  <a:pt x="595" y="341"/>
                </a:lnTo>
                <a:lnTo>
                  <a:pt x="595" y="350"/>
                </a:lnTo>
                <a:lnTo>
                  <a:pt x="593" y="356"/>
                </a:lnTo>
                <a:lnTo>
                  <a:pt x="600" y="362"/>
                </a:lnTo>
                <a:lnTo>
                  <a:pt x="604" y="356"/>
                </a:lnTo>
                <a:lnTo>
                  <a:pt x="608" y="366"/>
                </a:lnTo>
                <a:lnTo>
                  <a:pt x="607" y="371"/>
                </a:lnTo>
                <a:lnTo>
                  <a:pt x="603" y="377"/>
                </a:lnTo>
                <a:lnTo>
                  <a:pt x="603" y="378"/>
                </a:lnTo>
                <a:lnTo>
                  <a:pt x="600" y="386"/>
                </a:lnTo>
                <a:lnTo>
                  <a:pt x="608" y="381"/>
                </a:lnTo>
                <a:lnTo>
                  <a:pt x="618" y="373"/>
                </a:lnTo>
                <a:lnTo>
                  <a:pt x="625" y="366"/>
                </a:lnTo>
                <a:lnTo>
                  <a:pt x="626" y="366"/>
                </a:lnTo>
                <a:lnTo>
                  <a:pt x="632" y="367"/>
                </a:lnTo>
                <a:lnTo>
                  <a:pt x="634" y="367"/>
                </a:lnTo>
                <a:lnTo>
                  <a:pt x="637" y="367"/>
                </a:lnTo>
                <a:lnTo>
                  <a:pt x="643" y="358"/>
                </a:lnTo>
                <a:lnTo>
                  <a:pt x="643" y="352"/>
                </a:lnTo>
                <a:lnTo>
                  <a:pt x="630" y="356"/>
                </a:lnTo>
                <a:lnTo>
                  <a:pt x="628" y="355"/>
                </a:lnTo>
                <a:lnTo>
                  <a:pt x="614" y="350"/>
                </a:lnTo>
                <a:lnTo>
                  <a:pt x="611" y="345"/>
                </a:lnTo>
                <a:lnTo>
                  <a:pt x="608" y="341"/>
                </a:lnTo>
                <a:lnTo>
                  <a:pt x="618" y="336"/>
                </a:lnTo>
                <a:lnTo>
                  <a:pt x="626" y="336"/>
                </a:lnTo>
                <a:lnTo>
                  <a:pt x="628" y="333"/>
                </a:lnTo>
                <a:lnTo>
                  <a:pt x="629" y="330"/>
                </a:lnTo>
                <a:lnTo>
                  <a:pt x="619" y="322"/>
                </a:lnTo>
                <a:lnTo>
                  <a:pt x="617" y="321"/>
                </a:lnTo>
                <a:lnTo>
                  <a:pt x="617" y="317"/>
                </a:lnTo>
                <a:lnTo>
                  <a:pt x="619" y="314"/>
                </a:lnTo>
                <a:lnTo>
                  <a:pt x="611" y="311"/>
                </a:lnTo>
                <a:lnTo>
                  <a:pt x="607" y="307"/>
                </a:lnTo>
                <a:lnTo>
                  <a:pt x="614" y="303"/>
                </a:lnTo>
                <a:lnTo>
                  <a:pt x="622" y="302"/>
                </a:lnTo>
                <a:lnTo>
                  <a:pt x="625" y="300"/>
                </a:lnTo>
                <a:lnTo>
                  <a:pt x="630" y="298"/>
                </a:lnTo>
                <a:lnTo>
                  <a:pt x="629" y="296"/>
                </a:lnTo>
                <a:lnTo>
                  <a:pt x="615" y="298"/>
                </a:lnTo>
                <a:lnTo>
                  <a:pt x="611" y="298"/>
                </a:lnTo>
                <a:lnTo>
                  <a:pt x="625" y="287"/>
                </a:lnTo>
                <a:lnTo>
                  <a:pt x="634" y="284"/>
                </a:lnTo>
                <a:lnTo>
                  <a:pt x="638" y="280"/>
                </a:lnTo>
                <a:lnTo>
                  <a:pt x="632" y="277"/>
                </a:lnTo>
                <a:lnTo>
                  <a:pt x="626" y="273"/>
                </a:lnTo>
                <a:lnTo>
                  <a:pt x="629" y="270"/>
                </a:lnTo>
                <a:lnTo>
                  <a:pt x="632" y="265"/>
                </a:lnTo>
                <a:lnTo>
                  <a:pt x="633" y="262"/>
                </a:lnTo>
                <a:lnTo>
                  <a:pt x="643" y="250"/>
                </a:lnTo>
                <a:lnTo>
                  <a:pt x="652" y="234"/>
                </a:lnTo>
                <a:lnTo>
                  <a:pt x="662" y="224"/>
                </a:lnTo>
                <a:lnTo>
                  <a:pt x="664" y="223"/>
                </a:lnTo>
                <a:lnTo>
                  <a:pt x="670" y="219"/>
                </a:lnTo>
                <a:lnTo>
                  <a:pt x="685" y="223"/>
                </a:lnTo>
                <a:lnTo>
                  <a:pt x="686" y="223"/>
                </a:lnTo>
                <a:lnTo>
                  <a:pt x="694" y="227"/>
                </a:lnTo>
                <a:lnTo>
                  <a:pt x="697" y="230"/>
                </a:lnTo>
                <a:lnTo>
                  <a:pt x="700" y="231"/>
                </a:lnTo>
                <a:lnTo>
                  <a:pt x="698" y="227"/>
                </a:lnTo>
                <a:lnTo>
                  <a:pt x="697" y="223"/>
                </a:lnTo>
                <a:lnTo>
                  <a:pt x="693" y="216"/>
                </a:lnTo>
                <a:lnTo>
                  <a:pt x="685" y="212"/>
                </a:lnTo>
                <a:lnTo>
                  <a:pt x="678" y="210"/>
                </a:lnTo>
                <a:lnTo>
                  <a:pt x="678" y="202"/>
                </a:lnTo>
                <a:lnTo>
                  <a:pt x="682" y="193"/>
                </a:lnTo>
                <a:lnTo>
                  <a:pt x="686" y="176"/>
                </a:lnTo>
                <a:lnTo>
                  <a:pt x="690" y="168"/>
                </a:lnTo>
                <a:lnTo>
                  <a:pt x="700" y="170"/>
                </a:lnTo>
                <a:lnTo>
                  <a:pt x="712" y="178"/>
                </a:lnTo>
                <a:lnTo>
                  <a:pt x="719" y="183"/>
                </a:lnTo>
                <a:lnTo>
                  <a:pt x="724" y="179"/>
                </a:lnTo>
                <a:lnTo>
                  <a:pt x="720" y="172"/>
                </a:lnTo>
                <a:lnTo>
                  <a:pt x="716" y="167"/>
                </a:lnTo>
                <a:lnTo>
                  <a:pt x="715" y="161"/>
                </a:lnTo>
                <a:lnTo>
                  <a:pt x="704" y="153"/>
                </a:lnTo>
                <a:lnTo>
                  <a:pt x="700" y="149"/>
                </a:lnTo>
                <a:lnTo>
                  <a:pt x="690" y="149"/>
                </a:lnTo>
                <a:lnTo>
                  <a:pt x="681" y="146"/>
                </a:lnTo>
                <a:lnTo>
                  <a:pt x="679" y="134"/>
                </a:lnTo>
                <a:lnTo>
                  <a:pt x="678" y="127"/>
                </a:lnTo>
                <a:lnTo>
                  <a:pt x="686" y="120"/>
                </a:lnTo>
                <a:lnTo>
                  <a:pt x="693" y="127"/>
                </a:lnTo>
                <a:lnTo>
                  <a:pt x="700" y="134"/>
                </a:lnTo>
                <a:lnTo>
                  <a:pt x="709" y="140"/>
                </a:lnTo>
                <a:lnTo>
                  <a:pt x="712" y="131"/>
                </a:lnTo>
                <a:lnTo>
                  <a:pt x="703" y="125"/>
                </a:lnTo>
                <a:lnTo>
                  <a:pt x="703" y="118"/>
                </a:lnTo>
                <a:lnTo>
                  <a:pt x="712" y="118"/>
                </a:lnTo>
                <a:lnTo>
                  <a:pt x="713" y="114"/>
                </a:lnTo>
                <a:lnTo>
                  <a:pt x="700" y="108"/>
                </a:lnTo>
                <a:lnTo>
                  <a:pt x="700" y="93"/>
                </a:lnTo>
                <a:lnTo>
                  <a:pt x="701" y="88"/>
                </a:lnTo>
                <a:lnTo>
                  <a:pt x="697" y="81"/>
                </a:lnTo>
                <a:lnTo>
                  <a:pt x="700" y="77"/>
                </a:lnTo>
                <a:lnTo>
                  <a:pt x="705" y="78"/>
                </a:lnTo>
                <a:lnTo>
                  <a:pt x="707" y="82"/>
                </a:lnTo>
                <a:lnTo>
                  <a:pt x="707" y="84"/>
                </a:lnTo>
                <a:lnTo>
                  <a:pt x="707" y="85"/>
                </a:lnTo>
                <a:lnTo>
                  <a:pt x="715" y="85"/>
                </a:lnTo>
                <a:lnTo>
                  <a:pt x="719" y="95"/>
                </a:lnTo>
                <a:lnTo>
                  <a:pt x="724" y="103"/>
                </a:lnTo>
                <a:lnTo>
                  <a:pt x="731" y="100"/>
                </a:lnTo>
                <a:lnTo>
                  <a:pt x="734" y="86"/>
                </a:lnTo>
                <a:lnTo>
                  <a:pt x="738" y="92"/>
                </a:lnTo>
                <a:lnTo>
                  <a:pt x="733" y="110"/>
                </a:lnTo>
                <a:lnTo>
                  <a:pt x="739" y="111"/>
                </a:lnTo>
                <a:lnTo>
                  <a:pt x="743" y="96"/>
                </a:lnTo>
                <a:lnTo>
                  <a:pt x="752" y="100"/>
                </a:lnTo>
                <a:lnTo>
                  <a:pt x="758" y="112"/>
                </a:lnTo>
                <a:lnTo>
                  <a:pt x="763" y="126"/>
                </a:lnTo>
                <a:lnTo>
                  <a:pt x="768" y="119"/>
                </a:lnTo>
                <a:lnTo>
                  <a:pt x="773" y="111"/>
                </a:lnTo>
                <a:lnTo>
                  <a:pt x="769" y="103"/>
                </a:lnTo>
                <a:lnTo>
                  <a:pt x="764" y="88"/>
                </a:lnTo>
                <a:lnTo>
                  <a:pt x="763" y="78"/>
                </a:lnTo>
                <a:lnTo>
                  <a:pt x="768" y="81"/>
                </a:lnTo>
                <a:lnTo>
                  <a:pt x="776" y="88"/>
                </a:lnTo>
                <a:lnTo>
                  <a:pt x="779" y="92"/>
                </a:lnTo>
                <a:lnTo>
                  <a:pt x="783" y="96"/>
                </a:lnTo>
                <a:lnTo>
                  <a:pt x="779" y="107"/>
                </a:lnTo>
                <a:lnTo>
                  <a:pt x="784" y="105"/>
                </a:lnTo>
                <a:lnTo>
                  <a:pt x="789" y="96"/>
                </a:lnTo>
                <a:lnTo>
                  <a:pt x="795" y="92"/>
                </a:lnTo>
                <a:lnTo>
                  <a:pt x="797" y="95"/>
                </a:lnTo>
                <a:lnTo>
                  <a:pt x="801" y="100"/>
                </a:lnTo>
                <a:lnTo>
                  <a:pt x="805" y="100"/>
                </a:lnTo>
                <a:lnTo>
                  <a:pt x="809" y="92"/>
                </a:lnTo>
                <a:lnTo>
                  <a:pt x="814" y="95"/>
                </a:lnTo>
                <a:lnTo>
                  <a:pt x="816" y="101"/>
                </a:lnTo>
                <a:lnTo>
                  <a:pt x="810" y="112"/>
                </a:lnTo>
                <a:lnTo>
                  <a:pt x="808" y="120"/>
                </a:lnTo>
                <a:lnTo>
                  <a:pt x="797" y="126"/>
                </a:lnTo>
                <a:lnTo>
                  <a:pt x="798" y="134"/>
                </a:lnTo>
                <a:lnTo>
                  <a:pt x="804" y="133"/>
                </a:lnTo>
                <a:lnTo>
                  <a:pt x="799" y="141"/>
                </a:lnTo>
                <a:lnTo>
                  <a:pt x="795" y="145"/>
                </a:lnTo>
                <a:lnTo>
                  <a:pt x="786" y="155"/>
                </a:lnTo>
                <a:lnTo>
                  <a:pt x="780" y="172"/>
                </a:lnTo>
                <a:lnTo>
                  <a:pt x="773" y="183"/>
                </a:lnTo>
                <a:lnTo>
                  <a:pt x="765" y="197"/>
                </a:lnTo>
                <a:lnTo>
                  <a:pt x="758" y="205"/>
                </a:lnTo>
                <a:lnTo>
                  <a:pt x="760" y="205"/>
                </a:lnTo>
                <a:lnTo>
                  <a:pt x="775" y="200"/>
                </a:lnTo>
                <a:lnTo>
                  <a:pt x="773" y="205"/>
                </a:lnTo>
                <a:lnTo>
                  <a:pt x="763" y="208"/>
                </a:lnTo>
                <a:lnTo>
                  <a:pt x="763" y="209"/>
                </a:lnTo>
                <a:lnTo>
                  <a:pt x="765" y="213"/>
                </a:lnTo>
                <a:lnTo>
                  <a:pt x="775" y="210"/>
                </a:lnTo>
                <a:lnTo>
                  <a:pt x="776" y="213"/>
                </a:lnTo>
                <a:lnTo>
                  <a:pt x="778" y="216"/>
                </a:lnTo>
                <a:lnTo>
                  <a:pt x="779" y="219"/>
                </a:lnTo>
                <a:lnTo>
                  <a:pt x="778" y="227"/>
                </a:lnTo>
                <a:lnTo>
                  <a:pt x="782" y="231"/>
                </a:lnTo>
                <a:lnTo>
                  <a:pt x="773" y="234"/>
                </a:lnTo>
                <a:lnTo>
                  <a:pt x="772" y="234"/>
                </a:lnTo>
                <a:lnTo>
                  <a:pt x="767" y="245"/>
                </a:lnTo>
                <a:lnTo>
                  <a:pt x="768" y="253"/>
                </a:lnTo>
                <a:lnTo>
                  <a:pt x="780" y="250"/>
                </a:lnTo>
                <a:lnTo>
                  <a:pt x="778" y="262"/>
                </a:lnTo>
                <a:lnTo>
                  <a:pt x="771" y="270"/>
                </a:lnTo>
                <a:lnTo>
                  <a:pt x="763" y="279"/>
                </a:lnTo>
                <a:lnTo>
                  <a:pt x="763" y="294"/>
                </a:lnTo>
                <a:lnTo>
                  <a:pt x="763" y="299"/>
                </a:lnTo>
                <a:lnTo>
                  <a:pt x="763" y="303"/>
                </a:lnTo>
                <a:lnTo>
                  <a:pt x="767" y="315"/>
                </a:lnTo>
                <a:lnTo>
                  <a:pt x="771" y="322"/>
                </a:lnTo>
                <a:lnTo>
                  <a:pt x="776" y="322"/>
                </a:lnTo>
                <a:lnTo>
                  <a:pt x="776" y="317"/>
                </a:lnTo>
                <a:lnTo>
                  <a:pt x="771" y="310"/>
                </a:lnTo>
                <a:lnTo>
                  <a:pt x="771" y="300"/>
                </a:lnTo>
                <a:lnTo>
                  <a:pt x="778" y="299"/>
                </a:lnTo>
                <a:lnTo>
                  <a:pt x="783" y="302"/>
                </a:lnTo>
                <a:lnTo>
                  <a:pt x="779" y="313"/>
                </a:lnTo>
                <a:lnTo>
                  <a:pt x="778" y="314"/>
                </a:lnTo>
                <a:lnTo>
                  <a:pt x="786" y="315"/>
                </a:lnTo>
                <a:lnTo>
                  <a:pt x="787" y="315"/>
                </a:lnTo>
                <a:lnTo>
                  <a:pt x="790" y="315"/>
                </a:lnTo>
                <a:lnTo>
                  <a:pt x="793" y="303"/>
                </a:lnTo>
                <a:lnTo>
                  <a:pt x="794" y="303"/>
                </a:lnTo>
                <a:lnTo>
                  <a:pt x="795" y="284"/>
                </a:lnTo>
                <a:lnTo>
                  <a:pt x="802" y="273"/>
                </a:lnTo>
                <a:lnTo>
                  <a:pt x="804" y="270"/>
                </a:lnTo>
                <a:lnTo>
                  <a:pt x="809" y="258"/>
                </a:lnTo>
                <a:lnTo>
                  <a:pt x="812" y="251"/>
                </a:lnTo>
                <a:lnTo>
                  <a:pt x="814" y="249"/>
                </a:lnTo>
                <a:lnTo>
                  <a:pt x="802" y="249"/>
                </a:lnTo>
                <a:lnTo>
                  <a:pt x="797" y="243"/>
                </a:lnTo>
                <a:lnTo>
                  <a:pt x="802" y="232"/>
                </a:lnTo>
                <a:lnTo>
                  <a:pt x="808" y="223"/>
                </a:lnTo>
                <a:lnTo>
                  <a:pt x="820" y="195"/>
                </a:lnTo>
                <a:lnTo>
                  <a:pt x="835" y="165"/>
                </a:lnTo>
                <a:lnTo>
                  <a:pt x="838" y="150"/>
                </a:lnTo>
                <a:lnTo>
                  <a:pt x="839" y="137"/>
                </a:lnTo>
                <a:lnTo>
                  <a:pt x="847" y="111"/>
                </a:lnTo>
                <a:lnTo>
                  <a:pt x="861" y="80"/>
                </a:lnTo>
                <a:lnTo>
                  <a:pt x="876" y="59"/>
                </a:lnTo>
                <a:lnTo>
                  <a:pt x="879" y="62"/>
                </a:lnTo>
                <a:lnTo>
                  <a:pt x="883" y="65"/>
                </a:lnTo>
                <a:lnTo>
                  <a:pt x="883" y="92"/>
                </a:lnTo>
                <a:lnTo>
                  <a:pt x="889" y="92"/>
                </a:lnTo>
                <a:lnTo>
                  <a:pt x="892" y="116"/>
                </a:lnTo>
                <a:lnTo>
                  <a:pt x="884" y="127"/>
                </a:lnTo>
                <a:lnTo>
                  <a:pt x="865" y="142"/>
                </a:lnTo>
                <a:lnTo>
                  <a:pt x="862" y="146"/>
                </a:lnTo>
                <a:lnTo>
                  <a:pt x="864" y="146"/>
                </a:lnTo>
                <a:lnTo>
                  <a:pt x="879" y="141"/>
                </a:lnTo>
                <a:lnTo>
                  <a:pt x="892" y="142"/>
                </a:lnTo>
                <a:lnTo>
                  <a:pt x="894" y="160"/>
                </a:lnTo>
                <a:lnTo>
                  <a:pt x="894" y="161"/>
                </a:lnTo>
                <a:lnTo>
                  <a:pt x="894" y="172"/>
                </a:lnTo>
                <a:lnTo>
                  <a:pt x="894" y="186"/>
                </a:lnTo>
                <a:lnTo>
                  <a:pt x="894" y="191"/>
                </a:lnTo>
                <a:lnTo>
                  <a:pt x="894" y="213"/>
                </a:lnTo>
                <a:lnTo>
                  <a:pt x="894" y="221"/>
                </a:lnTo>
                <a:lnTo>
                  <a:pt x="899" y="212"/>
                </a:lnTo>
                <a:lnTo>
                  <a:pt x="902" y="202"/>
                </a:lnTo>
                <a:lnTo>
                  <a:pt x="904" y="202"/>
                </a:lnTo>
                <a:lnTo>
                  <a:pt x="910" y="201"/>
                </a:lnTo>
                <a:lnTo>
                  <a:pt x="914" y="185"/>
                </a:lnTo>
                <a:lnTo>
                  <a:pt x="922" y="185"/>
                </a:lnTo>
                <a:lnTo>
                  <a:pt x="929" y="185"/>
                </a:lnTo>
                <a:lnTo>
                  <a:pt x="936" y="178"/>
                </a:lnTo>
                <a:lnTo>
                  <a:pt x="925" y="164"/>
                </a:lnTo>
                <a:lnTo>
                  <a:pt x="926" y="157"/>
                </a:lnTo>
                <a:lnTo>
                  <a:pt x="924" y="156"/>
                </a:lnTo>
                <a:lnTo>
                  <a:pt x="929" y="144"/>
                </a:lnTo>
                <a:lnTo>
                  <a:pt x="932" y="144"/>
                </a:lnTo>
                <a:lnTo>
                  <a:pt x="944" y="146"/>
                </a:lnTo>
                <a:lnTo>
                  <a:pt x="948" y="148"/>
                </a:lnTo>
                <a:lnTo>
                  <a:pt x="947" y="145"/>
                </a:lnTo>
                <a:lnTo>
                  <a:pt x="947" y="142"/>
                </a:lnTo>
                <a:lnTo>
                  <a:pt x="930" y="137"/>
                </a:lnTo>
                <a:lnTo>
                  <a:pt x="932" y="131"/>
                </a:lnTo>
                <a:lnTo>
                  <a:pt x="933" y="126"/>
                </a:lnTo>
                <a:lnTo>
                  <a:pt x="934" y="125"/>
                </a:lnTo>
                <a:lnTo>
                  <a:pt x="926" y="120"/>
                </a:lnTo>
                <a:lnTo>
                  <a:pt x="928" y="107"/>
                </a:lnTo>
                <a:lnTo>
                  <a:pt x="945" y="108"/>
                </a:lnTo>
                <a:lnTo>
                  <a:pt x="948" y="103"/>
                </a:lnTo>
                <a:lnTo>
                  <a:pt x="940" y="100"/>
                </a:lnTo>
                <a:lnTo>
                  <a:pt x="939" y="85"/>
                </a:lnTo>
                <a:lnTo>
                  <a:pt x="956" y="86"/>
                </a:lnTo>
                <a:lnTo>
                  <a:pt x="974" y="86"/>
                </a:lnTo>
                <a:lnTo>
                  <a:pt x="965" y="81"/>
                </a:lnTo>
                <a:lnTo>
                  <a:pt x="955" y="77"/>
                </a:lnTo>
                <a:lnTo>
                  <a:pt x="952" y="70"/>
                </a:lnTo>
                <a:lnTo>
                  <a:pt x="944" y="58"/>
                </a:lnTo>
                <a:lnTo>
                  <a:pt x="932" y="67"/>
                </a:lnTo>
                <a:lnTo>
                  <a:pt x="921" y="59"/>
                </a:lnTo>
                <a:lnTo>
                  <a:pt x="921" y="48"/>
                </a:lnTo>
                <a:lnTo>
                  <a:pt x="936" y="52"/>
                </a:lnTo>
                <a:lnTo>
                  <a:pt x="932" y="43"/>
                </a:lnTo>
                <a:lnTo>
                  <a:pt x="924" y="39"/>
                </a:lnTo>
                <a:lnTo>
                  <a:pt x="925" y="30"/>
                </a:lnTo>
                <a:lnTo>
                  <a:pt x="944" y="33"/>
                </a:lnTo>
                <a:lnTo>
                  <a:pt x="954" y="48"/>
                </a:lnTo>
                <a:lnTo>
                  <a:pt x="956" y="29"/>
                </a:lnTo>
                <a:lnTo>
                  <a:pt x="945" y="21"/>
                </a:lnTo>
                <a:lnTo>
                  <a:pt x="945" y="9"/>
                </a:lnTo>
                <a:lnTo>
                  <a:pt x="951" y="7"/>
                </a:lnTo>
                <a:lnTo>
                  <a:pt x="954" y="2"/>
                </a:lnTo>
                <a:lnTo>
                  <a:pt x="955" y="2"/>
                </a:lnTo>
                <a:lnTo>
                  <a:pt x="963" y="3"/>
                </a:lnTo>
                <a:lnTo>
                  <a:pt x="960" y="17"/>
                </a:lnTo>
                <a:lnTo>
                  <a:pt x="969" y="13"/>
                </a:lnTo>
                <a:lnTo>
                  <a:pt x="973" y="17"/>
                </a:lnTo>
                <a:lnTo>
                  <a:pt x="974" y="20"/>
                </a:lnTo>
                <a:lnTo>
                  <a:pt x="988" y="7"/>
                </a:lnTo>
                <a:lnTo>
                  <a:pt x="992" y="11"/>
                </a:lnTo>
                <a:lnTo>
                  <a:pt x="999" y="2"/>
                </a:lnTo>
                <a:lnTo>
                  <a:pt x="1000" y="0"/>
                </a:lnTo>
                <a:lnTo>
                  <a:pt x="1010" y="5"/>
                </a:lnTo>
                <a:lnTo>
                  <a:pt x="1008" y="6"/>
                </a:lnTo>
                <a:lnTo>
                  <a:pt x="1005" y="14"/>
                </a:lnTo>
                <a:lnTo>
                  <a:pt x="1005" y="30"/>
                </a:lnTo>
                <a:lnTo>
                  <a:pt x="1015" y="21"/>
                </a:lnTo>
                <a:lnTo>
                  <a:pt x="1033" y="20"/>
                </a:lnTo>
                <a:lnTo>
                  <a:pt x="1035" y="33"/>
                </a:lnTo>
                <a:lnTo>
                  <a:pt x="1029" y="48"/>
                </a:lnTo>
                <a:lnTo>
                  <a:pt x="1034" y="52"/>
                </a:lnTo>
                <a:lnTo>
                  <a:pt x="1031" y="66"/>
                </a:lnTo>
                <a:lnTo>
                  <a:pt x="1020" y="69"/>
                </a:lnTo>
                <a:lnTo>
                  <a:pt x="1025" y="73"/>
                </a:lnTo>
                <a:lnTo>
                  <a:pt x="1007" y="80"/>
                </a:lnTo>
                <a:lnTo>
                  <a:pt x="997" y="75"/>
                </a:lnTo>
                <a:lnTo>
                  <a:pt x="986" y="82"/>
                </a:lnTo>
                <a:lnTo>
                  <a:pt x="985" y="89"/>
                </a:lnTo>
                <a:lnTo>
                  <a:pt x="984" y="95"/>
                </a:lnTo>
                <a:lnTo>
                  <a:pt x="996" y="90"/>
                </a:lnTo>
                <a:lnTo>
                  <a:pt x="1011" y="92"/>
                </a:lnTo>
                <a:lnTo>
                  <a:pt x="1014" y="96"/>
                </a:lnTo>
                <a:lnTo>
                  <a:pt x="1005" y="107"/>
                </a:lnTo>
                <a:lnTo>
                  <a:pt x="997" y="118"/>
                </a:lnTo>
                <a:lnTo>
                  <a:pt x="989" y="127"/>
                </a:lnTo>
                <a:lnTo>
                  <a:pt x="978" y="133"/>
                </a:lnTo>
                <a:lnTo>
                  <a:pt x="978" y="134"/>
                </a:lnTo>
                <a:lnTo>
                  <a:pt x="981" y="134"/>
                </a:lnTo>
                <a:lnTo>
                  <a:pt x="989" y="134"/>
                </a:lnTo>
                <a:lnTo>
                  <a:pt x="1008" y="119"/>
                </a:lnTo>
                <a:lnTo>
                  <a:pt x="1022" y="107"/>
                </a:lnTo>
                <a:lnTo>
                  <a:pt x="1029" y="96"/>
                </a:lnTo>
                <a:lnTo>
                  <a:pt x="1030" y="99"/>
                </a:lnTo>
                <a:lnTo>
                  <a:pt x="1034" y="111"/>
                </a:lnTo>
                <a:lnTo>
                  <a:pt x="1029" y="130"/>
                </a:lnTo>
                <a:lnTo>
                  <a:pt x="1018" y="145"/>
                </a:lnTo>
                <a:lnTo>
                  <a:pt x="1010" y="157"/>
                </a:lnTo>
                <a:lnTo>
                  <a:pt x="1005" y="165"/>
                </a:lnTo>
                <a:lnTo>
                  <a:pt x="1003" y="170"/>
                </a:lnTo>
                <a:lnTo>
                  <a:pt x="1007" y="175"/>
                </a:lnTo>
                <a:lnTo>
                  <a:pt x="1012" y="165"/>
                </a:lnTo>
                <a:lnTo>
                  <a:pt x="1014" y="161"/>
                </a:lnTo>
                <a:lnTo>
                  <a:pt x="1025" y="157"/>
                </a:lnTo>
                <a:lnTo>
                  <a:pt x="1026" y="156"/>
                </a:lnTo>
                <a:lnTo>
                  <a:pt x="1030" y="157"/>
                </a:lnTo>
                <a:lnTo>
                  <a:pt x="1027" y="161"/>
                </a:lnTo>
                <a:lnTo>
                  <a:pt x="1022" y="170"/>
                </a:lnTo>
                <a:lnTo>
                  <a:pt x="1022" y="171"/>
                </a:lnTo>
                <a:lnTo>
                  <a:pt x="1025" y="172"/>
                </a:lnTo>
                <a:lnTo>
                  <a:pt x="1033" y="164"/>
                </a:lnTo>
                <a:lnTo>
                  <a:pt x="1034" y="161"/>
                </a:lnTo>
                <a:lnTo>
                  <a:pt x="1041" y="149"/>
                </a:lnTo>
                <a:lnTo>
                  <a:pt x="1050" y="146"/>
                </a:lnTo>
                <a:lnTo>
                  <a:pt x="1042" y="165"/>
                </a:lnTo>
                <a:lnTo>
                  <a:pt x="1040" y="189"/>
                </a:lnTo>
                <a:lnTo>
                  <a:pt x="1041" y="205"/>
                </a:lnTo>
                <a:lnTo>
                  <a:pt x="1042" y="2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2" name="Freeform 515"/>
          <p:cNvSpPr>
            <a:spLocks/>
          </p:cNvSpPr>
          <p:nvPr/>
        </p:nvSpPr>
        <p:spPr bwMode="auto">
          <a:xfrm>
            <a:off x="7975600" y="803275"/>
            <a:ext cx="428625" cy="493713"/>
          </a:xfrm>
          <a:custGeom>
            <a:avLst/>
            <a:gdLst>
              <a:gd name="T0" fmla="*/ 7 w 270"/>
              <a:gd name="T1" fmla="*/ 181 h 311"/>
              <a:gd name="T2" fmla="*/ 6 w 270"/>
              <a:gd name="T3" fmla="*/ 154 h 311"/>
              <a:gd name="T4" fmla="*/ 14 w 270"/>
              <a:gd name="T5" fmla="*/ 113 h 311"/>
              <a:gd name="T6" fmla="*/ 21 w 270"/>
              <a:gd name="T7" fmla="*/ 112 h 311"/>
              <a:gd name="T8" fmla="*/ 11 w 270"/>
              <a:gd name="T9" fmla="*/ 76 h 311"/>
              <a:gd name="T10" fmla="*/ 18 w 270"/>
              <a:gd name="T11" fmla="*/ 60 h 311"/>
              <a:gd name="T12" fmla="*/ 15 w 270"/>
              <a:gd name="T13" fmla="*/ 29 h 311"/>
              <a:gd name="T14" fmla="*/ 51 w 270"/>
              <a:gd name="T15" fmla="*/ 3 h 311"/>
              <a:gd name="T16" fmla="*/ 78 w 270"/>
              <a:gd name="T17" fmla="*/ 15 h 311"/>
              <a:gd name="T18" fmla="*/ 74 w 270"/>
              <a:gd name="T19" fmla="*/ 52 h 311"/>
              <a:gd name="T20" fmla="*/ 114 w 270"/>
              <a:gd name="T21" fmla="*/ 25 h 311"/>
              <a:gd name="T22" fmla="*/ 124 w 270"/>
              <a:gd name="T23" fmla="*/ 48 h 311"/>
              <a:gd name="T24" fmla="*/ 146 w 270"/>
              <a:gd name="T25" fmla="*/ 26 h 311"/>
              <a:gd name="T26" fmla="*/ 167 w 270"/>
              <a:gd name="T27" fmla="*/ 38 h 311"/>
              <a:gd name="T28" fmla="*/ 149 w 270"/>
              <a:gd name="T29" fmla="*/ 67 h 311"/>
              <a:gd name="T30" fmla="*/ 195 w 270"/>
              <a:gd name="T31" fmla="*/ 53 h 311"/>
              <a:gd name="T32" fmla="*/ 212 w 270"/>
              <a:gd name="T33" fmla="*/ 68 h 311"/>
              <a:gd name="T34" fmla="*/ 234 w 270"/>
              <a:gd name="T35" fmla="*/ 68 h 311"/>
              <a:gd name="T36" fmla="*/ 249 w 270"/>
              <a:gd name="T37" fmla="*/ 95 h 311"/>
              <a:gd name="T38" fmla="*/ 242 w 270"/>
              <a:gd name="T39" fmla="*/ 120 h 311"/>
              <a:gd name="T40" fmla="*/ 209 w 270"/>
              <a:gd name="T41" fmla="*/ 146 h 311"/>
              <a:gd name="T42" fmla="*/ 190 w 270"/>
              <a:gd name="T43" fmla="*/ 175 h 311"/>
              <a:gd name="T44" fmla="*/ 159 w 270"/>
              <a:gd name="T45" fmla="*/ 196 h 311"/>
              <a:gd name="T46" fmla="*/ 119 w 270"/>
              <a:gd name="T47" fmla="*/ 195 h 311"/>
              <a:gd name="T48" fmla="*/ 92 w 270"/>
              <a:gd name="T49" fmla="*/ 194 h 311"/>
              <a:gd name="T50" fmla="*/ 56 w 270"/>
              <a:gd name="T51" fmla="*/ 187 h 311"/>
              <a:gd name="T52" fmla="*/ 47 w 270"/>
              <a:gd name="T53" fmla="*/ 195 h 311"/>
              <a:gd name="T54" fmla="*/ 58 w 270"/>
              <a:gd name="T55" fmla="*/ 198 h 311"/>
              <a:gd name="T56" fmla="*/ 66 w 270"/>
              <a:gd name="T57" fmla="*/ 205 h 311"/>
              <a:gd name="T58" fmla="*/ 70 w 270"/>
              <a:gd name="T59" fmla="*/ 213 h 311"/>
              <a:gd name="T60" fmla="*/ 104 w 270"/>
              <a:gd name="T61" fmla="*/ 213 h 311"/>
              <a:gd name="T62" fmla="*/ 131 w 270"/>
              <a:gd name="T63" fmla="*/ 217 h 311"/>
              <a:gd name="T64" fmla="*/ 138 w 270"/>
              <a:gd name="T65" fmla="*/ 241 h 311"/>
              <a:gd name="T66" fmla="*/ 141 w 270"/>
              <a:gd name="T67" fmla="*/ 255 h 311"/>
              <a:gd name="T68" fmla="*/ 161 w 270"/>
              <a:gd name="T69" fmla="*/ 236 h 311"/>
              <a:gd name="T70" fmla="*/ 167 w 270"/>
              <a:gd name="T71" fmla="*/ 265 h 311"/>
              <a:gd name="T72" fmla="*/ 161 w 270"/>
              <a:gd name="T73" fmla="*/ 289 h 311"/>
              <a:gd name="T74" fmla="*/ 154 w 270"/>
              <a:gd name="T75" fmla="*/ 297 h 311"/>
              <a:gd name="T76" fmla="*/ 161 w 270"/>
              <a:gd name="T77" fmla="*/ 303 h 311"/>
              <a:gd name="T78" fmla="*/ 169 w 270"/>
              <a:gd name="T79" fmla="*/ 286 h 311"/>
              <a:gd name="T80" fmla="*/ 191 w 270"/>
              <a:gd name="T81" fmla="*/ 273 h 311"/>
              <a:gd name="T82" fmla="*/ 197 w 270"/>
              <a:gd name="T83" fmla="*/ 278 h 311"/>
              <a:gd name="T84" fmla="*/ 191 w 270"/>
              <a:gd name="T85" fmla="*/ 293 h 311"/>
              <a:gd name="T86" fmla="*/ 199 w 270"/>
              <a:gd name="T87" fmla="*/ 296 h 311"/>
              <a:gd name="T88" fmla="*/ 199 w 270"/>
              <a:gd name="T89" fmla="*/ 285 h 311"/>
              <a:gd name="T90" fmla="*/ 212 w 270"/>
              <a:gd name="T91" fmla="*/ 286 h 311"/>
              <a:gd name="T92" fmla="*/ 208 w 270"/>
              <a:gd name="T93" fmla="*/ 265 h 311"/>
              <a:gd name="T94" fmla="*/ 209 w 270"/>
              <a:gd name="T95" fmla="*/ 250 h 311"/>
              <a:gd name="T96" fmla="*/ 214 w 270"/>
              <a:gd name="T97" fmla="*/ 243 h 311"/>
              <a:gd name="T98" fmla="*/ 235 w 270"/>
              <a:gd name="T99" fmla="*/ 267 h 311"/>
              <a:gd name="T100" fmla="*/ 236 w 270"/>
              <a:gd name="T101" fmla="*/ 285 h 311"/>
              <a:gd name="T102" fmla="*/ 236 w 270"/>
              <a:gd name="T103" fmla="*/ 255 h 311"/>
              <a:gd name="T104" fmla="*/ 247 w 270"/>
              <a:gd name="T105" fmla="*/ 240 h 311"/>
              <a:gd name="T106" fmla="*/ 266 w 270"/>
              <a:gd name="T107" fmla="*/ 24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70" h="311">
                <a:moveTo>
                  <a:pt x="0" y="176"/>
                </a:moveTo>
                <a:lnTo>
                  <a:pt x="4" y="192"/>
                </a:lnTo>
                <a:lnTo>
                  <a:pt x="10" y="192"/>
                </a:lnTo>
                <a:lnTo>
                  <a:pt x="7" y="181"/>
                </a:lnTo>
                <a:lnTo>
                  <a:pt x="6" y="175"/>
                </a:lnTo>
                <a:lnTo>
                  <a:pt x="6" y="169"/>
                </a:lnTo>
                <a:lnTo>
                  <a:pt x="6" y="160"/>
                </a:lnTo>
                <a:lnTo>
                  <a:pt x="6" y="154"/>
                </a:lnTo>
                <a:lnTo>
                  <a:pt x="3" y="139"/>
                </a:lnTo>
                <a:lnTo>
                  <a:pt x="7" y="132"/>
                </a:lnTo>
                <a:lnTo>
                  <a:pt x="10" y="120"/>
                </a:lnTo>
                <a:lnTo>
                  <a:pt x="14" y="113"/>
                </a:lnTo>
                <a:lnTo>
                  <a:pt x="19" y="121"/>
                </a:lnTo>
                <a:lnTo>
                  <a:pt x="19" y="117"/>
                </a:lnTo>
                <a:lnTo>
                  <a:pt x="21" y="113"/>
                </a:lnTo>
                <a:lnTo>
                  <a:pt x="21" y="112"/>
                </a:lnTo>
                <a:lnTo>
                  <a:pt x="21" y="104"/>
                </a:lnTo>
                <a:lnTo>
                  <a:pt x="10" y="100"/>
                </a:lnTo>
                <a:lnTo>
                  <a:pt x="10" y="87"/>
                </a:lnTo>
                <a:lnTo>
                  <a:pt x="11" y="76"/>
                </a:lnTo>
                <a:lnTo>
                  <a:pt x="10" y="64"/>
                </a:lnTo>
                <a:lnTo>
                  <a:pt x="10" y="61"/>
                </a:lnTo>
                <a:lnTo>
                  <a:pt x="17" y="60"/>
                </a:lnTo>
                <a:lnTo>
                  <a:pt x="18" y="60"/>
                </a:lnTo>
                <a:lnTo>
                  <a:pt x="17" y="57"/>
                </a:lnTo>
                <a:lnTo>
                  <a:pt x="13" y="53"/>
                </a:lnTo>
                <a:lnTo>
                  <a:pt x="11" y="41"/>
                </a:lnTo>
                <a:lnTo>
                  <a:pt x="15" y="29"/>
                </a:lnTo>
                <a:lnTo>
                  <a:pt x="21" y="10"/>
                </a:lnTo>
                <a:lnTo>
                  <a:pt x="21" y="7"/>
                </a:lnTo>
                <a:lnTo>
                  <a:pt x="41" y="0"/>
                </a:lnTo>
                <a:lnTo>
                  <a:pt x="51" y="3"/>
                </a:lnTo>
                <a:lnTo>
                  <a:pt x="59" y="3"/>
                </a:lnTo>
                <a:lnTo>
                  <a:pt x="62" y="3"/>
                </a:lnTo>
                <a:lnTo>
                  <a:pt x="67" y="12"/>
                </a:lnTo>
                <a:lnTo>
                  <a:pt x="78" y="15"/>
                </a:lnTo>
                <a:lnTo>
                  <a:pt x="71" y="29"/>
                </a:lnTo>
                <a:lnTo>
                  <a:pt x="81" y="30"/>
                </a:lnTo>
                <a:lnTo>
                  <a:pt x="77" y="42"/>
                </a:lnTo>
                <a:lnTo>
                  <a:pt x="74" y="52"/>
                </a:lnTo>
                <a:lnTo>
                  <a:pt x="85" y="41"/>
                </a:lnTo>
                <a:lnTo>
                  <a:pt x="96" y="34"/>
                </a:lnTo>
                <a:lnTo>
                  <a:pt x="108" y="25"/>
                </a:lnTo>
                <a:lnTo>
                  <a:pt x="114" y="25"/>
                </a:lnTo>
                <a:lnTo>
                  <a:pt x="116" y="23"/>
                </a:lnTo>
                <a:lnTo>
                  <a:pt x="120" y="34"/>
                </a:lnTo>
                <a:lnTo>
                  <a:pt x="114" y="56"/>
                </a:lnTo>
                <a:lnTo>
                  <a:pt x="124" y="48"/>
                </a:lnTo>
                <a:lnTo>
                  <a:pt x="126" y="41"/>
                </a:lnTo>
                <a:lnTo>
                  <a:pt x="133" y="31"/>
                </a:lnTo>
                <a:lnTo>
                  <a:pt x="135" y="23"/>
                </a:lnTo>
                <a:lnTo>
                  <a:pt x="146" y="26"/>
                </a:lnTo>
                <a:lnTo>
                  <a:pt x="154" y="29"/>
                </a:lnTo>
                <a:lnTo>
                  <a:pt x="148" y="35"/>
                </a:lnTo>
                <a:lnTo>
                  <a:pt x="157" y="34"/>
                </a:lnTo>
                <a:lnTo>
                  <a:pt x="167" y="38"/>
                </a:lnTo>
                <a:lnTo>
                  <a:pt x="171" y="42"/>
                </a:lnTo>
                <a:lnTo>
                  <a:pt x="164" y="55"/>
                </a:lnTo>
                <a:lnTo>
                  <a:pt x="156" y="61"/>
                </a:lnTo>
                <a:lnTo>
                  <a:pt x="149" y="67"/>
                </a:lnTo>
                <a:lnTo>
                  <a:pt x="153" y="71"/>
                </a:lnTo>
                <a:lnTo>
                  <a:pt x="159" y="72"/>
                </a:lnTo>
                <a:lnTo>
                  <a:pt x="182" y="60"/>
                </a:lnTo>
                <a:lnTo>
                  <a:pt x="195" y="53"/>
                </a:lnTo>
                <a:lnTo>
                  <a:pt x="199" y="60"/>
                </a:lnTo>
                <a:lnTo>
                  <a:pt x="201" y="64"/>
                </a:lnTo>
                <a:lnTo>
                  <a:pt x="209" y="65"/>
                </a:lnTo>
                <a:lnTo>
                  <a:pt x="212" y="68"/>
                </a:lnTo>
                <a:lnTo>
                  <a:pt x="213" y="68"/>
                </a:lnTo>
                <a:lnTo>
                  <a:pt x="216" y="79"/>
                </a:lnTo>
                <a:lnTo>
                  <a:pt x="223" y="76"/>
                </a:lnTo>
                <a:lnTo>
                  <a:pt x="234" y="68"/>
                </a:lnTo>
                <a:lnTo>
                  <a:pt x="242" y="76"/>
                </a:lnTo>
                <a:lnTo>
                  <a:pt x="245" y="85"/>
                </a:lnTo>
                <a:lnTo>
                  <a:pt x="246" y="91"/>
                </a:lnTo>
                <a:lnTo>
                  <a:pt x="249" y="95"/>
                </a:lnTo>
                <a:lnTo>
                  <a:pt x="251" y="105"/>
                </a:lnTo>
                <a:lnTo>
                  <a:pt x="253" y="109"/>
                </a:lnTo>
                <a:lnTo>
                  <a:pt x="246" y="117"/>
                </a:lnTo>
                <a:lnTo>
                  <a:pt x="242" y="120"/>
                </a:lnTo>
                <a:lnTo>
                  <a:pt x="227" y="128"/>
                </a:lnTo>
                <a:lnTo>
                  <a:pt x="210" y="135"/>
                </a:lnTo>
                <a:lnTo>
                  <a:pt x="210" y="146"/>
                </a:lnTo>
                <a:lnTo>
                  <a:pt x="209" y="146"/>
                </a:lnTo>
                <a:lnTo>
                  <a:pt x="199" y="151"/>
                </a:lnTo>
                <a:lnTo>
                  <a:pt x="202" y="161"/>
                </a:lnTo>
                <a:lnTo>
                  <a:pt x="197" y="169"/>
                </a:lnTo>
                <a:lnTo>
                  <a:pt x="190" y="175"/>
                </a:lnTo>
                <a:lnTo>
                  <a:pt x="183" y="180"/>
                </a:lnTo>
                <a:lnTo>
                  <a:pt x="190" y="184"/>
                </a:lnTo>
                <a:lnTo>
                  <a:pt x="178" y="190"/>
                </a:lnTo>
                <a:lnTo>
                  <a:pt x="159" y="196"/>
                </a:lnTo>
                <a:lnTo>
                  <a:pt x="153" y="196"/>
                </a:lnTo>
                <a:lnTo>
                  <a:pt x="138" y="195"/>
                </a:lnTo>
                <a:lnTo>
                  <a:pt x="120" y="195"/>
                </a:lnTo>
                <a:lnTo>
                  <a:pt x="119" y="195"/>
                </a:lnTo>
                <a:lnTo>
                  <a:pt x="108" y="194"/>
                </a:lnTo>
                <a:lnTo>
                  <a:pt x="103" y="194"/>
                </a:lnTo>
                <a:lnTo>
                  <a:pt x="100" y="194"/>
                </a:lnTo>
                <a:lnTo>
                  <a:pt x="92" y="194"/>
                </a:lnTo>
                <a:lnTo>
                  <a:pt x="75" y="192"/>
                </a:lnTo>
                <a:lnTo>
                  <a:pt x="60" y="188"/>
                </a:lnTo>
                <a:lnTo>
                  <a:pt x="59" y="187"/>
                </a:lnTo>
                <a:lnTo>
                  <a:pt x="56" y="187"/>
                </a:lnTo>
                <a:lnTo>
                  <a:pt x="49" y="190"/>
                </a:lnTo>
                <a:lnTo>
                  <a:pt x="48" y="190"/>
                </a:lnTo>
                <a:lnTo>
                  <a:pt x="45" y="191"/>
                </a:lnTo>
                <a:lnTo>
                  <a:pt x="47" y="195"/>
                </a:lnTo>
                <a:lnTo>
                  <a:pt x="48" y="195"/>
                </a:lnTo>
                <a:lnTo>
                  <a:pt x="55" y="194"/>
                </a:lnTo>
                <a:lnTo>
                  <a:pt x="62" y="192"/>
                </a:lnTo>
                <a:lnTo>
                  <a:pt x="58" y="198"/>
                </a:lnTo>
                <a:lnTo>
                  <a:pt x="49" y="205"/>
                </a:lnTo>
                <a:lnTo>
                  <a:pt x="52" y="209"/>
                </a:lnTo>
                <a:lnTo>
                  <a:pt x="59" y="209"/>
                </a:lnTo>
                <a:lnTo>
                  <a:pt x="66" y="205"/>
                </a:lnTo>
                <a:lnTo>
                  <a:pt x="71" y="205"/>
                </a:lnTo>
                <a:lnTo>
                  <a:pt x="74" y="207"/>
                </a:lnTo>
                <a:lnTo>
                  <a:pt x="66" y="210"/>
                </a:lnTo>
                <a:lnTo>
                  <a:pt x="70" y="213"/>
                </a:lnTo>
                <a:lnTo>
                  <a:pt x="75" y="211"/>
                </a:lnTo>
                <a:lnTo>
                  <a:pt x="86" y="210"/>
                </a:lnTo>
                <a:lnTo>
                  <a:pt x="97" y="211"/>
                </a:lnTo>
                <a:lnTo>
                  <a:pt x="104" y="213"/>
                </a:lnTo>
                <a:lnTo>
                  <a:pt x="107" y="220"/>
                </a:lnTo>
                <a:lnTo>
                  <a:pt x="118" y="218"/>
                </a:lnTo>
                <a:lnTo>
                  <a:pt x="122" y="218"/>
                </a:lnTo>
                <a:lnTo>
                  <a:pt x="131" y="217"/>
                </a:lnTo>
                <a:lnTo>
                  <a:pt x="141" y="220"/>
                </a:lnTo>
                <a:lnTo>
                  <a:pt x="152" y="224"/>
                </a:lnTo>
                <a:lnTo>
                  <a:pt x="146" y="232"/>
                </a:lnTo>
                <a:lnTo>
                  <a:pt x="138" y="241"/>
                </a:lnTo>
                <a:lnTo>
                  <a:pt x="135" y="248"/>
                </a:lnTo>
                <a:lnTo>
                  <a:pt x="135" y="250"/>
                </a:lnTo>
                <a:lnTo>
                  <a:pt x="135" y="258"/>
                </a:lnTo>
                <a:lnTo>
                  <a:pt x="141" y="255"/>
                </a:lnTo>
                <a:lnTo>
                  <a:pt x="142" y="255"/>
                </a:lnTo>
                <a:lnTo>
                  <a:pt x="146" y="239"/>
                </a:lnTo>
                <a:lnTo>
                  <a:pt x="153" y="236"/>
                </a:lnTo>
                <a:lnTo>
                  <a:pt x="161" y="236"/>
                </a:lnTo>
                <a:lnTo>
                  <a:pt x="167" y="240"/>
                </a:lnTo>
                <a:lnTo>
                  <a:pt x="169" y="252"/>
                </a:lnTo>
                <a:lnTo>
                  <a:pt x="168" y="262"/>
                </a:lnTo>
                <a:lnTo>
                  <a:pt x="167" y="265"/>
                </a:lnTo>
                <a:lnTo>
                  <a:pt x="165" y="269"/>
                </a:lnTo>
                <a:lnTo>
                  <a:pt x="164" y="274"/>
                </a:lnTo>
                <a:lnTo>
                  <a:pt x="161" y="284"/>
                </a:lnTo>
                <a:lnTo>
                  <a:pt x="161" y="289"/>
                </a:lnTo>
                <a:lnTo>
                  <a:pt x="160" y="289"/>
                </a:lnTo>
                <a:lnTo>
                  <a:pt x="154" y="293"/>
                </a:lnTo>
                <a:lnTo>
                  <a:pt x="148" y="296"/>
                </a:lnTo>
                <a:lnTo>
                  <a:pt x="154" y="297"/>
                </a:lnTo>
                <a:lnTo>
                  <a:pt x="156" y="297"/>
                </a:lnTo>
                <a:lnTo>
                  <a:pt x="157" y="305"/>
                </a:lnTo>
                <a:lnTo>
                  <a:pt x="157" y="307"/>
                </a:lnTo>
                <a:lnTo>
                  <a:pt x="161" y="303"/>
                </a:lnTo>
                <a:lnTo>
                  <a:pt x="164" y="299"/>
                </a:lnTo>
                <a:lnTo>
                  <a:pt x="165" y="296"/>
                </a:lnTo>
                <a:lnTo>
                  <a:pt x="167" y="293"/>
                </a:lnTo>
                <a:lnTo>
                  <a:pt x="169" y="286"/>
                </a:lnTo>
                <a:lnTo>
                  <a:pt x="175" y="278"/>
                </a:lnTo>
                <a:lnTo>
                  <a:pt x="182" y="278"/>
                </a:lnTo>
                <a:lnTo>
                  <a:pt x="187" y="278"/>
                </a:lnTo>
                <a:lnTo>
                  <a:pt x="191" y="273"/>
                </a:lnTo>
                <a:lnTo>
                  <a:pt x="198" y="263"/>
                </a:lnTo>
                <a:lnTo>
                  <a:pt x="204" y="263"/>
                </a:lnTo>
                <a:lnTo>
                  <a:pt x="198" y="275"/>
                </a:lnTo>
                <a:lnTo>
                  <a:pt x="197" y="278"/>
                </a:lnTo>
                <a:lnTo>
                  <a:pt x="193" y="284"/>
                </a:lnTo>
                <a:lnTo>
                  <a:pt x="191" y="285"/>
                </a:lnTo>
                <a:lnTo>
                  <a:pt x="190" y="286"/>
                </a:lnTo>
                <a:lnTo>
                  <a:pt x="191" y="293"/>
                </a:lnTo>
                <a:lnTo>
                  <a:pt x="194" y="300"/>
                </a:lnTo>
                <a:lnTo>
                  <a:pt x="198" y="311"/>
                </a:lnTo>
                <a:lnTo>
                  <a:pt x="202" y="307"/>
                </a:lnTo>
                <a:lnTo>
                  <a:pt x="199" y="296"/>
                </a:lnTo>
                <a:lnTo>
                  <a:pt x="198" y="293"/>
                </a:lnTo>
                <a:lnTo>
                  <a:pt x="197" y="288"/>
                </a:lnTo>
                <a:lnTo>
                  <a:pt x="198" y="286"/>
                </a:lnTo>
                <a:lnTo>
                  <a:pt x="199" y="285"/>
                </a:lnTo>
                <a:lnTo>
                  <a:pt x="204" y="274"/>
                </a:lnTo>
                <a:lnTo>
                  <a:pt x="210" y="285"/>
                </a:lnTo>
                <a:lnTo>
                  <a:pt x="212" y="289"/>
                </a:lnTo>
                <a:lnTo>
                  <a:pt x="212" y="286"/>
                </a:lnTo>
                <a:lnTo>
                  <a:pt x="213" y="280"/>
                </a:lnTo>
                <a:lnTo>
                  <a:pt x="213" y="278"/>
                </a:lnTo>
                <a:lnTo>
                  <a:pt x="212" y="273"/>
                </a:lnTo>
                <a:lnTo>
                  <a:pt x="208" y="265"/>
                </a:lnTo>
                <a:lnTo>
                  <a:pt x="209" y="263"/>
                </a:lnTo>
                <a:lnTo>
                  <a:pt x="213" y="262"/>
                </a:lnTo>
                <a:lnTo>
                  <a:pt x="213" y="260"/>
                </a:lnTo>
                <a:lnTo>
                  <a:pt x="209" y="250"/>
                </a:lnTo>
                <a:lnTo>
                  <a:pt x="204" y="240"/>
                </a:lnTo>
                <a:lnTo>
                  <a:pt x="206" y="233"/>
                </a:lnTo>
                <a:lnTo>
                  <a:pt x="219" y="233"/>
                </a:lnTo>
                <a:lnTo>
                  <a:pt x="214" y="243"/>
                </a:lnTo>
                <a:lnTo>
                  <a:pt x="224" y="241"/>
                </a:lnTo>
                <a:lnTo>
                  <a:pt x="229" y="252"/>
                </a:lnTo>
                <a:lnTo>
                  <a:pt x="235" y="263"/>
                </a:lnTo>
                <a:lnTo>
                  <a:pt x="235" y="267"/>
                </a:lnTo>
                <a:lnTo>
                  <a:pt x="236" y="271"/>
                </a:lnTo>
                <a:lnTo>
                  <a:pt x="234" y="280"/>
                </a:lnTo>
                <a:lnTo>
                  <a:pt x="229" y="284"/>
                </a:lnTo>
                <a:lnTo>
                  <a:pt x="236" y="285"/>
                </a:lnTo>
                <a:lnTo>
                  <a:pt x="245" y="278"/>
                </a:lnTo>
                <a:lnTo>
                  <a:pt x="240" y="271"/>
                </a:lnTo>
                <a:lnTo>
                  <a:pt x="240" y="263"/>
                </a:lnTo>
                <a:lnTo>
                  <a:pt x="236" y="255"/>
                </a:lnTo>
                <a:lnTo>
                  <a:pt x="232" y="245"/>
                </a:lnTo>
                <a:lnTo>
                  <a:pt x="240" y="240"/>
                </a:lnTo>
                <a:lnTo>
                  <a:pt x="247" y="243"/>
                </a:lnTo>
                <a:lnTo>
                  <a:pt x="247" y="240"/>
                </a:lnTo>
                <a:lnTo>
                  <a:pt x="258" y="240"/>
                </a:lnTo>
                <a:lnTo>
                  <a:pt x="261" y="241"/>
                </a:lnTo>
                <a:lnTo>
                  <a:pt x="257" y="252"/>
                </a:lnTo>
                <a:lnTo>
                  <a:pt x="266" y="243"/>
                </a:lnTo>
                <a:lnTo>
                  <a:pt x="270" y="2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3" name="Freeform 516"/>
          <p:cNvSpPr>
            <a:spLocks/>
          </p:cNvSpPr>
          <p:nvPr/>
        </p:nvSpPr>
        <p:spPr bwMode="auto">
          <a:xfrm>
            <a:off x="5249863" y="5957888"/>
            <a:ext cx="25400" cy="31750"/>
          </a:xfrm>
          <a:custGeom>
            <a:avLst/>
            <a:gdLst>
              <a:gd name="T0" fmla="*/ 5 w 16"/>
              <a:gd name="T1" fmla="*/ 20 h 20"/>
              <a:gd name="T2" fmla="*/ 2 w 16"/>
              <a:gd name="T3" fmla="*/ 20 h 20"/>
              <a:gd name="T4" fmla="*/ 1 w 16"/>
              <a:gd name="T5" fmla="*/ 19 h 20"/>
              <a:gd name="T6" fmla="*/ 1 w 16"/>
              <a:gd name="T7" fmla="*/ 18 h 20"/>
              <a:gd name="T8" fmla="*/ 1 w 16"/>
              <a:gd name="T9" fmla="*/ 16 h 20"/>
              <a:gd name="T10" fmla="*/ 0 w 16"/>
              <a:gd name="T11" fmla="*/ 16 h 20"/>
              <a:gd name="T12" fmla="*/ 0 w 16"/>
              <a:gd name="T13" fmla="*/ 11 h 20"/>
              <a:gd name="T14" fmla="*/ 0 w 16"/>
              <a:gd name="T15" fmla="*/ 9 h 20"/>
              <a:gd name="T16" fmla="*/ 0 w 16"/>
              <a:gd name="T17" fmla="*/ 4 h 20"/>
              <a:gd name="T18" fmla="*/ 6 w 16"/>
              <a:gd name="T19" fmla="*/ 1 h 20"/>
              <a:gd name="T20" fmla="*/ 8 w 16"/>
              <a:gd name="T21" fmla="*/ 0 h 20"/>
              <a:gd name="T22" fmla="*/ 8 w 16"/>
              <a:gd name="T23" fmla="*/ 1 h 20"/>
              <a:gd name="T24" fmla="*/ 9 w 16"/>
              <a:gd name="T25" fmla="*/ 7 h 20"/>
              <a:gd name="T26" fmla="*/ 12 w 16"/>
              <a:gd name="T27" fmla="*/ 5 h 20"/>
              <a:gd name="T28" fmla="*/ 13 w 16"/>
              <a:gd name="T29" fmla="*/ 3 h 20"/>
              <a:gd name="T30" fmla="*/ 15 w 16"/>
              <a:gd name="T31" fmla="*/ 4 h 20"/>
              <a:gd name="T32" fmla="*/ 16 w 16"/>
              <a:gd name="T33" fmla="*/ 5 h 20"/>
              <a:gd name="T34" fmla="*/ 15 w 16"/>
              <a:gd name="T35" fmla="*/ 7 h 20"/>
              <a:gd name="T36" fmla="*/ 10 w 16"/>
              <a:gd name="T37" fmla="*/ 13 h 20"/>
              <a:gd name="T38" fmla="*/ 9 w 16"/>
              <a:gd name="T39" fmla="*/ 16 h 20"/>
              <a:gd name="T40" fmla="*/ 5 w 16"/>
              <a:gd name="T4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" h="20">
                <a:moveTo>
                  <a:pt x="5" y="20"/>
                </a:moveTo>
                <a:lnTo>
                  <a:pt x="2" y="20"/>
                </a:lnTo>
                <a:lnTo>
                  <a:pt x="1" y="19"/>
                </a:lnTo>
                <a:lnTo>
                  <a:pt x="1" y="18"/>
                </a:lnTo>
                <a:lnTo>
                  <a:pt x="1" y="16"/>
                </a:lnTo>
                <a:lnTo>
                  <a:pt x="0" y="16"/>
                </a:lnTo>
                <a:lnTo>
                  <a:pt x="0" y="11"/>
                </a:lnTo>
                <a:lnTo>
                  <a:pt x="0" y="9"/>
                </a:lnTo>
                <a:lnTo>
                  <a:pt x="0" y="4"/>
                </a:lnTo>
                <a:lnTo>
                  <a:pt x="6" y="1"/>
                </a:lnTo>
                <a:lnTo>
                  <a:pt x="8" y="0"/>
                </a:lnTo>
                <a:lnTo>
                  <a:pt x="8" y="1"/>
                </a:lnTo>
                <a:lnTo>
                  <a:pt x="9" y="7"/>
                </a:lnTo>
                <a:lnTo>
                  <a:pt x="12" y="5"/>
                </a:lnTo>
                <a:lnTo>
                  <a:pt x="13" y="3"/>
                </a:lnTo>
                <a:lnTo>
                  <a:pt x="15" y="4"/>
                </a:lnTo>
                <a:lnTo>
                  <a:pt x="16" y="5"/>
                </a:lnTo>
                <a:lnTo>
                  <a:pt x="15" y="7"/>
                </a:lnTo>
                <a:lnTo>
                  <a:pt x="10" y="13"/>
                </a:lnTo>
                <a:lnTo>
                  <a:pt x="9" y="16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4" name="Freeform 517"/>
          <p:cNvSpPr>
            <a:spLocks/>
          </p:cNvSpPr>
          <p:nvPr/>
        </p:nvSpPr>
        <p:spPr bwMode="auto">
          <a:xfrm>
            <a:off x="5218113" y="5945188"/>
            <a:ext cx="23813" cy="38100"/>
          </a:xfrm>
          <a:custGeom>
            <a:avLst/>
            <a:gdLst>
              <a:gd name="T0" fmla="*/ 15 w 15"/>
              <a:gd name="T1" fmla="*/ 24 h 24"/>
              <a:gd name="T2" fmla="*/ 15 w 15"/>
              <a:gd name="T3" fmla="*/ 23 h 24"/>
              <a:gd name="T4" fmla="*/ 14 w 15"/>
              <a:gd name="T5" fmla="*/ 23 h 24"/>
              <a:gd name="T6" fmla="*/ 2 w 15"/>
              <a:gd name="T7" fmla="*/ 12 h 24"/>
              <a:gd name="T8" fmla="*/ 0 w 15"/>
              <a:gd name="T9" fmla="*/ 4 h 24"/>
              <a:gd name="T10" fmla="*/ 2 w 15"/>
              <a:gd name="T11" fmla="*/ 4 h 24"/>
              <a:gd name="T12" fmla="*/ 5 w 15"/>
              <a:gd name="T13" fmla="*/ 0 h 24"/>
              <a:gd name="T14" fmla="*/ 6 w 15"/>
              <a:gd name="T15" fmla="*/ 0 h 24"/>
              <a:gd name="T16" fmla="*/ 14 w 15"/>
              <a:gd name="T17" fmla="*/ 5 h 24"/>
              <a:gd name="T18" fmla="*/ 15 w 15"/>
              <a:gd name="T19" fmla="*/ 11 h 24"/>
              <a:gd name="T20" fmla="*/ 15 w 15"/>
              <a:gd name="T21" fmla="*/ 21 h 24"/>
              <a:gd name="T22" fmla="*/ 15 w 15"/>
              <a:gd name="T23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4">
                <a:moveTo>
                  <a:pt x="15" y="24"/>
                </a:moveTo>
                <a:lnTo>
                  <a:pt x="15" y="23"/>
                </a:lnTo>
                <a:lnTo>
                  <a:pt x="14" y="23"/>
                </a:lnTo>
                <a:lnTo>
                  <a:pt x="2" y="12"/>
                </a:lnTo>
                <a:lnTo>
                  <a:pt x="0" y="4"/>
                </a:lnTo>
                <a:lnTo>
                  <a:pt x="2" y="4"/>
                </a:lnTo>
                <a:lnTo>
                  <a:pt x="5" y="0"/>
                </a:lnTo>
                <a:lnTo>
                  <a:pt x="6" y="0"/>
                </a:lnTo>
                <a:lnTo>
                  <a:pt x="14" y="5"/>
                </a:lnTo>
                <a:lnTo>
                  <a:pt x="15" y="11"/>
                </a:lnTo>
                <a:lnTo>
                  <a:pt x="15" y="21"/>
                </a:lnTo>
                <a:lnTo>
                  <a:pt x="15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5" name="Freeform 518"/>
          <p:cNvSpPr>
            <a:spLocks/>
          </p:cNvSpPr>
          <p:nvPr/>
        </p:nvSpPr>
        <p:spPr bwMode="auto">
          <a:xfrm>
            <a:off x="5116513" y="5929313"/>
            <a:ext cx="20638" cy="36513"/>
          </a:xfrm>
          <a:custGeom>
            <a:avLst/>
            <a:gdLst>
              <a:gd name="T0" fmla="*/ 6 w 13"/>
              <a:gd name="T1" fmla="*/ 23 h 23"/>
              <a:gd name="T2" fmla="*/ 3 w 13"/>
              <a:gd name="T3" fmla="*/ 22 h 23"/>
              <a:gd name="T4" fmla="*/ 2 w 13"/>
              <a:gd name="T5" fmla="*/ 14 h 23"/>
              <a:gd name="T6" fmla="*/ 0 w 13"/>
              <a:gd name="T7" fmla="*/ 8 h 23"/>
              <a:gd name="T8" fmla="*/ 2 w 13"/>
              <a:gd name="T9" fmla="*/ 6 h 23"/>
              <a:gd name="T10" fmla="*/ 3 w 13"/>
              <a:gd name="T11" fmla="*/ 3 h 23"/>
              <a:gd name="T12" fmla="*/ 3 w 13"/>
              <a:gd name="T13" fmla="*/ 1 h 23"/>
              <a:gd name="T14" fmla="*/ 3 w 13"/>
              <a:gd name="T15" fmla="*/ 0 h 23"/>
              <a:gd name="T16" fmla="*/ 10 w 13"/>
              <a:gd name="T17" fmla="*/ 0 h 23"/>
              <a:gd name="T18" fmla="*/ 8 w 13"/>
              <a:gd name="T19" fmla="*/ 8 h 23"/>
              <a:gd name="T20" fmla="*/ 11 w 13"/>
              <a:gd name="T21" fmla="*/ 12 h 23"/>
              <a:gd name="T22" fmla="*/ 13 w 13"/>
              <a:gd name="T23" fmla="*/ 15 h 23"/>
              <a:gd name="T24" fmla="*/ 13 w 13"/>
              <a:gd name="T25" fmla="*/ 18 h 23"/>
              <a:gd name="T26" fmla="*/ 13 w 13"/>
              <a:gd name="T27" fmla="*/ 22 h 23"/>
              <a:gd name="T28" fmla="*/ 11 w 13"/>
              <a:gd name="T29" fmla="*/ 22 h 23"/>
              <a:gd name="T30" fmla="*/ 8 w 13"/>
              <a:gd name="T31" fmla="*/ 18 h 23"/>
              <a:gd name="T32" fmla="*/ 7 w 13"/>
              <a:gd name="T33" fmla="*/ 14 h 23"/>
              <a:gd name="T34" fmla="*/ 7 w 13"/>
              <a:gd name="T35" fmla="*/ 15 h 23"/>
              <a:gd name="T36" fmla="*/ 7 w 13"/>
              <a:gd name="T37" fmla="*/ 21 h 23"/>
              <a:gd name="T38" fmla="*/ 6 w 13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23">
                <a:moveTo>
                  <a:pt x="6" y="23"/>
                </a:moveTo>
                <a:lnTo>
                  <a:pt x="3" y="22"/>
                </a:lnTo>
                <a:lnTo>
                  <a:pt x="2" y="14"/>
                </a:lnTo>
                <a:lnTo>
                  <a:pt x="0" y="8"/>
                </a:lnTo>
                <a:lnTo>
                  <a:pt x="2" y="6"/>
                </a:lnTo>
                <a:lnTo>
                  <a:pt x="3" y="3"/>
                </a:lnTo>
                <a:lnTo>
                  <a:pt x="3" y="1"/>
                </a:lnTo>
                <a:lnTo>
                  <a:pt x="3" y="0"/>
                </a:lnTo>
                <a:lnTo>
                  <a:pt x="10" y="0"/>
                </a:lnTo>
                <a:lnTo>
                  <a:pt x="8" y="8"/>
                </a:lnTo>
                <a:lnTo>
                  <a:pt x="11" y="12"/>
                </a:lnTo>
                <a:lnTo>
                  <a:pt x="13" y="15"/>
                </a:lnTo>
                <a:lnTo>
                  <a:pt x="13" y="18"/>
                </a:lnTo>
                <a:lnTo>
                  <a:pt x="13" y="22"/>
                </a:lnTo>
                <a:lnTo>
                  <a:pt x="11" y="22"/>
                </a:lnTo>
                <a:lnTo>
                  <a:pt x="8" y="18"/>
                </a:lnTo>
                <a:lnTo>
                  <a:pt x="7" y="14"/>
                </a:lnTo>
                <a:lnTo>
                  <a:pt x="7" y="15"/>
                </a:lnTo>
                <a:lnTo>
                  <a:pt x="7" y="21"/>
                </a:lnTo>
                <a:lnTo>
                  <a:pt x="6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6" name="Freeform 519"/>
          <p:cNvSpPr>
            <a:spLocks/>
          </p:cNvSpPr>
          <p:nvPr/>
        </p:nvSpPr>
        <p:spPr bwMode="auto">
          <a:xfrm>
            <a:off x="5119688" y="5876925"/>
            <a:ext cx="20638" cy="44450"/>
          </a:xfrm>
          <a:custGeom>
            <a:avLst/>
            <a:gdLst>
              <a:gd name="T0" fmla="*/ 13 w 13"/>
              <a:gd name="T1" fmla="*/ 19 h 28"/>
              <a:gd name="T2" fmla="*/ 13 w 13"/>
              <a:gd name="T3" fmla="*/ 22 h 28"/>
              <a:gd name="T4" fmla="*/ 12 w 13"/>
              <a:gd name="T5" fmla="*/ 26 h 28"/>
              <a:gd name="T6" fmla="*/ 9 w 13"/>
              <a:gd name="T7" fmla="*/ 28 h 28"/>
              <a:gd name="T8" fmla="*/ 2 w 13"/>
              <a:gd name="T9" fmla="*/ 26 h 28"/>
              <a:gd name="T10" fmla="*/ 1 w 13"/>
              <a:gd name="T11" fmla="*/ 26 h 28"/>
              <a:gd name="T12" fmla="*/ 0 w 13"/>
              <a:gd name="T13" fmla="*/ 17 h 28"/>
              <a:gd name="T14" fmla="*/ 4 w 13"/>
              <a:gd name="T15" fmla="*/ 14 h 28"/>
              <a:gd name="T16" fmla="*/ 4 w 13"/>
              <a:gd name="T17" fmla="*/ 13 h 28"/>
              <a:gd name="T18" fmla="*/ 4 w 13"/>
              <a:gd name="T19" fmla="*/ 6 h 28"/>
              <a:gd name="T20" fmla="*/ 5 w 13"/>
              <a:gd name="T21" fmla="*/ 2 h 28"/>
              <a:gd name="T22" fmla="*/ 5 w 13"/>
              <a:gd name="T23" fmla="*/ 0 h 28"/>
              <a:gd name="T24" fmla="*/ 8 w 13"/>
              <a:gd name="T25" fmla="*/ 3 h 28"/>
              <a:gd name="T26" fmla="*/ 11 w 13"/>
              <a:gd name="T27" fmla="*/ 6 h 28"/>
              <a:gd name="T28" fmla="*/ 12 w 13"/>
              <a:gd name="T29" fmla="*/ 11 h 28"/>
              <a:gd name="T30" fmla="*/ 13 w 13"/>
              <a:gd name="T31" fmla="*/ 19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" h="28">
                <a:moveTo>
                  <a:pt x="13" y="19"/>
                </a:moveTo>
                <a:lnTo>
                  <a:pt x="13" y="22"/>
                </a:lnTo>
                <a:lnTo>
                  <a:pt x="12" y="26"/>
                </a:lnTo>
                <a:lnTo>
                  <a:pt x="9" y="28"/>
                </a:lnTo>
                <a:lnTo>
                  <a:pt x="2" y="26"/>
                </a:lnTo>
                <a:lnTo>
                  <a:pt x="1" y="26"/>
                </a:lnTo>
                <a:lnTo>
                  <a:pt x="0" y="17"/>
                </a:lnTo>
                <a:lnTo>
                  <a:pt x="4" y="14"/>
                </a:lnTo>
                <a:lnTo>
                  <a:pt x="4" y="13"/>
                </a:lnTo>
                <a:lnTo>
                  <a:pt x="4" y="6"/>
                </a:lnTo>
                <a:lnTo>
                  <a:pt x="5" y="2"/>
                </a:lnTo>
                <a:lnTo>
                  <a:pt x="5" y="0"/>
                </a:lnTo>
                <a:lnTo>
                  <a:pt x="8" y="3"/>
                </a:lnTo>
                <a:lnTo>
                  <a:pt x="11" y="6"/>
                </a:lnTo>
                <a:lnTo>
                  <a:pt x="12" y="11"/>
                </a:lnTo>
                <a:lnTo>
                  <a:pt x="13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7" name="Freeform 520"/>
          <p:cNvSpPr>
            <a:spLocks/>
          </p:cNvSpPr>
          <p:nvPr/>
        </p:nvSpPr>
        <p:spPr bwMode="auto">
          <a:xfrm>
            <a:off x="4087813" y="5821363"/>
            <a:ext cx="44450" cy="34925"/>
          </a:xfrm>
          <a:custGeom>
            <a:avLst/>
            <a:gdLst>
              <a:gd name="T0" fmla="*/ 22 w 28"/>
              <a:gd name="T1" fmla="*/ 22 h 22"/>
              <a:gd name="T2" fmla="*/ 28 w 28"/>
              <a:gd name="T3" fmla="*/ 20 h 22"/>
              <a:gd name="T4" fmla="*/ 28 w 28"/>
              <a:gd name="T5" fmla="*/ 12 h 22"/>
              <a:gd name="T6" fmla="*/ 23 w 28"/>
              <a:gd name="T7" fmla="*/ 9 h 22"/>
              <a:gd name="T8" fmla="*/ 4 w 28"/>
              <a:gd name="T9" fmla="*/ 1 h 22"/>
              <a:gd name="T10" fmla="*/ 4 w 28"/>
              <a:gd name="T11" fmla="*/ 0 h 22"/>
              <a:gd name="T12" fmla="*/ 3 w 28"/>
              <a:gd name="T13" fmla="*/ 0 h 22"/>
              <a:gd name="T14" fmla="*/ 0 w 28"/>
              <a:gd name="T15" fmla="*/ 4 h 22"/>
              <a:gd name="T16" fmla="*/ 0 w 28"/>
              <a:gd name="T17" fmla="*/ 7 h 22"/>
              <a:gd name="T18" fmla="*/ 14 w 28"/>
              <a:gd name="T19" fmla="*/ 16 h 22"/>
              <a:gd name="T20" fmla="*/ 22 w 28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" h="22">
                <a:moveTo>
                  <a:pt x="22" y="22"/>
                </a:moveTo>
                <a:lnTo>
                  <a:pt x="28" y="20"/>
                </a:lnTo>
                <a:lnTo>
                  <a:pt x="28" y="12"/>
                </a:lnTo>
                <a:lnTo>
                  <a:pt x="23" y="9"/>
                </a:lnTo>
                <a:lnTo>
                  <a:pt x="4" y="1"/>
                </a:lnTo>
                <a:lnTo>
                  <a:pt x="4" y="0"/>
                </a:lnTo>
                <a:lnTo>
                  <a:pt x="3" y="0"/>
                </a:lnTo>
                <a:lnTo>
                  <a:pt x="0" y="4"/>
                </a:lnTo>
                <a:lnTo>
                  <a:pt x="0" y="7"/>
                </a:lnTo>
                <a:lnTo>
                  <a:pt x="14" y="16"/>
                </a:lnTo>
                <a:lnTo>
                  <a:pt x="22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8" name="Freeform 521"/>
          <p:cNvSpPr>
            <a:spLocks/>
          </p:cNvSpPr>
          <p:nvPr/>
        </p:nvSpPr>
        <p:spPr bwMode="auto">
          <a:xfrm>
            <a:off x="4043363" y="5846763"/>
            <a:ext cx="7938" cy="3175"/>
          </a:xfrm>
          <a:custGeom>
            <a:avLst/>
            <a:gdLst>
              <a:gd name="T0" fmla="*/ 4 w 5"/>
              <a:gd name="T1" fmla="*/ 2 h 2"/>
              <a:gd name="T2" fmla="*/ 5 w 5"/>
              <a:gd name="T3" fmla="*/ 0 h 2"/>
              <a:gd name="T4" fmla="*/ 5 w 5"/>
              <a:gd name="T5" fmla="*/ 0 h 2"/>
              <a:gd name="T6" fmla="*/ 2 w 5"/>
              <a:gd name="T7" fmla="*/ 0 h 2"/>
              <a:gd name="T8" fmla="*/ 1 w 5"/>
              <a:gd name="T9" fmla="*/ 0 h 2"/>
              <a:gd name="T10" fmla="*/ 0 w 5"/>
              <a:gd name="T11" fmla="*/ 0 h 2"/>
              <a:gd name="T12" fmla="*/ 0 w 5"/>
              <a:gd name="T13" fmla="*/ 2 h 2"/>
              <a:gd name="T14" fmla="*/ 2 w 5"/>
              <a:gd name="T15" fmla="*/ 2 h 2"/>
              <a:gd name="T16" fmla="*/ 4 w 5"/>
              <a:gd name="T1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2">
                <a:moveTo>
                  <a:pt x="4" y="2"/>
                </a:move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lnTo>
                  <a:pt x="1" y="0"/>
                </a:lnTo>
                <a:lnTo>
                  <a:pt x="0" y="0"/>
                </a:lnTo>
                <a:lnTo>
                  <a:pt x="0" y="2"/>
                </a:lnTo>
                <a:lnTo>
                  <a:pt x="2" y="2"/>
                </a:lnTo>
                <a:lnTo>
                  <a:pt x="4" y="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9" name="Freeform 522"/>
          <p:cNvSpPr>
            <a:spLocks/>
          </p:cNvSpPr>
          <p:nvPr/>
        </p:nvSpPr>
        <p:spPr bwMode="auto">
          <a:xfrm>
            <a:off x="4133850" y="5802313"/>
            <a:ext cx="23813" cy="25400"/>
          </a:xfrm>
          <a:custGeom>
            <a:avLst/>
            <a:gdLst>
              <a:gd name="T0" fmla="*/ 8 w 15"/>
              <a:gd name="T1" fmla="*/ 16 h 16"/>
              <a:gd name="T2" fmla="*/ 15 w 15"/>
              <a:gd name="T3" fmla="*/ 8 h 16"/>
              <a:gd name="T4" fmla="*/ 9 w 15"/>
              <a:gd name="T5" fmla="*/ 0 h 16"/>
              <a:gd name="T6" fmla="*/ 0 w 15"/>
              <a:gd name="T7" fmla="*/ 8 h 16"/>
              <a:gd name="T8" fmla="*/ 3 w 15"/>
              <a:gd name="T9" fmla="*/ 16 h 16"/>
              <a:gd name="T10" fmla="*/ 8 w 15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6">
                <a:moveTo>
                  <a:pt x="8" y="16"/>
                </a:moveTo>
                <a:lnTo>
                  <a:pt x="15" y="8"/>
                </a:lnTo>
                <a:lnTo>
                  <a:pt x="9" y="0"/>
                </a:lnTo>
                <a:lnTo>
                  <a:pt x="0" y="8"/>
                </a:lnTo>
                <a:lnTo>
                  <a:pt x="3" y="16"/>
                </a:lnTo>
                <a:lnTo>
                  <a:pt x="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0" name="Freeform 523"/>
          <p:cNvSpPr>
            <a:spLocks/>
          </p:cNvSpPr>
          <p:nvPr/>
        </p:nvSpPr>
        <p:spPr bwMode="auto">
          <a:xfrm>
            <a:off x="4003675" y="5700713"/>
            <a:ext cx="39688" cy="109538"/>
          </a:xfrm>
          <a:custGeom>
            <a:avLst/>
            <a:gdLst>
              <a:gd name="T0" fmla="*/ 1 w 25"/>
              <a:gd name="T1" fmla="*/ 61 h 69"/>
              <a:gd name="T2" fmla="*/ 0 w 25"/>
              <a:gd name="T3" fmla="*/ 66 h 69"/>
              <a:gd name="T4" fmla="*/ 5 w 25"/>
              <a:gd name="T5" fmla="*/ 68 h 69"/>
              <a:gd name="T6" fmla="*/ 8 w 25"/>
              <a:gd name="T7" fmla="*/ 69 h 69"/>
              <a:gd name="T8" fmla="*/ 12 w 25"/>
              <a:gd name="T9" fmla="*/ 69 h 69"/>
              <a:gd name="T10" fmla="*/ 16 w 25"/>
              <a:gd name="T11" fmla="*/ 68 h 69"/>
              <a:gd name="T12" fmla="*/ 19 w 25"/>
              <a:gd name="T13" fmla="*/ 61 h 69"/>
              <a:gd name="T14" fmla="*/ 25 w 25"/>
              <a:gd name="T15" fmla="*/ 40 h 69"/>
              <a:gd name="T16" fmla="*/ 22 w 25"/>
              <a:gd name="T17" fmla="*/ 30 h 69"/>
              <a:gd name="T18" fmla="*/ 23 w 25"/>
              <a:gd name="T19" fmla="*/ 9 h 69"/>
              <a:gd name="T20" fmla="*/ 19 w 25"/>
              <a:gd name="T21" fmla="*/ 0 h 69"/>
              <a:gd name="T22" fmla="*/ 15 w 25"/>
              <a:gd name="T23" fmla="*/ 0 h 69"/>
              <a:gd name="T24" fmla="*/ 14 w 25"/>
              <a:gd name="T25" fmla="*/ 9 h 69"/>
              <a:gd name="T26" fmla="*/ 7 w 25"/>
              <a:gd name="T27" fmla="*/ 30 h 69"/>
              <a:gd name="T28" fmla="*/ 0 w 25"/>
              <a:gd name="T29" fmla="*/ 51 h 69"/>
              <a:gd name="T30" fmla="*/ 0 w 25"/>
              <a:gd name="T31" fmla="*/ 57 h 69"/>
              <a:gd name="T32" fmla="*/ 1 w 25"/>
              <a:gd name="T33" fmla="*/ 60 h 69"/>
              <a:gd name="T34" fmla="*/ 1 w 25"/>
              <a:gd name="T35" fmla="*/ 61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5" h="69">
                <a:moveTo>
                  <a:pt x="1" y="61"/>
                </a:moveTo>
                <a:lnTo>
                  <a:pt x="0" y="66"/>
                </a:lnTo>
                <a:lnTo>
                  <a:pt x="5" y="68"/>
                </a:lnTo>
                <a:lnTo>
                  <a:pt x="8" y="69"/>
                </a:lnTo>
                <a:lnTo>
                  <a:pt x="12" y="69"/>
                </a:lnTo>
                <a:lnTo>
                  <a:pt x="16" y="68"/>
                </a:lnTo>
                <a:lnTo>
                  <a:pt x="19" y="61"/>
                </a:lnTo>
                <a:lnTo>
                  <a:pt x="25" y="40"/>
                </a:lnTo>
                <a:lnTo>
                  <a:pt x="22" y="30"/>
                </a:lnTo>
                <a:lnTo>
                  <a:pt x="23" y="9"/>
                </a:lnTo>
                <a:lnTo>
                  <a:pt x="19" y="0"/>
                </a:lnTo>
                <a:lnTo>
                  <a:pt x="15" y="0"/>
                </a:lnTo>
                <a:lnTo>
                  <a:pt x="14" y="9"/>
                </a:lnTo>
                <a:lnTo>
                  <a:pt x="7" y="30"/>
                </a:lnTo>
                <a:lnTo>
                  <a:pt x="0" y="51"/>
                </a:lnTo>
                <a:lnTo>
                  <a:pt x="0" y="57"/>
                </a:lnTo>
                <a:lnTo>
                  <a:pt x="1" y="60"/>
                </a:lnTo>
                <a:lnTo>
                  <a:pt x="1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1" name="Freeform 524"/>
          <p:cNvSpPr>
            <a:spLocks/>
          </p:cNvSpPr>
          <p:nvPr/>
        </p:nvSpPr>
        <p:spPr bwMode="auto">
          <a:xfrm>
            <a:off x="4049713" y="5775325"/>
            <a:ext cx="19050" cy="33338"/>
          </a:xfrm>
          <a:custGeom>
            <a:avLst/>
            <a:gdLst>
              <a:gd name="T0" fmla="*/ 2 w 12"/>
              <a:gd name="T1" fmla="*/ 14 h 21"/>
              <a:gd name="T2" fmla="*/ 8 w 12"/>
              <a:gd name="T3" fmla="*/ 21 h 21"/>
              <a:gd name="T4" fmla="*/ 9 w 12"/>
              <a:gd name="T5" fmla="*/ 18 h 21"/>
              <a:gd name="T6" fmla="*/ 11 w 12"/>
              <a:gd name="T7" fmla="*/ 14 h 21"/>
              <a:gd name="T8" fmla="*/ 12 w 12"/>
              <a:gd name="T9" fmla="*/ 8 h 21"/>
              <a:gd name="T10" fmla="*/ 11 w 12"/>
              <a:gd name="T11" fmla="*/ 7 h 21"/>
              <a:gd name="T12" fmla="*/ 4 w 12"/>
              <a:gd name="T13" fmla="*/ 0 h 21"/>
              <a:gd name="T14" fmla="*/ 0 w 12"/>
              <a:gd name="T15" fmla="*/ 11 h 21"/>
              <a:gd name="T16" fmla="*/ 2 w 12"/>
              <a:gd name="T17" fmla="*/ 14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" h="21">
                <a:moveTo>
                  <a:pt x="2" y="14"/>
                </a:moveTo>
                <a:lnTo>
                  <a:pt x="8" y="21"/>
                </a:lnTo>
                <a:lnTo>
                  <a:pt x="9" y="18"/>
                </a:lnTo>
                <a:lnTo>
                  <a:pt x="11" y="14"/>
                </a:lnTo>
                <a:lnTo>
                  <a:pt x="12" y="8"/>
                </a:lnTo>
                <a:lnTo>
                  <a:pt x="11" y="7"/>
                </a:lnTo>
                <a:lnTo>
                  <a:pt x="4" y="0"/>
                </a:lnTo>
                <a:lnTo>
                  <a:pt x="0" y="11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2" name="Freeform 525"/>
          <p:cNvSpPr>
            <a:spLocks/>
          </p:cNvSpPr>
          <p:nvPr/>
        </p:nvSpPr>
        <p:spPr bwMode="auto">
          <a:xfrm>
            <a:off x="5173663" y="5781675"/>
            <a:ext cx="19050" cy="34925"/>
          </a:xfrm>
          <a:custGeom>
            <a:avLst/>
            <a:gdLst>
              <a:gd name="T0" fmla="*/ 5 w 12"/>
              <a:gd name="T1" fmla="*/ 10 h 22"/>
              <a:gd name="T2" fmla="*/ 9 w 12"/>
              <a:gd name="T3" fmla="*/ 0 h 22"/>
              <a:gd name="T4" fmla="*/ 12 w 12"/>
              <a:gd name="T5" fmla="*/ 4 h 22"/>
              <a:gd name="T6" fmla="*/ 11 w 12"/>
              <a:gd name="T7" fmla="*/ 10 h 22"/>
              <a:gd name="T8" fmla="*/ 9 w 12"/>
              <a:gd name="T9" fmla="*/ 19 h 22"/>
              <a:gd name="T10" fmla="*/ 0 w 12"/>
              <a:gd name="T11" fmla="*/ 22 h 22"/>
              <a:gd name="T12" fmla="*/ 5 w 12"/>
              <a:gd name="T1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2">
                <a:moveTo>
                  <a:pt x="5" y="10"/>
                </a:moveTo>
                <a:lnTo>
                  <a:pt x="9" y="0"/>
                </a:lnTo>
                <a:lnTo>
                  <a:pt x="12" y="4"/>
                </a:lnTo>
                <a:lnTo>
                  <a:pt x="11" y="10"/>
                </a:lnTo>
                <a:lnTo>
                  <a:pt x="9" y="19"/>
                </a:lnTo>
                <a:lnTo>
                  <a:pt x="0" y="22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3" name="Freeform 526"/>
          <p:cNvSpPr>
            <a:spLocks/>
          </p:cNvSpPr>
          <p:nvPr/>
        </p:nvSpPr>
        <p:spPr bwMode="auto">
          <a:xfrm>
            <a:off x="4175125" y="5773738"/>
            <a:ext cx="31750" cy="17463"/>
          </a:xfrm>
          <a:custGeom>
            <a:avLst/>
            <a:gdLst>
              <a:gd name="T0" fmla="*/ 1 w 20"/>
              <a:gd name="T1" fmla="*/ 11 h 11"/>
              <a:gd name="T2" fmla="*/ 4 w 20"/>
              <a:gd name="T3" fmla="*/ 11 h 11"/>
              <a:gd name="T4" fmla="*/ 5 w 20"/>
              <a:gd name="T5" fmla="*/ 11 h 11"/>
              <a:gd name="T6" fmla="*/ 20 w 20"/>
              <a:gd name="T7" fmla="*/ 9 h 11"/>
              <a:gd name="T8" fmla="*/ 16 w 20"/>
              <a:gd name="T9" fmla="*/ 0 h 11"/>
              <a:gd name="T10" fmla="*/ 16 w 20"/>
              <a:gd name="T11" fmla="*/ 0 h 11"/>
              <a:gd name="T12" fmla="*/ 7 w 20"/>
              <a:gd name="T13" fmla="*/ 0 h 11"/>
              <a:gd name="T14" fmla="*/ 0 w 20"/>
              <a:gd name="T15" fmla="*/ 1 h 11"/>
              <a:gd name="T16" fmla="*/ 1 w 20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11">
                <a:moveTo>
                  <a:pt x="1" y="11"/>
                </a:moveTo>
                <a:lnTo>
                  <a:pt x="4" y="11"/>
                </a:lnTo>
                <a:lnTo>
                  <a:pt x="5" y="11"/>
                </a:lnTo>
                <a:lnTo>
                  <a:pt x="20" y="9"/>
                </a:lnTo>
                <a:lnTo>
                  <a:pt x="16" y="0"/>
                </a:lnTo>
                <a:lnTo>
                  <a:pt x="16" y="0"/>
                </a:lnTo>
                <a:lnTo>
                  <a:pt x="7" y="0"/>
                </a:lnTo>
                <a:lnTo>
                  <a:pt x="0" y="1"/>
                </a:lnTo>
                <a:lnTo>
                  <a:pt x="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4" name="Freeform 527"/>
          <p:cNvSpPr>
            <a:spLocks/>
          </p:cNvSpPr>
          <p:nvPr/>
        </p:nvSpPr>
        <p:spPr bwMode="auto">
          <a:xfrm>
            <a:off x="3940175" y="5719763"/>
            <a:ext cx="20638" cy="19050"/>
          </a:xfrm>
          <a:custGeom>
            <a:avLst/>
            <a:gdLst>
              <a:gd name="T0" fmla="*/ 11 w 13"/>
              <a:gd name="T1" fmla="*/ 12 h 12"/>
              <a:gd name="T2" fmla="*/ 11 w 13"/>
              <a:gd name="T3" fmla="*/ 11 h 12"/>
              <a:gd name="T4" fmla="*/ 13 w 13"/>
              <a:gd name="T5" fmla="*/ 4 h 12"/>
              <a:gd name="T6" fmla="*/ 7 w 13"/>
              <a:gd name="T7" fmla="*/ 0 h 12"/>
              <a:gd name="T8" fmla="*/ 0 w 13"/>
              <a:gd name="T9" fmla="*/ 7 h 12"/>
              <a:gd name="T10" fmla="*/ 5 w 13"/>
              <a:gd name="T11" fmla="*/ 12 h 12"/>
              <a:gd name="T12" fmla="*/ 11 w 13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2">
                <a:moveTo>
                  <a:pt x="11" y="12"/>
                </a:moveTo>
                <a:lnTo>
                  <a:pt x="11" y="11"/>
                </a:lnTo>
                <a:lnTo>
                  <a:pt x="13" y="4"/>
                </a:lnTo>
                <a:lnTo>
                  <a:pt x="7" y="0"/>
                </a:lnTo>
                <a:lnTo>
                  <a:pt x="0" y="7"/>
                </a:lnTo>
                <a:lnTo>
                  <a:pt x="5" y="12"/>
                </a:lnTo>
                <a:lnTo>
                  <a:pt x="11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5" name="Freeform 528"/>
          <p:cNvSpPr>
            <a:spLocks/>
          </p:cNvSpPr>
          <p:nvPr/>
        </p:nvSpPr>
        <p:spPr bwMode="auto">
          <a:xfrm>
            <a:off x="4025900" y="5505450"/>
            <a:ext cx="57150" cy="120650"/>
          </a:xfrm>
          <a:custGeom>
            <a:avLst/>
            <a:gdLst>
              <a:gd name="T0" fmla="*/ 11 w 36"/>
              <a:gd name="T1" fmla="*/ 65 h 76"/>
              <a:gd name="T2" fmla="*/ 12 w 36"/>
              <a:gd name="T3" fmla="*/ 52 h 76"/>
              <a:gd name="T4" fmla="*/ 23 w 36"/>
              <a:gd name="T5" fmla="*/ 33 h 76"/>
              <a:gd name="T6" fmla="*/ 24 w 36"/>
              <a:gd name="T7" fmla="*/ 45 h 76"/>
              <a:gd name="T8" fmla="*/ 24 w 36"/>
              <a:gd name="T9" fmla="*/ 53 h 76"/>
              <a:gd name="T10" fmla="*/ 24 w 36"/>
              <a:gd name="T11" fmla="*/ 54 h 76"/>
              <a:gd name="T12" fmla="*/ 32 w 36"/>
              <a:gd name="T13" fmla="*/ 52 h 76"/>
              <a:gd name="T14" fmla="*/ 36 w 36"/>
              <a:gd name="T15" fmla="*/ 48 h 76"/>
              <a:gd name="T16" fmla="*/ 32 w 36"/>
              <a:gd name="T17" fmla="*/ 35 h 76"/>
              <a:gd name="T18" fmla="*/ 32 w 36"/>
              <a:gd name="T19" fmla="*/ 30 h 76"/>
              <a:gd name="T20" fmla="*/ 30 w 36"/>
              <a:gd name="T21" fmla="*/ 27 h 76"/>
              <a:gd name="T22" fmla="*/ 28 w 36"/>
              <a:gd name="T23" fmla="*/ 19 h 76"/>
              <a:gd name="T24" fmla="*/ 23 w 36"/>
              <a:gd name="T25" fmla="*/ 13 h 76"/>
              <a:gd name="T26" fmla="*/ 23 w 36"/>
              <a:gd name="T27" fmla="*/ 8 h 76"/>
              <a:gd name="T28" fmla="*/ 15 w 36"/>
              <a:gd name="T29" fmla="*/ 0 h 76"/>
              <a:gd name="T30" fmla="*/ 1 w 36"/>
              <a:gd name="T31" fmla="*/ 0 h 76"/>
              <a:gd name="T32" fmla="*/ 0 w 36"/>
              <a:gd name="T33" fmla="*/ 24 h 76"/>
              <a:gd name="T34" fmla="*/ 8 w 36"/>
              <a:gd name="T35" fmla="*/ 26 h 76"/>
              <a:gd name="T36" fmla="*/ 12 w 36"/>
              <a:gd name="T37" fmla="*/ 35 h 76"/>
              <a:gd name="T38" fmla="*/ 5 w 36"/>
              <a:gd name="T39" fmla="*/ 39 h 76"/>
              <a:gd name="T40" fmla="*/ 5 w 36"/>
              <a:gd name="T41" fmla="*/ 60 h 76"/>
              <a:gd name="T42" fmla="*/ 5 w 36"/>
              <a:gd name="T43" fmla="*/ 61 h 76"/>
              <a:gd name="T44" fmla="*/ 5 w 36"/>
              <a:gd name="T45" fmla="*/ 76 h 76"/>
              <a:gd name="T46" fmla="*/ 11 w 36"/>
              <a:gd name="T47" fmla="*/ 73 h 76"/>
              <a:gd name="T48" fmla="*/ 11 w 36"/>
              <a:gd name="T49" fmla="*/ 6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76">
                <a:moveTo>
                  <a:pt x="11" y="65"/>
                </a:moveTo>
                <a:lnTo>
                  <a:pt x="12" y="52"/>
                </a:lnTo>
                <a:lnTo>
                  <a:pt x="23" y="33"/>
                </a:lnTo>
                <a:lnTo>
                  <a:pt x="24" y="45"/>
                </a:lnTo>
                <a:lnTo>
                  <a:pt x="24" y="53"/>
                </a:lnTo>
                <a:lnTo>
                  <a:pt x="24" y="54"/>
                </a:lnTo>
                <a:lnTo>
                  <a:pt x="32" y="52"/>
                </a:lnTo>
                <a:lnTo>
                  <a:pt x="36" y="48"/>
                </a:lnTo>
                <a:lnTo>
                  <a:pt x="32" y="35"/>
                </a:lnTo>
                <a:lnTo>
                  <a:pt x="32" y="30"/>
                </a:lnTo>
                <a:lnTo>
                  <a:pt x="30" y="27"/>
                </a:lnTo>
                <a:lnTo>
                  <a:pt x="28" y="19"/>
                </a:lnTo>
                <a:lnTo>
                  <a:pt x="23" y="13"/>
                </a:lnTo>
                <a:lnTo>
                  <a:pt x="23" y="8"/>
                </a:lnTo>
                <a:lnTo>
                  <a:pt x="15" y="0"/>
                </a:lnTo>
                <a:lnTo>
                  <a:pt x="1" y="0"/>
                </a:lnTo>
                <a:lnTo>
                  <a:pt x="0" y="24"/>
                </a:lnTo>
                <a:lnTo>
                  <a:pt x="8" y="26"/>
                </a:lnTo>
                <a:lnTo>
                  <a:pt x="12" y="35"/>
                </a:lnTo>
                <a:lnTo>
                  <a:pt x="5" y="39"/>
                </a:lnTo>
                <a:lnTo>
                  <a:pt x="5" y="60"/>
                </a:lnTo>
                <a:lnTo>
                  <a:pt x="5" y="61"/>
                </a:lnTo>
                <a:lnTo>
                  <a:pt x="5" y="76"/>
                </a:lnTo>
                <a:lnTo>
                  <a:pt x="11" y="73"/>
                </a:lnTo>
                <a:lnTo>
                  <a:pt x="11" y="6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6" name="Freeform 529"/>
          <p:cNvSpPr>
            <a:spLocks/>
          </p:cNvSpPr>
          <p:nvPr/>
        </p:nvSpPr>
        <p:spPr bwMode="auto">
          <a:xfrm>
            <a:off x="4138613" y="5541963"/>
            <a:ext cx="42863" cy="46038"/>
          </a:xfrm>
          <a:custGeom>
            <a:avLst/>
            <a:gdLst>
              <a:gd name="T0" fmla="*/ 24 w 27"/>
              <a:gd name="T1" fmla="*/ 18 h 29"/>
              <a:gd name="T2" fmla="*/ 27 w 27"/>
              <a:gd name="T3" fmla="*/ 16 h 29"/>
              <a:gd name="T4" fmla="*/ 13 w 27"/>
              <a:gd name="T5" fmla="*/ 4 h 29"/>
              <a:gd name="T6" fmla="*/ 13 w 27"/>
              <a:gd name="T7" fmla="*/ 3 h 29"/>
              <a:gd name="T8" fmla="*/ 6 w 27"/>
              <a:gd name="T9" fmla="*/ 0 h 29"/>
              <a:gd name="T10" fmla="*/ 1 w 27"/>
              <a:gd name="T11" fmla="*/ 3 h 29"/>
              <a:gd name="T12" fmla="*/ 1 w 27"/>
              <a:gd name="T13" fmla="*/ 4 h 29"/>
              <a:gd name="T14" fmla="*/ 4 w 27"/>
              <a:gd name="T15" fmla="*/ 10 h 29"/>
              <a:gd name="T16" fmla="*/ 13 w 27"/>
              <a:gd name="T17" fmla="*/ 12 h 29"/>
              <a:gd name="T18" fmla="*/ 12 w 27"/>
              <a:gd name="T19" fmla="*/ 14 h 29"/>
              <a:gd name="T20" fmla="*/ 0 w 27"/>
              <a:gd name="T21" fmla="*/ 20 h 29"/>
              <a:gd name="T22" fmla="*/ 0 w 27"/>
              <a:gd name="T23" fmla="*/ 22 h 29"/>
              <a:gd name="T24" fmla="*/ 6 w 27"/>
              <a:gd name="T25" fmla="*/ 29 h 29"/>
              <a:gd name="T26" fmla="*/ 6 w 27"/>
              <a:gd name="T27" fmla="*/ 29 h 29"/>
              <a:gd name="T28" fmla="*/ 24 w 27"/>
              <a:gd name="T29" fmla="*/ 1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7" h="29">
                <a:moveTo>
                  <a:pt x="24" y="18"/>
                </a:moveTo>
                <a:lnTo>
                  <a:pt x="27" y="16"/>
                </a:lnTo>
                <a:lnTo>
                  <a:pt x="13" y="4"/>
                </a:lnTo>
                <a:lnTo>
                  <a:pt x="13" y="3"/>
                </a:lnTo>
                <a:lnTo>
                  <a:pt x="6" y="0"/>
                </a:lnTo>
                <a:lnTo>
                  <a:pt x="1" y="3"/>
                </a:lnTo>
                <a:lnTo>
                  <a:pt x="1" y="4"/>
                </a:lnTo>
                <a:lnTo>
                  <a:pt x="4" y="10"/>
                </a:lnTo>
                <a:lnTo>
                  <a:pt x="13" y="12"/>
                </a:lnTo>
                <a:lnTo>
                  <a:pt x="12" y="14"/>
                </a:lnTo>
                <a:lnTo>
                  <a:pt x="0" y="20"/>
                </a:lnTo>
                <a:lnTo>
                  <a:pt x="0" y="22"/>
                </a:lnTo>
                <a:lnTo>
                  <a:pt x="6" y="29"/>
                </a:lnTo>
                <a:lnTo>
                  <a:pt x="6" y="29"/>
                </a:lnTo>
                <a:lnTo>
                  <a:pt x="24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7" name="Freeform 530"/>
          <p:cNvSpPr>
            <a:spLocks/>
          </p:cNvSpPr>
          <p:nvPr/>
        </p:nvSpPr>
        <p:spPr bwMode="auto">
          <a:xfrm>
            <a:off x="4070350" y="5462588"/>
            <a:ext cx="50800" cy="101600"/>
          </a:xfrm>
          <a:custGeom>
            <a:avLst/>
            <a:gdLst>
              <a:gd name="T0" fmla="*/ 24 w 32"/>
              <a:gd name="T1" fmla="*/ 61 h 64"/>
              <a:gd name="T2" fmla="*/ 25 w 32"/>
              <a:gd name="T3" fmla="*/ 60 h 64"/>
              <a:gd name="T4" fmla="*/ 26 w 32"/>
              <a:gd name="T5" fmla="*/ 58 h 64"/>
              <a:gd name="T6" fmla="*/ 28 w 32"/>
              <a:gd name="T7" fmla="*/ 57 h 64"/>
              <a:gd name="T8" fmla="*/ 30 w 32"/>
              <a:gd name="T9" fmla="*/ 54 h 64"/>
              <a:gd name="T10" fmla="*/ 30 w 32"/>
              <a:gd name="T11" fmla="*/ 51 h 64"/>
              <a:gd name="T12" fmla="*/ 32 w 32"/>
              <a:gd name="T13" fmla="*/ 32 h 64"/>
              <a:gd name="T14" fmla="*/ 30 w 32"/>
              <a:gd name="T15" fmla="*/ 28 h 64"/>
              <a:gd name="T16" fmla="*/ 30 w 32"/>
              <a:gd name="T17" fmla="*/ 23 h 64"/>
              <a:gd name="T18" fmla="*/ 29 w 32"/>
              <a:gd name="T19" fmla="*/ 19 h 64"/>
              <a:gd name="T20" fmla="*/ 26 w 32"/>
              <a:gd name="T21" fmla="*/ 16 h 64"/>
              <a:gd name="T22" fmla="*/ 15 w 32"/>
              <a:gd name="T23" fmla="*/ 4 h 64"/>
              <a:gd name="T24" fmla="*/ 11 w 32"/>
              <a:gd name="T25" fmla="*/ 1 h 64"/>
              <a:gd name="T26" fmla="*/ 8 w 32"/>
              <a:gd name="T27" fmla="*/ 0 h 64"/>
              <a:gd name="T28" fmla="*/ 4 w 32"/>
              <a:gd name="T29" fmla="*/ 5 h 64"/>
              <a:gd name="T30" fmla="*/ 8 w 32"/>
              <a:gd name="T31" fmla="*/ 9 h 64"/>
              <a:gd name="T32" fmla="*/ 2 w 32"/>
              <a:gd name="T33" fmla="*/ 17 h 64"/>
              <a:gd name="T34" fmla="*/ 0 w 32"/>
              <a:gd name="T35" fmla="*/ 25 h 64"/>
              <a:gd name="T36" fmla="*/ 0 w 32"/>
              <a:gd name="T37" fmla="*/ 30 h 64"/>
              <a:gd name="T38" fmla="*/ 3 w 32"/>
              <a:gd name="T39" fmla="*/ 46 h 64"/>
              <a:gd name="T40" fmla="*/ 4 w 32"/>
              <a:gd name="T41" fmla="*/ 51 h 64"/>
              <a:gd name="T42" fmla="*/ 10 w 32"/>
              <a:gd name="T43" fmla="*/ 55 h 64"/>
              <a:gd name="T44" fmla="*/ 13 w 32"/>
              <a:gd name="T45" fmla="*/ 62 h 64"/>
              <a:gd name="T46" fmla="*/ 18 w 32"/>
              <a:gd name="T47" fmla="*/ 64 h 64"/>
              <a:gd name="T48" fmla="*/ 24 w 32"/>
              <a:gd name="T49" fmla="*/ 61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2" h="64">
                <a:moveTo>
                  <a:pt x="24" y="61"/>
                </a:moveTo>
                <a:lnTo>
                  <a:pt x="25" y="60"/>
                </a:lnTo>
                <a:lnTo>
                  <a:pt x="26" y="58"/>
                </a:lnTo>
                <a:lnTo>
                  <a:pt x="28" y="57"/>
                </a:lnTo>
                <a:lnTo>
                  <a:pt x="30" y="54"/>
                </a:lnTo>
                <a:lnTo>
                  <a:pt x="30" y="51"/>
                </a:lnTo>
                <a:lnTo>
                  <a:pt x="32" y="32"/>
                </a:lnTo>
                <a:lnTo>
                  <a:pt x="30" y="28"/>
                </a:lnTo>
                <a:lnTo>
                  <a:pt x="30" y="23"/>
                </a:lnTo>
                <a:lnTo>
                  <a:pt x="29" y="19"/>
                </a:lnTo>
                <a:lnTo>
                  <a:pt x="26" y="16"/>
                </a:lnTo>
                <a:lnTo>
                  <a:pt x="15" y="4"/>
                </a:lnTo>
                <a:lnTo>
                  <a:pt x="11" y="1"/>
                </a:lnTo>
                <a:lnTo>
                  <a:pt x="8" y="0"/>
                </a:lnTo>
                <a:lnTo>
                  <a:pt x="4" y="5"/>
                </a:lnTo>
                <a:lnTo>
                  <a:pt x="8" y="9"/>
                </a:lnTo>
                <a:lnTo>
                  <a:pt x="2" y="17"/>
                </a:lnTo>
                <a:lnTo>
                  <a:pt x="0" y="25"/>
                </a:lnTo>
                <a:lnTo>
                  <a:pt x="0" y="30"/>
                </a:lnTo>
                <a:lnTo>
                  <a:pt x="3" y="46"/>
                </a:lnTo>
                <a:lnTo>
                  <a:pt x="4" y="51"/>
                </a:lnTo>
                <a:lnTo>
                  <a:pt x="10" y="55"/>
                </a:lnTo>
                <a:lnTo>
                  <a:pt x="13" y="62"/>
                </a:lnTo>
                <a:lnTo>
                  <a:pt x="18" y="64"/>
                </a:lnTo>
                <a:lnTo>
                  <a:pt x="24" y="6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8" name="Freeform 531"/>
          <p:cNvSpPr>
            <a:spLocks/>
          </p:cNvSpPr>
          <p:nvPr/>
        </p:nvSpPr>
        <p:spPr bwMode="auto">
          <a:xfrm>
            <a:off x="4124325" y="5513388"/>
            <a:ext cx="15875" cy="23813"/>
          </a:xfrm>
          <a:custGeom>
            <a:avLst/>
            <a:gdLst>
              <a:gd name="T0" fmla="*/ 5 w 10"/>
              <a:gd name="T1" fmla="*/ 15 h 15"/>
              <a:gd name="T2" fmla="*/ 7 w 10"/>
              <a:gd name="T3" fmla="*/ 13 h 15"/>
              <a:gd name="T4" fmla="*/ 7 w 10"/>
              <a:gd name="T5" fmla="*/ 11 h 15"/>
              <a:gd name="T6" fmla="*/ 10 w 10"/>
              <a:gd name="T7" fmla="*/ 7 h 15"/>
              <a:gd name="T8" fmla="*/ 9 w 10"/>
              <a:gd name="T9" fmla="*/ 3 h 15"/>
              <a:gd name="T10" fmla="*/ 6 w 10"/>
              <a:gd name="T11" fmla="*/ 0 h 15"/>
              <a:gd name="T12" fmla="*/ 0 w 10"/>
              <a:gd name="T13" fmla="*/ 3 h 15"/>
              <a:gd name="T14" fmla="*/ 2 w 10"/>
              <a:gd name="T15" fmla="*/ 13 h 15"/>
              <a:gd name="T16" fmla="*/ 3 w 10"/>
              <a:gd name="T17" fmla="*/ 15 h 15"/>
              <a:gd name="T18" fmla="*/ 5 w 10"/>
              <a:gd name="T1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15">
                <a:moveTo>
                  <a:pt x="5" y="15"/>
                </a:moveTo>
                <a:lnTo>
                  <a:pt x="7" y="13"/>
                </a:lnTo>
                <a:lnTo>
                  <a:pt x="7" y="11"/>
                </a:lnTo>
                <a:lnTo>
                  <a:pt x="10" y="7"/>
                </a:lnTo>
                <a:lnTo>
                  <a:pt x="9" y="3"/>
                </a:lnTo>
                <a:lnTo>
                  <a:pt x="6" y="0"/>
                </a:lnTo>
                <a:lnTo>
                  <a:pt x="0" y="3"/>
                </a:lnTo>
                <a:lnTo>
                  <a:pt x="2" y="13"/>
                </a:lnTo>
                <a:lnTo>
                  <a:pt x="3" y="15"/>
                </a:lnTo>
                <a:lnTo>
                  <a:pt x="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9" name="Freeform 532"/>
          <p:cNvSpPr>
            <a:spLocks/>
          </p:cNvSpPr>
          <p:nvPr/>
        </p:nvSpPr>
        <p:spPr bwMode="auto">
          <a:xfrm>
            <a:off x="4103688" y="5434013"/>
            <a:ext cx="61913" cy="82550"/>
          </a:xfrm>
          <a:custGeom>
            <a:avLst/>
            <a:gdLst>
              <a:gd name="T0" fmla="*/ 23 w 39"/>
              <a:gd name="T1" fmla="*/ 52 h 52"/>
              <a:gd name="T2" fmla="*/ 24 w 39"/>
              <a:gd name="T3" fmla="*/ 49 h 52"/>
              <a:gd name="T4" fmla="*/ 30 w 39"/>
              <a:gd name="T5" fmla="*/ 42 h 52"/>
              <a:gd name="T6" fmla="*/ 28 w 39"/>
              <a:gd name="T7" fmla="*/ 39 h 52"/>
              <a:gd name="T8" fmla="*/ 27 w 39"/>
              <a:gd name="T9" fmla="*/ 35 h 52"/>
              <a:gd name="T10" fmla="*/ 34 w 39"/>
              <a:gd name="T11" fmla="*/ 27 h 52"/>
              <a:gd name="T12" fmla="*/ 39 w 39"/>
              <a:gd name="T13" fmla="*/ 0 h 52"/>
              <a:gd name="T14" fmla="*/ 18 w 39"/>
              <a:gd name="T15" fmla="*/ 3 h 52"/>
              <a:gd name="T16" fmla="*/ 15 w 39"/>
              <a:gd name="T17" fmla="*/ 3 h 52"/>
              <a:gd name="T18" fmla="*/ 11 w 39"/>
              <a:gd name="T19" fmla="*/ 13 h 52"/>
              <a:gd name="T20" fmla="*/ 9 w 39"/>
              <a:gd name="T21" fmla="*/ 18 h 52"/>
              <a:gd name="T22" fmla="*/ 7 w 39"/>
              <a:gd name="T23" fmla="*/ 16 h 52"/>
              <a:gd name="T24" fmla="*/ 3 w 39"/>
              <a:gd name="T25" fmla="*/ 15 h 52"/>
              <a:gd name="T26" fmla="*/ 0 w 39"/>
              <a:gd name="T27" fmla="*/ 22 h 52"/>
              <a:gd name="T28" fmla="*/ 1 w 39"/>
              <a:gd name="T29" fmla="*/ 24 h 52"/>
              <a:gd name="T30" fmla="*/ 8 w 39"/>
              <a:gd name="T31" fmla="*/ 31 h 52"/>
              <a:gd name="T32" fmla="*/ 11 w 39"/>
              <a:gd name="T33" fmla="*/ 28 h 52"/>
              <a:gd name="T34" fmla="*/ 13 w 39"/>
              <a:gd name="T35" fmla="*/ 43 h 52"/>
              <a:gd name="T36" fmla="*/ 18 w 39"/>
              <a:gd name="T37" fmla="*/ 46 h 52"/>
              <a:gd name="T38" fmla="*/ 19 w 39"/>
              <a:gd name="T39" fmla="*/ 48 h 52"/>
              <a:gd name="T40" fmla="*/ 23 w 39"/>
              <a:gd name="T41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9" h="52">
                <a:moveTo>
                  <a:pt x="23" y="52"/>
                </a:moveTo>
                <a:lnTo>
                  <a:pt x="24" y="49"/>
                </a:lnTo>
                <a:lnTo>
                  <a:pt x="30" y="42"/>
                </a:lnTo>
                <a:lnTo>
                  <a:pt x="28" y="39"/>
                </a:lnTo>
                <a:lnTo>
                  <a:pt x="27" y="35"/>
                </a:lnTo>
                <a:lnTo>
                  <a:pt x="34" y="27"/>
                </a:lnTo>
                <a:lnTo>
                  <a:pt x="39" y="0"/>
                </a:lnTo>
                <a:lnTo>
                  <a:pt x="18" y="3"/>
                </a:lnTo>
                <a:lnTo>
                  <a:pt x="15" y="3"/>
                </a:lnTo>
                <a:lnTo>
                  <a:pt x="11" y="13"/>
                </a:lnTo>
                <a:lnTo>
                  <a:pt x="9" y="18"/>
                </a:lnTo>
                <a:lnTo>
                  <a:pt x="7" y="16"/>
                </a:lnTo>
                <a:lnTo>
                  <a:pt x="3" y="15"/>
                </a:lnTo>
                <a:lnTo>
                  <a:pt x="0" y="22"/>
                </a:lnTo>
                <a:lnTo>
                  <a:pt x="1" y="24"/>
                </a:lnTo>
                <a:lnTo>
                  <a:pt x="8" y="31"/>
                </a:lnTo>
                <a:lnTo>
                  <a:pt x="11" y="28"/>
                </a:lnTo>
                <a:lnTo>
                  <a:pt x="13" y="43"/>
                </a:lnTo>
                <a:lnTo>
                  <a:pt x="18" y="46"/>
                </a:lnTo>
                <a:lnTo>
                  <a:pt x="19" y="48"/>
                </a:lnTo>
                <a:lnTo>
                  <a:pt x="23" y="5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0" name="Freeform 533"/>
          <p:cNvSpPr>
            <a:spLocks/>
          </p:cNvSpPr>
          <p:nvPr/>
        </p:nvSpPr>
        <p:spPr bwMode="auto">
          <a:xfrm>
            <a:off x="4043363" y="5441950"/>
            <a:ext cx="20638" cy="20638"/>
          </a:xfrm>
          <a:custGeom>
            <a:avLst/>
            <a:gdLst>
              <a:gd name="T0" fmla="*/ 0 w 13"/>
              <a:gd name="T1" fmla="*/ 13 h 13"/>
              <a:gd name="T2" fmla="*/ 10 w 13"/>
              <a:gd name="T3" fmla="*/ 11 h 13"/>
              <a:gd name="T4" fmla="*/ 13 w 13"/>
              <a:gd name="T5" fmla="*/ 7 h 13"/>
              <a:gd name="T6" fmla="*/ 12 w 13"/>
              <a:gd name="T7" fmla="*/ 2 h 13"/>
              <a:gd name="T8" fmla="*/ 10 w 13"/>
              <a:gd name="T9" fmla="*/ 0 h 13"/>
              <a:gd name="T10" fmla="*/ 0 w 13"/>
              <a:gd name="T11" fmla="*/ 3 h 13"/>
              <a:gd name="T12" fmla="*/ 0 w 13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3">
                <a:moveTo>
                  <a:pt x="0" y="13"/>
                </a:moveTo>
                <a:lnTo>
                  <a:pt x="10" y="11"/>
                </a:lnTo>
                <a:lnTo>
                  <a:pt x="13" y="7"/>
                </a:lnTo>
                <a:lnTo>
                  <a:pt x="12" y="2"/>
                </a:lnTo>
                <a:lnTo>
                  <a:pt x="10" y="0"/>
                </a:lnTo>
                <a:lnTo>
                  <a:pt x="0" y="3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1" name="Freeform 534"/>
          <p:cNvSpPr>
            <a:spLocks/>
          </p:cNvSpPr>
          <p:nvPr/>
        </p:nvSpPr>
        <p:spPr bwMode="auto">
          <a:xfrm>
            <a:off x="4094163" y="5421313"/>
            <a:ext cx="22225" cy="33338"/>
          </a:xfrm>
          <a:custGeom>
            <a:avLst/>
            <a:gdLst>
              <a:gd name="T0" fmla="*/ 2 w 14"/>
              <a:gd name="T1" fmla="*/ 21 h 21"/>
              <a:gd name="T2" fmla="*/ 6 w 14"/>
              <a:gd name="T3" fmla="*/ 16 h 21"/>
              <a:gd name="T4" fmla="*/ 13 w 14"/>
              <a:gd name="T5" fmla="*/ 16 h 21"/>
              <a:gd name="T6" fmla="*/ 14 w 14"/>
              <a:gd name="T7" fmla="*/ 16 h 21"/>
              <a:gd name="T8" fmla="*/ 14 w 14"/>
              <a:gd name="T9" fmla="*/ 9 h 21"/>
              <a:gd name="T10" fmla="*/ 13 w 14"/>
              <a:gd name="T11" fmla="*/ 1 h 21"/>
              <a:gd name="T12" fmla="*/ 3 w 14"/>
              <a:gd name="T13" fmla="*/ 0 h 21"/>
              <a:gd name="T14" fmla="*/ 3 w 14"/>
              <a:gd name="T15" fmla="*/ 1 h 21"/>
              <a:gd name="T16" fmla="*/ 0 w 14"/>
              <a:gd name="T17" fmla="*/ 20 h 21"/>
              <a:gd name="T18" fmla="*/ 2 w 14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1">
                <a:moveTo>
                  <a:pt x="2" y="21"/>
                </a:moveTo>
                <a:lnTo>
                  <a:pt x="6" y="16"/>
                </a:lnTo>
                <a:lnTo>
                  <a:pt x="13" y="16"/>
                </a:lnTo>
                <a:lnTo>
                  <a:pt x="14" y="16"/>
                </a:lnTo>
                <a:lnTo>
                  <a:pt x="14" y="9"/>
                </a:lnTo>
                <a:lnTo>
                  <a:pt x="13" y="1"/>
                </a:lnTo>
                <a:lnTo>
                  <a:pt x="3" y="0"/>
                </a:lnTo>
                <a:lnTo>
                  <a:pt x="3" y="1"/>
                </a:lnTo>
                <a:lnTo>
                  <a:pt x="0" y="20"/>
                </a:lnTo>
                <a:lnTo>
                  <a:pt x="2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2" name="Freeform 535"/>
          <p:cNvSpPr>
            <a:spLocks/>
          </p:cNvSpPr>
          <p:nvPr/>
        </p:nvSpPr>
        <p:spPr bwMode="auto">
          <a:xfrm>
            <a:off x="4062413" y="5400675"/>
            <a:ext cx="23813" cy="52388"/>
          </a:xfrm>
          <a:custGeom>
            <a:avLst/>
            <a:gdLst>
              <a:gd name="T0" fmla="*/ 4 w 15"/>
              <a:gd name="T1" fmla="*/ 29 h 33"/>
              <a:gd name="T2" fmla="*/ 7 w 15"/>
              <a:gd name="T3" fmla="*/ 32 h 33"/>
              <a:gd name="T4" fmla="*/ 8 w 15"/>
              <a:gd name="T5" fmla="*/ 33 h 33"/>
              <a:gd name="T6" fmla="*/ 8 w 15"/>
              <a:gd name="T7" fmla="*/ 32 h 33"/>
              <a:gd name="T8" fmla="*/ 15 w 15"/>
              <a:gd name="T9" fmla="*/ 17 h 33"/>
              <a:gd name="T10" fmla="*/ 12 w 15"/>
              <a:gd name="T11" fmla="*/ 9 h 33"/>
              <a:gd name="T12" fmla="*/ 8 w 15"/>
              <a:gd name="T13" fmla="*/ 0 h 33"/>
              <a:gd name="T14" fmla="*/ 5 w 15"/>
              <a:gd name="T15" fmla="*/ 2 h 33"/>
              <a:gd name="T16" fmla="*/ 0 w 15"/>
              <a:gd name="T17" fmla="*/ 15 h 33"/>
              <a:gd name="T18" fmla="*/ 1 w 15"/>
              <a:gd name="T19" fmla="*/ 25 h 33"/>
              <a:gd name="T20" fmla="*/ 4 w 15"/>
              <a:gd name="T21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33">
                <a:moveTo>
                  <a:pt x="4" y="29"/>
                </a:moveTo>
                <a:lnTo>
                  <a:pt x="7" y="32"/>
                </a:lnTo>
                <a:lnTo>
                  <a:pt x="8" y="33"/>
                </a:lnTo>
                <a:lnTo>
                  <a:pt x="8" y="32"/>
                </a:lnTo>
                <a:lnTo>
                  <a:pt x="15" y="17"/>
                </a:lnTo>
                <a:lnTo>
                  <a:pt x="12" y="9"/>
                </a:lnTo>
                <a:lnTo>
                  <a:pt x="8" y="0"/>
                </a:lnTo>
                <a:lnTo>
                  <a:pt x="5" y="2"/>
                </a:lnTo>
                <a:lnTo>
                  <a:pt x="0" y="15"/>
                </a:lnTo>
                <a:lnTo>
                  <a:pt x="1" y="25"/>
                </a:lnTo>
                <a:lnTo>
                  <a:pt x="4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3" name="Freeform 536"/>
          <p:cNvSpPr>
            <a:spLocks/>
          </p:cNvSpPr>
          <p:nvPr/>
        </p:nvSpPr>
        <p:spPr bwMode="auto">
          <a:xfrm>
            <a:off x="4222750" y="5405438"/>
            <a:ext cx="28575" cy="36513"/>
          </a:xfrm>
          <a:custGeom>
            <a:avLst/>
            <a:gdLst>
              <a:gd name="T0" fmla="*/ 5 w 18"/>
              <a:gd name="T1" fmla="*/ 21 h 23"/>
              <a:gd name="T2" fmla="*/ 12 w 18"/>
              <a:gd name="T3" fmla="*/ 16 h 23"/>
              <a:gd name="T4" fmla="*/ 16 w 18"/>
              <a:gd name="T5" fmla="*/ 11 h 23"/>
              <a:gd name="T6" fmla="*/ 16 w 18"/>
              <a:gd name="T7" fmla="*/ 8 h 23"/>
              <a:gd name="T8" fmla="*/ 16 w 18"/>
              <a:gd name="T9" fmla="*/ 7 h 23"/>
              <a:gd name="T10" fmla="*/ 18 w 18"/>
              <a:gd name="T11" fmla="*/ 7 h 23"/>
              <a:gd name="T12" fmla="*/ 15 w 18"/>
              <a:gd name="T13" fmla="*/ 4 h 23"/>
              <a:gd name="T14" fmla="*/ 15 w 18"/>
              <a:gd name="T15" fmla="*/ 3 h 23"/>
              <a:gd name="T16" fmla="*/ 13 w 18"/>
              <a:gd name="T17" fmla="*/ 1 h 23"/>
              <a:gd name="T18" fmla="*/ 8 w 18"/>
              <a:gd name="T19" fmla="*/ 0 h 23"/>
              <a:gd name="T20" fmla="*/ 5 w 18"/>
              <a:gd name="T21" fmla="*/ 1 h 23"/>
              <a:gd name="T22" fmla="*/ 0 w 18"/>
              <a:gd name="T23" fmla="*/ 6 h 23"/>
              <a:gd name="T24" fmla="*/ 3 w 18"/>
              <a:gd name="T25" fmla="*/ 23 h 23"/>
              <a:gd name="T26" fmla="*/ 5 w 18"/>
              <a:gd name="T27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8" h="23">
                <a:moveTo>
                  <a:pt x="5" y="21"/>
                </a:moveTo>
                <a:lnTo>
                  <a:pt x="12" y="16"/>
                </a:lnTo>
                <a:lnTo>
                  <a:pt x="16" y="11"/>
                </a:lnTo>
                <a:lnTo>
                  <a:pt x="16" y="8"/>
                </a:lnTo>
                <a:lnTo>
                  <a:pt x="16" y="7"/>
                </a:lnTo>
                <a:lnTo>
                  <a:pt x="18" y="7"/>
                </a:lnTo>
                <a:lnTo>
                  <a:pt x="15" y="4"/>
                </a:lnTo>
                <a:lnTo>
                  <a:pt x="15" y="3"/>
                </a:lnTo>
                <a:lnTo>
                  <a:pt x="13" y="1"/>
                </a:lnTo>
                <a:lnTo>
                  <a:pt x="8" y="0"/>
                </a:lnTo>
                <a:lnTo>
                  <a:pt x="5" y="1"/>
                </a:lnTo>
                <a:lnTo>
                  <a:pt x="0" y="6"/>
                </a:lnTo>
                <a:lnTo>
                  <a:pt x="3" y="23"/>
                </a:lnTo>
                <a:lnTo>
                  <a:pt x="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4" name="Freeform 537"/>
          <p:cNvSpPr>
            <a:spLocks/>
          </p:cNvSpPr>
          <p:nvPr/>
        </p:nvSpPr>
        <p:spPr bwMode="auto">
          <a:xfrm>
            <a:off x="4046538" y="5386388"/>
            <a:ext cx="15875" cy="20638"/>
          </a:xfrm>
          <a:custGeom>
            <a:avLst/>
            <a:gdLst>
              <a:gd name="T0" fmla="*/ 10 w 10"/>
              <a:gd name="T1" fmla="*/ 13 h 13"/>
              <a:gd name="T2" fmla="*/ 4 w 10"/>
              <a:gd name="T3" fmla="*/ 13 h 13"/>
              <a:gd name="T4" fmla="*/ 0 w 10"/>
              <a:gd name="T5" fmla="*/ 0 h 13"/>
              <a:gd name="T6" fmla="*/ 7 w 10"/>
              <a:gd name="T7" fmla="*/ 0 h 13"/>
              <a:gd name="T8" fmla="*/ 10 w 1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3">
                <a:moveTo>
                  <a:pt x="10" y="13"/>
                </a:moveTo>
                <a:lnTo>
                  <a:pt x="4" y="13"/>
                </a:lnTo>
                <a:lnTo>
                  <a:pt x="0" y="0"/>
                </a:lnTo>
                <a:lnTo>
                  <a:pt x="7" y="0"/>
                </a:lnTo>
                <a:lnTo>
                  <a:pt x="1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5" name="Freeform 538"/>
          <p:cNvSpPr>
            <a:spLocks/>
          </p:cNvSpPr>
          <p:nvPr/>
        </p:nvSpPr>
        <p:spPr bwMode="auto">
          <a:xfrm>
            <a:off x="4029075" y="5249863"/>
            <a:ext cx="44450" cy="125413"/>
          </a:xfrm>
          <a:custGeom>
            <a:avLst/>
            <a:gdLst>
              <a:gd name="T0" fmla="*/ 17 w 28"/>
              <a:gd name="T1" fmla="*/ 79 h 79"/>
              <a:gd name="T2" fmla="*/ 25 w 28"/>
              <a:gd name="T3" fmla="*/ 69 h 79"/>
              <a:gd name="T4" fmla="*/ 21 w 28"/>
              <a:gd name="T5" fmla="*/ 56 h 79"/>
              <a:gd name="T6" fmla="*/ 17 w 28"/>
              <a:gd name="T7" fmla="*/ 56 h 79"/>
              <a:gd name="T8" fmla="*/ 17 w 28"/>
              <a:gd name="T9" fmla="*/ 52 h 79"/>
              <a:gd name="T10" fmla="*/ 18 w 28"/>
              <a:gd name="T11" fmla="*/ 52 h 79"/>
              <a:gd name="T12" fmla="*/ 21 w 28"/>
              <a:gd name="T13" fmla="*/ 52 h 79"/>
              <a:gd name="T14" fmla="*/ 25 w 28"/>
              <a:gd name="T15" fmla="*/ 48 h 79"/>
              <a:gd name="T16" fmla="*/ 25 w 28"/>
              <a:gd name="T17" fmla="*/ 45 h 79"/>
              <a:gd name="T18" fmla="*/ 24 w 28"/>
              <a:gd name="T19" fmla="*/ 39 h 79"/>
              <a:gd name="T20" fmla="*/ 28 w 28"/>
              <a:gd name="T21" fmla="*/ 35 h 79"/>
              <a:gd name="T22" fmla="*/ 28 w 28"/>
              <a:gd name="T23" fmla="*/ 29 h 79"/>
              <a:gd name="T24" fmla="*/ 18 w 28"/>
              <a:gd name="T25" fmla="*/ 23 h 79"/>
              <a:gd name="T26" fmla="*/ 10 w 28"/>
              <a:gd name="T27" fmla="*/ 8 h 79"/>
              <a:gd name="T28" fmla="*/ 9 w 28"/>
              <a:gd name="T29" fmla="*/ 1 h 79"/>
              <a:gd name="T30" fmla="*/ 9 w 28"/>
              <a:gd name="T31" fmla="*/ 1 h 79"/>
              <a:gd name="T32" fmla="*/ 6 w 28"/>
              <a:gd name="T33" fmla="*/ 0 h 79"/>
              <a:gd name="T34" fmla="*/ 4 w 28"/>
              <a:gd name="T35" fmla="*/ 3 h 79"/>
              <a:gd name="T36" fmla="*/ 4 w 28"/>
              <a:gd name="T37" fmla="*/ 4 h 79"/>
              <a:gd name="T38" fmla="*/ 6 w 28"/>
              <a:gd name="T39" fmla="*/ 14 h 79"/>
              <a:gd name="T40" fmla="*/ 6 w 28"/>
              <a:gd name="T41" fmla="*/ 26 h 79"/>
              <a:gd name="T42" fmla="*/ 9 w 28"/>
              <a:gd name="T43" fmla="*/ 45 h 79"/>
              <a:gd name="T44" fmla="*/ 2 w 28"/>
              <a:gd name="T45" fmla="*/ 42 h 79"/>
              <a:gd name="T46" fmla="*/ 0 w 28"/>
              <a:gd name="T47" fmla="*/ 61 h 79"/>
              <a:gd name="T48" fmla="*/ 6 w 28"/>
              <a:gd name="T49" fmla="*/ 67 h 79"/>
              <a:gd name="T50" fmla="*/ 10 w 28"/>
              <a:gd name="T51" fmla="*/ 63 h 79"/>
              <a:gd name="T52" fmla="*/ 13 w 28"/>
              <a:gd name="T53" fmla="*/ 78 h 79"/>
              <a:gd name="T54" fmla="*/ 17 w 28"/>
              <a:gd name="T55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8" h="79">
                <a:moveTo>
                  <a:pt x="17" y="79"/>
                </a:moveTo>
                <a:lnTo>
                  <a:pt x="25" y="69"/>
                </a:lnTo>
                <a:lnTo>
                  <a:pt x="21" y="56"/>
                </a:lnTo>
                <a:lnTo>
                  <a:pt x="17" y="56"/>
                </a:lnTo>
                <a:lnTo>
                  <a:pt x="17" y="52"/>
                </a:lnTo>
                <a:lnTo>
                  <a:pt x="18" y="52"/>
                </a:lnTo>
                <a:lnTo>
                  <a:pt x="21" y="52"/>
                </a:lnTo>
                <a:lnTo>
                  <a:pt x="25" y="48"/>
                </a:lnTo>
                <a:lnTo>
                  <a:pt x="25" y="45"/>
                </a:lnTo>
                <a:lnTo>
                  <a:pt x="24" y="39"/>
                </a:lnTo>
                <a:lnTo>
                  <a:pt x="28" y="35"/>
                </a:lnTo>
                <a:lnTo>
                  <a:pt x="28" y="29"/>
                </a:lnTo>
                <a:lnTo>
                  <a:pt x="18" y="23"/>
                </a:lnTo>
                <a:lnTo>
                  <a:pt x="10" y="8"/>
                </a:lnTo>
                <a:lnTo>
                  <a:pt x="9" y="1"/>
                </a:lnTo>
                <a:lnTo>
                  <a:pt x="9" y="1"/>
                </a:lnTo>
                <a:lnTo>
                  <a:pt x="6" y="0"/>
                </a:lnTo>
                <a:lnTo>
                  <a:pt x="4" y="3"/>
                </a:lnTo>
                <a:lnTo>
                  <a:pt x="4" y="4"/>
                </a:lnTo>
                <a:lnTo>
                  <a:pt x="6" y="14"/>
                </a:lnTo>
                <a:lnTo>
                  <a:pt x="6" y="26"/>
                </a:lnTo>
                <a:lnTo>
                  <a:pt x="9" y="45"/>
                </a:lnTo>
                <a:lnTo>
                  <a:pt x="2" y="42"/>
                </a:lnTo>
                <a:lnTo>
                  <a:pt x="0" y="61"/>
                </a:lnTo>
                <a:lnTo>
                  <a:pt x="6" y="67"/>
                </a:lnTo>
                <a:lnTo>
                  <a:pt x="10" y="63"/>
                </a:lnTo>
                <a:lnTo>
                  <a:pt x="13" y="78"/>
                </a:lnTo>
                <a:lnTo>
                  <a:pt x="17" y="7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6" name="Freeform 539"/>
          <p:cNvSpPr>
            <a:spLocks/>
          </p:cNvSpPr>
          <p:nvPr/>
        </p:nvSpPr>
        <p:spPr bwMode="auto">
          <a:xfrm>
            <a:off x="4127500" y="5173663"/>
            <a:ext cx="79375" cy="101600"/>
          </a:xfrm>
          <a:custGeom>
            <a:avLst/>
            <a:gdLst>
              <a:gd name="T0" fmla="*/ 20 w 50"/>
              <a:gd name="T1" fmla="*/ 62 h 64"/>
              <a:gd name="T2" fmla="*/ 23 w 50"/>
              <a:gd name="T3" fmla="*/ 64 h 64"/>
              <a:gd name="T4" fmla="*/ 30 w 50"/>
              <a:gd name="T5" fmla="*/ 63 h 64"/>
              <a:gd name="T6" fmla="*/ 30 w 50"/>
              <a:gd name="T7" fmla="*/ 59 h 64"/>
              <a:gd name="T8" fmla="*/ 41 w 50"/>
              <a:gd name="T9" fmla="*/ 56 h 64"/>
              <a:gd name="T10" fmla="*/ 41 w 50"/>
              <a:gd name="T11" fmla="*/ 42 h 64"/>
              <a:gd name="T12" fmla="*/ 41 w 50"/>
              <a:gd name="T13" fmla="*/ 40 h 64"/>
              <a:gd name="T14" fmla="*/ 42 w 50"/>
              <a:gd name="T15" fmla="*/ 38 h 64"/>
              <a:gd name="T16" fmla="*/ 43 w 50"/>
              <a:gd name="T17" fmla="*/ 32 h 64"/>
              <a:gd name="T18" fmla="*/ 48 w 50"/>
              <a:gd name="T19" fmla="*/ 14 h 64"/>
              <a:gd name="T20" fmla="*/ 50 w 50"/>
              <a:gd name="T21" fmla="*/ 7 h 64"/>
              <a:gd name="T22" fmla="*/ 46 w 50"/>
              <a:gd name="T23" fmla="*/ 2 h 64"/>
              <a:gd name="T24" fmla="*/ 45 w 50"/>
              <a:gd name="T25" fmla="*/ 0 h 64"/>
              <a:gd name="T26" fmla="*/ 33 w 50"/>
              <a:gd name="T27" fmla="*/ 19 h 64"/>
              <a:gd name="T28" fmla="*/ 15 w 50"/>
              <a:gd name="T29" fmla="*/ 26 h 64"/>
              <a:gd name="T30" fmla="*/ 15 w 50"/>
              <a:gd name="T31" fmla="*/ 32 h 64"/>
              <a:gd name="T32" fmla="*/ 0 w 50"/>
              <a:gd name="T33" fmla="*/ 36 h 64"/>
              <a:gd name="T34" fmla="*/ 8 w 50"/>
              <a:gd name="T35" fmla="*/ 47 h 64"/>
              <a:gd name="T36" fmla="*/ 20 w 50"/>
              <a:gd name="T37" fmla="*/ 6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0" h="64">
                <a:moveTo>
                  <a:pt x="20" y="62"/>
                </a:moveTo>
                <a:lnTo>
                  <a:pt x="23" y="64"/>
                </a:lnTo>
                <a:lnTo>
                  <a:pt x="30" y="63"/>
                </a:lnTo>
                <a:lnTo>
                  <a:pt x="30" y="59"/>
                </a:lnTo>
                <a:lnTo>
                  <a:pt x="41" y="56"/>
                </a:lnTo>
                <a:lnTo>
                  <a:pt x="41" y="42"/>
                </a:lnTo>
                <a:lnTo>
                  <a:pt x="41" y="40"/>
                </a:lnTo>
                <a:lnTo>
                  <a:pt x="42" y="38"/>
                </a:lnTo>
                <a:lnTo>
                  <a:pt x="43" y="32"/>
                </a:lnTo>
                <a:lnTo>
                  <a:pt x="48" y="14"/>
                </a:lnTo>
                <a:lnTo>
                  <a:pt x="50" y="7"/>
                </a:lnTo>
                <a:lnTo>
                  <a:pt x="46" y="2"/>
                </a:lnTo>
                <a:lnTo>
                  <a:pt x="45" y="0"/>
                </a:lnTo>
                <a:lnTo>
                  <a:pt x="33" y="19"/>
                </a:lnTo>
                <a:lnTo>
                  <a:pt x="15" y="26"/>
                </a:lnTo>
                <a:lnTo>
                  <a:pt x="15" y="32"/>
                </a:lnTo>
                <a:lnTo>
                  <a:pt x="0" y="36"/>
                </a:lnTo>
                <a:lnTo>
                  <a:pt x="8" y="47"/>
                </a:lnTo>
                <a:lnTo>
                  <a:pt x="20" y="6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7" name="Freeform 540"/>
          <p:cNvSpPr>
            <a:spLocks/>
          </p:cNvSpPr>
          <p:nvPr/>
        </p:nvSpPr>
        <p:spPr bwMode="auto">
          <a:xfrm>
            <a:off x="4049713" y="5214938"/>
            <a:ext cx="49213" cy="66675"/>
          </a:xfrm>
          <a:custGeom>
            <a:avLst/>
            <a:gdLst>
              <a:gd name="T0" fmla="*/ 28 w 31"/>
              <a:gd name="T1" fmla="*/ 29 h 42"/>
              <a:gd name="T2" fmla="*/ 28 w 31"/>
              <a:gd name="T3" fmla="*/ 23 h 42"/>
              <a:gd name="T4" fmla="*/ 13 w 31"/>
              <a:gd name="T5" fmla="*/ 8 h 42"/>
              <a:gd name="T6" fmla="*/ 0 w 31"/>
              <a:gd name="T7" fmla="*/ 0 h 42"/>
              <a:gd name="T8" fmla="*/ 24 w 31"/>
              <a:gd name="T9" fmla="*/ 42 h 42"/>
              <a:gd name="T10" fmla="*/ 31 w 31"/>
              <a:gd name="T11" fmla="*/ 38 h 42"/>
              <a:gd name="T12" fmla="*/ 28 w 31"/>
              <a:gd name="T13" fmla="*/ 34 h 42"/>
              <a:gd name="T14" fmla="*/ 28 w 31"/>
              <a:gd name="T15" fmla="*/ 29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1" h="42">
                <a:moveTo>
                  <a:pt x="28" y="29"/>
                </a:moveTo>
                <a:lnTo>
                  <a:pt x="28" y="23"/>
                </a:lnTo>
                <a:lnTo>
                  <a:pt x="13" y="8"/>
                </a:lnTo>
                <a:lnTo>
                  <a:pt x="0" y="0"/>
                </a:lnTo>
                <a:lnTo>
                  <a:pt x="24" y="42"/>
                </a:lnTo>
                <a:lnTo>
                  <a:pt x="31" y="38"/>
                </a:lnTo>
                <a:lnTo>
                  <a:pt x="28" y="34"/>
                </a:lnTo>
                <a:lnTo>
                  <a:pt x="28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8" name="Freeform 541"/>
          <p:cNvSpPr>
            <a:spLocks/>
          </p:cNvSpPr>
          <p:nvPr/>
        </p:nvSpPr>
        <p:spPr bwMode="auto">
          <a:xfrm>
            <a:off x="4019550" y="5195888"/>
            <a:ext cx="23813" cy="49213"/>
          </a:xfrm>
          <a:custGeom>
            <a:avLst/>
            <a:gdLst>
              <a:gd name="T0" fmla="*/ 15 w 15"/>
              <a:gd name="T1" fmla="*/ 31 h 31"/>
              <a:gd name="T2" fmla="*/ 5 w 15"/>
              <a:gd name="T3" fmla="*/ 22 h 31"/>
              <a:gd name="T4" fmla="*/ 0 w 15"/>
              <a:gd name="T5" fmla="*/ 5 h 31"/>
              <a:gd name="T6" fmla="*/ 6 w 15"/>
              <a:gd name="T7" fmla="*/ 0 h 31"/>
              <a:gd name="T8" fmla="*/ 15 w 15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31">
                <a:moveTo>
                  <a:pt x="15" y="31"/>
                </a:moveTo>
                <a:lnTo>
                  <a:pt x="5" y="22"/>
                </a:lnTo>
                <a:lnTo>
                  <a:pt x="0" y="5"/>
                </a:lnTo>
                <a:lnTo>
                  <a:pt x="6" y="0"/>
                </a:lnTo>
                <a:lnTo>
                  <a:pt x="1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9" name="Freeform 542"/>
          <p:cNvSpPr>
            <a:spLocks/>
          </p:cNvSpPr>
          <p:nvPr/>
        </p:nvSpPr>
        <p:spPr bwMode="auto">
          <a:xfrm>
            <a:off x="4051300" y="5189538"/>
            <a:ext cx="52388" cy="47625"/>
          </a:xfrm>
          <a:custGeom>
            <a:avLst/>
            <a:gdLst>
              <a:gd name="T0" fmla="*/ 11 w 33"/>
              <a:gd name="T1" fmla="*/ 19 h 30"/>
              <a:gd name="T2" fmla="*/ 31 w 33"/>
              <a:gd name="T3" fmla="*/ 30 h 30"/>
              <a:gd name="T4" fmla="*/ 33 w 33"/>
              <a:gd name="T5" fmla="*/ 24 h 30"/>
              <a:gd name="T6" fmla="*/ 29 w 33"/>
              <a:gd name="T7" fmla="*/ 19 h 30"/>
              <a:gd name="T8" fmla="*/ 26 w 33"/>
              <a:gd name="T9" fmla="*/ 13 h 30"/>
              <a:gd name="T10" fmla="*/ 25 w 33"/>
              <a:gd name="T11" fmla="*/ 9 h 30"/>
              <a:gd name="T12" fmla="*/ 22 w 33"/>
              <a:gd name="T13" fmla="*/ 8 h 30"/>
              <a:gd name="T14" fmla="*/ 20 w 33"/>
              <a:gd name="T15" fmla="*/ 8 h 30"/>
              <a:gd name="T16" fmla="*/ 14 w 33"/>
              <a:gd name="T17" fmla="*/ 5 h 30"/>
              <a:gd name="T18" fmla="*/ 5 w 33"/>
              <a:gd name="T19" fmla="*/ 2 h 30"/>
              <a:gd name="T20" fmla="*/ 0 w 33"/>
              <a:gd name="T21" fmla="*/ 0 h 30"/>
              <a:gd name="T22" fmla="*/ 7 w 33"/>
              <a:gd name="T23" fmla="*/ 16 h 30"/>
              <a:gd name="T24" fmla="*/ 11 w 33"/>
              <a:gd name="T25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30">
                <a:moveTo>
                  <a:pt x="11" y="19"/>
                </a:moveTo>
                <a:lnTo>
                  <a:pt x="31" y="30"/>
                </a:lnTo>
                <a:lnTo>
                  <a:pt x="33" y="24"/>
                </a:lnTo>
                <a:lnTo>
                  <a:pt x="29" y="19"/>
                </a:lnTo>
                <a:lnTo>
                  <a:pt x="26" y="13"/>
                </a:lnTo>
                <a:lnTo>
                  <a:pt x="25" y="9"/>
                </a:lnTo>
                <a:lnTo>
                  <a:pt x="22" y="8"/>
                </a:lnTo>
                <a:lnTo>
                  <a:pt x="20" y="8"/>
                </a:lnTo>
                <a:lnTo>
                  <a:pt x="14" y="5"/>
                </a:lnTo>
                <a:lnTo>
                  <a:pt x="5" y="2"/>
                </a:lnTo>
                <a:lnTo>
                  <a:pt x="0" y="0"/>
                </a:lnTo>
                <a:lnTo>
                  <a:pt x="7" y="16"/>
                </a:lnTo>
                <a:lnTo>
                  <a:pt x="1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0" name="Freeform 543"/>
          <p:cNvSpPr>
            <a:spLocks/>
          </p:cNvSpPr>
          <p:nvPr/>
        </p:nvSpPr>
        <p:spPr bwMode="auto">
          <a:xfrm>
            <a:off x="4044950" y="5135563"/>
            <a:ext cx="52388" cy="68263"/>
          </a:xfrm>
          <a:custGeom>
            <a:avLst/>
            <a:gdLst>
              <a:gd name="T0" fmla="*/ 31 w 33"/>
              <a:gd name="T1" fmla="*/ 43 h 43"/>
              <a:gd name="T2" fmla="*/ 33 w 33"/>
              <a:gd name="T3" fmla="*/ 38 h 43"/>
              <a:gd name="T4" fmla="*/ 23 w 33"/>
              <a:gd name="T5" fmla="*/ 23 h 43"/>
              <a:gd name="T6" fmla="*/ 22 w 33"/>
              <a:gd name="T7" fmla="*/ 19 h 43"/>
              <a:gd name="T8" fmla="*/ 20 w 33"/>
              <a:gd name="T9" fmla="*/ 13 h 43"/>
              <a:gd name="T10" fmla="*/ 19 w 33"/>
              <a:gd name="T11" fmla="*/ 11 h 43"/>
              <a:gd name="T12" fmla="*/ 1 w 33"/>
              <a:gd name="T13" fmla="*/ 0 h 43"/>
              <a:gd name="T14" fmla="*/ 0 w 33"/>
              <a:gd name="T15" fmla="*/ 4 h 43"/>
              <a:gd name="T16" fmla="*/ 0 w 33"/>
              <a:gd name="T17" fmla="*/ 12 h 43"/>
              <a:gd name="T18" fmla="*/ 4 w 33"/>
              <a:gd name="T19" fmla="*/ 17 h 43"/>
              <a:gd name="T20" fmla="*/ 9 w 33"/>
              <a:gd name="T21" fmla="*/ 27 h 43"/>
              <a:gd name="T22" fmla="*/ 31 w 33"/>
              <a:gd name="T23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3" h="43">
                <a:moveTo>
                  <a:pt x="31" y="43"/>
                </a:moveTo>
                <a:lnTo>
                  <a:pt x="33" y="38"/>
                </a:lnTo>
                <a:lnTo>
                  <a:pt x="23" y="23"/>
                </a:lnTo>
                <a:lnTo>
                  <a:pt x="22" y="19"/>
                </a:lnTo>
                <a:lnTo>
                  <a:pt x="20" y="13"/>
                </a:lnTo>
                <a:lnTo>
                  <a:pt x="19" y="11"/>
                </a:lnTo>
                <a:lnTo>
                  <a:pt x="1" y="0"/>
                </a:lnTo>
                <a:lnTo>
                  <a:pt x="0" y="4"/>
                </a:lnTo>
                <a:lnTo>
                  <a:pt x="0" y="12"/>
                </a:lnTo>
                <a:lnTo>
                  <a:pt x="4" y="17"/>
                </a:lnTo>
                <a:lnTo>
                  <a:pt x="9" y="27"/>
                </a:lnTo>
                <a:lnTo>
                  <a:pt x="31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1" name="Freeform 544"/>
          <p:cNvSpPr>
            <a:spLocks/>
          </p:cNvSpPr>
          <p:nvPr/>
        </p:nvSpPr>
        <p:spPr bwMode="auto">
          <a:xfrm>
            <a:off x="4014788" y="5154613"/>
            <a:ext cx="19050" cy="38100"/>
          </a:xfrm>
          <a:custGeom>
            <a:avLst/>
            <a:gdLst>
              <a:gd name="T0" fmla="*/ 8 w 12"/>
              <a:gd name="T1" fmla="*/ 24 h 24"/>
              <a:gd name="T2" fmla="*/ 11 w 12"/>
              <a:gd name="T3" fmla="*/ 16 h 24"/>
              <a:gd name="T4" fmla="*/ 12 w 12"/>
              <a:gd name="T5" fmla="*/ 15 h 24"/>
              <a:gd name="T6" fmla="*/ 7 w 12"/>
              <a:gd name="T7" fmla="*/ 14 h 24"/>
              <a:gd name="T8" fmla="*/ 8 w 12"/>
              <a:gd name="T9" fmla="*/ 9 h 24"/>
              <a:gd name="T10" fmla="*/ 1 w 12"/>
              <a:gd name="T11" fmla="*/ 0 h 24"/>
              <a:gd name="T12" fmla="*/ 0 w 12"/>
              <a:gd name="T13" fmla="*/ 20 h 24"/>
              <a:gd name="T14" fmla="*/ 8 w 12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4">
                <a:moveTo>
                  <a:pt x="8" y="24"/>
                </a:moveTo>
                <a:lnTo>
                  <a:pt x="11" y="16"/>
                </a:lnTo>
                <a:lnTo>
                  <a:pt x="12" y="15"/>
                </a:lnTo>
                <a:lnTo>
                  <a:pt x="7" y="14"/>
                </a:lnTo>
                <a:lnTo>
                  <a:pt x="8" y="9"/>
                </a:lnTo>
                <a:lnTo>
                  <a:pt x="1" y="0"/>
                </a:lnTo>
                <a:lnTo>
                  <a:pt x="0" y="20"/>
                </a:lnTo>
                <a:lnTo>
                  <a:pt x="8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2" name="Freeform 545"/>
          <p:cNvSpPr>
            <a:spLocks/>
          </p:cNvSpPr>
          <p:nvPr/>
        </p:nvSpPr>
        <p:spPr bwMode="auto">
          <a:xfrm>
            <a:off x="4043363" y="5105400"/>
            <a:ext cx="15875" cy="30163"/>
          </a:xfrm>
          <a:custGeom>
            <a:avLst/>
            <a:gdLst>
              <a:gd name="T0" fmla="*/ 10 w 10"/>
              <a:gd name="T1" fmla="*/ 19 h 19"/>
              <a:gd name="T2" fmla="*/ 8 w 10"/>
              <a:gd name="T3" fmla="*/ 5 h 19"/>
              <a:gd name="T4" fmla="*/ 0 w 10"/>
              <a:gd name="T5" fmla="*/ 0 h 19"/>
              <a:gd name="T6" fmla="*/ 2 w 10"/>
              <a:gd name="T7" fmla="*/ 9 h 19"/>
              <a:gd name="T8" fmla="*/ 10 w 10"/>
              <a:gd name="T9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9">
                <a:moveTo>
                  <a:pt x="10" y="19"/>
                </a:moveTo>
                <a:lnTo>
                  <a:pt x="8" y="5"/>
                </a:lnTo>
                <a:lnTo>
                  <a:pt x="0" y="0"/>
                </a:lnTo>
                <a:lnTo>
                  <a:pt x="2" y="9"/>
                </a:lnTo>
                <a:lnTo>
                  <a:pt x="10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3" name="Freeform 546"/>
          <p:cNvSpPr>
            <a:spLocks/>
          </p:cNvSpPr>
          <p:nvPr/>
        </p:nvSpPr>
        <p:spPr bwMode="auto">
          <a:xfrm>
            <a:off x="4008438" y="5105400"/>
            <a:ext cx="11113" cy="15875"/>
          </a:xfrm>
          <a:custGeom>
            <a:avLst/>
            <a:gdLst>
              <a:gd name="T0" fmla="*/ 5 w 7"/>
              <a:gd name="T1" fmla="*/ 10 h 10"/>
              <a:gd name="T2" fmla="*/ 7 w 7"/>
              <a:gd name="T3" fmla="*/ 8 h 10"/>
              <a:gd name="T4" fmla="*/ 7 w 7"/>
              <a:gd name="T5" fmla="*/ 5 h 10"/>
              <a:gd name="T6" fmla="*/ 5 w 7"/>
              <a:gd name="T7" fmla="*/ 1 h 10"/>
              <a:gd name="T8" fmla="*/ 4 w 7"/>
              <a:gd name="T9" fmla="*/ 2 h 10"/>
              <a:gd name="T10" fmla="*/ 1 w 7"/>
              <a:gd name="T11" fmla="*/ 0 h 10"/>
              <a:gd name="T12" fmla="*/ 0 w 7"/>
              <a:gd name="T13" fmla="*/ 1 h 10"/>
              <a:gd name="T14" fmla="*/ 0 w 7"/>
              <a:gd name="T15" fmla="*/ 5 h 10"/>
              <a:gd name="T16" fmla="*/ 0 w 7"/>
              <a:gd name="T17" fmla="*/ 6 h 10"/>
              <a:gd name="T18" fmla="*/ 1 w 7"/>
              <a:gd name="T19" fmla="*/ 10 h 10"/>
              <a:gd name="T20" fmla="*/ 5 w 7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5" y="10"/>
                </a:moveTo>
                <a:lnTo>
                  <a:pt x="7" y="8"/>
                </a:lnTo>
                <a:lnTo>
                  <a:pt x="7" y="5"/>
                </a:lnTo>
                <a:lnTo>
                  <a:pt x="5" y="1"/>
                </a:lnTo>
                <a:lnTo>
                  <a:pt x="4" y="2"/>
                </a:lnTo>
                <a:lnTo>
                  <a:pt x="1" y="0"/>
                </a:lnTo>
                <a:lnTo>
                  <a:pt x="0" y="1"/>
                </a:lnTo>
                <a:lnTo>
                  <a:pt x="0" y="5"/>
                </a:lnTo>
                <a:lnTo>
                  <a:pt x="0" y="6"/>
                </a:lnTo>
                <a:lnTo>
                  <a:pt x="1" y="10"/>
                </a:lnTo>
                <a:lnTo>
                  <a:pt x="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4" name="Freeform 547"/>
          <p:cNvSpPr>
            <a:spLocks/>
          </p:cNvSpPr>
          <p:nvPr/>
        </p:nvSpPr>
        <p:spPr bwMode="auto">
          <a:xfrm>
            <a:off x="4056063" y="5053013"/>
            <a:ext cx="23813" cy="36513"/>
          </a:xfrm>
          <a:custGeom>
            <a:avLst/>
            <a:gdLst>
              <a:gd name="T0" fmla="*/ 15 w 15"/>
              <a:gd name="T1" fmla="*/ 23 h 23"/>
              <a:gd name="T2" fmla="*/ 8 w 15"/>
              <a:gd name="T3" fmla="*/ 23 h 23"/>
              <a:gd name="T4" fmla="*/ 5 w 15"/>
              <a:gd name="T5" fmla="*/ 9 h 23"/>
              <a:gd name="T6" fmla="*/ 0 w 15"/>
              <a:gd name="T7" fmla="*/ 0 h 23"/>
              <a:gd name="T8" fmla="*/ 13 w 15"/>
              <a:gd name="T9" fmla="*/ 0 h 23"/>
              <a:gd name="T10" fmla="*/ 15 w 15"/>
              <a:gd name="T11" fmla="*/ 11 h 23"/>
              <a:gd name="T12" fmla="*/ 15 w 15"/>
              <a:gd name="T13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23">
                <a:moveTo>
                  <a:pt x="15" y="23"/>
                </a:moveTo>
                <a:lnTo>
                  <a:pt x="8" y="23"/>
                </a:lnTo>
                <a:lnTo>
                  <a:pt x="5" y="9"/>
                </a:lnTo>
                <a:lnTo>
                  <a:pt x="0" y="0"/>
                </a:lnTo>
                <a:lnTo>
                  <a:pt x="13" y="0"/>
                </a:lnTo>
                <a:lnTo>
                  <a:pt x="15" y="11"/>
                </a:lnTo>
                <a:lnTo>
                  <a:pt x="15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5" name="Freeform 548"/>
          <p:cNvSpPr>
            <a:spLocks/>
          </p:cNvSpPr>
          <p:nvPr/>
        </p:nvSpPr>
        <p:spPr bwMode="auto">
          <a:xfrm>
            <a:off x="4038600" y="5059363"/>
            <a:ext cx="20638" cy="25400"/>
          </a:xfrm>
          <a:custGeom>
            <a:avLst/>
            <a:gdLst>
              <a:gd name="T0" fmla="*/ 12 w 13"/>
              <a:gd name="T1" fmla="*/ 16 h 16"/>
              <a:gd name="T2" fmla="*/ 13 w 13"/>
              <a:gd name="T3" fmla="*/ 5 h 16"/>
              <a:gd name="T4" fmla="*/ 11 w 13"/>
              <a:gd name="T5" fmla="*/ 1 h 16"/>
              <a:gd name="T6" fmla="*/ 3 w 13"/>
              <a:gd name="T7" fmla="*/ 0 h 16"/>
              <a:gd name="T8" fmla="*/ 0 w 13"/>
              <a:gd name="T9" fmla="*/ 1 h 16"/>
              <a:gd name="T10" fmla="*/ 1 w 13"/>
              <a:gd name="T11" fmla="*/ 4 h 16"/>
              <a:gd name="T12" fmla="*/ 3 w 13"/>
              <a:gd name="T13" fmla="*/ 5 h 16"/>
              <a:gd name="T14" fmla="*/ 7 w 13"/>
              <a:gd name="T15" fmla="*/ 8 h 16"/>
              <a:gd name="T16" fmla="*/ 5 w 13"/>
              <a:gd name="T17" fmla="*/ 12 h 16"/>
              <a:gd name="T18" fmla="*/ 12 w 13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">
                <a:moveTo>
                  <a:pt x="12" y="16"/>
                </a:moveTo>
                <a:lnTo>
                  <a:pt x="13" y="5"/>
                </a:lnTo>
                <a:lnTo>
                  <a:pt x="11" y="1"/>
                </a:lnTo>
                <a:lnTo>
                  <a:pt x="3" y="0"/>
                </a:lnTo>
                <a:lnTo>
                  <a:pt x="0" y="1"/>
                </a:lnTo>
                <a:lnTo>
                  <a:pt x="1" y="4"/>
                </a:lnTo>
                <a:lnTo>
                  <a:pt x="3" y="5"/>
                </a:lnTo>
                <a:lnTo>
                  <a:pt x="7" y="8"/>
                </a:lnTo>
                <a:lnTo>
                  <a:pt x="5" y="12"/>
                </a:lnTo>
                <a:lnTo>
                  <a:pt x="12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6" name="Freeform 549"/>
          <p:cNvSpPr>
            <a:spLocks/>
          </p:cNvSpPr>
          <p:nvPr/>
        </p:nvSpPr>
        <p:spPr bwMode="auto">
          <a:xfrm>
            <a:off x="4011613" y="4983163"/>
            <a:ext cx="23813" cy="39688"/>
          </a:xfrm>
          <a:custGeom>
            <a:avLst/>
            <a:gdLst>
              <a:gd name="T0" fmla="*/ 10 w 15"/>
              <a:gd name="T1" fmla="*/ 25 h 25"/>
              <a:gd name="T2" fmla="*/ 15 w 15"/>
              <a:gd name="T3" fmla="*/ 15 h 25"/>
              <a:gd name="T4" fmla="*/ 14 w 15"/>
              <a:gd name="T5" fmla="*/ 12 h 25"/>
              <a:gd name="T6" fmla="*/ 11 w 15"/>
              <a:gd name="T7" fmla="*/ 11 h 25"/>
              <a:gd name="T8" fmla="*/ 13 w 15"/>
              <a:gd name="T9" fmla="*/ 2 h 25"/>
              <a:gd name="T10" fmla="*/ 7 w 15"/>
              <a:gd name="T11" fmla="*/ 0 h 25"/>
              <a:gd name="T12" fmla="*/ 0 w 15"/>
              <a:gd name="T13" fmla="*/ 12 h 25"/>
              <a:gd name="T14" fmla="*/ 5 w 15"/>
              <a:gd name="T15" fmla="*/ 21 h 25"/>
              <a:gd name="T16" fmla="*/ 10 w 15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5">
                <a:moveTo>
                  <a:pt x="10" y="25"/>
                </a:moveTo>
                <a:lnTo>
                  <a:pt x="15" y="15"/>
                </a:lnTo>
                <a:lnTo>
                  <a:pt x="14" y="12"/>
                </a:lnTo>
                <a:lnTo>
                  <a:pt x="11" y="11"/>
                </a:lnTo>
                <a:lnTo>
                  <a:pt x="13" y="2"/>
                </a:lnTo>
                <a:lnTo>
                  <a:pt x="7" y="0"/>
                </a:lnTo>
                <a:lnTo>
                  <a:pt x="0" y="12"/>
                </a:lnTo>
                <a:lnTo>
                  <a:pt x="5" y="21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7" name="Freeform 550"/>
          <p:cNvSpPr>
            <a:spLocks/>
          </p:cNvSpPr>
          <p:nvPr/>
        </p:nvSpPr>
        <p:spPr bwMode="auto">
          <a:xfrm>
            <a:off x="4040188" y="4935538"/>
            <a:ext cx="57150" cy="71438"/>
          </a:xfrm>
          <a:custGeom>
            <a:avLst/>
            <a:gdLst>
              <a:gd name="T0" fmla="*/ 0 w 36"/>
              <a:gd name="T1" fmla="*/ 45 h 45"/>
              <a:gd name="T2" fmla="*/ 8 w 36"/>
              <a:gd name="T3" fmla="*/ 37 h 45"/>
              <a:gd name="T4" fmla="*/ 19 w 36"/>
              <a:gd name="T5" fmla="*/ 29 h 45"/>
              <a:gd name="T6" fmla="*/ 22 w 36"/>
              <a:gd name="T7" fmla="*/ 38 h 45"/>
              <a:gd name="T8" fmla="*/ 26 w 36"/>
              <a:gd name="T9" fmla="*/ 34 h 45"/>
              <a:gd name="T10" fmla="*/ 34 w 36"/>
              <a:gd name="T11" fmla="*/ 27 h 45"/>
              <a:gd name="T12" fmla="*/ 36 w 36"/>
              <a:gd name="T13" fmla="*/ 12 h 45"/>
              <a:gd name="T14" fmla="*/ 36 w 36"/>
              <a:gd name="T15" fmla="*/ 7 h 45"/>
              <a:gd name="T16" fmla="*/ 22 w 36"/>
              <a:gd name="T17" fmla="*/ 0 h 45"/>
              <a:gd name="T18" fmla="*/ 21 w 36"/>
              <a:gd name="T19" fmla="*/ 18 h 45"/>
              <a:gd name="T20" fmla="*/ 15 w 36"/>
              <a:gd name="T21" fmla="*/ 11 h 45"/>
              <a:gd name="T22" fmla="*/ 11 w 36"/>
              <a:gd name="T23" fmla="*/ 14 h 45"/>
              <a:gd name="T24" fmla="*/ 10 w 36"/>
              <a:gd name="T25" fmla="*/ 23 h 45"/>
              <a:gd name="T26" fmla="*/ 0 w 36"/>
              <a:gd name="T27" fmla="*/ 29 h 45"/>
              <a:gd name="T28" fmla="*/ 0 w 36"/>
              <a:gd name="T2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6" h="45">
                <a:moveTo>
                  <a:pt x="0" y="45"/>
                </a:moveTo>
                <a:lnTo>
                  <a:pt x="8" y="37"/>
                </a:lnTo>
                <a:lnTo>
                  <a:pt x="19" y="29"/>
                </a:lnTo>
                <a:lnTo>
                  <a:pt x="22" y="38"/>
                </a:lnTo>
                <a:lnTo>
                  <a:pt x="26" y="34"/>
                </a:lnTo>
                <a:lnTo>
                  <a:pt x="34" y="27"/>
                </a:lnTo>
                <a:lnTo>
                  <a:pt x="36" y="12"/>
                </a:lnTo>
                <a:lnTo>
                  <a:pt x="36" y="7"/>
                </a:lnTo>
                <a:lnTo>
                  <a:pt x="22" y="0"/>
                </a:lnTo>
                <a:lnTo>
                  <a:pt x="21" y="18"/>
                </a:lnTo>
                <a:lnTo>
                  <a:pt x="15" y="11"/>
                </a:lnTo>
                <a:lnTo>
                  <a:pt x="11" y="14"/>
                </a:lnTo>
                <a:lnTo>
                  <a:pt x="10" y="23"/>
                </a:lnTo>
                <a:lnTo>
                  <a:pt x="0" y="29"/>
                </a:lnTo>
                <a:lnTo>
                  <a:pt x="0" y="4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8" name="Freeform 551"/>
          <p:cNvSpPr>
            <a:spLocks/>
          </p:cNvSpPr>
          <p:nvPr/>
        </p:nvSpPr>
        <p:spPr bwMode="auto">
          <a:xfrm>
            <a:off x="4083050" y="4864100"/>
            <a:ext cx="26988" cy="30163"/>
          </a:xfrm>
          <a:custGeom>
            <a:avLst/>
            <a:gdLst>
              <a:gd name="T0" fmla="*/ 9 w 17"/>
              <a:gd name="T1" fmla="*/ 19 h 19"/>
              <a:gd name="T2" fmla="*/ 16 w 17"/>
              <a:gd name="T3" fmla="*/ 15 h 19"/>
              <a:gd name="T4" fmla="*/ 17 w 17"/>
              <a:gd name="T5" fmla="*/ 14 h 19"/>
              <a:gd name="T6" fmla="*/ 16 w 17"/>
              <a:gd name="T7" fmla="*/ 4 h 19"/>
              <a:gd name="T8" fmla="*/ 7 w 17"/>
              <a:gd name="T9" fmla="*/ 0 h 19"/>
              <a:gd name="T10" fmla="*/ 0 w 17"/>
              <a:gd name="T11" fmla="*/ 8 h 19"/>
              <a:gd name="T12" fmla="*/ 9 w 17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9">
                <a:moveTo>
                  <a:pt x="9" y="19"/>
                </a:moveTo>
                <a:lnTo>
                  <a:pt x="16" y="15"/>
                </a:lnTo>
                <a:lnTo>
                  <a:pt x="17" y="14"/>
                </a:lnTo>
                <a:lnTo>
                  <a:pt x="16" y="4"/>
                </a:lnTo>
                <a:lnTo>
                  <a:pt x="7" y="0"/>
                </a:lnTo>
                <a:lnTo>
                  <a:pt x="0" y="8"/>
                </a:lnTo>
                <a:lnTo>
                  <a:pt x="9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9" name="Freeform 552"/>
          <p:cNvSpPr>
            <a:spLocks/>
          </p:cNvSpPr>
          <p:nvPr/>
        </p:nvSpPr>
        <p:spPr bwMode="auto">
          <a:xfrm>
            <a:off x="4094163" y="4725988"/>
            <a:ext cx="15875" cy="25400"/>
          </a:xfrm>
          <a:custGeom>
            <a:avLst/>
            <a:gdLst>
              <a:gd name="T0" fmla="*/ 7 w 10"/>
              <a:gd name="T1" fmla="*/ 16 h 16"/>
              <a:gd name="T2" fmla="*/ 9 w 10"/>
              <a:gd name="T3" fmla="*/ 15 h 16"/>
              <a:gd name="T4" fmla="*/ 10 w 10"/>
              <a:gd name="T5" fmla="*/ 0 h 16"/>
              <a:gd name="T6" fmla="*/ 2 w 10"/>
              <a:gd name="T7" fmla="*/ 4 h 16"/>
              <a:gd name="T8" fmla="*/ 0 w 10"/>
              <a:gd name="T9" fmla="*/ 16 h 16"/>
              <a:gd name="T10" fmla="*/ 7 w 10"/>
              <a:gd name="T1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6">
                <a:moveTo>
                  <a:pt x="7" y="16"/>
                </a:moveTo>
                <a:lnTo>
                  <a:pt x="9" y="15"/>
                </a:lnTo>
                <a:lnTo>
                  <a:pt x="10" y="0"/>
                </a:lnTo>
                <a:lnTo>
                  <a:pt x="2" y="4"/>
                </a:lnTo>
                <a:lnTo>
                  <a:pt x="0" y="16"/>
                </a:lnTo>
                <a:lnTo>
                  <a:pt x="7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0" name="Freeform 553"/>
          <p:cNvSpPr>
            <a:spLocks/>
          </p:cNvSpPr>
          <p:nvPr/>
        </p:nvSpPr>
        <p:spPr bwMode="auto">
          <a:xfrm>
            <a:off x="4094163" y="4689475"/>
            <a:ext cx="17463" cy="19050"/>
          </a:xfrm>
          <a:custGeom>
            <a:avLst/>
            <a:gdLst>
              <a:gd name="T0" fmla="*/ 4 w 11"/>
              <a:gd name="T1" fmla="*/ 12 h 12"/>
              <a:gd name="T2" fmla="*/ 11 w 11"/>
              <a:gd name="T3" fmla="*/ 8 h 12"/>
              <a:gd name="T4" fmla="*/ 9 w 11"/>
              <a:gd name="T5" fmla="*/ 0 h 12"/>
              <a:gd name="T6" fmla="*/ 0 w 11"/>
              <a:gd name="T7" fmla="*/ 1 h 12"/>
              <a:gd name="T8" fmla="*/ 4 w 11"/>
              <a:gd name="T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4" y="12"/>
                </a:moveTo>
                <a:lnTo>
                  <a:pt x="11" y="8"/>
                </a:lnTo>
                <a:lnTo>
                  <a:pt x="9" y="0"/>
                </a:lnTo>
                <a:lnTo>
                  <a:pt x="0" y="1"/>
                </a:lnTo>
                <a:lnTo>
                  <a:pt x="4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1" name="Freeform 554"/>
          <p:cNvSpPr>
            <a:spLocks/>
          </p:cNvSpPr>
          <p:nvPr/>
        </p:nvSpPr>
        <p:spPr bwMode="auto">
          <a:xfrm>
            <a:off x="4105275" y="4648200"/>
            <a:ext cx="80963" cy="53975"/>
          </a:xfrm>
          <a:custGeom>
            <a:avLst/>
            <a:gdLst>
              <a:gd name="T0" fmla="*/ 15 w 51"/>
              <a:gd name="T1" fmla="*/ 34 h 34"/>
              <a:gd name="T2" fmla="*/ 36 w 51"/>
              <a:gd name="T3" fmla="*/ 24 h 34"/>
              <a:gd name="T4" fmla="*/ 51 w 51"/>
              <a:gd name="T5" fmla="*/ 26 h 34"/>
              <a:gd name="T6" fmla="*/ 51 w 51"/>
              <a:gd name="T7" fmla="*/ 16 h 34"/>
              <a:gd name="T8" fmla="*/ 32 w 51"/>
              <a:gd name="T9" fmla="*/ 13 h 34"/>
              <a:gd name="T10" fmla="*/ 17 w 51"/>
              <a:gd name="T11" fmla="*/ 0 h 34"/>
              <a:gd name="T12" fmla="*/ 8 w 51"/>
              <a:gd name="T13" fmla="*/ 1 h 34"/>
              <a:gd name="T14" fmla="*/ 12 w 51"/>
              <a:gd name="T15" fmla="*/ 8 h 34"/>
              <a:gd name="T16" fmla="*/ 0 w 51"/>
              <a:gd name="T17" fmla="*/ 11 h 34"/>
              <a:gd name="T18" fmla="*/ 18 w 51"/>
              <a:gd name="T19" fmla="*/ 19 h 34"/>
              <a:gd name="T20" fmla="*/ 8 w 51"/>
              <a:gd name="T21" fmla="*/ 26 h 34"/>
              <a:gd name="T22" fmla="*/ 15 w 51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34">
                <a:moveTo>
                  <a:pt x="15" y="34"/>
                </a:moveTo>
                <a:lnTo>
                  <a:pt x="36" y="24"/>
                </a:lnTo>
                <a:lnTo>
                  <a:pt x="51" y="26"/>
                </a:lnTo>
                <a:lnTo>
                  <a:pt x="51" y="16"/>
                </a:lnTo>
                <a:lnTo>
                  <a:pt x="32" y="13"/>
                </a:lnTo>
                <a:lnTo>
                  <a:pt x="17" y="0"/>
                </a:lnTo>
                <a:lnTo>
                  <a:pt x="8" y="1"/>
                </a:lnTo>
                <a:lnTo>
                  <a:pt x="12" y="8"/>
                </a:lnTo>
                <a:lnTo>
                  <a:pt x="0" y="11"/>
                </a:lnTo>
                <a:lnTo>
                  <a:pt x="18" y="19"/>
                </a:lnTo>
                <a:lnTo>
                  <a:pt x="8" y="26"/>
                </a:lnTo>
                <a:lnTo>
                  <a:pt x="15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2" name="Freeform 555"/>
          <p:cNvSpPr>
            <a:spLocks/>
          </p:cNvSpPr>
          <p:nvPr/>
        </p:nvSpPr>
        <p:spPr bwMode="auto">
          <a:xfrm>
            <a:off x="4144963" y="4595813"/>
            <a:ext cx="31750" cy="52388"/>
          </a:xfrm>
          <a:custGeom>
            <a:avLst/>
            <a:gdLst>
              <a:gd name="T0" fmla="*/ 9 w 20"/>
              <a:gd name="T1" fmla="*/ 33 h 33"/>
              <a:gd name="T2" fmla="*/ 12 w 20"/>
              <a:gd name="T3" fmla="*/ 29 h 33"/>
              <a:gd name="T4" fmla="*/ 15 w 20"/>
              <a:gd name="T5" fmla="*/ 26 h 33"/>
              <a:gd name="T6" fmla="*/ 20 w 20"/>
              <a:gd name="T7" fmla="*/ 16 h 33"/>
              <a:gd name="T8" fmla="*/ 20 w 20"/>
              <a:gd name="T9" fmla="*/ 6 h 33"/>
              <a:gd name="T10" fmla="*/ 13 w 20"/>
              <a:gd name="T11" fmla="*/ 7 h 33"/>
              <a:gd name="T12" fmla="*/ 9 w 20"/>
              <a:gd name="T13" fmla="*/ 1 h 33"/>
              <a:gd name="T14" fmla="*/ 2 w 20"/>
              <a:gd name="T15" fmla="*/ 0 h 33"/>
              <a:gd name="T16" fmla="*/ 0 w 20"/>
              <a:gd name="T17" fmla="*/ 10 h 33"/>
              <a:gd name="T18" fmla="*/ 5 w 20"/>
              <a:gd name="T19" fmla="*/ 10 h 33"/>
              <a:gd name="T20" fmla="*/ 4 w 20"/>
              <a:gd name="T21" fmla="*/ 19 h 33"/>
              <a:gd name="T22" fmla="*/ 2 w 20"/>
              <a:gd name="T23" fmla="*/ 22 h 33"/>
              <a:gd name="T24" fmla="*/ 1 w 20"/>
              <a:gd name="T25" fmla="*/ 25 h 33"/>
              <a:gd name="T26" fmla="*/ 2 w 20"/>
              <a:gd name="T27" fmla="*/ 29 h 33"/>
              <a:gd name="T28" fmla="*/ 7 w 20"/>
              <a:gd name="T29" fmla="*/ 31 h 33"/>
              <a:gd name="T30" fmla="*/ 9 w 20"/>
              <a:gd name="T31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" h="33">
                <a:moveTo>
                  <a:pt x="9" y="33"/>
                </a:moveTo>
                <a:lnTo>
                  <a:pt x="12" y="29"/>
                </a:lnTo>
                <a:lnTo>
                  <a:pt x="15" y="26"/>
                </a:lnTo>
                <a:lnTo>
                  <a:pt x="20" y="16"/>
                </a:lnTo>
                <a:lnTo>
                  <a:pt x="20" y="6"/>
                </a:lnTo>
                <a:lnTo>
                  <a:pt x="13" y="7"/>
                </a:lnTo>
                <a:lnTo>
                  <a:pt x="9" y="1"/>
                </a:lnTo>
                <a:lnTo>
                  <a:pt x="2" y="0"/>
                </a:lnTo>
                <a:lnTo>
                  <a:pt x="0" y="10"/>
                </a:lnTo>
                <a:lnTo>
                  <a:pt x="5" y="10"/>
                </a:lnTo>
                <a:lnTo>
                  <a:pt x="4" y="19"/>
                </a:lnTo>
                <a:lnTo>
                  <a:pt x="2" y="22"/>
                </a:lnTo>
                <a:lnTo>
                  <a:pt x="1" y="25"/>
                </a:lnTo>
                <a:lnTo>
                  <a:pt x="2" y="29"/>
                </a:lnTo>
                <a:lnTo>
                  <a:pt x="7" y="31"/>
                </a:lnTo>
                <a:lnTo>
                  <a:pt x="9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3" name="Freeform 556"/>
          <p:cNvSpPr>
            <a:spLocks/>
          </p:cNvSpPr>
          <p:nvPr/>
        </p:nvSpPr>
        <p:spPr bwMode="auto">
          <a:xfrm>
            <a:off x="4265613" y="4502150"/>
            <a:ext cx="58738" cy="44450"/>
          </a:xfrm>
          <a:custGeom>
            <a:avLst/>
            <a:gdLst>
              <a:gd name="T0" fmla="*/ 26 w 37"/>
              <a:gd name="T1" fmla="*/ 28 h 28"/>
              <a:gd name="T2" fmla="*/ 26 w 37"/>
              <a:gd name="T3" fmla="*/ 28 h 28"/>
              <a:gd name="T4" fmla="*/ 37 w 37"/>
              <a:gd name="T5" fmla="*/ 10 h 28"/>
              <a:gd name="T6" fmla="*/ 27 w 37"/>
              <a:gd name="T7" fmla="*/ 3 h 28"/>
              <a:gd name="T8" fmla="*/ 14 w 37"/>
              <a:gd name="T9" fmla="*/ 0 h 28"/>
              <a:gd name="T10" fmla="*/ 8 w 37"/>
              <a:gd name="T11" fmla="*/ 2 h 28"/>
              <a:gd name="T12" fmla="*/ 7 w 37"/>
              <a:gd name="T13" fmla="*/ 3 h 28"/>
              <a:gd name="T14" fmla="*/ 3 w 37"/>
              <a:gd name="T15" fmla="*/ 15 h 28"/>
              <a:gd name="T16" fmla="*/ 12 w 37"/>
              <a:gd name="T17" fmla="*/ 21 h 28"/>
              <a:gd name="T18" fmla="*/ 0 w 37"/>
              <a:gd name="T19" fmla="*/ 24 h 28"/>
              <a:gd name="T20" fmla="*/ 1 w 37"/>
              <a:gd name="T21" fmla="*/ 28 h 28"/>
              <a:gd name="T22" fmla="*/ 10 w 37"/>
              <a:gd name="T23" fmla="*/ 28 h 28"/>
              <a:gd name="T24" fmla="*/ 26 w 37"/>
              <a:gd name="T2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7" h="28">
                <a:moveTo>
                  <a:pt x="26" y="28"/>
                </a:moveTo>
                <a:lnTo>
                  <a:pt x="26" y="28"/>
                </a:lnTo>
                <a:lnTo>
                  <a:pt x="37" y="10"/>
                </a:lnTo>
                <a:lnTo>
                  <a:pt x="27" y="3"/>
                </a:lnTo>
                <a:lnTo>
                  <a:pt x="14" y="0"/>
                </a:lnTo>
                <a:lnTo>
                  <a:pt x="8" y="2"/>
                </a:lnTo>
                <a:lnTo>
                  <a:pt x="7" y="3"/>
                </a:lnTo>
                <a:lnTo>
                  <a:pt x="3" y="15"/>
                </a:lnTo>
                <a:lnTo>
                  <a:pt x="12" y="21"/>
                </a:lnTo>
                <a:lnTo>
                  <a:pt x="0" y="24"/>
                </a:lnTo>
                <a:lnTo>
                  <a:pt x="1" y="28"/>
                </a:lnTo>
                <a:lnTo>
                  <a:pt x="10" y="28"/>
                </a:lnTo>
                <a:lnTo>
                  <a:pt x="26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4" name="Freeform 557"/>
          <p:cNvSpPr>
            <a:spLocks/>
          </p:cNvSpPr>
          <p:nvPr/>
        </p:nvSpPr>
        <p:spPr bwMode="auto">
          <a:xfrm>
            <a:off x="4243388" y="4505325"/>
            <a:ext cx="14288" cy="20638"/>
          </a:xfrm>
          <a:custGeom>
            <a:avLst/>
            <a:gdLst>
              <a:gd name="T0" fmla="*/ 0 w 9"/>
              <a:gd name="T1" fmla="*/ 13 h 13"/>
              <a:gd name="T2" fmla="*/ 7 w 9"/>
              <a:gd name="T3" fmla="*/ 12 h 13"/>
              <a:gd name="T4" fmla="*/ 9 w 9"/>
              <a:gd name="T5" fmla="*/ 4 h 13"/>
              <a:gd name="T6" fmla="*/ 5 w 9"/>
              <a:gd name="T7" fmla="*/ 0 h 13"/>
              <a:gd name="T8" fmla="*/ 3 w 9"/>
              <a:gd name="T9" fmla="*/ 0 h 13"/>
              <a:gd name="T10" fmla="*/ 0 w 9"/>
              <a:gd name="T11" fmla="*/ 1 h 13"/>
              <a:gd name="T12" fmla="*/ 0 w 9"/>
              <a:gd name="T13" fmla="*/ 12 h 13"/>
              <a:gd name="T14" fmla="*/ 0 w 9"/>
              <a:gd name="T1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13">
                <a:moveTo>
                  <a:pt x="0" y="13"/>
                </a:moveTo>
                <a:lnTo>
                  <a:pt x="7" y="12"/>
                </a:lnTo>
                <a:lnTo>
                  <a:pt x="9" y="4"/>
                </a:lnTo>
                <a:lnTo>
                  <a:pt x="5" y="0"/>
                </a:lnTo>
                <a:lnTo>
                  <a:pt x="3" y="0"/>
                </a:lnTo>
                <a:lnTo>
                  <a:pt x="0" y="1"/>
                </a:lnTo>
                <a:lnTo>
                  <a:pt x="0" y="12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5" name="Freeform 558"/>
          <p:cNvSpPr>
            <a:spLocks/>
          </p:cNvSpPr>
          <p:nvPr/>
        </p:nvSpPr>
        <p:spPr bwMode="auto">
          <a:xfrm>
            <a:off x="4329113" y="4464050"/>
            <a:ext cx="50800" cy="69850"/>
          </a:xfrm>
          <a:custGeom>
            <a:avLst/>
            <a:gdLst>
              <a:gd name="T0" fmla="*/ 12 w 32"/>
              <a:gd name="T1" fmla="*/ 37 h 44"/>
              <a:gd name="T2" fmla="*/ 13 w 32"/>
              <a:gd name="T3" fmla="*/ 35 h 44"/>
              <a:gd name="T4" fmla="*/ 32 w 32"/>
              <a:gd name="T5" fmla="*/ 20 h 44"/>
              <a:gd name="T6" fmla="*/ 32 w 32"/>
              <a:gd name="T7" fmla="*/ 19 h 44"/>
              <a:gd name="T8" fmla="*/ 26 w 32"/>
              <a:gd name="T9" fmla="*/ 15 h 44"/>
              <a:gd name="T10" fmla="*/ 26 w 32"/>
              <a:gd name="T11" fmla="*/ 14 h 44"/>
              <a:gd name="T12" fmla="*/ 26 w 32"/>
              <a:gd name="T13" fmla="*/ 0 h 44"/>
              <a:gd name="T14" fmla="*/ 19 w 32"/>
              <a:gd name="T15" fmla="*/ 1 h 44"/>
              <a:gd name="T16" fmla="*/ 4 w 32"/>
              <a:gd name="T17" fmla="*/ 3 h 44"/>
              <a:gd name="T18" fmla="*/ 0 w 32"/>
              <a:gd name="T19" fmla="*/ 15 h 44"/>
              <a:gd name="T20" fmla="*/ 4 w 32"/>
              <a:gd name="T21" fmla="*/ 19 h 44"/>
              <a:gd name="T22" fmla="*/ 1 w 32"/>
              <a:gd name="T23" fmla="*/ 31 h 44"/>
              <a:gd name="T24" fmla="*/ 1 w 32"/>
              <a:gd name="T25" fmla="*/ 33 h 44"/>
              <a:gd name="T26" fmla="*/ 1 w 32"/>
              <a:gd name="T27" fmla="*/ 34 h 44"/>
              <a:gd name="T28" fmla="*/ 0 w 32"/>
              <a:gd name="T29" fmla="*/ 39 h 44"/>
              <a:gd name="T30" fmla="*/ 2 w 32"/>
              <a:gd name="T31" fmla="*/ 44 h 44"/>
              <a:gd name="T32" fmla="*/ 5 w 32"/>
              <a:gd name="T33" fmla="*/ 42 h 44"/>
              <a:gd name="T34" fmla="*/ 12 w 32"/>
              <a:gd name="T35" fmla="*/ 3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44">
                <a:moveTo>
                  <a:pt x="12" y="37"/>
                </a:moveTo>
                <a:lnTo>
                  <a:pt x="13" y="35"/>
                </a:lnTo>
                <a:lnTo>
                  <a:pt x="32" y="20"/>
                </a:lnTo>
                <a:lnTo>
                  <a:pt x="32" y="19"/>
                </a:lnTo>
                <a:lnTo>
                  <a:pt x="26" y="15"/>
                </a:lnTo>
                <a:lnTo>
                  <a:pt x="26" y="14"/>
                </a:lnTo>
                <a:lnTo>
                  <a:pt x="26" y="0"/>
                </a:lnTo>
                <a:lnTo>
                  <a:pt x="19" y="1"/>
                </a:lnTo>
                <a:lnTo>
                  <a:pt x="4" y="3"/>
                </a:lnTo>
                <a:lnTo>
                  <a:pt x="0" y="15"/>
                </a:lnTo>
                <a:lnTo>
                  <a:pt x="4" y="19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0" y="39"/>
                </a:lnTo>
                <a:lnTo>
                  <a:pt x="2" y="44"/>
                </a:lnTo>
                <a:lnTo>
                  <a:pt x="5" y="42"/>
                </a:lnTo>
                <a:lnTo>
                  <a:pt x="12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6" name="Freeform 559"/>
          <p:cNvSpPr>
            <a:spLocks/>
          </p:cNvSpPr>
          <p:nvPr/>
        </p:nvSpPr>
        <p:spPr bwMode="auto">
          <a:xfrm>
            <a:off x="4267200" y="4468813"/>
            <a:ext cx="50800" cy="26988"/>
          </a:xfrm>
          <a:custGeom>
            <a:avLst/>
            <a:gdLst>
              <a:gd name="T0" fmla="*/ 29 w 32"/>
              <a:gd name="T1" fmla="*/ 17 h 17"/>
              <a:gd name="T2" fmla="*/ 29 w 32"/>
              <a:gd name="T3" fmla="*/ 13 h 17"/>
              <a:gd name="T4" fmla="*/ 30 w 32"/>
              <a:gd name="T5" fmla="*/ 6 h 17"/>
              <a:gd name="T6" fmla="*/ 32 w 32"/>
              <a:gd name="T7" fmla="*/ 1 h 17"/>
              <a:gd name="T8" fmla="*/ 29 w 32"/>
              <a:gd name="T9" fmla="*/ 1 h 17"/>
              <a:gd name="T10" fmla="*/ 18 w 32"/>
              <a:gd name="T11" fmla="*/ 1 h 17"/>
              <a:gd name="T12" fmla="*/ 2 w 32"/>
              <a:gd name="T13" fmla="*/ 0 h 17"/>
              <a:gd name="T14" fmla="*/ 0 w 32"/>
              <a:gd name="T15" fmla="*/ 13 h 17"/>
              <a:gd name="T16" fmla="*/ 10 w 32"/>
              <a:gd name="T17" fmla="*/ 13 h 17"/>
              <a:gd name="T18" fmla="*/ 18 w 32"/>
              <a:gd name="T19" fmla="*/ 16 h 17"/>
              <a:gd name="T20" fmla="*/ 29 w 32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17">
                <a:moveTo>
                  <a:pt x="29" y="17"/>
                </a:moveTo>
                <a:lnTo>
                  <a:pt x="29" y="13"/>
                </a:lnTo>
                <a:lnTo>
                  <a:pt x="30" y="6"/>
                </a:lnTo>
                <a:lnTo>
                  <a:pt x="32" y="1"/>
                </a:lnTo>
                <a:lnTo>
                  <a:pt x="29" y="1"/>
                </a:lnTo>
                <a:lnTo>
                  <a:pt x="18" y="1"/>
                </a:lnTo>
                <a:lnTo>
                  <a:pt x="2" y="0"/>
                </a:lnTo>
                <a:lnTo>
                  <a:pt x="0" y="13"/>
                </a:lnTo>
                <a:lnTo>
                  <a:pt x="10" y="13"/>
                </a:lnTo>
                <a:lnTo>
                  <a:pt x="18" y="16"/>
                </a:lnTo>
                <a:lnTo>
                  <a:pt x="29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7" name="Freeform 560"/>
          <p:cNvSpPr>
            <a:spLocks/>
          </p:cNvSpPr>
          <p:nvPr/>
        </p:nvSpPr>
        <p:spPr bwMode="auto">
          <a:xfrm>
            <a:off x="4379913" y="4459288"/>
            <a:ext cx="52388" cy="19050"/>
          </a:xfrm>
          <a:custGeom>
            <a:avLst/>
            <a:gdLst>
              <a:gd name="T0" fmla="*/ 3 w 33"/>
              <a:gd name="T1" fmla="*/ 3 h 12"/>
              <a:gd name="T2" fmla="*/ 7 w 33"/>
              <a:gd name="T3" fmla="*/ 8 h 12"/>
              <a:gd name="T4" fmla="*/ 9 w 33"/>
              <a:gd name="T5" fmla="*/ 11 h 12"/>
              <a:gd name="T6" fmla="*/ 10 w 33"/>
              <a:gd name="T7" fmla="*/ 12 h 12"/>
              <a:gd name="T8" fmla="*/ 30 w 33"/>
              <a:gd name="T9" fmla="*/ 12 h 12"/>
              <a:gd name="T10" fmla="*/ 33 w 33"/>
              <a:gd name="T11" fmla="*/ 12 h 12"/>
              <a:gd name="T12" fmla="*/ 28 w 33"/>
              <a:gd name="T13" fmla="*/ 8 h 12"/>
              <a:gd name="T14" fmla="*/ 20 w 33"/>
              <a:gd name="T15" fmla="*/ 2 h 12"/>
              <a:gd name="T16" fmla="*/ 18 w 33"/>
              <a:gd name="T17" fmla="*/ 2 h 12"/>
              <a:gd name="T18" fmla="*/ 0 w 33"/>
              <a:gd name="T19" fmla="*/ 0 h 12"/>
              <a:gd name="T20" fmla="*/ 3 w 33"/>
              <a:gd name="T21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12">
                <a:moveTo>
                  <a:pt x="3" y="3"/>
                </a:moveTo>
                <a:lnTo>
                  <a:pt x="7" y="8"/>
                </a:lnTo>
                <a:lnTo>
                  <a:pt x="9" y="11"/>
                </a:lnTo>
                <a:lnTo>
                  <a:pt x="10" y="12"/>
                </a:lnTo>
                <a:lnTo>
                  <a:pt x="30" y="12"/>
                </a:lnTo>
                <a:lnTo>
                  <a:pt x="33" y="12"/>
                </a:lnTo>
                <a:lnTo>
                  <a:pt x="28" y="8"/>
                </a:lnTo>
                <a:lnTo>
                  <a:pt x="20" y="2"/>
                </a:lnTo>
                <a:lnTo>
                  <a:pt x="18" y="2"/>
                </a:lnTo>
                <a:lnTo>
                  <a:pt x="0" y="0"/>
                </a:lnTo>
                <a:lnTo>
                  <a:pt x="3" y="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8" name="Freeform 561"/>
          <p:cNvSpPr>
            <a:spLocks/>
          </p:cNvSpPr>
          <p:nvPr/>
        </p:nvSpPr>
        <p:spPr bwMode="auto">
          <a:xfrm>
            <a:off x="4379913" y="4394200"/>
            <a:ext cx="26988" cy="39688"/>
          </a:xfrm>
          <a:custGeom>
            <a:avLst/>
            <a:gdLst>
              <a:gd name="T0" fmla="*/ 10 w 17"/>
              <a:gd name="T1" fmla="*/ 25 h 25"/>
              <a:gd name="T2" fmla="*/ 14 w 17"/>
              <a:gd name="T3" fmla="*/ 25 h 25"/>
              <a:gd name="T4" fmla="*/ 17 w 17"/>
              <a:gd name="T5" fmla="*/ 0 h 25"/>
              <a:gd name="T6" fmla="*/ 9 w 17"/>
              <a:gd name="T7" fmla="*/ 0 h 25"/>
              <a:gd name="T8" fmla="*/ 7 w 17"/>
              <a:gd name="T9" fmla="*/ 6 h 25"/>
              <a:gd name="T10" fmla="*/ 2 w 17"/>
              <a:gd name="T11" fmla="*/ 6 h 25"/>
              <a:gd name="T12" fmla="*/ 0 w 17"/>
              <a:gd name="T13" fmla="*/ 11 h 25"/>
              <a:gd name="T14" fmla="*/ 9 w 17"/>
              <a:gd name="T15" fmla="*/ 13 h 25"/>
              <a:gd name="T16" fmla="*/ 10 w 17"/>
              <a:gd name="T1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" h="25">
                <a:moveTo>
                  <a:pt x="10" y="25"/>
                </a:moveTo>
                <a:lnTo>
                  <a:pt x="14" y="25"/>
                </a:lnTo>
                <a:lnTo>
                  <a:pt x="17" y="0"/>
                </a:lnTo>
                <a:lnTo>
                  <a:pt x="9" y="0"/>
                </a:lnTo>
                <a:lnTo>
                  <a:pt x="7" y="6"/>
                </a:lnTo>
                <a:lnTo>
                  <a:pt x="2" y="6"/>
                </a:lnTo>
                <a:lnTo>
                  <a:pt x="0" y="11"/>
                </a:lnTo>
                <a:lnTo>
                  <a:pt x="9" y="13"/>
                </a:lnTo>
                <a:lnTo>
                  <a:pt x="10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9" name="Freeform 562"/>
          <p:cNvSpPr>
            <a:spLocks/>
          </p:cNvSpPr>
          <p:nvPr/>
        </p:nvSpPr>
        <p:spPr bwMode="auto">
          <a:xfrm>
            <a:off x="4406900" y="4356100"/>
            <a:ext cx="28575" cy="31750"/>
          </a:xfrm>
          <a:custGeom>
            <a:avLst/>
            <a:gdLst>
              <a:gd name="T0" fmla="*/ 15 w 18"/>
              <a:gd name="T1" fmla="*/ 20 h 20"/>
              <a:gd name="T2" fmla="*/ 18 w 18"/>
              <a:gd name="T3" fmla="*/ 19 h 20"/>
              <a:gd name="T4" fmla="*/ 12 w 18"/>
              <a:gd name="T5" fmla="*/ 7 h 20"/>
              <a:gd name="T6" fmla="*/ 9 w 18"/>
              <a:gd name="T7" fmla="*/ 8 h 20"/>
              <a:gd name="T8" fmla="*/ 5 w 18"/>
              <a:gd name="T9" fmla="*/ 0 h 20"/>
              <a:gd name="T10" fmla="*/ 0 w 18"/>
              <a:gd name="T11" fmla="*/ 7 h 20"/>
              <a:gd name="T12" fmla="*/ 0 w 18"/>
              <a:gd name="T13" fmla="*/ 8 h 20"/>
              <a:gd name="T14" fmla="*/ 15 w 18"/>
              <a:gd name="T1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20">
                <a:moveTo>
                  <a:pt x="15" y="20"/>
                </a:moveTo>
                <a:lnTo>
                  <a:pt x="18" y="19"/>
                </a:lnTo>
                <a:lnTo>
                  <a:pt x="12" y="7"/>
                </a:lnTo>
                <a:lnTo>
                  <a:pt x="9" y="8"/>
                </a:lnTo>
                <a:lnTo>
                  <a:pt x="5" y="0"/>
                </a:lnTo>
                <a:lnTo>
                  <a:pt x="0" y="7"/>
                </a:lnTo>
                <a:lnTo>
                  <a:pt x="0" y="8"/>
                </a:lnTo>
                <a:lnTo>
                  <a:pt x="1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0" name="Freeform 563"/>
          <p:cNvSpPr>
            <a:spLocks/>
          </p:cNvSpPr>
          <p:nvPr/>
        </p:nvSpPr>
        <p:spPr bwMode="auto">
          <a:xfrm>
            <a:off x="4508500" y="4346575"/>
            <a:ext cx="55563" cy="34925"/>
          </a:xfrm>
          <a:custGeom>
            <a:avLst/>
            <a:gdLst>
              <a:gd name="T0" fmla="*/ 3 w 35"/>
              <a:gd name="T1" fmla="*/ 22 h 22"/>
              <a:gd name="T2" fmla="*/ 7 w 35"/>
              <a:gd name="T3" fmla="*/ 21 h 22"/>
              <a:gd name="T4" fmla="*/ 19 w 35"/>
              <a:gd name="T5" fmla="*/ 18 h 22"/>
              <a:gd name="T6" fmla="*/ 35 w 35"/>
              <a:gd name="T7" fmla="*/ 17 h 22"/>
              <a:gd name="T8" fmla="*/ 34 w 35"/>
              <a:gd name="T9" fmla="*/ 3 h 22"/>
              <a:gd name="T10" fmla="*/ 18 w 35"/>
              <a:gd name="T11" fmla="*/ 4 h 22"/>
              <a:gd name="T12" fmla="*/ 16 w 35"/>
              <a:gd name="T13" fmla="*/ 4 h 22"/>
              <a:gd name="T14" fmla="*/ 5 w 35"/>
              <a:gd name="T15" fmla="*/ 0 h 22"/>
              <a:gd name="T16" fmla="*/ 4 w 35"/>
              <a:gd name="T17" fmla="*/ 11 h 22"/>
              <a:gd name="T18" fmla="*/ 0 w 35"/>
              <a:gd name="T19" fmla="*/ 15 h 22"/>
              <a:gd name="T20" fmla="*/ 0 w 35"/>
              <a:gd name="T21" fmla="*/ 21 h 22"/>
              <a:gd name="T22" fmla="*/ 3 w 35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" h="22">
                <a:moveTo>
                  <a:pt x="3" y="22"/>
                </a:moveTo>
                <a:lnTo>
                  <a:pt x="7" y="21"/>
                </a:lnTo>
                <a:lnTo>
                  <a:pt x="19" y="18"/>
                </a:lnTo>
                <a:lnTo>
                  <a:pt x="35" y="17"/>
                </a:lnTo>
                <a:lnTo>
                  <a:pt x="34" y="3"/>
                </a:lnTo>
                <a:lnTo>
                  <a:pt x="18" y="4"/>
                </a:lnTo>
                <a:lnTo>
                  <a:pt x="16" y="4"/>
                </a:lnTo>
                <a:lnTo>
                  <a:pt x="5" y="0"/>
                </a:lnTo>
                <a:lnTo>
                  <a:pt x="4" y="11"/>
                </a:lnTo>
                <a:lnTo>
                  <a:pt x="0" y="15"/>
                </a:lnTo>
                <a:lnTo>
                  <a:pt x="0" y="21"/>
                </a:lnTo>
                <a:lnTo>
                  <a:pt x="3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1" name="Freeform 564"/>
          <p:cNvSpPr>
            <a:spLocks/>
          </p:cNvSpPr>
          <p:nvPr/>
        </p:nvSpPr>
        <p:spPr bwMode="auto">
          <a:xfrm>
            <a:off x="4427538" y="4352925"/>
            <a:ext cx="26988" cy="23813"/>
          </a:xfrm>
          <a:custGeom>
            <a:avLst/>
            <a:gdLst>
              <a:gd name="T0" fmla="*/ 11 w 17"/>
              <a:gd name="T1" fmla="*/ 15 h 15"/>
              <a:gd name="T2" fmla="*/ 17 w 17"/>
              <a:gd name="T3" fmla="*/ 4 h 15"/>
              <a:gd name="T4" fmla="*/ 5 w 17"/>
              <a:gd name="T5" fmla="*/ 0 h 15"/>
              <a:gd name="T6" fmla="*/ 0 w 17"/>
              <a:gd name="T7" fmla="*/ 0 h 15"/>
              <a:gd name="T8" fmla="*/ 0 w 17"/>
              <a:gd name="T9" fmla="*/ 3 h 15"/>
              <a:gd name="T10" fmla="*/ 3 w 17"/>
              <a:gd name="T11" fmla="*/ 10 h 15"/>
              <a:gd name="T12" fmla="*/ 11 w 17"/>
              <a:gd name="T13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" h="15">
                <a:moveTo>
                  <a:pt x="11" y="15"/>
                </a:moveTo>
                <a:lnTo>
                  <a:pt x="17" y="4"/>
                </a:lnTo>
                <a:lnTo>
                  <a:pt x="5" y="0"/>
                </a:lnTo>
                <a:lnTo>
                  <a:pt x="0" y="0"/>
                </a:lnTo>
                <a:lnTo>
                  <a:pt x="0" y="3"/>
                </a:lnTo>
                <a:lnTo>
                  <a:pt x="3" y="10"/>
                </a:lnTo>
                <a:lnTo>
                  <a:pt x="11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2" name="Freeform 565"/>
          <p:cNvSpPr>
            <a:spLocks/>
          </p:cNvSpPr>
          <p:nvPr/>
        </p:nvSpPr>
        <p:spPr bwMode="auto">
          <a:xfrm>
            <a:off x="4462463" y="4319588"/>
            <a:ext cx="20638" cy="26988"/>
          </a:xfrm>
          <a:custGeom>
            <a:avLst/>
            <a:gdLst>
              <a:gd name="T0" fmla="*/ 6 w 13"/>
              <a:gd name="T1" fmla="*/ 17 h 17"/>
              <a:gd name="T2" fmla="*/ 8 w 13"/>
              <a:gd name="T3" fmla="*/ 15 h 17"/>
              <a:gd name="T4" fmla="*/ 11 w 13"/>
              <a:gd name="T5" fmla="*/ 12 h 17"/>
              <a:gd name="T6" fmla="*/ 13 w 13"/>
              <a:gd name="T7" fmla="*/ 0 h 17"/>
              <a:gd name="T8" fmla="*/ 3 w 13"/>
              <a:gd name="T9" fmla="*/ 6 h 17"/>
              <a:gd name="T10" fmla="*/ 0 w 13"/>
              <a:gd name="T11" fmla="*/ 12 h 17"/>
              <a:gd name="T12" fmla="*/ 6 w 13"/>
              <a:gd name="T1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" h="17">
                <a:moveTo>
                  <a:pt x="6" y="17"/>
                </a:moveTo>
                <a:lnTo>
                  <a:pt x="8" y="15"/>
                </a:lnTo>
                <a:lnTo>
                  <a:pt x="11" y="12"/>
                </a:lnTo>
                <a:lnTo>
                  <a:pt x="13" y="0"/>
                </a:lnTo>
                <a:lnTo>
                  <a:pt x="3" y="6"/>
                </a:lnTo>
                <a:lnTo>
                  <a:pt x="0" y="12"/>
                </a:lnTo>
                <a:lnTo>
                  <a:pt x="6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3" name="Freeform 566"/>
          <p:cNvSpPr>
            <a:spLocks/>
          </p:cNvSpPr>
          <p:nvPr/>
        </p:nvSpPr>
        <p:spPr bwMode="auto">
          <a:xfrm>
            <a:off x="4537075" y="4302125"/>
            <a:ext cx="31750" cy="41275"/>
          </a:xfrm>
          <a:custGeom>
            <a:avLst/>
            <a:gdLst>
              <a:gd name="T0" fmla="*/ 16 w 20"/>
              <a:gd name="T1" fmla="*/ 26 h 26"/>
              <a:gd name="T2" fmla="*/ 19 w 20"/>
              <a:gd name="T3" fmla="*/ 20 h 26"/>
              <a:gd name="T4" fmla="*/ 20 w 20"/>
              <a:gd name="T5" fmla="*/ 5 h 26"/>
              <a:gd name="T6" fmla="*/ 5 w 20"/>
              <a:gd name="T7" fmla="*/ 0 h 26"/>
              <a:gd name="T8" fmla="*/ 0 w 20"/>
              <a:gd name="T9" fmla="*/ 11 h 26"/>
              <a:gd name="T10" fmla="*/ 1 w 20"/>
              <a:gd name="T11" fmla="*/ 12 h 26"/>
              <a:gd name="T12" fmla="*/ 16 w 20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26">
                <a:moveTo>
                  <a:pt x="16" y="26"/>
                </a:moveTo>
                <a:lnTo>
                  <a:pt x="19" y="20"/>
                </a:lnTo>
                <a:lnTo>
                  <a:pt x="20" y="5"/>
                </a:lnTo>
                <a:lnTo>
                  <a:pt x="5" y="0"/>
                </a:lnTo>
                <a:lnTo>
                  <a:pt x="0" y="11"/>
                </a:lnTo>
                <a:lnTo>
                  <a:pt x="1" y="12"/>
                </a:lnTo>
                <a:lnTo>
                  <a:pt x="16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4" name="Freeform 567"/>
          <p:cNvSpPr>
            <a:spLocks/>
          </p:cNvSpPr>
          <p:nvPr/>
        </p:nvSpPr>
        <p:spPr bwMode="auto">
          <a:xfrm>
            <a:off x="4738688" y="4267200"/>
            <a:ext cx="19050" cy="12700"/>
          </a:xfrm>
          <a:custGeom>
            <a:avLst/>
            <a:gdLst>
              <a:gd name="T0" fmla="*/ 4 w 12"/>
              <a:gd name="T1" fmla="*/ 8 h 8"/>
              <a:gd name="T2" fmla="*/ 1 w 12"/>
              <a:gd name="T3" fmla="*/ 7 h 8"/>
              <a:gd name="T4" fmla="*/ 0 w 12"/>
              <a:gd name="T5" fmla="*/ 5 h 8"/>
              <a:gd name="T6" fmla="*/ 2 w 12"/>
              <a:gd name="T7" fmla="*/ 1 h 8"/>
              <a:gd name="T8" fmla="*/ 4 w 12"/>
              <a:gd name="T9" fmla="*/ 1 h 8"/>
              <a:gd name="T10" fmla="*/ 5 w 12"/>
              <a:gd name="T11" fmla="*/ 0 h 8"/>
              <a:gd name="T12" fmla="*/ 8 w 12"/>
              <a:gd name="T13" fmla="*/ 0 h 8"/>
              <a:gd name="T14" fmla="*/ 10 w 12"/>
              <a:gd name="T15" fmla="*/ 4 h 8"/>
              <a:gd name="T16" fmla="*/ 12 w 12"/>
              <a:gd name="T17" fmla="*/ 5 h 8"/>
              <a:gd name="T18" fmla="*/ 9 w 12"/>
              <a:gd name="T19" fmla="*/ 8 h 8"/>
              <a:gd name="T20" fmla="*/ 4 w 12"/>
              <a:gd name="T2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" h="8">
                <a:moveTo>
                  <a:pt x="4" y="8"/>
                </a:moveTo>
                <a:lnTo>
                  <a:pt x="1" y="7"/>
                </a:lnTo>
                <a:lnTo>
                  <a:pt x="0" y="5"/>
                </a:lnTo>
                <a:lnTo>
                  <a:pt x="2" y="1"/>
                </a:lnTo>
                <a:lnTo>
                  <a:pt x="4" y="1"/>
                </a:lnTo>
                <a:lnTo>
                  <a:pt x="5" y="0"/>
                </a:lnTo>
                <a:lnTo>
                  <a:pt x="8" y="0"/>
                </a:lnTo>
                <a:lnTo>
                  <a:pt x="10" y="4"/>
                </a:lnTo>
                <a:lnTo>
                  <a:pt x="12" y="5"/>
                </a:lnTo>
                <a:lnTo>
                  <a:pt x="9" y="8"/>
                </a:lnTo>
                <a:lnTo>
                  <a:pt x="4" y="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5" name="Freeform 568"/>
          <p:cNvSpPr>
            <a:spLocks/>
          </p:cNvSpPr>
          <p:nvPr/>
        </p:nvSpPr>
        <p:spPr bwMode="auto">
          <a:xfrm>
            <a:off x="4664075" y="4213225"/>
            <a:ext cx="58738" cy="68263"/>
          </a:xfrm>
          <a:custGeom>
            <a:avLst/>
            <a:gdLst>
              <a:gd name="T0" fmla="*/ 23 w 37"/>
              <a:gd name="T1" fmla="*/ 39 h 43"/>
              <a:gd name="T2" fmla="*/ 37 w 37"/>
              <a:gd name="T3" fmla="*/ 32 h 43"/>
              <a:gd name="T4" fmla="*/ 36 w 37"/>
              <a:gd name="T5" fmla="*/ 11 h 43"/>
              <a:gd name="T6" fmla="*/ 36 w 37"/>
              <a:gd name="T7" fmla="*/ 8 h 43"/>
              <a:gd name="T8" fmla="*/ 36 w 37"/>
              <a:gd name="T9" fmla="*/ 1 h 43"/>
              <a:gd name="T10" fmla="*/ 36 w 37"/>
              <a:gd name="T11" fmla="*/ 1 h 43"/>
              <a:gd name="T12" fmla="*/ 30 w 37"/>
              <a:gd name="T13" fmla="*/ 0 h 43"/>
              <a:gd name="T14" fmla="*/ 27 w 37"/>
              <a:gd name="T15" fmla="*/ 13 h 43"/>
              <a:gd name="T16" fmla="*/ 21 w 37"/>
              <a:gd name="T17" fmla="*/ 13 h 43"/>
              <a:gd name="T18" fmla="*/ 15 w 37"/>
              <a:gd name="T19" fmla="*/ 11 h 43"/>
              <a:gd name="T20" fmla="*/ 7 w 37"/>
              <a:gd name="T21" fmla="*/ 13 h 43"/>
              <a:gd name="T22" fmla="*/ 4 w 37"/>
              <a:gd name="T23" fmla="*/ 23 h 43"/>
              <a:gd name="T24" fmla="*/ 0 w 37"/>
              <a:gd name="T25" fmla="*/ 27 h 43"/>
              <a:gd name="T26" fmla="*/ 0 w 37"/>
              <a:gd name="T27" fmla="*/ 28 h 43"/>
              <a:gd name="T28" fmla="*/ 11 w 37"/>
              <a:gd name="T29" fmla="*/ 39 h 43"/>
              <a:gd name="T30" fmla="*/ 15 w 37"/>
              <a:gd name="T31" fmla="*/ 43 h 43"/>
              <a:gd name="T32" fmla="*/ 23 w 37"/>
              <a:gd name="T33" fmla="*/ 39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" h="43">
                <a:moveTo>
                  <a:pt x="23" y="39"/>
                </a:moveTo>
                <a:lnTo>
                  <a:pt x="37" y="32"/>
                </a:lnTo>
                <a:lnTo>
                  <a:pt x="36" y="11"/>
                </a:lnTo>
                <a:lnTo>
                  <a:pt x="36" y="8"/>
                </a:lnTo>
                <a:lnTo>
                  <a:pt x="36" y="1"/>
                </a:lnTo>
                <a:lnTo>
                  <a:pt x="36" y="1"/>
                </a:lnTo>
                <a:lnTo>
                  <a:pt x="30" y="0"/>
                </a:lnTo>
                <a:lnTo>
                  <a:pt x="27" y="13"/>
                </a:lnTo>
                <a:lnTo>
                  <a:pt x="21" y="13"/>
                </a:lnTo>
                <a:lnTo>
                  <a:pt x="15" y="11"/>
                </a:lnTo>
                <a:lnTo>
                  <a:pt x="7" y="13"/>
                </a:lnTo>
                <a:lnTo>
                  <a:pt x="4" y="23"/>
                </a:lnTo>
                <a:lnTo>
                  <a:pt x="0" y="27"/>
                </a:lnTo>
                <a:lnTo>
                  <a:pt x="0" y="28"/>
                </a:lnTo>
                <a:lnTo>
                  <a:pt x="11" y="39"/>
                </a:lnTo>
                <a:lnTo>
                  <a:pt x="15" y="43"/>
                </a:lnTo>
                <a:lnTo>
                  <a:pt x="23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6" name="Freeform 569"/>
          <p:cNvSpPr>
            <a:spLocks/>
          </p:cNvSpPr>
          <p:nvPr/>
        </p:nvSpPr>
        <p:spPr bwMode="auto">
          <a:xfrm>
            <a:off x="4733925" y="4224338"/>
            <a:ext cx="30163" cy="31750"/>
          </a:xfrm>
          <a:custGeom>
            <a:avLst/>
            <a:gdLst>
              <a:gd name="T0" fmla="*/ 5 w 19"/>
              <a:gd name="T1" fmla="*/ 17 h 20"/>
              <a:gd name="T2" fmla="*/ 16 w 19"/>
              <a:gd name="T3" fmla="*/ 10 h 20"/>
              <a:gd name="T4" fmla="*/ 19 w 19"/>
              <a:gd name="T5" fmla="*/ 0 h 20"/>
              <a:gd name="T6" fmla="*/ 12 w 19"/>
              <a:gd name="T7" fmla="*/ 1 h 20"/>
              <a:gd name="T8" fmla="*/ 1 w 19"/>
              <a:gd name="T9" fmla="*/ 2 h 20"/>
              <a:gd name="T10" fmla="*/ 1 w 19"/>
              <a:gd name="T11" fmla="*/ 12 h 20"/>
              <a:gd name="T12" fmla="*/ 0 w 19"/>
              <a:gd name="T13" fmla="*/ 19 h 20"/>
              <a:gd name="T14" fmla="*/ 1 w 19"/>
              <a:gd name="T15" fmla="*/ 20 h 20"/>
              <a:gd name="T16" fmla="*/ 3 w 19"/>
              <a:gd name="T17" fmla="*/ 19 h 20"/>
              <a:gd name="T18" fmla="*/ 5 w 19"/>
              <a:gd name="T19" fmla="*/ 1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0">
                <a:moveTo>
                  <a:pt x="5" y="17"/>
                </a:moveTo>
                <a:lnTo>
                  <a:pt x="16" y="10"/>
                </a:lnTo>
                <a:lnTo>
                  <a:pt x="19" y="0"/>
                </a:lnTo>
                <a:lnTo>
                  <a:pt x="12" y="1"/>
                </a:lnTo>
                <a:lnTo>
                  <a:pt x="1" y="2"/>
                </a:lnTo>
                <a:lnTo>
                  <a:pt x="1" y="12"/>
                </a:lnTo>
                <a:lnTo>
                  <a:pt x="0" y="19"/>
                </a:lnTo>
                <a:lnTo>
                  <a:pt x="1" y="20"/>
                </a:lnTo>
                <a:lnTo>
                  <a:pt x="3" y="19"/>
                </a:lnTo>
                <a:lnTo>
                  <a:pt x="5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7" name="Freeform 570"/>
          <p:cNvSpPr>
            <a:spLocks/>
          </p:cNvSpPr>
          <p:nvPr/>
        </p:nvSpPr>
        <p:spPr bwMode="auto">
          <a:xfrm>
            <a:off x="4729163" y="4208463"/>
            <a:ext cx="34925" cy="11113"/>
          </a:xfrm>
          <a:custGeom>
            <a:avLst/>
            <a:gdLst>
              <a:gd name="T0" fmla="*/ 8 w 22"/>
              <a:gd name="T1" fmla="*/ 7 h 7"/>
              <a:gd name="T2" fmla="*/ 16 w 22"/>
              <a:gd name="T3" fmla="*/ 7 h 7"/>
              <a:gd name="T4" fmla="*/ 22 w 22"/>
              <a:gd name="T5" fmla="*/ 7 h 7"/>
              <a:gd name="T6" fmla="*/ 21 w 22"/>
              <a:gd name="T7" fmla="*/ 0 h 7"/>
              <a:gd name="T8" fmla="*/ 7 w 22"/>
              <a:gd name="T9" fmla="*/ 0 h 7"/>
              <a:gd name="T10" fmla="*/ 3 w 22"/>
              <a:gd name="T11" fmla="*/ 1 h 7"/>
              <a:gd name="T12" fmla="*/ 0 w 22"/>
              <a:gd name="T13" fmla="*/ 3 h 7"/>
              <a:gd name="T14" fmla="*/ 4 w 22"/>
              <a:gd name="T15" fmla="*/ 5 h 7"/>
              <a:gd name="T16" fmla="*/ 8 w 22"/>
              <a:gd name="T1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7">
                <a:moveTo>
                  <a:pt x="8" y="7"/>
                </a:moveTo>
                <a:lnTo>
                  <a:pt x="16" y="7"/>
                </a:lnTo>
                <a:lnTo>
                  <a:pt x="22" y="7"/>
                </a:lnTo>
                <a:lnTo>
                  <a:pt x="21" y="0"/>
                </a:lnTo>
                <a:lnTo>
                  <a:pt x="7" y="0"/>
                </a:lnTo>
                <a:lnTo>
                  <a:pt x="3" y="1"/>
                </a:lnTo>
                <a:lnTo>
                  <a:pt x="0" y="3"/>
                </a:lnTo>
                <a:lnTo>
                  <a:pt x="4" y="5"/>
                </a:lnTo>
                <a:lnTo>
                  <a:pt x="8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8" name="Freeform 571"/>
          <p:cNvSpPr>
            <a:spLocks/>
          </p:cNvSpPr>
          <p:nvPr/>
        </p:nvSpPr>
        <p:spPr bwMode="auto">
          <a:xfrm>
            <a:off x="4775200" y="4178300"/>
            <a:ext cx="66675" cy="31750"/>
          </a:xfrm>
          <a:custGeom>
            <a:avLst/>
            <a:gdLst>
              <a:gd name="T0" fmla="*/ 31 w 42"/>
              <a:gd name="T1" fmla="*/ 19 h 20"/>
              <a:gd name="T2" fmla="*/ 42 w 42"/>
              <a:gd name="T3" fmla="*/ 15 h 20"/>
              <a:gd name="T4" fmla="*/ 39 w 42"/>
              <a:gd name="T5" fmla="*/ 9 h 20"/>
              <a:gd name="T6" fmla="*/ 34 w 42"/>
              <a:gd name="T7" fmla="*/ 1 h 20"/>
              <a:gd name="T8" fmla="*/ 26 w 42"/>
              <a:gd name="T9" fmla="*/ 4 h 20"/>
              <a:gd name="T10" fmla="*/ 23 w 42"/>
              <a:gd name="T11" fmla="*/ 0 h 20"/>
              <a:gd name="T12" fmla="*/ 20 w 42"/>
              <a:gd name="T13" fmla="*/ 1 h 20"/>
              <a:gd name="T14" fmla="*/ 0 w 42"/>
              <a:gd name="T15" fmla="*/ 8 h 20"/>
              <a:gd name="T16" fmla="*/ 4 w 42"/>
              <a:gd name="T17" fmla="*/ 16 h 20"/>
              <a:gd name="T18" fmla="*/ 5 w 42"/>
              <a:gd name="T19" fmla="*/ 16 h 20"/>
              <a:gd name="T20" fmla="*/ 12 w 42"/>
              <a:gd name="T21" fmla="*/ 18 h 20"/>
              <a:gd name="T22" fmla="*/ 19 w 42"/>
              <a:gd name="T23" fmla="*/ 19 h 20"/>
              <a:gd name="T24" fmla="*/ 23 w 42"/>
              <a:gd name="T25" fmla="*/ 20 h 20"/>
              <a:gd name="T26" fmla="*/ 31 w 42"/>
              <a:gd name="T2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0">
                <a:moveTo>
                  <a:pt x="31" y="19"/>
                </a:moveTo>
                <a:lnTo>
                  <a:pt x="42" y="15"/>
                </a:lnTo>
                <a:lnTo>
                  <a:pt x="39" y="9"/>
                </a:lnTo>
                <a:lnTo>
                  <a:pt x="34" y="1"/>
                </a:lnTo>
                <a:lnTo>
                  <a:pt x="26" y="4"/>
                </a:lnTo>
                <a:lnTo>
                  <a:pt x="23" y="0"/>
                </a:lnTo>
                <a:lnTo>
                  <a:pt x="20" y="1"/>
                </a:lnTo>
                <a:lnTo>
                  <a:pt x="0" y="8"/>
                </a:lnTo>
                <a:lnTo>
                  <a:pt x="4" y="16"/>
                </a:lnTo>
                <a:lnTo>
                  <a:pt x="5" y="16"/>
                </a:lnTo>
                <a:lnTo>
                  <a:pt x="12" y="18"/>
                </a:lnTo>
                <a:lnTo>
                  <a:pt x="19" y="19"/>
                </a:lnTo>
                <a:lnTo>
                  <a:pt x="23" y="20"/>
                </a:lnTo>
                <a:lnTo>
                  <a:pt x="3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9" name="Freeform 572"/>
          <p:cNvSpPr>
            <a:spLocks/>
          </p:cNvSpPr>
          <p:nvPr/>
        </p:nvSpPr>
        <p:spPr bwMode="auto">
          <a:xfrm>
            <a:off x="4841875" y="4165600"/>
            <a:ext cx="52388" cy="44450"/>
          </a:xfrm>
          <a:custGeom>
            <a:avLst/>
            <a:gdLst>
              <a:gd name="T0" fmla="*/ 5 w 33"/>
              <a:gd name="T1" fmla="*/ 20 h 28"/>
              <a:gd name="T2" fmla="*/ 5 w 33"/>
              <a:gd name="T3" fmla="*/ 23 h 28"/>
              <a:gd name="T4" fmla="*/ 15 w 33"/>
              <a:gd name="T5" fmla="*/ 28 h 28"/>
              <a:gd name="T6" fmla="*/ 31 w 33"/>
              <a:gd name="T7" fmla="*/ 22 h 28"/>
              <a:gd name="T8" fmla="*/ 33 w 33"/>
              <a:gd name="T9" fmla="*/ 13 h 28"/>
              <a:gd name="T10" fmla="*/ 31 w 33"/>
              <a:gd name="T11" fmla="*/ 13 h 28"/>
              <a:gd name="T12" fmla="*/ 26 w 33"/>
              <a:gd name="T13" fmla="*/ 11 h 28"/>
              <a:gd name="T14" fmla="*/ 23 w 33"/>
              <a:gd name="T15" fmla="*/ 2 h 28"/>
              <a:gd name="T16" fmla="*/ 22 w 33"/>
              <a:gd name="T17" fmla="*/ 0 h 28"/>
              <a:gd name="T18" fmla="*/ 3 w 33"/>
              <a:gd name="T19" fmla="*/ 1 h 28"/>
              <a:gd name="T20" fmla="*/ 0 w 33"/>
              <a:gd name="T21" fmla="*/ 9 h 28"/>
              <a:gd name="T22" fmla="*/ 5 w 33"/>
              <a:gd name="T23" fmla="*/ 17 h 28"/>
              <a:gd name="T24" fmla="*/ 5 w 33"/>
              <a:gd name="T25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28">
                <a:moveTo>
                  <a:pt x="5" y="20"/>
                </a:moveTo>
                <a:lnTo>
                  <a:pt x="5" y="23"/>
                </a:lnTo>
                <a:lnTo>
                  <a:pt x="15" y="28"/>
                </a:lnTo>
                <a:lnTo>
                  <a:pt x="31" y="22"/>
                </a:lnTo>
                <a:lnTo>
                  <a:pt x="33" y="13"/>
                </a:lnTo>
                <a:lnTo>
                  <a:pt x="31" y="13"/>
                </a:lnTo>
                <a:lnTo>
                  <a:pt x="26" y="11"/>
                </a:lnTo>
                <a:lnTo>
                  <a:pt x="23" y="2"/>
                </a:lnTo>
                <a:lnTo>
                  <a:pt x="22" y="0"/>
                </a:lnTo>
                <a:lnTo>
                  <a:pt x="3" y="1"/>
                </a:lnTo>
                <a:lnTo>
                  <a:pt x="0" y="9"/>
                </a:lnTo>
                <a:lnTo>
                  <a:pt x="5" y="17"/>
                </a:lnTo>
                <a:lnTo>
                  <a:pt x="5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0" name="Freeform 573"/>
          <p:cNvSpPr>
            <a:spLocks/>
          </p:cNvSpPr>
          <p:nvPr/>
        </p:nvSpPr>
        <p:spPr bwMode="auto">
          <a:xfrm>
            <a:off x="4881563" y="4114800"/>
            <a:ext cx="41275" cy="26988"/>
          </a:xfrm>
          <a:custGeom>
            <a:avLst/>
            <a:gdLst>
              <a:gd name="T0" fmla="*/ 13 w 26"/>
              <a:gd name="T1" fmla="*/ 17 h 17"/>
              <a:gd name="T2" fmla="*/ 26 w 26"/>
              <a:gd name="T3" fmla="*/ 14 h 17"/>
              <a:gd name="T4" fmla="*/ 20 w 26"/>
              <a:gd name="T5" fmla="*/ 0 h 17"/>
              <a:gd name="T6" fmla="*/ 15 w 26"/>
              <a:gd name="T7" fmla="*/ 0 h 17"/>
              <a:gd name="T8" fmla="*/ 8 w 26"/>
              <a:gd name="T9" fmla="*/ 0 h 17"/>
              <a:gd name="T10" fmla="*/ 6 w 26"/>
              <a:gd name="T11" fmla="*/ 3 h 17"/>
              <a:gd name="T12" fmla="*/ 4 w 26"/>
              <a:gd name="T13" fmla="*/ 7 h 17"/>
              <a:gd name="T14" fmla="*/ 1 w 26"/>
              <a:gd name="T15" fmla="*/ 10 h 17"/>
              <a:gd name="T16" fmla="*/ 0 w 26"/>
              <a:gd name="T17" fmla="*/ 11 h 17"/>
              <a:gd name="T18" fmla="*/ 4 w 26"/>
              <a:gd name="T19" fmla="*/ 13 h 17"/>
              <a:gd name="T20" fmla="*/ 13 w 26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17">
                <a:moveTo>
                  <a:pt x="13" y="17"/>
                </a:moveTo>
                <a:lnTo>
                  <a:pt x="26" y="14"/>
                </a:lnTo>
                <a:lnTo>
                  <a:pt x="20" y="0"/>
                </a:lnTo>
                <a:lnTo>
                  <a:pt x="15" y="0"/>
                </a:lnTo>
                <a:lnTo>
                  <a:pt x="8" y="0"/>
                </a:lnTo>
                <a:lnTo>
                  <a:pt x="6" y="3"/>
                </a:lnTo>
                <a:lnTo>
                  <a:pt x="4" y="7"/>
                </a:lnTo>
                <a:lnTo>
                  <a:pt x="1" y="10"/>
                </a:lnTo>
                <a:lnTo>
                  <a:pt x="0" y="11"/>
                </a:lnTo>
                <a:lnTo>
                  <a:pt x="4" y="13"/>
                </a:lnTo>
                <a:lnTo>
                  <a:pt x="1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1" name="Freeform 574"/>
          <p:cNvSpPr>
            <a:spLocks/>
          </p:cNvSpPr>
          <p:nvPr/>
        </p:nvSpPr>
        <p:spPr bwMode="auto">
          <a:xfrm>
            <a:off x="4759325" y="4073525"/>
            <a:ext cx="76200" cy="58738"/>
          </a:xfrm>
          <a:custGeom>
            <a:avLst/>
            <a:gdLst>
              <a:gd name="T0" fmla="*/ 37 w 48"/>
              <a:gd name="T1" fmla="*/ 37 h 37"/>
              <a:gd name="T2" fmla="*/ 48 w 48"/>
              <a:gd name="T3" fmla="*/ 29 h 37"/>
              <a:gd name="T4" fmla="*/ 41 w 48"/>
              <a:gd name="T5" fmla="*/ 0 h 37"/>
              <a:gd name="T6" fmla="*/ 12 w 48"/>
              <a:gd name="T7" fmla="*/ 5 h 37"/>
              <a:gd name="T8" fmla="*/ 6 w 48"/>
              <a:gd name="T9" fmla="*/ 9 h 37"/>
              <a:gd name="T10" fmla="*/ 0 w 48"/>
              <a:gd name="T11" fmla="*/ 21 h 37"/>
              <a:gd name="T12" fmla="*/ 2 w 48"/>
              <a:gd name="T13" fmla="*/ 21 h 37"/>
              <a:gd name="T14" fmla="*/ 17 w 48"/>
              <a:gd name="T15" fmla="*/ 28 h 37"/>
              <a:gd name="T16" fmla="*/ 22 w 48"/>
              <a:gd name="T17" fmla="*/ 36 h 37"/>
              <a:gd name="T18" fmla="*/ 37 w 48"/>
              <a:gd name="T19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37">
                <a:moveTo>
                  <a:pt x="37" y="37"/>
                </a:moveTo>
                <a:lnTo>
                  <a:pt x="48" y="29"/>
                </a:lnTo>
                <a:lnTo>
                  <a:pt x="41" y="0"/>
                </a:lnTo>
                <a:lnTo>
                  <a:pt x="12" y="5"/>
                </a:lnTo>
                <a:lnTo>
                  <a:pt x="6" y="9"/>
                </a:lnTo>
                <a:lnTo>
                  <a:pt x="0" y="21"/>
                </a:lnTo>
                <a:lnTo>
                  <a:pt x="2" y="21"/>
                </a:lnTo>
                <a:lnTo>
                  <a:pt x="17" y="28"/>
                </a:lnTo>
                <a:lnTo>
                  <a:pt x="22" y="36"/>
                </a:lnTo>
                <a:lnTo>
                  <a:pt x="37" y="3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2" name="Freeform 575"/>
          <p:cNvSpPr>
            <a:spLocks/>
          </p:cNvSpPr>
          <p:nvPr/>
        </p:nvSpPr>
        <p:spPr bwMode="auto">
          <a:xfrm>
            <a:off x="4859338" y="4016375"/>
            <a:ext cx="174625" cy="85725"/>
          </a:xfrm>
          <a:custGeom>
            <a:avLst/>
            <a:gdLst>
              <a:gd name="T0" fmla="*/ 26 w 110"/>
              <a:gd name="T1" fmla="*/ 50 h 54"/>
              <a:gd name="T2" fmla="*/ 30 w 110"/>
              <a:gd name="T3" fmla="*/ 49 h 54"/>
              <a:gd name="T4" fmla="*/ 44 w 110"/>
              <a:gd name="T5" fmla="*/ 43 h 54"/>
              <a:gd name="T6" fmla="*/ 48 w 110"/>
              <a:gd name="T7" fmla="*/ 42 h 54"/>
              <a:gd name="T8" fmla="*/ 70 w 110"/>
              <a:gd name="T9" fmla="*/ 45 h 54"/>
              <a:gd name="T10" fmla="*/ 74 w 110"/>
              <a:gd name="T11" fmla="*/ 42 h 54"/>
              <a:gd name="T12" fmla="*/ 80 w 110"/>
              <a:gd name="T13" fmla="*/ 39 h 54"/>
              <a:gd name="T14" fmla="*/ 95 w 110"/>
              <a:gd name="T15" fmla="*/ 34 h 54"/>
              <a:gd name="T16" fmla="*/ 110 w 110"/>
              <a:gd name="T17" fmla="*/ 26 h 54"/>
              <a:gd name="T18" fmla="*/ 104 w 110"/>
              <a:gd name="T19" fmla="*/ 19 h 54"/>
              <a:gd name="T20" fmla="*/ 102 w 110"/>
              <a:gd name="T21" fmla="*/ 17 h 54"/>
              <a:gd name="T22" fmla="*/ 95 w 110"/>
              <a:gd name="T23" fmla="*/ 15 h 54"/>
              <a:gd name="T24" fmla="*/ 87 w 110"/>
              <a:gd name="T25" fmla="*/ 11 h 54"/>
              <a:gd name="T26" fmla="*/ 83 w 110"/>
              <a:gd name="T27" fmla="*/ 2 h 54"/>
              <a:gd name="T28" fmla="*/ 80 w 110"/>
              <a:gd name="T29" fmla="*/ 1 h 54"/>
              <a:gd name="T30" fmla="*/ 76 w 110"/>
              <a:gd name="T31" fmla="*/ 0 h 54"/>
              <a:gd name="T32" fmla="*/ 74 w 110"/>
              <a:gd name="T33" fmla="*/ 11 h 54"/>
              <a:gd name="T34" fmla="*/ 67 w 110"/>
              <a:gd name="T35" fmla="*/ 9 h 54"/>
              <a:gd name="T36" fmla="*/ 65 w 110"/>
              <a:gd name="T37" fmla="*/ 4 h 54"/>
              <a:gd name="T38" fmla="*/ 37 w 110"/>
              <a:gd name="T39" fmla="*/ 6 h 54"/>
              <a:gd name="T40" fmla="*/ 45 w 110"/>
              <a:gd name="T41" fmla="*/ 16 h 54"/>
              <a:gd name="T42" fmla="*/ 48 w 110"/>
              <a:gd name="T43" fmla="*/ 19 h 54"/>
              <a:gd name="T44" fmla="*/ 41 w 110"/>
              <a:gd name="T45" fmla="*/ 20 h 54"/>
              <a:gd name="T46" fmla="*/ 33 w 110"/>
              <a:gd name="T47" fmla="*/ 21 h 54"/>
              <a:gd name="T48" fmla="*/ 20 w 110"/>
              <a:gd name="T49" fmla="*/ 19 h 54"/>
              <a:gd name="T50" fmla="*/ 0 w 110"/>
              <a:gd name="T51" fmla="*/ 38 h 54"/>
              <a:gd name="T52" fmla="*/ 16 w 110"/>
              <a:gd name="T53" fmla="*/ 54 h 54"/>
              <a:gd name="T54" fmla="*/ 18 w 110"/>
              <a:gd name="T55" fmla="*/ 54 h 54"/>
              <a:gd name="T56" fmla="*/ 26 w 110"/>
              <a:gd name="T57" fmla="*/ 5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54">
                <a:moveTo>
                  <a:pt x="26" y="50"/>
                </a:moveTo>
                <a:lnTo>
                  <a:pt x="30" y="49"/>
                </a:lnTo>
                <a:lnTo>
                  <a:pt x="44" y="43"/>
                </a:lnTo>
                <a:lnTo>
                  <a:pt x="48" y="42"/>
                </a:lnTo>
                <a:lnTo>
                  <a:pt x="70" y="45"/>
                </a:lnTo>
                <a:lnTo>
                  <a:pt x="74" y="42"/>
                </a:lnTo>
                <a:lnTo>
                  <a:pt x="80" y="39"/>
                </a:lnTo>
                <a:lnTo>
                  <a:pt x="95" y="34"/>
                </a:lnTo>
                <a:lnTo>
                  <a:pt x="110" y="26"/>
                </a:lnTo>
                <a:lnTo>
                  <a:pt x="104" y="19"/>
                </a:lnTo>
                <a:lnTo>
                  <a:pt x="102" y="17"/>
                </a:lnTo>
                <a:lnTo>
                  <a:pt x="95" y="15"/>
                </a:lnTo>
                <a:lnTo>
                  <a:pt x="87" y="11"/>
                </a:lnTo>
                <a:lnTo>
                  <a:pt x="83" y="2"/>
                </a:lnTo>
                <a:lnTo>
                  <a:pt x="80" y="1"/>
                </a:lnTo>
                <a:lnTo>
                  <a:pt x="76" y="0"/>
                </a:lnTo>
                <a:lnTo>
                  <a:pt x="74" y="11"/>
                </a:lnTo>
                <a:lnTo>
                  <a:pt x="67" y="9"/>
                </a:lnTo>
                <a:lnTo>
                  <a:pt x="65" y="4"/>
                </a:lnTo>
                <a:lnTo>
                  <a:pt x="37" y="6"/>
                </a:lnTo>
                <a:lnTo>
                  <a:pt x="45" y="16"/>
                </a:lnTo>
                <a:lnTo>
                  <a:pt x="48" y="19"/>
                </a:lnTo>
                <a:lnTo>
                  <a:pt x="41" y="20"/>
                </a:lnTo>
                <a:lnTo>
                  <a:pt x="33" y="21"/>
                </a:lnTo>
                <a:lnTo>
                  <a:pt x="20" y="19"/>
                </a:lnTo>
                <a:lnTo>
                  <a:pt x="0" y="38"/>
                </a:lnTo>
                <a:lnTo>
                  <a:pt x="16" y="54"/>
                </a:lnTo>
                <a:lnTo>
                  <a:pt x="18" y="54"/>
                </a:lnTo>
                <a:lnTo>
                  <a:pt x="26" y="5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3" name="Freeform 576"/>
          <p:cNvSpPr>
            <a:spLocks/>
          </p:cNvSpPr>
          <p:nvPr/>
        </p:nvSpPr>
        <p:spPr bwMode="auto">
          <a:xfrm>
            <a:off x="4873625" y="3951288"/>
            <a:ext cx="100013" cy="49213"/>
          </a:xfrm>
          <a:custGeom>
            <a:avLst/>
            <a:gdLst>
              <a:gd name="T0" fmla="*/ 25 w 63"/>
              <a:gd name="T1" fmla="*/ 31 h 31"/>
              <a:gd name="T2" fmla="*/ 61 w 63"/>
              <a:gd name="T3" fmla="*/ 28 h 31"/>
              <a:gd name="T4" fmla="*/ 63 w 63"/>
              <a:gd name="T5" fmla="*/ 15 h 31"/>
              <a:gd name="T6" fmla="*/ 61 w 63"/>
              <a:gd name="T7" fmla="*/ 9 h 31"/>
              <a:gd name="T8" fmla="*/ 63 w 63"/>
              <a:gd name="T9" fmla="*/ 2 h 31"/>
              <a:gd name="T10" fmla="*/ 59 w 63"/>
              <a:gd name="T11" fmla="*/ 0 h 31"/>
              <a:gd name="T12" fmla="*/ 33 w 63"/>
              <a:gd name="T13" fmla="*/ 17 h 31"/>
              <a:gd name="T14" fmla="*/ 0 w 63"/>
              <a:gd name="T15" fmla="*/ 23 h 31"/>
              <a:gd name="T16" fmla="*/ 0 w 63"/>
              <a:gd name="T17" fmla="*/ 28 h 31"/>
              <a:gd name="T18" fmla="*/ 25 w 63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3" h="31">
                <a:moveTo>
                  <a:pt x="25" y="31"/>
                </a:moveTo>
                <a:lnTo>
                  <a:pt x="61" y="28"/>
                </a:lnTo>
                <a:lnTo>
                  <a:pt x="63" y="15"/>
                </a:lnTo>
                <a:lnTo>
                  <a:pt x="61" y="9"/>
                </a:lnTo>
                <a:lnTo>
                  <a:pt x="63" y="2"/>
                </a:lnTo>
                <a:lnTo>
                  <a:pt x="59" y="0"/>
                </a:lnTo>
                <a:lnTo>
                  <a:pt x="33" y="17"/>
                </a:lnTo>
                <a:lnTo>
                  <a:pt x="0" y="23"/>
                </a:lnTo>
                <a:lnTo>
                  <a:pt x="0" y="28"/>
                </a:lnTo>
                <a:lnTo>
                  <a:pt x="25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4" name="Freeform 577"/>
          <p:cNvSpPr>
            <a:spLocks/>
          </p:cNvSpPr>
          <p:nvPr/>
        </p:nvSpPr>
        <p:spPr bwMode="auto">
          <a:xfrm>
            <a:off x="5407025" y="3624263"/>
            <a:ext cx="65088" cy="71438"/>
          </a:xfrm>
          <a:custGeom>
            <a:avLst/>
            <a:gdLst>
              <a:gd name="T0" fmla="*/ 11 w 41"/>
              <a:gd name="T1" fmla="*/ 23 h 45"/>
              <a:gd name="T2" fmla="*/ 10 w 41"/>
              <a:gd name="T3" fmla="*/ 24 h 45"/>
              <a:gd name="T4" fmla="*/ 12 w 41"/>
              <a:gd name="T5" fmla="*/ 35 h 45"/>
              <a:gd name="T6" fmla="*/ 18 w 41"/>
              <a:gd name="T7" fmla="*/ 34 h 45"/>
              <a:gd name="T8" fmla="*/ 23 w 41"/>
              <a:gd name="T9" fmla="*/ 33 h 45"/>
              <a:gd name="T10" fmla="*/ 26 w 41"/>
              <a:gd name="T11" fmla="*/ 38 h 45"/>
              <a:gd name="T12" fmla="*/ 26 w 41"/>
              <a:gd name="T13" fmla="*/ 42 h 45"/>
              <a:gd name="T14" fmla="*/ 29 w 41"/>
              <a:gd name="T15" fmla="*/ 45 h 45"/>
              <a:gd name="T16" fmla="*/ 37 w 41"/>
              <a:gd name="T17" fmla="*/ 45 h 45"/>
              <a:gd name="T18" fmla="*/ 41 w 41"/>
              <a:gd name="T19" fmla="*/ 35 h 45"/>
              <a:gd name="T20" fmla="*/ 36 w 41"/>
              <a:gd name="T21" fmla="*/ 31 h 45"/>
              <a:gd name="T22" fmla="*/ 27 w 41"/>
              <a:gd name="T23" fmla="*/ 27 h 45"/>
              <a:gd name="T24" fmla="*/ 27 w 41"/>
              <a:gd name="T25" fmla="*/ 22 h 45"/>
              <a:gd name="T26" fmla="*/ 19 w 41"/>
              <a:gd name="T27" fmla="*/ 11 h 45"/>
              <a:gd name="T28" fmla="*/ 15 w 41"/>
              <a:gd name="T29" fmla="*/ 9 h 45"/>
              <a:gd name="T30" fmla="*/ 14 w 41"/>
              <a:gd name="T31" fmla="*/ 8 h 45"/>
              <a:gd name="T32" fmla="*/ 12 w 41"/>
              <a:gd name="T33" fmla="*/ 5 h 45"/>
              <a:gd name="T34" fmla="*/ 7 w 41"/>
              <a:gd name="T35" fmla="*/ 0 h 45"/>
              <a:gd name="T36" fmla="*/ 3 w 41"/>
              <a:gd name="T37" fmla="*/ 0 h 45"/>
              <a:gd name="T38" fmla="*/ 0 w 41"/>
              <a:gd name="T39" fmla="*/ 9 h 45"/>
              <a:gd name="T40" fmla="*/ 0 w 41"/>
              <a:gd name="T41" fmla="*/ 11 h 45"/>
              <a:gd name="T42" fmla="*/ 8 w 41"/>
              <a:gd name="T43" fmla="*/ 15 h 45"/>
              <a:gd name="T44" fmla="*/ 11 w 41"/>
              <a:gd name="T45" fmla="*/ 16 h 45"/>
              <a:gd name="T46" fmla="*/ 12 w 41"/>
              <a:gd name="T47" fmla="*/ 20 h 45"/>
              <a:gd name="T48" fmla="*/ 14 w 41"/>
              <a:gd name="T49" fmla="*/ 22 h 45"/>
              <a:gd name="T50" fmla="*/ 11 w 41"/>
              <a:gd name="T51" fmla="*/ 23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45">
                <a:moveTo>
                  <a:pt x="11" y="23"/>
                </a:moveTo>
                <a:lnTo>
                  <a:pt x="10" y="24"/>
                </a:lnTo>
                <a:lnTo>
                  <a:pt x="12" y="35"/>
                </a:lnTo>
                <a:lnTo>
                  <a:pt x="18" y="34"/>
                </a:lnTo>
                <a:lnTo>
                  <a:pt x="23" y="33"/>
                </a:lnTo>
                <a:lnTo>
                  <a:pt x="26" y="38"/>
                </a:lnTo>
                <a:lnTo>
                  <a:pt x="26" y="42"/>
                </a:lnTo>
                <a:lnTo>
                  <a:pt x="29" y="45"/>
                </a:lnTo>
                <a:lnTo>
                  <a:pt x="37" y="45"/>
                </a:lnTo>
                <a:lnTo>
                  <a:pt x="41" y="35"/>
                </a:lnTo>
                <a:lnTo>
                  <a:pt x="36" y="31"/>
                </a:lnTo>
                <a:lnTo>
                  <a:pt x="27" y="27"/>
                </a:lnTo>
                <a:lnTo>
                  <a:pt x="27" y="22"/>
                </a:lnTo>
                <a:lnTo>
                  <a:pt x="19" y="11"/>
                </a:lnTo>
                <a:lnTo>
                  <a:pt x="15" y="9"/>
                </a:lnTo>
                <a:lnTo>
                  <a:pt x="14" y="8"/>
                </a:lnTo>
                <a:lnTo>
                  <a:pt x="12" y="5"/>
                </a:lnTo>
                <a:lnTo>
                  <a:pt x="7" y="0"/>
                </a:lnTo>
                <a:lnTo>
                  <a:pt x="3" y="0"/>
                </a:lnTo>
                <a:lnTo>
                  <a:pt x="0" y="9"/>
                </a:lnTo>
                <a:lnTo>
                  <a:pt x="0" y="11"/>
                </a:lnTo>
                <a:lnTo>
                  <a:pt x="8" y="15"/>
                </a:lnTo>
                <a:lnTo>
                  <a:pt x="11" y="16"/>
                </a:lnTo>
                <a:lnTo>
                  <a:pt x="12" y="20"/>
                </a:lnTo>
                <a:lnTo>
                  <a:pt x="14" y="22"/>
                </a:lnTo>
                <a:lnTo>
                  <a:pt x="11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5" name="Freeform 578"/>
          <p:cNvSpPr>
            <a:spLocks/>
          </p:cNvSpPr>
          <p:nvPr/>
        </p:nvSpPr>
        <p:spPr bwMode="auto">
          <a:xfrm>
            <a:off x="5426075" y="3613150"/>
            <a:ext cx="28575" cy="30163"/>
          </a:xfrm>
          <a:custGeom>
            <a:avLst/>
            <a:gdLst>
              <a:gd name="T0" fmla="*/ 9 w 18"/>
              <a:gd name="T1" fmla="*/ 11 h 19"/>
              <a:gd name="T2" fmla="*/ 0 w 18"/>
              <a:gd name="T3" fmla="*/ 4 h 19"/>
              <a:gd name="T4" fmla="*/ 17 w 18"/>
              <a:gd name="T5" fmla="*/ 0 h 19"/>
              <a:gd name="T6" fmla="*/ 17 w 18"/>
              <a:gd name="T7" fmla="*/ 4 h 19"/>
              <a:gd name="T8" fmla="*/ 18 w 18"/>
              <a:gd name="T9" fmla="*/ 19 h 19"/>
              <a:gd name="T10" fmla="*/ 9 w 18"/>
              <a:gd name="T11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19">
                <a:moveTo>
                  <a:pt x="9" y="11"/>
                </a:moveTo>
                <a:lnTo>
                  <a:pt x="0" y="4"/>
                </a:lnTo>
                <a:lnTo>
                  <a:pt x="17" y="0"/>
                </a:lnTo>
                <a:lnTo>
                  <a:pt x="17" y="4"/>
                </a:lnTo>
                <a:lnTo>
                  <a:pt x="18" y="19"/>
                </a:lnTo>
                <a:lnTo>
                  <a:pt x="9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6" name="Freeform 579"/>
          <p:cNvSpPr>
            <a:spLocks/>
          </p:cNvSpPr>
          <p:nvPr/>
        </p:nvSpPr>
        <p:spPr bwMode="auto">
          <a:xfrm>
            <a:off x="5354638" y="3486150"/>
            <a:ext cx="98425" cy="61913"/>
          </a:xfrm>
          <a:custGeom>
            <a:avLst/>
            <a:gdLst>
              <a:gd name="T0" fmla="*/ 2 w 62"/>
              <a:gd name="T1" fmla="*/ 30 h 39"/>
              <a:gd name="T2" fmla="*/ 0 w 62"/>
              <a:gd name="T3" fmla="*/ 34 h 39"/>
              <a:gd name="T4" fmla="*/ 15 w 62"/>
              <a:gd name="T5" fmla="*/ 36 h 39"/>
              <a:gd name="T6" fmla="*/ 26 w 62"/>
              <a:gd name="T7" fmla="*/ 30 h 39"/>
              <a:gd name="T8" fmla="*/ 32 w 62"/>
              <a:gd name="T9" fmla="*/ 24 h 39"/>
              <a:gd name="T10" fmla="*/ 34 w 62"/>
              <a:gd name="T11" fmla="*/ 30 h 39"/>
              <a:gd name="T12" fmla="*/ 36 w 62"/>
              <a:gd name="T13" fmla="*/ 34 h 39"/>
              <a:gd name="T14" fmla="*/ 48 w 62"/>
              <a:gd name="T15" fmla="*/ 39 h 39"/>
              <a:gd name="T16" fmla="*/ 58 w 62"/>
              <a:gd name="T17" fmla="*/ 34 h 39"/>
              <a:gd name="T18" fmla="*/ 60 w 62"/>
              <a:gd name="T19" fmla="*/ 30 h 39"/>
              <a:gd name="T20" fmla="*/ 62 w 62"/>
              <a:gd name="T21" fmla="*/ 27 h 39"/>
              <a:gd name="T22" fmla="*/ 62 w 62"/>
              <a:gd name="T23" fmla="*/ 23 h 39"/>
              <a:gd name="T24" fmla="*/ 45 w 62"/>
              <a:gd name="T25" fmla="*/ 1 h 39"/>
              <a:gd name="T26" fmla="*/ 44 w 62"/>
              <a:gd name="T27" fmla="*/ 0 h 39"/>
              <a:gd name="T28" fmla="*/ 15 w 62"/>
              <a:gd name="T29" fmla="*/ 13 h 39"/>
              <a:gd name="T30" fmla="*/ 14 w 62"/>
              <a:gd name="T31" fmla="*/ 10 h 39"/>
              <a:gd name="T32" fmla="*/ 3 w 62"/>
              <a:gd name="T33" fmla="*/ 15 h 39"/>
              <a:gd name="T34" fmla="*/ 2 w 62"/>
              <a:gd name="T35" fmla="*/ 3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2" h="39">
                <a:moveTo>
                  <a:pt x="2" y="30"/>
                </a:moveTo>
                <a:lnTo>
                  <a:pt x="0" y="34"/>
                </a:lnTo>
                <a:lnTo>
                  <a:pt x="15" y="36"/>
                </a:lnTo>
                <a:lnTo>
                  <a:pt x="26" y="30"/>
                </a:lnTo>
                <a:lnTo>
                  <a:pt x="32" y="24"/>
                </a:lnTo>
                <a:lnTo>
                  <a:pt x="34" y="30"/>
                </a:lnTo>
                <a:lnTo>
                  <a:pt x="36" y="34"/>
                </a:lnTo>
                <a:lnTo>
                  <a:pt x="48" y="39"/>
                </a:lnTo>
                <a:lnTo>
                  <a:pt x="58" y="34"/>
                </a:lnTo>
                <a:lnTo>
                  <a:pt x="60" y="30"/>
                </a:lnTo>
                <a:lnTo>
                  <a:pt x="62" y="27"/>
                </a:lnTo>
                <a:lnTo>
                  <a:pt x="62" y="23"/>
                </a:lnTo>
                <a:lnTo>
                  <a:pt x="45" y="1"/>
                </a:lnTo>
                <a:lnTo>
                  <a:pt x="44" y="0"/>
                </a:lnTo>
                <a:lnTo>
                  <a:pt x="15" y="13"/>
                </a:lnTo>
                <a:lnTo>
                  <a:pt x="14" y="10"/>
                </a:lnTo>
                <a:lnTo>
                  <a:pt x="3" y="15"/>
                </a:lnTo>
                <a:lnTo>
                  <a:pt x="2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7" name="Freeform 580"/>
          <p:cNvSpPr>
            <a:spLocks/>
          </p:cNvSpPr>
          <p:nvPr/>
        </p:nvSpPr>
        <p:spPr bwMode="auto">
          <a:xfrm>
            <a:off x="5495925" y="3433763"/>
            <a:ext cx="49213" cy="31750"/>
          </a:xfrm>
          <a:custGeom>
            <a:avLst/>
            <a:gdLst>
              <a:gd name="T0" fmla="*/ 4 w 31"/>
              <a:gd name="T1" fmla="*/ 20 h 20"/>
              <a:gd name="T2" fmla="*/ 31 w 31"/>
              <a:gd name="T3" fmla="*/ 7 h 20"/>
              <a:gd name="T4" fmla="*/ 16 w 31"/>
              <a:gd name="T5" fmla="*/ 0 h 20"/>
              <a:gd name="T6" fmla="*/ 3 w 31"/>
              <a:gd name="T7" fmla="*/ 7 h 20"/>
              <a:gd name="T8" fmla="*/ 0 w 31"/>
              <a:gd name="T9" fmla="*/ 16 h 20"/>
              <a:gd name="T10" fmla="*/ 4 w 31"/>
              <a:gd name="T11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" h="20">
                <a:moveTo>
                  <a:pt x="4" y="20"/>
                </a:moveTo>
                <a:lnTo>
                  <a:pt x="31" y="7"/>
                </a:lnTo>
                <a:lnTo>
                  <a:pt x="16" y="0"/>
                </a:lnTo>
                <a:lnTo>
                  <a:pt x="3" y="7"/>
                </a:lnTo>
                <a:lnTo>
                  <a:pt x="0" y="16"/>
                </a:lnTo>
                <a:lnTo>
                  <a:pt x="4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8" name="Freeform 581"/>
          <p:cNvSpPr>
            <a:spLocks/>
          </p:cNvSpPr>
          <p:nvPr/>
        </p:nvSpPr>
        <p:spPr bwMode="auto">
          <a:xfrm>
            <a:off x="5602288" y="3279775"/>
            <a:ext cx="19050" cy="36513"/>
          </a:xfrm>
          <a:custGeom>
            <a:avLst/>
            <a:gdLst>
              <a:gd name="T0" fmla="*/ 0 w 12"/>
              <a:gd name="T1" fmla="*/ 23 h 23"/>
              <a:gd name="T2" fmla="*/ 9 w 12"/>
              <a:gd name="T3" fmla="*/ 19 h 23"/>
              <a:gd name="T4" fmla="*/ 12 w 12"/>
              <a:gd name="T5" fmla="*/ 0 h 23"/>
              <a:gd name="T6" fmla="*/ 0 w 12"/>
              <a:gd name="T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23">
                <a:moveTo>
                  <a:pt x="0" y="23"/>
                </a:moveTo>
                <a:lnTo>
                  <a:pt x="9" y="19"/>
                </a:lnTo>
                <a:lnTo>
                  <a:pt x="12" y="0"/>
                </a:lnTo>
                <a:lnTo>
                  <a:pt x="0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9" name="Freeform 582"/>
          <p:cNvSpPr>
            <a:spLocks/>
          </p:cNvSpPr>
          <p:nvPr/>
        </p:nvSpPr>
        <p:spPr bwMode="auto">
          <a:xfrm>
            <a:off x="5616575" y="3216275"/>
            <a:ext cx="15875" cy="26988"/>
          </a:xfrm>
          <a:custGeom>
            <a:avLst/>
            <a:gdLst>
              <a:gd name="T0" fmla="*/ 3 w 10"/>
              <a:gd name="T1" fmla="*/ 17 h 17"/>
              <a:gd name="T2" fmla="*/ 0 w 10"/>
              <a:gd name="T3" fmla="*/ 17 h 17"/>
              <a:gd name="T4" fmla="*/ 2 w 10"/>
              <a:gd name="T5" fmla="*/ 13 h 17"/>
              <a:gd name="T6" fmla="*/ 2 w 10"/>
              <a:gd name="T7" fmla="*/ 9 h 17"/>
              <a:gd name="T8" fmla="*/ 5 w 10"/>
              <a:gd name="T9" fmla="*/ 5 h 17"/>
              <a:gd name="T10" fmla="*/ 5 w 10"/>
              <a:gd name="T11" fmla="*/ 2 h 17"/>
              <a:gd name="T12" fmla="*/ 7 w 10"/>
              <a:gd name="T13" fmla="*/ 0 h 17"/>
              <a:gd name="T14" fmla="*/ 10 w 10"/>
              <a:gd name="T15" fmla="*/ 5 h 17"/>
              <a:gd name="T16" fmla="*/ 9 w 10"/>
              <a:gd name="T17" fmla="*/ 10 h 17"/>
              <a:gd name="T18" fmla="*/ 7 w 10"/>
              <a:gd name="T19" fmla="*/ 13 h 17"/>
              <a:gd name="T20" fmla="*/ 3 w 10"/>
              <a:gd name="T21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" h="17">
                <a:moveTo>
                  <a:pt x="3" y="17"/>
                </a:moveTo>
                <a:lnTo>
                  <a:pt x="0" y="17"/>
                </a:lnTo>
                <a:lnTo>
                  <a:pt x="2" y="13"/>
                </a:lnTo>
                <a:lnTo>
                  <a:pt x="2" y="9"/>
                </a:lnTo>
                <a:lnTo>
                  <a:pt x="5" y="5"/>
                </a:lnTo>
                <a:lnTo>
                  <a:pt x="5" y="2"/>
                </a:lnTo>
                <a:lnTo>
                  <a:pt x="7" y="0"/>
                </a:lnTo>
                <a:lnTo>
                  <a:pt x="10" y="5"/>
                </a:lnTo>
                <a:lnTo>
                  <a:pt x="9" y="10"/>
                </a:lnTo>
                <a:lnTo>
                  <a:pt x="7" y="13"/>
                </a:lnTo>
                <a:lnTo>
                  <a:pt x="3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0" name="Freeform 583"/>
          <p:cNvSpPr>
            <a:spLocks/>
          </p:cNvSpPr>
          <p:nvPr/>
        </p:nvSpPr>
        <p:spPr bwMode="auto">
          <a:xfrm>
            <a:off x="5553075" y="3190875"/>
            <a:ext cx="71438" cy="49213"/>
          </a:xfrm>
          <a:custGeom>
            <a:avLst/>
            <a:gdLst>
              <a:gd name="T0" fmla="*/ 19 w 45"/>
              <a:gd name="T1" fmla="*/ 31 h 31"/>
              <a:gd name="T2" fmla="*/ 28 w 45"/>
              <a:gd name="T3" fmla="*/ 15 h 31"/>
              <a:gd name="T4" fmla="*/ 42 w 45"/>
              <a:gd name="T5" fmla="*/ 14 h 31"/>
              <a:gd name="T6" fmla="*/ 45 w 45"/>
              <a:gd name="T7" fmla="*/ 6 h 31"/>
              <a:gd name="T8" fmla="*/ 30 w 45"/>
              <a:gd name="T9" fmla="*/ 3 h 31"/>
              <a:gd name="T10" fmla="*/ 13 w 45"/>
              <a:gd name="T11" fmla="*/ 0 h 31"/>
              <a:gd name="T12" fmla="*/ 9 w 45"/>
              <a:gd name="T13" fmla="*/ 3 h 31"/>
              <a:gd name="T14" fmla="*/ 2 w 45"/>
              <a:gd name="T15" fmla="*/ 15 h 31"/>
              <a:gd name="T16" fmla="*/ 0 w 45"/>
              <a:gd name="T17" fmla="*/ 22 h 31"/>
              <a:gd name="T18" fmla="*/ 6 w 45"/>
              <a:gd name="T19" fmla="*/ 26 h 31"/>
              <a:gd name="T20" fmla="*/ 17 w 45"/>
              <a:gd name="T21" fmla="*/ 31 h 31"/>
              <a:gd name="T22" fmla="*/ 19 w 45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31">
                <a:moveTo>
                  <a:pt x="19" y="31"/>
                </a:moveTo>
                <a:lnTo>
                  <a:pt x="28" y="15"/>
                </a:lnTo>
                <a:lnTo>
                  <a:pt x="42" y="14"/>
                </a:lnTo>
                <a:lnTo>
                  <a:pt x="45" y="6"/>
                </a:lnTo>
                <a:lnTo>
                  <a:pt x="30" y="3"/>
                </a:lnTo>
                <a:lnTo>
                  <a:pt x="13" y="0"/>
                </a:lnTo>
                <a:lnTo>
                  <a:pt x="9" y="3"/>
                </a:lnTo>
                <a:lnTo>
                  <a:pt x="2" y="15"/>
                </a:lnTo>
                <a:lnTo>
                  <a:pt x="0" y="22"/>
                </a:lnTo>
                <a:lnTo>
                  <a:pt x="6" y="26"/>
                </a:lnTo>
                <a:lnTo>
                  <a:pt x="17" y="31"/>
                </a:lnTo>
                <a:lnTo>
                  <a:pt x="19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1" name="Freeform 584"/>
          <p:cNvSpPr>
            <a:spLocks/>
          </p:cNvSpPr>
          <p:nvPr/>
        </p:nvSpPr>
        <p:spPr bwMode="auto">
          <a:xfrm>
            <a:off x="5651500" y="3189288"/>
            <a:ext cx="23813" cy="30163"/>
          </a:xfrm>
          <a:custGeom>
            <a:avLst/>
            <a:gdLst>
              <a:gd name="T0" fmla="*/ 4 w 15"/>
              <a:gd name="T1" fmla="*/ 19 h 19"/>
              <a:gd name="T2" fmla="*/ 0 w 15"/>
              <a:gd name="T3" fmla="*/ 19 h 19"/>
              <a:gd name="T4" fmla="*/ 2 w 15"/>
              <a:gd name="T5" fmla="*/ 13 h 19"/>
              <a:gd name="T6" fmla="*/ 4 w 15"/>
              <a:gd name="T7" fmla="*/ 8 h 19"/>
              <a:gd name="T8" fmla="*/ 10 w 15"/>
              <a:gd name="T9" fmla="*/ 5 h 19"/>
              <a:gd name="T10" fmla="*/ 10 w 15"/>
              <a:gd name="T11" fmla="*/ 4 h 19"/>
              <a:gd name="T12" fmla="*/ 13 w 15"/>
              <a:gd name="T13" fmla="*/ 1 h 19"/>
              <a:gd name="T14" fmla="*/ 15 w 15"/>
              <a:gd name="T15" fmla="*/ 0 h 19"/>
              <a:gd name="T16" fmla="*/ 15 w 15"/>
              <a:gd name="T17" fmla="*/ 2 h 19"/>
              <a:gd name="T18" fmla="*/ 13 w 15"/>
              <a:gd name="T19" fmla="*/ 7 h 19"/>
              <a:gd name="T20" fmla="*/ 10 w 15"/>
              <a:gd name="T21" fmla="*/ 11 h 19"/>
              <a:gd name="T22" fmla="*/ 6 w 15"/>
              <a:gd name="T23" fmla="*/ 16 h 19"/>
              <a:gd name="T24" fmla="*/ 4 w 15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9">
                <a:moveTo>
                  <a:pt x="4" y="19"/>
                </a:moveTo>
                <a:lnTo>
                  <a:pt x="0" y="19"/>
                </a:lnTo>
                <a:lnTo>
                  <a:pt x="2" y="13"/>
                </a:lnTo>
                <a:lnTo>
                  <a:pt x="4" y="8"/>
                </a:lnTo>
                <a:lnTo>
                  <a:pt x="10" y="5"/>
                </a:lnTo>
                <a:lnTo>
                  <a:pt x="10" y="4"/>
                </a:lnTo>
                <a:lnTo>
                  <a:pt x="13" y="1"/>
                </a:lnTo>
                <a:lnTo>
                  <a:pt x="15" y="0"/>
                </a:lnTo>
                <a:lnTo>
                  <a:pt x="15" y="2"/>
                </a:lnTo>
                <a:lnTo>
                  <a:pt x="13" y="7"/>
                </a:lnTo>
                <a:lnTo>
                  <a:pt x="10" y="11"/>
                </a:lnTo>
                <a:lnTo>
                  <a:pt x="6" y="16"/>
                </a:lnTo>
                <a:lnTo>
                  <a:pt x="4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2" name="Freeform 585"/>
          <p:cNvSpPr>
            <a:spLocks/>
          </p:cNvSpPr>
          <p:nvPr/>
        </p:nvSpPr>
        <p:spPr bwMode="auto">
          <a:xfrm>
            <a:off x="5667375" y="3152775"/>
            <a:ext cx="20638" cy="30163"/>
          </a:xfrm>
          <a:custGeom>
            <a:avLst/>
            <a:gdLst>
              <a:gd name="T0" fmla="*/ 1 w 13"/>
              <a:gd name="T1" fmla="*/ 19 h 19"/>
              <a:gd name="T2" fmla="*/ 0 w 13"/>
              <a:gd name="T3" fmla="*/ 16 h 19"/>
              <a:gd name="T4" fmla="*/ 3 w 13"/>
              <a:gd name="T5" fmla="*/ 10 h 19"/>
              <a:gd name="T6" fmla="*/ 3 w 13"/>
              <a:gd name="T7" fmla="*/ 8 h 19"/>
              <a:gd name="T8" fmla="*/ 8 w 13"/>
              <a:gd name="T9" fmla="*/ 4 h 19"/>
              <a:gd name="T10" fmla="*/ 9 w 13"/>
              <a:gd name="T11" fmla="*/ 4 h 19"/>
              <a:gd name="T12" fmla="*/ 12 w 13"/>
              <a:gd name="T13" fmla="*/ 0 h 19"/>
              <a:gd name="T14" fmla="*/ 13 w 13"/>
              <a:gd name="T15" fmla="*/ 2 h 19"/>
              <a:gd name="T16" fmla="*/ 12 w 13"/>
              <a:gd name="T17" fmla="*/ 4 h 19"/>
              <a:gd name="T18" fmla="*/ 12 w 13"/>
              <a:gd name="T19" fmla="*/ 8 h 19"/>
              <a:gd name="T20" fmla="*/ 9 w 13"/>
              <a:gd name="T21" fmla="*/ 13 h 19"/>
              <a:gd name="T22" fmla="*/ 5 w 13"/>
              <a:gd name="T23" fmla="*/ 13 h 19"/>
              <a:gd name="T24" fmla="*/ 1 w 1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19">
                <a:moveTo>
                  <a:pt x="1" y="19"/>
                </a:moveTo>
                <a:lnTo>
                  <a:pt x="0" y="16"/>
                </a:lnTo>
                <a:lnTo>
                  <a:pt x="3" y="10"/>
                </a:lnTo>
                <a:lnTo>
                  <a:pt x="3" y="8"/>
                </a:lnTo>
                <a:lnTo>
                  <a:pt x="8" y="4"/>
                </a:lnTo>
                <a:lnTo>
                  <a:pt x="9" y="4"/>
                </a:lnTo>
                <a:lnTo>
                  <a:pt x="12" y="0"/>
                </a:lnTo>
                <a:lnTo>
                  <a:pt x="13" y="2"/>
                </a:lnTo>
                <a:lnTo>
                  <a:pt x="12" y="4"/>
                </a:lnTo>
                <a:lnTo>
                  <a:pt x="12" y="8"/>
                </a:lnTo>
                <a:lnTo>
                  <a:pt x="9" y="13"/>
                </a:lnTo>
                <a:lnTo>
                  <a:pt x="5" y="13"/>
                </a:lnTo>
                <a:lnTo>
                  <a:pt x="1" y="1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3" name="Freeform 586"/>
          <p:cNvSpPr>
            <a:spLocks/>
          </p:cNvSpPr>
          <p:nvPr/>
        </p:nvSpPr>
        <p:spPr bwMode="auto">
          <a:xfrm>
            <a:off x="5672138" y="3119438"/>
            <a:ext cx="25400" cy="25400"/>
          </a:xfrm>
          <a:custGeom>
            <a:avLst/>
            <a:gdLst>
              <a:gd name="T0" fmla="*/ 0 w 16"/>
              <a:gd name="T1" fmla="*/ 16 h 16"/>
              <a:gd name="T2" fmla="*/ 0 w 16"/>
              <a:gd name="T3" fmla="*/ 12 h 16"/>
              <a:gd name="T4" fmla="*/ 5 w 16"/>
              <a:gd name="T5" fmla="*/ 7 h 16"/>
              <a:gd name="T6" fmla="*/ 10 w 16"/>
              <a:gd name="T7" fmla="*/ 4 h 16"/>
              <a:gd name="T8" fmla="*/ 12 w 16"/>
              <a:gd name="T9" fmla="*/ 0 h 16"/>
              <a:gd name="T10" fmla="*/ 13 w 16"/>
              <a:gd name="T11" fmla="*/ 0 h 16"/>
              <a:gd name="T12" fmla="*/ 16 w 16"/>
              <a:gd name="T13" fmla="*/ 1 h 16"/>
              <a:gd name="T14" fmla="*/ 12 w 16"/>
              <a:gd name="T15" fmla="*/ 7 h 16"/>
              <a:gd name="T16" fmla="*/ 10 w 16"/>
              <a:gd name="T17" fmla="*/ 10 h 16"/>
              <a:gd name="T18" fmla="*/ 10 w 16"/>
              <a:gd name="T19" fmla="*/ 14 h 16"/>
              <a:gd name="T20" fmla="*/ 5 w 16"/>
              <a:gd name="T21" fmla="*/ 15 h 16"/>
              <a:gd name="T22" fmla="*/ 2 w 16"/>
              <a:gd name="T23" fmla="*/ 16 h 16"/>
              <a:gd name="T24" fmla="*/ 0 w 16"/>
              <a:gd name="T2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" h="16">
                <a:moveTo>
                  <a:pt x="0" y="16"/>
                </a:moveTo>
                <a:lnTo>
                  <a:pt x="0" y="12"/>
                </a:lnTo>
                <a:lnTo>
                  <a:pt x="5" y="7"/>
                </a:lnTo>
                <a:lnTo>
                  <a:pt x="10" y="4"/>
                </a:lnTo>
                <a:lnTo>
                  <a:pt x="12" y="0"/>
                </a:lnTo>
                <a:lnTo>
                  <a:pt x="13" y="0"/>
                </a:lnTo>
                <a:lnTo>
                  <a:pt x="16" y="1"/>
                </a:lnTo>
                <a:lnTo>
                  <a:pt x="12" y="7"/>
                </a:lnTo>
                <a:lnTo>
                  <a:pt x="10" y="10"/>
                </a:lnTo>
                <a:lnTo>
                  <a:pt x="10" y="14"/>
                </a:lnTo>
                <a:lnTo>
                  <a:pt x="5" y="15"/>
                </a:lnTo>
                <a:lnTo>
                  <a:pt x="2" y="16"/>
                </a:lnTo>
                <a:lnTo>
                  <a:pt x="0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4" name="Freeform 587"/>
          <p:cNvSpPr>
            <a:spLocks/>
          </p:cNvSpPr>
          <p:nvPr/>
        </p:nvSpPr>
        <p:spPr bwMode="auto">
          <a:xfrm>
            <a:off x="5643563" y="3097213"/>
            <a:ext cx="25400" cy="44450"/>
          </a:xfrm>
          <a:custGeom>
            <a:avLst/>
            <a:gdLst>
              <a:gd name="T0" fmla="*/ 3 w 16"/>
              <a:gd name="T1" fmla="*/ 28 h 28"/>
              <a:gd name="T2" fmla="*/ 4 w 16"/>
              <a:gd name="T3" fmla="*/ 24 h 28"/>
              <a:gd name="T4" fmla="*/ 5 w 16"/>
              <a:gd name="T5" fmla="*/ 20 h 28"/>
              <a:gd name="T6" fmla="*/ 8 w 16"/>
              <a:gd name="T7" fmla="*/ 15 h 28"/>
              <a:gd name="T8" fmla="*/ 8 w 16"/>
              <a:gd name="T9" fmla="*/ 13 h 28"/>
              <a:gd name="T10" fmla="*/ 12 w 16"/>
              <a:gd name="T11" fmla="*/ 6 h 28"/>
              <a:gd name="T12" fmla="*/ 16 w 16"/>
              <a:gd name="T13" fmla="*/ 2 h 28"/>
              <a:gd name="T14" fmla="*/ 13 w 16"/>
              <a:gd name="T15" fmla="*/ 0 h 28"/>
              <a:gd name="T16" fmla="*/ 8 w 16"/>
              <a:gd name="T17" fmla="*/ 2 h 28"/>
              <a:gd name="T18" fmla="*/ 8 w 16"/>
              <a:gd name="T19" fmla="*/ 6 h 28"/>
              <a:gd name="T20" fmla="*/ 8 w 16"/>
              <a:gd name="T21" fmla="*/ 9 h 28"/>
              <a:gd name="T22" fmla="*/ 7 w 16"/>
              <a:gd name="T23" fmla="*/ 13 h 28"/>
              <a:gd name="T24" fmla="*/ 4 w 16"/>
              <a:gd name="T25" fmla="*/ 14 h 28"/>
              <a:gd name="T26" fmla="*/ 1 w 16"/>
              <a:gd name="T27" fmla="*/ 18 h 28"/>
              <a:gd name="T28" fmla="*/ 0 w 16"/>
              <a:gd name="T29" fmla="*/ 22 h 28"/>
              <a:gd name="T30" fmla="*/ 1 w 16"/>
              <a:gd name="T31" fmla="*/ 26 h 28"/>
              <a:gd name="T32" fmla="*/ 3 w 16"/>
              <a:gd name="T33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28">
                <a:moveTo>
                  <a:pt x="3" y="28"/>
                </a:moveTo>
                <a:lnTo>
                  <a:pt x="4" y="24"/>
                </a:lnTo>
                <a:lnTo>
                  <a:pt x="5" y="20"/>
                </a:lnTo>
                <a:lnTo>
                  <a:pt x="8" y="15"/>
                </a:lnTo>
                <a:lnTo>
                  <a:pt x="8" y="13"/>
                </a:lnTo>
                <a:lnTo>
                  <a:pt x="12" y="6"/>
                </a:lnTo>
                <a:lnTo>
                  <a:pt x="16" y="2"/>
                </a:lnTo>
                <a:lnTo>
                  <a:pt x="13" y="0"/>
                </a:lnTo>
                <a:lnTo>
                  <a:pt x="8" y="2"/>
                </a:lnTo>
                <a:lnTo>
                  <a:pt x="8" y="6"/>
                </a:lnTo>
                <a:lnTo>
                  <a:pt x="8" y="9"/>
                </a:lnTo>
                <a:lnTo>
                  <a:pt x="7" y="13"/>
                </a:lnTo>
                <a:lnTo>
                  <a:pt x="4" y="14"/>
                </a:lnTo>
                <a:lnTo>
                  <a:pt x="1" y="18"/>
                </a:lnTo>
                <a:lnTo>
                  <a:pt x="0" y="22"/>
                </a:lnTo>
                <a:lnTo>
                  <a:pt x="1" y="26"/>
                </a:lnTo>
                <a:lnTo>
                  <a:pt x="3" y="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5" name="Freeform 588"/>
          <p:cNvSpPr>
            <a:spLocks/>
          </p:cNvSpPr>
          <p:nvPr/>
        </p:nvSpPr>
        <p:spPr bwMode="auto">
          <a:xfrm>
            <a:off x="5602288" y="3111500"/>
            <a:ext cx="7938" cy="9525"/>
          </a:xfrm>
          <a:custGeom>
            <a:avLst/>
            <a:gdLst>
              <a:gd name="T0" fmla="*/ 1 w 5"/>
              <a:gd name="T1" fmla="*/ 6 h 6"/>
              <a:gd name="T2" fmla="*/ 0 w 5"/>
              <a:gd name="T3" fmla="*/ 6 h 6"/>
              <a:gd name="T4" fmla="*/ 1 w 5"/>
              <a:gd name="T5" fmla="*/ 2 h 6"/>
              <a:gd name="T6" fmla="*/ 4 w 5"/>
              <a:gd name="T7" fmla="*/ 0 h 6"/>
              <a:gd name="T8" fmla="*/ 5 w 5"/>
              <a:gd name="T9" fmla="*/ 1 h 6"/>
              <a:gd name="T10" fmla="*/ 4 w 5"/>
              <a:gd name="T11" fmla="*/ 5 h 6"/>
              <a:gd name="T12" fmla="*/ 1 w 5"/>
              <a:gd name="T13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6">
                <a:moveTo>
                  <a:pt x="1" y="6"/>
                </a:moveTo>
                <a:lnTo>
                  <a:pt x="0" y="6"/>
                </a:lnTo>
                <a:lnTo>
                  <a:pt x="1" y="2"/>
                </a:lnTo>
                <a:lnTo>
                  <a:pt x="4" y="0"/>
                </a:lnTo>
                <a:lnTo>
                  <a:pt x="5" y="1"/>
                </a:lnTo>
                <a:lnTo>
                  <a:pt x="4" y="5"/>
                </a:lnTo>
                <a:lnTo>
                  <a:pt x="1" y="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6" name="Freeform 589"/>
          <p:cNvSpPr>
            <a:spLocks/>
          </p:cNvSpPr>
          <p:nvPr/>
        </p:nvSpPr>
        <p:spPr bwMode="auto">
          <a:xfrm>
            <a:off x="5668963" y="3063875"/>
            <a:ext cx="88900" cy="53975"/>
          </a:xfrm>
          <a:custGeom>
            <a:avLst/>
            <a:gdLst>
              <a:gd name="T0" fmla="*/ 25 w 56"/>
              <a:gd name="T1" fmla="*/ 26 h 34"/>
              <a:gd name="T2" fmla="*/ 29 w 56"/>
              <a:gd name="T3" fmla="*/ 17 h 34"/>
              <a:gd name="T4" fmla="*/ 34 w 56"/>
              <a:gd name="T5" fmla="*/ 16 h 34"/>
              <a:gd name="T6" fmla="*/ 44 w 56"/>
              <a:gd name="T7" fmla="*/ 13 h 34"/>
              <a:gd name="T8" fmla="*/ 47 w 56"/>
              <a:gd name="T9" fmla="*/ 12 h 34"/>
              <a:gd name="T10" fmla="*/ 56 w 56"/>
              <a:gd name="T11" fmla="*/ 9 h 34"/>
              <a:gd name="T12" fmla="*/ 56 w 56"/>
              <a:gd name="T13" fmla="*/ 1 h 34"/>
              <a:gd name="T14" fmla="*/ 56 w 56"/>
              <a:gd name="T15" fmla="*/ 0 h 34"/>
              <a:gd name="T16" fmla="*/ 47 w 56"/>
              <a:gd name="T17" fmla="*/ 2 h 34"/>
              <a:gd name="T18" fmla="*/ 44 w 56"/>
              <a:gd name="T19" fmla="*/ 2 h 34"/>
              <a:gd name="T20" fmla="*/ 38 w 56"/>
              <a:gd name="T21" fmla="*/ 4 h 34"/>
              <a:gd name="T22" fmla="*/ 32 w 56"/>
              <a:gd name="T23" fmla="*/ 9 h 34"/>
              <a:gd name="T24" fmla="*/ 28 w 56"/>
              <a:gd name="T25" fmla="*/ 9 h 34"/>
              <a:gd name="T26" fmla="*/ 29 w 56"/>
              <a:gd name="T27" fmla="*/ 2 h 34"/>
              <a:gd name="T28" fmla="*/ 26 w 56"/>
              <a:gd name="T29" fmla="*/ 2 h 34"/>
              <a:gd name="T30" fmla="*/ 25 w 56"/>
              <a:gd name="T31" fmla="*/ 1 h 34"/>
              <a:gd name="T32" fmla="*/ 11 w 56"/>
              <a:gd name="T33" fmla="*/ 16 h 34"/>
              <a:gd name="T34" fmla="*/ 11 w 56"/>
              <a:gd name="T35" fmla="*/ 23 h 34"/>
              <a:gd name="T36" fmla="*/ 4 w 56"/>
              <a:gd name="T37" fmla="*/ 24 h 34"/>
              <a:gd name="T38" fmla="*/ 0 w 56"/>
              <a:gd name="T39" fmla="*/ 34 h 34"/>
              <a:gd name="T40" fmla="*/ 15 w 56"/>
              <a:gd name="T41" fmla="*/ 34 h 34"/>
              <a:gd name="T42" fmla="*/ 18 w 56"/>
              <a:gd name="T43" fmla="*/ 34 h 34"/>
              <a:gd name="T44" fmla="*/ 25 w 56"/>
              <a:gd name="T45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34">
                <a:moveTo>
                  <a:pt x="25" y="26"/>
                </a:moveTo>
                <a:lnTo>
                  <a:pt x="29" y="17"/>
                </a:lnTo>
                <a:lnTo>
                  <a:pt x="34" y="16"/>
                </a:lnTo>
                <a:lnTo>
                  <a:pt x="44" y="13"/>
                </a:lnTo>
                <a:lnTo>
                  <a:pt x="47" y="12"/>
                </a:lnTo>
                <a:lnTo>
                  <a:pt x="56" y="9"/>
                </a:lnTo>
                <a:lnTo>
                  <a:pt x="56" y="1"/>
                </a:lnTo>
                <a:lnTo>
                  <a:pt x="56" y="0"/>
                </a:lnTo>
                <a:lnTo>
                  <a:pt x="47" y="2"/>
                </a:lnTo>
                <a:lnTo>
                  <a:pt x="44" y="2"/>
                </a:lnTo>
                <a:lnTo>
                  <a:pt x="38" y="4"/>
                </a:lnTo>
                <a:lnTo>
                  <a:pt x="32" y="9"/>
                </a:lnTo>
                <a:lnTo>
                  <a:pt x="28" y="9"/>
                </a:lnTo>
                <a:lnTo>
                  <a:pt x="29" y="2"/>
                </a:lnTo>
                <a:lnTo>
                  <a:pt x="26" y="2"/>
                </a:lnTo>
                <a:lnTo>
                  <a:pt x="25" y="1"/>
                </a:lnTo>
                <a:lnTo>
                  <a:pt x="11" y="16"/>
                </a:lnTo>
                <a:lnTo>
                  <a:pt x="11" y="23"/>
                </a:lnTo>
                <a:lnTo>
                  <a:pt x="4" y="24"/>
                </a:lnTo>
                <a:lnTo>
                  <a:pt x="0" y="34"/>
                </a:lnTo>
                <a:lnTo>
                  <a:pt x="15" y="34"/>
                </a:lnTo>
                <a:lnTo>
                  <a:pt x="18" y="34"/>
                </a:lnTo>
                <a:lnTo>
                  <a:pt x="25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7" name="Freeform 590"/>
          <p:cNvSpPr>
            <a:spLocks/>
          </p:cNvSpPr>
          <p:nvPr/>
        </p:nvSpPr>
        <p:spPr bwMode="auto">
          <a:xfrm>
            <a:off x="5638800" y="3063875"/>
            <a:ext cx="33338" cy="31750"/>
          </a:xfrm>
          <a:custGeom>
            <a:avLst/>
            <a:gdLst>
              <a:gd name="T0" fmla="*/ 3 w 21"/>
              <a:gd name="T1" fmla="*/ 20 h 20"/>
              <a:gd name="T2" fmla="*/ 10 w 21"/>
              <a:gd name="T3" fmla="*/ 17 h 20"/>
              <a:gd name="T4" fmla="*/ 12 w 21"/>
              <a:gd name="T5" fmla="*/ 12 h 20"/>
              <a:gd name="T6" fmla="*/ 21 w 21"/>
              <a:gd name="T7" fmla="*/ 4 h 20"/>
              <a:gd name="T8" fmla="*/ 19 w 21"/>
              <a:gd name="T9" fmla="*/ 1 h 20"/>
              <a:gd name="T10" fmla="*/ 14 w 21"/>
              <a:gd name="T11" fmla="*/ 2 h 20"/>
              <a:gd name="T12" fmla="*/ 10 w 21"/>
              <a:gd name="T13" fmla="*/ 4 h 20"/>
              <a:gd name="T14" fmla="*/ 4 w 21"/>
              <a:gd name="T15" fmla="*/ 0 h 20"/>
              <a:gd name="T16" fmla="*/ 1 w 21"/>
              <a:gd name="T17" fmla="*/ 0 h 20"/>
              <a:gd name="T18" fmla="*/ 0 w 21"/>
              <a:gd name="T19" fmla="*/ 0 h 20"/>
              <a:gd name="T20" fmla="*/ 3 w 21"/>
              <a:gd name="T21" fmla="*/ 9 h 20"/>
              <a:gd name="T22" fmla="*/ 3 w 21"/>
              <a:gd name="T23" fmla="*/ 16 h 20"/>
              <a:gd name="T24" fmla="*/ 3 w 21"/>
              <a:gd name="T25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" h="20">
                <a:moveTo>
                  <a:pt x="3" y="20"/>
                </a:moveTo>
                <a:lnTo>
                  <a:pt x="10" y="17"/>
                </a:lnTo>
                <a:lnTo>
                  <a:pt x="12" y="12"/>
                </a:lnTo>
                <a:lnTo>
                  <a:pt x="21" y="4"/>
                </a:lnTo>
                <a:lnTo>
                  <a:pt x="19" y="1"/>
                </a:lnTo>
                <a:lnTo>
                  <a:pt x="14" y="2"/>
                </a:lnTo>
                <a:lnTo>
                  <a:pt x="10" y="4"/>
                </a:lnTo>
                <a:lnTo>
                  <a:pt x="4" y="0"/>
                </a:lnTo>
                <a:lnTo>
                  <a:pt x="1" y="0"/>
                </a:lnTo>
                <a:lnTo>
                  <a:pt x="0" y="0"/>
                </a:lnTo>
                <a:lnTo>
                  <a:pt x="3" y="9"/>
                </a:lnTo>
                <a:lnTo>
                  <a:pt x="3" y="16"/>
                </a:lnTo>
                <a:lnTo>
                  <a:pt x="3" y="2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8" name="Freeform 591"/>
          <p:cNvSpPr>
            <a:spLocks/>
          </p:cNvSpPr>
          <p:nvPr/>
        </p:nvSpPr>
        <p:spPr bwMode="auto">
          <a:xfrm>
            <a:off x="5656263" y="2981325"/>
            <a:ext cx="58738" cy="79375"/>
          </a:xfrm>
          <a:custGeom>
            <a:avLst/>
            <a:gdLst>
              <a:gd name="T0" fmla="*/ 31 w 37"/>
              <a:gd name="T1" fmla="*/ 38 h 50"/>
              <a:gd name="T2" fmla="*/ 36 w 37"/>
              <a:gd name="T3" fmla="*/ 35 h 50"/>
              <a:gd name="T4" fmla="*/ 37 w 37"/>
              <a:gd name="T5" fmla="*/ 35 h 50"/>
              <a:gd name="T6" fmla="*/ 34 w 37"/>
              <a:gd name="T7" fmla="*/ 24 h 50"/>
              <a:gd name="T8" fmla="*/ 34 w 37"/>
              <a:gd name="T9" fmla="*/ 23 h 50"/>
              <a:gd name="T10" fmla="*/ 33 w 37"/>
              <a:gd name="T11" fmla="*/ 24 h 50"/>
              <a:gd name="T12" fmla="*/ 30 w 37"/>
              <a:gd name="T13" fmla="*/ 27 h 50"/>
              <a:gd name="T14" fmla="*/ 29 w 37"/>
              <a:gd name="T15" fmla="*/ 26 h 50"/>
              <a:gd name="T16" fmla="*/ 29 w 37"/>
              <a:gd name="T17" fmla="*/ 23 h 50"/>
              <a:gd name="T18" fmla="*/ 36 w 37"/>
              <a:gd name="T19" fmla="*/ 16 h 50"/>
              <a:gd name="T20" fmla="*/ 31 w 37"/>
              <a:gd name="T21" fmla="*/ 0 h 50"/>
              <a:gd name="T22" fmla="*/ 19 w 37"/>
              <a:gd name="T23" fmla="*/ 7 h 50"/>
              <a:gd name="T24" fmla="*/ 18 w 37"/>
              <a:gd name="T25" fmla="*/ 15 h 50"/>
              <a:gd name="T26" fmla="*/ 26 w 37"/>
              <a:gd name="T27" fmla="*/ 13 h 50"/>
              <a:gd name="T28" fmla="*/ 16 w 37"/>
              <a:gd name="T29" fmla="*/ 28 h 50"/>
              <a:gd name="T30" fmla="*/ 5 w 37"/>
              <a:gd name="T31" fmla="*/ 33 h 50"/>
              <a:gd name="T32" fmla="*/ 5 w 37"/>
              <a:gd name="T33" fmla="*/ 37 h 50"/>
              <a:gd name="T34" fmla="*/ 14 w 37"/>
              <a:gd name="T35" fmla="*/ 37 h 50"/>
              <a:gd name="T36" fmla="*/ 14 w 37"/>
              <a:gd name="T37" fmla="*/ 39 h 50"/>
              <a:gd name="T38" fmla="*/ 3 w 37"/>
              <a:gd name="T39" fmla="*/ 45 h 50"/>
              <a:gd name="T40" fmla="*/ 0 w 37"/>
              <a:gd name="T41" fmla="*/ 46 h 50"/>
              <a:gd name="T42" fmla="*/ 1 w 37"/>
              <a:gd name="T43" fmla="*/ 49 h 50"/>
              <a:gd name="T44" fmla="*/ 1 w 37"/>
              <a:gd name="T45" fmla="*/ 50 h 50"/>
              <a:gd name="T46" fmla="*/ 22 w 37"/>
              <a:gd name="T47" fmla="*/ 43 h 50"/>
              <a:gd name="T48" fmla="*/ 31 w 37"/>
              <a:gd name="T49" fmla="*/ 38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" h="50">
                <a:moveTo>
                  <a:pt x="31" y="38"/>
                </a:moveTo>
                <a:lnTo>
                  <a:pt x="36" y="35"/>
                </a:lnTo>
                <a:lnTo>
                  <a:pt x="37" y="35"/>
                </a:lnTo>
                <a:lnTo>
                  <a:pt x="34" y="24"/>
                </a:lnTo>
                <a:lnTo>
                  <a:pt x="34" y="23"/>
                </a:lnTo>
                <a:lnTo>
                  <a:pt x="33" y="24"/>
                </a:lnTo>
                <a:lnTo>
                  <a:pt x="30" y="27"/>
                </a:lnTo>
                <a:lnTo>
                  <a:pt x="29" y="26"/>
                </a:lnTo>
                <a:lnTo>
                  <a:pt x="29" y="23"/>
                </a:lnTo>
                <a:lnTo>
                  <a:pt x="36" y="16"/>
                </a:lnTo>
                <a:lnTo>
                  <a:pt x="31" y="0"/>
                </a:lnTo>
                <a:lnTo>
                  <a:pt x="19" y="7"/>
                </a:lnTo>
                <a:lnTo>
                  <a:pt x="18" y="15"/>
                </a:lnTo>
                <a:lnTo>
                  <a:pt x="26" y="13"/>
                </a:lnTo>
                <a:lnTo>
                  <a:pt x="16" y="28"/>
                </a:lnTo>
                <a:lnTo>
                  <a:pt x="5" y="33"/>
                </a:lnTo>
                <a:lnTo>
                  <a:pt x="5" y="37"/>
                </a:lnTo>
                <a:lnTo>
                  <a:pt x="14" y="37"/>
                </a:lnTo>
                <a:lnTo>
                  <a:pt x="14" y="39"/>
                </a:lnTo>
                <a:lnTo>
                  <a:pt x="3" y="45"/>
                </a:lnTo>
                <a:lnTo>
                  <a:pt x="0" y="46"/>
                </a:lnTo>
                <a:lnTo>
                  <a:pt x="1" y="49"/>
                </a:lnTo>
                <a:lnTo>
                  <a:pt x="1" y="50"/>
                </a:lnTo>
                <a:lnTo>
                  <a:pt x="22" y="43"/>
                </a:lnTo>
                <a:lnTo>
                  <a:pt x="31" y="3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9" name="Freeform 592"/>
          <p:cNvSpPr>
            <a:spLocks/>
          </p:cNvSpPr>
          <p:nvPr/>
        </p:nvSpPr>
        <p:spPr bwMode="auto">
          <a:xfrm>
            <a:off x="5656263" y="2998788"/>
            <a:ext cx="17463" cy="19050"/>
          </a:xfrm>
          <a:custGeom>
            <a:avLst/>
            <a:gdLst>
              <a:gd name="T0" fmla="*/ 0 w 11"/>
              <a:gd name="T1" fmla="*/ 12 h 12"/>
              <a:gd name="T2" fmla="*/ 0 w 11"/>
              <a:gd name="T3" fmla="*/ 8 h 12"/>
              <a:gd name="T4" fmla="*/ 3 w 11"/>
              <a:gd name="T5" fmla="*/ 1 h 12"/>
              <a:gd name="T6" fmla="*/ 7 w 11"/>
              <a:gd name="T7" fmla="*/ 0 h 12"/>
              <a:gd name="T8" fmla="*/ 8 w 11"/>
              <a:gd name="T9" fmla="*/ 0 h 12"/>
              <a:gd name="T10" fmla="*/ 8 w 11"/>
              <a:gd name="T11" fmla="*/ 4 h 12"/>
              <a:gd name="T12" fmla="*/ 7 w 11"/>
              <a:gd name="T13" fmla="*/ 7 h 12"/>
              <a:gd name="T14" fmla="*/ 11 w 11"/>
              <a:gd name="T15" fmla="*/ 8 h 12"/>
              <a:gd name="T16" fmla="*/ 7 w 11"/>
              <a:gd name="T17" fmla="*/ 11 h 12"/>
              <a:gd name="T18" fmla="*/ 0 w 11"/>
              <a:gd name="T19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12">
                <a:moveTo>
                  <a:pt x="0" y="12"/>
                </a:moveTo>
                <a:lnTo>
                  <a:pt x="0" y="8"/>
                </a:lnTo>
                <a:lnTo>
                  <a:pt x="3" y="1"/>
                </a:lnTo>
                <a:lnTo>
                  <a:pt x="7" y="0"/>
                </a:lnTo>
                <a:lnTo>
                  <a:pt x="8" y="0"/>
                </a:lnTo>
                <a:lnTo>
                  <a:pt x="8" y="4"/>
                </a:lnTo>
                <a:lnTo>
                  <a:pt x="7" y="7"/>
                </a:lnTo>
                <a:lnTo>
                  <a:pt x="11" y="8"/>
                </a:lnTo>
                <a:lnTo>
                  <a:pt x="7" y="11"/>
                </a:lnTo>
                <a:lnTo>
                  <a:pt x="0" y="1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0" name="Freeform 593"/>
          <p:cNvSpPr>
            <a:spLocks/>
          </p:cNvSpPr>
          <p:nvPr/>
        </p:nvSpPr>
        <p:spPr bwMode="auto">
          <a:xfrm>
            <a:off x="5722938" y="2994025"/>
            <a:ext cx="23813" cy="22225"/>
          </a:xfrm>
          <a:custGeom>
            <a:avLst/>
            <a:gdLst>
              <a:gd name="T0" fmla="*/ 13 w 15"/>
              <a:gd name="T1" fmla="*/ 11 h 14"/>
              <a:gd name="T2" fmla="*/ 10 w 15"/>
              <a:gd name="T3" fmla="*/ 14 h 14"/>
              <a:gd name="T4" fmla="*/ 3 w 15"/>
              <a:gd name="T5" fmla="*/ 14 h 14"/>
              <a:gd name="T6" fmla="*/ 0 w 15"/>
              <a:gd name="T7" fmla="*/ 11 h 14"/>
              <a:gd name="T8" fmla="*/ 2 w 15"/>
              <a:gd name="T9" fmla="*/ 5 h 14"/>
              <a:gd name="T10" fmla="*/ 0 w 15"/>
              <a:gd name="T11" fmla="*/ 1 h 14"/>
              <a:gd name="T12" fmla="*/ 4 w 15"/>
              <a:gd name="T13" fmla="*/ 0 h 14"/>
              <a:gd name="T14" fmla="*/ 10 w 15"/>
              <a:gd name="T15" fmla="*/ 3 h 14"/>
              <a:gd name="T16" fmla="*/ 7 w 15"/>
              <a:gd name="T17" fmla="*/ 5 h 14"/>
              <a:gd name="T18" fmla="*/ 10 w 15"/>
              <a:gd name="T19" fmla="*/ 5 h 14"/>
              <a:gd name="T20" fmla="*/ 13 w 15"/>
              <a:gd name="T21" fmla="*/ 7 h 14"/>
              <a:gd name="T22" fmla="*/ 15 w 15"/>
              <a:gd name="T23" fmla="*/ 11 h 14"/>
              <a:gd name="T24" fmla="*/ 13 w 15"/>
              <a:gd name="T25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4">
                <a:moveTo>
                  <a:pt x="13" y="11"/>
                </a:moveTo>
                <a:lnTo>
                  <a:pt x="10" y="14"/>
                </a:lnTo>
                <a:lnTo>
                  <a:pt x="3" y="14"/>
                </a:lnTo>
                <a:lnTo>
                  <a:pt x="0" y="11"/>
                </a:lnTo>
                <a:lnTo>
                  <a:pt x="2" y="5"/>
                </a:lnTo>
                <a:lnTo>
                  <a:pt x="0" y="1"/>
                </a:lnTo>
                <a:lnTo>
                  <a:pt x="4" y="0"/>
                </a:lnTo>
                <a:lnTo>
                  <a:pt x="10" y="3"/>
                </a:lnTo>
                <a:lnTo>
                  <a:pt x="7" y="5"/>
                </a:lnTo>
                <a:lnTo>
                  <a:pt x="10" y="5"/>
                </a:lnTo>
                <a:lnTo>
                  <a:pt x="13" y="7"/>
                </a:lnTo>
                <a:lnTo>
                  <a:pt x="15" y="11"/>
                </a:lnTo>
                <a:lnTo>
                  <a:pt x="1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1" name="Freeform 594"/>
          <p:cNvSpPr>
            <a:spLocks/>
          </p:cNvSpPr>
          <p:nvPr/>
        </p:nvSpPr>
        <p:spPr bwMode="auto">
          <a:xfrm>
            <a:off x="5753100" y="2986088"/>
            <a:ext cx="20638" cy="20638"/>
          </a:xfrm>
          <a:custGeom>
            <a:avLst/>
            <a:gdLst>
              <a:gd name="T0" fmla="*/ 6 w 13"/>
              <a:gd name="T1" fmla="*/ 13 h 13"/>
              <a:gd name="T2" fmla="*/ 9 w 13"/>
              <a:gd name="T3" fmla="*/ 12 h 13"/>
              <a:gd name="T4" fmla="*/ 13 w 13"/>
              <a:gd name="T5" fmla="*/ 10 h 13"/>
              <a:gd name="T6" fmla="*/ 13 w 13"/>
              <a:gd name="T7" fmla="*/ 0 h 13"/>
              <a:gd name="T8" fmla="*/ 7 w 13"/>
              <a:gd name="T9" fmla="*/ 1 h 13"/>
              <a:gd name="T10" fmla="*/ 5 w 13"/>
              <a:gd name="T11" fmla="*/ 2 h 13"/>
              <a:gd name="T12" fmla="*/ 5 w 13"/>
              <a:gd name="T13" fmla="*/ 8 h 13"/>
              <a:gd name="T14" fmla="*/ 0 w 13"/>
              <a:gd name="T15" fmla="*/ 12 h 13"/>
              <a:gd name="T16" fmla="*/ 6 w 13"/>
              <a:gd name="T1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3">
                <a:moveTo>
                  <a:pt x="6" y="13"/>
                </a:moveTo>
                <a:lnTo>
                  <a:pt x="9" y="12"/>
                </a:lnTo>
                <a:lnTo>
                  <a:pt x="13" y="10"/>
                </a:lnTo>
                <a:lnTo>
                  <a:pt x="13" y="0"/>
                </a:lnTo>
                <a:lnTo>
                  <a:pt x="7" y="1"/>
                </a:lnTo>
                <a:lnTo>
                  <a:pt x="5" y="2"/>
                </a:lnTo>
                <a:lnTo>
                  <a:pt x="5" y="8"/>
                </a:lnTo>
                <a:lnTo>
                  <a:pt x="0" y="12"/>
                </a:lnTo>
                <a:lnTo>
                  <a:pt x="6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2" name="Freeform 595"/>
          <p:cNvSpPr>
            <a:spLocks/>
          </p:cNvSpPr>
          <p:nvPr/>
        </p:nvSpPr>
        <p:spPr bwMode="auto">
          <a:xfrm>
            <a:off x="5727700" y="2946400"/>
            <a:ext cx="34925" cy="41275"/>
          </a:xfrm>
          <a:custGeom>
            <a:avLst/>
            <a:gdLst>
              <a:gd name="T0" fmla="*/ 10 w 22"/>
              <a:gd name="T1" fmla="*/ 26 h 26"/>
              <a:gd name="T2" fmla="*/ 15 w 22"/>
              <a:gd name="T3" fmla="*/ 23 h 26"/>
              <a:gd name="T4" fmla="*/ 21 w 22"/>
              <a:gd name="T5" fmla="*/ 19 h 26"/>
              <a:gd name="T6" fmla="*/ 22 w 22"/>
              <a:gd name="T7" fmla="*/ 10 h 26"/>
              <a:gd name="T8" fmla="*/ 14 w 22"/>
              <a:gd name="T9" fmla="*/ 0 h 26"/>
              <a:gd name="T10" fmla="*/ 10 w 22"/>
              <a:gd name="T11" fmla="*/ 5 h 26"/>
              <a:gd name="T12" fmla="*/ 0 w 22"/>
              <a:gd name="T13" fmla="*/ 15 h 26"/>
              <a:gd name="T14" fmla="*/ 10 w 22"/>
              <a:gd name="T15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2" h="26">
                <a:moveTo>
                  <a:pt x="10" y="26"/>
                </a:moveTo>
                <a:lnTo>
                  <a:pt x="15" y="23"/>
                </a:lnTo>
                <a:lnTo>
                  <a:pt x="21" y="19"/>
                </a:lnTo>
                <a:lnTo>
                  <a:pt x="22" y="10"/>
                </a:lnTo>
                <a:lnTo>
                  <a:pt x="14" y="0"/>
                </a:lnTo>
                <a:lnTo>
                  <a:pt x="10" y="5"/>
                </a:lnTo>
                <a:lnTo>
                  <a:pt x="0" y="15"/>
                </a:lnTo>
                <a:lnTo>
                  <a:pt x="10" y="2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3" name="Freeform 596"/>
          <p:cNvSpPr>
            <a:spLocks/>
          </p:cNvSpPr>
          <p:nvPr/>
        </p:nvSpPr>
        <p:spPr bwMode="auto">
          <a:xfrm>
            <a:off x="5767388" y="2954338"/>
            <a:ext cx="42863" cy="28575"/>
          </a:xfrm>
          <a:custGeom>
            <a:avLst/>
            <a:gdLst>
              <a:gd name="T0" fmla="*/ 1 w 27"/>
              <a:gd name="T1" fmla="*/ 17 h 18"/>
              <a:gd name="T2" fmla="*/ 2 w 27"/>
              <a:gd name="T3" fmla="*/ 18 h 18"/>
              <a:gd name="T4" fmla="*/ 6 w 27"/>
              <a:gd name="T5" fmla="*/ 15 h 18"/>
              <a:gd name="T6" fmla="*/ 20 w 27"/>
              <a:gd name="T7" fmla="*/ 7 h 18"/>
              <a:gd name="T8" fmla="*/ 27 w 27"/>
              <a:gd name="T9" fmla="*/ 2 h 18"/>
              <a:gd name="T10" fmla="*/ 17 w 27"/>
              <a:gd name="T11" fmla="*/ 0 h 18"/>
              <a:gd name="T12" fmla="*/ 13 w 27"/>
              <a:gd name="T13" fmla="*/ 3 h 18"/>
              <a:gd name="T14" fmla="*/ 9 w 27"/>
              <a:gd name="T15" fmla="*/ 2 h 18"/>
              <a:gd name="T16" fmla="*/ 0 w 27"/>
              <a:gd name="T17" fmla="*/ 14 h 18"/>
              <a:gd name="T18" fmla="*/ 1 w 27"/>
              <a:gd name="T19" fmla="*/ 1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7" h="18">
                <a:moveTo>
                  <a:pt x="1" y="17"/>
                </a:moveTo>
                <a:lnTo>
                  <a:pt x="2" y="18"/>
                </a:lnTo>
                <a:lnTo>
                  <a:pt x="6" y="15"/>
                </a:lnTo>
                <a:lnTo>
                  <a:pt x="20" y="7"/>
                </a:lnTo>
                <a:lnTo>
                  <a:pt x="27" y="2"/>
                </a:lnTo>
                <a:lnTo>
                  <a:pt x="17" y="0"/>
                </a:lnTo>
                <a:lnTo>
                  <a:pt x="13" y="3"/>
                </a:lnTo>
                <a:lnTo>
                  <a:pt x="9" y="2"/>
                </a:lnTo>
                <a:lnTo>
                  <a:pt x="0" y="14"/>
                </a:lnTo>
                <a:lnTo>
                  <a:pt x="1" y="1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4" name="Freeform 597"/>
          <p:cNvSpPr>
            <a:spLocks/>
          </p:cNvSpPr>
          <p:nvPr/>
        </p:nvSpPr>
        <p:spPr bwMode="auto">
          <a:xfrm>
            <a:off x="5745163" y="2881313"/>
            <a:ext cx="34925" cy="39688"/>
          </a:xfrm>
          <a:custGeom>
            <a:avLst/>
            <a:gdLst>
              <a:gd name="T0" fmla="*/ 7 w 22"/>
              <a:gd name="T1" fmla="*/ 25 h 25"/>
              <a:gd name="T2" fmla="*/ 0 w 22"/>
              <a:gd name="T3" fmla="*/ 18 h 25"/>
              <a:gd name="T4" fmla="*/ 8 w 22"/>
              <a:gd name="T5" fmla="*/ 11 h 25"/>
              <a:gd name="T6" fmla="*/ 7 w 22"/>
              <a:gd name="T7" fmla="*/ 4 h 25"/>
              <a:gd name="T8" fmla="*/ 14 w 22"/>
              <a:gd name="T9" fmla="*/ 1 h 25"/>
              <a:gd name="T10" fmla="*/ 18 w 22"/>
              <a:gd name="T11" fmla="*/ 0 h 25"/>
              <a:gd name="T12" fmla="*/ 22 w 22"/>
              <a:gd name="T13" fmla="*/ 0 h 25"/>
              <a:gd name="T14" fmla="*/ 19 w 22"/>
              <a:gd name="T15" fmla="*/ 4 h 25"/>
              <a:gd name="T16" fmla="*/ 18 w 22"/>
              <a:gd name="T17" fmla="*/ 12 h 25"/>
              <a:gd name="T18" fmla="*/ 16 w 22"/>
              <a:gd name="T19" fmla="*/ 19 h 25"/>
              <a:gd name="T20" fmla="*/ 12 w 22"/>
              <a:gd name="T21" fmla="*/ 16 h 25"/>
              <a:gd name="T22" fmla="*/ 11 w 22"/>
              <a:gd name="T23" fmla="*/ 15 h 25"/>
              <a:gd name="T24" fmla="*/ 11 w 22"/>
              <a:gd name="T25" fmla="*/ 22 h 25"/>
              <a:gd name="T26" fmla="*/ 7 w 22"/>
              <a:gd name="T2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" h="25">
                <a:moveTo>
                  <a:pt x="7" y="25"/>
                </a:moveTo>
                <a:lnTo>
                  <a:pt x="0" y="18"/>
                </a:lnTo>
                <a:lnTo>
                  <a:pt x="8" y="11"/>
                </a:lnTo>
                <a:lnTo>
                  <a:pt x="7" y="4"/>
                </a:lnTo>
                <a:lnTo>
                  <a:pt x="14" y="1"/>
                </a:lnTo>
                <a:lnTo>
                  <a:pt x="18" y="0"/>
                </a:lnTo>
                <a:lnTo>
                  <a:pt x="22" y="0"/>
                </a:lnTo>
                <a:lnTo>
                  <a:pt x="19" y="4"/>
                </a:lnTo>
                <a:lnTo>
                  <a:pt x="18" y="12"/>
                </a:lnTo>
                <a:lnTo>
                  <a:pt x="16" y="19"/>
                </a:lnTo>
                <a:lnTo>
                  <a:pt x="12" y="16"/>
                </a:lnTo>
                <a:lnTo>
                  <a:pt x="11" y="15"/>
                </a:lnTo>
                <a:lnTo>
                  <a:pt x="11" y="22"/>
                </a:lnTo>
                <a:lnTo>
                  <a:pt x="7" y="2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5" name="Freeform 598"/>
          <p:cNvSpPr>
            <a:spLocks/>
          </p:cNvSpPr>
          <p:nvPr/>
        </p:nvSpPr>
        <p:spPr bwMode="auto">
          <a:xfrm>
            <a:off x="5702300" y="2906713"/>
            <a:ext cx="7938" cy="11113"/>
          </a:xfrm>
          <a:custGeom>
            <a:avLst/>
            <a:gdLst>
              <a:gd name="T0" fmla="*/ 0 w 5"/>
              <a:gd name="T1" fmla="*/ 7 h 7"/>
              <a:gd name="T2" fmla="*/ 5 w 5"/>
              <a:gd name="T3" fmla="*/ 3 h 7"/>
              <a:gd name="T4" fmla="*/ 0 w 5"/>
              <a:gd name="T5" fmla="*/ 0 h 7"/>
              <a:gd name="T6" fmla="*/ 0 w 5"/>
              <a:gd name="T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7">
                <a:moveTo>
                  <a:pt x="0" y="7"/>
                </a:moveTo>
                <a:lnTo>
                  <a:pt x="5" y="3"/>
                </a:lnTo>
                <a:lnTo>
                  <a:pt x="0" y="0"/>
                </a:lnTo>
                <a:lnTo>
                  <a:pt x="0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6" name="Freeform 599"/>
          <p:cNvSpPr>
            <a:spLocks/>
          </p:cNvSpPr>
          <p:nvPr/>
        </p:nvSpPr>
        <p:spPr bwMode="auto">
          <a:xfrm>
            <a:off x="5776913" y="2890838"/>
            <a:ext cx="26988" cy="25400"/>
          </a:xfrm>
          <a:custGeom>
            <a:avLst/>
            <a:gdLst>
              <a:gd name="T0" fmla="*/ 5 w 17"/>
              <a:gd name="T1" fmla="*/ 16 h 16"/>
              <a:gd name="T2" fmla="*/ 0 w 17"/>
              <a:gd name="T3" fmla="*/ 10 h 16"/>
              <a:gd name="T4" fmla="*/ 3 w 17"/>
              <a:gd name="T5" fmla="*/ 6 h 16"/>
              <a:gd name="T6" fmla="*/ 9 w 17"/>
              <a:gd name="T7" fmla="*/ 1 h 16"/>
              <a:gd name="T8" fmla="*/ 13 w 17"/>
              <a:gd name="T9" fmla="*/ 0 h 16"/>
              <a:gd name="T10" fmla="*/ 17 w 17"/>
              <a:gd name="T11" fmla="*/ 5 h 16"/>
              <a:gd name="T12" fmla="*/ 14 w 17"/>
              <a:gd name="T13" fmla="*/ 13 h 16"/>
              <a:gd name="T14" fmla="*/ 5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5" y="16"/>
                </a:moveTo>
                <a:lnTo>
                  <a:pt x="0" y="10"/>
                </a:lnTo>
                <a:lnTo>
                  <a:pt x="3" y="6"/>
                </a:lnTo>
                <a:lnTo>
                  <a:pt x="9" y="1"/>
                </a:lnTo>
                <a:lnTo>
                  <a:pt x="13" y="0"/>
                </a:lnTo>
                <a:lnTo>
                  <a:pt x="17" y="5"/>
                </a:lnTo>
                <a:lnTo>
                  <a:pt x="14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7" name="Freeform 600"/>
          <p:cNvSpPr>
            <a:spLocks/>
          </p:cNvSpPr>
          <p:nvPr/>
        </p:nvSpPr>
        <p:spPr bwMode="auto">
          <a:xfrm>
            <a:off x="5614988" y="2849563"/>
            <a:ext cx="23813" cy="17463"/>
          </a:xfrm>
          <a:custGeom>
            <a:avLst/>
            <a:gdLst>
              <a:gd name="T0" fmla="*/ 12 w 15"/>
              <a:gd name="T1" fmla="*/ 11 h 11"/>
              <a:gd name="T2" fmla="*/ 15 w 15"/>
              <a:gd name="T3" fmla="*/ 6 h 11"/>
              <a:gd name="T4" fmla="*/ 14 w 15"/>
              <a:gd name="T5" fmla="*/ 2 h 11"/>
              <a:gd name="T6" fmla="*/ 7 w 15"/>
              <a:gd name="T7" fmla="*/ 0 h 11"/>
              <a:gd name="T8" fmla="*/ 0 w 15"/>
              <a:gd name="T9" fmla="*/ 2 h 11"/>
              <a:gd name="T10" fmla="*/ 0 w 15"/>
              <a:gd name="T11" fmla="*/ 6 h 11"/>
              <a:gd name="T12" fmla="*/ 4 w 15"/>
              <a:gd name="T13" fmla="*/ 8 h 11"/>
              <a:gd name="T14" fmla="*/ 7 w 15"/>
              <a:gd name="T15" fmla="*/ 9 h 11"/>
              <a:gd name="T16" fmla="*/ 12 w 15"/>
              <a:gd name="T17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1">
                <a:moveTo>
                  <a:pt x="12" y="11"/>
                </a:moveTo>
                <a:lnTo>
                  <a:pt x="15" y="6"/>
                </a:lnTo>
                <a:lnTo>
                  <a:pt x="14" y="2"/>
                </a:lnTo>
                <a:lnTo>
                  <a:pt x="7" y="0"/>
                </a:lnTo>
                <a:lnTo>
                  <a:pt x="0" y="2"/>
                </a:lnTo>
                <a:lnTo>
                  <a:pt x="0" y="6"/>
                </a:lnTo>
                <a:lnTo>
                  <a:pt x="4" y="8"/>
                </a:lnTo>
                <a:lnTo>
                  <a:pt x="7" y="9"/>
                </a:lnTo>
                <a:lnTo>
                  <a:pt x="12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8" name="Freeform 601"/>
          <p:cNvSpPr>
            <a:spLocks/>
          </p:cNvSpPr>
          <p:nvPr/>
        </p:nvSpPr>
        <p:spPr bwMode="auto">
          <a:xfrm>
            <a:off x="5749925" y="2835275"/>
            <a:ext cx="14288" cy="22225"/>
          </a:xfrm>
          <a:custGeom>
            <a:avLst/>
            <a:gdLst>
              <a:gd name="T0" fmla="*/ 2 w 9"/>
              <a:gd name="T1" fmla="*/ 14 h 14"/>
              <a:gd name="T2" fmla="*/ 8 w 9"/>
              <a:gd name="T3" fmla="*/ 11 h 14"/>
              <a:gd name="T4" fmla="*/ 9 w 9"/>
              <a:gd name="T5" fmla="*/ 9 h 14"/>
              <a:gd name="T6" fmla="*/ 9 w 9"/>
              <a:gd name="T7" fmla="*/ 5 h 14"/>
              <a:gd name="T8" fmla="*/ 8 w 9"/>
              <a:gd name="T9" fmla="*/ 0 h 14"/>
              <a:gd name="T10" fmla="*/ 0 w 9"/>
              <a:gd name="T11" fmla="*/ 3 h 14"/>
              <a:gd name="T12" fmla="*/ 1 w 9"/>
              <a:gd name="T13" fmla="*/ 7 h 14"/>
              <a:gd name="T14" fmla="*/ 0 w 9"/>
              <a:gd name="T15" fmla="*/ 9 h 14"/>
              <a:gd name="T16" fmla="*/ 1 w 9"/>
              <a:gd name="T17" fmla="*/ 10 h 14"/>
              <a:gd name="T18" fmla="*/ 2 w 9"/>
              <a:gd name="T19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2" y="14"/>
                </a:moveTo>
                <a:lnTo>
                  <a:pt x="8" y="11"/>
                </a:lnTo>
                <a:lnTo>
                  <a:pt x="9" y="9"/>
                </a:lnTo>
                <a:lnTo>
                  <a:pt x="9" y="5"/>
                </a:lnTo>
                <a:lnTo>
                  <a:pt x="8" y="0"/>
                </a:lnTo>
                <a:lnTo>
                  <a:pt x="0" y="3"/>
                </a:lnTo>
                <a:lnTo>
                  <a:pt x="1" y="7"/>
                </a:lnTo>
                <a:lnTo>
                  <a:pt x="0" y="9"/>
                </a:lnTo>
                <a:lnTo>
                  <a:pt x="1" y="10"/>
                </a:lnTo>
                <a:lnTo>
                  <a:pt x="2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9" name="Freeform 602"/>
          <p:cNvSpPr>
            <a:spLocks/>
          </p:cNvSpPr>
          <p:nvPr/>
        </p:nvSpPr>
        <p:spPr bwMode="auto">
          <a:xfrm>
            <a:off x="5715000" y="2819400"/>
            <a:ext cx="17463" cy="25400"/>
          </a:xfrm>
          <a:custGeom>
            <a:avLst/>
            <a:gdLst>
              <a:gd name="T0" fmla="*/ 5 w 11"/>
              <a:gd name="T1" fmla="*/ 16 h 16"/>
              <a:gd name="T2" fmla="*/ 11 w 11"/>
              <a:gd name="T3" fmla="*/ 8 h 16"/>
              <a:gd name="T4" fmla="*/ 11 w 11"/>
              <a:gd name="T5" fmla="*/ 6 h 16"/>
              <a:gd name="T6" fmla="*/ 11 w 11"/>
              <a:gd name="T7" fmla="*/ 4 h 16"/>
              <a:gd name="T8" fmla="*/ 7 w 11"/>
              <a:gd name="T9" fmla="*/ 0 h 16"/>
              <a:gd name="T10" fmla="*/ 3 w 11"/>
              <a:gd name="T11" fmla="*/ 6 h 16"/>
              <a:gd name="T12" fmla="*/ 1 w 11"/>
              <a:gd name="T13" fmla="*/ 8 h 16"/>
              <a:gd name="T14" fmla="*/ 4 w 11"/>
              <a:gd name="T15" fmla="*/ 9 h 16"/>
              <a:gd name="T16" fmla="*/ 0 w 11"/>
              <a:gd name="T17" fmla="*/ 10 h 16"/>
              <a:gd name="T18" fmla="*/ 1 w 11"/>
              <a:gd name="T19" fmla="*/ 13 h 16"/>
              <a:gd name="T20" fmla="*/ 5 w 11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6">
                <a:moveTo>
                  <a:pt x="5" y="16"/>
                </a:moveTo>
                <a:lnTo>
                  <a:pt x="11" y="8"/>
                </a:lnTo>
                <a:lnTo>
                  <a:pt x="11" y="6"/>
                </a:lnTo>
                <a:lnTo>
                  <a:pt x="11" y="4"/>
                </a:lnTo>
                <a:lnTo>
                  <a:pt x="7" y="0"/>
                </a:lnTo>
                <a:lnTo>
                  <a:pt x="3" y="6"/>
                </a:lnTo>
                <a:lnTo>
                  <a:pt x="1" y="8"/>
                </a:lnTo>
                <a:lnTo>
                  <a:pt x="4" y="9"/>
                </a:lnTo>
                <a:lnTo>
                  <a:pt x="0" y="10"/>
                </a:lnTo>
                <a:lnTo>
                  <a:pt x="1" y="13"/>
                </a:lnTo>
                <a:lnTo>
                  <a:pt x="5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0" name="Freeform 603"/>
          <p:cNvSpPr>
            <a:spLocks/>
          </p:cNvSpPr>
          <p:nvPr/>
        </p:nvSpPr>
        <p:spPr bwMode="auto">
          <a:xfrm>
            <a:off x="5781675" y="2805113"/>
            <a:ext cx="17463" cy="22225"/>
          </a:xfrm>
          <a:custGeom>
            <a:avLst/>
            <a:gdLst>
              <a:gd name="T0" fmla="*/ 3 w 11"/>
              <a:gd name="T1" fmla="*/ 14 h 14"/>
              <a:gd name="T2" fmla="*/ 7 w 11"/>
              <a:gd name="T3" fmla="*/ 11 h 14"/>
              <a:gd name="T4" fmla="*/ 11 w 11"/>
              <a:gd name="T5" fmla="*/ 2 h 14"/>
              <a:gd name="T6" fmla="*/ 7 w 11"/>
              <a:gd name="T7" fmla="*/ 0 h 14"/>
              <a:gd name="T8" fmla="*/ 3 w 11"/>
              <a:gd name="T9" fmla="*/ 2 h 14"/>
              <a:gd name="T10" fmla="*/ 2 w 11"/>
              <a:gd name="T11" fmla="*/ 7 h 14"/>
              <a:gd name="T12" fmla="*/ 0 w 11"/>
              <a:gd name="T13" fmla="*/ 13 h 14"/>
              <a:gd name="T14" fmla="*/ 3 w 11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4">
                <a:moveTo>
                  <a:pt x="3" y="14"/>
                </a:moveTo>
                <a:lnTo>
                  <a:pt x="7" y="11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2" y="7"/>
                </a:lnTo>
                <a:lnTo>
                  <a:pt x="0" y="13"/>
                </a:lnTo>
                <a:lnTo>
                  <a:pt x="3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1" name="Freeform 604"/>
          <p:cNvSpPr>
            <a:spLocks/>
          </p:cNvSpPr>
          <p:nvPr/>
        </p:nvSpPr>
        <p:spPr bwMode="auto">
          <a:xfrm>
            <a:off x="5792788" y="2779713"/>
            <a:ext cx="11113" cy="22225"/>
          </a:xfrm>
          <a:custGeom>
            <a:avLst/>
            <a:gdLst>
              <a:gd name="T0" fmla="*/ 5 w 7"/>
              <a:gd name="T1" fmla="*/ 14 h 14"/>
              <a:gd name="T2" fmla="*/ 1 w 7"/>
              <a:gd name="T3" fmla="*/ 14 h 14"/>
              <a:gd name="T4" fmla="*/ 0 w 7"/>
              <a:gd name="T5" fmla="*/ 8 h 14"/>
              <a:gd name="T6" fmla="*/ 1 w 7"/>
              <a:gd name="T7" fmla="*/ 3 h 14"/>
              <a:gd name="T8" fmla="*/ 4 w 7"/>
              <a:gd name="T9" fmla="*/ 0 h 14"/>
              <a:gd name="T10" fmla="*/ 7 w 7"/>
              <a:gd name="T11" fmla="*/ 5 h 14"/>
              <a:gd name="T12" fmla="*/ 7 w 7"/>
              <a:gd name="T13" fmla="*/ 10 h 14"/>
              <a:gd name="T14" fmla="*/ 5 w 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" h="14">
                <a:moveTo>
                  <a:pt x="5" y="14"/>
                </a:moveTo>
                <a:lnTo>
                  <a:pt x="1" y="14"/>
                </a:lnTo>
                <a:lnTo>
                  <a:pt x="0" y="8"/>
                </a:lnTo>
                <a:lnTo>
                  <a:pt x="1" y="3"/>
                </a:lnTo>
                <a:lnTo>
                  <a:pt x="4" y="0"/>
                </a:lnTo>
                <a:lnTo>
                  <a:pt x="7" y="5"/>
                </a:lnTo>
                <a:lnTo>
                  <a:pt x="7" y="10"/>
                </a:lnTo>
                <a:lnTo>
                  <a:pt x="5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2" name="Freeform 605"/>
          <p:cNvSpPr>
            <a:spLocks/>
          </p:cNvSpPr>
          <p:nvPr/>
        </p:nvSpPr>
        <p:spPr bwMode="auto">
          <a:xfrm>
            <a:off x="5834063" y="2744788"/>
            <a:ext cx="36513" cy="15875"/>
          </a:xfrm>
          <a:custGeom>
            <a:avLst/>
            <a:gdLst>
              <a:gd name="T0" fmla="*/ 14 w 23"/>
              <a:gd name="T1" fmla="*/ 10 h 10"/>
              <a:gd name="T2" fmla="*/ 20 w 23"/>
              <a:gd name="T3" fmla="*/ 8 h 10"/>
              <a:gd name="T4" fmla="*/ 20 w 23"/>
              <a:gd name="T5" fmla="*/ 7 h 10"/>
              <a:gd name="T6" fmla="*/ 23 w 23"/>
              <a:gd name="T7" fmla="*/ 4 h 10"/>
              <a:gd name="T8" fmla="*/ 20 w 23"/>
              <a:gd name="T9" fmla="*/ 3 h 10"/>
              <a:gd name="T10" fmla="*/ 16 w 23"/>
              <a:gd name="T11" fmla="*/ 3 h 10"/>
              <a:gd name="T12" fmla="*/ 14 w 23"/>
              <a:gd name="T13" fmla="*/ 0 h 10"/>
              <a:gd name="T14" fmla="*/ 12 w 23"/>
              <a:gd name="T15" fmla="*/ 0 h 10"/>
              <a:gd name="T16" fmla="*/ 8 w 23"/>
              <a:gd name="T17" fmla="*/ 2 h 10"/>
              <a:gd name="T18" fmla="*/ 0 w 23"/>
              <a:gd name="T19" fmla="*/ 7 h 10"/>
              <a:gd name="T20" fmla="*/ 1 w 23"/>
              <a:gd name="T21" fmla="*/ 10 h 10"/>
              <a:gd name="T22" fmla="*/ 11 w 23"/>
              <a:gd name="T23" fmla="*/ 10 h 10"/>
              <a:gd name="T24" fmla="*/ 14 w 23"/>
              <a:gd name="T2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10">
                <a:moveTo>
                  <a:pt x="14" y="10"/>
                </a:moveTo>
                <a:lnTo>
                  <a:pt x="20" y="8"/>
                </a:lnTo>
                <a:lnTo>
                  <a:pt x="20" y="7"/>
                </a:lnTo>
                <a:lnTo>
                  <a:pt x="23" y="4"/>
                </a:lnTo>
                <a:lnTo>
                  <a:pt x="20" y="3"/>
                </a:lnTo>
                <a:lnTo>
                  <a:pt x="16" y="3"/>
                </a:lnTo>
                <a:lnTo>
                  <a:pt x="14" y="0"/>
                </a:lnTo>
                <a:lnTo>
                  <a:pt x="12" y="0"/>
                </a:lnTo>
                <a:lnTo>
                  <a:pt x="8" y="2"/>
                </a:lnTo>
                <a:lnTo>
                  <a:pt x="0" y="7"/>
                </a:lnTo>
                <a:lnTo>
                  <a:pt x="1" y="10"/>
                </a:lnTo>
                <a:lnTo>
                  <a:pt x="11" y="10"/>
                </a:lnTo>
                <a:lnTo>
                  <a:pt x="14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3" name="Freeform 606"/>
          <p:cNvSpPr>
            <a:spLocks/>
          </p:cNvSpPr>
          <p:nvPr/>
        </p:nvSpPr>
        <p:spPr bwMode="auto">
          <a:xfrm>
            <a:off x="5845175" y="2720975"/>
            <a:ext cx="36513" cy="15875"/>
          </a:xfrm>
          <a:custGeom>
            <a:avLst/>
            <a:gdLst>
              <a:gd name="T0" fmla="*/ 11 w 23"/>
              <a:gd name="T1" fmla="*/ 7 h 10"/>
              <a:gd name="T2" fmla="*/ 1 w 23"/>
              <a:gd name="T3" fmla="*/ 10 h 10"/>
              <a:gd name="T4" fmla="*/ 0 w 23"/>
              <a:gd name="T5" fmla="*/ 8 h 10"/>
              <a:gd name="T6" fmla="*/ 2 w 23"/>
              <a:gd name="T7" fmla="*/ 2 h 10"/>
              <a:gd name="T8" fmla="*/ 7 w 23"/>
              <a:gd name="T9" fmla="*/ 0 h 10"/>
              <a:gd name="T10" fmla="*/ 11 w 23"/>
              <a:gd name="T11" fmla="*/ 0 h 10"/>
              <a:gd name="T12" fmla="*/ 16 w 23"/>
              <a:gd name="T13" fmla="*/ 0 h 10"/>
              <a:gd name="T14" fmla="*/ 19 w 23"/>
              <a:gd name="T15" fmla="*/ 0 h 10"/>
              <a:gd name="T16" fmla="*/ 23 w 23"/>
              <a:gd name="T17" fmla="*/ 3 h 10"/>
              <a:gd name="T18" fmla="*/ 23 w 23"/>
              <a:gd name="T19" fmla="*/ 4 h 10"/>
              <a:gd name="T20" fmla="*/ 12 w 23"/>
              <a:gd name="T21" fmla="*/ 7 h 10"/>
              <a:gd name="T22" fmla="*/ 11 w 23"/>
              <a:gd name="T23" fmla="*/ 7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10">
                <a:moveTo>
                  <a:pt x="11" y="7"/>
                </a:moveTo>
                <a:lnTo>
                  <a:pt x="1" y="10"/>
                </a:lnTo>
                <a:lnTo>
                  <a:pt x="0" y="8"/>
                </a:lnTo>
                <a:lnTo>
                  <a:pt x="2" y="2"/>
                </a:lnTo>
                <a:lnTo>
                  <a:pt x="7" y="0"/>
                </a:lnTo>
                <a:lnTo>
                  <a:pt x="11" y="0"/>
                </a:lnTo>
                <a:lnTo>
                  <a:pt x="16" y="0"/>
                </a:lnTo>
                <a:lnTo>
                  <a:pt x="19" y="0"/>
                </a:lnTo>
                <a:lnTo>
                  <a:pt x="23" y="3"/>
                </a:lnTo>
                <a:lnTo>
                  <a:pt x="23" y="4"/>
                </a:lnTo>
                <a:lnTo>
                  <a:pt x="12" y="7"/>
                </a:lnTo>
                <a:lnTo>
                  <a:pt x="11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4" name="Freeform 608"/>
          <p:cNvSpPr>
            <a:spLocks/>
          </p:cNvSpPr>
          <p:nvPr/>
        </p:nvSpPr>
        <p:spPr bwMode="auto">
          <a:xfrm>
            <a:off x="5957888" y="2582863"/>
            <a:ext cx="38100" cy="69850"/>
          </a:xfrm>
          <a:custGeom>
            <a:avLst/>
            <a:gdLst>
              <a:gd name="T0" fmla="*/ 8 w 24"/>
              <a:gd name="T1" fmla="*/ 27 h 44"/>
              <a:gd name="T2" fmla="*/ 12 w 24"/>
              <a:gd name="T3" fmla="*/ 30 h 44"/>
              <a:gd name="T4" fmla="*/ 15 w 24"/>
              <a:gd name="T5" fmla="*/ 44 h 44"/>
              <a:gd name="T6" fmla="*/ 19 w 24"/>
              <a:gd name="T7" fmla="*/ 38 h 44"/>
              <a:gd name="T8" fmla="*/ 20 w 24"/>
              <a:gd name="T9" fmla="*/ 23 h 44"/>
              <a:gd name="T10" fmla="*/ 20 w 24"/>
              <a:gd name="T11" fmla="*/ 16 h 44"/>
              <a:gd name="T12" fmla="*/ 24 w 24"/>
              <a:gd name="T13" fmla="*/ 8 h 44"/>
              <a:gd name="T14" fmla="*/ 24 w 24"/>
              <a:gd name="T15" fmla="*/ 0 h 44"/>
              <a:gd name="T16" fmla="*/ 15 w 24"/>
              <a:gd name="T17" fmla="*/ 12 h 44"/>
              <a:gd name="T18" fmla="*/ 9 w 24"/>
              <a:gd name="T19" fmla="*/ 9 h 44"/>
              <a:gd name="T20" fmla="*/ 8 w 24"/>
              <a:gd name="T21" fmla="*/ 8 h 44"/>
              <a:gd name="T22" fmla="*/ 2 w 24"/>
              <a:gd name="T23" fmla="*/ 19 h 44"/>
              <a:gd name="T24" fmla="*/ 1 w 24"/>
              <a:gd name="T25" fmla="*/ 20 h 44"/>
              <a:gd name="T26" fmla="*/ 1 w 24"/>
              <a:gd name="T27" fmla="*/ 23 h 44"/>
              <a:gd name="T28" fmla="*/ 0 w 24"/>
              <a:gd name="T29" fmla="*/ 23 h 44"/>
              <a:gd name="T30" fmla="*/ 1 w 24"/>
              <a:gd name="T31" fmla="*/ 24 h 44"/>
              <a:gd name="T32" fmla="*/ 8 w 24"/>
              <a:gd name="T33" fmla="*/ 2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4" h="44">
                <a:moveTo>
                  <a:pt x="8" y="27"/>
                </a:moveTo>
                <a:lnTo>
                  <a:pt x="12" y="30"/>
                </a:lnTo>
                <a:lnTo>
                  <a:pt x="15" y="44"/>
                </a:lnTo>
                <a:lnTo>
                  <a:pt x="19" y="38"/>
                </a:lnTo>
                <a:lnTo>
                  <a:pt x="20" y="23"/>
                </a:lnTo>
                <a:lnTo>
                  <a:pt x="20" y="16"/>
                </a:lnTo>
                <a:lnTo>
                  <a:pt x="24" y="8"/>
                </a:lnTo>
                <a:lnTo>
                  <a:pt x="24" y="0"/>
                </a:lnTo>
                <a:lnTo>
                  <a:pt x="15" y="12"/>
                </a:lnTo>
                <a:lnTo>
                  <a:pt x="9" y="9"/>
                </a:lnTo>
                <a:lnTo>
                  <a:pt x="8" y="8"/>
                </a:lnTo>
                <a:lnTo>
                  <a:pt x="2" y="19"/>
                </a:lnTo>
                <a:lnTo>
                  <a:pt x="1" y="20"/>
                </a:lnTo>
                <a:lnTo>
                  <a:pt x="1" y="23"/>
                </a:lnTo>
                <a:lnTo>
                  <a:pt x="0" y="23"/>
                </a:lnTo>
                <a:lnTo>
                  <a:pt x="1" y="24"/>
                </a:lnTo>
                <a:lnTo>
                  <a:pt x="8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5" name="Freeform 609"/>
          <p:cNvSpPr>
            <a:spLocks/>
          </p:cNvSpPr>
          <p:nvPr/>
        </p:nvSpPr>
        <p:spPr bwMode="auto">
          <a:xfrm>
            <a:off x="5640388" y="2417763"/>
            <a:ext cx="17463" cy="20638"/>
          </a:xfrm>
          <a:custGeom>
            <a:avLst/>
            <a:gdLst>
              <a:gd name="T0" fmla="*/ 0 w 11"/>
              <a:gd name="T1" fmla="*/ 13 h 13"/>
              <a:gd name="T2" fmla="*/ 11 w 11"/>
              <a:gd name="T3" fmla="*/ 10 h 13"/>
              <a:gd name="T4" fmla="*/ 10 w 11"/>
              <a:gd name="T5" fmla="*/ 4 h 13"/>
              <a:gd name="T6" fmla="*/ 7 w 11"/>
              <a:gd name="T7" fmla="*/ 0 h 13"/>
              <a:gd name="T8" fmla="*/ 2 w 11"/>
              <a:gd name="T9" fmla="*/ 8 h 13"/>
              <a:gd name="T10" fmla="*/ 0 w 11"/>
              <a:gd name="T11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" h="13">
                <a:moveTo>
                  <a:pt x="0" y="13"/>
                </a:moveTo>
                <a:lnTo>
                  <a:pt x="11" y="10"/>
                </a:lnTo>
                <a:lnTo>
                  <a:pt x="10" y="4"/>
                </a:lnTo>
                <a:lnTo>
                  <a:pt x="7" y="0"/>
                </a:lnTo>
                <a:lnTo>
                  <a:pt x="2" y="8"/>
                </a:lnTo>
                <a:lnTo>
                  <a:pt x="0" y="1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6" name="Freeform 610"/>
          <p:cNvSpPr>
            <a:spLocks/>
          </p:cNvSpPr>
          <p:nvPr/>
        </p:nvSpPr>
        <p:spPr bwMode="auto">
          <a:xfrm>
            <a:off x="5726113" y="2359025"/>
            <a:ext cx="30163" cy="31750"/>
          </a:xfrm>
          <a:custGeom>
            <a:avLst/>
            <a:gdLst>
              <a:gd name="T0" fmla="*/ 11 w 19"/>
              <a:gd name="T1" fmla="*/ 11 h 20"/>
              <a:gd name="T2" fmla="*/ 13 w 19"/>
              <a:gd name="T3" fmla="*/ 11 h 20"/>
              <a:gd name="T4" fmla="*/ 16 w 19"/>
              <a:gd name="T5" fmla="*/ 18 h 20"/>
              <a:gd name="T6" fmla="*/ 19 w 19"/>
              <a:gd name="T7" fmla="*/ 18 h 20"/>
              <a:gd name="T8" fmla="*/ 19 w 19"/>
              <a:gd name="T9" fmla="*/ 14 h 20"/>
              <a:gd name="T10" fmla="*/ 19 w 19"/>
              <a:gd name="T11" fmla="*/ 13 h 20"/>
              <a:gd name="T12" fmla="*/ 19 w 19"/>
              <a:gd name="T13" fmla="*/ 0 h 20"/>
              <a:gd name="T14" fmla="*/ 11 w 19"/>
              <a:gd name="T15" fmla="*/ 3 h 20"/>
              <a:gd name="T16" fmla="*/ 0 w 19"/>
              <a:gd name="T17" fmla="*/ 10 h 20"/>
              <a:gd name="T18" fmla="*/ 0 w 19"/>
              <a:gd name="T19" fmla="*/ 18 h 20"/>
              <a:gd name="T20" fmla="*/ 0 w 19"/>
              <a:gd name="T21" fmla="*/ 20 h 20"/>
              <a:gd name="T22" fmla="*/ 7 w 19"/>
              <a:gd name="T23" fmla="*/ 18 h 20"/>
              <a:gd name="T24" fmla="*/ 8 w 19"/>
              <a:gd name="T25" fmla="*/ 13 h 20"/>
              <a:gd name="T26" fmla="*/ 11 w 19"/>
              <a:gd name="T27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9" h="20">
                <a:moveTo>
                  <a:pt x="11" y="11"/>
                </a:moveTo>
                <a:lnTo>
                  <a:pt x="13" y="11"/>
                </a:lnTo>
                <a:lnTo>
                  <a:pt x="16" y="18"/>
                </a:lnTo>
                <a:lnTo>
                  <a:pt x="19" y="18"/>
                </a:lnTo>
                <a:lnTo>
                  <a:pt x="19" y="14"/>
                </a:lnTo>
                <a:lnTo>
                  <a:pt x="19" y="13"/>
                </a:lnTo>
                <a:lnTo>
                  <a:pt x="19" y="0"/>
                </a:lnTo>
                <a:lnTo>
                  <a:pt x="11" y="3"/>
                </a:lnTo>
                <a:lnTo>
                  <a:pt x="0" y="10"/>
                </a:lnTo>
                <a:lnTo>
                  <a:pt x="0" y="18"/>
                </a:lnTo>
                <a:lnTo>
                  <a:pt x="0" y="20"/>
                </a:lnTo>
                <a:lnTo>
                  <a:pt x="7" y="18"/>
                </a:lnTo>
                <a:lnTo>
                  <a:pt x="8" y="13"/>
                </a:lnTo>
                <a:lnTo>
                  <a:pt x="11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7" name="Freeform 611"/>
          <p:cNvSpPr>
            <a:spLocks/>
          </p:cNvSpPr>
          <p:nvPr/>
        </p:nvSpPr>
        <p:spPr bwMode="auto">
          <a:xfrm>
            <a:off x="5770563" y="2185988"/>
            <a:ext cx="61913" cy="122238"/>
          </a:xfrm>
          <a:custGeom>
            <a:avLst/>
            <a:gdLst>
              <a:gd name="T0" fmla="*/ 6 w 39"/>
              <a:gd name="T1" fmla="*/ 77 h 77"/>
              <a:gd name="T2" fmla="*/ 11 w 39"/>
              <a:gd name="T3" fmla="*/ 67 h 77"/>
              <a:gd name="T4" fmla="*/ 13 w 39"/>
              <a:gd name="T5" fmla="*/ 64 h 77"/>
              <a:gd name="T6" fmla="*/ 18 w 39"/>
              <a:gd name="T7" fmla="*/ 62 h 77"/>
              <a:gd name="T8" fmla="*/ 24 w 39"/>
              <a:gd name="T9" fmla="*/ 62 h 77"/>
              <a:gd name="T10" fmla="*/ 26 w 39"/>
              <a:gd name="T11" fmla="*/ 58 h 77"/>
              <a:gd name="T12" fmla="*/ 30 w 39"/>
              <a:gd name="T13" fmla="*/ 47 h 77"/>
              <a:gd name="T14" fmla="*/ 29 w 39"/>
              <a:gd name="T15" fmla="*/ 47 h 77"/>
              <a:gd name="T16" fmla="*/ 24 w 39"/>
              <a:gd name="T17" fmla="*/ 41 h 77"/>
              <a:gd name="T18" fmla="*/ 30 w 39"/>
              <a:gd name="T19" fmla="*/ 43 h 77"/>
              <a:gd name="T20" fmla="*/ 34 w 39"/>
              <a:gd name="T21" fmla="*/ 44 h 77"/>
              <a:gd name="T22" fmla="*/ 39 w 39"/>
              <a:gd name="T23" fmla="*/ 39 h 77"/>
              <a:gd name="T24" fmla="*/ 37 w 39"/>
              <a:gd name="T25" fmla="*/ 37 h 77"/>
              <a:gd name="T26" fmla="*/ 36 w 39"/>
              <a:gd name="T27" fmla="*/ 30 h 77"/>
              <a:gd name="T28" fmla="*/ 33 w 39"/>
              <a:gd name="T29" fmla="*/ 24 h 77"/>
              <a:gd name="T30" fmla="*/ 29 w 39"/>
              <a:gd name="T31" fmla="*/ 19 h 77"/>
              <a:gd name="T32" fmla="*/ 33 w 39"/>
              <a:gd name="T33" fmla="*/ 17 h 77"/>
              <a:gd name="T34" fmla="*/ 34 w 39"/>
              <a:gd name="T35" fmla="*/ 7 h 77"/>
              <a:gd name="T36" fmla="*/ 30 w 39"/>
              <a:gd name="T37" fmla="*/ 0 h 77"/>
              <a:gd name="T38" fmla="*/ 22 w 39"/>
              <a:gd name="T39" fmla="*/ 17 h 77"/>
              <a:gd name="T40" fmla="*/ 9 w 39"/>
              <a:gd name="T41" fmla="*/ 43 h 77"/>
              <a:gd name="T42" fmla="*/ 10 w 39"/>
              <a:gd name="T43" fmla="*/ 49 h 77"/>
              <a:gd name="T44" fmla="*/ 0 w 39"/>
              <a:gd name="T45" fmla="*/ 71 h 77"/>
              <a:gd name="T46" fmla="*/ 6 w 39"/>
              <a:gd name="T4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9" h="77">
                <a:moveTo>
                  <a:pt x="6" y="77"/>
                </a:moveTo>
                <a:lnTo>
                  <a:pt x="11" y="67"/>
                </a:lnTo>
                <a:lnTo>
                  <a:pt x="13" y="64"/>
                </a:lnTo>
                <a:lnTo>
                  <a:pt x="18" y="62"/>
                </a:lnTo>
                <a:lnTo>
                  <a:pt x="24" y="62"/>
                </a:lnTo>
                <a:lnTo>
                  <a:pt x="26" y="58"/>
                </a:lnTo>
                <a:lnTo>
                  <a:pt x="30" y="47"/>
                </a:lnTo>
                <a:lnTo>
                  <a:pt x="29" y="47"/>
                </a:lnTo>
                <a:lnTo>
                  <a:pt x="24" y="41"/>
                </a:lnTo>
                <a:lnTo>
                  <a:pt x="30" y="43"/>
                </a:lnTo>
                <a:lnTo>
                  <a:pt x="34" y="44"/>
                </a:lnTo>
                <a:lnTo>
                  <a:pt x="39" y="39"/>
                </a:lnTo>
                <a:lnTo>
                  <a:pt x="37" y="37"/>
                </a:lnTo>
                <a:lnTo>
                  <a:pt x="36" y="30"/>
                </a:lnTo>
                <a:lnTo>
                  <a:pt x="33" y="24"/>
                </a:lnTo>
                <a:lnTo>
                  <a:pt x="29" y="19"/>
                </a:lnTo>
                <a:lnTo>
                  <a:pt x="33" y="17"/>
                </a:lnTo>
                <a:lnTo>
                  <a:pt x="34" y="7"/>
                </a:lnTo>
                <a:lnTo>
                  <a:pt x="30" y="0"/>
                </a:lnTo>
                <a:lnTo>
                  <a:pt x="22" y="17"/>
                </a:lnTo>
                <a:lnTo>
                  <a:pt x="9" y="43"/>
                </a:lnTo>
                <a:lnTo>
                  <a:pt x="10" y="49"/>
                </a:lnTo>
                <a:lnTo>
                  <a:pt x="0" y="71"/>
                </a:lnTo>
                <a:lnTo>
                  <a:pt x="6" y="7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8" name="Freeform 612"/>
          <p:cNvSpPr>
            <a:spLocks/>
          </p:cNvSpPr>
          <p:nvPr/>
        </p:nvSpPr>
        <p:spPr bwMode="auto">
          <a:xfrm>
            <a:off x="6113463" y="2244725"/>
            <a:ext cx="49213" cy="30163"/>
          </a:xfrm>
          <a:custGeom>
            <a:avLst/>
            <a:gdLst>
              <a:gd name="T0" fmla="*/ 16 w 31"/>
              <a:gd name="T1" fmla="*/ 18 h 19"/>
              <a:gd name="T2" fmla="*/ 22 w 31"/>
              <a:gd name="T3" fmla="*/ 19 h 19"/>
              <a:gd name="T4" fmla="*/ 31 w 31"/>
              <a:gd name="T5" fmla="*/ 14 h 19"/>
              <a:gd name="T6" fmla="*/ 30 w 31"/>
              <a:gd name="T7" fmla="*/ 10 h 19"/>
              <a:gd name="T8" fmla="*/ 29 w 31"/>
              <a:gd name="T9" fmla="*/ 10 h 19"/>
              <a:gd name="T10" fmla="*/ 16 w 31"/>
              <a:gd name="T11" fmla="*/ 10 h 19"/>
              <a:gd name="T12" fmla="*/ 15 w 31"/>
              <a:gd name="T13" fmla="*/ 2 h 19"/>
              <a:gd name="T14" fmla="*/ 14 w 31"/>
              <a:gd name="T15" fmla="*/ 0 h 19"/>
              <a:gd name="T16" fmla="*/ 8 w 31"/>
              <a:gd name="T17" fmla="*/ 4 h 19"/>
              <a:gd name="T18" fmla="*/ 4 w 31"/>
              <a:gd name="T19" fmla="*/ 4 h 19"/>
              <a:gd name="T20" fmla="*/ 0 w 31"/>
              <a:gd name="T21" fmla="*/ 4 h 19"/>
              <a:gd name="T22" fmla="*/ 1 w 31"/>
              <a:gd name="T23" fmla="*/ 10 h 19"/>
              <a:gd name="T24" fmla="*/ 1 w 31"/>
              <a:gd name="T25" fmla="*/ 11 h 19"/>
              <a:gd name="T26" fmla="*/ 1 w 31"/>
              <a:gd name="T27" fmla="*/ 12 h 19"/>
              <a:gd name="T28" fmla="*/ 11 w 31"/>
              <a:gd name="T29" fmla="*/ 15 h 19"/>
              <a:gd name="T30" fmla="*/ 16 w 31"/>
              <a:gd name="T31" fmla="*/ 1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" h="19">
                <a:moveTo>
                  <a:pt x="16" y="18"/>
                </a:moveTo>
                <a:lnTo>
                  <a:pt x="22" y="19"/>
                </a:lnTo>
                <a:lnTo>
                  <a:pt x="31" y="14"/>
                </a:lnTo>
                <a:lnTo>
                  <a:pt x="30" y="10"/>
                </a:lnTo>
                <a:lnTo>
                  <a:pt x="29" y="10"/>
                </a:lnTo>
                <a:lnTo>
                  <a:pt x="16" y="10"/>
                </a:lnTo>
                <a:lnTo>
                  <a:pt x="15" y="2"/>
                </a:lnTo>
                <a:lnTo>
                  <a:pt x="14" y="0"/>
                </a:lnTo>
                <a:lnTo>
                  <a:pt x="8" y="4"/>
                </a:lnTo>
                <a:lnTo>
                  <a:pt x="4" y="4"/>
                </a:lnTo>
                <a:lnTo>
                  <a:pt x="0" y="4"/>
                </a:lnTo>
                <a:lnTo>
                  <a:pt x="1" y="10"/>
                </a:lnTo>
                <a:lnTo>
                  <a:pt x="1" y="11"/>
                </a:lnTo>
                <a:lnTo>
                  <a:pt x="1" y="12"/>
                </a:lnTo>
                <a:lnTo>
                  <a:pt x="11" y="15"/>
                </a:lnTo>
                <a:lnTo>
                  <a:pt x="16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9" name="Freeform 613"/>
          <p:cNvSpPr>
            <a:spLocks/>
          </p:cNvSpPr>
          <p:nvPr/>
        </p:nvSpPr>
        <p:spPr bwMode="auto">
          <a:xfrm>
            <a:off x="6197600" y="2225675"/>
            <a:ext cx="60325" cy="23813"/>
          </a:xfrm>
          <a:custGeom>
            <a:avLst/>
            <a:gdLst>
              <a:gd name="T0" fmla="*/ 11 w 38"/>
              <a:gd name="T1" fmla="*/ 14 h 15"/>
              <a:gd name="T2" fmla="*/ 14 w 38"/>
              <a:gd name="T3" fmla="*/ 14 h 15"/>
              <a:gd name="T4" fmla="*/ 15 w 38"/>
              <a:gd name="T5" fmla="*/ 15 h 15"/>
              <a:gd name="T6" fmla="*/ 21 w 38"/>
              <a:gd name="T7" fmla="*/ 5 h 15"/>
              <a:gd name="T8" fmla="*/ 33 w 38"/>
              <a:gd name="T9" fmla="*/ 12 h 15"/>
              <a:gd name="T10" fmla="*/ 38 w 38"/>
              <a:gd name="T11" fmla="*/ 11 h 15"/>
              <a:gd name="T12" fmla="*/ 33 w 38"/>
              <a:gd name="T13" fmla="*/ 3 h 15"/>
              <a:gd name="T14" fmla="*/ 23 w 38"/>
              <a:gd name="T15" fmla="*/ 3 h 15"/>
              <a:gd name="T16" fmla="*/ 19 w 38"/>
              <a:gd name="T17" fmla="*/ 0 h 15"/>
              <a:gd name="T18" fmla="*/ 16 w 38"/>
              <a:gd name="T19" fmla="*/ 1 h 15"/>
              <a:gd name="T20" fmla="*/ 14 w 38"/>
              <a:gd name="T21" fmla="*/ 3 h 15"/>
              <a:gd name="T22" fmla="*/ 7 w 38"/>
              <a:gd name="T23" fmla="*/ 5 h 15"/>
              <a:gd name="T24" fmla="*/ 0 w 38"/>
              <a:gd name="T25" fmla="*/ 8 h 15"/>
              <a:gd name="T26" fmla="*/ 0 w 38"/>
              <a:gd name="T27" fmla="*/ 11 h 15"/>
              <a:gd name="T28" fmla="*/ 11 w 38"/>
              <a:gd name="T2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" h="15">
                <a:moveTo>
                  <a:pt x="11" y="14"/>
                </a:moveTo>
                <a:lnTo>
                  <a:pt x="14" y="14"/>
                </a:lnTo>
                <a:lnTo>
                  <a:pt x="15" y="15"/>
                </a:lnTo>
                <a:lnTo>
                  <a:pt x="21" y="5"/>
                </a:lnTo>
                <a:lnTo>
                  <a:pt x="33" y="12"/>
                </a:lnTo>
                <a:lnTo>
                  <a:pt x="38" y="11"/>
                </a:lnTo>
                <a:lnTo>
                  <a:pt x="33" y="3"/>
                </a:lnTo>
                <a:lnTo>
                  <a:pt x="23" y="3"/>
                </a:lnTo>
                <a:lnTo>
                  <a:pt x="19" y="0"/>
                </a:lnTo>
                <a:lnTo>
                  <a:pt x="16" y="1"/>
                </a:lnTo>
                <a:lnTo>
                  <a:pt x="14" y="3"/>
                </a:lnTo>
                <a:lnTo>
                  <a:pt x="7" y="5"/>
                </a:lnTo>
                <a:lnTo>
                  <a:pt x="0" y="8"/>
                </a:lnTo>
                <a:lnTo>
                  <a:pt x="0" y="11"/>
                </a:lnTo>
                <a:lnTo>
                  <a:pt x="11" y="1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0" name="Freeform 614"/>
          <p:cNvSpPr>
            <a:spLocks/>
          </p:cNvSpPr>
          <p:nvPr/>
        </p:nvSpPr>
        <p:spPr bwMode="auto">
          <a:xfrm>
            <a:off x="5834063" y="2165350"/>
            <a:ext cx="34925" cy="68263"/>
          </a:xfrm>
          <a:custGeom>
            <a:avLst/>
            <a:gdLst>
              <a:gd name="T0" fmla="*/ 7 w 22"/>
              <a:gd name="T1" fmla="*/ 43 h 43"/>
              <a:gd name="T2" fmla="*/ 12 w 22"/>
              <a:gd name="T3" fmla="*/ 41 h 43"/>
              <a:gd name="T4" fmla="*/ 16 w 22"/>
              <a:gd name="T5" fmla="*/ 34 h 43"/>
              <a:gd name="T6" fmla="*/ 20 w 22"/>
              <a:gd name="T7" fmla="*/ 11 h 43"/>
              <a:gd name="T8" fmla="*/ 22 w 22"/>
              <a:gd name="T9" fmla="*/ 4 h 43"/>
              <a:gd name="T10" fmla="*/ 14 w 22"/>
              <a:gd name="T11" fmla="*/ 0 h 43"/>
              <a:gd name="T12" fmla="*/ 9 w 22"/>
              <a:gd name="T13" fmla="*/ 9 h 43"/>
              <a:gd name="T14" fmla="*/ 15 w 22"/>
              <a:gd name="T15" fmla="*/ 11 h 43"/>
              <a:gd name="T16" fmla="*/ 15 w 22"/>
              <a:gd name="T17" fmla="*/ 16 h 43"/>
              <a:gd name="T18" fmla="*/ 5 w 22"/>
              <a:gd name="T19" fmla="*/ 17 h 43"/>
              <a:gd name="T20" fmla="*/ 5 w 22"/>
              <a:gd name="T21" fmla="*/ 23 h 43"/>
              <a:gd name="T22" fmla="*/ 0 w 22"/>
              <a:gd name="T23" fmla="*/ 27 h 43"/>
              <a:gd name="T24" fmla="*/ 0 w 22"/>
              <a:gd name="T25" fmla="*/ 37 h 43"/>
              <a:gd name="T26" fmla="*/ 0 w 22"/>
              <a:gd name="T27" fmla="*/ 41 h 43"/>
              <a:gd name="T28" fmla="*/ 7 w 22"/>
              <a:gd name="T29" fmla="*/ 37 h 43"/>
              <a:gd name="T30" fmla="*/ 7 w 22"/>
              <a:gd name="T31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" h="43">
                <a:moveTo>
                  <a:pt x="7" y="43"/>
                </a:moveTo>
                <a:lnTo>
                  <a:pt x="12" y="41"/>
                </a:lnTo>
                <a:lnTo>
                  <a:pt x="16" y="34"/>
                </a:lnTo>
                <a:lnTo>
                  <a:pt x="20" y="11"/>
                </a:lnTo>
                <a:lnTo>
                  <a:pt x="22" y="4"/>
                </a:lnTo>
                <a:lnTo>
                  <a:pt x="14" y="0"/>
                </a:lnTo>
                <a:lnTo>
                  <a:pt x="9" y="9"/>
                </a:lnTo>
                <a:lnTo>
                  <a:pt x="15" y="11"/>
                </a:lnTo>
                <a:lnTo>
                  <a:pt x="15" y="16"/>
                </a:lnTo>
                <a:lnTo>
                  <a:pt x="5" y="17"/>
                </a:lnTo>
                <a:lnTo>
                  <a:pt x="5" y="23"/>
                </a:lnTo>
                <a:lnTo>
                  <a:pt x="0" y="27"/>
                </a:lnTo>
                <a:lnTo>
                  <a:pt x="0" y="37"/>
                </a:lnTo>
                <a:lnTo>
                  <a:pt x="0" y="41"/>
                </a:lnTo>
                <a:lnTo>
                  <a:pt x="7" y="37"/>
                </a:lnTo>
                <a:lnTo>
                  <a:pt x="7" y="4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1" name="Freeform 615"/>
          <p:cNvSpPr>
            <a:spLocks/>
          </p:cNvSpPr>
          <p:nvPr/>
        </p:nvSpPr>
        <p:spPr bwMode="auto">
          <a:xfrm>
            <a:off x="5876925" y="2095500"/>
            <a:ext cx="106363" cy="117475"/>
          </a:xfrm>
          <a:custGeom>
            <a:avLst/>
            <a:gdLst>
              <a:gd name="T0" fmla="*/ 6 w 67"/>
              <a:gd name="T1" fmla="*/ 74 h 74"/>
              <a:gd name="T2" fmla="*/ 10 w 67"/>
              <a:gd name="T3" fmla="*/ 71 h 74"/>
              <a:gd name="T4" fmla="*/ 11 w 67"/>
              <a:gd name="T5" fmla="*/ 68 h 74"/>
              <a:gd name="T6" fmla="*/ 12 w 67"/>
              <a:gd name="T7" fmla="*/ 64 h 74"/>
              <a:gd name="T8" fmla="*/ 10 w 67"/>
              <a:gd name="T9" fmla="*/ 57 h 74"/>
              <a:gd name="T10" fmla="*/ 15 w 67"/>
              <a:gd name="T11" fmla="*/ 57 h 74"/>
              <a:gd name="T12" fmla="*/ 17 w 67"/>
              <a:gd name="T13" fmla="*/ 63 h 74"/>
              <a:gd name="T14" fmla="*/ 23 w 67"/>
              <a:gd name="T15" fmla="*/ 68 h 74"/>
              <a:gd name="T16" fmla="*/ 26 w 67"/>
              <a:gd name="T17" fmla="*/ 68 h 74"/>
              <a:gd name="T18" fmla="*/ 26 w 67"/>
              <a:gd name="T19" fmla="*/ 59 h 74"/>
              <a:gd name="T20" fmla="*/ 34 w 67"/>
              <a:gd name="T21" fmla="*/ 59 h 74"/>
              <a:gd name="T22" fmla="*/ 41 w 67"/>
              <a:gd name="T23" fmla="*/ 55 h 74"/>
              <a:gd name="T24" fmla="*/ 42 w 67"/>
              <a:gd name="T25" fmla="*/ 55 h 74"/>
              <a:gd name="T26" fmla="*/ 38 w 67"/>
              <a:gd name="T27" fmla="*/ 42 h 74"/>
              <a:gd name="T28" fmla="*/ 64 w 67"/>
              <a:gd name="T29" fmla="*/ 30 h 74"/>
              <a:gd name="T30" fmla="*/ 67 w 67"/>
              <a:gd name="T31" fmla="*/ 25 h 74"/>
              <a:gd name="T32" fmla="*/ 63 w 67"/>
              <a:gd name="T33" fmla="*/ 18 h 74"/>
              <a:gd name="T34" fmla="*/ 62 w 67"/>
              <a:gd name="T35" fmla="*/ 16 h 74"/>
              <a:gd name="T36" fmla="*/ 56 w 67"/>
              <a:gd name="T37" fmla="*/ 21 h 74"/>
              <a:gd name="T38" fmla="*/ 56 w 67"/>
              <a:gd name="T39" fmla="*/ 12 h 74"/>
              <a:gd name="T40" fmla="*/ 53 w 67"/>
              <a:gd name="T41" fmla="*/ 3 h 74"/>
              <a:gd name="T42" fmla="*/ 48 w 67"/>
              <a:gd name="T43" fmla="*/ 0 h 74"/>
              <a:gd name="T44" fmla="*/ 32 w 67"/>
              <a:gd name="T45" fmla="*/ 11 h 74"/>
              <a:gd name="T46" fmla="*/ 36 w 67"/>
              <a:gd name="T47" fmla="*/ 19 h 74"/>
              <a:gd name="T48" fmla="*/ 38 w 67"/>
              <a:gd name="T49" fmla="*/ 22 h 74"/>
              <a:gd name="T50" fmla="*/ 32 w 67"/>
              <a:gd name="T51" fmla="*/ 25 h 74"/>
              <a:gd name="T52" fmla="*/ 30 w 67"/>
              <a:gd name="T53" fmla="*/ 25 h 74"/>
              <a:gd name="T54" fmla="*/ 23 w 67"/>
              <a:gd name="T55" fmla="*/ 8 h 74"/>
              <a:gd name="T56" fmla="*/ 6 w 67"/>
              <a:gd name="T57" fmla="*/ 18 h 74"/>
              <a:gd name="T58" fmla="*/ 10 w 67"/>
              <a:gd name="T59" fmla="*/ 23 h 74"/>
              <a:gd name="T60" fmla="*/ 18 w 67"/>
              <a:gd name="T61" fmla="*/ 22 h 74"/>
              <a:gd name="T62" fmla="*/ 19 w 67"/>
              <a:gd name="T63" fmla="*/ 27 h 74"/>
              <a:gd name="T64" fmla="*/ 6 w 67"/>
              <a:gd name="T65" fmla="*/ 31 h 74"/>
              <a:gd name="T66" fmla="*/ 2 w 67"/>
              <a:gd name="T67" fmla="*/ 49 h 74"/>
              <a:gd name="T68" fmla="*/ 8 w 67"/>
              <a:gd name="T69" fmla="*/ 45 h 74"/>
              <a:gd name="T70" fmla="*/ 11 w 67"/>
              <a:gd name="T71" fmla="*/ 48 h 74"/>
              <a:gd name="T72" fmla="*/ 2 w 67"/>
              <a:gd name="T73" fmla="*/ 55 h 74"/>
              <a:gd name="T74" fmla="*/ 0 w 67"/>
              <a:gd name="T75" fmla="*/ 66 h 74"/>
              <a:gd name="T76" fmla="*/ 3 w 67"/>
              <a:gd name="T77" fmla="*/ 71 h 74"/>
              <a:gd name="T78" fmla="*/ 6 w 67"/>
              <a:gd name="T7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7" h="74">
                <a:moveTo>
                  <a:pt x="6" y="74"/>
                </a:moveTo>
                <a:lnTo>
                  <a:pt x="10" y="71"/>
                </a:lnTo>
                <a:lnTo>
                  <a:pt x="11" y="68"/>
                </a:lnTo>
                <a:lnTo>
                  <a:pt x="12" y="64"/>
                </a:lnTo>
                <a:lnTo>
                  <a:pt x="10" y="57"/>
                </a:lnTo>
                <a:lnTo>
                  <a:pt x="15" y="57"/>
                </a:lnTo>
                <a:lnTo>
                  <a:pt x="17" y="63"/>
                </a:lnTo>
                <a:lnTo>
                  <a:pt x="23" y="68"/>
                </a:lnTo>
                <a:lnTo>
                  <a:pt x="26" y="68"/>
                </a:lnTo>
                <a:lnTo>
                  <a:pt x="26" y="59"/>
                </a:lnTo>
                <a:lnTo>
                  <a:pt x="34" y="59"/>
                </a:lnTo>
                <a:lnTo>
                  <a:pt x="41" y="55"/>
                </a:lnTo>
                <a:lnTo>
                  <a:pt x="42" y="55"/>
                </a:lnTo>
                <a:lnTo>
                  <a:pt x="38" y="42"/>
                </a:lnTo>
                <a:lnTo>
                  <a:pt x="64" y="30"/>
                </a:lnTo>
                <a:lnTo>
                  <a:pt x="67" y="25"/>
                </a:lnTo>
                <a:lnTo>
                  <a:pt x="63" y="18"/>
                </a:lnTo>
                <a:lnTo>
                  <a:pt x="62" y="16"/>
                </a:lnTo>
                <a:lnTo>
                  <a:pt x="56" y="21"/>
                </a:lnTo>
                <a:lnTo>
                  <a:pt x="56" y="12"/>
                </a:lnTo>
                <a:lnTo>
                  <a:pt x="53" y="3"/>
                </a:lnTo>
                <a:lnTo>
                  <a:pt x="48" y="0"/>
                </a:lnTo>
                <a:lnTo>
                  <a:pt x="32" y="11"/>
                </a:lnTo>
                <a:lnTo>
                  <a:pt x="36" y="19"/>
                </a:lnTo>
                <a:lnTo>
                  <a:pt x="38" y="22"/>
                </a:lnTo>
                <a:lnTo>
                  <a:pt x="32" y="25"/>
                </a:lnTo>
                <a:lnTo>
                  <a:pt x="30" y="25"/>
                </a:lnTo>
                <a:lnTo>
                  <a:pt x="23" y="8"/>
                </a:lnTo>
                <a:lnTo>
                  <a:pt x="6" y="18"/>
                </a:lnTo>
                <a:lnTo>
                  <a:pt x="10" y="23"/>
                </a:lnTo>
                <a:lnTo>
                  <a:pt x="18" y="22"/>
                </a:lnTo>
                <a:lnTo>
                  <a:pt x="19" y="27"/>
                </a:lnTo>
                <a:lnTo>
                  <a:pt x="6" y="31"/>
                </a:lnTo>
                <a:lnTo>
                  <a:pt x="2" y="49"/>
                </a:lnTo>
                <a:lnTo>
                  <a:pt x="8" y="45"/>
                </a:lnTo>
                <a:lnTo>
                  <a:pt x="11" y="48"/>
                </a:lnTo>
                <a:lnTo>
                  <a:pt x="2" y="55"/>
                </a:lnTo>
                <a:lnTo>
                  <a:pt x="0" y="66"/>
                </a:lnTo>
                <a:lnTo>
                  <a:pt x="3" y="71"/>
                </a:lnTo>
                <a:lnTo>
                  <a:pt x="6" y="7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2" name="Freeform 616"/>
          <p:cNvSpPr>
            <a:spLocks/>
          </p:cNvSpPr>
          <p:nvPr/>
        </p:nvSpPr>
        <p:spPr bwMode="auto">
          <a:xfrm>
            <a:off x="5992813" y="2043113"/>
            <a:ext cx="149225" cy="133350"/>
          </a:xfrm>
          <a:custGeom>
            <a:avLst/>
            <a:gdLst>
              <a:gd name="T0" fmla="*/ 0 w 94"/>
              <a:gd name="T1" fmla="*/ 60 h 84"/>
              <a:gd name="T2" fmla="*/ 0 w 94"/>
              <a:gd name="T3" fmla="*/ 77 h 84"/>
              <a:gd name="T4" fmla="*/ 1 w 94"/>
              <a:gd name="T5" fmla="*/ 84 h 84"/>
              <a:gd name="T6" fmla="*/ 28 w 94"/>
              <a:gd name="T7" fmla="*/ 69 h 84"/>
              <a:gd name="T8" fmla="*/ 34 w 94"/>
              <a:gd name="T9" fmla="*/ 63 h 84"/>
              <a:gd name="T10" fmla="*/ 34 w 94"/>
              <a:gd name="T11" fmla="*/ 58 h 84"/>
              <a:gd name="T12" fmla="*/ 35 w 94"/>
              <a:gd name="T13" fmla="*/ 59 h 84"/>
              <a:gd name="T14" fmla="*/ 36 w 94"/>
              <a:gd name="T15" fmla="*/ 59 h 84"/>
              <a:gd name="T16" fmla="*/ 38 w 94"/>
              <a:gd name="T17" fmla="*/ 59 h 84"/>
              <a:gd name="T18" fmla="*/ 43 w 94"/>
              <a:gd name="T19" fmla="*/ 62 h 84"/>
              <a:gd name="T20" fmla="*/ 46 w 94"/>
              <a:gd name="T21" fmla="*/ 59 h 84"/>
              <a:gd name="T22" fmla="*/ 45 w 94"/>
              <a:gd name="T23" fmla="*/ 52 h 84"/>
              <a:gd name="T24" fmla="*/ 51 w 94"/>
              <a:gd name="T25" fmla="*/ 39 h 84"/>
              <a:gd name="T26" fmla="*/ 51 w 94"/>
              <a:gd name="T27" fmla="*/ 37 h 84"/>
              <a:gd name="T28" fmla="*/ 51 w 94"/>
              <a:gd name="T29" fmla="*/ 36 h 84"/>
              <a:gd name="T30" fmla="*/ 53 w 94"/>
              <a:gd name="T31" fmla="*/ 47 h 84"/>
              <a:gd name="T32" fmla="*/ 68 w 94"/>
              <a:gd name="T33" fmla="*/ 37 h 84"/>
              <a:gd name="T34" fmla="*/ 73 w 94"/>
              <a:gd name="T35" fmla="*/ 32 h 84"/>
              <a:gd name="T36" fmla="*/ 75 w 94"/>
              <a:gd name="T37" fmla="*/ 25 h 84"/>
              <a:gd name="T38" fmla="*/ 83 w 94"/>
              <a:gd name="T39" fmla="*/ 22 h 84"/>
              <a:gd name="T40" fmla="*/ 92 w 94"/>
              <a:gd name="T41" fmla="*/ 2 h 84"/>
              <a:gd name="T42" fmla="*/ 94 w 94"/>
              <a:gd name="T43" fmla="*/ 0 h 84"/>
              <a:gd name="T44" fmla="*/ 87 w 94"/>
              <a:gd name="T45" fmla="*/ 0 h 84"/>
              <a:gd name="T46" fmla="*/ 79 w 94"/>
              <a:gd name="T47" fmla="*/ 6 h 84"/>
              <a:gd name="T48" fmla="*/ 72 w 94"/>
              <a:gd name="T49" fmla="*/ 7 h 84"/>
              <a:gd name="T50" fmla="*/ 69 w 94"/>
              <a:gd name="T51" fmla="*/ 18 h 84"/>
              <a:gd name="T52" fmla="*/ 64 w 94"/>
              <a:gd name="T53" fmla="*/ 18 h 84"/>
              <a:gd name="T54" fmla="*/ 65 w 94"/>
              <a:gd name="T55" fmla="*/ 11 h 84"/>
              <a:gd name="T56" fmla="*/ 64 w 94"/>
              <a:gd name="T57" fmla="*/ 11 h 84"/>
              <a:gd name="T58" fmla="*/ 58 w 94"/>
              <a:gd name="T59" fmla="*/ 6 h 84"/>
              <a:gd name="T60" fmla="*/ 51 w 94"/>
              <a:gd name="T61" fmla="*/ 7 h 84"/>
              <a:gd name="T62" fmla="*/ 50 w 94"/>
              <a:gd name="T63" fmla="*/ 15 h 84"/>
              <a:gd name="T64" fmla="*/ 45 w 94"/>
              <a:gd name="T65" fmla="*/ 10 h 84"/>
              <a:gd name="T66" fmla="*/ 43 w 94"/>
              <a:gd name="T67" fmla="*/ 9 h 84"/>
              <a:gd name="T68" fmla="*/ 42 w 94"/>
              <a:gd name="T69" fmla="*/ 10 h 84"/>
              <a:gd name="T70" fmla="*/ 40 w 94"/>
              <a:gd name="T71" fmla="*/ 10 h 84"/>
              <a:gd name="T72" fmla="*/ 35 w 94"/>
              <a:gd name="T73" fmla="*/ 13 h 84"/>
              <a:gd name="T74" fmla="*/ 36 w 94"/>
              <a:gd name="T75" fmla="*/ 14 h 84"/>
              <a:gd name="T76" fmla="*/ 38 w 94"/>
              <a:gd name="T77" fmla="*/ 19 h 84"/>
              <a:gd name="T78" fmla="*/ 38 w 94"/>
              <a:gd name="T79" fmla="*/ 21 h 84"/>
              <a:gd name="T80" fmla="*/ 35 w 94"/>
              <a:gd name="T81" fmla="*/ 24 h 84"/>
              <a:gd name="T82" fmla="*/ 30 w 94"/>
              <a:gd name="T83" fmla="*/ 17 h 84"/>
              <a:gd name="T84" fmla="*/ 20 w 94"/>
              <a:gd name="T85" fmla="*/ 21 h 84"/>
              <a:gd name="T86" fmla="*/ 27 w 94"/>
              <a:gd name="T87" fmla="*/ 30 h 84"/>
              <a:gd name="T88" fmla="*/ 21 w 94"/>
              <a:gd name="T89" fmla="*/ 36 h 84"/>
              <a:gd name="T90" fmla="*/ 19 w 94"/>
              <a:gd name="T91" fmla="*/ 30 h 84"/>
              <a:gd name="T92" fmla="*/ 15 w 94"/>
              <a:gd name="T93" fmla="*/ 34 h 84"/>
              <a:gd name="T94" fmla="*/ 12 w 94"/>
              <a:gd name="T95" fmla="*/ 49 h 84"/>
              <a:gd name="T96" fmla="*/ 12 w 94"/>
              <a:gd name="T97" fmla="*/ 55 h 84"/>
              <a:gd name="T98" fmla="*/ 10 w 94"/>
              <a:gd name="T99" fmla="*/ 56 h 84"/>
              <a:gd name="T100" fmla="*/ 1 w 94"/>
              <a:gd name="T101" fmla="*/ 58 h 84"/>
              <a:gd name="T102" fmla="*/ 0 w 94"/>
              <a:gd name="T103" fmla="*/ 6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94" h="84">
                <a:moveTo>
                  <a:pt x="0" y="60"/>
                </a:moveTo>
                <a:lnTo>
                  <a:pt x="0" y="77"/>
                </a:lnTo>
                <a:lnTo>
                  <a:pt x="1" y="84"/>
                </a:lnTo>
                <a:lnTo>
                  <a:pt x="28" y="69"/>
                </a:lnTo>
                <a:lnTo>
                  <a:pt x="34" y="63"/>
                </a:lnTo>
                <a:lnTo>
                  <a:pt x="34" y="58"/>
                </a:lnTo>
                <a:lnTo>
                  <a:pt x="35" y="59"/>
                </a:lnTo>
                <a:lnTo>
                  <a:pt x="36" y="59"/>
                </a:lnTo>
                <a:lnTo>
                  <a:pt x="38" y="59"/>
                </a:lnTo>
                <a:lnTo>
                  <a:pt x="43" y="62"/>
                </a:lnTo>
                <a:lnTo>
                  <a:pt x="46" y="59"/>
                </a:lnTo>
                <a:lnTo>
                  <a:pt x="45" y="52"/>
                </a:lnTo>
                <a:lnTo>
                  <a:pt x="51" y="39"/>
                </a:lnTo>
                <a:lnTo>
                  <a:pt x="51" y="37"/>
                </a:lnTo>
                <a:lnTo>
                  <a:pt x="51" y="36"/>
                </a:lnTo>
                <a:lnTo>
                  <a:pt x="53" y="47"/>
                </a:lnTo>
                <a:lnTo>
                  <a:pt x="68" y="37"/>
                </a:lnTo>
                <a:lnTo>
                  <a:pt x="73" y="32"/>
                </a:lnTo>
                <a:lnTo>
                  <a:pt x="75" y="25"/>
                </a:lnTo>
                <a:lnTo>
                  <a:pt x="83" y="22"/>
                </a:lnTo>
                <a:lnTo>
                  <a:pt x="92" y="2"/>
                </a:lnTo>
                <a:lnTo>
                  <a:pt x="94" y="0"/>
                </a:lnTo>
                <a:lnTo>
                  <a:pt x="87" y="0"/>
                </a:lnTo>
                <a:lnTo>
                  <a:pt x="79" y="6"/>
                </a:lnTo>
                <a:lnTo>
                  <a:pt x="72" y="7"/>
                </a:lnTo>
                <a:lnTo>
                  <a:pt x="69" y="18"/>
                </a:lnTo>
                <a:lnTo>
                  <a:pt x="64" y="18"/>
                </a:lnTo>
                <a:lnTo>
                  <a:pt x="65" y="11"/>
                </a:lnTo>
                <a:lnTo>
                  <a:pt x="64" y="11"/>
                </a:lnTo>
                <a:lnTo>
                  <a:pt x="58" y="6"/>
                </a:lnTo>
                <a:lnTo>
                  <a:pt x="51" y="7"/>
                </a:lnTo>
                <a:lnTo>
                  <a:pt x="50" y="15"/>
                </a:lnTo>
                <a:lnTo>
                  <a:pt x="45" y="10"/>
                </a:lnTo>
                <a:lnTo>
                  <a:pt x="43" y="9"/>
                </a:lnTo>
                <a:lnTo>
                  <a:pt x="42" y="10"/>
                </a:lnTo>
                <a:lnTo>
                  <a:pt x="40" y="10"/>
                </a:lnTo>
                <a:lnTo>
                  <a:pt x="35" y="13"/>
                </a:lnTo>
                <a:lnTo>
                  <a:pt x="36" y="14"/>
                </a:lnTo>
                <a:lnTo>
                  <a:pt x="38" y="19"/>
                </a:lnTo>
                <a:lnTo>
                  <a:pt x="38" y="21"/>
                </a:lnTo>
                <a:lnTo>
                  <a:pt x="35" y="24"/>
                </a:lnTo>
                <a:lnTo>
                  <a:pt x="30" y="17"/>
                </a:lnTo>
                <a:lnTo>
                  <a:pt x="20" y="21"/>
                </a:lnTo>
                <a:lnTo>
                  <a:pt x="27" y="30"/>
                </a:lnTo>
                <a:lnTo>
                  <a:pt x="21" y="36"/>
                </a:lnTo>
                <a:lnTo>
                  <a:pt x="19" y="30"/>
                </a:lnTo>
                <a:lnTo>
                  <a:pt x="15" y="34"/>
                </a:lnTo>
                <a:lnTo>
                  <a:pt x="12" y="49"/>
                </a:lnTo>
                <a:lnTo>
                  <a:pt x="12" y="55"/>
                </a:lnTo>
                <a:lnTo>
                  <a:pt x="10" y="56"/>
                </a:lnTo>
                <a:lnTo>
                  <a:pt x="1" y="58"/>
                </a:lnTo>
                <a:lnTo>
                  <a:pt x="0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3" name="Freeform 617"/>
          <p:cNvSpPr>
            <a:spLocks/>
          </p:cNvSpPr>
          <p:nvPr/>
        </p:nvSpPr>
        <p:spPr bwMode="auto">
          <a:xfrm>
            <a:off x="5970588" y="2093913"/>
            <a:ext cx="36513" cy="34925"/>
          </a:xfrm>
          <a:custGeom>
            <a:avLst/>
            <a:gdLst>
              <a:gd name="T0" fmla="*/ 16 w 23"/>
              <a:gd name="T1" fmla="*/ 22 h 22"/>
              <a:gd name="T2" fmla="*/ 20 w 23"/>
              <a:gd name="T3" fmla="*/ 20 h 22"/>
              <a:gd name="T4" fmla="*/ 22 w 23"/>
              <a:gd name="T5" fmla="*/ 20 h 22"/>
              <a:gd name="T6" fmla="*/ 23 w 23"/>
              <a:gd name="T7" fmla="*/ 11 h 22"/>
              <a:gd name="T8" fmla="*/ 20 w 23"/>
              <a:gd name="T9" fmla="*/ 5 h 22"/>
              <a:gd name="T10" fmla="*/ 15 w 23"/>
              <a:gd name="T11" fmla="*/ 5 h 22"/>
              <a:gd name="T12" fmla="*/ 12 w 23"/>
              <a:gd name="T13" fmla="*/ 2 h 22"/>
              <a:gd name="T14" fmla="*/ 11 w 23"/>
              <a:gd name="T15" fmla="*/ 0 h 22"/>
              <a:gd name="T16" fmla="*/ 4 w 23"/>
              <a:gd name="T17" fmla="*/ 1 h 22"/>
              <a:gd name="T18" fmla="*/ 5 w 23"/>
              <a:gd name="T19" fmla="*/ 5 h 22"/>
              <a:gd name="T20" fmla="*/ 0 w 23"/>
              <a:gd name="T21" fmla="*/ 5 h 22"/>
              <a:gd name="T22" fmla="*/ 3 w 23"/>
              <a:gd name="T23" fmla="*/ 9 h 22"/>
              <a:gd name="T24" fmla="*/ 11 w 23"/>
              <a:gd name="T25" fmla="*/ 8 h 22"/>
              <a:gd name="T26" fmla="*/ 8 w 23"/>
              <a:gd name="T27" fmla="*/ 15 h 22"/>
              <a:gd name="T28" fmla="*/ 11 w 23"/>
              <a:gd name="T29" fmla="*/ 19 h 22"/>
              <a:gd name="T30" fmla="*/ 12 w 23"/>
              <a:gd name="T31" fmla="*/ 19 h 22"/>
              <a:gd name="T32" fmla="*/ 16 w 23"/>
              <a:gd name="T3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3" h="22">
                <a:moveTo>
                  <a:pt x="16" y="22"/>
                </a:moveTo>
                <a:lnTo>
                  <a:pt x="20" y="20"/>
                </a:lnTo>
                <a:lnTo>
                  <a:pt x="22" y="20"/>
                </a:lnTo>
                <a:lnTo>
                  <a:pt x="23" y="11"/>
                </a:lnTo>
                <a:lnTo>
                  <a:pt x="20" y="5"/>
                </a:lnTo>
                <a:lnTo>
                  <a:pt x="15" y="5"/>
                </a:lnTo>
                <a:lnTo>
                  <a:pt x="12" y="2"/>
                </a:lnTo>
                <a:lnTo>
                  <a:pt x="11" y="0"/>
                </a:lnTo>
                <a:lnTo>
                  <a:pt x="4" y="1"/>
                </a:lnTo>
                <a:lnTo>
                  <a:pt x="5" y="5"/>
                </a:lnTo>
                <a:lnTo>
                  <a:pt x="0" y="5"/>
                </a:lnTo>
                <a:lnTo>
                  <a:pt x="3" y="9"/>
                </a:lnTo>
                <a:lnTo>
                  <a:pt x="11" y="8"/>
                </a:lnTo>
                <a:lnTo>
                  <a:pt x="8" y="15"/>
                </a:lnTo>
                <a:lnTo>
                  <a:pt x="11" y="19"/>
                </a:lnTo>
                <a:lnTo>
                  <a:pt x="12" y="19"/>
                </a:lnTo>
                <a:lnTo>
                  <a:pt x="16" y="2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4" name="Freeform 618"/>
          <p:cNvSpPr>
            <a:spLocks/>
          </p:cNvSpPr>
          <p:nvPr/>
        </p:nvSpPr>
        <p:spPr bwMode="auto">
          <a:xfrm>
            <a:off x="6119813" y="1828800"/>
            <a:ext cx="244475" cy="277813"/>
          </a:xfrm>
          <a:custGeom>
            <a:avLst/>
            <a:gdLst>
              <a:gd name="T0" fmla="*/ 14 w 154"/>
              <a:gd name="T1" fmla="*/ 174 h 175"/>
              <a:gd name="T2" fmla="*/ 3 w 154"/>
              <a:gd name="T3" fmla="*/ 169 h 175"/>
              <a:gd name="T4" fmla="*/ 26 w 154"/>
              <a:gd name="T5" fmla="*/ 133 h 175"/>
              <a:gd name="T6" fmla="*/ 33 w 154"/>
              <a:gd name="T7" fmla="*/ 127 h 175"/>
              <a:gd name="T8" fmla="*/ 31 w 154"/>
              <a:gd name="T9" fmla="*/ 122 h 175"/>
              <a:gd name="T10" fmla="*/ 30 w 154"/>
              <a:gd name="T11" fmla="*/ 103 h 175"/>
              <a:gd name="T12" fmla="*/ 56 w 154"/>
              <a:gd name="T13" fmla="*/ 97 h 175"/>
              <a:gd name="T14" fmla="*/ 59 w 154"/>
              <a:gd name="T15" fmla="*/ 90 h 175"/>
              <a:gd name="T16" fmla="*/ 45 w 154"/>
              <a:gd name="T17" fmla="*/ 75 h 175"/>
              <a:gd name="T18" fmla="*/ 45 w 154"/>
              <a:gd name="T19" fmla="*/ 69 h 175"/>
              <a:gd name="T20" fmla="*/ 56 w 154"/>
              <a:gd name="T21" fmla="*/ 69 h 175"/>
              <a:gd name="T22" fmla="*/ 67 w 154"/>
              <a:gd name="T23" fmla="*/ 71 h 175"/>
              <a:gd name="T24" fmla="*/ 48 w 154"/>
              <a:gd name="T25" fmla="*/ 62 h 175"/>
              <a:gd name="T26" fmla="*/ 52 w 154"/>
              <a:gd name="T27" fmla="*/ 43 h 175"/>
              <a:gd name="T28" fmla="*/ 59 w 154"/>
              <a:gd name="T29" fmla="*/ 39 h 175"/>
              <a:gd name="T30" fmla="*/ 56 w 154"/>
              <a:gd name="T31" fmla="*/ 19 h 175"/>
              <a:gd name="T32" fmla="*/ 64 w 154"/>
              <a:gd name="T33" fmla="*/ 4 h 175"/>
              <a:gd name="T34" fmla="*/ 75 w 154"/>
              <a:gd name="T35" fmla="*/ 4 h 175"/>
              <a:gd name="T36" fmla="*/ 86 w 154"/>
              <a:gd name="T37" fmla="*/ 2 h 175"/>
              <a:gd name="T38" fmla="*/ 79 w 154"/>
              <a:gd name="T39" fmla="*/ 58 h 175"/>
              <a:gd name="T40" fmla="*/ 82 w 154"/>
              <a:gd name="T41" fmla="*/ 58 h 175"/>
              <a:gd name="T42" fmla="*/ 91 w 154"/>
              <a:gd name="T43" fmla="*/ 49 h 175"/>
              <a:gd name="T44" fmla="*/ 97 w 154"/>
              <a:gd name="T45" fmla="*/ 59 h 175"/>
              <a:gd name="T46" fmla="*/ 89 w 154"/>
              <a:gd name="T47" fmla="*/ 77 h 175"/>
              <a:gd name="T48" fmla="*/ 76 w 154"/>
              <a:gd name="T49" fmla="*/ 85 h 175"/>
              <a:gd name="T50" fmla="*/ 70 w 154"/>
              <a:gd name="T51" fmla="*/ 112 h 175"/>
              <a:gd name="T52" fmla="*/ 79 w 154"/>
              <a:gd name="T53" fmla="*/ 111 h 175"/>
              <a:gd name="T54" fmla="*/ 98 w 154"/>
              <a:gd name="T55" fmla="*/ 78 h 175"/>
              <a:gd name="T56" fmla="*/ 105 w 154"/>
              <a:gd name="T57" fmla="*/ 88 h 175"/>
              <a:gd name="T58" fmla="*/ 102 w 154"/>
              <a:gd name="T59" fmla="*/ 74 h 175"/>
              <a:gd name="T60" fmla="*/ 120 w 154"/>
              <a:gd name="T61" fmla="*/ 62 h 175"/>
              <a:gd name="T62" fmla="*/ 126 w 154"/>
              <a:gd name="T63" fmla="*/ 70 h 175"/>
              <a:gd name="T64" fmla="*/ 121 w 154"/>
              <a:gd name="T65" fmla="*/ 55 h 175"/>
              <a:gd name="T66" fmla="*/ 106 w 154"/>
              <a:gd name="T67" fmla="*/ 43 h 175"/>
              <a:gd name="T68" fmla="*/ 115 w 154"/>
              <a:gd name="T69" fmla="*/ 28 h 175"/>
              <a:gd name="T70" fmla="*/ 127 w 154"/>
              <a:gd name="T71" fmla="*/ 37 h 175"/>
              <a:gd name="T72" fmla="*/ 120 w 154"/>
              <a:gd name="T73" fmla="*/ 21 h 175"/>
              <a:gd name="T74" fmla="*/ 121 w 154"/>
              <a:gd name="T75" fmla="*/ 13 h 175"/>
              <a:gd name="T76" fmla="*/ 135 w 154"/>
              <a:gd name="T77" fmla="*/ 28 h 175"/>
              <a:gd name="T78" fmla="*/ 142 w 154"/>
              <a:gd name="T79" fmla="*/ 30 h 175"/>
              <a:gd name="T80" fmla="*/ 146 w 154"/>
              <a:gd name="T81" fmla="*/ 39 h 175"/>
              <a:gd name="T82" fmla="*/ 153 w 154"/>
              <a:gd name="T83" fmla="*/ 37 h 175"/>
              <a:gd name="T84" fmla="*/ 153 w 154"/>
              <a:gd name="T85" fmla="*/ 58 h 175"/>
              <a:gd name="T86" fmla="*/ 154 w 154"/>
              <a:gd name="T87" fmla="*/ 82 h 175"/>
              <a:gd name="T88" fmla="*/ 145 w 154"/>
              <a:gd name="T89" fmla="*/ 94 h 175"/>
              <a:gd name="T90" fmla="*/ 141 w 154"/>
              <a:gd name="T91" fmla="*/ 108 h 175"/>
              <a:gd name="T92" fmla="*/ 109 w 154"/>
              <a:gd name="T93" fmla="*/ 115 h 175"/>
              <a:gd name="T94" fmla="*/ 101 w 154"/>
              <a:gd name="T95" fmla="*/ 139 h 175"/>
              <a:gd name="T96" fmla="*/ 87 w 154"/>
              <a:gd name="T97" fmla="*/ 153 h 175"/>
              <a:gd name="T98" fmla="*/ 81 w 154"/>
              <a:gd name="T99" fmla="*/ 129 h 175"/>
              <a:gd name="T100" fmla="*/ 71 w 154"/>
              <a:gd name="T101" fmla="*/ 148 h 175"/>
              <a:gd name="T102" fmla="*/ 60 w 154"/>
              <a:gd name="T103" fmla="*/ 174 h 175"/>
              <a:gd name="T104" fmla="*/ 49 w 154"/>
              <a:gd name="T105" fmla="*/ 169 h 175"/>
              <a:gd name="T106" fmla="*/ 42 w 154"/>
              <a:gd name="T107" fmla="*/ 150 h 175"/>
              <a:gd name="T108" fmla="*/ 59 w 154"/>
              <a:gd name="T109" fmla="*/ 126 h 175"/>
              <a:gd name="T110" fmla="*/ 52 w 154"/>
              <a:gd name="T111" fmla="*/ 126 h 175"/>
              <a:gd name="T112" fmla="*/ 41 w 154"/>
              <a:gd name="T113" fmla="*/ 13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" h="175">
                <a:moveTo>
                  <a:pt x="29" y="154"/>
                </a:moveTo>
                <a:lnTo>
                  <a:pt x="20" y="165"/>
                </a:lnTo>
                <a:lnTo>
                  <a:pt x="14" y="174"/>
                </a:lnTo>
                <a:lnTo>
                  <a:pt x="12" y="174"/>
                </a:lnTo>
                <a:lnTo>
                  <a:pt x="0" y="174"/>
                </a:lnTo>
                <a:lnTo>
                  <a:pt x="3" y="169"/>
                </a:lnTo>
                <a:lnTo>
                  <a:pt x="4" y="168"/>
                </a:lnTo>
                <a:lnTo>
                  <a:pt x="25" y="137"/>
                </a:lnTo>
                <a:lnTo>
                  <a:pt x="26" y="133"/>
                </a:lnTo>
                <a:lnTo>
                  <a:pt x="19" y="124"/>
                </a:lnTo>
                <a:lnTo>
                  <a:pt x="22" y="123"/>
                </a:lnTo>
                <a:lnTo>
                  <a:pt x="33" y="127"/>
                </a:lnTo>
                <a:lnTo>
                  <a:pt x="34" y="123"/>
                </a:lnTo>
                <a:lnTo>
                  <a:pt x="33" y="123"/>
                </a:lnTo>
                <a:lnTo>
                  <a:pt x="31" y="122"/>
                </a:lnTo>
                <a:lnTo>
                  <a:pt x="20" y="115"/>
                </a:lnTo>
                <a:lnTo>
                  <a:pt x="22" y="108"/>
                </a:lnTo>
                <a:lnTo>
                  <a:pt x="30" y="103"/>
                </a:lnTo>
                <a:lnTo>
                  <a:pt x="44" y="92"/>
                </a:lnTo>
                <a:lnTo>
                  <a:pt x="52" y="96"/>
                </a:lnTo>
                <a:lnTo>
                  <a:pt x="56" y="97"/>
                </a:lnTo>
                <a:lnTo>
                  <a:pt x="56" y="96"/>
                </a:lnTo>
                <a:lnTo>
                  <a:pt x="59" y="92"/>
                </a:lnTo>
                <a:lnTo>
                  <a:pt x="59" y="90"/>
                </a:lnTo>
                <a:lnTo>
                  <a:pt x="55" y="88"/>
                </a:lnTo>
                <a:lnTo>
                  <a:pt x="46" y="81"/>
                </a:lnTo>
                <a:lnTo>
                  <a:pt x="45" y="75"/>
                </a:lnTo>
                <a:lnTo>
                  <a:pt x="45" y="73"/>
                </a:lnTo>
                <a:lnTo>
                  <a:pt x="45" y="71"/>
                </a:lnTo>
                <a:lnTo>
                  <a:pt x="45" y="69"/>
                </a:lnTo>
                <a:lnTo>
                  <a:pt x="46" y="69"/>
                </a:lnTo>
                <a:lnTo>
                  <a:pt x="50" y="69"/>
                </a:lnTo>
                <a:lnTo>
                  <a:pt x="56" y="69"/>
                </a:lnTo>
                <a:lnTo>
                  <a:pt x="60" y="74"/>
                </a:lnTo>
                <a:lnTo>
                  <a:pt x="63" y="75"/>
                </a:lnTo>
                <a:lnTo>
                  <a:pt x="67" y="71"/>
                </a:lnTo>
                <a:lnTo>
                  <a:pt x="61" y="58"/>
                </a:lnTo>
                <a:lnTo>
                  <a:pt x="50" y="62"/>
                </a:lnTo>
                <a:lnTo>
                  <a:pt x="48" y="62"/>
                </a:lnTo>
                <a:lnTo>
                  <a:pt x="42" y="55"/>
                </a:lnTo>
                <a:lnTo>
                  <a:pt x="45" y="43"/>
                </a:lnTo>
                <a:lnTo>
                  <a:pt x="52" y="43"/>
                </a:lnTo>
                <a:lnTo>
                  <a:pt x="53" y="43"/>
                </a:lnTo>
                <a:lnTo>
                  <a:pt x="55" y="41"/>
                </a:lnTo>
                <a:lnTo>
                  <a:pt x="59" y="39"/>
                </a:lnTo>
                <a:lnTo>
                  <a:pt x="60" y="37"/>
                </a:lnTo>
                <a:lnTo>
                  <a:pt x="53" y="32"/>
                </a:lnTo>
                <a:lnTo>
                  <a:pt x="56" y="19"/>
                </a:lnTo>
                <a:lnTo>
                  <a:pt x="60" y="9"/>
                </a:lnTo>
                <a:lnTo>
                  <a:pt x="61" y="6"/>
                </a:lnTo>
                <a:lnTo>
                  <a:pt x="64" y="4"/>
                </a:lnTo>
                <a:lnTo>
                  <a:pt x="70" y="0"/>
                </a:lnTo>
                <a:lnTo>
                  <a:pt x="72" y="4"/>
                </a:lnTo>
                <a:lnTo>
                  <a:pt x="75" y="4"/>
                </a:lnTo>
                <a:lnTo>
                  <a:pt x="82" y="3"/>
                </a:lnTo>
                <a:lnTo>
                  <a:pt x="82" y="2"/>
                </a:lnTo>
                <a:lnTo>
                  <a:pt x="86" y="2"/>
                </a:lnTo>
                <a:lnTo>
                  <a:pt x="93" y="21"/>
                </a:lnTo>
                <a:lnTo>
                  <a:pt x="83" y="48"/>
                </a:lnTo>
                <a:lnTo>
                  <a:pt x="79" y="58"/>
                </a:lnTo>
                <a:lnTo>
                  <a:pt x="76" y="62"/>
                </a:lnTo>
                <a:lnTo>
                  <a:pt x="79" y="59"/>
                </a:lnTo>
                <a:lnTo>
                  <a:pt x="82" y="58"/>
                </a:lnTo>
                <a:lnTo>
                  <a:pt x="87" y="54"/>
                </a:lnTo>
                <a:lnTo>
                  <a:pt x="89" y="52"/>
                </a:lnTo>
                <a:lnTo>
                  <a:pt x="91" y="49"/>
                </a:lnTo>
                <a:lnTo>
                  <a:pt x="93" y="47"/>
                </a:lnTo>
                <a:lnTo>
                  <a:pt x="97" y="47"/>
                </a:lnTo>
                <a:lnTo>
                  <a:pt x="97" y="59"/>
                </a:lnTo>
                <a:lnTo>
                  <a:pt x="97" y="62"/>
                </a:lnTo>
                <a:lnTo>
                  <a:pt x="94" y="73"/>
                </a:lnTo>
                <a:lnTo>
                  <a:pt x="89" y="77"/>
                </a:lnTo>
                <a:lnTo>
                  <a:pt x="83" y="84"/>
                </a:lnTo>
                <a:lnTo>
                  <a:pt x="82" y="84"/>
                </a:lnTo>
                <a:lnTo>
                  <a:pt x="76" y="85"/>
                </a:lnTo>
                <a:lnTo>
                  <a:pt x="74" y="92"/>
                </a:lnTo>
                <a:lnTo>
                  <a:pt x="75" y="107"/>
                </a:lnTo>
                <a:lnTo>
                  <a:pt x="70" y="112"/>
                </a:lnTo>
                <a:lnTo>
                  <a:pt x="70" y="114"/>
                </a:lnTo>
                <a:lnTo>
                  <a:pt x="75" y="116"/>
                </a:lnTo>
                <a:lnTo>
                  <a:pt x="79" y="111"/>
                </a:lnTo>
                <a:lnTo>
                  <a:pt x="81" y="108"/>
                </a:lnTo>
                <a:lnTo>
                  <a:pt x="79" y="93"/>
                </a:lnTo>
                <a:lnTo>
                  <a:pt x="98" y="78"/>
                </a:lnTo>
                <a:lnTo>
                  <a:pt x="102" y="82"/>
                </a:lnTo>
                <a:lnTo>
                  <a:pt x="104" y="86"/>
                </a:lnTo>
                <a:lnTo>
                  <a:pt x="105" y="88"/>
                </a:lnTo>
                <a:lnTo>
                  <a:pt x="104" y="81"/>
                </a:lnTo>
                <a:lnTo>
                  <a:pt x="102" y="75"/>
                </a:lnTo>
                <a:lnTo>
                  <a:pt x="102" y="74"/>
                </a:lnTo>
                <a:lnTo>
                  <a:pt x="102" y="59"/>
                </a:lnTo>
                <a:lnTo>
                  <a:pt x="109" y="60"/>
                </a:lnTo>
                <a:lnTo>
                  <a:pt x="120" y="62"/>
                </a:lnTo>
                <a:lnTo>
                  <a:pt x="120" y="63"/>
                </a:lnTo>
                <a:lnTo>
                  <a:pt x="124" y="67"/>
                </a:lnTo>
                <a:lnTo>
                  <a:pt x="126" y="70"/>
                </a:lnTo>
                <a:lnTo>
                  <a:pt x="126" y="64"/>
                </a:lnTo>
                <a:lnTo>
                  <a:pt x="124" y="59"/>
                </a:lnTo>
                <a:lnTo>
                  <a:pt x="121" y="55"/>
                </a:lnTo>
                <a:lnTo>
                  <a:pt x="112" y="52"/>
                </a:lnTo>
                <a:lnTo>
                  <a:pt x="108" y="48"/>
                </a:lnTo>
                <a:lnTo>
                  <a:pt x="106" y="43"/>
                </a:lnTo>
                <a:lnTo>
                  <a:pt x="105" y="43"/>
                </a:lnTo>
                <a:lnTo>
                  <a:pt x="104" y="39"/>
                </a:lnTo>
                <a:lnTo>
                  <a:pt x="115" y="28"/>
                </a:lnTo>
                <a:lnTo>
                  <a:pt x="119" y="29"/>
                </a:lnTo>
                <a:lnTo>
                  <a:pt x="120" y="29"/>
                </a:lnTo>
                <a:lnTo>
                  <a:pt x="127" y="37"/>
                </a:lnTo>
                <a:lnTo>
                  <a:pt x="130" y="36"/>
                </a:lnTo>
                <a:lnTo>
                  <a:pt x="126" y="25"/>
                </a:lnTo>
                <a:lnTo>
                  <a:pt x="120" y="21"/>
                </a:lnTo>
                <a:lnTo>
                  <a:pt x="119" y="14"/>
                </a:lnTo>
                <a:lnTo>
                  <a:pt x="119" y="13"/>
                </a:lnTo>
                <a:lnTo>
                  <a:pt x="121" y="13"/>
                </a:lnTo>
                <a:lnTo>
                  <a:pt x="126" y="19"/>
                </a:lnTo>
                <a:lnTo>
                  <a:pt x="131" y="25"/>
                </a:lnTo>
                <a:lnTo>
                  <a:pt x="135" y="28"/>
                </a:lnTo>
                <a:lnTo>
                  <a:pt x="136" y="30"/>
                </a:lnTo>
                <a:lnTo>
                  <a:pt x="139" y="28"/>
                </a:lnTo>
                <a:lnTo>
                  <a:pt x="142" y="30"/>
                </a:lnTo>
                <a:lnTo>
                  <a:pt x="143" y="36"/>
                </a:lnTo>
                <a:lnTo>
                  <a:pt x="143" y="39"/>
                </a:lnTo>
                <a:lnTo>
                  <a:pt x="146" y="39"/>
                </a:lnTo>
                <a:lnTo>
                  <a:pt x="147" y="36"/>
                </a:lnTo>
                <a:lnTo>
                  <a:pt x="150" y="33"/>
                </a:lnTo>
                <a:lnTo>
                  <a:pt x="153" y="37"/>
                </a:lnTo>
                <a:lnTo>
                  <a:pt x="149" y="43"/>
                </a:lnTo>
                <a:lnTo>
                  <a:pt x="150" y="45"/>
                </a:lnTo>
                <a:lnTo>
                  <a:pt x="153" y="58"/>
                </a:lnTo>
                <a:lnTo>
                  <a:pt x="154" y="63"/>
                </a:lnTo>
                <a:lnTo>
                  <a:pt x="154" y="77"/>
                </a:lnTo>
                <a:lnTo>
                  <a:pt x="154" y="82"/>
                </a:lnTo>
                <a:lnTo>
                  <a:pt x="151" y="88"/>
                </a:lnTo>
                <a:lnTo>
                  <a:pt x="149" y="93"/>
                </a:lnTo>
                <a:lnTo>
                  <a:pt x="145" y="94"/>
                </a:lnTo>
                <a:lnTo>
                  <a:pt x="147" y="105"/>
                </a:lnTo>
                <a:lnTo>
                  <a:pt x="142" y="108"/>
                </a:lnTo>
                <a:lnTo>
                  <a:pt x="141" y="108"/>
                </a:lnTo>
                <a:lnTo>
                  <a:pt x="126" y="107"/>
                </a:lnTo>
                <a:lnTo>
                  <a:pt x="111" y="115"/>
                </a:lnTo>
                <a:lnTo>
                  <a:pt x="109" y="115"/>
                </a:lnTo>
                <a:lnTo>
                  <a:pt x="106" y="122"/>
                </a:lnTo>
                <a:lnTo>
                  <a:pt x="104" y="133"/>
                </a:lnTo>
                <a:lnTo>
                  <a:pt x="101" y="139"/>
                </a:lnTo>
                <a:lnTo>
                  <a:pt x="98" y="145"/>
                </a:lnTo>
                <a:lnTo>
                  <a:pt x="97" y="149"/>
                </a:lnTo>
                <a:lnTo>
                  <a:pt x="87" y="153"/>
                </a:lnTo>
                <a:lnTo>
                  <a:pt x="87" y="141"/>
                </a:lnTo>
                <a:lnTo>
                  <a:pt x="87" y="130"/>
                </a:lnTo>
                <a:lnTo>
                  <a:pt x="81" y="129"/>
                </a:lnTo>
                <a:lnTo>
                  <a:pt x="79" y="139"/>
                </a:lnTo>
                <a:lnTo>
                  <a:pt x="78" y="146"/>
                </a:lnTo>
                <a:lnTo>
                  <a:pt x="71" y="148"/>
                </a:lnTo>
                <a:lnTo>
                  <a:pt x="72" y="160"/>
                </a:lnTo>
                <a:lnTo>
                  <a:pt x="63" y="172"/>
                </a:lnTo>
                <a:lnTo>
                  <a:pt x="60" y="174"/>
                </a:lnTo>
                <a:lnTo>
                  <a:pt x="57" y="175"/>
                </a:lnTo>
                <a:lnTo>
                  <a:pt x="52" y="171"/>
                </a:lnTo>
                <a:lnTo>
                  <a:pt x="49" y="169"/>
                </a:lnTo>
                <a:lnTo>
                  <a:pt x="38" y="165"/>
                </a:lnTo>
                <a:lnTo>
                  <a:pt x="35" y="163"/>
                </a:lnTo>
                <a:lnTo>
                  <a:pt x="42" y="150"/>
                </a:lnTo>
                <a:lnTo>
                  <a:pt x="55" y="134"/>
                </a:lnTo>
                <a:lnTo>
                  <a:pt x="59" y="127"/>
                </a:lnTo>
                <a:lnTo>
                  <a:pt x="59" y="126"/>
                </a:lnTo>
                <a:lnTo>
                  <a:pt x="52" y="126"/>
                </a:lnTo>
                <a:lnTo>
                  <a:pt x="52" y="124"/>
                </a:lnTo>
                <a:lnTo>
                  <a:pt x="52" y="126"/>
                </a:lnTo>
                <a:lnTo>
                  <a:pt x="49" y="129"/>
                </a:lnTo>
                <a:lnTo>
                  <a:pt x="44" y="135"/>
                </a:lnTo>
                <a:lnTo>
                  <a:pt x="41" y="138"/>
                </a:lnTo>
                <a:lnTo>
                  <a:pt x="41" y="139"/>
                </a:lnTo>
                <a:lnTo>
                  <a:pt x="29" y="15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5" name="Freeform 619"/>
          <p:cNvSpPr>
            <a:spLocks/>
          </p:cNvSpPr>
          <p:nvPr/>
        </p:nvSpPr>
        <p:spPr bwMode="auto">
          <a:xfrm>
            <a:off x="6286500" y="2001838"/>
            <a:ext cx="65088" cy="69850"/>
          </a:xfrm>
          <a:custGeom>
            <a:avLst/>
            <a:gdLst>
              <a:gd name="T0" fmla="*/ 19 w 41"/>
              <a:gd name="T1" fmla="*/ 35 h 44"/>
              <a:gd name="T2" fmla="*/ 30 w 41"/>
              <a:gd name="T3" fmla="*/ 35 h 44"/>
              <a:gd name="T4" fmla="*/ 31 w 41"/>
              <a:gd name="T5" fmla="*/ 35 h 44"/>
              <a:gd name="T6" fmla="*/ 41 w 41"/>
              <a:gd name="T7" fmla="*/ 22 h 44"/>
              <a:gd name="T8" fmla="*/ 34 w 41"/>
              <a:gd name="T9" fmla="*/ 13 h 44"/>
              <a:gd name="T10" fmla="*/ 36 w 41"/>
              <a:gd name="T11" fmla="*/ 7 h 44"/>
              <a:gd name="T12" fmla="*/ 27 w 41"/>
              <a:gd name="T13" fmla="*/ 0 h 44"/>
              <a:gd name="T14" fmla="*/ 16 w 41"/>
              <a:gd name="T15" fmla="*/ 3 h 44"/>
              <a:gd name="T16" fmla="*/ 12 w 41"/>
              <a:gd name="T17" fmla="*/ 13 h 44"/>
              <a:gd name="T18" fmla="*/ 0 w 41"/>
              <a:gd name="T19" fmla="*/ 37 h 44"/>
              <a:gd name="T20" fmla="*/ 6 w 41"/>
              <a:gd name="T21" fmla="*/ 44 h 44"/>
              <a:gd name="T22" fmla="*/ 19 w 41"/>
              <a:gd name="T23" fmla="*/ 35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1" h="44">
                <a:moveTo>
                  <a:pt x="19" y="35"/>
                </a:moveTo>
                <a:lnTo>
                  <a:pt x="30" y="35"/>
                </a:lnTo>
                <a:lnTo>
                  <a:pt x="31" y="35"/>
                </a:lnTo>
                <a:lnTo>
                  <a:pt x="41" y="22"/>
                </a:lnTo>
                <a:lnTo>
                  <a:pt x="34" y="13"/>
                </a:lnTo>
                <a:lnTo>
                  <a:pt x="36" y="7"/>
                </a:lnTo>
                <a:lnTo>
                  <a:pt x="27" y="0"/>
                </a:lnTo>
                <a:lnTo>
                  <a:pt x="16" y="3"/>
                </a:lnTo>
                <a:lnTo>
                  <a:pt x="12" y="13"/>
                </a:lnTo>
                <a:lnTo>
                  <a:pt x="0" y="37"/>
                </a:lnTo>
                <a:lnTo>
                  <a:pt x="6" y="44"/>
                </a:lnTo>
                <a:lnTo>
                  <a:pt x="19" y="3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6" name="Freeform 620"/>
          <p:cNvSpPr>
            <a:spLocks/>
          </p:cNvSpPr>
          <p:nvPr/>
        </p:nvSpPr>
        <p:spPr bwMode="auto">
          <a:xfrm>
            <a:off x="6056313" y="1993900"/>
            <a:ext cx="63500" cy="41275"/>
          </a:xfrm>
          <a:custGeom>
            <a:avLst/>
            <a:gdLst>
              <a:gd name="T0" fmla="*/ 7 w 40"/>
              <a:gd name="T1" fmla="*/ 18 h 26"/>
              <a:gd name="T2" fmla="*/ 11 w 40"/>
              <a:gd name="T3" fmla="*/ 25 h 26"/>
              <a:gd name="T4" fmla="*/ 15 w 40"/>
              <a:gd name="T5" fmla="*/ 26 h 26"/>
              <a:gd name="T6" fmla="*/ 21 w 40"/>
              <a:gd name="T7" fmla="*/ 25 h 26"/>
              <a:gd name="T8" fmla="*/ 28 w 40"/>
              <a:gd name="T9" fmla="*/ 23 h 26"/>
              <a:gd name="T10" fmla="*/ 33 w 40"/>
              <a:gd name="T11" fmla="*/ 18 h 26"/>
              <a:gd name="T12" fmla="*/ 40 w 40"/>
              <a:gd name="T13" fmla="*/ 11 h 26"/>
              <a:gd name="T14" fmla="*/ 36 w 40"/>
              <a:gd name="T15" fmla="*/ 10 h 26"/>
              <a:gd name="T16" fmla="*/ 33 w 40"/>
              <a:gd name="T17" fmla="*/ 7 h 26"/>
              <a:gd name="T18" fmla="*/ 30 w 40"/>
              <a:gd name="T19" fmla="*/ 7 h 26"/>
              <a:gd name="T20" fmla="*/ 26 w 40"/>
              <a:gd name="T21" fmla="*/ 4 h 26"/>
              <a:gd name="T22" fmla="*/ 20 w 40"/>
              <a:gd name="T23" fmla="*/ 7 h 26"/>
              <a:gd name="T24" fmla="*/ 10 w 40"/>
              <a:gd name="T25" fmla="*/ 0 h 26"/>
              <a:gd name="T26" fmla="*/ 0 w 40"/>
              <a:gd name="T27" fmla="*/ 8 h 26"/>
              <a:gd name="T28" fmla="*/ 7 w 40"/>
              <a:gd name="T29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" h="26">
                <a:moveTo>
                  <a:pt x="7" y="18"/>
                </a:moveTo>
                <a:lnTo>
                  <a:pt x="11" y="25"/>
                </a:lnTo>
                <a:lnTo>
                  <a:pt x="15" y="26"/>
                </a:lnTo>
                <a:lnTo>
                  <a:pt x="21" y="25"/>
                </a:lnTo>
                <a:lnTo>
                  <a:pt x="28" y="23"/>
                </a:lnTo>
                <a:lnTo>
                  <a:pt x="33" y="18"/>
                </a:lnTo>
                <a:lnTo>
                  <a:pt x="40" y="11"/>
                </a:lnTo>
                <a:lnTo>
                  <a:pt x="36" y="10"/>
                </a:lnTo>
                <a:lnTo>
                  <a:pt x="33" y="7"/>
                </a:lnTo>
                <a:lnTo>
                  <a:pt x="30" y="7"/>
                </a:lnTo>
                <a:lnTo>
                  <a:pt x="26" y="4"/>
                </a:lnTo>
                <a:lnTo>
                  <a:pt x="20" y="7"/>
                </a:lnTo>
                <a:lnTo>
                  <a:pt x="10" y="0"/>
                </a:lnTo>
                <a:lnTo>
                  <a:pt x="0" y="8"/>
                </a:lnTo>
                <a:lnTo>
                  <a:pt x="7" y="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7" name="Freeform 621"/>
          <p:cNvSpPr>
            <a:spLocks/>
          </p:cNvSpPr>
          <p:nvPr/>
        </p:nvSpPr>
        <p:spPr bwMode="auto">
          <a:xfrm>
            <a:off x="6022975" y="1814513"/>
            <a:ext cx="157163" cy="180975"/>
          </a:xfrm>
          <a:custGeom>
            <a:avLst/>
            <a:gdLst>
              <a:gd name="T0" fmla="*/ 80 w 99"/>
              <a:gd name="T1" fmla="*/ 101 h 114"/>
              <a:gd name="T2" fmla="*/ 99 w 99"/>
              <a:gd name="T3" fmla="*/ 86 h 114"/>
              <a:gd name="T4" fmla="*/ 99 w 99"/>
              <a:gd name="T5" fmla="*/ 80 h 114"/>
              <a:gd name="T6" fmla="*/ 88 w 99"/>
              <a:gd name="T7" fmla="*/ 67 h 114"/>
              <a:gd name="T8" fmla="*/ 88 w 99"/>
              <a:gd name="T9" fmla="*/ 64 h 114"/>
              <a:gd name="T10" fmla="*/ 98 w 99"/>
              <a:gd name="T11" fmla="*/ 53 h 114"/>
              <a:gd name="T12" fmla="*/ 94 w 99"/>
              <a:gd name="T13" fmla="*/ 38 h 114"/>
              <a:gd name="T14" fmla="*/ 87 w 99"/>
              <a:gd name="T15" fmla="*/ 48 h 114"/>
              <a:gd name="T16" fmla="*/ 84 w 99"/>
              <a:gd name="T17" fmla="*/ 46 h 114"/>
              <a:gd name="T18" fmla="*/ 79 w 99"/>
              <a:gd name="T19" fmla="*/ 20 h 114"/>
              <a:gd name="T20" fmla="*/ 75 w 99"/>
              <a:gd name="T21" fmla="*/ 4 h 114"/>
              <a:gd name="T22" fmla="*/ 69 w 99"/>
              <a:gd name="T23" fmla="*/ 1 h 114"/>
              <a:gd name="T24" fmla="*/ 61 w 99"/>
              <a:gd name="T25" fmla="*/ 12 h 114"/>
              <a:gd name="T26" fmla="*/ 65 w 99"/>
              <a:gd name="T27" fmla="*/ 31 h 114"/>
              <a:gd name="T28" fmla="*/ 69 w 99"/>
              <a:gd name="T29" fmla="*/ 42 h 114"/>
              <a:gd name="T30" fmla="*/ 65 w 99"/>
              <a:gd name="T31" fmla="*/ 53 h 114"/>
              <a:gd name="T32" fmla="*/ 60 w 99"/>
              <a:gd name="T33" fmla="*/ 54 h 114"/>
              <a:gd name="T34" fmla="*/ 47 w 99"/>
              <a:gd name="T35" fmla="*/ 49 h 114"/>
              <a:gd name="T36" fmla="*/ 56 w 99"/>
              <a:gd name="T37" fmla="*/ 57 h 114"/>
              <a:gd name="T38" fmla="*/ 49 w 99"/>
              <a:gd name="T39" fmla="*/ 60 h 114"/>
              <a:gd name="T40" fmla="*/ 34 w 99"/>
              <a:gd name="T41" fmla="*/ 63 h 114"/>
              <a:gd name="T42" fmla="*/ 30 w 99"/>
              <a:gd name="T43" fmla="*/ 49 h 114"/>
              <a:gd name="T44" fmla="*/ 20 w 99"/>
              <a:gd name="T45" fmla="*/ 63 h 114"/>
              <a:gd name="T46" fmla="*/ 6 w 99"/>
              <a:gd name="T47" fmla="*/ 64 h 114"/>
              <a:gd name="T48" fmla="*/ 0 w 99"/>
              <a:gd name="T49" fmla="*/ 84 h 114"/>
              <a:gd name="T50" fmla="*/ 16 w 99"/>
              <a:gd name="T51" fmla="*/ 103 h 114"/>
              <a:gd name="T52" fmla="*/ 27 w 99"/>
              <a:gd name="T53" fmla="*/ 94 h 114"/>
              <a:gd name="T54" fmla="*/ 39 w 99"/>
              <a:gd name="T55" fmla="*/ 90 h 114"/>
              <a:gd name="T56" fmla="*/ 53 w 99"/>
              <a:gd name="T57" fmla="*/ 83 h 114"/>
              <a:gd name="T58" fmla="*/ 71 w 99"/>
              <a:gd name="T59" fmla="*/ 68 h 114"/>
              <a:gd name="T60" fmla="*/ 65 w 99"/>
              <a:gd name="T61" fmla="*/ 86 h 114"/>
              <a:gd name="T62" fmla="*/ 47 w 99"/>
              <a:gd name="T63" fmla="*/ 95 h 114"/>
              <a:gd name="T64" fmla="*/ 47 w 99"/>
              <a:gd name="T65" fmla="*/ 113 h 114"/>
              <a:gd name="T66" fmla="*/ 62 w 99"/>
              <a:gd name="T6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" h="114">
                <a:moveTo>
                  <a:pt x="68" y="109"/>
                </a:moveTo>
                <a:lnTo>
                  <a:pt x="80" y="101"/>
                </a:lnTo>
                <a:lnTo>
                  <a:pt x="96" y="88"/>
                </a:lnTo>
                <a:lnTo>
                  <a:pt x="99" y="86"/>
                </a:lnTo>
                <a:lnTo>
                  <a:pt x="99" y="82"/>
                </a:lnTo>
                <a:lnTo>
                  <a:pt x="99" y="80"/>
                </a:lnTo>
                <a:lnTo>
                  <a:pt x="99" y="72"/>
                </a:lnTo>
                <a:lnTo>
                  <a:pt x="88" y="67"/>
                </a:lnTo>
                <a:lnTo>
                  <a:pt x="87" y="65"/>
                </a:lnTo>
                <a:lnTo>
                  <a:pt x="88" y="64"/>
                </a:lnTo>
                <a:lnTo>
                  <a:pt x="90" y="57"/>
                </a:lnTo>
                <a:lnTo>
                  <a:pt x="98" y="53"/>
                </a:lnTo>
                <a:lnTo>
                  <a:pt x="98" y="42"/>
                </a:lnTo>
                <a:lnTo>
                  <a:pt x="94" y="38"/>
                </a:lnTo>
                <a:lnTo>
                  <a:pt x="92" y="41"/>
                </a:lnTo>
                <a:lnTo>
                  <a:pt x="87" y="48"/>
                </a:lnTo>
                <a:lnTo>
                  <a:pt x="86" y="48"/>
                </a:lnTo>
                <a:lnTo>
                  <a:pt x="84" y="46"/>
                </a:lnTo>
                <a:lnTo>
                  <a:pt x="90" y="27"/>
                </a:lnTo>
                <a:lnTo>
                  <a:pt x="79" y="20"/>
                </a:lnTo>
                <a:lnTo>
                  <a:pt x="75" y="12"/>
                </a:lnTo>
                <a:lnTo>
                  <a:pt x="75" y="4"/>
                </a:lnTo>
                <a:lnTo>
                  <a:pt x="75" y="0"/>
                </a:lnTo>
                <a:lnTo>
                  <a:pt x="69" y="1"/>
                </a:lnTo>
                <a:lnTo>
                  <a:pt x="64" y="4"/>
                </a:lnTo>
                <a:lnTo>
                  <a:pt x="61" y="12"/>
                </a:lnTo>
                <a:lnTo>
                  <a:pt x="66" y="28"/>
                </a:lnTo>
                <a:lnTo>
                  <a:pt x="65" y="31"/>
                </a:lnTo>
                <a:lnTo>
                  <a:pt x="65" y="34"/>
                </a:lnTo>
                <a:lnTo>
                  <a:pt x="69" y="42"/>
                </a:lnTo>
                <a:lnTo>
                  <a:pt x="65" y="43"/>
                </a:lnTo>
                <a:lnTo>
                  <a:pt x="65" y="53"/>
                </a:lnTo>
                <a:lnTo>
                  <a:pt x="61" y="54"/>
                </a:lnTo>
                <a:lnTo>
                  <a:pt x="60" y="54"/>
                </a:lnTo>
                <a:lnTo>
                  <a:pt x="57" y="42"/>
                </a:lnTo>
                <a:lnTo>
                  <a:pt x="47" y="49"/>
                </a:lnTo>
                <a:lnTo>
                  <a:pt x="50" y="52"/>
                </a:lnTo>
                <a:lnTo>
                  <a:pt x="56" y="57"/>
                </a:lnTo>
                <a:lnTo>
                  <a:pt x="51" y="63"/>
                </a:lnTo>
                <a:lnTo>
                  <a:pt x="49" y="60"/>
                </a:lnTo>
                <a:lnTo>
                  <a:pt x="45" y="58"/>
                </a:lnTo>
                <a:lnTo>
                  <a:pt x="34" y="63"/>
                </a:lnTo>
                <a:lnTo>
                  <a:pt x="28" y="64"/>
                </a:lnTo>
                <a:lnTo>
                  <a:pt x="30" y="49"/>
                </a:lnTo>
                <a:lnTo>
                  <a:pt x="26" y="48"/>
                </a:lnTo>
                <a:lnTo>
                  <a:pt x="20" y="63"/>
                </a:lnTo>
                <a:lnTo>
                  <a:pt x="17" y="54"/>
                </a:lnTo>
                <a:lnTo>
                  <a:pt x="6" y="64"/>
                </a:lnTo>
                <a:lnTo>
                  <a:pt x="15" y="73"/>
                </a:lnTo>
                <a:lnTo>
                  <a:pt x="0" y="84"/>
                </a:lnTo>
                <a:lnTo>
                  <a:pt x="8" y="108"/>
                </a:lnTo>
                <a:lnTo>
                  <a:pt x="16" y="103"/>
                </a:lnTo>
                <a:lnTo>
                  <a:pt x="26" y="101"/>
                </a:lnTo>
                <a:lnTo>
                  <a:pt x="27" y="94"/>
                </a:lnTo>
                <a:lnTo>
                  <a:pt x="28" y="91"/>
                </a:lnTo>
                <a:lnTo>
                  <a:pt x="39" y="90"/>
                </a:lnTo>
                <a:lnTo>
                  <a:pt x="42" y="88"/>
                </a:lnTo>
                <a:lnTo>
                  <a:pt x="53" y="83"/>
                </a:lnTo>
                <a:lnTo>
                  <a:pt x="61" y="83"/>
                </a:lnTo>
                <a:lnTo>
                  <a:pt x="71" y="68"/>
                </a:lnTo>
                <a:lnTo>
                  <a:pt x="73" y="75"/>
                </a:lnTo>
                <a:lnTo>
                  <a:pt x="65" y="86"/>
                </a:lnTo>
                <a:lnTo>
                  <a:pt x="65" y="87"/>
                </a:lnTo>
                <a:lnTo>
                  <a:pt x="47" y="95"/>
                </a:lnTo>
                <a:lnTo>
                  <a:pt x="38" y="99"/>
                </a:lnTo>
                <a:lnTo>
                  <a:pt x="47" y="113"/>
                </a:lnTo>
                <a:lnTo>
                  <a:pt x="57" y="114"/>
                </a:lnTo>
                <a:lnTo>
                  <a:pt x="62" y="114"/>
                </a:lnTo>
                <a:lnTo>
                  <a:pt x="68" y="10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8" name="Freeform 622"/>
          <p:cNvSpPr>
            <a:spLocks/>
          </p:cNvSpPr>
          <p:nvPr/>
        </p:nvSpPr>
        <p:spPr bwMode="auto">
          <a:xfrm>
            <a:off x="6400800" y="1873250"/>
            <a:ext cx="50800" cy="53975"/>
          </a:xfrm>
          <a:custGeom>
            <a:avLst/>
            <a:gdLst>
              <a:gd name="T0" fmla="*/ 0 w 32"/>
              <a:gd name="T1" fmla="*/ 34 h 34"/>
              <a:gd name="T2" fmla="*/ 11 w 32"/>
              <a:gd name="T3" fmla="*/ 34 h 34"/>
              <a:gd name="T4" fmla="*/ 22 w 32"/>
              <a:gd name="T5" fmla="*/ 28 h 34"/>
              <a:gd name="T6" fmla="*/ 28 w 32"/>
              <a:gd name="T7" fmla="*/ 27 h 34"/>
              <a:gd name="T8" fmla="*/ 32 w 32"/>
              <a:gd name="T9" fmla="*/ 19 h 34"/>
              <a:gd name="T10" fmla="*/ 32 w 32"/>
              <a:gd name="T11" fmla="*/ 17 h 34"/>
              <a:gd name="T12" fmla="*/ 17 w 32"/>
              <a:gd name="T13" fmla="*/ 0 h 34"/>
              <a:gd name="T14" fmla="*/ 6 w 32"/>
              <a:gd name="T15" fmla="*/ 21 h 34"/>
              <a:gd name="T16" fmla="*/ 0 w 32"/>
              <a:gd name="T17" fmla="*/ 32 h 34"/>
              <a:gd name="T18" fmla="*/ 0 w 32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4">
                <a:moveTo>
                  <a:pt x="0" y="34"/>
                </a:moveTo>
                <a:lnTo>
                  <a:pt x="11" y="34"/>
                </a:lnTo>
                <a:lnTo>
                  <a:pt x="22" y="28"/>
                </a:lnTo>
                <a:lnTo>
                  <a:pt x="28" y="27"/>
                </a:lnTo>
                <a:lnTo>
                  <a:pt x="32" y="19"/>
                </a:lnTo>
                <a:lnTo>
                  <a:pt x="32" y="17"/>
                </a:lnTo>
                <a:lnTo>
                  <a:pt x="17" y="0"/>
                </a:lnTo>
                <a:lnTo>
                  <a:pt x="6" y="21"/>
                </a:lnTo>
                <a:lnTo>
                  <a:pt x="0" y="32"/>
                </a:lnTo>
                <a:lnTo>
                  <a:pt x="0" y="3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9" name="Freeform 623"/>
          <p:cNvSpPr>
            <a:spLocks/>
          </p:cNvSpPr>
          <p:nvPr/>
        </p:nvSpPr>
        <p:spPr bwMode="auto">
          <a:xfrm>
            <a:off x="6438900" y="1844675"/>
            <a:ext cx="55563" cy="53975"/>
          </a:xfrm>
          <a:custGeom>
            <a:avLst/>
            <a:gdLst>
              <a:gd name="T0" fmla="*/ 20 w 35"/>
              <a:gd name="T1" fmla="*/ 27 h 34"/>
              <a:gd name="T2" fmla="*/ 35 w 35"/>
              <a:gd name="T3" fmla="*/ 12 h 34"/>
              <a:gd name="T4" fmla="*/ 32 w 35"/>
              <a:gd name="T5" fmla="*/ 8 h 34"/>
              <a:gd name="T6" fmla="*/ 25 w 35"/>
              <a:gd name="T7" fmla="*/ 0 h 34"/>
              <a:gd name="T8" fmla="*/ 9 w 35"/>
              <a:gd name="T9" fmla="*/ 0 h 34"/>
              <a:gd name="T10" fmla="*/ 13 w 35"/>
              <a:gd name="T11" fmla="*/ 4 h 34"/>
              <a:gd name="T12" fmla="*/ 19 w 35"/>
              <a:gd name="T13" fmla="*/ 12 h 34"/>
              <a:gd name="T14" fmla="*/ 16 w 35"/>
              <a:gd name="T15" fmla="*/ 14 h 34"/>
              <a:gd name="T16" fmla="*/ 13 w 35"/>
              <a:gd name="T17" fmla="*/ 14 h 34"/>
              <a:gd name="T18" fmla="*/ 4 w 35"/>
              <a:gd name="T19" fmla="*/ 0 h 34"/>
              <a:gd name="T20" fmla="*/ 1 w 35"/>
              <a:gd name="T21" fmla="*/ 3 h 34"/>
              <a:gd name="T22" fmla="*/ 0 w 35"/>
              <a:gd name="T23" fmla="*/ 5 h 34"/>
              <a:gd name="T24" fmla="*/ 5 w 35"/>
              <a:gd name="T25" fmla="*/ 19 h 34"/>
              <a:gd name="T26" fmla="*/ 10 w 35"/>
              <a:gd name="T27" fmla="*/ 31 h 34"/>
              <a:gd name="T28" fmla="*/ 10 w 35"/>
              <a:gd name="T29" fmla="*/ 33 h 34"/>
              <a:gd name="T30" fmla="*/ 12 w 35"/>
              <a:gd name="T31" fmla="*/ 33 h 34"/>
              <a:gd name="T32" fmla="*/ 12 w 35"/>
              <a:gd name="T33" fmla="*/ 34 h 34"/>
              <a:gd name="T34" fmla="*/ 13 w 35"/>
              <a:gd name="T35" fmla="*/ 34 h 34"/>
              <a:gd name="T36" fmla="*/ 20 w 35"/>
              <a:gd name="T37" fmla="*/ 27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5" h="34">
                <a:moveTo>
                  <a:pt x="20" y="27"/>
                </a:moveTo>
                <a:lnTo>
                  <a:pt x="35" y="12"/>
                </a:lnTo>
                <a:lnTo>
                  <a:pt x="32" y="8"/>
                </a:lnTo>
                <a:lnTo>
                  <a:pt x="25" y="0"/>
                </a:lnTo>
                <a:lnTo>
                  <a:pt x="9" y="0"/>
                </a:lnTo>
                <a:lnTo>
                  <a:pt x="13" y="4"/>
                </a:lnTo>
                <a:lnTo>
                  <a:pt x="19" y="12"/>
                </a:lnTo>
                <a:lnTo>
                  <a:pt x="16" y="14"/>
                </a:lnTo>
                <a:lnTo>
                  <a:pt x="13" y="14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lnTo>
                  <a:pt x="5" y="19"/>
                </a:lnTo>
                <a:lnTo>
                  <a:pt x="10" y="31"/>
                </a:lnTo>
                <a:lnTo>
                  <a:pt x="10" y="33"/>
                </a:lnTo>
                <a:lnTo>
                  <a:pt x="12" y="33"/>
                </a:lnTo>
                <a:lnTo>
                  <a:pt x="12" y="34"/>
                </a:lnTo>
                <a:lnTo>
                  <a:pt x="13" y="34"/>
                </a:lnTo>
                <a:lnTo>
                  <a:pt x="20" y="2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0" name="Freeform 624"/>
          <p:cNvSpPr>
            <a:spLocks/>
          </p:cNvSpPr>
          <p:nvPr/>
        </p:nvSpPr>
        <p:spPr bwMode="auto">
          <a:xfrm>
            <a:off x="6183313" y="1679575"/>
            <a:ext cx="112713" cy="190500"/>
          </a:xfrm>
          <a:custGeom>
            <a:avLst/>
            <a:gdLst>
              <a:gd name="T0" fmla="*/ 4 w 71"/>
              <a:gd name="T1" fmla="*/ 118 h 120"/>
              <a:gd name="T2" fmla="*/ 6 w 71"/>
              <a:gd name="T3" fmla="*/ 120 h 120"/>
              <a:gd name="T4" fmla="*/ 15 w 71"/>
              <a:gd name="T5" fmla="*/ 107 h 120"/>
              <a:gd name="T6" fmla="*/ 17 w 71"/>
              <a:gd name="T7" fmla="*/ 93 h 120"/>
              <a:gd name="T8" fmla="*/ 21 w 71"/>
              <a:gd name="T9" fmla="*/ 93 h 120"/>
              <a:gd name="T10" fmla="*/ 25 w 71"/>
              <a:gd name="T11" fmla="*/ 93 h 120"/>
              <a:gd name="T12" fmla="*/ 42 w 71"/>
              <a:gd name="T13" fmla="*/ 79 h 120"/>
              <a:gd name="T14" fmla="*/ 47 w 71"/>
              <a:gd name="T15" fmla="*/ 66 h 120"/>
              <a:gd name="T16" fmla="*/ 62 w 71"/>
              <a:gd name="T17" fmla="*/ 43 h 120"/>
              <a:gd name="T18" fmla="*/ 62 w 71"/>
              <a:gd name="T19" fmla="*/ 37 h 120"/>
              <a:gd name="T20" fmla="*/ 65 w 71"/>
              <a:gd name="T21" fmla="*/ 21 h 120"/>
              <a:gd name="T22" fmla="*/ 71 w 71"/>
              <a:gd name="T23" fmla="*/ 17 h 120"/>
              <a:gd name="T24" fmla="*/ 71 w 71"/>
              <a:gd name="T25" fmla="*/ 10 h 120"/>
              <a:gd name="T26" fmla="*/ 65 w 71"/>
              <a:gd name="T27" fmla="*/ 0 h 120"/>
              <a:gd name="T28" fmla="*/ 45 w 71"/>
              <a:gd name="T29" fmla="*/ 15 h 120"/>
              <a:gd name="T30" fmla="*/ 39 w 71"/>
              <a:gd name="T31" fmla="*/ 22 h 120"/>
              <a:gd name="T32" fmla="*/ 41 w 71"/>
              <a:gd name="T33" fmla="*/ 32 h 120"/>
              <a:gd name="T34" fmla="*/ 36 w 71"/>
              <a:gd name="T35" fmla="*/ 41 h 120"/>
              <a:gd name="T36" fmla="*/ 30 w 71"/>
              <a:gd name="T37" fmla="*/ 48 h 120"/>
              <a:gd name="T38" fmla="*/ 21 w 71"/>
              <a:gd name="T39" fmla="*/ 51 h 120"/>
              <a:gd name="T40" fmla="*/ 17 w 71"/>
              <a:gd name="T41" fmla="*/ 56 h 120"/>
              <a:gd name="T42" fmla="*/ 16 w 71"/>
              <a:gd name="T43" fmla="*/ 58 h 120"/>
              <a:gd name="T44" fmla="*/ 13 w 71"/>
              <a:gd name="T45" fmla="*/ 60 h 120"/>
              <a:gd name="T46" fmla="*/ 10 w 71"/>
              <a:gd name="T47" fmla="*/ 67 h 120"/>
              <a:gd name="T48" fmla="*/ 9 w 71"/>
              <a:gd name="T49" fmla="*/ 71 h 120"/>
              <a:gd name="T50" fmla="*/ 9 w 71"/>
              <a:gd name="T51" fmla="*/ 73 h 120"/>
              <a:gd name="T52" fmla="*/ 4 w 71"/>
              <a:gd name="T53" fmla="*/ 81 h 120"/>
              <a:gd name="T54" fmla="*/ 1 w 71"/>
              <a:gd name="T55" fmla="*/ 93 h 120"/>
              <a:gd name="T56" fmla="*/ 1 w 71"/>
              <a:gd name="T57" fmla="*/ 97 h 120"/>
              <a:gd name="T58" fmla="*/ 2 w 71"/>
              <a:gd name="T59" fmla="*/ 105 h 120"/>
              <a:gd name="T60" fmla="*/ 1 w 71"/>
              <a:gd name="T61" fmla="*/ 108 h 120"/>
              <a:gd name="T62" fmla="*/ 0 w 71"/>
              <a:gd name="T63" fmla="*/ 113 h 120"/>
              <a:gd name="T64" fmla="*/ 4 w 71"/>
              <a:gd name="T65" fmla="*/ 11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1" h="120">
                <a:moveTo>
                  <a:pt x="4" y="118"/>
                </a:moveTo>
                <a:lnTo>
                  <a:pt x="6" y="120"/>
                </a:lnTo>
                <a:lnTo>
                  <a:pt x="15" y="107"/>
                </a:lnTo>
                <a:lnTo>
                  <a:pt x="17" y="93"/>
                </a:lnTo>
                <a:lnTo>
                  <a:pt x="21" y="93"/>
                </a:lnTo>
                <a:lnTo>
                  <a:pt x="25" y="93"/>
                </a:lnTo>
                <a:lnTo>
                  <a:pt x="42" y="79"/>
                </a:lnTo>
                <a:lnTo>
                  <a:pt x="47" y="66"/>
                </a:lnTo>
                <a:lnTo>
                  <a:pt x="62" y="43"/>
                </a:lnTo>
                <a:lnTo>
                  <a:pt x="62" y="37"/>
                </a:lnTo>
                <a:lnTo>
                  <a:pt x="65" y="21"/>
                </a:lnTo>
                <a:lnTo>
                  <a:pt x="71" y="17"/>
                </a:lnTo>
                <a:lnTo>
                  <a:pt x="71" y="10"/>
                </a:lnTo>
                <a:lnTo>
                  <a:pt x="65" y="0"/>
                </a:lnTo>
                <a:lnTo>
                  <a:pt x="45" y="15"/>
                </a:lnTo>
                <a:lnTo>
                  <a:pt x="39" y="22"/>
                </a:lnTo>
                <a:lnTo>
                  <a:pt x="41" y="32"/>
                </a:lnTo>
                <a:lnTo>
                  <a:pt x="36" y="41"/>
                </a:lnTo>
                <a:lnTo>
                  <a:pt x="30" y="48"/>
                </a:lnTo>
                <a:lnTo>
                  <a:pt x="21" y="51"/>
                </a:lnTo>
                <a:lnTo>
                  <a:pt x="17" y="56"/>
                </a:lnTo>
                <a:lnTo>
                  <a:pt x="16" y="58"/>
                </a:lnTo>
                <a:lnTo>
                  <a:pt x="13" y="60"/>
                </a:lnTo>
                <a:lnTo>
                  <a:pt x="10" y="67"/>
                </a:lnTo>
                <a:lnTo>
                  <a:pt x="9" y="71"/>
                </a:lnTo>
                <a:lnTo>
                  <a:pt x="9" y="73"/>
                </a:lnTo>
                <a:lnTo>
                  <a:pt x="4" y="81"/>
                </a:lnTo>
                <a:lnTo>
                  <a:pt x="1" y="93"/>
                </a:lnTo>
                <a:lnTo>
                  <a:pt x="1" y="97"/>
                </a:lnTo>
                <a:lnTo>
                  <a:pt x="2" y="105"/>
                </a:lnTo>
                <a:lnTo>
                  <a:pt x="1" y="108"/>
                </a:lnTo>
                <a:lnTo>
                  <a:pt x="0" y="113"/>
                </a:lnTo>
                <a:lnTo>
                  <a:pt x="4" y="11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1" name="Freeform 625"/>
          <p:cNvSpPr>
            <a:spLocks/>
          </p:cNvSpPr>
          <p:nvPr/>
        </p:nvSpPr>
        <p:spPr bwMode="auto">
          <a:xfrm>
            <a:off x="6310313" y="1819275"/>
            <a:ext cx="58738" cy="47625"/>
          </a:xfrm>
          <a:custGeom>
            <a:avLst/>
            <a:gdLst>
              <a:gd name="T0" fmla="*/ 15 w 37"/>
              <a:gd name="T1" fmla="*/ 21 h 30"/>
              <a:gd name="T2" fmla="*/ 19 w 37"/>
              <a:gd name="T3" fmla="*/ 27 h 30"/>
              <a:gd name="T4" fmla="*/ 21 w 37"/>
              <a:gd name="T5" fmla="*/ 28 h 30"/>
              <a:gd name="T6" fmla="*/ 29 w 37"/>
              <a:gd name="T7" fmla="*/ 30 h 30"/>
              <a:gd name="T8" fmla="*/ 37 w 37"/>
              <a:gd name="T9" fmla="*/ 24 h 30"/>
              <a:gd name="T10" fmla="*/ 37 w 37"/>
              <a:gd name="T11" fmla="*/ 20 h 30"/>
              <a:gd name="T12" fmla="*/ 37 w 37"/>
              <a:gd name="T13" fmla="*/ 15 h 30"/>
              <a:gd name="T14" fmla="*/ 36 w 37"/>
              <a:gd name="T15" fmla="*/ 13 h 30"/>
              <a:gd name="T16" fmla="*/ 33 w 37"/>
              <a:gd name="T17" fmla="*/ 5 h 30"/>
              <a:gd name="T18" fmla="*/ 29 w 37"/>
              <a:gd name="T19" fmla="*/ 10 h 30"/>
              <a:gd name="T20" fmla="*/ 16 w 37"/>
              <a:gd name="T21" fmla="*/ 6 h 30"/>
              <a:gd name="T22" fmla="*/ 12 w 37"/>
              <a:gd name="T23" fmla="*/ 2 h 30"/>
              <a:gd name="T24" fmla="*/ 7 w 37"/>
              <a:gd name="T25" fmla="*/ 0 h 30"/>
              <a:gd name="T26" fmla="*/ 3 w 37"/>
              <a:gd name="T27" fmla="*/ 0 h 30"/>
              <a:gd name="T28" fmla="*/ 0 w 37"/>
              <a:gd name="T29" fmla="*/ 9 h 30"/>
              <a:gd name="T30" fmla="*/ 7 w 37"/>
              <a:gd name="T31" fmla="*/ 13 h 30"/>
              <a:gd name="T32" fmla="*/ 8 w 37"/>
              <a:gd name="T33" fmla="*/ 15 h 30"/>
              <a:gd name="T34" fmla="*/ 11 w 37"/>
              <a:gd name="T35" fmla="*/ 16 h 30"/>
              <a:gd name="T36" fmla="*/ 11 w 37"/>
              <a:gd name="T37" fmla="*/ 16 h 30"/>
              <a:gd name="T38" fmla="*/ 12 w 37"/>
              <a:gd name="T39" fmla="*/ 19 h 30"/>
              <a:gd name="T40" fmla="*/ 15 w 37"/>
              <a:gd name="T41" fmla="*/ 21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" h="30">
                <a:moveTo>
                  <a:pt x="15" y="21"/>
                </a:moveTo>
                <a:lnTo>
                  <a:pt x="19" y="27"/>
                </a:lnTo>
                <a:lnTo>
                  <a:pt x="21" y="28"/>
                </a:lnTo>
                <a:lnTo>
                  <a:pt x="29" y="30"/>
                </a:lnTo>
                <a:lnTo>
                  <a:pt x="37" y="24"/>
                </a:lnTo>
                <a:lnTo>
                  <a:pt x="37" y="20"/>
                </a:lnTo>
                <a:lnTo>
                  <a:pt x="37" y="15"/>
                </a:lnTo>
                <a:lnTo>
                  <a:pt x="36" y="13"/>
                </a:lnTo>
                <a:lnTo>
                  <a:pt x="33" y="5"/>
                </a:lnTo>
                <a:lnTo>
                  <a:pt x="29" y="10"/>
                </a:lnTo>
                <a:lnTo>
                  <a:pt x="16" y="6"/>
                </a:lnTo>
                <a:lnTo>
                  <a:pt x="12" y="2"/>
                </a:lnTo>
                <a:lnTo>
                  <a:pt x="7" y="0"/>
                </a:lnTo>
                <a:lnTo>
                  <a:pt x="3" y="0"/>
                </a:lnTo>
                <a:lnTo>
                  <a:pt x="0" y="9"/>
                </a:lnTo>
                <a:lnTo>
                  <a:pt x="7" y="13"/>
                </a:lnTo>
                <a:lnTo>
                  <a:pt x="8" y="15"/>
                </a:lnTo>
                <a:lnTo>
                  <a:pt x="11" y="16"/>
                </a:lnTo>
                <a:lnTo>
                  <a:pt x="11" y="16"/>
                </a:lnTo>
                <a:lnTo>
                  <a:pt x="12" y="19"/>
                </a:lnTo>
                <a:lnTo>
                  <a:pt x="15" y="2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2" name="Freeform 626"/>
          <p:cNvSpPr>
            <a:spLocks/>
          </p:cNvSpPr>
          <p:nvPr/>
        </p:nvSpPr>
        <p:spPr bwMode="auto">
          <a:xfrm>
            <a:off x="6370638" y="1827213"/>
            <a:ext cx="15875" cy="17463"/>
          </a:xfrm>
          <a:custGeom>
            <a:avLst/>
            <a:gdLst>
              <a:gd name="T0" fmla="*/ 3 w 10"/>
              <a:gd name="T1" fmla="*/ 11 h 11"/>
              <a:gd name="T2" fmla="*/ 10 w 10"/>
              <a:gd name="T3" fmla="*/ 7 h 11"/>
              <a:gd name="T4" fmla="*/ 7 w 10"/>
              <a:gd name="T5" fmla="*/ 0 h 11"/>
              <a:gd name="T6" fmla="*/ 0 w 10"/>
              <a:gd name="T7" fmla="*/ 4 h 11"/>
              <a:gd name="T8" fmla="*/ 3 w 10"/>
              <a:gd name="T9" fmla="*/ 11 h 11"/>
              <a:gd name="T10" fmla="*/ 3 w 10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1">
                <a:moveTo>
                  <a:pt x="3" y="11"/>
                </a:moveTo>
                <a:lnTo>
                  <a:pt x="10" y="7"/>
                </a:lnTo>
                <a:lnTo>
                  <a:pt x="7" y="0"/>
                </a:lnTo>
                <a:lnTo>
                  <a:pt x="0" y="4"/>
                </a:lnTo>
                <a:lnTo>
                  <a:pt x="3" y="11"/>
                </a:lnTo>
                <a:lnTo>
                  <a:pt x="3" y="1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3" name="Freeform 627"/>
          <p:cNvSpPr>
            <a:spLocks/>
          </p:cNvSpPr>
          <p:nvPr/>
        </p:nvSpPr>
        <p:spPr bwMode="auto">
          <a:xfrm>
            <a:off x="6335713" y="1797050"/>
            <a:ext cx="23813" cy="23813"/>
          </a:xfrm>
          <a:custGeom>
            <a:avLst/>
            <a:gdLst>
              <a:gd name="T0" fmla="*/ 15 w 15"/>
              <a:gd name="T1" fmla="*/ 15 h 15"/>
              <a:gd name="T2" fmla="*/ 14 w 15"/>
              <a:gd name="T3" fmla="*/ 12 h 15"/>
              <a:gd name="T4" fmla="*/ 14 w 15"/>
              <a:gd name="T5" fmla="*/ 11 h 15"/>
              <a:gd name="T6" fmla="*/ 13 w 15"/>
              <a:gd name="T7" fmla="*/ 11 h 15"/>
              <a:gd name="T8" fmla="*/ 10 w 15"/>
              <a:gd name="T9" fmla="*/ 9 h 15"/>
              <a:gd name="T10" fmla="*/ 11 w 15"/>
              <a:gd name="T11" fmla="*/ 8 h 15"/>
              <a:gd name="T12" fmla="*/ 13 w 15"/>
              <a:gd name="T13" fmla="*/ 3 h 15"/>
              <a:gd name="T14" fmla="*/ 11 w 15"/>
              <a:gd name="T15" fmla="*/ 0 h 15"/>
              <a:gd name="T16" fmla="*/ 3 w 15"/>
              <a:gd name="T17" fmla="*/ 5 h 15"/>
              <a:gd name="T18" fmla="*/ 0 w 15"/>
              <a:gd name="T19" fmla="*/ 14 h 15"/>
              <a:gd name="T20" fmla="*/ 2 w 15"/>
              <a:gd name="T21" fmla="*/ 14 h 15"/>
              <a:gd name="T22" fmla="*/ 14 w 15"/>
              <a:gd name="T23" fmla="*/ 15 h 15"/>
              <a:gd name="T24" fmla="*/ 15 w 15"/>
              <a:gd name="T2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" h="15">
                <a:moveTo>
                  <a:pt x="15" y="15"/>
                </a:moveTo>
                <a:lnTo>
                  <a:pt x="14" y="12"/>
                </a:lnTo>
                <a:lnTo>
                  <a:pt x="14" y="11"/>
                </a:lnTo>
                <a:lnTo>
                  <a:pt x="13" y="11"/>
                </a:lnTo>
                <a:lnTo>
                  <a:pt x="10" y="9"/>
                </a:lnTo>
                <a:lnTo>
                  <a:pt x="11" y="8"/>
                </a:lnTo>
                <a:lnTo>
                  <a:pt x="13" y="3"/>
                </a:lnTo>
                <a:lnTo>
                  <a:pt x="11" y="0"/>
                </a:lnTo>
                <a:lnTo>
                  <a:pt x="3" y="5"/>
                </a:lnTo>
                <a:lnTo>
                  <a:pt x="0" y="14"/>
                </a:lnTo>
                <a:lnTo>
                  <a:pt x="2" y="14"/>
                </a:lnTo>
                <a:lnTo>
                  <a:pt x="14" y="15"/>
                </a:lnTo>
                <a:lnTo>
                  <a:pt x="15" y="15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4" name="Freeform 628"/>
          <p:cNvSpPr>
            <a:spLocks/>
          </p:cNvSpPr>
          <p:nvPr/>
        </p:nvSpPr>
        <p:spPr bwMode="auto">
          <a:xfrm>
            <a:off x="6472238" y="1771650"/>
            <a:ext cx="31750" cy="44450"/>
          </a:xfrm>
          <a:custGeom>
            <a:avLst/>
            <a:gdLst>
              <a:gd name="T0" fmla="*/ 15 w 20"/>
              <a:gd name="T1" fmla="*/ 10 h 28"/>
              <a:gd name="T2" fmla="*/ 20 w 20"/>
              <a:gd name="T3" fmla="*/ 2 h 28"/>
              <a:gd name="T4" fmla="*/ 17 w 20"/>
              <a:gd name="T5" fmla="*/ 0 h 28"/>
              <a:gd name="T6" fmla="*/ 15 w 20"/>
              <a:gd name="T7" fmla="*/ 0 h 28"/>
              <a:gd name="T8" fmla="*/ 3 w 20"/>
              <a:gd name="T9" fmla="*/ 6 h 28"/>
              <a:gd name="T10" fmla="*/ 0 w 20"/>
              <a:gd name="T11" fmla="*/ 27 h 28"/>
              <a:gd name="T12" fmla="*/ 4 w 20"/>
              <a:gd name="T13" fmla="*/ 27 h 28"/>
              <a:gd name="T14" fmla="*/ 7 w 20"/>
              <a:gd name="T15" fmla="*/ 28 h 28"/>
              <a:gd name="T16" fmla="*/ 15 w 20"/>
              <a:gd name="T17" fmla="*/ 1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" h="28">
                <a:moveTo>
                  <a:pt x="15" y="10"/>
                </a:moveTo>
                <a:lnTo>
                  <a:pt x="20" y="2"/>
                </a:lnTo>
                <a:lnTo>
                  <a:pt x="17" y="0"/>
                </a:lnTo>
                <a:lnTo>
                  <a:pt x="15" y="0"/>
                </a:lnTo>
                <a:lnTo>
                  <a:pt x="3" y="6"/>
                </a:lnTo>
                <a:lnTo>
                  <a:pt x="0" y="27"/>
                </a:lnTo>
                <a:lnTo>
                  <a:pt x="4" y="27"/>
                </a:lnTo>
                <a:lnTo>
                  <a:pt x="7" y="28"/>
                </a:lnTo>
                <a:lnTo>
                  <a:pt x="15" y="1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5" name="Freeform 629"/>
          <p:cNvSpPr>
            <a:spLocks/>
          </p:cNvSpPr>
          <p:nvPr/>
        </p:nvSpPr>
        <p:spPr bwMode="auto">
          <a:xfrm>
            <a:off x="6388100" y="1558925"/>
            <a:ext cx="190500" cy="250825"/>
          </a:xfrm>
          <a:custGeom>
            <a:avLst/>
            <a:gdLst>
              <a:gd name="T0" fmla="*/ 15 w 120"/>
              <a:gd name="T1" fmla="*/ 142 h 158"/>
              <a:gd name="T2" fmla="*/ 34 w 120"/>
              <a:gd name="T3" fmla="*/ 154 h 158"/>
              <a:gd name="T4" fmla="*/ 38 w 120"/>
              <a:gd name="T5" fmla="*/ 136 h 158"/>
              <a:gd name="T6" fmla="*/ 59 w 120"/>
              <a:gd name="T7" fmla="*/ 108 h 158"/>
              <a:gd name="T8" fmla="*/ 70 w 120"/>
              <a:gd name="T9" fmla="*/ 104 h 158"/>
              <a:gd name="T10" fmla="*/ 68 w 120"/>
              <a:gd name="T11" fmla="*/ 117 h 158"/>
              <a:gd name="T12" fmla="*/ 98 w 120"/>
              <a:gd name="T13" fmla="*/ 114 h 158"/>
              <a:gd name="T14" fmla="*/ 108 w 120"/>
              <a:gd name="T15" fmla="*/ 91 h 158"/>
              <a:gd name="T16" fmla="*/ 101 w 120"/>
              <a:gd name="T17" fmla="*/ 75 h 158"/>
              <a:gd name="T18" fmla="*/ 115 w 120"/>
              <a:gd name="T19" fmla="*/ 64 h 158"/>
              <a:gd name="T20" fmla="*/ 119 w 120"/>
              <a:gd name="T21" fmla="*/ 57 h 158"/>
              <a:gd name="T22" fmla="*/ 113 w 120"/>
              <a:gd name="T23" fmla="*/ 39 h 158"/>
              <a:gd name="T24" fmla="*/ 109 w 120"/>
              <a:gd name="T25" fmla="*/ 35 h 158"/>
              <a:gd name="T26" fmla="*/ 107 w 120"/>
              <a:gd name="T27" fmla="*/ 23 h 158"/>
              <a:gd name="T28" fmla="*/ 97 w 120"/>
              <a:gd name="T29" fmla="*/ 22 h 158"/>
              <a:gd name="T30" fmla="*/ 93 w 120"/>
              <a:gd name="T31" fmla="*/ 9 h 158"/>
              <a:gd name="T32" fmla="*/ 74 w 120"/>
              <a:gd name="T33" fmla="*/ 19 h 158"/>
              <a:gd name="T34" fmla="*/ 64 w 120"/>
              <a:gd name="T35" fmla="*/ 4 h 158"/>
              <a:gd name="T36" fmla="*/ 68 w 120"/>
              <a:gd name="T37" fmla="*/ 29 h 158"/>
              <a:gd name="T38" fmla="*/ 66 w 120"/>
              <a:gd name="T39" fmla="*/ 30 h 158"/>
              <a:gd name="T40" fmla="*/ 48 w 120"/>
              <a:gd name="T41" fmla="*/ 16 h 158"/>
              <a:gd name="T42" fmla="*/ 48 w 120"/>
              <a:gd name="T43" fmla="*/ 33 h 158"/>
              <a:gd name="T44" fmla="*/ 36 w 120"/>
              <a:gd name="T45" fmla="*/ 26 h 158"/>
              <a:gd name="T46" fmla="*/ 44 w 120"/>
              <a:gd name="T47" fmla="*/ 42 h 158"/>
              <a:gd name="T48" fmla="*/ 59 w 120"/>
              <a:gd name="T49" fmla="*/ 41 h 158"/>
              <a:gd name="T50" fmla="*/ 64 w 120"/>
              <a:gd name="T51" fmla="*/ 46 h 158"/>
              <a:gd name="T52" fmla="*/ 51 w 120"/>
              <a:gd name="T53" fmla="*/ 49 h 158"/>
              <a:gd name="T54" fmla="*/ 56 w 120"/>
              <a:gd name="T55" fmla="*/ 61 h 158"/>
              <a:gd name="T56" fmla="*/ 44 w 120"/>
              <a:gd name="T57" fmla="*/ 53 h 158"/>
              <a:gd name="T58" fmla="*/ 37 w 120"/>
              <a:gd name="T59" fmla="*/ 49 h 158"/>
              <a:gd name="T60" fmla="*/ 27 w 120"/>
              <a:gd name="T61" fmla="*/ 56 h 158"/>
              <a:gd name="T62" fmla="*/ 6 w 120"/>
              <a:gd name="T63" fmla="*/ 65 h 158"/>
              <a:gd name="T64" fmla="*/ 21 w 120"/>
              <a:gd name="T65" fmla="*/ 60 h 158"/>
              <a:gd name="T66" fmla="*/ 30 w 120"/>
              <a:gd name="T67" fmla="*/ 65 h 158"/>
              <a:gd name="T68" fmla="*/ 22 w 120"/>
              <a:gd name="T69" fmla="*/ 67 h 158"/>
              <a:gd name="T70" fmla="*/ 30 w 120"/>
              <a:gd name="T71" fmla="*/ 72 h 158"/>
              <a:gd name="T72" fmla="*/ 19 w 120"/>
              <a:gd name="T73" fmla="*/ 74 h 158"/>
              <a:gd name="T74" fmla="*/ 18 w 120"/>
              <a:gd name="T75" fmla="*/ 87 h 158"/>
              <a:gd name="T76" fmla="*/ 29 w 120"/>
              <a:gd name="T77" fmla="*/ 83 h 158"/>
              <a:gd name="T78" fmla="*/ 30 w 120"/>
              <a:gd name="T79" fmla="*/ 91 h 158"/>
              <a:gd name="T80" fmla="*/ 30 w 120"/>
              <a:gd name="T81" fmla="*/ 99 h 158"/>
              <a:gd name="T82" fmla="*/ 10 w 120"/>
              <a:gd name="T83" fmla="*/ 99 h 158"/>
              <a:gd name="T84" fmla="*/ 15 w 120"/>
              <a:gd name="T85" fmla="*/ 106 h 158"/>
              <a:gd name="T86" fmla="*/ 25 w 120"/>
              <a:gd name="T87" fmla="*/ 12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158">
                <a:moveTo>
                  <a:pt x="0" y="128"/>
                </a:moveTo>
                <a:lnTo>
                  <a:pt x="2" y="144"/>
                </a:lnTo>
                <a:lnTo>
                  <a:pt x="15" y="142"/>
                </a:lnTo>
                <a:lnTo>
                  <a:pt x="25" y="139"/>
                </a:lnTo>
                <a:lnTo>
                  <a:pt x="26" y="158"/>
                </a:lnTo>
                <a:lnTo>
                  <a:pt x="34" y="154"/>
                </a:lnTo>
                <a:lnTo>
                  <a:pt x="41" y="151"/>
                </a:lnTo>
                <a:lnTo>
                  <a:pt x="38" y="138"/>
                </a:lnTo>
                <a:lnTo>
                  <a:pt x="38" y="136"/>
                </a:lnTo>
                <a:lnTo>
                  <a:pt x="59" y="114"/>
                </a:lnTo>
                <a:lnTo>
                  <a:pt x="59" y="110"/>
                </a:lnTo>
                <a:lnTo>
                  <a:pt x="59" y="108"/>
                </a:lnTo>
                <a:lnTo>
                  <a:pt x="59" y="106"/>
                </a:lnTo>
                <a:lnTo>
                  <a:pt x="68" y="104"/>
                </a:lnTo>
                <a:lnTo>
                  <a:pt x="70" y="104"/>
                </a:lnTo>
                <a:lnTo>
                  <a:pt x="68" y="106"/>
                </a:lnTo>
                <a:lnTo>
                  <a:pt x="66" y="119"/>
                </a:lnTo>
                <a:lnTo>
                  <a:pt x="68" y="117"/>
                </a:lnTo>
                <a:lnTo>
                  <a:pt x="89" y="114"/>
                </a:lnTo>
                <a:lnTo>
                  <a:pt x="97" y="116"/>
                </a:lnTo>
                <a:lnTo>
                  <a:pt x="98" y="114"/>
                </a:lnTo>
                <a:lnTo>
                  <a:pt x="113" y="105"/>
                </a:lnTo>
                <a:lnTo>
                  <a:pt x="101" y="97"/>
                </a:lnTo>
                <a:lnTo>
                  <a:pt x="108" y="91"/>
                </a:lnTo>
                <a:lnTo>
                  <a:pt x="107" y="90"/>
                </a:lnTo>
                <a:lnTo>
                  <a:pt x="107" y="83"/>
                </a:lnTo>
                <a:lnTo>
                  <a:pt x="101" y="75"/>
                </a:lnTo>
                <a:lnTo>
                  <a:pt x="100" y="72"/>
                </a:lnTo>
                <a:lnTo>
                  <a:pt x="107" y="67"/>
                </a:lnTo>
                <a:lnTo>
                  <a:pt x="115" y="64"/>
                </a:lnTo>
                <a:lnTo>
                  <a:pt x="119" y="61"/>
                </a:lnTo>
                <a:lnTo>
                  <a:pt x="120" y="60"/>
                </a:lnTo>
                <a:lnTo>
                  <a:pt x="119" y="57"/>
                </a:lnTo>
                <a:lnTo>
                  <a:pt x="118" y="56"/>
                </a:lnTo>
                <a:lnTo>
                  <a:pt x="116" y="42"/>
                </a:lnTo>
                <a:lnTo>
                  <a:pt x="113" y="39"/>
                </a:lnTo>
                <a:lnTo>
                  <a:pt x="108" y="48"/>
                </a:lnTo>
                <a:lnTo>
                  <a:pt x="104" y="45"/>
                </a:lnTo>
                <a:lnTo>
                  <a:pt x="109" y="35"/>
                </a:lnTo>
                <a:lnTo>
                  <a:pt x="111" y="33"/>
                </a:lnTo>
                <a:lnTo>
                  <a:pt x="113" y="29"/>
                </a:lnTo>
                <a:lnTo>
                  <a:pt x="107" y="23"/>
                </a:lnTo>
                <a:lnTo>
                  <a:pt x="97" y="37"/>
                </a:lnTo>
                <a:lnTo>
                  <a:pt x="93" y="34"/>
                </a:lnTo>
                <a:lnTo>
                  <a:pt x="97" y="22"/>
                </a:lnTo>
                <a:lnTo>
                  <a:pt x="100" y="11"/>
                </a:lnTo>
                <a:lnTo>
                  <a:pt x="97" y="11"/>
                </a:lnTo>
                <a:lnTo>
                  <a:pt x="93" y="9"/>
                </a:lnTo>
                <a:lnTo>
                  <a:pt x="75" y="0"/>
                </a:lnTo>
                <a:lnTo>
                  <a:pt x="78" y="23"/>
                </a:lnTo>
                <a:lnTo>
                  <a:pt x="74" y="19"/>
                </a:lnTo>
                <a:lnTo>
                  <a:pt x="70" y="8"/>
                </a:lnTo>
                <a:lnTo>
                  <a:pt x="68" y="8"/>
                </a:lnTo>
                <a:lnTo>
                  <a:pt x="64" y="4"/>
                </a:lnTo>
                <a:lnTo>
                  <a:pt x="63" y="3"/>
                </a:lnTo>
                <a:lnTo>
                  <a:pt x="57" y="11"/>
                </a:lnTo>
                <a:lnTo>
                  <a:pt x="68" y="29"/>
                </a:lnTo>
                <a:lnTo>
                  <a:pt x="70" y="30"/>
                </a:lnTo>
                <a:lnTo>
                  <a:pt x="68" y="30"/>
                </a:lnTo>
                <a:lnTo>
                  <a:pt x="66" y="30"/>
                </a:lnTo>
                <a:lnTo>
                  <a:pt x="64" y="24"/>
                </a:lnTo>
                <a:lnTo>
                  <a:pt x="56" y="19"/>
                </a:lnTo>
                <a:lnTo>
                  <a:pt x="48" y="16"/>
                </a:lnTo>
                <a:lnTo>
                  <a:pt x="47" y="19"/>
                </a:lnTo>
                <a:lnTo>
                  <a:pt x="51" y="30"/>
                </a:lnTo>
                <a:lnTo>
                  <a:pt x="48" y="33"/>
                </a:lnTo>
                <a:lnTo>
                  <a:pt x="38" y="29"/>
                </a:lnTo>
                <a:lnTo>
                  <a:pt x="38" y="27"/>
                </a:lnTo>
                <a:lnTo>
                  <a:pt x="36" y="26"/>
                </a:lnTo>
                <a:lnTo>
                  <a:pt x="38" y="31"/>
                </a:lnTo>
                <a:lnTo>
                  <a:pt x="40" y="38"/>
                </a:lnTo>
                <a:lnTo>
                  <a:pt x="44" y="42"/>
                </a:lnTo>
                <a:lnTo>
                  <a:pt x="51" y="44"/>
                </a:lnTo>
                <a:lnTo>
                  <a:pt x="55" y="44"/>
                </a:lnTo>
                <a:lnTo>
                  <a:pt x="59" y="41"/>
                </a:lnTo>
                <a:lnTo>
                  <a:pt x="60" y="41"/>
                </a:lnTo>
                <a:lnTo>
                  <a:pt x="64" y="44"/>
                </a:lnTo>
                <a:lnTo>
                  <a:pt x="64" y="46"/>
                </a:lnTo>
                <a:lnTo>
                  <a:pt x="63" y="46"/>
                </a:lnTo>
                <a:lnTo>
                  <a:pt x="62" y="46"/>
                </a:lnTo>
                <a:lnTo>
                  <a:pt x="51" y="49"/>
                </a:lnTo>
                <a:lnTo>
                  <a:pt x="47" y="50"/>
                </a:lnTo>
                <a:lnTo>
                  <a:pt x="57" y="54"/>
                </a:lnTo>
                <a:lnTo>
                  <a:pt x="56" y="61"/>
                </a:lnTo>
                <a:lnTo>
                  <a:pt x="48" y="54"/>
                </a:lnTo>
                <a:lnTo>
                  <a:pt x="47" y="54"/>
                </a:lnTo>
                <a:lnTo>
                  <a:pt x="44" y="53"/>
                </a:lnTo>
                <a:lnTo>
                  <a:pt x="44" y="50"/>
                </a:lnTo>
                <a:lnTo>
                  <a:pt x="42" y="49"/>
                </a:lnTo>
                <a:lnTo>
                  <a:pt x="37" y="49"/>
                </a:lnTo>
                <a:lnTo>
                  <a:pt x="32" y="49"/>
                </a:lnTo>
                <a:lnTo>
                  <a:pt x="30" y="52"/>
                </a:lnTo>
                <a:lnTo>
                  <a:pt x="27" y="56"/>
                </a:lnTo>
                <a:lnTo>
                  <a:pt x="18" y="54"/>
                </a:lnTo>
                <a:lnTo>
                  <a:pt x="12" y="53"/>
                </a:lnTo>
                <a:lnTo>
                  <a:pt x="6" y="65"/>
                </a:lnTo>
                <a:lnTo>
                  <a:pt x="15" y="64"/>
                </a:lnTo>
                <a:lnTo>
                  <a:pt x="18" y="64"/>
                </a:lnTo>
                <a:lnTo>
                  <a:pt x="21" y="60"/>
                </a:lnTo>
                <a:lnTo>
                  <a:pt x="26" y="61"/>
                </a:lnTo>
                <a:lnTo>
                  <a:pt x="32" y="63"/>
                </a:lnTo>
                <a:lnTo>
                  <a:pt x="30" y="65"/>
                </a:lnTo>
                <a:lnTo>
                  <a:pt x="27" y="65"/>
                </a:lnTo>
                <a:lnTo>
                  <a:pt x="23" y="64"/>
                </a:lnTo>
                <a:lnTo>
                  <a:pt x="22" y="67"/>
                </a:lnTo>
                <a:lnTo>
                  <a:pt x="26" y="69"/>
                </a:lnTo>
                <a:lnTo>
                  <a:pt x="29" y="71"/>
                </a:lnTo>
                <a:lnTo>
                  <a:pt x="30" y="72"/>
                </a:lnTo>
                <a:lnTo>
                  <a:pt x="30" y="76"/>
                </a:lnTo>
                <a:lnTo>
                  <a:pt x="25" y="72"/>
                </a:lnTo>
                <a:lnTo>
                  <a:pt x="19" y="74"/>
                </a:lnTo>
                <a:lnTo>
                  <a:pt x="10" y="76"/>
                </a:lnTo>
                <a:lnTo>
                  <a:pt x="15" y="86"/>
                </a:lnTo>
                <a:lnTo>
                  <a:pt x="18" y="87"/>
                </a:lnTo>
                <a:lnTo>
                  <a:pt x="22" y="89"/>
                </a:lnTo>
                <a:lnTo>
                  <a:pt x="26" y="90"/>
                </a:lnTo>
                <a:lnTo>
                  <a:pt x="29" y="83"/>
                </a:lnTo>
                <a:lnTo>
                  <a:pt x="34" y="82"/>
                </a:lnTo>
                <a:lnTo>
                  <a:pt x="37" y="84"/>
                </a:lnTo>
                <a:lnTo>
                  <a:pt x="30" y="91"/>
                </a:lnTo>
                <a:lnTo>
                  <a:pt x="32" y="95"/>
                </a:lnTo>
                <a:lnTo>
                  <a:pt x="32" y="98"/>
                </a:lnTo>
                <a:lnTo>
                  <a:pt x="30" y="99"/>
                </a:lnTo>
                <a:lnTo>
                  <a:pt x="27" y="99"/>
                </a:lnTo>
                <a:lnTo>
                  <a:pt x="19" y="97"/>
                </a:lnTo>
                <a:lnTo>
                  <a:pt x="10" y="99"/>
                </a:lnTo>
                <a:lnTo>
                  <a:pt x="10" y="104"/>
                </a:lnTo>
                <a:lnTo>
                  <a:pt x="10" y="105"/>
                </a:lnTo>
                <a:lnTo>
                  <a:pt x="15" y="106"/>
                </a:lnTo>
                <a:lnTo>
                  <a:pt x="25" y="110"/>
                </a:lnTo>
                <a:lnTo>
                  <a:pt x="25" y="113"/>
                </a:lnTo>
                <a:lnTo>
                  <a:pt x="25" y="120"/>
                </a:lnTo>
                <a:lnTo>
                  <a:pt x="19" y="121"/>
                </a:lnTo>
                <a:lnTo>
                  <a:pt x="0" y="128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6" name="Freeform 630"/>
          <p:cNvSpPr>
            <a:spLocks/>
          </p:cNvSpPr>
          <p:nvPr/>
        </p:nvSpPr>
        <p:spPr bwMode="auto">
          <a:xfrm>
            <a:off x="6561138" y="1430338"/>
            <a:ext cx="146050" cy="157163"/>
          </a:xfrm>
          <a:custGeom>
            <a:avLst/>
            <a:gdLst>
              <a:gd name="T0" fmla="*/ 34 w 92"/>
              <a:gd name="T1" fmla="*/ 93 h 99"/>
              <a:gd name="T2" fmla="*/ 45 w 92"/>
              <a:gd name="T3" fmla="*/ 89 h 99"/>
              <a:gd name="T4" fmla="*/ 66 w 92"/>
              <a:gd name="T5" fmla="*/ 82 h 99"/>
              <a:gd name="T6" fmla="*/ 69 w 92"/>
              <a:gd name="T7" fmla="*/ 80 h 99"/>
              <a:gd name="T8" fmla="*/ 69 w 92"/>
              <a:gd name="T9" fmla="*/ 78 h 99"/>
              <a:gd name="T10" fmla="*/ 73 w 92"/>
              <a:gd name="T11" fmla="*/ 71 h 99"/>
              <a:gd name="T12" fmla="*/ 71 w 92"/>
              <a:gd name="T13" fmla="*/ 70 h 99"/>
              <a:gd name="T14" fmla="*/ 66 w 92"/>
              <a:gd name="T15" fmla="*/ 65 h 99"/>
              <a:gd name="T16" fmla="*/ 69 w 92"/>
              <a:gd name="T17" fmla="*/ 55 h 99"/>
              <a:gd name="T18" fmla="*/ 78 w 92"/>
              <a:gd name="T19" fmla="*/ 45 h 99"/>
              <a:gd name="T20" fmla="*/ 92 w 92"/>
              <a:gd name="T21" fmla="*/ 30 h 99"/>
              <a:gd name="T22" fmla="*/ 92 w 92"/>
              <a:gd name="T23" fmla="*/ 29 h 99"/>
              <a:gd name="T24" fmla="*/ 86 w 92"/>
              <a:gd name="T25" fmla="*/ 22 h 99"/>
              <a:gd name="T26" fmla="*/ 85 w 92"/>
              <a:gd name="T27" fmla="*/ 18 h 99"/>
              <a:gd name="T28" fmla="*/ 69 w 92"/>
              <a:gd name="T29" fmla="*/ 14 h 99"/>
              <a:gd name="T30" fmla="*/ 66 w 92"/>
              <a:gd name="T31" fmla="*/ 0 h 99"/>
              <a:gd name="T32" fmla="*/ 54 w 92"/>
              <a:gd name="T33" fmla="*/ 5 h 99"/>
              <a:gd name="T34" fmla="*/ 54 w 92"/>
              <a:gd name="T35" fmla="*/ 13 h 99"/>
              <a:gd name="T36" fmla="*/ 63 w 92"/>
              <a:gd name="T37" fmla="*/ 18 h 99"/>
              <a:gd name="T38" fmla="*/ 62 w 92"/>
              <a:gd name="T39" fmla="*/ 29 h 99"/>
              <a:gd name="T40" fmla="*/ 58 w 92"/>
              <a:gd name="T41" fmla="*/ 48 h 99"/>
              <a:gd name="T42" fmla="*/ 54 w 92"/>
              <a:gd name="T43" fmla="*/ 26 h 99"/>
              <a:gd name="T44" fmla="*/ 54 w 92"/>
              <a:gd name="T45" fmla="*/ 25 h 99"/>
              <a:gd name="T46" fmla="*/ 48 w 92"/>
              <a:gd name="T47" fmla="*/ 24 h 99"/>
              <a:gd name="T48" fmla="*/ 44 w 92"/>
              <a:gd name="T49" fmla="*/ 30 h 99"/>
              <a:gd name="T50" fmla="*/ 28 w 92"/>
              <a:gd name="T51" fmla="*/ 29 h 99"/>
              <a:gd name="T52" fmla="*/ 26 w 92"/>
              <a:gd name="T53" fmla="*/ 41 h 99"/>
              <a:gd name="T54" fmla="*/ 48 w 92"/>
              <a:gd name="T55" fmla="*/ 43 h 99"/>
              <a:gd name="T56" fmla="*/ 48 w 92"/>
              <a:gd name="T57" fmla="*/ 44 h 99"/>
              <a:gd name="T58" fmla="*/ 48 w 92"/>
              <a:gd name="T59" fmla="*/ 51 h 99"/>
              <a:gd name="T60" fmla="*/ 18 w 92"/>
              <a:gd name="T61" fmla="*/ 52 h 99"/>
              <a:gd name="T62" fmla="*/ 18 w 92"/>
              <a:gd name="T63" fmla="*/ 62 h 99"/>
              <a:gd name="T64" fmla="*/ 29 w 92"/>
              <a:gd name="T65" fmla="*/ 67 h 99"/>
              <a:gd name="T66" fmla="*/ 30 w 92"/>
              <a:gd name="T67" fmla="*/ 69 h 99"/>
              <a:gd name="T68" fmla="*/ 25 w 92"/>
              <a:gd name="T69" fmla="*/ 77 h 99"/>
              <a:gd name="T70" fmla="*/ 24 w 92"/>
              <a:gd name="T71" fmla="*/ 77 h 99"/>
              <a:gd name="T72" fmla="*/ 18 w 92"/>
              <a:gd name="T73" fmla="*/ 73 h 99"/>
              <a:gd name="T74" fmla="*/ 13 w 92"/>
              <a:gd name="T75" fmla="*/ 70 h 99"/>
              <a:gd name="T76" fmla="*/ 10 w 92"/>
              <a:gd name="T77" fmla="*/ 70 h 99"/>
              <a:gd name="T78" fmla="*/ 4 w 92"/>
              <a:gd name="T79" fmla="*/ 71 h 99"/>
              <a:gd name="T80" fmla="*/ 2 w 92"/>
              <a:gd name="T81" fmla="*/ 74 h 99"/>
              <a:gd name="T82" fmla="*/ 0 w 92"/>
              <a:gd name="T83" fmla="*/ 75 h 99"/>
              <a:gd name="T84" fmla="*/ 0 w 92"/>
              <a:gd name="T85" fmla="*/ 86 h 99"/>
              <a:gd name="T86" fmla="*/ 7 w 92"/>
              <a:gd name="T87" fmla="*/ 89 h 99"/>
              <a:gd name="T88" fmla="*/ 10 w 92"/>
              <a:gd name="T89" fmla="*/ 90 h 99"/>
              <a:gd name="T90" fmla="*/ 14 w 92"/>
              <a:gd name="T91" fmla="*/ 99 h 99"/>
              <a:gd name="T92" fmla="*/ 24 w 92"/>
              <a:gd name="T93" fmla="*/ 96 h 99"/>
              <a:gd name="T94" fmla="*/ 34 w 92"/>
              <a:gd name="T95" fmla="*/ 9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2" h="99">
                <a:moveTo>
                  <a:pt x="34" y="93"/>
                </a:moveTo>
                <a:lnTo>
                  <a:pt x="45" y="89"/>
                </a:lnTo>
                <a:lnTo>
                  <a:pt x="66" y="82"/>
                </a:lnTo>
                <a:lnTo>
                  <a:pt x="69" y="80"/>
                </a:lnTo>
                <a:lnTo>
                  <a:pt x="69" y="78"/>
                </a:lnTo>
                <a:lnTo>
                  <a:pt x="73" y="71"/>
                </a:lnTo>
                <a:lnTo>
                  <a:pt x="71" y="70"/>
                </a:lnTo>
                <a:lnTo>
                  <a:pt x="66" y="65"/>
                </a:lnTo>
                <a:lnTo>
                  <a:pt x="69" y="55"/>
                </a:lnTo>
                <a:lnTo>
                  <a:pt x="78" y="45"/>
                </a:lnTo>
                <a:lnTo>
                  <a:pt x="92" y="30"/>
                </a:lnTo>
                <a:lnTo>
                  <a:pt x="92" y="29"/>
                </a:lnTo>
                <a:lnTo>
                  <a:pt x="86" y="22"/>
                </a:lnTo>
                <a:lnTo>
                  <a:pt x="85" y="18"/>
                </a:lnTo>
                <a:lnTo>
                  <a:pt x="69" y="14"/>
                </a:lnTo>
                <a:lnTo>
                  <a:pt x="66" y="0"/>
                </a:lnTo>
                <a:lnTo>
                  <a:pt x="54" y="5"/>
                </a:lnTo>
                <a:lnTo>
                  <a:pt x="54" y="13"/>
                </a:lnTo>
                <a:lnTo>
                  <a:pt x="63" y="18"/>
                </a:lnTo>
                <a:lnTo>
                  <a:pt x="62" y="29"/>
                </a:lnTo>
                <a:lnTo>
                  <a:pt x="58" y="48"/>
                </a:lnTo>
                <a:lnTo>
                  <a:pt x="54" y="26"/>
                </a:lnTo>
                <a:lnTo>
                  <a:pt x="54" y="25"/>
                </a:lnTo>
                <a:lnTo>
                  <a:pt x="48" y="24"/>
                </a:lnTo>
                <a:lnTo>
                  <a:pt x="44" y="30"/>
                </a:lnTo>
                <a:lnTo>
                  <a:pt x="28" y="29"/>
                </a:lnTo>
                <a:lnTo>
                  <a:pt x="26" y="41"/>
                </a:lnTo>
                <a:lnTo>
                  <a:pt x="48" y="43"/>
                </a:lnTo>
                <a:lnTo>
                  <a:pt x="48" y="44"/>
                </a:lnTo>
                <a:lnTo>
                  <a:pt x="48" y="51"/>
                </a:lnTo>
                <a:lnTo>
                  <a:pt x="18" y="52"/>
                </a:lnTo>
                <a:lnTo>
                  <a:pt x="18" y="62"/>
                </a:lnTo>
                <a:lnTo>
                  <a:pt x="29" y="67"/>
                </a:lnTo>
                <a:lnTo>
                  <a:pt x="30" y="69"/>
                </a:lnTo>
                <a:lnTo>
                  <a:pt x="25" y="77"/>
                </a:lnTo>
                <a:lnTo>
                  <a:pt x="24" y="77"/>
                </a:lnTo>
                <a:lnTo>
                  <a:pt x="18" y="73"/>
                </a:lnTo>
                <a:lnTo>
                  <a:pt x="13" y="70"/>
                </a:lnTo>
                <a:lnTo>
                  <a:pt x="10" y="70"/>
                </a:lnTo>
                <a:lnTo>
                  <a:pt x="4" y="71"/>
                </a:lnTo>
                <a:lnTo>
                  <a:pt x="2" y="74"/>
                </a:lnTo>
                <a:lnTo>
                  <a:pt x="0" y="75"/>
                </a:lnTo>
                <a:lnTo>
                  <a:pt x="0" y="86"/>
                </a:lnTo>
                <a:lnTo>
                  <a:pt x="7" y="89"/>
                </a:lnTo>
                <a:lnTo>
                  <a:pt x="10" y="90"/>
                </a:lnTo>
                <a:lnTo>
                  <a:pt x="14" y="99"/>
                </a:lnTo>
                <a:lnTo>
                  <a:pt x="24" y="96"/>
                </a:lnTo>
                <a:lnTo>
                  <a:pt x="34" y="9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7" name="Freeform 631"/>
          <p:cNvSpPr>
            <a:spLocks/>
          </p:cNvSpPr>
          <p:nvPr/>
        </p:nvSpPr>
        <p:spPr bwMode="auto">
          <a:xfrm>
            <a:off x="6689725" y="1495425"/>
            <a:ext cx="17463" cy="38100"/>
          </a:xfrm>
          <a:custGeom>
            <a:avLst/>
            <a:gdLst>
              <a:gd name="T0" fmla="*/ 3 w 11"/>
              <a:gd name="T1" fmla="*/ 24 h 24"/>
              <a:gd name="T2" fmla="*/ 5 w 11"/>
              <a:gd name="T3" fmla="*/ 19 h 24"/>
              <a:gd name="T4" fmla="*/ 9 w 11"/>
              <a:gd name="T5" fmla="*/ 10 h 24"/>
              <a:gd name="T6" fmla="*/ 11 w 11"/>
              <a:gd name="T7" fmla="*/ 6 h 24"/>
              <a:gd name="T8" fmla="*/ 9 w 11"/>
              <a:gd name="T9" fmla="*/ 0 h 24"/>
              <a:gd name="T10" fmla="*/ 1 w 11"/>
              <a:gd name="T11" fmla="*/ 9 h 24"/>
              <a:gd name="T12" fmla="*/ 1 w 11"/>
              <a:gd name="T13" fmla="*/ 10 h 24"/>
              <a:gd name="T14" fmla="*/ 0 w 11"/>
              <a:gd name="T15" fmla="*/ 11 h 24"/>
              <a:gd name="T16" fmla="*/ 3 w 11"/>
              <a:gd name="T17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4">
                <a:moveTo>
                  <a:pt x="3" y="24"/>
                </a:moveTo>
                <a:lnTo>
                  <a:pt x="5" y="19"/>
                </a:lnTo>
                <a:lnTo>
                  <a:pt x="9" y="10"/>
                </a:lnTo>
                <a:lnTo>
                  <a:pt x="11" y="6"/>
                </a:lnTo>
                <a:lnTo>
                  <a:pt x="9" y="0"/>
                </a:lnTo>
                <a:lnTo>
                  <a:pt x="1" y="9"/>
                </a:lnTo>
                <a:lnTo>
                  <a:pt x="1" y="10"/>
                </a:lnTo>
                <a:lnTo>
                  <a:pt x="0" y="11"/>
                </a:lnTo>
                <a:lnTo>
                  <a:pt x="3" y="2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8" name="Freeform 632"/>
          <p:cNvSpPr>
            <a:spLocks/>
          </p:cNvSpPr>
          <p:nvPr/>
        </p:nvSpPr>
        <p:spPr bwMode="auto">
          <a:xfrm>
            <a:off x="6653213" y="1338263"/>
            <a:ext cx="139700" cy="120650"/>
          </a:xfrm>
          <a:custGeom>
            <a:avLst/>
            <a:gdLst>
              <a:gd name="T0" fmla="*/ 58 w 88"/>
              <a:gd name="T1" fmla="*/ 69 h 76"/>
              <a:gd name="T2" fmla="*/ 60 w 88"/>
              <a:gd name="T3" fmla="*/ 64 h 76"/>
              <a:gd name="T4" fmla="*/ 65 w 88"/>
              <a:gd name="T5" fmla="*/ 49 h 76"/>
              <a:gd name="T6" fmla="*/ 72 w 88"/>
              <a:gd name="T7" fmla="*/ 35 h 76"/>
              <a:gd name="T8" fmla="*/ 83 w 88"/>
              <a:gd name="T9" fmla="*/ 33 h 76"/>
              <a:gd name="T10" fmla="*/ 88 w 88"/>
              <a:gd name="T11" fmla="*/ 27 h 76"/>
              <a:gd name="T12" fmla="*/ 88 w 88"/>
              <a:gd name="T13" fmla="*/ 22 h 76"/>
              <a:gd name="T14" fmla="*/ 86 w 88"/>
              <a:gd name="T15" fmla="*/ 18 h 76"/>
              <a:gd name="T16" fmla="*/ 80 w 88"/>
              <a:gd name="T17" fmla="*/ 16 h 76"/>
              <a:gd name="T18" fmla="*/ 75 w 88"/>
              <a:gd name="T19" fmla="*/ 18 h 76"/>
              <a:gd name="T20" fmla="*/ 72 w 88"/>
              <a:gd name="T21" fmla="*/ 11 h 76"/>
              <a:gd name="T22" fmla="*/ 64 w 88"/>
              <a:gd name="T23" fmla="*/ 12 h 76"/>
              <a:gd name="T24" fmla="*/ 61 w 88"/>
              <a:gd name="T25" fmla="*/ 24 h 76"/>
              <a:gd name="T26" fmla="*/ 58 w 88"/>
              <a:gd name="T27" fmla="*/ 22 h 76"/>
              <a:gd name="T28" fmla="*/ 50 w 88"/>
              <a:gd name="T29" fmla="*/ 16 h 76"/>
              <a:gd name="T30" fmla="*/ 50 w 88"/>
              <a:gd name="T31" fmla="*/ 4 h 76"/>
              <a:gd name="T32" fmla="*/ 39 w 88"/>
              <a:gd name="T33" fmla="*/ 0 h 76"/>
              <a:gd name="T34" fmla="*/ 32 w 88"/>
              <a:gd name="T35" fmla="*/ 7 h 76"/>
              <a:gd name="T36" fmla="*/ 30 w 88"/>
              <a:gd name="T37" fmla="*/ 8 h 76"/>
              <a:gd name="T38" fmla="*/ 30 w 88"/>
              <a:gd name="T39" fmla="*/ 9 h 76"/>
              <a:gd name="T40" fmla="*/ 34 w 88"/>
              <a:gd name="T41" fmla="*/ 19 h 76"/>
              <a:gd name="T42" fmla="*/ 30 w 88"/>
              <a:gd name="T43" fmla="*/ 19 h 76"/>
              <a:gd name="T44" fmla="*/ 16 w 88"/>
              <a:gd name="T45" fmla="*/ 19 h 76"/>
              <a:gd name="T46" fmla="*/ 11 w 88"/>
              <a:gd name="T47" fmla="*/ 27 h 76"/>
              <a:gd name="T48" fmla="*/ 9 w 88"/>
              <a:gd name="T49" fmla="*/ 28 h 76"/>
              <a:gd name="T50" fmla="*/ 17 w 88"/>
              <a:gd name="T51" fmla="*/ 34 h 76"/>
              <a:gd name="T52" fmla="*/ 13 w 88"/>
              <a:gd name="T53" fmla="*/ 42 h 76"/>
              <a:gd name="T54" fmla="*/ 1 w 88"/>
              <a:gd name="T55" fmla="*/ 39 h 76"/>
              <a:gd name="T56" fmla="*/ 0 w 88"/>
              <a:gd name="T57" fmla="*/ 49 h 76"/>
              <a:gd name="T58" fmla="*/ 13 w 88"/>
              <a:gd name="T59" fmla="*/ 52 h 76"/>
              <a:gd name="T60" fmla="*/ 28 w 88"/>
              <a:gd name="T61" fmla="*/ 65 h 76"/>
              <a:gd name="T62" fmla="*/ 39 w 88"/>
              <a:gd name="T63" fmla="*/ 76 h 76"/>
              <a:gd name="T64" fmla="*/ 57 w 88"/>
              <a:gd name="T65" fmla="*/ 73 h 76"/>
              <a:gd name="T66" fmla="*/ 58 w 88"/>
              <a:gd name="T67" fmla="*/ 6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76">
                <a:moveTo>
                  <a:pt x="58" y="69"/>
                </a:moveTo>
                <a:lnTo>
                  <a:pt x="60" y="64"/>
                </a:lnTo>
                <a:lnTo>
                  <a:pt x="65" y="49"/>
                </a:lnTo>
                <a:lnTo>
                  <a:pt x="72" y="35"/>
                </a:lnTo>
                <a:lnTo>
                  <a:pt x="83" y="33"/>
                </a:lnTo>
                <a:lnTo>
                  <a:pt x="88" y="27"/>
                </a:lnTo>
                <a:lnTo>
                  <a:pt x="88" y="22"/>
                </a:lnTo>
                <a:lnTo>
                  <a:pt x="86" y="18"/>
                </a:lnTo>
                <a:lnTo>
                  <a:pt x="80" y="16"/>
                </a:lnTo>
                <a:lnTo>
                  <a:pt x="75" y="18"/>
                </a:lnTo>
                <a:lnTo>
                  <a:pt x="72" y="11"/>
                </a:lnTo>
                <a:lnTo>
                  <a:pt x="64" y="12"/>
                </a:lnTo>
                <a:lnTo>
                  <a:pt x="61" y="24"/>
                </a:lnTo>
                <a:lnTo>
                  <a:pt x="58" y="22"/>
                </a:lnTo>
                <a:lnTo>
                  <a:pt x="50" y="16"/>
                </a:lnTo>
                <a:lnTo>
                  <a:pt x="50" y="4"/>
                </a:lnTo>
                <a:lnTo>
                  <a:pt x="39" y="0"/>
                </a:lnTo>
                <a:lnTo>
                  <a:pt x="32" y="7"/>
                </a:lnTo>
                <a:lnTo>
                  <a:pt x="30" y="8"/>
                </a:lnTo>
                <a:lnTo>
                  <a:pt x="30" y="9"/>
                </a:lnTo>
                <a:lnTo>
                  <a:pt x="34" y="19"/>
                </a:lnTo>
                <a:lnTo>
                  <a:pt x="30" y="19"/>
                </a:lnTo>
                <a:lnTo>
                  <a:pt x="16" y="19"/>
                </a:lnTo>
                <a:lnTo>
                  <a:pt x="11" y="27"/>
                </a:lnTo>
                <a:lnTo>
                  <a:pt x="9" y="28"/>
                </a:lnTo>
                <a:lnTo>
                  <a:pt x="17" y="34"/>
                </a:lnTo>
                <a:lnTo>
                  <a:pt x="13" y="42"/>
                </a:lnTo>
                <a:lnTo>
                  <a:pt x="1" y="39"/>
                </a:lnTo>
                <a:lnTo>
                  <a:pt x="0" y="49"/>
                </a:lnTo>
                <a:lnTo>
                  <a:pt x="13" y="52"/>
                </a:lnTo>
                <a:lnTo>
                  <a:pt x="28" y="65"/>
                </a:lnTo>
                <a:lnTo>
                  <a:pt x="39" y="76"/>
                </a:lnTo>
                <a:lnTo>
                  <a:pt x="57" y="73"/>
                </a:lnTo>
                <a:lnTo>
                  <a:pt x="58" y="6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9" name="Freeform 633"/>
          <p:cNvSpPr>
            <a:spLocks/>
          </p:cNvSpPr>
          <p:nvPr/>
        </p:nvSpPr>
        <p:spPr bwMode="auto">
          <a:xfrm>
            <a:off x="6916738" y="1397000"/>
            <a:ext cx="33338" cy="49213"/>
          </a:xfrm>
          <a:custGeom>
            <a:avLst/>
            <a:gdLst>
              <a:gd name="T0" fmla="*/ 3 w 21"/>
              <a:gd name="T1" fmla="*/ 31 h 31"/>
              <a:gd name="T2" fmla="*/ 0 w 21"/>
              <a:gd name="T3" fmla="*/ 21 h 31"/>
              <a:gd name="T4" fmla="*/ 3 w 21"/>
              <a:gd name="T5" fmla="*/ 12 h 31"/>
              <a:gd name="T6" fmla="*/ 6 w 21"/>
              <a:gd name="T7" fmla="*/ 2 h 31"/>
              <a:gd name="T8" fmla="*/ 16 w 21"/>
              <a:gd name="T9" fmla="*/ 0 h 31"/>
              <a:gd name="T10" fmla="*/ 21 w 21"/>
              <a:gd name="T11" fmla="*/ 4 h 31"/>
              <a:gd name="T12" fmla="*/ 15 w 21"/>
              <a:gd name="T13" fmla="*/ 11 h 31"/>
              <a:gd name="T14" fmla="*/ 18 w 21"/>
              <a:gd name="T15" fmla="*/ 20 h 31"/>
              <a:gd name="T16" fmla="*/ 19 w 21"/>
              <a:gd name="T17" fmla="*/ 23 h 31"/>
              <a:gd name="T18" fmla="*/ 3 w 21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31">
                <a:moveTo>
                  <a:pt x="3" y="31"/>
                </a:moveTo>
                <a:lnTo>
                  <a:pt x="0" y="21"/>
                </a:lnTo>
                <a:lnTo>
                  <a:pt x="3" y="12"/>
                </a:lnTo>
                <a:lnTo>
                  <a:pt x="6" y="2"/>
                </a:lnTo>
                <a:lnTo>
                  <a:pt x="16" y="0"/>
                </a:lnTo>
                <a:lnTo>
                  <a:pt x="21" y="4"/>
                </a:lnTo>
                <a:lnTo>
                  <a:pt x="15" y="11"/>
                </a:lnTo>
                <a:lnTo>
                  <a:pt x="18" y="20"/>
                </a:lnTo>
                <a:lnTo>
                  <a:pt x="19" y="23"/>
                </a:lnTo>
                <a:lnTo>
                  <a:pt x="3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0" name="Freeform 634"/>
          <p:cNvSpPr>
            <a:spLocks/>
          </p:cNvSpPr>
          <p:nvPr/>
        </p:nvSpPr>
        <p:spPr bwMode="auto">
          <a:xfrm>
            <a:off x="6762750" y="1370013"/>
            <a:ext cx="52388" cy="71438"/>
          </a:xfrm>
          <a:custGeom>
            <a:avLst/>
            <a:gdLst>
              <a:gd name="T0" fmla="*/ 7 w 33"/>
              <a:gd name="T1" fmla="*/ 29 h 45"/>
              <a:gd name="T2" fmla="*/ 10 w 33"/>
              <a:gd name="T3" fmla="*/ 22 h 45"/>
              <a:gd name="T4" fmla="*/ 15 w 33"/>
              <a:gd name="T5" fmla="*/ 21 h 45"/>
              <a:gd name="T6" fmla="*/ 26 w 33"/>
              <a:gd name="T7" fmla="*/ 0 h 45"/>
              <a:gd name="T8" fmla="*/ 33 w 33"/>
              <a:gd name="T9" fmla="*/ 7 h 45"/>
              <a:gd name="T10" fmla="*/ 25 w 33"/>
              <a:gd name="T11" fmla="*/ 23 h 45"/>
              <a:gd name="T12" fmla="*/ 25 w 33"/>
              <a:gd name="T13" fmla="*/ 25 h 45"/>
              <a:gd name="T14" fmla="*/ 25 w 33"/>
              <a:gd name="T15" fmla="*/ 32 h 45"/>
              <a:gd name="T16" fmla="*/ 25 w 33"/>
              <a:gd name="T17" fmla="*/ 37 h 45"/>
              <a:gd name="T18" fmla="*/ 2 w 33"/>
              <a:gd name="T19" fmla="*/ 45 h 45"/>
              <a:gd name="T20" fmla="*/ 0 w 33"/>
              <a:gd name="T21" fmla="*/ 43 h 45"/>
              <a:gd name="T22" fmla="*/ 4 w 33"/>
              <a:gd name="T23" fmla="*/ 36 h 45"/>
              <a:gd name="T24" fmla="*/ 7 w 33"/>
              <a:gd name="T25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3" h="45">
                <a:moveTo>
                  <a:pt x="7" y="29"/>
                </a:moveTo>
                <a:lnTo>
                  <a:pt x="10" y="22"/>
                </a:lnTo>
                <a:lnTo>
                  <a:pt x="15" y="21"/>
                </a:lnTo>
                <a:lnTo>
                  <a:pt x="26" y="0"/>
                </a:lnTo>
                <a:lnTo>
                  <a:pt x="33" y="7"/>
                </a:lnTo>
                <a:lnTo>
                  <a:pt x="25" y="23"/>
                </a:lnTo>
                <a:lnTo>
                  <a:pt x="25" y="25"/>
                </a:lnTo>
                <a:lnTo>
                  <a:pt x="25" y="32"/>
                </a:lnTo>
                <a:lnTo>
                  <a:pt x="25" y="37"/>
                </a:lnTo>
                <a:lnTo>
                  <a:pt x="2" y="45"/>
                </a:lnTo>
                <a:lnTo>
                  <a:pt x="0" y="43"/>
                </a:lnTo>
                <a:lnTo>
                  <a:pt x="4" y="36"/>
                </a:lnTo>
                <a:lnTo>
                  <a:pt x="7" y="2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1" name="Freeform 635"/>
          <p:cNvSpPr>
            <a:spLocks/>
          </p:cNvSpPr>
          <p:nvPr/>
        </p:nvSpPr>
        <p:spPr bwMode="auto">
          <a:xfrm>
            <a:off x="6642100" y="1333500"/>
            <a:ext cx="44450" cy="52388"/>
          </a:xfrm>
          <a:custGeom>
            <a:avLst/>
            <a:gdLst>
              <a:gd name="T0" fmla="*/ 5 w 28"/>
              <a:gd name="T1" fmla="*/ 33 h 33"/>
              <a:gd name="T2" fmla="*/ 9 w 28"/>
              <a:gd name="T3" fmla="*/ 26 h 33"/>
              <a:gd name="T4" fmla="*/ 16 w 28"/>
              <a:gd name="T5" fmla="*/ 21 h 33"/>
              <a:gd name="T6" fmla="*/ 28 w 28"/>
              <a:gd name="T7" fmla="*/ 12 h 33"/>
              <a:gd name="T8" fmla="*/ 24 w 28"/>
              <a:gd name="T9" fmla="*/ 1 h 33"/>
              <a:gd name="T10" fmla="*/ 22 w 28"/>
              <a:gd name="T11" fmla="*/ 0 h 33"/>
              <a:gd name="T12" fmla="*/ 15 w 28"/>
              <a:gd name="T13" fmla="*/ 12 h 33"/>
              <a:gd name="T14" fmla="*/ 12 w 28"/>
              <a:gd name="T15" fmla="*/ 12 h 33"/>
              <a:gd name="T16" fmla="*/ 11 w 28"/>
              <a:gd name="T17" fmla="*/ 3 h 33"/>
              <a:gd name="T18" fmla="*/ 5 w 28"/>
              <a:gd name="T19" fmla="*/ 1 h 33"/>
              <a:gd name="T20" fmla="*/ 3 w 28"/>
              <a:gd name="T21" fmla="*/ 10 h 33"/>
              <a:gd name="T22" fmla="*/ 0 w 28"/>
              <a:gd name="T23" fmla="*/ 26 h 33"/>
              <a:gd name="T24" fmla="*/ 1 w 28"/>
              <a:gd name="T25" fmla="*/ 26 h 33"/>
              <a:gd name="T26" fmla="*/ 1 w 28"/>
              <a:gd name="T27" fmla="*/ 27 h 33"/>
              <a:gd name="T28" fmla="*/ 5 w 28"/>
              <a:gd name="T29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8" h="33">
                <a:moveTo>
                  <a:pt x="5" y="33"/>
                </a:moveTo>
                <a:lnTo>
                  <a:pt x="9" y="26"/>
                </a:lnTo>
                <a:lnTo>
                  <a:pt x="16" y="21"/>
                </a:lnTo>
                <a:lnTo>
                  <a:pt x="28" y="12"/>
                </a:lnTo>
                <a:lnTo>
                  <a:pt x="24" y="1"/>
                </a:lnTo>
                <a:lnTo>
                  <a:pt x="22" y="0"/>
                </a:lnTo>
                <a:lnTo>
                  <a:pt x="15" y="12"/>
                </a:lnTo>
                <a:lnTo>
                  <a:pt x="12" y="12"/>
                </a:lnTo>
                <a:lnTo>
                  <a:pt x="11" y="3"/>
                </a:lnTo>
                <a:lnTo>
                  <a:pt x="5" y="1"/>
                </a:lnTo>
                <a:lnTo>
                  <a:pt x="3" y="10"/>
                </a:lnTo>
                <a:lnTo>
                  <a:pt x="0" y="26"/>
                </a:lnTo>
                <a:lnTo>
                  <a:pt x="1" y="26"/>
                </a:lnTo>
                <a:lnTo>
                  <a:pt x="1" y="27"/>
                </a:lnTo>
                <a:lnTo>
                  <a:pt x="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2" name="Freeform 636"/>
          <p:cNvSpPr>
            <a:spLocks/>
          </p:cNvSpPr>
          <p:nvPr/>
        </p:nvSpPr>
        <p:spPr bwMode="auto">
          <a:xfrm>
            <a:off x="6938963" y="1328738"/>
            <a:ext cx="49213" cy="57150"/>
          </a:xfrm>
          <a:custGeom>
            <a:avLst/>
            <a:gdLst>
              <a:gd name="T0" fmla="*/ 15 w 31"/>
              <a:gd name="T1" fmla="*/ 33 h 36"/>
              <a:gd name="T2" fmla="*/ 11 w 31"/>
              <a:gd name="T3" fmla="*/ 36 h 36"/>
              <a:gd name="T4" fmla="*/ 5 w 31"/>
              <a:gd name="T5" fmla="*/ 29 h 36"/>
              <a:gd name="T6" fmla="*/ 0 w 31"/>
              <a:gd name="T7" fmla="*/ 17 h 36"/>
              <a:gd name="T8" fmla="*/ 12 w 31"/>
              <a:gd name="T9" fmla="*/ 9 h 36"/>
              <a:gd name="T10" fmla="*/ 16 w 31"/>
              <a:gd name="T11" fmla="*/ 18 h 36"/>
              <a:gd name="T12" fmla="*/ 17 w 31"/>
              <a:gd name="T13" fmla="*/ 17 h 36"/>
              <a:gd name="T14" fmla="*/ 20 w 31"/>
              <a:gd name="T15" fmla="*/ 10 h 36"/>
              <a:gd name="T16" fmla="*/ 26 w 31"/>
              <a:gd name="T17" fmla="*/ 0 h 36"/>
              <a:gd name="T18" fmla="*/ 28 w 31"/>
              <a:gd name="T19" fmla="*/ 6 h 36"/>
              <a:gd name="T20" fmla="*/ 27 w 31"/>
              <a:gd name="T21" fmla="*/ 10 h 36"/>
              <a:gd name="T22" fmla="*/ 23 w 31"/>
              <a:gd name="T23" fmla="*/ 18 h 36"/>
              <a:gd name="T24" fmla="*/ 22 w 31"/>
              <a:gd name="T25" fmla="*/ 21 h 36"/>
              <a:gd name="T26" fmla="*/ 24 w 31"/>
              <a:gd name="T27" fmla="*/ 19 h 36"/>
              <a:gd name="T28" fmla="*/ 28 w 31"/>
              <a:gd name="T29" fmla="*/ 18 h 36"/>
              <a:gd name="T30" fmla="*/ 31 w 31"/>
              <a:gd name="T31" fmla="*/ 24 h 36"/>
              <a:gd name="T32" fmla="*/ 23 w 31"/>
              <a:gd name="T33" fmla="*/ 28 h 36"/>
              <a:gd name="T34" fmla="*/ 23 w 31"/>
              <a:gd name="T35" fmla="*/ 30 h 36"/>
              <a:gd name="T36" fmla="*/ 15 w 31"/>
              <a:gd name="T37" fmla="*/ 3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" h="36">
                <a:moveTo>
                  <a:pt x="15" y="33"/>
                </a:moveTo>
                <a:lnTo>
                  <a:pt x="11" y="36"/>
                </a:lnTo>
                <a:lnTo>
                  <a:pt x="5" y="29"/>
                </a:lnTo>
                <a:lnTo>
                  <a:pt x="0" y="17"/>
                </a:lnTo>
                <a:lnTo>
                  <a:pt x="12" y="9"/>
                </a:lnTo>
                <a:lnTo>
                  <a:pt x="16" y="18"/>
                </a:lnTo>
                <a:lnTo>
                  <a:pt x="17" y="17"/>
                </a:lnTo>
                <a:lnTo>
                  <a:pt x="20" y="10"/>
                </a:lnTo>
                <a:lnTo>
                  <a:pt x="26" y="0"/>
                </a:lnTo>
                <a:lnTo>
                  <a:pt x="28" y="6"/>
                </a:lnTo>
                <a:lnTo>
                  <a:pt x="27" y="10"/>
                </a:lnTo>
                <a:lnTo>
                  <a:pt x="23" y="18"/>
                </a:lnTo>
                <a:lnTo>
                  <a:pt x="22" y="21"/>
                </a:lnTo>
                <a:lnTo>
                  <a:pt x="24" y="19"/>
                </a:lnTo>
                <a:lnTo>
                  <a:pt x="28" y="18"/>
                </a:lnTo>
                <a:lnTo>
                  <a:pt x="31" y="24"/>
                </a:lnTo>
                <a:lnTo>
                  <a:pt x="23" y="28"/>
                </a:lnTo>
                <a:lnTo>
                  <a:pt x="23" y="30"/>
                </a:lnTo>
                <a:lnTo>
                  <a:pt x="15" y="3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3" name="Freeform 637"/>
          <p:cNvSpPr>
            <a:spLocks/>
          </p:cNvSpPr>
          <p:nvPr/>
        </p:nvSpPr>
        <p:spPr bwMode="auto">
          <a:xfrm>
            <a:off x="6816725" y="1358900"/>
            <a:ext cx="20638" cy="11113"/>
          </a:xfrm>
          <a:custGeom>
            <a:avLst/>
            <a:gdLst>
              <a:gd name="T0" fmla="*/ 9 w 13"/>
              <a:gd name="T1" fmla="*/ 7 h 7"/>
              <a:gd name="T2" fmla="*/ 2 w 13"/>
              <a:gd name="T3" fmla="*/ 5 h 7"/>
              <a:gd name="T4" fmla="*/ 0 w 13"/>
              <a:gd name="T5" fmla="*/ 2 h 7"/>
              <a:gd name="T6" fmla="*/ 4 w 13"/>
              <a:gd name="T7" fmla="*/ 0 h 7"/>
              <a:gd name="T8" fmla="*/ 6 w 13"/>
              <a:gd name="T9" fmla="*/ 0 h 7"/>
              <a:gd name="T10" fmla="*/ 7 w 13"/>
              <a:gd name="T11" fmla="*/ 3 h 7"/>
              <a:gd name="T12" fmla="*/ 11 w 13"/>
              <a:gd name="T13" fmla="*/ 3 h 7"/>
              <a:gd name="T14" fmla="*/ 13 w 13"/>
              <a:gd name="T15" fmla="*/ 3 h 7"/>
              <a:gd name="T16" fmla="*/ 13 w 13"/>
              <a:gd name="T17" fmla="*/ 5 h 7"/>
              <a:gd name="T18" fmla="*/ 13 w 13"/>
              <a:gd name="T19" fmla="*/ 7 h 7"/>
              <a:gd name="T20" fmla="*/ 10 w 13"/>
              <a:gd name="T21" fmla="*/ 7 h 7"/>
              <a:gd name="T22" fmla="*/ 9 w 13"/>
              <a:gd name="T2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7">
                <a:moveTo>
                  <a:pt x="9" y="7"/>
                </a:moveTo>
                <a:lnTo>
                  <a:pt x="2" y="5"/>
                </a:lnTo>
                <a:lnTo>
                  <a:pt x="0" y="2"/>
                </a:lnTo>
                <a:lnTo>
                  <a:pt x="4" y="0"/>
                </a:lnTo>
                <a:lnTo>
                  <a:pt x="6" y="0"/>
                </a:lnTo>
                <a:lnTo>
                  <a:pt x="7" y="3"/>
                </a:lnTo>
                <a:lnTo>
                  <a:pt x="11" y="3"/>
                </a:lnTo>
                <a:lnTo>
                  <a:pt x="13" y="3"/>
                </a:lnTo>
                <a:lnTo>
                  <a:pt x="13" y="5"/>
                </a:lnTo>
                <a:lnTo>
                  <a:pt x="13" y="7"/>
                </a:lnTo>
                <a:lnTo>
                  <a:pt x="10" y="7"/>
                </a:lnTo>
                <a:lnTo>
                  <a:pt x="9" y="7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4" name="Freeform 638"/>
          <p:cNvSpPr>
            <a:spLocks/>
          </p:cNvSpPr>
          <p:nvPr/>
        </p:nvSpPr>
        <p:spPr bwMode="auto">
          <a:xfrm>
            <a:off x="6761163" y="1250950"/>
            <a:ext cx="82550" cy="95250"/>
          </a:xfrm>
          <a:custGeom>
            <a:avLst/>
            <a:gdLst>
              <a:gd name="T0" fmla="*/ 31 w 52"/>
              <a:gd name="T1" fmla="*/ 60 h 60"/>
              <a:gd name="T2" fmla="*/ 24 w 52"/>
              <a:gd name="T3" fmla="*/ 59 h 60"/>
              <a:gd name="T4" fmla="*/ 11 w 52"/>
              <a:gd name="T5" fmla="*/ 28 h 60"/>
              <a:gd name="T6" fmla="*/ 0 w 52"/>
              <a:gd name="T7" fmla="*/ 19 h 60"/>
              <a:gd name="T8" fmla="*/ 1 w 52"/>
              <a:gd name="T9" fmla="*/ 11 h 60"/>
              <a:gd name="T10" fmla="*/ 1 w 52"/>
              <a:gd name="T11" fmla="*/ 10 h 60"/>
              <a:gd name="T12" fmla="*/ 8 w 52"/>
              <a:gd name="T13" fmla="*/ 0 h 60"/>
              <a:gd name="T14" fmla="*/ 12 w 52"/>
              <a:gd name="T15" fmla="*/ 6 h 60"/>
              <a:gd name="T16" fmla="*/ 14 w 52"/>
              <a:gd name="T17" fmla="*/ 11 h 60"/>
              <a:gd name="T18" fmla="*/ 14 w 52"/>
              <a:gd name="T19" fmla="*/ 14 h 60"/>
              <a:gd name="T20" fmla="*/ 20 w 52"/>
              <a:gd name="T21" fmla="*/ 21 h 60"/>
              <a:gd name="T22" fmla="*/ 22 w 52"/>
              <a:gd name="T23" fmla="*/ 32 h 60"/>
              <a:gd name="T24" fmla="*/ 26 w 52"/>
              <a:gd name="T25" fmla="*/ 33 h 60"/>
              <a:gd name="T26" fmla="*/ 29 w 52"/>
              <a:gd name="T27" fmla="*/ 22 h 60"/>
              <a:gd name="T28" fmla="*/ 35 w 52"/>
              <a:gd name="T29" fmla="*/ 25 h 60"/>
              <a:gd name="T30" fmla="*/ 34 w 52"/>
              <a:gd name="T31" fmla="*/ 33 h 60"/>
              <a:gd name="T32" fmla="*/ 50 w 52"/>
              <a:gd name="T33" fmla="*/ 47 h 60"/>
              <a:gd name="T34" fmla="*/ 52 w 52"/>
              <a:gd name="T35" fmla="*/ 47 h 60"/>
              <a:gd name="T36" fmla="*/ 41 w 52"/>
              <a:gd name="T37" fmla="*/ 60 h 60"/>
              <a:gd name="T38" fmla="*/ 31 w 52"/>
              <a:gd name="T39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2" h="60">
                <a:moveTo>
                  <a:pt x="31" y="60"/>
                </a:moveTo>
                <a:lnTo>
                  <a:pt x="24" y="59"/>
                </a:lnTo>
                <a:lnTo>
                  <a:pt x="11" y="28"/>
                </a:lnTo>
                <a:lnTo>
                  <a:pt x="0" y="19"/>
                </a:lnTo>
                <a:lnTo>
                  <a:pt x="1" y="11"/>
                </a:lnTo>
                <a:lnTo>
                  <a:pt x="1" y="10"/>
                </a:lnTo>
                <a:lnTo>
                  <a:pt x="8" y="0"/>
                </a:lnTo>
                <a:lnTo>
                  <a:pt x="12" y="6"/>
                </a:lnTo>
                <a:lnTo>
                  <a:pt x="14" y="11"/>
                </a:lnTo>
                <a:lnTo>
                  <a:pt x="14" y="14"/>
                </a:lnTo>
                <a:lnTo>
                  <a:pt x="20" y="21"/>
                </a:lnTo>
                <a:lnTo>
                  <a:pt x="22" y="32"/>
                </a:lnTo>
                <a:lnTo>
                  <a:pt x="26" y="33"/>
                </a:lnTo>
                <a:lnTo>
                  <a:pt x="29" y="22"/>
                </a:lnTo>
                <a:lnTo>
                  <a:pt x="35" y="25"/>
                </a:lnTo>
                <a:lnTo>
                  <a:pt x="34" y="33"/>
                </a:lnTo>
                <a:lnTo>
                  <a:pt x="50" y="47"/>
                </a:lnTo>
                <a:lnTo>
                  <a:pt x="52" y="47"/>
                </a:lnTo>
                <a:lnTo>
                  <a:pt x="41" y="60"/>
                </a:lnTo>
                <a:lnTo>
                  <a:pt x="31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5" name="Freeform 639"/>
          <p:cNvSpPr>
            <a:spLocks/>
          </p:cNvSpPr>
          <p:nvPr/>
        </p:nvSpPr>
        <p:spPr bwMode="auto">
          <a:xfrm>
            <a:off x="6888163" y="1262063"/>
            <a:ext cx="53975" cy="87313"/>
          </a:xfrm>
          <a:custGeom>
            <a:avLst/>
            <a:gdLst>
              <a:gd name="T0" fmla="*/ 25 w 34"/>
              <a:gd name="T1" fmla="*/ 51 h 55"/>
              <a:gd name="T2" fmla="*/ 18 w 34"/>
              <a:gd name="T3" fmla="*/ 55 h 55"/>
              <a:gd name="T4" fmla="*/ 18 w 34"/>
              <a:gd name="T5" fmla="*/ 44 h 55"/>
              <a:gd name="T6" fmla="*/ 13 w 34"/>
              <a:gd name="T7" fmla="*/ 40 h 55"/>
              <a:gd name="T8" fmla="*/ 10 w 34"/>
              <a:gd name="T9" fmla="*/ 49 h 55"/>
              <a:gd name="T10" fmla="*/ 9 w 34"/>
              <a:gd name="T11" fmla="*/ 52 h 55"/>
              <a:gd name="T12" fmla="*/ 6 w 34"/>
              <a:gd name="T13" fmla="*/ 49 h 55"/>
              <a:gd name="T14" fmla="*/ 3 w 34"/>
              <a:gd name="T15" fmla="*/ 46 h 55"/>
              <a:gd name="T16" fmla="*/ 0 w 34"/>
              <a:gd name="T17" fmla="*/ 44 h 55"/>
              <a:gd name="T18" fmla="*/ 0 w 34"/>
              <a:gd name="T19" fmla="*/ 30 h 55"/>
              <a:gd name="T20" fmla="*/ 0 w 34"/>
              <a:gd name="T21" fmla="*/ 27 h 55"/>
              <a:gd name="T22" fmla="*/ 0 w 34"/>
              <a:gd name="T23" fmla="*/ 19 h 55"/>
              <a:gd name="T24" fmla="*/ 10 w 34"/>
              <a:gd name="T25" fmla="*/ 10 h 55"/>
              <a:gd name="T26" fmla="*/ 11 w 34"/>
              <a:gd name="T27" fmla="*/ 4 h 55"/>
              <a:gd name="T28" fmla="*/ 11 w 34"/>
              <a:gd name="T29" fmla="*/ 3 h 55"/>
              <a:gd name="T30" fmla="*/ 25 w 34"/>
              <a:gd name="T31" fmla="*/ 0 h 55"/>
              <a:gd name="T32" fmla="*/ 30 w 34"/>
              <a:gd name="T33" fmla="*/ 4 h 55"/>
              <a:gd name="T34" fmla="*/ 34 w 34"/>
              <a:gd name="T35" fmla="*/ 7 h 55"/>
              <a:gd name="T36" fmla="*/ 30 w 34"/>
              <a:gd name="T37" fmla="*/ 33 h 55"/>
              <a:gd name="T38" fmla="*/ 33 w 34"/>
              <a:gd name="T39" fmla="*/ 44 h 55"/>
              <a:gd name="T40" fmla="*/ 25 w 34"/>
              <a:gd name="T41" fmla="*/ 5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" h="55">
                <a:moveTo>
                  <a:pt x="25" y="51"/>
                </a:moveTo>
                <a:lnTo>
                  <a:pt x="18" y="55"/>
                </a:lnTo>
                <a:lnTo>
                  <a:pt x="18" y="44"/>
                </a:lnTo>
                <a:lnTo>
                  <a:pt x="13" y="40"/>
                </a:lnTo>
                <a:lnTo>
                  <a:pt x="10" y="49"/>
                </a:lnTo>
                <a:lnTo>
                  <a:pt x="9" y="52"/>
                </a:lnTo>
                <a:lnTo>
                  <a:pt x="6" y="49"/>
                </a:lnTo>
                <a:lnTo>
                  <a:pt x="3" y="46"/>
                </a:lnTo>
                <a:lnTo>
                  <a:pt x="0" y="44"/>
                </a:lnTo>
                <a:lnTo>
                  <a:pt x="0" y="30"/>
                </a:lnTo>
                <a:lnTo>
                  <a:pt x="0" y="27"/>
                </a:lnTo>
                <a:lnTo>
                  <a:pt x="0" y="19"/>
                </a:lnTo>
                <a:lnTo>
                  <a:pt x="10" y="10"/>
                </a:lnTo>
                <a:lnTo>
                  <a:pt x="11" y="4"/>
                </a:lnTo>
                <a:lnTo>
                  <a:pt x="11" y="3"/>
                </a:lnTo>
                <a:lnTo>
                  <a:pt x="25" y="0"/>
                </a:lnTo>
                <a:lnTo>
                  <a:pt x="30" y="4"/>
                </a:lnTo>
                <a:lnTo>
                  <a:pt x="34" y="7"/>
                </a:lnTo>
                <a:lnTo>
                  <a:pt x="30" y="33"/>
                </a:lnTo>
                <a:lnTo>
                  <a:pt x="33" y="44"/>
                </a:lnTo>
                <a:lnTo>
                  <a:pt x="25" y="5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6" name="Freeform 640"/>
          <p:cNvSpPr>
            <a:spLocks/>
          </p:cNvSpPr>
          <p:nvPr/>
        </p:nvSpPr>
        <p:spPr bwMode="auto">
          <a:xfrm>
            <a:off x="6743700" y="1303338"/>
            <a:ext cx="28575" cy="25400"/>
          </a:xfrm>
          <a:custGeom>
            <a:avLst/>
            <a:gdLst>
              <a:gd name="T0" fmla="*/ 18 w 18"/>
              <a:gd name="T1" fmla="*/ 16 h 16"/>
              <a:gd name="T2" fmla="*/ 18 w 18"/>
              <a:gd name="T3" fmla="*/ 8 h 16"/>
              <a:gd name="T4" fmla="*/ 4 w 18"/>
              <a:gd name="T5" fmla="*/ 0 h 16"/>
              <a:gd name="T6" fmla="*/ 0 w 18"/>
              <a:gd name="T7" fmla="*/ 14 h 16"/>
              <a:gd name="T8" fmla="*/ 18 w 18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6">
                <a:moveTo>
                  <a:pt x="18" y="16"/>
                </a:moveTo>
                <a:lnTo>
                  <a:pt x="18" y="8"/>
                </a:lnTo>
                <a:lnTo>
                  <a:pt x="4" y="0"/>
                </a:lnTo>
                <a:lnTo>
                  <a:pt x="0" y="14"/>
                </a:lnTo>
                <a:lnTo>
                  <a:pt x="18" y="1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7" name="Freeform 641"/>
          <p:cNvSpPr>
            <a:spLocks/>
          </p:cNvSpPr>
          <p:nvPr/>
        </p:nvSpPr>
        <p:spPr bwMode="auto">
          <a:xfrm>
            <a:off x="6691313" y="1266825"/>
            <a:ext cx="36513" cy="61913"/>
          </a:xfrm>
          <a:custGeom>
            <a:avLst/>
            <a:gdLst>
              <a:gd name="T0" fmla="*/ 17 w 23"/>
              <a:gd name="T1" fmla="*/ 1 h 39"/>
              <a:gd name="T2" fmla="*/ 7 w 23"/>
              <a:gd name="T3" fmla="*/ 5 h 39"/>
              <a:gd name="T4" fmla="*/ 8 w 23"/>
              <a:gd name="T5" fmla="*/ 19 h 39"/>
              <a:gd name="T6" fmla="*/ 0 w 23"/>
              <a:gd name="T7" fmla="*/ 28 h 39"/>
              <a:gd name="T8" fmla="*/ 14 w 23"/>
              <a:gd name="T9" fmla="*/ 39 h 39"/>
              <a:gd name="T10" fmla="*/ 23 w 23"/>
              <a:gd name="T11" fmla="*/ 18 h 39"/>
              <a:gd name="T12" fmla="*/ 18 w 23"/>
              <a:gd name="T13" fmla="*/ 1 h 39"/>
              <a:gd name="T14" fmla="*/ 18 w 23"/>
              <a:gd name="T15" fmla="*/ 0 h 39"/>
              <a:gd name="T16" fmla="*/ 17 w 23"/>
              <a:gd name="T17" fmla="*/ 1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39">
                <a:moveTo>
                  <a:pt x="17" y="1"/>
                </a:moveTo>
                <a:lnTo>
                  <a:pt x="7" y="5"/>
                </a:lnTo>
                <a:lnTo>
                  <a:pt x="8" y="19"/>
                </a:lnTo>
                <a:lnTo>
                  <a:pt x="0" y="28"/>
                </a:lnTo>
                <a:lnTo>
                  <a:pt x="14" y="39"/>
                </a:lnTo>
                <a:lnTo>
                  <a:pt x="23" y="18"/>
                </a:lnTo>
                <a:lnTo>
                  <a:pt x="18" y="1"/>
                </a:lnTo>
                <a:lnTo>
                  <a:pt x="18" y="0"/>
                </a:lnTo>
                <a:lnTo>
                  <a:pt x="17" y="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8" name="Freeform 642"/>
          <p:cNvSpPr>
            <a:spLocks/>
          </p:cNvSpPr>
          <p:nvPr/>
        </p:nvSpPr>
        <p:spPr bwMode="auto">
          <a:xfrm>
            <a:off x="8248650" y="1171575"/>
            <a:ext cx="41275" cy="61913"/>
          </a:xfrm>
          <a:custGeom>
            <a:avLst/>
            <a:gdLst>
              <a:gd name="T0" fmla="*/ 0 w 26"/>
              <a:gd name="T1" fmla="*/ 39 h 39"/>
              <a:gd name="T2" fmla="*/ 6 w 26"/>
              <a:gd name="T3" fmla="*/ 24 h 39"/>
              <a:gd name="T4" fmla="*/ 0 w 26"/>
              <a:gd name="T5" fmla="*/ 1 h 39"/>
              <a:gd name="T6" fmla="*/ 14 w 26"/>
              <a:gd name="T7" fmla="*/ 0 h 39"/>
              <a:gd name="T8" fmla="*/ 18 w 26"/>
              <a:gd name="T9" fmla="*/ 11 h 39"/>
              <a:gd name="T10" fmla="*/ 17 w 26"/>
              <a:gd name="T11" fmla="*/ 16 h 39"/>
              <a:gd name="T12" fmla="*/ 23 w 26"/>
              <a:gd name="T13" fmla="*/ 15 h 39"/>
              <a:gd name="T14" fmla="*/ 26 w 26"/>
              <a:gd name="T15" fmla="*/ 22 h 39"/>
              <a:gd name="T16" fmla="*/ 8 w 26"/>
              <a:gd name="T17" fmla="*/ 38 h 39"/>
              <a:gd name="T18" fmla="*/ 8 w 26"/>
              <a:gd name="T19" fmla="*/ 39 h 39"/>
              <a:gd name="T20" fmla="*/ 0 w 26"/>
              <a:gd name="T21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" h="39">
                <a:moveTo>
                  <a:pt x="0" y="39"/>
                </a:moveTo>
                <a:lnTo>
                  <a:pt x="6" y="24"/>
                </a:lnTo>
                <a:lnTo>
                  <a:pt x="0" y="1"/>
                </a:lnTo>
                <a:lnTo>
                  <a:pt x="14" y="0"/>
                </a:lnTo>
                <a:lnTo>
                  <a:pt x="18" y="11"/>
                </a:lnTo>
                <a:lnTo>
                  <a:pt x="17" y="16"/>
                </a:lnTo>
                <a:lnTo>
                  <a:pt x="23" y="15"/>
                </a:lnTo>
                <a:lnTo>
                  <a:pt x="26" y="22"/>
                </a:lnTo>
                <a:lnTo>
                  <a:pt x="8" y="38"/>
                </a:lnTo>
                <a:lnTo>
                  <a:pt x="8" y="39"/>
                </a:lnTo>
                <a:lnTo>
                  <a:pt x="0" y="3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9" name="Freeform 643"/>
          <p:cNvSpPr>
            <a:spLocks/>
          </p:cNvSpPr>
          <p:nvPr/>
        </p:nvSpPr>
        <p:spPr bwMode="auto">
          <a:xfrm>
            <a:off x="7058025" y="1179513"/>
            <a:ext cx="25400" cy="52388"/>
          </a:xfrm>
          <a:custGeom>
            <a:avLst/>
            <a:gdLst>
              <a:gd name="T0" fmla="*/ 7 w 16"/>
              <a:gd name="T1" fmla="*/ 32 h 33"/>
              <a:gd name="T2" fmla="*/ 3 w 16"/>
              <a:gd name="T3" fmla="*/ 26 h 33"/>
              <a:gd name="T4" fmla="*/ 3 w 16"/>
              <a:gd name="T5" fmla="*/ 15 h 33"/>
              <a:gd name="T6" fmla="*/ 3 w 16"/>
              <a:gd name="T7" fmla="*/ 13 h 33"/>
              <a:gd name="T8" fmla="*/ 0 w 16"/>
              <a:gd name="T9" fmla="*/ 8 h 33"/>
              <a:gd name="T10" fmla="*/ 3 w 16"/>
              <a:gd name="T11" fmla="*/ 0 h 33"/>
              <a:gd name="T12" fmla="*/ 16 w 16"/>
              <a:gd name="T13" fmla="*/ 13 h 33"/>
              <a:gd name="T14" fmla="*/ 8 w 16"/>
              <a:gd name="T15" fmla="*/ 32 h 33"/>
              <a:gd name="T16" fmla="*/ 8 w 16"/>
              <a:gd name="T17" fmla="*/ 33 h 33"/>
              <a:gd name="T18" fmla="*/ 7 w 16"/>
              <a:gd name="T19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33">
                <a:moveTo>
                  <a:pt x="7" y="32"/>
                </a:moveTo>
                <a:lnTo>
                  <a:pt x="3" y="26"/>
                </a:lnTo>
                <a:lnTo>
                  <a:pt x="3" y="15"/>
                </a:lnTo>
                <a:lnTo>
                  <a:pt x="3" y="13"/>
                </a:lnTo>
                <a:lnTo>
                  <a:pt x="0" y="8"/>
                </a:lnTo>
                <a:lnTo>
                  <a:pt x="3" y="0"/>
                </a:lnTo>
                <a:lnTo>
                  <a:pt x="16" y="13"/>
                </a:lnTo>
                <a:lnTo>
                  <a:pt x="8" y="32"/>
                </a:lnTo>
                <a:lnTo>
                  <a:pt x="8" y="33"/>
                </a:lnTo>
                <a:lnTo>
                  <a:pt x="7" y="3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0" name="Freeform 644"/>
          <p:cNvSpPr>
            <a:spLocks/>
          </p:cNvSpPr>
          <p:nvPr/>
        </p:nvSpPr>
        <p:spPr bwMode="auto">
          <a:xfrm>
            <a:off x="7159625" y="1166813"/>
            <a:ext cx="95250" cy="53975"/>
          </a:xfrm>
          <a:custGeom>
            <a:avLst/>
            <a:gdLst>
              <a:gd name="T0" fmla="*/ 60 w 60"/>
              <a:gd name="T1" fmla="*/ 31 h 34"/>
              <a:gd name="T2" fmla="*/ 35 w 60"/>
              <a:gd name="T3" fmla="*/ 34 h 34"/>
              <a:gd name="T4" fmla="*/ 14 w 60"/>
              <a:gd name="T5" fmla="*/ 29 h 34"/>
              <a:gd name="T6" fmla="*/ 11 w 60"/>
              <a:gd name="T7" fmla="*/ 29 h 34"/>
              <a:gd name="T8" fmla="*/ 0 w 60"/>
              <a:gd name="T9" fmla="*/ 18 h 34"/>
              <a:gd name="T10" fmla="*/ 1 w 60"/>
              <a:gd name="T11" fmla="*/ 14 h 34"/>
              <a:gd name="T12" fmla="*/ 1 w 60"/>
              <a:gd name="T13" fmla="*/ 12 h 34"/>
              <a:gd name="T14" fmla="*/ 7 w 60"/>
              <a:gd name="T15" fmla="*/ 15 h 34"/>
              <a:gd name="T16" fmla="*/ 11 w 60"/>
              <a:gd name="T17" fmla="*/ 7 h 34"/>
              <a:gd name="T18" fmla="*/ 29 w 60"/>
              <a:gd name="T19" fmla="*/ 1 h 34"/>
              <a:gd name="T20" fmla="*/ 34 w 60"/>
              <a:gd name="T21" fmla="*/ 0 h 34"/>
              <a:gd name="T22" fmla="*/ 39 w 60"/>
              <a:gd name="T23" fmla="*/ 11 h 34"/>
              <a:gd name="T24" fmla="*/ 49 w 60"/>
              <a:gd name="T25" fmla="*/ 12 h 34"/>
              <a:gd name="T26" fmla="*/ 54 w 60"/>
              <a:gd name="T27" fmla="*/ 22 h 34"/>
              <a:gd name="T28" fmla="*/ 60 w 60"/>
              <a:gd name="T29" fmla="*/ 31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0" h="34">
                <a:moveTo>
                  <a:pt x="60" y="31"/>
                </a:moveTo>
                <a:lnTo>
                  <a:pt x="35" y="34"/>
                </a:lnTo>
                <a:lnTo>
                  <a:pt x="14" y="29"/>
                </a:lnTo>
                <a:lnTo>
                  <a:pt x="11" y="29"/>
                </a:lnTo>
                <a:lnTo>
                  <a:pt x="0" y="18"/>
                </a:lnTo>
                <a:lnTo>
                  <a:pt x="1" y="14"/>
                </a:lnTo>
                <a:lnTo>
                  <a:pt x="1" y="12"/>
                </a:lnTo>
                <a:lnTo>
                  <a:pt x="7" y="15"/>
                </a:lnTo>
                <a:lnTo>
                  <a:pt x="11" y="7"/>
                </a:lnTo>
                <a:lnTo>
                  <a:pt x="29" y="1"/>
                </a:lnTo>
                <a:lnTo>
                  <a:pt x="34" y="0"/>
                </a:lnTo>
                <a:lnTo>
                  <a:pt x="39" y="11"/>
                </a:lnTo>
                <a:lnTo>
                  <a:pt x="49" y="12"/>
                </a:lnTo>
                <a:lnTo>
                  <a:pt x="54" y="22"/>
                </a:lnTo>
                <a:lnTo>
                  <a:pt x="60" y="31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1" name="Freeform 645"/>
          <p:cNvSpPr>
            <a:spLocks/>
          </p:cNvSpPr>
          <p:nvPr/>
        </p:nvSpPr>
        <p:spPr bwMode="auto">
          <a:xfrm>
            <a:off x="7224713" y="1054100"/>
            <a:ext cx="101600" cy="149225"/>
          </a:xfrm>
          <a:custGeom>
            <a:avLst/>
            <a:gdLst>
              <a:gd name="T0" fmla="*/ 19 w 64"/>
              <a:gd name="T1" fmla="*/ 72 h 94"/>
              <a:gd name="T2" fmla="*/ 13 w 64"/>
              <a:gd name="T3" fmla="*/ 75 h 94"/>
              <a:gd name="T4" fmla="*/ 4 w 64"/>
              <a:gd name="T5" fmla="*/ 71 h 94"/>
              <a:gd name="T6" fmla="*/ 4 w 64"/>
              <a:gd name="T7" fmla="*/ 66 h 94"/>
              <a:gd name="T8" fmla="*/ 4 w 64"/>
              <a:gd name="T9" fmla="*/ 64 h 94"/>
              <a:gd name="T10" fmla="*/ 4 w 64"/>
              <a:gd name="T11" fmla="*/ 62 h 94"/>
              <a:gd name="T12" fmla="*/ 0 w 64"/>
              <a:gd name="T13" fmla="*/ 53 h 94"/>
              <a:gd name="T14" fmla="*/ 3 w 64"/>
              <a:gd name="T15" fmla="*/ 47 h 94"/>
              <a:gd name="T16" fmla="*/ 11 w 64"/>
              <a:gd name="T17" fmla="*/ 40 h 94"/>
              <a:gd name="T18" fmla="*/ 15 w 64"/>
              <a:gd name="T19" fmla="*/ 36 h 94"/>
              <a:gd name="T20" fmla="*/ 19 w 64"/>
              <a:gd name="T21" fmla="*/ 37 h 94"/>
              <a:gd name="T22" fmla="*/ 23 w 64"/>
              <a:gd name="T23" fmla="*/ 38 h 94"/>
              <a:gd name="T24" fmla="*/ 24 w 64"/>
              <a:gd name="T25" fmla="*/ 36 h 94"/>
              <a:gd name="T26" fmla="*/ 26 w 64"/>
              <a:gd name="T27" fmla="*/ 34 h 94"/>
              <a:gd name="T28" fmla="*/ 19 w 64"/>
              <a:gd name="T29" fmla="*/ 27 h 94"/>
              <a:gd name="T30" fmla="*/ 24 w 64"/>
              <a:gd name="T31" fmla="*/ 22 h 94"/>
              <a:gd name="T32" fmla="*/ 30 w 64"/>
              <a:gd name="T33" fmla="*/ 34 h 94"/>
              <a:gd name="T34" fmla="*/ 31 w 64"/>
              <a:gd name="T35" fmla="*/ 23 h 94"/>
              <a:gd name="T36" fmla="*/ 48 w 64"/>
              <a:gd name="T37" fmla="*/ 14 h 94"/>
              <a:gd name="T38" fmla="*/ 37 w 64"/>
              <a:gd name="T39" fmla="*/ 4 h 94"/>
              <a:gd name="T40" fmla="*/ 50 w 64"/>
              <a:gd name="T41" fmla="*/ 0 h 94"/>
              <a:gd name="T42" fmla="*/ 56 w 64"/>
              <a:gd name="T43" fmla="*/ 15 h 94"/>
              <a:gd name="T44" fmla="*/ 56 w 64"/>
              <a:gd name="T45" fmla="*/ 23 h 94"/>
              <a:gd name="T46" fmla="*/ 63 w 64"/>
              <a:gd name="T47" fmla="*/ 27 h 94"/>
              <a:gd name="T48" fmla="*/ 63 w 64"/>
              <a:gd name="T49" fmla="*/ 29 h 94"/>
              <a:gd name="T50" fmla="*/ 64 w 64"/>
              <a:gd name="T51" fmla="*/ 44 h 94"/>
              <a:gd name="T52" fmla="*/ 63 w 64"/>
              <a:gd name="T53" fmla="*/ 47 h 94"/>
              <a:gd name="T54" fmla="*/ 53 w 64"/>
              <a:gd name="T55" fmla="*/ 59 h 94"/>
              <a:gd name="T56" fmla="*/ 38 w 64"/>
              <a:gd name="T57" fmla="*/ 75 h 94"/>
              <a:gd name="T58" fmla="*/ 44 w 64"/>
              <a:gd name="T59" fmla="*/ 81 h 94"/>
              <a:gd name="T60" fmla="*/ 41 w 64"/>
              <a:gd name="T61" fmla="*/ 83 h 94"/>
              <a:gd name="T62" fmla="*/ 30 w 64"/>
              <a:gd name="T63" fmla="*/ 94 h 94"/>
              <a:gd name="T64" fmla="*/ 23 w 64"/>
              <a:gd name="T65" fmla="*/ 89 h 94"/>
              <a:gd name="T66" fmla="*/ 26 w 64"/>
              <a:gd name="T67" fmla="*/ 64 h 94"/>
              <a:gd name="T68" fmla="*/ 19 w 64"/>
              <a:gd name="T69" fmla="*/ 7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4" h="94">
                <a:moveTo>
                  <a:pt x="19" y="72"/>
                </a:moveTo>
                <a:lnTo>
                  <a:pt x="13" y="75"/>
                </a:lnTo>
                <a:lnTo>
                  <a:pt x="4" y="71"/>
                </a:lnTo>
                <a:lnTo>
                  <a:pt x="4" y="66"/>
                </a:lnTo>
                <a:lnTo>
                  <a:pt x="4" y="64"/>
                </a:lnTo>
                <a:lnTo>
                  <a:pt x="4" y="62"/>
                </a:lnTo>
                <a:lnTo>
                  <a:pt x="0" y="53"/>
                </a:lnTo>
                <a:lnTo>
                  <a:pt x="3" y="47"/>
                </a:lnTo>
                <a:lnTo>
                  <a:pt x="11" y="40"/>
                </a:lnTo>
                <a:lnTo>
                  <a:pt x="15" y="36"/>
                </a:lnTo>
                <a:lnTo>
                  <a:pt x="19" y="37"/>
                </a:lnTo>
                <a:lnTo>
                  <a:pt x="23" y="38"/>
                </a:lnTo>
                <a:lnTo>
                  <a:pt x="24" y="36"/>
                </a:lnTo>
                <a:lnTo>
                  <a:pt x="26" y="34"/>
                </a:lnTo>
                <a:lnTo>
                  <a:pt x="19" y="27"/>
                </a:lnTo>
                <a:lnTo>
                  <a:pt x="24" y="22"/>
                </a:lnTo>
                <a:lnTo>
                  <a:pt x="30" y="34"/>
                </a:lnTo>
                <a:lnTo>
                  <a:pt x="31" y="23"/>
                </a:lnTo>
                <a:lnTo>
                  <a:pt x="48" y="14"/>
                </a:lnTo>
                <a:lnTo>
                  <a:pt x="37" y="4"/>
                </a:lnTo>
                <a:lnTo>
                  <a:pt x="50" y="0"/>
                </a:lnTo>
                <a:lnTo>
                  <a:pt x="56" y="15"/>
                </a:lnTo>
                <a:lnTo>
                  <a:pt x="56" y="23"/>
                </a:lnTo>
                <a:lnTo>
                  <a:pt x="63" y="27"/>
                </a:lnTo>
                <a:lnTo>
                  <a:pt x="63" y="29"/>
                </a:lnTo>
                <a:lnTo>
                  <a:pt x="64" y="44"/>
                </a:lnTo>
                <a:lnTo>
                  <a:pt x="63" y="47"/>
                </a:lnTo>
                <a:lnTo>
                  <a:pt x="53" y="59"/>
                </a:lnTo>
                <a:lnTo>
                  <a:pt x="38" y="75"/>
                </a:lnTo>
                <a:lnTo>
                  <a:pt x="44" y="81"/>
                </a:lnTo>
                <a:lnTo>
                  <a:pt x="41" y="83"/>
                </a:lnTo>
                <a:lnTo>
                  <a:pt x="30" y="94"/>
                </a:lnTo>
                <a:lnTo>
                  <a:pt x="23" y="89"/>
                </a:lnTo>
                <a:lnTo>
                  <a:pt x="26" y="64"/>
                </a:lnTo>
                <a:lnTo>
                  <a:pt x="19" y="72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2" name="Freeform 646"/>
          <p:cNvSpPr>
            <a:spLocks/>
          </p:cNvSpPr>
          <p:nvPr/>
        </p:nvSpPr>
        <p:spPr bwMode="auto">
          <a:xfrm>
            <a:off x="7318375" y="992188"/>
            <a:ext cx="68263" cy="95250"/>
          </a:xfrm>
          <a:custGeom>
            <a:avLst/>
            <a:gdLst>
              <a:gd name="T0" fmla="*/ 19 w 43"/>
              <a:gd name="T1" fmla="*/ 60 h 60"/>
              <a:gd name="T2" fmla="*/ 10 w 43"/>
              <a:gd name="T3" fmla="*/ 56 h 60"/>
              <a:gd name="T4" fmla="*/ 8 w 43"/>
              <a:gd name="T5" fmla="*/ 47 h 60"/>
              <a:gd name="T6" fmla="*/ 2 w 43"/>
              <a:gd name="T7" fmla="*/ 34 h 60"/>
              <a:gd name="T8" fmla="*/ 4 w 43"/>
              <a:gd name="T9" fmla="*/ 24 h 60"/>
              <a:gd name="T10" fmla="*/ 1 w 43"/>
              <a:gd name="T11" fmla="*/ 20 h 60"/>
              <a:gd name="T12" fmla="*/ 0 w 43"/>
              <a:gd name="T13" fmla="*/ 13 h 60"/>
              <a:gd name="T14" fmla="*/ 2 w 43"/>
              <a:gd name="T15" fmla="*/ 4 h 60"/>
              <a:gd name="T16" fmla="*/ 15 w 43"/>
              <a:gd name="T17" fmla="*/ 0 h 60"/>
              <a:gd name="T18" fmla="*/ 17 w 43"/>
              <a:gd name="T19" fmla="*/ 6 h 60"/>
              <a:gd name="T20" fmla="*/ 36 w 43"/>
              <a:gd name="T21" fmla="*/ 13 h 60"/>
              <a:gd name="T22" fmla="*/ 40 w 43"/>
              <a:gd name="T23" fmla="*/ 23 h 60"/>
              <a:gd name="T24" fmla="*/ 43 w 43"/>
              <a:gd name="T25" fmla="*/ 28 h 60"/>
              <a:gd name="T26" fmla="*/ 36 w 43"/>
              <a:gd name="T27" fmla="*/ 54 h 60"/>
              <a:gd name="T28" fmla="*/ 25 w 43"/>
              <a:gd name="T29" fmla="*/ 58 h 60"/>
              <a:gd name="T30" fmla="*/ 23 w 43"/>
              <a:gd name="T31" fmla="*/ 58 h 60"/>
              <a:gd name="T32" fmla="*/ 19 w 43"/>
              <a:gd name="T3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60">
                <a:moveTo>
                  <a:pt x="19" y="60"/>
                </a:moveTo>
                <a:lnTo>
                  <a:pt x="10" y="56"/>
                </a:lnTo>
                <a:lnTo>
                  <a:pt x="8" y="47"/>
                </a:lnTo>
                <a:lnTo>
                  <a:pt x="2" y="34"/>
                </a:lnTo>
                <a:lnTo>
                  <a:pt x="4" y="24"/>
                </a:lnTo>
                <a:lnTo>
                  <a:pt x="1" y="20"/>
                </a:lnTo>
                <a:lnTo>
                  <a:pt x="0" y="13"/>
                </a:lnTo>
                <a:lnTo>
                  <a:pt x="2" y="4"/>
                </a:lnTo>
                <a:lnTo>
                  <a:pt x="15" y="0"/>
                </a:lnTo>
                <a:lnTo>
                  <a:pt x="17" y="6"/>
                </a:lnTo>
                <a:lnTo>
                  <a:pt x="36" y="13"/>
                </a:lnTo>
                <a:lnTo>
                  <a:pt x="40" y="23"/>
                </a:lnTo>
                <a:lnTo>
                  <a:pt x="43" y="28"/>
                </a:lnTo>
                <a:lnTo>
                  <a:pt x="36" y="54"/>
                </a:lnTo>
                <a:lnTo>
                  <a:pt x="25" y="58"/>
                </a:lnTo>
                <a:lnTo>
                  <a:pt x="23" y="58"/>
                </a:lnTo>
                <a:lnTo>
                  <a:pt x="19" y="6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3" name="Freeform 647"/>
          <p:cNvSpPr>
            <a:spLocks/>
          </p:cNvSpPr>
          <p:nvPr/>
        </p:nvSpPr>
        <p:spPr bwMode="auto">
          <a:xfrm>
            <a:off x="7088188" y="958850"/>
            <a:ext cx="206375" cy="179388"/>
          </a:xfrm>
          <a:custGeom>
            <a:avLst/>
            <a:gdLst>
              <a:gd name="T0" fmla="*/ 105 w 130"/>
              <a:gd name="T1" fmla="*/ 56 h 113"/>
              <a:gd name="T2" fmla="*/ 93 w 130"/>
              <a:gd name="T3" fmla="*/ 81 h 113"/>
              <a:gd name="T4" fmla="*/ 83 w 130"/>
              <a:gd name="T5" fmla="*/ 82 h 113"/>
              <a:gd name="T6" fmla="*/ 87 w 130"/>
              <a:gd name="T7" fmla="*/ 89 h 113"/>
              <a:gd name="T8" fmla="*/ 71 w 130"/>
              <a:gd name="T9" fmla="*/ 96 h 113"/>
              <a:gd name="T10" fmla="*/ 69 w 130"/>
              <a:gd name="T11" fmla="*/ 97 h 113"/>
              <a:gd name="T12" fmla="*/ 63 w 130"/>
              <a:gd name="T13" fmla="*/ 90 h 113"/>
              <a:gd name="T14" fmla="*/ 59 w 130"/>
              <a:gd name="T15" fmla="*/ 101 h 113"/>
              <a:gd name="T16" fmla="*/ 37 w 130"/>
              <a:gd name="T17" fmla="*/ 107 h 113"/>
              <a:gd name="T18" fmla="*/ 33 w 130"/>
              <a:gd name="T19" fmla="*/ 101 h 113"/>
              <a:gd name="T20" fmla="*/ 30 w 130"/>
              <a:gd name="T21" fmla="*/ 109 h 113"/>
              <a:gd name="T22" fmla="*/ 20 w 130"/>
              <a:gd name="T23" fmla="*/ 113 h 113"/>
              <a:gd name="T24" fmla="*/ 18 w 130"/>
              <a:gd name="T25" fmla="*/ 101 h 113"/>
              <a:gd name="T26" fmla="*/ 30 w 130"/>
              <a:gd name="T27" fmla="*/ 82 h 113"/>
              <a:gd name="T28" fmla="*/ 27 w 130"/>
              <a:gd name="T29" fmla="*/ 78 h 113"/>
              <a:gd name="T30" fmla="*/ 19 w 130"/>
              <a:gd name="T31" fmla="*/ 79 h 113"/>
              <a:gd name="T32" fmla="*/ 16 w 130"/>
              <a:gd name="T33" fmla="*/ 83 h 113"/>
              <a:gd name="T34" fmla="*/ 7 w 130"/>
              <a:gd name="T35" fmla="*/ 86 h 113"/>
              <a:gd name="T36" fmla="*/ 5 w 130"/>
              <a:gd name="T37" fmla="*/ 77 h 113"/>
              <a:gd name="T38" fmla="*/ 0 w 130"/>
              <a:gd name="T39" fmla="*/ 71 h 113"/>
              <a:gd name="T40" fmla="*/ 0 w 130"/>
              <a:gd name="T41" fmla="*/ 67 h 113"/>
              <a:gd name="T42" fmla="*/ 16 w 130"/>
              <a:gd name="T43" fmla="*/ 70 h 113"/>
              <a:gd name="T44" fmla="*/ 22 w 130"/>
              <a:gd name="T45" fmla="*/ 67 h 113"/>
              <a:gd name="T46" fmla="*/ 20 w 130"/>
              <a:gd name="T47" fmla="*/ 62 h 113"/>
              <a:gd name="T48" fmla="*/ 26 w 130"/>
              <a:gd name="T49" fmla="*/ 59 h 113"/>
              <a:gd name="T50" fmla="*/ 33 w 130"/>
              <a:gd name="T51" fmla="*/ 64 h 113"/>
              <a:gd name="T52" fmla="*/ 35 w 130"/>
              <a:gd name="T53" fmla="*/ 48 h 113"/>
              <a:gd name="T54" fmla="*/ 44 w 130"/>
              <a:gd name="T55" fmla="*/ 55 h 113"/>
              <a:gd name="T56" fmla="*/ 49 w 130"/>
              <a:gd name="T57" fmla="*/ 47 h 113"/>
              <a:gd name="T58" fmla="*/ 59 w 130"/>
              <a:gd name="T59" fmla="*/ 53 h 113"/>
              <a:gd name="T60" fmla="*/ 53 w 130"/>
              <a:gd name="T61" fmla="*/ 66 h 113"/>
              <a:gd name="T62" fmla="*/ 64 w 130"/>
              <a:gd name="T63" fmla="*/ 66 h 113"/>
              <a:gd name="T64" fmla="*/ 74 w 130"/>
              <a:gd name="T65" fmla="*/ 62 h 113"/>
              <a:gd name="T66" fmla="*/ 68 w 130"/>
              <a:gd name="T67" fmla="*/ 53 h 113"/>
              <a:gd name="T68" fmla="*/ 68 w 130"/>
              <a:gd name="T69" fmla="*/ 45 h 113"/>
              <a:gd name="T70" fmla="*/ 60 w 130"/>
              <a:gd name="T71" fmla="*/ 37 h 113"/>
              <a:gd name="T72" fmla="*/ 68 w 130"/>
              <a:gd name="T73" fmla="*/ 32 h 113"/>
              <a:gd name="T74" fmla="*/ 79 w 130"/>
              <a:gd name="T75" fmla="*/ 38 h 113"/>
              <a:gd name="T76" fmla="*/ 80 w 130"/>
              <a:gd name="T77" fmla="*/ 47 h 113"/>
              <a:gd name="T78" fmla="*/ 86 w 130"/>
              <a:gd name="T79" fmla="*/ 51 h 113"/>
              <a:gd name="T80" fmla="*/ 101 w 130"/>
              <a:gd name="T81" fmla="*/ 34 h 113"/>
              <a:gd name="T82" fmla="*/ 89 w 130"/>
              <a:gd name="T83" fmla="*/ 23 h 113"/>
              <a:gd name="T84" fmla="*/ 94 w 130"/>
              <a:gd name="T85" fmla="*/ 15 h 113"/>
              <a:gd name="T86" fmla="*/ 101 w 130"/>
              <a:gd name="T87" fmla="*/ 18 h 113"/>
              <a:gd name="T88" fmla="*/ 102 w 130"/>
              <a:gd name="T89" fmla="*/ 11 h 113"/>
              <a:gd name="T90" fmla="*/ 105 w 130"/>
              <a:gd name="T91" fmla="*/ 12 h 113"/>
              <a:gd name="T92" fmla="*/ 109 w 130"/>
              <a:gd name="T93" fmla="*/ 14 h 113"/>
              <a:gd name="T94" fmla="*/ 113 w 130"/>
              <a:gd name="T95" fmla="*/ 0 h 113"/>
              <a:gd name="T96" fmla="*/ 130 w 130"/>
              <a:gd name="T97" fmla="*/ 15 h 113"/>
              <a:gd name="T98" fmla="*/ 120 w 130"/>
              <a:gd name="T99" fmla="*/ 22 h 113"/>
              <a:gd name="T100" fmla="*/ 105 w 130"/>
              <a:gd name="T101" fmla="*/ 56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0" h="113">
                <a:moveTo>
                  <a:pt x="105" y="56"/>
                </a:moveTo>
                <a:lnTo>
                  <a:pt x="93" y="81"/>
                </a:lnTo>
                <a:lnTo>
                  <a:pt x="83" y="82"/>
                </a:lnTo>
                <a:lnTo>
                  <a:pt x="87" y="89"/>
                </a:lnTo>
                <a:lnTo>
                  <a:pt x="71" y="96"/>
                </a:lnTo>
                <a:lnTo>
                  <a:pt x="69" y="97"/>
                </a:lnTo>
                <a:lnTo>
                  <a:pt x="63" y="90"/>
                </a:lnTo>
                <a:lnTo>
                  <a:pt x="59" y="101"/>
                </a:lnTo>
                <a:lnTo>
                  <a:pt x="37" y="107"/>
                </a:lnTo>
                <a:lnTo>
                  <a:pt x="33" y="101"/>
                </a:lnTo>
                <a:lnTo>
                  <a:pt x="30" y="109"/>
                </a:lnTo>
                <a:lnTo>
                  <a:pt x="20" y="113"/>
                </a:lnTo>
                <a:lnTo>
                  <a:pt x="18" y="101"/>
                </a:lnTo>
                <a:lnTo>
                  <a:pt x="30" y="82"/>
                </a:lnTo>
                <a:lnTo>
                  <a:pt x="27" y="78"/>
                </a:lnTo>
                <a:lnTo>
                  <a:pt x="19" y="79"/>
                </a:lnTo>
                <a:lnTo>
                  <a:pt x="16" y="83"/>
                </a:lnTo>
                <a:lnTo>
                  <a:pt x="7" y="86"/>
                </a:lnTo>
                <a:lnTo>
                  <a:pt x="5" y="77"/>
                </a:lnTo>
                <a:lnTo>
                  <a:pt x="0" y="71"/>
                </a:lnTo>
                <a:lnTo>
                  <a:pt x="0" y="67"/>
                </a:lnTo>
                <a:lnTo>
                  <a:pt x="16" y="70"/>
                </a:lnTo>
                <a:lnTo>
                  <a:pt x="22" y="67"/>
                </a:lnTo>
                <a:lnTo>
                  <a:pt x="20" y="62"/>
                </a:lnTo>
                <a:lnTo>
                  <a:pt x="26" y="59"/>
                </a:lnTo>
                <a:lnTo>
                  <a:pt x="33" y="64"/>
                </a:lnTo>
                <a:lnTo>
                  <a:pt x="35" y="48"/>
                </a:lnTo>
                <a:lnTo>
                  <a:pt x="44" y="55"/>
                </a:lnTo>
                <a:lnTo>
                  <a:pt x="49" y="47"/>
                </a:lnTo>
                <a:lnTo>
                  <a:pt x="59" y="53"/>
                </a:lnTo>
                <a:lnTo>
                  <a:pt x="53" y="66"/>
                </a:lnTo>
                <a:lnTo>
                  <a:pt x="64" y="66"/>
                </a:lnTo>
                <a:lnTo>
                  <a:pt x="74" y="62"/>
                </a:lnTo>
                <a:lnTo>
                  <a:pt x="68" y="53"/>
                </a:lnTo>
                <a:lnTo>
                  <a:pt x="68" y="45"/>
                </a:lnTo>
                <a:lnTo>
                  <a:pt x="60" y="37"/>
                </a:lnTo>
                <a:lnTo>
                  <a:pt x="68" y="32"/>
                </a:lnTo>
                <a:lnTo>
                  <a:pt x="79" y="38"/>
                </a:lnTo>
                <a:lnTo>
                  <a:pt x="80" y="47"/>
                </a:lnTo>
                <a:lnTo>
                  <a:pt x="86" y="51"/>
                </a:lnTo>
                <a:lnTo>
                  <a:pt x="101" y="34"/>
                </a:lnTo>
                <a:lnTo>
                  <a:pt x="89" y="23"/>
                </a:lnTo>
                <a:lnTo>
                  <a:pt x="94" y="15"/>
                </a:lnTo>
                <a:lnTo>
                  <a:pt x="101" y="18"/>
                </a:lnTo>
                <a:lnTo>
                  <a:pt x="102" y="11"/>
                </a:lnTo>
                <a:lnTo>
                  <a:pt x="105" y="12"/>
                </a:lnTo>
                <a:lnTo>
                  <a:pt x="109" y="14"/>
                </a:lnTo>
                <a:lnTo>
                  <a:pt x="113" y="0"/>
                </a:lnTo>
                <a:lnTo>
                  <a:pt x="130" y="15"/>
                </a:lnTo>
                <a:lnTo>
                  <a:pt x="120" y="22"/>
                </a:lnTo>
                <a:lnTo>
                  <a:pt x="105" y="56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4" name="Freeform 648"/>
          <p:cNvSpPr>
            <a:spLocks/>
          </p:cNvSpPr>
          <p:nvPr/>
        </p:nvSpPr>
        <p:spPr bwMode="auto">
          <a:xfrm>
            <a:off x="8364538" y="927100"/>
            <a:ext cx="14288" cy="14288"/>
          </a:xfrm>
          <a:custGeom>
            <a:avLst/>
            <a:gdLst>
              <a:gd name="T0" fmla="*/ 6 w 9"/>
              <a:gd name="T1" fmla="*/ 9 h 9"/>
              <a:gd name="T2" fmla="*/ 9 w 9"/>
              <a:gd name="T3" fmla="*/ 8 h 9"/>
              <a:gd name="T4" fmla="*/ 8 w 9"/>
              <a:gd name="T5" fmla="*/ 5 h 9"/>
              <a:gd name="T6" fmla="*/ 6 w 9"/>
              <a:gd name="T7" fmla="*/ 5 h 9"/>
              <a:gd name="T8" fmla="*/ 5 w 9"/>
              <a:gd name="T9" fmla="*/ 4 h 9"/>
              <a:gd name="T10" fmla="*/ 2 w 9"/>
              <a:gd name="T11" fmla="*/ 0 h 9"/>
              <a:gd name="T12" fmla="*/ 0 w 9"/>
              <a:gd name="T13" fmla="*/ 1 h 9"/>
              <a:gd name="T14" fmla="*/ 6 w 9"/>
              <a:gd name="T15" fmla="*/ 8 h 9"/>
              <a:gd name="T16" fmla="*/ 6 w 9"/>
              <a:gd name="T1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9">
                <a:moveTo>
                  <a:pt x="6" y="9"/>
                </a:moveTo>
                <a:lnTo>
                  <a:pt x="9" y="8"/>
                </a:lnTo>
                <a:lnTo>
                  <a:pt x="8" y="5"/>
                </a:lnTo>
                <a:lnTo>
                  <a:pt x="6" y="5"/>
                </a:lnTo>
                <a:lnTo>
                  <a:pt x="5" y="4"/>
                </a:lnTo>
                <a:lnTo>
                  <a:pt x="2" y="0"/>
                </a:lnTo>
                <a:lnTo>
                  <a:pt x="0" y="1"/>
                </a:lnTo>
                <a:lnTo>
                  <a:pt x="6" y="8"/>
                </a:lnTo>
                <a:lnTo>
                  <a:pt x="6" y="9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5" name="Freeform 649"/>
          <p:cNvSpPr>
            <a:spLocks/>
          </p:cNvSpPr>
          <p:nvPr/>
        </p:nvSpPr>
        <p:spPr bwMode="auto">
          <a:xfrm>
            <a:off x="7331075" y="874713"/>
            <a:ext cx="47625" cy="47625"/>
          </a:xfrm>
          <a:custGeom>
            <a:avLst/>
            <a:gdLst>
              <a:gd name="T0" fmla="*/ 17 w 30"/>
              <a:gd name="T1" fmla="*/ 30 h 30"/>
              <a:gd name="T2" fmla="*/ 4 w 30"/>
              <a:gd name="T3" fmla="*/ 22 h 30"/>
              <a:gd name="T4" fmla="*/ 9 w 30"/>
              <a:gd name="T5" fmla="*/ 16 h 30"/>
              <a:gd name="T6" fmla="*/ 0 w 30"/>
              <a:gd name="T7" fmla="*/ 10 h 30"/>
              <a:gd name="T8" fmla="*/ 5 w 30"/>
              <a:gd name="T9" fmla="*/ 1 h 30"/>
              <a:gd name="T10" fmla="*/ 13 w 30"/>
              <a:gd name="T11" fmla="*/ 0 h 30"/>
              <a:gd name="T12" fmla="*/ 24 w 30"/>
              <a:gd name="T13" fmla="*/ 5 h 30"/>
              <a:gd name="T14" fmla="*/ 16 w 30"/>
              <a:gd name="T15" fmla="*/ 11 h 30"/>
              <a:gd name="T16" fmla="*/ 16 w 30"/>
              <a:gd name="T17" fmla="*/ 16 h 30"/>
              <a:gd name="T18" fmla="*/ 28 w 30"/>
              <a:gd name="T19" fmla="*/ 12 h 30"/>
              <a:gd name="T20" fmla="*/ 30 w 30"/>
              <a:gd name="T21" fmla="*/ 20 h 30"/>
              <a:gd name="T22" fmla="*/ 22 w 30"/>
              <a:gd name="T23" fmla="*/ 23 h 30"/>
              <a:gd name="T24" fmla="*/ 17 w 30"/>
              <a:gd name="T2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" h="30">
                <a:moveTo>
                  <a:pt x="17" y="30"/>
                </a:moveTo>
                <a:lnTo>
                  <a:pt x="4" y="22"/>
                </a:lnTo>
                <a:lnTo>
                  <a:pt x="9" y="16"/>
                </a:lnTo>
                <a:lnTo>
                  <a:pt x="0" y="10"/>
                </a:lnTo>
                <a:lnTo>
                  <a:pt x="5" y="1"/>
                </a:lnTo>
                <a:lnTo>
                  <a:pt x="13" y="0"/>
                </a:lnTo>
                <a:lnTo>
                  <a:pt x="24" y="5"/>
                </a:lnTo>
                <a:lnTo>
                  <a:pt x="16" y="11"/>
                </a:lnTo>
                <a:lnTo>
                  <a:pt x="16" y="16"/>
                </a:lnTo>
                <a:lnTo>
                  <a:pt x="28" y="12"/>
                </a:lnTo>
                <a:lnTo>
                  <a:pt x="30" y="20"/>
                </a:lnTo>
                <a:lnTo>
                  <a:pt x="22" y="23"/>
                </a:lnTo>
                <a:lnTo>
                  <a:pt x="17" y="30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6" name="Freeform 650"/>
          <p:cNvSpPr>
            <a:spLocks/>
          </p:cNvSpPr>
          <p:nvPr/>
        </p:nvSpPr>
        <p:spPr bwMode="auto">
          <a:xfrm>
            <a:off x="7515225" y="774700"/>
            <a:ext cx="127000" cy="101600"/>
          </a:xfrm>
          <a:custGeom>
            <a:avLst/>
            <a:gdLst>
              <a:gd name="T0" fmla="*/ 31 w 80"/>
              <a:gd name="T1" fmla="*/ 64 h 64"/>
              <a:gd name="T2" fmla="*/ 16 w 80"/>
              <a:gd name="T3" fmla="*/ 51 h 64"/>
              <a:gd name="T4" fmla="*/ 26 w 80"/>
              <a:gd name="T5" fmla="*/ 44 h 64"/>
              <a:gd name="T6" fmla="*/ 23 w 80"/>
              <a:gd name="T7" fmla="*/ 41 h 64"/>
              <a:gd name="T8" fmla="*/ 2 w 80"/>
              <a:gd name="T9" fmla="*/ 48 h 64"/>
              <a:gd name="T10" fmla="*/ 2 w 80"/>
              <a:gd name="T11" fmla="*/ 47 h 64"/>
              <a:gd name="T12" fmla="*/ 0 w 80"/>
              <a:gd name="T13" fmla="*/ 28 h 64"/>
              <a:gd name="T14" fmla="*/ 24 w 80"/>
              <a:gd name="T15" fmla="*/ 21 h 64"/>
              <a:gd name="T16" fmla="*/ 35 w 80"/>
              <a:gd name="T17" fmla="*/ 28 h 64"/>
              <a:gd name="T18" fmla="*/ 37 w 80"/>
              <a:gd name="T19" fmla="*/ 21 h 64"/>
              <a:gd name="T20" fmla="*/ 17 w 80"/>
              <a:gd name="T21" fmla="*/ 8 h 64"/>
              <a:gd name="T22" fmla="*/ 23 w 80"/>
              <a:gd name="T23" fmla="*/ 3 h 64"/>
              <a:gd name="T24" fmla="*/ 42 w 80"/>
              <a:gd name="T25" fmla="*/ 0 h 64"/>
              <a:gd name="T26" fmla="*/ 41 w 80"/>
              <a:gd name="T27" fmla="*/ 13 h 64"/>
              <a:gd name="T28" fmla="*/ 57 w 80"/>
              <a:gd name="T29" fmla="*/ 10 h 64"/>
              <a:gd name="T30" fmla="*/ 64 w 80"/>
              <a:gd name="T31" fmla="*/ 14 h 64"/>
              <a:gd name="T32" fmla="*/ 52 w 80"/>
              <a:gd name="T33" fmla="*/ 25 h 64"/>
              <a:gd name="T34" fmla="*/ 65 w 80"/>
              <a:gd name="T35" fmla="*/ 38 h 64"/>
              <a:gd name="T36" fmla="*/ 71 w 80"/>
              <a:gd name="T37" fmla="*/ 33 h 64"/>
              <a:gd name="T38" fmla="*/ 75 w 80"/>
              <a:gd name="T39" fmla="*/ 25 h 64"/>
              <a:gd name="T40" fmla="*/ 79 w 80"/>
              <a:gd name="T41" fmla="*/ 23 h 64"/>
              <a:gd name="T42" fmla="*/ 80 w 80"/>
              <a:gd name="T43" fmla="*/ 36 h 64"/>
              <a:gd name="T44" fmla="*/ 64 w 80"/>
              <a:gd name="T45" fmla="*/ 52 h 64"/>
              <a:gd name="T46" fmla="*/ 43 w 80"/>
              <a:gd name="T47" fmla="*/ 51 h 64"/>
              <a:gd name="T48" fmla="*/ 43 w 80"/>
              <a:gd name="T49" fmla="*/ 55 h 64"/>
              <a:gd name="T50" fmla="*/ 43 w 80"/>
              <a:gd name="T51" fmla="*/ 58 h 64"/>
              <a:gd name="T52" fmla="*/ 31 w 80"/>
              <a:gd name="T53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0" h="64">
                <a:moveTo>
                  <a:pt x="31" y="64"/>
                </a:moveTo>
                <a:lnTo>
                  <a:pt x="16" y="51"/>
                </a:lnTo>
                <a:lnTo>
                  <a:pt x="26" y="44"/>
                </a:lnTo>
                <a:lnTo>
                  <a:pt x="23" y="41"/>
                </a:lnTo>
                <a:lnTo>
                  <a:pt x="2" y="48"/>
                </a:lnTo>
                <a:lnTo>
                  <a:pt x="2" y="47"/>
                </a:lnTo>
                <a:lnTo>
                  <a:pt x="0" y="28"/>
                </a:lnTo>
                <a:lnTo>
                  <a:pt x="24" y="21"/>
                </a:lnTo>
                <a:lnTo>
                  <a:pt x="35" y="28"/>
                </a:lnTo>
                <a:lnTo>
                  <a:pt x="37" y="21"/>
                </a:lnTo>
                <a:lnTo>
                  <a:pt x="17" y="8"/>
                </a:lnTo>
                <a:lnTo>
                  <a:pt x="23" y="3"/>
                </a:lnTo>
                <a:lnTo>
                  <a:pt x="42" y="0"/>
                </a:lnTo>
                <a:lnTo>
                  <a:pt x="41" y="13"/>
                </a:lnTo>
                <a:lnTo>
                  <a:pt x="57" y="10"/>
                </a:lnTo>
                <a:lnTo>
                  <a:pt x="64" y="14"/>
                </a:lnTo>
                <a:lnTo>
                  <a:pt x="52" y="25"/>
                </a:lnTo>
                <a:lnTo>
                  <a:pt x="65" y="38"/>
                </a:lnTo>
                <a:lnTo>
                  <a:pt x="71" y="33"/>
                </a:lnTo>
                <a:lnTo>
                  <a:pt x="75" y="25"/>
                </a:lnTo>
                <a:lnTo>
                  <a:pt x="79" y="23"/>
                </a:lnTo>
                <a:lnTo>
                  <a:pt x="80" y="36"/>
                </a:lnTo>
                <a:lnTo>
                  <a:pt x="64" y="52"/>
                </a:lnTo>
                <a:lnTo>
                  <a:pt x="43" y="51"/>
                </a:lnTo>
                <a:lnTo>
                  <a:pt x="43" y="55"/>
                </a:lnTo>
                <a:lnTo>
                  <a:pt x="43" y="58"/>
                </a:lnTo>
                <a:lnTo>
                  <a:pt x="31" y="64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7" name="Freeform 651"/>
          <p:cNvSpPr>
            <a:spLocks/>
          </p:cNvSpPr>
          <p:nvPr/>
        </p:nvSpPr>
        <p:spPr bwMode="auto">
          <a:xfrm>
            <a:off x="7429500" y="820738"/>
            <a:ext cx="26988" cy="36513"/>
          </a:xfrm>
          <a:custGeom>
            <a:avLst/>
            <a:gdLst>
              <a:gd name="T0" fmla="*/ 14 w 17"/>
              <a:gd name="T1" fmla="*/ 23 h 23"/>
              <a:gd name="T2" fmla="*/ 17 w 17"/>
              <a:gd name="T3" fmla="*/ 4 h 23"/>
              <a:gd name="T4" fmla="*/ 7 w 17"/>
              <a:gd name="T5" fmla="*/ 0 h 23"/>
              <a:gd name="T6" fmla="*/ 0 w 17"/>
              <a:gd name="T7" fmla="*/ 16 h 23"/>
              <a:gd name="T8" fmla="*/ 14 w 17"/>
              <a:gd name="T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3">
                <a:moveTo>
                  <a:pt x="14" y="23"/>
                </a:moveTo>
                <a:lnTo>
                  <a:pt x="17" y="4"/>
                </a:lnTo>
                <a:lnTo>
                  <a:pt x="7" y="0"/>
                </a:lnTo>
                <a:lnTo>
                  <a:pt x="0" y="16"/>
                </a:lnTo>
                <a:lnTo>
                  <a:pt x="14" y="23"/>
                </a:lnTo>
              </a:path>
            </a:pathLst>
          </a:custGeom>
          <a:noFill/>
          <a:ln w="1588" cap="rnd">
            <a:solidFill>
              <a:srgbClr val="008ED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8" name="Freeform 652"/>
          <p:cNvSpPr>
            <a:spLocks/>
          </p:cNvSpPr>
          <p:nvPr/>
        </p:nvSpPr>
        <p:spPr bwMode="auto">
          <a:xfrm>
            <a:off x="4438650" y="6065838"/>
            <a:ext cx="33338" cy="274638"/>
          </a:xfrm>
          <a:custGeom>
            <a:avLst/>
            <a:gdLst>
              <a:gd name="T0" fmla="*/ 0 w 21"/>
              <a:gd name="T1" fmla="*/ 173 h 173"/>
              <a:gd name="T2" fmla="*/ 2 w 21"/>
              <a:gd name="T3" fmla="*/ 170 h 173"/>
              <a:gd name="T4" fmla="*/ 2 w 21"/>
              <a:gd name="T5" fmla="*/ 169 h 173"/>
              <a:gd name="T6" fmla="*/ 7 w 21"/>
              <a:gd name="T7" fmla="*/ 166 h 173"/>
              <a:gd name="T8" fmla="*/ 13 w 21"/>
              <a:gd name="T9" fmla="*/ 155 h 173"/>
              <a:gd name="T10" fmla="*/ 14 w 21"/>
              <a:gd name="T11" fmla="*/ 145 h 173"/>
              <a:gd name="T12" fmla="*/ 15 w 21"/>
              <a:gd name="T13" fmla="*/ 142 h 173"/>
              <a:gd name="T14" fmla="*/ 19 w 21"/>
              <a:gd name="T15" fmla="*/ 135 h 173"/>
              <a:gd name="T16" fmla="*/ 18 w 21"/>
              <a:gd name="T17" fmla="*/ 135 h 173"/>
              <a:gd name="T18" fmla="*/ 15 w 21"/>
              <a:gd name="T19" fmla="*/ 130 h 173"/>
              <a:gd name="T20" fmla="*/ 14 w 21"/>
              <a:gd name="T21" fmla="*/ 116 h 173"/>
              <a:gd name="T22" fmla="*/ 18 w 21"/>
              <a:gd name="T23" fmla="*/ 95 h 173"/>
              <a:gd name="T24" fmla="*/ 21 w 21"/>
              <a:gd name="T25" fmla="*/ 80 h 173"/>
              <a:gd name="T26" fmla="*/ 21 w 21"/>
              <a:gd name="T27" fmla="*/ 68 h 173"/>
              <a:gd name="T28" fmla="*/ 18 w 21"/>
              <a:gd name="T29" fmla="*/ 64 h 173"/>
              <a:gd name="T30" fmla="*/ 15 w 21"/>
              <a:gd name="T31" fmla="*/ 60 h 173"/>
              <a:gd name="T32" fmla="*/ 14 w 21"/>
              <a:gd name="T33" fmla="*/ 60 h 173"/>
              <a:gd name="T34" fmla="*/ 14 w 21"/>
              <a:gd name="T35" fmla="*/ 52 h 173"/>
              <a:gd name="T36" fmla="*/ 10 w 21"/>
              <a:gd name="T37" fmla="*/ 49 h 173"/>
              <a:gd name="T38" fmla="*/ 10 w 21"/>
              <a:gd name="T39" fmla="*/ 38 h 173"/>
              <a:gd name="T40" fmla="*/ 6 w 21"/>
              <a:gd name="T41" fmla="*/ 33 h 173"/>
              <a:gd name="T42" fmla="*/ 7 w 21"/>
              <a:gd name="T43" fmla="*/ 27 h 173"/>
              <a:gd name="T44" fmla="*/ 13 w 21"/>
              <a:gd name="T45" fmla="*/ 16 h 173"/>
              <a:gd name="T46" fmla="*/ 13 w 21"/>
              <a:gd name="T47" fmla="*/ 15 h 173"/>
              <a:gd name="T48" fmla="*/ 13 w 21"/>
              <a:gd name="T4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1" h="173">
                <a:moveTo>
                  <a:pt x="0" y="173"/>
                </a:moveTo>
                <a:lnTo>
                  <a:pt x="2" y="170"/>
                </a:lnTo>
                <a:lnTo>
                  <a:pt x="2" y="169"/>
                </a:lnTo>
                <a:lnTo>
                  <a:pt x="7" y="166"/>
                </a:lnTo>
                <a:lnTo>
                  <a:pt x="13" y="155"/>
                </a:lnTo>
                <a:lnTo>
                  <a:pt x="14" y="145"/>
                </a:lnTo>
                <a:lnTo>
                  <a:pt x="15" y="142"/>
                </a:lnTo>
                <a:lnTo>
                  <a:pt x="19" y="135"/>
                </a:lnTo>
                <a:lnTo>
                  <a:pt x="18" y="135"/>
                </a:lnTo>
                <a:lnTo>
                  <a:pt x="15" y="130"/>
                </a:lnTo>
                <a:lnTo>
                  <a:pt x="14" y="116"/>
                </a:lnTo>
                <a:lnTo>
                  <a:pt x="18" y="95"/>
                </a:lnTo>
                <a:lnTo>
                  <a:pt x="21" y="80"/>
                </a:lnTo>
                <a:lnTo>
                  <a:pt x="21" y="68"/>
                </a:lnTo>
                <a:lnTo>
                  <a:pt x="18" y="64"/>
                </a:lnTo>
                <a:lnTo>
                  <a:pt x="15" y="60"/>
                </a:lnTo>
                <a:lnTo>
                  <a:pt x="14" y="60"/>
                </a:lnTo>
                <a:lnTo>
                  <a:pt x="14" y="52"/>
                </a:lnTo>
                <a:lnTo>
                  <a:pt x="10" y="49"/>
                </a:lnTo>
                <a:lnTo>
                  <a:pt x="10" y="38"/>
                </a:lnTo>
                <a:lnTo>
                  <a:pt x="6" y="33"/>
                </a:lnTo>
                <a:lnTo>
                  <a:pt x="7" y="27"/>
                </a:lnTo>
                <a:lnTo>
                  <a:pt x="13" y="16"/>
                </a:lnTo>
                <a:lnTo>
                  <a:pt x="13" y="15"/>
                </a:lnTo>
                <a:lnTo>
                  <a:pt x="1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9" name="Freeform 653"/>
          <p:cNvSpPr>
            <a:spLocks/>
          </p:cNvSpPr>
          <p:nvPr/>
        </p:nvSpPr>
        <p:spPr bwMode="auto">
          <a:xfrm>
            <a:off x="4692650" y="5981700"/>
            <a:ext cx="47625" cy="227013"/>
          </a:xfrm>
          <a:custGeom>
            <a:avLst/>
            <a:gdLst>
              <a:gd name="T0" fmla="*/ 24 w 30"/>
              <a:gd name="T1" fmla="*/ 136 h 143"/>
              <a:gd name="T2" fmla="*/ 23 w 30"/>
              <a:gd name="T3" fmla="*/ 138 h 143"/>
              <a:gd name="T4" fmla="*/ 20 w 30"/>
              <a:gd name="T5" fmla="*/ 140 h 143"/>
              <a:gd name="T6" fmla="*/ 18 w 30"/>
              <a:gd name="T7" fmla="*/ 143 h 143"/>
              <a:gd name="T8" fmla="*/ 12 w 30"/>
              <a:gd name="T9" fmla="*/ 142 h 143"/>
              <a:gd name="T10" fmla="*/ 12 w 30"/>
              <a:gd name="T11" fmla="*/ 131 h 143"/>
              <a:gd name="T12" fmla="*/ 12 w 30"/>
              <a:gd name="T13" fmla="*/ 129 h 143"/>
              <a:gd name="T14" fmla="*/ 18 w 30"/>
              <a:gd name="T15" fmla="*/ 114 h 143"/>
              <a:gd name="T16" fmla="*/ 18 w 30"/>
              <a:gd name="T17" fmla="*/ 113 h 143"/>
              <a:gd name="T18" fmla="*/ 20 w 30"/>
              <a:gd name="T19" fmla="*/ 110 h 143"/>
              <a:gd name="T20" fmla="*/ 26 w 30"/>
              <a:gd name="T21" fmla="*/ 101 h 143"/>
              <a:gd name="T22" fmla="*/ 27 w 30"/>
              <a:gd name="T23" fmla="*/ 97 h 143"/>
              <a:gd name="T24" fmla="*/ 30 w 30"/>
              <a:gd name="T25" fmla="*/ 91 h 143"/>
              <a:gd name="T26" fmla="*/ 26 w 30"/>
              <a:gd name="T27" fmla="*/ 82 h 143"/>
              <a:gd name="T28" fmla="*/ 19 w 30"/>
              <a:gd name="T29" fmla="*/ 76 h 143"/>
              <a:gd name="T30" fmla="*/ 18 w 30"/>
              <a:gd name="T31" fmla="*/ 73 h 143"/>
              <a:gd name="T32" fmla="*/ 16 w 30"/>
              <a:gd name="T33" fmla="*/ 67 h 143"/>
              <a:gd name="T34" fmla="*/ 11 w 30"/>
              <a:gd name="T35" fmla="*/ 58 h 143"/>
              <a:gd name="T36" fmla="*/ 1 w 30"/>
              <a:gd name="T37" fmla="*/ 49 h 143"/>
              <a:gd name="T38" fmla="*/ 0 w 30"/>
              <a:gd name="T39" fmla="*/ 48 h 143"/>
              <a:gd name="T40" fmla="*/ 5 w 30"/>
              <a:gd name="T41" fmla="*/ 41 h 143"/>
              <a:gd name="T42" fmla="*/ 7 w 30"/>
              <a:gd name="T43" fmla="*/ 35 h 143"/>
              <a:gd name="T44" fmla="*/ 15 w 30"/>
              <a:gd name="T45" fmla="*/ 24 h 143"/>
              <a:gd name="T46" fmla="*/ 18 w 30"/>
              <a:gd name="T47" fmla="*/ 15 h 143"/>
              <a:gd name="T48" fmla="*/ 14 w 30"/>
              <a:gd name="T49" fmla="*/ 8 h 143"/>
              <a:gd name="T50" fmla="*/ 9 w 30"/>
              <a:gd name="T51" fmla="*/ 0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143">
                <a:moveTo>
                  <a:pt x="24" y="136"/>
                </a:moveTo>
                <a:lnTo>
                  <a:pt x="23" y="138"/>
                </a:lnTo>
                <a:lnTo>
                  <a:pt x="20" y="140"/>
                </a:lnTo>
                <a:lnTo>
                  <a:pt x="18" y="143"/>
                </a:lnTo>
                <a:lnTo>
                  <a:pt x="12" y="142"/>
                </a:lnTo>
                <a:lnTo>
                  <a:pt x="12" y="131"/>
                </a:lnTo>
                <a:lnTo>
                  <a:pt x="12" y="129"/>
                </a:lnTo>
                <a:lnTo>
                  <a:pt x="18" y="114"/>
                </a:lnTo>
                <a:lnTo>
                  <a:pt x="18" y="113"/>
                </a:lnTo>
                <a:lnTo>
                  <a:pt x="20" y="110"/>
                </a:lnTo>
                <a:lnTo>
                  <a:pt x="26" y="101"/>
                </a:lnTo>
                <a:lnTo>
                  <a:pt x="27" y="97"/>
                </a:lnTo>
                <a:lnTo>
                  <a:pt x="30" y="91"/>
                </a:lnTo>
                <a:lnTo>
                  <a:pt x="26" y="82"/>
                </a:lnTo>
                <a:lnTo>
                  <a:pt x="19" y="76"/>
                </a:lnTo>
                <a:lnTo>
                  <a:pt x="18" y="73"/>
                </a:lnTo>
                <a:lnTo>
                  <a:pt x="16" y="67"/>
                </a:lnTo>
                <a:lnTo>
                  <a:pt x="11" y="58"/>
                </a:lnTo>
                <a:lnTo>
                  <a:pt x="1" y="49"/>
                </a:lnTo>
                <a:lnTo>
                  <a:pt x="0" y="48"/>
                </a:lnTo>
                <a:lnTo>
                  <a:pt x="5" y="41"/>
                </a:lnTo>
                <a:lnTo>
                  <a:pt x="7" y="35"/>
                </a:lnTo>
                <a:lnTo>
                  <a:pt x="15" y="24"/>
                </a:lnTo>
                <a:lnTo>
                  <a:pt x="18" y="15"/>
                </a:lnTo>
                <a:lnTo>
                  <a:pt x="14" y="8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0" name="Freeform 654"/>
          <p:cNvSpPr>
            <a:spLocks/>
          </p:cNvSpPr>
          <p:nvPr/>
        </p:nvSpPr>
        <p:spPr bwMode="auto">
          <a:xfrm>
            <a:off x="4211638" y="6196013"/>
            <a:ext cx="30163" cy="7938"/>
          </a:xfrm>
          <a:custGeom>
            <a:avLst/>
            <a:gdLst>
              <a:gd name="T0" fmla="*/ 19 w 19"/>
              <a:gd name="T1" fmla="*/ 0 h 5"/>
              <a:gd name="T2" fmla="*/ 15 w 19"/>
              <a:gd name="T3" fmla="*/ 1 h 5"/>
              <a:gd name="T4" fmla="*/ 12 w 19"/>
              <a:gd name="T5" fmla="*/ 1 h 5"/>
              <a:gd name="T6" fmla="*/ 10 w 19"/>
              <a:gd name="T7" fmla="*/ 3 h 5"/>
              <a:gd name="T8" fmla="*/ 7 w 19"/>
              <a:gd name="T9" fmla="*/ 3 h 5"/>
              <a:gd name="T10" fmla="*/ 0 w 19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15" y="1"/>
                </a:lnTo>
                <a:lnTo>
                  <a:pt x="12" y="1"/>
                </a:lnTo>
                <a:lnTo>
                  <a:pt x="10" y="3"/>
                </a:lnTo>
                <a:lnTo>
                  <a:pt x="7" y="3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1" name="Freeform 655"/>
          <p:cNvSpPr>
            <a:spLocks/>
          </p:cNvSpPr>
          <p:nvPr/>
        </p:nvSpPr>
        <p:spPr bwMode="auto">
          <a:xfrm>
            <a:off x="4270375" y="6148388"/>
            <a:ext cx="12700" cy="11113"/>
          </a:xfrm>
          <a:custGeom>
            <a:avLst/>
            <a:gdLst>
              <a:gd name="T0" fmla="*/ 0 w 8"/>
              <a:gd name="T1" fmla="*/ 7 h 7"/>
              <a:gd name="T2" fmla="*/ 3 w 8"/>
              <a:gd name="T3" fmla="*/ 7 h 7"/>
              <a:gd name="T4" fmla="*/ 5 w 8"/>
              <a:gd name="T5" fmla="*/ 5 h 7"/>
              <a:gd name="T6" fmla="*/ 7 w 8"/>
              <a:gd name="T7" fmla="*/ 3 h 7"/>
              <a:gd name="T8" fmla="*/ 8 w 8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3" y="7"/>
                </a:lnTo>
                <a:lnTo>
                  <a:pt x="5" y="5"/>
                </a:lnTo>
                <a:lnTo>
                  <a:pt x="7" y="3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2" name="Freeform 656"/>
          <p:cNvSpPr>
            <a:spLocks/>
          </p:cNvSpPr>
          <p:nvPr/>
        </p:nvSpPr>
        <p:spPr bwMode="auto">
          <a:xfrm>
            <a:off x="4530725" y="6083300"/>
            <a:ext cx="33338" cy="219075"/>
          </a:xfrm>
          <a:custGeom>
            <a:avLst/>
            <a:gdLst>
              <a:gd name="T0" fmla="*/ 9 w 21"/>
              <a:gd name="T1" fmla="*/ 0 h 138"/>
              <a:gd name="T2" fmla="*/ 9 w 21"/>
              <a:gd name="T3" fmla="*/ 4 h 138"/>
              <a:gd name="T4" fmla="*/ 5 w 21"/>
              <a:gd name="T5" fmla="*/ 8 h 138"/>
              <a:gd name="T6" fmla="*/ 6 w 21"/>
              <a:gd name="T7" fmla="*/ 12 h 138"/>
              <a:gd name="T8" fmla="*/ 9 w 21"/>
              <a:gd name="T9" fmla="*/ 15 h 138"/>
              <a:gd name="T10" fmla="*/ 2 w 21"/>
              <a:gd name="T11" fmla="*/ 22 h 138"/>
              <a:gd name="T12" fmla="*/ 4 w 21"/>
              <a:gd name="T13" fmla="*/ 29 h 138"/>
              <a:gd name="T14" fmla="*/ 0 w 21"/>
              <a:gd name="T15" fmla="*/ 42 h 138"/>
              <a:gd name="T16" fmla="*/ 2 w 21"/>
              <a:gd name="T17" fmla="*/ 52 h 138"/>
              <a:gd name="T18" fmla="*/ 4 w 21"/>
              <a:gd name="T19" fmla="*/ 53 h 138"/>
              <a:gd name="T20" fmla="*/ 1 w 21"/>
              <a:gd name="T21" fmla="*/ 61 h 138"/>
              <a:gd name="T22" fmla="*/ 1 w 21"/>
              <a:gd name="T23" fmla="*/ 63 h 138"/>
              <a:gd name="T24" fmla="*/ 1 w 21"/>
              <a:gd name="T25" fmla="*/ 65 h 138"/>
              <a:gd name="T26" fmla="*/ 2 w 21"/>
              <a:gd name="T27" fmla="*/ 65 h 138"/>
              <a:gd name="T28" fmla="*/ 6 w 21"/>
              <a:gd name="T29" fmla="*/ 67 h 138"/>
              <a:gd name="T30" fmla="*/ 8 w 21"/>
              <a:gd name="T31" fmla="*/ 69 h 138"/>
              <a:gd name="T32" fmla="*/ 9 w 21"/>
              <a:gd name="T33" fmla="*/ 72 h 138"/>
              <a:gd name="T34" fmla="*/ 13 w 21"/>
              <a:gd name="T35" fmla="*/ 74 h 138"/>
              <a:gd name="T36" fmla="*/ 15 w 21"/>
              <a:gd name="T37" fmla="*/ 78 h 138"/>
              <a:gd name="T38" fmla="*/ 13 w 21"/>
              <a:gd name="T39" fmla="*/ 83 h 138"/>
              <a:gd name="T40" fmla="*/ 19 w 21"/>
              <a:gd name="T41" fmla="*/ 91 h 138"/>
              <a:gd name="T42" fmla="*/ 21 w 21"/>
              <a:gd name="T43" fmla="*/ 94 h 138"/>
              <a:gd name="T44" fmla="*/ 21 w 21"/>
              <a:gd name="T45" fmla="*/ 101 h 138"/>
              <a:gd name="T46" fmla="*/ 20 w 21"/>
              <a:gd name="T47" fmla="*/ 104 h 138"/>
              <a:gd name="T48" fmla="*/ 19 w 21"/>
              <a:gd name="T49" fmla="*/ 109 h 138"/>
              <a:gd name="T50" fmla="*/ 16 w 21"/>
              <a:gd name="T51" fmla="*/ 112 h 138"/>
              <a:gd name="T52" fmla="*/ 15 w 21"/>
              <a:gd name="T53" fmla="*/ 116 h 138"/>
              <a:gd name="T54" fmla="*/ 13 w 21"/>
              <a:gd name="T55" fmla="*/ 120 h 138"/>
              <a:gd name="T56" fmla="*/ 16 w 21"/>
              <a:gd name="T57" fmla="*/ 125 h 138"/>
              <a:gd name="T58" fmla="*/ 20 w 21"/>
              <a:gd name="T59" fmla="*/ 132 h 138"/>
              <a:gd name="T60" fmla="*/ 20 w 21"/>
              <a:gd name="T61" fmla="*/ 134 h 138"/>
              <a:gd name="T62" fmla="*/ 21 w 21"/>
              <a:gd name="T63" fmla="*/ 136 h 138"/>
              <a:gd name="T64" fmla="*/ 21 w 21"/>
              <a:gd name="T6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" h="138">
                <a:moveTo>
                  <a:pt x="9" y="0"/>
                </a:moveTo>
                <a:lnTo>
                  <a:pt x="9" y="4"/>
                </a:lnTo>
                <a:lnTo>
                  <a:pt x="5" y="8"/>
                </a:lnTo>
                <a:lnTo>
                  <a:pt x="6" y="12"/>
                </a:lnTo>
                <a:lnTo>
                  <a:pt x="9" y="15"/>
                </a:lnTo>
                <a:lnTo>
                  <a:pt x="2" y="22"/>
                </a:lnTo>
                <a:lnTo>
                  <a:pt x="4" y="29"/>
                </a:lnTo>
                <a:lnTo>
                  <a:pt x="0" y="42"/>
                </a:lnTo>
                <a:lnTo>
                  <a:pt x="2" y="52"/>
                </a:lnTo>
                <a:lnTo>
                  <a:pt x="4" y="53"/>
                </a:lnTo>
                <a:lnTo>
                  <a:pt x="1" y="61"/>
                </a:lnTo>
                <a:lnTo>
                  <a:pt x="1" y="63"/>
                </a:lnTo>
                <a:lnTo>
                  <a:pt x="1" y="65"/>
                </a:lnTo>
                <a:lnTo>
                  <a:pt x="2" y="65"/>
                </a:lnTo>
                <a:lnTo>
                  <a:pt x="6" y="67"/>
                </a:lnTo>
                <a:lnTo>
                  <a:pt x="8" y="69"/>
                </a:lnTo>
                <a:lnTo>
                  <a:pt x="9" y="72"/>
                </a:lnTo>
                <a:lnTo>
                  <a:pt x="13" y="74"/>
                </a:lnTo>
                <a:lnTo>
                  <a:pt x="15" y="78"/>
                </a:lnTo>
                <a:lnTo>
                  <a:pt x="13" y="83"/>
                </a:lnTo>
                <a:lnTo>
                  <a:pt x="19" y="91"/>
                </a:lnTo>
                <a:lnTo>
                  <a:pt x="21" y="94"/>
                </a:lnTo>
                <a:lnTo>
                  <a:pt x="21" y="101"/>
                </a:lnTo>
                <a:lnTo>
                  <a:pt x="20" y="104"/>
                </a:lnTo>
                <a:lnTo>
                  <a:pt x="19" y="109"/>
                </a:lnTo>
                <a:lnTo>
                  <a:pt x="16" y="112"/>
                </a:lnTo>
                <a:lnTo>
                  <a:pt x="15" y="116"/>
                </a:lnTo>
                <a:lnTo>
                  <a:pt x="13" y="120"/>
                </a:lnTo>
                <a:lnTo>
                  <a:pt x="16" y="125"/>
                </a:lnTo>
                <a:lnTo>
                  <a:pt x="20" y="132"/>
                </a:lnTo>
                <a:lnTo>
                  <a:pt x="20" y="134"/>
                </a:lnTo>
                <a:lnTo>
                  <a:pt x="21" y="136"/>
                </a:lnTo>
                <a:lnTo>
                  <a:pt x="21" y="1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3" name="Freeform 657"/>
          <p:cNvSpPr>
            <a:spLocks/>
          </p:cNvSpPr>
          <p:nvPr/>
        </p:nvSpPr>
        <p:spPr bwMode="auto">
          <a:xfrm>
            <a:off x="4322763" y="6011863"/>
            <a:ext cx="57150" cy="207963"/>
          </a:xfrm>
          <a:custGeom>
            <a:avLst/>
            <a:gdLst>
              <a:gd name="T0" fmla="*/ 36 w 36"/>
              <a:gd name="T1" fmla="*/ 0 h 131"/>
              <a:gd name="T2" fmla="*/ 34 w 36"/>
              <a:gd name="T3" fmla="*/ 7 h 131"/>
              <a:gd name="T4" fmla="*/ 32 w 36"/>
              <a:gd name="T5" fmla="*/ 7 h 131"/>
              <a:gd name="T6" fmla="*/ 25 w 36"/>
              <a:gd name="T7" fmla="*/ 11 h 131"/>
              <a:gd name="T8" fmla="*/ 21 w 36"/>
              <a:gd name="T9" fmla="*/ 15 h 131"/>
              <a:gd name="T10" fmla="*/ 21 w 36"/>
              <a:gd name="T11" fmla="*/ 22 h 131"/>
              <a:gd name="T12" fmla="*/ 20 w 36"/>
              <a:gd name="T13" fmla="*/ 27 h 131"/>
              <a:gd name="T14" fmla="*/ 21 w 36"/>
              <a:gd name="T15" fmla="*/ 33 h 131"/>
              <a:gd name="T16" fmla="*/ 16 w 36"/>
              <a:gd name="T17" fmla="*/ 42 h 131"/>
              <a:gd name="T18" fmla="*/ 13 w 36"/>
              <a:gd name="T19" fmla="*/ 57 h 131"/>
              <a:gd name="T20" fmla="*/ 13 w 36"/>
              <a:gd name="T21" fmla="*/ 68 h 131"/>
              <a:gd name="T22" fmla="*/ 13 w 36"/>
              <a:gd name="T23" fmla="*/ 69 h 131"/>
              <a:gd name="T24" fmla="*/ 13 w 36"/>
              <a:gd name="T25" fmla="*/ 78 h 131"/>
              <a:gd name="T26" fmla="*/ 12 w 36"/>
              <a:gd name="T27" fmla="*/ 90 h 131"/>
              <a:gd name="T28" fmla="*/ 12 w 36"/>
              <a:gd name="T29" fmla="*/ 101 h 131"/>
              <a:gd name="T30" fmla="*/ 13 w 36"/>
              <a:gd name="T31" fmla="*/ 104 h 131"/>
              <a:gd name="T32" fmla="*/ 15 w 36"/>
              <a:gd name="T33" fmla="*/ 110 h 131"/>
              <a:gd name="T34" fmla="*/ 12 w 36"/>
              <a:gd name="T35" fmla="*/ 124 h 131"/>
              <a:gd name="T36" fmla="*/ 0 w 36"/>
              <a:gd name="T3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131">
                <a:moveTo>
                  <a:pt x="36" y="0"/>
                </a:moveTo>
                <a:lnTo>
                  <a:pt x="34" y="7"/>
                </a:lnTo>
                <a:lnTo>
                  <a:pt x="32" y="7"/>
                </a:lnTo>
                <a:lnTo>
                  <a:pt x="25" y="11"/>
                </a:lnTo>
                <a:lnTo>
                  <a:pt x="21" y="15"/>
                </a:lnTo>
                <a:lnTo>
                  <a:pt x="21" y="22"/>
                </a:lnTo>
                <a:lnTo>
                  <a:pt x="20" y="27"/>
                </a:lnTo>
                <a:lnTo>
                  <a:pt x="21" y="33"/>
                </a:lnTo>
                <a:lnTo>
                  <a:pt x="16" y="42"/>
                </a:lnTo>
                <a:lnTo>
                  <a:pt x="13" y="57"/>
                </a:lnTo>
                <a:lnTo>
                  <a:pt x="13" y="68"/>
                </a:lnTo>
                <a:lnTo>
                  <a:pt x="13" y="69"/>
                </a:lnTo>
                <a:lnTo>
                  <a:pt x="13" y="78"/>
                </a:lnTo>
                <a:lnTo>
                  <a:pt x="12" y="90"/>
                </a:lnTo>
                <a:lnTo>
                  <a:pt x="12" y="101"/>
                </a:lnTo>
                <a:lnTo>
                  <a:pt x="13" y="104"/>
                </a:lnTo>
                <a:lnTo>
                  <a:pt x="15" y="110"/>
                </a:lnTo>
                <a:lnTo>
                  <a:pt x="12" y="124"/>
                </a:lnTo>
                <a:lnTo>
                  <a:pt x="0" y="13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4" name="Freeform 658"/>
          <p:cNvSpPr>
            <a:spLocks/>
          </p:cNvSpPr>
          <p:nvPr/>
        </p:nvSpPr>
        <p:spPr bwMode="auto">
          <a:xfrm>
            <a:off x="4305300" y="5994400"/>
            <a:ext cx="20638" cy="60325"/>
          </a:xfrm>
          <a:custGeom>
            <a:avLst/>
            <a:gdLst>
              <a:gd name="T0" fmla="*/ 13 w 13"/>
              <a:gd name="T1" fmla="*/ 0 h 38"/>
              <a:gd name="T2" fmla="*/ 11 w 13"/>
              <a:gd name="T3" fmla="*/ 5 h 38"/>
              <a:gd name="T4" fmla="*/ 8 w 13"/>
              <a:gd name="T5" fmla="*/ 19 h 38"/>
              <a:gd name="T6" fmla="*/ 8 w 13"/>
              <a:gd name="T7" fmla="*/ 20 h 38"/>
              <a:gd name="T8" fmla="*/ 2 w 13"/>
              <a:gd name="T9" fmla="*/ 26 h 38"/>
              <a:gd name="T10" fmla="*/ 2 w 13"/>
              <a:gd name="T11" fmla="*/ 34 h 38"/>
              <a:gd name="T12" fmla="*/ 1 w 13"/>
              <a:gd name="T13" fmla="*/ 35 h 38"/>
              <a:gd name="T14" fmla="*/ 0 w 13"/>
              <a:gd name="T15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38">
                <a:moveTo>
                  <a:pt x="13" y="0"/>
                </a:moveTo>
                <a:lnTo>
                  <a:pt x="11" y="5"/>
                </a:lnTo>
                <a:lnTo>
                  <a:pt x="8" y="19"/>
                </a:lnTo>
                <a:lnTo>
                  <a:pt x="8" y="20"/>
                </a:lnTo>
                <a:lnTo>
                  <a:pt x="2" y="26"/>
                </a:lnTo>
                <a:lnTo>
                  <a:pt x="2" y="34"/>
                </a:lnTo>
                <a:lnTo>
                  <a:pt x="1" y="35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5" name="Freeform 659"/>
          <p:cNvSpPr>
            <a:spLocks/>
          </p:cNvSpPr>
          <p:nvPr/>
        </p:nvSpPr>
        <p:spPr bwMode="auto">
          <a:xfrm>
            <a:off x="4706938" y="5951538"/>
            <a:ext cx="14288" cy="30163"/>
          </a:xfrm>
          <a:custGeom>
            <a:avLst/>
            <a:gdLst>
              <a:gd name="T0" fmla="*/ 0 w 9"/>
              <a:gd name="T1" fmla="*/ 19 h 19"/>
              <a:gd name="T2" fmla="*/ 2 w 9"/>
              <a:gd name="T3" fmla="*/ 16 h 19"/>
              <a:gd name="T4" fmla="*/ 6 w 9"/>
              <a:gd name="T5" fmla="*/ 11 h 19"/>
              <a:gd name="T6" fmla="*/ 9 w 9"/>
              <a:gd name="T7" fmla="*/ 4 h 19"/>
              <a:gd name="T8" fmla="*/ 9 w 9"/>
              <a:gd name="T9" fmla="*/ 2 h 19"/>
              <a:gd name="T10" fmla="*/ 5 w 9"/>
              <a:gd name="T11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9">
                <a:moveTo>
                  <a:pt x="0" y="19"/>
                </a:moveTo>
                <a:lnTo>
                  <a:pt x="2" y="16"/>
                </a:lnTo>
                <a:lnTo>
                  <a:pt x="6" y="11"/>
                </a:lnTo>
                <a:lnTo>
                  <a:pt x="9" y="4"/>
                </a:lnTo>
                <a:lnTo>
                  <a:pt x="9" y="2"/>
                </a:lnTo>
                <a:lnTo>
                  <a:pt x="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6" name="Freeform 660"/>
          <p:cNvSpPr>
            <a:spLocks/>
          </p:cNvSpPr>
          <p:nvPr/>
        </p:nvSpPr>
        <p:spPr bwMode="auto">
          <a:xfrm>
            <a:off x="4659313" y="5946775"/>
            <a:ext cx="47625" cy="34925"/>
          </a:xfrm>
          <a:custGeom>
            <a:avLst/>
            <a:gdLst>
              <a:gd name="T0" fmla="*/ 30 w 30"/>
              <a:gd name="T1" fmla="*/ 22 h 22"/>
              <a:gd name="T2" fmla="*/ 22 w 30"/>
              <a:gd name="T3" fmla="*/ 18 h 22"/>
              <a:gd name="T4" fmla="*/ 15 w 30"/>
              <a:gd name="T5" fmla="*/ 18 h 22"/>
              <a:gd name="T6" fmla="*/ 10 w 30"/>
              <a:gd name="T7" fmla="*/ 19 h 22"/>
              <a:gd name="T8" fmla="*/ 9 w 30"/>
              <a:gd name="T9" fmla="*/ 18 h 22"/>
              <a:gd name="T10" fmla="*/ 6 w 30"/>
              <a:gd name="T11" fmla="*/ 10 h 22"/>
              <a:gd name="T12" fmla="*/ 0 w 30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2">
                <a:moveTo>
                  <a:pt x="30" y="22"/>
                </a:moveTo>
                <a:lnTo>
                  <a:pt x="22" y="18"/>
                </a:lnTo>
                <a:lnTo>
                  <a:pt x="15" y="18"/>
                </a:lnTo>
                <a:lnTo>
                  <a:pt x="10" y="19"/>
                </a:lnTo>
                <a:lnTo>
                  <a:pt x="9" y="18"/>
                </a:lnTo>
                <a:lnTo>
                  <a:pt x="6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7" name="Freeform 661"/>
          <p:cNvSpPr>
            <a:spLocks/>
          </p:cNvSpPr>
          <p:nvPr/>
        </p:nvSpPr>
        <p:spPr bwMode="auto">
          <a:xfrm>
            <a:off x="4854575" y="5410200"/>
            <a:ext cx="200025" cy="555625"/>
          </a:xfrm>
          <a:custGeom>
            <a:avLst/>
            <a:gdLst>
              <a:gd name="T0" fmla="*/ 123 w 126"/>
              <a:gd name="T1" fmla="*/ 349 h 350"/>
              <a:gd name="T2" fmla="*/ 124 w 126"/>
              <a:gd name="T3" fmla="*/ 345 h 350"/>
              <a:gd name="T4" fmla="*/ 126 w 126"/>
              <a:gd name="T5" fmla="*/ 338 h 350"/>
              <a:gd name="T6" fmla="*/ 124 w 126"/>
              <a:gd name="T7" fmla="*/ 335 h 350"/>
              <a:gd name="T8" fmla="*/ 123 w 126"/>
              <a:gd name="T9" fmla="*/ 327 h 350"/>
              <a:gd name="T10" fmla="*/ 119 w 126"/>
              <a:gd name="T11" fmla="*/ 320 h 350"/>
              <a:gd name="T12" fmla="*/ 113 w 126"/>
              <a:gd name="T13" fmla="*/ 303 h 350"/>
              <a:gd name="T14" fmla="*/ 109 w 126"/>
              <a:gd name="T15" fmla="*/ 288 h 350"/>
              <a:gd name="T16" fmla="*/ 108 w 126"/>
              <a:gd name="T17" fmla="*/ 283 h 350"/>
              <a:gd name="T18" fmla="*/ 105 w 126"/>
              <a:gd name="T19" fmla="*/ 281 h 350"/>
              <a:gd name="T20" fmla="*/ 107 w 126"/>
              <a:gd name="T21" fmla="*/ 277 h 350"/>
              <a:gd name="T22" fmla="*/ 112 w 126"/>
              <a:gd name="T23" fmla="*/ 266 h 350"/>
              <a:gd name="T24" fmla="*/ 120 w 126"/>
              <a:gd name="T25" fmla="*/ 249 h 350"/>
              <a:gd name="T26" fmla="*/ 123 w 126"/>
              <a:gd name="T27" fmla="*/ 243 h 350"/>
              <a:gd name="T28" fmla="*/ 123 w 126"/>
              <a:gd name="T29" fmla="*/ 237 h 350"/>
              <a:gd name="T30" fmla="*/ 115 w 126"/>
              <a:gd name="T31" fmla="*/ 232 h 350"/>
              <a:gd name="T32" fmla="*/ 103 w 126"/>
              <a:gd name="T33" fmla="*/ 225 h 350"/>
              <a:gd name="T34" fmla="*/ 97 w 126"/>
              <a:gd name="T35" fmla="*/ 211 h 350"/>
              <a:gd name="T36" fmla="*/ 96 w 126"/>
              <a:gd name="T37" fmla="*/ 199 h 350"/>
              <a:gd name="T38" fmla="*/ 88 w 126"/>
              <a:gd name="T39" fmla="*/ 198 h 350"/>
              <a:gd name="T40" fmla="*/ 81 w 126"/>
              <a:gd name="T41" fmla="*/ 193 h 350"/>
              <a:gd name="T42" fmla="*/ 79 w 126"/>
              <a:gd name="T43" fmla="*/ 185 h 350"/>
              <a:gd name="T44" fmla="*/ 79 w 126"/>
              <a:gd name="T45" fmla="*/ 180 h 350"/>
              <a:gd name="T46" fmla="*/ 79 w 126"/>
              <a:gd name="T47" fmla="*/ 177 h 350"/>
              <a:gd name="T48" fmla="*/ 75 w 126"/>
              <a:gd name="T49" fmla="*/ 166 h 350"/>
              <a:gd name="T50" fmla="*/ 74 w 126"/>
              <a:gd name="T51" fmla="*/ 162 h 350"/>
              <a:gd name="T52" fmla="*/ 73 w 126"/>
              <a:gd name="T53" fmla="*/ 136 h 350"/>
              <a:gd name="T54" fmla="*/ 58 w 126"/>
              <a:gd name="T55" fmla="*/ 129 h 350"/>
              <a:gd name="T56" fmla="*/ 49 w 126"/>
              <a:gd name="T57" fmla="*/ 123 h 350"/>
              <a:gd name="T58" fmla="*/ 45 w 126"/>
              <a:gd name="T59" fmla="*/ 114 h 350"/>
              <a:gd name="T60" fmla="*/ 44 w 126"/>
              <a:gd name="T61" fmla="*/ 109 h 350"/>
              <a:gd name="T62" fmla="*/ 44 w 126"/>
              <a:gd name="T63" fmla="*/ 102 h 350"/>
              <a:gd name="T64" fmla="*/ 37 w 126"/>
              <a:gd name="T65" fmla="*/ 87 h 350"/>
              <a:gd name="T66" fmla="*/ 34 w 126"/>
              <a:gd name="T67" fmla="*/ 82 h 350"/>
              <a:gd name="T68" fmla="*/ 32 w 126"/>
              <a:gd name="T69" fmla="*/ 79 h 350"/>
              <a:gd name="T70" fmla="*/ 21 w 126"/>
              <a:gd name="T71" fmla="*/ 72 h 350"/>
              <a:gd name="T72" fmla="*/ 17 w 126"/>
              <a:gd name="T73" fmla="*/ 65 h 350"/>
              <a:gd name="T74" fmla="*/ 14 w 126"/>
              <a:gd name="T75" fmla="*/ 63 h 350"/>
              <a:gd name="T76" fmla="*/ 7 w 126"/>
              <a:gd name="T77" fmla="*/ 43 h 350"/>
              <a:gd name="T78" fmla="*/ 8 w 126"/>
              <a:gd name="T79" fmla="*/ 19 h 350"/>
              <a:gd name="T80" fmla="*/ 4 w 126"/>
              <a:gd name="T81" fmla="*/ 13 h 350"/>
              <a:gd name="T82" fmla="*/ 0 w 126"/>
              <a:gd name="T83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6" h="350">
                <a:moveTo>
                  <a:pt x="122" y="350"/>
                </a:moveTo>
                <a:lnTo>
                  <a:pt x="123" y="349"/>
                </a:lnTo>
                <a:lnTo>
                  <a:pt x="123" y="348"/>
                </a:lnTo>
                <a:lnTo>
                  <a:pt x="124" y="345"/>
                </a:lnTo>
                <a:lnTo>
                  <a:pt x="124" y="339"/>
                </a:lnTo>
                <a:lnTo>
                  <a:pt x="126" y="338"/>
                </a:lnTo>
                <a:lnTo>
                  <a:pt x="126" y="337"/>
                </a:lnTo>
                <a:lnTo>
                  <a:pt x="124" y="335"/>
                </a:lnTo>
                <a:lnTo>
                  <a:pt x="123" y="330"/>
                </a:lnTo>
                <a:lnTo>
                  <a:pt x="123" y="327"/>
                </a:lnTo>
                <a:lnTo>
                  <a:pt x="122" y="323"/>
                </a:lnTo>
                <a:lnTo>
                  <a:pt x="119" y="320"/>
                </a:lnTo>
                <a:lnTo>
                  <a:pt x="116" y="309"/>
                </a:lnTo>
                <a:lnTo>
                  <a:pt x="113" y="303"/>
                </a:lnTo>
                <a:lnTo>
                  <a:pt x="111" y="290"/>
                </a:lnTo>
                <a:lnTo>
                  <a:pt x="109" y="288"/>
                </a:lnTo>
                <a:lnTo>
                  <a:pt x="108" y="285"/>
                </a:lnTo>
                <a:lnTo>
                  <a:pt x="108" y="283"/>
                </a:lnTo>
                <a:lnTo>
                  <a:pt x="105" y="282"/>
                </a:lnTo>
                <a:lnTo>
                  <a:pt x="105" y="281"/>
                </a:lnTo>
                <a:lnTo>
                  <a:pt x="105" y="279"/>
                </a:lnTo>
                <a:lnTo>
                  <a:pt x="107" y="277"/>
                </a:lnTo>
                <a:lnTo>
                  <a:pt x="107" y="275"/>
                </a:lnTo>
                <a:lnTo>
                  <a:pt x="112" y="266"/>
                </a:lnTo>
                <a:lnTo>
                  <a:pt x="119" y="252"/>
                </a:lnTo>
                <a:lnTo>
                  <a:pt x="120" y="249"/>
                </a:lnTo>
                <a:lnTo>
                  <a:pt x="123" y="244"/>
                </a:lnTo>
                <a:lnTo>
                  <a:pt x="123" y="243"/>
                </a:lnTo>
                <a:lnTo>
                  <a:pt x="123" y="240"/>
                </a:lnTo>
                <a:lnTo>
                  <a:pt x="123" y="237"/>
                </a:lnTo>
                <a:lnTo>
                  <a:pt x="123" y="233"/>
                </a:lnTo>
                <a:lnTo>
                  <a:pt x="115" y="232"/>
                </a:lnTo>
                <a:lnTo>
                  <a:pt x="109" y="228"/>
                </a:lnTo>
                <a:lnTo>
                  <a:pt x="103" y="225"/>
                </a:lnTo>
                <a:lnTo>
                  <a:pt x="97" y="213"/>
                </a:lnTo>
                <a:lnTo>
                  <a:pt x="97" y="211"/>
                </a:lnTo>
                <a:lnTo>
                  <a:pt x="97" y="208"/>
                </a:lnTo>
                <a:lnTo>
                  <a:pt x="96" y="199"/>
                </a:lnTo>
                <a:lnTo>
                  <a:pt x="92" y="199"/>
                </a:lnTo>
                <a:lnTo>
                  <a:pt x="88" y="198"/>
                </a:lnTo>
                <a:lnTo>
                  <a:pt x="83" y="195"/>
                </a:lnTo>
                <a:lnTo>
                  <a:pt x="81" y="193"/>
                </a:lnTo>
                <a:lnTo>
                  <a:pt x="81" y="192"/>
                </a:lnTo>
                <a:lnTo>
                  <a:pt x="79" y="185"/>
                </a:lnTo>
                <a:lnTo>
                  <a:pt x="79" y="184"/>
                </a:lnTo>
                <a:lnTo>
                  <a:pt x="79" y="180"/>
                </a:lnTo>
                <a:lnTo>
                  <a:pt x="79" y="178"/>
                </a:lnTo>
                <a:lnTo>
                  <a:pt x="79" y="177"/>
                </a:lnTo>
                <a:lnTo>
                  <a:pt x="79" y="176"/>
                </a:lnTo>
                <a:lnTo>
                  <a:pt x="75" y="166"/>
                </a:lnTo>
                <a:lnTo>
                  <a:pt x="74" y="165"/>
                </a:lnTo>
                <a:lnTo>
                  <a:pt x="74" y="162"/>
                </a:lnTo>
                <a:lnTo>
                  <a:pt x="73" y="150"/>
                </a:lnTo>
                <a:lnTo>
                  <a:pt x="73" y="136"/>
                </a:lnTo>
                <a:lnTo>
                  <a:pt x="66" y="133"/>
                </a:lnTo>
                <a:lnTo>
                  <a:pt x="58" y="129"/>
                </a:lnTo>
                <a:lnTo>
                  <a:pt x="53" y="125"/>
                </a:lnTo>
                <a:lnTo>
                  <a:pt x="49" y="123"/>
                </a:lnTo>
                <a:lnTo>
                  <a:pt x="47" y="116"/>
                </a:lnTo>
                <a:lnTo>
                  <a:pt x="45" y="114"/>
                </a:lnTo>
                <a:lnTo>
                  <a:pt x="45" y="113"/>
                </a:lnTo>
                <a:lnTo>
                  <a:pt x="44" y="109"/>
                </a:lnTo>
                <a:lnTo>
                  <a:pt x="44" y="103"/>
                </a:lnTo>
                <a:lnTo>
                  <a:pt x="44" y="102"/>
                </a:lnTo>
                <a:lnTo>
                  <a:pt x="38" y="91"/>
                </a:lnTo>
                <a:lnTo>
                  <a:pt x="37" y="87"/>
                </a:lnTo>
                <a:lnTo>
                  <a:pt x="36" y="84"/>
                </a:lnTo>
                <a:lnTo>
                  <a:pt x="34" y="82"/>
                </a:lnTo>
                <a:lnTo>
                  <a:pt x="33" y="79"/>
                </a:lnTo>
                <a:lnTo>
                  <a:pt x="32" y="79"/>
                </a:lnTo>
                <a:lnTo>
                  <a:pt x="29" y="78"/>
                </a:lnTo>
                <a:lnTo>
                  <a:pt x="21" y="72"/>
                </a:lnTo>
                <a:lnTo>
                  <a:pt x="19" y="71"/>
                </a:lnTo>
                <a:lnTo>
                  <a:pt x="17" y="65"/>
                </a:lnTo>
                <a:lnTo>
                  <a:pt x="14" y="63"/>
                </a:lnTo>
                <a:lnTo>
                  <a:pt x="14" y="63"/>
                </a:lnTo>
                <a:lnTo>
                  <a:pt x="11" y="54"/>
                </a:lnTo>
                <a:lnTo>
                  <a:pt x="7" y="43"/>
                </a:lnTo>
                <a:lnTo>
                  <a:pt x="8" y="26"/>
                </a:lnTo>
                <a:lnTo>
                  <a:pt x="8" y="19"/>
                </a:lnTo>
                <a:lnTo>
                  <a:pt x="4" y="15"/>
                </a:lnTo>
                <a:lnTo>
                  <a:pt x="4" y="13"/>
                </a:ln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8" name="Freeform 662"/>
          <p:cNvSpPr>
            <a:spLocks/>
          </p:cNvSpPr>
          <p:nvPr/>
        </p:nvSpPr>
        <p:spPr bwMode="auto">
          <a:xfrm>
            <a:off x="4471988" y="5788025"/>
            <a:ext cx="58738" cy="165100"/>
          </a:xfrm>
          <a:custGeom>
            <a:avLst/>
            <a:gdLst>
              <a:gd name="T0" fmla="*/ 37 w 37"/>
              <a:gd name="T1" fmla="*/ 104 h 104"/>
              <a:gd name="T2" fmla="*/ 37 w 37"/>
              <a:gd name="T3" fmla="*/ 101 h 104"/>
              <a:gd name="T4" fmla="*/ 34 w 37"/>
              <a:gd name="T5" fmla="*/ 99 h 104"/>
              <a:gd name="T6" fmla="*/ 26 w 37"/>
              <a:gd name="T7" fmla="*/ 99 h 104"/>
              <a:gd name="T8" fmla="*/ 22 w 37"/>
              <a:gd name="T9" fmla="*/ 97 h 104"/>
              <a:gd name="T10" fmla="*/ 20 w 37"/>
              <a:gd name="T11" fmla="*/ 93 h 104"/>
              <a:gd name="T12" fmla="*/ 23 w 37"/>
              <a:gd name="T13" fmla="*/ 88 h 104"/>
              <a:gd name="T14" fmla="*/ 24 w 37"/>
              <a:gd name="T15" fmla="*/ 86 h 104"/>
              <a:gd name="T16" fmla="*/ 26 w 37"/>
              <a:gd name="T17" fmla="*/ 81 h 104"/>
              <a:gd name="T18" fmla="*/ 27 w 37"/>
              <a:gd name="T19" fmla="*/ 73 h 104"/>
              <a:gd name="T20" fmla="*/ 24 w 37"/>
              <a:gd name="T21" fmla="*/ 69 h 104"/>
              <a:gd name="T22" fmla="*/ 20 w 37"/>
              <a:gd name="T23" fmla="*/ 62 h 104"/>
              <a:gd name="T24" fmla="*/ 23 w 37"/>
              <a:gd name="T25" fmla="*/ 56 h 104"/>
              <a:gd name="T26" fmla="*/ 24 w 37"/>
              <a:gd name="T27" fmla="*/ 56 h 104"/>
              <a:gd name="T28" fmla="*/ 24 w 37"/>
              <a:gd name="T29" fmla="*/ 45 h 104"/>
              <a:gd name="T30" fmla="*/ 24 w 37"/>
              <a:gd name="T31" fmla="*/ 39 h 104"/>
              <a:gd name="T32" fmla="*/ 24 w 37"/>
              <a:gd name="T33" fmla="*/ 37 h 104"/>
              <a:gd name="T34" fmla="*/ 26 w 37"/>
              <a:gd name="T35" fmla="*/ 32 h 104"/>
              <a:gd name="T36" fmla="*/ 27 w 37"/>
              <a:gd name="T37" fmla="*/ 30 h 104"/>
              <a:gd name="T38" fmla="*/ 20 w 37"/>
              <a:gd name="T39" fmla="*/ 29 h 104"/>
              <a:gd name="T40" fmla="*/ 20 w 37"/>
              <a:gd name="T41" fmla="*/ 26 h 104"/>
              <a:gd name="T42" fmla="*/ 17 w 37"/>
              <a:gd name="T43" fmla="*/ 20 h 104"/>
              <a:gd name="T44" fmla="*/ 16 w 37"/>
              <a:gd name="T45" fmla="*/ 20 h 104"/>
              <a:gd name="T46" fmla="*/ 13 w 37"/>
              <a:gd name="T47" fmla="*/ 18 h 104"/>
              <a:gd name="T48" fmla="*/ 11 w 37"/>
              <a:gd name="T49" fmla="*/ 18 h 104"/>
              <a:gd name="T50" fmla="*/ 9 w 37"/>
              <a:gd name="T51" fmla="*/ 17 h 104"/>
              <a:gd name="T52" fmla="*/ 9 w 37"/>
              <a:gd name="T53" fmla="*/ 15 h 104"/>
              <a:gd name="T54" fmla="*/ 9 w 37"/>
              <a:gd name="T55" fmla="*/ 13 h 104"/>
              <a:gd name="T56" fmla="*/ 8 w 37"/>
              <a:gd name="T57" fmla="*/ 13 h 104"/>
              <a:gd name="T58" fmla="*/ 7 w 37"/>
              <a:gd name="T59" fmla="*/ 11 h 104"/>
              <a:gd name="T60" fmla="*/ 1 w 37"/>
              <a:gd name="T61" fmla="*/ 6 h 104"/>
              <a:gd name="T62" fmla="*/ 0 w 37"/>
              <a:gd name="T63" fmla="*/ 5 h 104"/>
              <a:gd name="T64" fmla="*/ 0 w 37"/>
              <a:gd name="T65" fmla="*/ 3 h 104"/>
              <a:gd name="T66" fmla="*/ 0 w 37"/>
              <a:gd name="T67" fmla="*/ 2 h 104"/>
              <a:gd name="T68" fmla="*/ 0 w 37"/>
              <a:gd name="T6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" h="104">
                <a:moveTo>
                  <a:pt x="37" y="104"/>
                </a:moveTo>
                <a:lnTo>
                  <a:pt x="37" y="101"/>
                </a:lnTo>
                <a:lnTo>
                  <a:pt x="34" y="99"/>
                </a:lnTo>
                <a:lnTo>
                  <a:pt x="26" y="99"/>
                </a:lnTo>
                <a:lnTo>
                  <a:pt x="22" y="97"/>
                </a:lnTo>
                <a:lnTo>
                  <a:pt x="20" y="93"/>
                </a:lnTo>
                <a:lnTo>
                  <a:pt x="23" y="88"/>
                </a:lnTo>
                <a:lnTo>
                  <a:pt x="24" y="86"/>
                </a:lnTo>
                <a:lnTo>
                  <a:pt x="26" y="81"/>
                </a:lnTo>
                <a:lnTo>
                  <a:pt x="27" y="73"/>
                </a:lnTo>
                <a:lnTo>
                  <a:pt x="24" y="69"/>
                </a:lnTo>
                <a:lnTo>
                  <a:pt x="20" y="62"/>
                </a:lnTo>
                <a:lnTo>
                  <a:pt x="23" y="56"/>
                </a:lnTo>
                <a:lnTo>
                  <a:pt x="24" y="56"/>
                </a:lnTo>
                <a:lnTo>
                  <a:pt x="24" y="45"/>
                </a:lnTo>
                <a:lnTo>
                  <a:pt x="24" y="39"/>
                </a:lnTo>
                <a:lnTo>
                  <a:pt x="24" y="37"/>
                </a:lnTo>
                <a:lnTo>
                  <a:pt x="26" y="32"/>
                </a:lnTo>
                <a:lnTo>
                  <a:pt x="27" y="30"/>
                </a:lnTo>
                <a:lnTo>
                  <a:pt x="20" y="29"/>
                </a:lnTo>
                <a:lnTo>
                  <a:pt x="20" y="26"/>
                </a:lnTo>
                <a:lnTo>
                  <a:pt x="17" y="20"/>
                </a:lnTo>
                <a:lnTo>
                  <a:pt x="16" y="20"/>
                </a:lnTo>
                <a:lnTo>
                  <a:pt x="13" y="18"/>
                </a:lnTo>
                <a:lnTo>
                  <a:pt x="11" y="18"/>
                </a:lnTo>
                <a:lnTo>
                  <a:pt x="9" y="17"/>
                </a:lnTo>
                <a:lnTo>
                  <a:pt x="9" y="15"/>
                </a:lnTo>
                <a:lnTo>
                  <a:pt x="9" y="13"/>
                </a:lnTo>
                <a:lnTo>
                  <a:pt x="8" y="13"/>
                </a:lnTo>
                <a:lnTo>
                  <a:pt x="7" y="11"/>
                </a:lnTo>
                <a:lnTo>
                  <a:pt x="1" y="6"/>
                </a:lnTo>
                <a:lnTo>
                  <a:pt x="0" y="5"/>
                </a:lnTo>
                <a:lnTo>
                  <a:pt x="0" y="3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9" name="Freeform 663"/>
          <p:cNvSpPr>
            <a:spLocks/>
          </p:cNvSpPr>
          <p:nvPr/>
        </p:nvSpPr>
        <p:spPr bwMode="auto">
          <a:xfrm>
            <a:off x="5337175" y="5951538"/>
            <a:ext cx="15875" cy="1588"/>
          </a:xfrm>
          <a:custGeom>
            <a:avLst/>
            <a:gdLst>
              <a:gd name="T0" fmla="*/ 0 w 10"/>
              <a:gd name="T1" fmla="*/ 1 h 1"/>
              <a:gd name="T2" fmla="*/ 2 w 10"/>
              <a:gd name="T3" fmla="*/ 1 h 1"/>
              <a:gd name="T4" fmla="*/ 2 w 10"/>
              <a:gd name="T5" fmla="*/ 0 h 1"/>
              <a:gd name="T6" fmla="*/ 3 w 10"/>
              <a:gd name="T7" fmla="*/ 0 h 1"/>
              <a:gd name="T8" fmla="*/ 5 w 10"/>
              <a:gd name="T9" fmla="*/ 0 h 1"/>
              <a:gd name="T10" fmla="*/ 7 w 10"/>
              <a:gd name="T11" fmla="*/ 0 h 1"/>
              <a:gd name="T12" fmla="*/ 10 w 10"/>
              <a:gd name="T1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">
                <a:moveTo>
                  <a:pt x="0" y="1"/>
                </a:moveTo>
                <a:lnTo>
                  <a:pt x="2" y="1"/>
                </a:lnTo>
                <a:lnTo>
                  <a:pt x="2" y="0"/>
                </a:lnTo>
                <a:lnTo>
                  <a:pt x="3" y="0"/>
                </a:lnTo>
                <a:lnTo>
                  <a:pt x="5" y="0"/>
                </a:lnTo>
                <a:lnTo>
                  <a:pt x="7" y="0"/>
                </a:lnTo>
                <a:lnTo>
                  <a:pt x="1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0" name="Freeform 664"/>
          <p:cNvSpPr>
            <a:spLocks/>
          </p:cNvSpPr>
          <p:nvPr/>
        </p:nvSpPr>
        <p:spPr bwMode="auto">
          <a:xfrm>
            <a:off x="5370513" y="5945188"/>
            <a:ext cx="25400" cy="1588"/>
          </a:xfrm>
          <a:custGeom>
            <a:avLst/>
            <a:gdLst>
              <a:gd name="T0" fmla="*/ 0 w 16"/>
              <a:gd name="T1" fmla="*/ 0 h 1"/>
              <a:gd name="T2" fmla="*/ 8 w 16"/>
              <a:gd name="T3" fmla="*/ 1 h 1"/>
              <a:gd name="T4" fmla="*/ 14 w 16"/>
              <a:gd name="T5" fmla="*/ 1 h 1"/>
              <a:gd name="T6" fmla="*/ 15 w 16"/>
              <a:gd name="T7" fmla="*/ 1 h 1"/>
              <a:gd name="T8" fmla="*/ 16 w 16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">
                <a:moveTo>
                  <a:pt x="0" y="0"/>
                </a:moveTo>
                <a:lnTo>
                  <a:pt x="8" y="1"/>
                </a:lnTo>
                <a:lnTo>
                  <a:pt x="14" y="1"/>
                </a:lnTo>
                <a:lnTo>
                  <a:pt x="15" y="1"/>
                </a:lnTo>
                <a:lnTo>
                  <a:pt x="1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1" name="Freeform 665"/>
          <p:cNvSpPr>
            <a:spLocks/>
          </p:cNvSpPr>
          <p:nvPr/>
        </p:nvSpPr>
        <p:spPr bwMode="auto">
          <a:xfrm>
            <a:off x="5402263" y="5915025"/>
            <a:ext cx="4763" cy="12700"/>
          </a:xfrm>
          <a:custGeom>
            <a:avLst/>
            <a:gdLst>
              <a:gd name="T0" fmla="*/ 3 w 3"/>
              <a:gd name="T1" fmla="*/ 8 h 8"/>
              <a:gd name="T2" fmla="*/ 2 w 3"/>
              <a:gd name="T3" fmla="*/ 5 h 8"/>
              <a:gd name="T4" fmla="*/ 0 w 3"/>
              <a:gd name="T5" fmla="*/ 2 h 8"/>
              <a:gd name="T6" fmla="*/ 0 w 3"/>
              <a:gd name="T7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3" y="8"/>
                </a:moveTo>
                <a:lnTo>
                  <a:pt x="2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2" name="Freeform 666"/>
          <p:cNvSpPr>
            <a:spLocks/>
          </p:cNvSpPr>
          <p:nvPr/>
        </p:nvSpPr>
        <p:spPr bwMode="auto">
          <a:xfrm>
            <a:off x="4932363" y="5886450"/>
            <a:ext cx="30163" cy="36513"/>
          </a:xfrm>
          <a:custGeom>
            <a:avLst/>
            <a:gdLst>
              <a:gd name="T0" fmla="*/ 0 w 19"/>
              <a:gd name="T1" fmla="*/ 0 h 23"/>
              <a:gd name="T2" fmla="*/ 7 w 19"/>
              <a:gd name="T3" fmla="*/ 4 h 23"/>
              <a:gd name="T4" fmla="*/ 13 w 19"/>
              <a:gd name="T5" fmla="*/ 5 h 23"/>
              <a:gd name="T6" fmla="*/ 17 w 19"/>
              <a:gd name="T7" fmla="*/ 7 h 23"/>
              <a:gd name="T8" fmla="*/ 18 w 19"/>
              <a:gd name="T9" fmla="*/ 12 h 23"/>
              <a:gd name="T10" fmla="*/ 19 w 19"/>
              <a:gd name="T11" fmla="*/ 18 h 23"/>
              <a:gd name="T12" fmla="*/ 19 w 19"/>
              <a:gd name="T13" fmla="*/ 19 h 23"/>
              <a:gd name="T14" fmla="*/ 15 w 19"/>
              <a:gd name="T1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23">
                <a:moveTo>
                  <a:pt x="0" y="0"/>
                </a:moveTo>
                <a:lnTo>
                  <a:pt x="7" y="4"/>
                </a:lnTo>
                <a:lnTo>
                  <a:pt x="13" y="5"/>
                </a:lnTo>
                <a:lnTo>
                  <a:pt x="17" y="7"/>
                </a:lnTo>
                <a:lnTo>
                  <a:pt x="18" y="12"/>
                </a:lnTo>
                <a:lnTo>
                  <a:pt x="19" y="18"/>
                </a:lnTo>
                <a:lnTo>
                  <a:pt x="19" y="19"/>
                </a:lnTo>
                <a:lnTo>
                  <a:pt x="15" y="2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3" name="Line 667"/>
          <p:cNvSpPr>
            <a:spLocks noChangeShapeType="1"/>
          </p:cNvSpPr>
          <p:nvPr/>
        </p:nvSpPr>
        <p:spPr bwMode="auto">
          <a:xfrm>
            <a:off x="5399088" y="5873750"/>
            <a:ext cx="0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4" name="Freeform 668"/>
          <p:cNvSpPr>
            <a:spLocks/>
          </p:cNvSpPr>
          <p:nvPr/>
        </p:nvSpPr>
        <p:spPr bwMode="auto">
          <a:xfrm>
            <a:off x="4819650" y="5832475"/>
            <a:ext cx="65088" cy="17463"/>
          </a:xfrm>
          <a:custGeom>
            <a:avLst/>
            <a:gdLst>
              <a:gd name="T0" fmla="*/ 41 w 41"/>
              <a:gd name="T1" fmla="*/ 11 h 11"/>
              <a:gd name="T2" fmla="*/ 36 w 41"/>
              <a:gd name="T3" fmla="*/ 11 h 11"/>
              <a:gd name="T4" fmla="*/ 33 w 41"/>
              <a:gd name="T5" fmla="*/ 7 h 11"/>
              <a:gd name="T6" fmla="*/ 28 w 41"/>
              <a:gd name="T7" fmla="*/ 7 h 11"/>
              <a:gd name="T8" fmla="*/ 22 w 41"/>
              <a:gd name="T9" fmla="*/ 7 h 11"/>
              <a:gd name="T10" fmla="*/ 21 w 41"/>
              <a:gd name="T11" fmla="*/ 7 h 11"/>
              <a:gd name="T12" fmla="*/ 13 w 41"/>
              <a:gd name="T13" fmla="*/ 8 h 11"/>
              <a:gd name="T14" fmla="*/ 11 w 41"/>
              <a:gd name="T15" fmla="*/ 2 h 11"/>
              <a:gd name="T16" fmla="*/ 9 w 41"/>
              <a:gd name="T17" fmla="*/ 0 h 11"/>
              <a:gd name="T18" fmla="*/ 0 w 41"/>
              <a:gd name="T19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1" h="11">
                <a:moveTo>
                  <a:pt x="41" y="11"/>
                </a:moveTo>
                <a:lnTo>
                  <a:pt x="36" y="11"/>
                </a:lnTo>
                <a:lnTo>
                  <a:pt x="33" y="7"/>
                </a:lnTo>
                <a:lnTo>
                  <a:pt x="28" y="7"/>
                </a:lnTo>
                <a:lnTo>
                  <a:pt x="22" y="7"/>
                </a:lnTo>
                <a:lnTo>
                  <a:pt x="21" y="7"/>
                </a:lnTo>
                <a:lnTo>
                  <a:pt x="13" y="8"/>
                </a:lnTo>
                <a:lnTo>
                  <a:pt x="11" y="2"/>
                </a:lnTo>
                <a:lnTo>
                  <a:pt x="9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5" name="Freeform 669"/>
          <p:cNvSpPr>
            <a:spLocks/>
          </p:cNvSpPr>
          <p:nvPr/>
        </p:nvSpPr>
        <p:spPr bwMode="auto">
          <a:xfrm>
            <a:off x="4754563" y="5822950"/>
            <a:ext cx="14288" cy="11113"/>
          </a:xfrm>
          <a:custGeom>
            <a:avLst/>
            <a:gdLst>
              <a:gd name="T0" fmla="*/ 9 w 9"/>
              <a:gd name="T1" fmla="*/ 7 h 7"/>
              <a:gd name="T2" fmla="*/ 6 w 9"/>
              <a:gd name="T3" fmla="*/ 2 h 7"/>
              <a:gd name="T4" fmla="*/ 0 w 9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7">
                <a:moveTo>
                  <a:pt x="9" y="7"/>
                </a:moveTo>
                <a:lnTo>
                  <a:pt x="6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6" name="Freeform 670"/>
          <p:cNvSpPr>
            <a:spLocks/>
          </p:cNvSpPr>
          <p:nvPr/>
        </p:nvSpPr>
        <p:spPr bwMode="auto">
          <a:xfrm>
            <a:off x="4848225" y="5662613"/>
            <a:ext cx="57150" cy="146050"/>
          </a:xfrm>
          <a:custGeom>
            <a:avLst/>
            <a:gdLst>
              <a:gd name="T0" fmla="*/ 26 w 36"/>
              <a:gd name="T1" fmla="*/ 92 h 92"/>
              <a:gd name="T2" fmla="*/ 27 w 36"/>
              <a:gd name="T3" fmla="*/ 89 h 92"/>
              <a:gd name="T4" fmla="*/ 29 w 36"/>
              <a:gd name="T5" fmla="*/ 86 h 92"/>
              <a:gd name="T6" fmla="*/ 31 w 36"/>
              <a:gd name="T7" fmla="*/ 85 h 92"/>
              <a:gd name="T8" fmla="*/ 33 w 36"/>
              <a:gd name="T9" fmla="*/ 82 h 92"/>
              <a:gd name="T10" fmla="*/ 34 w 36"/>
              <a:gd name="T11" fmla="*/ 77 h 92"/>
              <a:gd name="T12" fmla="*/ 36 w 36"/>
              <a:gd name="T13" fmla="*/ 63 h 92"/>
              <a:gd name="T14" fmla="*/ 33 w 36"/>
              <a:gd name="T15" fmla="*/ 59 h 92"/>
              <a:gd name="T16" fmla="*/ 31 w 36"/>
              <a:gd name="T17" fmla="*/ 52 h 92"/>
              <a:gd name="T18" fmla="*/ 29 w 36"/>
              <a:gd name="T19" fmla="*/ 47 h 92"/>
              <a:gd name="T20" fmla="*/ 29 w 36"/>
              <a:gd name="T21" fmla="*/ 45 h 92"/>
              <a:gd name="T22" fmla="*/ 29 w 36"/>
              <a:gd name="T23" fmla="*/ 44 h 92"/>
              <a:gd name="T24" fmla="*/ 33 w 36"/>
              <a:gd name="T25" fmla="*/ 32 h 92"/>
              <a:gd name="T26" fmla="*/ 29 w 36"/>
              <a:gd name="T27" fmla="*/ 29 h 92"/>
              <a:gd name="T28" fmla="*/ 26 w 36"/>
              <a:gd name="T29" fmla="*/ 26 h 92"/>
              <a:gd name="T30" fmla="*/ 25 w 36"/>
              <a:gd name="T31" fmla="*/ 19 h 92"/>
              <a:gd name="T32" fmla="*/ 19 w 36"/>
              <a:gd name="T33" fmla="*/ 17 h 92"/>
              <a:gd name="T34" fmla="*/ 18 w 36"/>
              <a:gd name="T35" fmla="*/ 13 h 92"/>
              <a:gd name="T36" fmla="*/ 11 w 36"/>
              <a:gd name="T37" fmla="*/ 10 h 92"/>
              <a:gd name="T38" fmla="*/ 10 w 36"/>
              <a:gd name="T39" fmla="*/ 10 h 92"/>
              <a:gd name="T40" fmla="*/ 6 w 36"/>
              <a:gd name="T41" fmla="*/ 10 h 92"/>
              <a:gd name="T42" fmla="*/ 3 w 36"/>
              <a:gd name="T43" fmla="*/ 10 h 92"/>
              <a:gd name="T44" fmla="*/ 3 w 36"/>
              <a:gd name="T45" fmla="*/ 9 h 92"/>
              <a:gd name="T46" fmla="*/ 0 w 36"/>
              <a:gd name="T47" fmla="*/ 4 h 92"/>
              <a:gd name="T48" fmla="*/ 3 w 36"/>
              <a:gd name="T4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6" h="92">
                <a:moveTo>
                  <a:pt x="26" y="92"/>
                </a:moveTo>
                <a:lnTo>
                  <a:pt x="27" y="89"/>
                </a:lnTo>
                <a:lnTo>
                  <a:pt x="29" y="86"/>
                </a:lnTo>
                <a:lnTo>
                  <a:pt x="31" y="85"/>
                </a:lnTo>
                <a:lnTo>
                  <a:pt x="33" y="82"/>
                </a:lnTo>
                <a:lnTo>
                  <a:pt x="34" y="77"/>
                </a:lnTo>
                <a:lnTo>
                  <a:pt x="36" y="63"/>
                </a:lnTo>
                <a:lnTo>
                  <a:pt x="33" y="59"/>
                </a:lnTo>
                <a:lnTo>
                  <a:pt x="31" y="52"/>
                </a:lnTo>
                <a:lnTo>
                  <a:pt x="29" y="47"/>
                </a:lnTo>
                <a:lnTo>
                  <a:pt x="29" y="45"/>
                </a:lnTo>
                <a:lnTo>
                  <a:pt x="29" y="44"/>
                </a:lnTo>
                <a:lnTo>
                  <a:pt x="33" y="32"/>
                </a:lnTo>
                <a:lnTo>
                  <a:pt x="29" y="29"/>
                </a:lnTo>
                <a:lnTo>
                  <a:pt x="26" y="26"/>
                </a:lnTo>
                <a:lnTo>
                  <a:pt x="25" y="19"/>
                </a:lnTo>
                <a:lnTo>
                  <a:pt x="19" y="17"/>
                </a:lnTo>
                <a:lnTo>
                  <a:pt x="18" y="13"/>
                </a:lnTo>
                <a:lnTo>
                  <a:pt x="11" y="10"/>
                </a:lnTo>
                <a:lnTo>
                  <a:pt x="10" y="10"/>
                </a:lnTo>
                <a:lnTo>
                  <a:pt x="6" y="10"/>
                </a:lnTo>
                <a:lnTo>
                  <a:pt x="3" y="10"/>
                </a:lnTo>
                <a:lnTo>
                  <a:pt x="3" y="9"/>
                </a:lnTo>
                <a:lnTo>
                  <a:pt x="0" y="4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7" name="Freeform 671"/>
          <p:cNvSpPr>
            <a:spLocks/>
          </p:cNvSpPr>
          <p:nvPr/>
        </p:nvSpPr>
        <p:spPr bwMode="auto">
          <a:xfrm>
            <a:off x="5400675" y="5802313"/>
            <a:ext cx="1588" cy="9525"/>
          </a:xfrm>
          <a:custGeom>
            <a:avLst/>
            <a:gdLst>
              <a:gd name="T0" fmla="*/ 0 w 1"/>
              <a:gd name="T1" fmla="*/ 0 h 6"/>
              <a:gd name="T2" fmla="*/ 0 w 1"/>
              <a:gd name="T3" fmla="*/ 4 h 6"/>
              <a:gd name="T4" fmla="*/ 1 w 1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6">
                <a:moveTo>
                  <a:pt x="0" y="0"/>
                </a:moveTo>
                <a:lnTo>
                  <a:pt x="0" y="4"/>
                </a:lnTo>
                <a:lnTo>
                  <a:pt x="1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8" name="Freeform 672"/>
          <p:cNvSpPr>
            <a:spLocks/>
          </p:cNvSpPr>
          <p:nvPr/>
        </p:nvSpPr>
        <p:spPr bwMode="auto">
          <a:xfrm>
            <a:off x="4714875" y="5792788"/>
            <a:ext cx="14288" cy="11113"/>
          </a:xfrm>
          <a:custGeom>
            <a:avLst/>
            <a:gdLst>
              <a:gd name="T0" fmla="*/ 0 w 9"/>
              <a:gd name="T1" fmla="*/ 0 h 7"/>
              <a:gd name="T2" fmla="*/ 4 w 9"/>
              <a:gd name="T3" fmla="*/ 2 h 7"/>
              <a:gd name="T4" fmla="*/ 4 w 9"/>
              <a:gd name="T5" fmla="*/ 3 h 7"/>
              <a:gd name="T6" fmla="*/ 6 w 9"/>
              <a:gd name="T7" fmla="*/ 4 h 7"/>
              <a:gd name="T8" fmla="*/ 9 w 9"/>
              <a:gd name="T9" fmla="*/ 6 h 7"/>
              <a:gd name="T10" fmla="*/ 9 w 9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7">
                <a:moveTo>
                  <a:pt x="0" y="0"/>
                </a:moveTo>
                <a:lnTo>
                  <a:pt x="4" y="2"/>
                </a:lnTo>
                <a:lnTo>
                  <a:pt x="4" y="3"/>
                </a:lnTo>
                <a:lnTo>
                  <a:pt x="6" y="4"/>
                </a:lnTo>
                <a:lnTo>
                  <a:pt x="9" y="6"/>
                </a:lnTo>
                <a:lnTo>
                  <a:pt x="9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9" name="Freeform 673"/>
          <p:cNvSpPr>
            <a:spLocks/>
          </p:cNvSpPr>
          <p:nvPr/>
        </p:nvSpPr>
        <p:spPr bwMode="auto">
          <a:xfrm>
            <a:off x="4800600" y="5780088"/>
            <a:ext cx="76200" cy="31750"/>
          </a:xfrm>
          <a:custGeom>
            <a:avLst/>
            <a:gdLst>
              <a:gd name="T0" fmla="*/ 0 w 48"/>
              <a:gd name="T1" fmla="*/ 0 h 20"/>
              <a:gd name="T2" fmla="*/ 1 w 48"/>
              <a:gd name="T3" fmla="*/ 1 h 20"/>
              <a:gd name="T4" fmla="*/ 8 w 48"/>
              <a:gd name="T5" fmla="*/ 5 h 20"/>
              <a:gd name="T6" fmla="*/ 11 w 48"/>
              <a:gd name="T7" fmla="*/ 7 h 20"/>
              <a:gd name="T8" fmla="*/ 12 w 48"/>
              <a:gd name="T9" fmla="*/ 8 h 20"/>
              <a:gd name="T10" fmla="*/ 15 w 48"/>
              <a:gd name="T11" fmla="*/ 8 h 20"/>
              <a:gd name="T12" fmla="*/ 22 w 48"/>
              <a:gd name="T13" fmla="*/ 7 h 20"/>
              <a:gd name="T14" fmla="*/ 30 w 48"/>
              <a:gd name="T15" fmla="*/ 5 h 20"/>
              <a:gd name="T16" fmla="*/ 37 w 48"/>
              <a:gd name="T17" fmla="*/ 10 h 20"/>
              <a:gd name="T18" fmla="*/ 38 w 48"/>
              <a:gd name="T19" fmla="*/ 11 h 20"/>
              <a:gd name="T20" fmla="*/ 41 w 48"/>
              <a:gd name="T21" fmla="*/ 12 h 20"/>
              <a:gd name="T22" fmla="*/ 42 w 48"/>
              <a:gd name="T23" fmla="*/ 12 h 20"/>
              <a:gd name="T24" fmla="*/ 44 w 48"/>
              <a:gd name="T25" fmla="*/ 14 h 20"/>
              <a:gd name="T26" fmla="*/ 48 w 48"/>
              <a:gd name="T2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" h="20">
                <a:moveTo>
                  <a:pt x="0" y="0"/>
                </a:moveTo>
                <a:lnTo>
                  <a:pt x="1" y="1"/>
                </a:lnTo>
                <a:lnTo>
                  <a:pt x="8" y="5"/>
                </a:lnTo>
                <a:lnTo>
                  <a:pt x="11" y="7"/>
                </a:lnTo>
                <a:lnTo>
                  <a:pt x="12" y="8"/>
                </a:lnTo>
                <a:lnTo>
                  <a:pt x="15" y="8"/>
                </a:lnTo>
                <a:lnTo>
                  <a:pt x="22" y="7"/>
                </a:lnTo>
                <a:lnTo>
                  <a:pt x="30" y="5"/>
                </a:lnTo>
                <a:lnTo>
                  <a:pt x="37" y="10"/>
                </a:lnTo>
                <a:lnTo>
                  <a:pt x="38" y="11"/>
                </a:lnTo>
                <a:lnTo>
                  <a:pt x="41" y="12"/>
                </a:lnTo>
                <a:lnTo>
                  <a:pt x="42" y="12"/>
                </a:lnTo>
                <a:lnTo>
                  <a:pt x="44" y="14"/>
                </a:lnTo>
                <a:lnTo>
                  <a:pt x="48" y="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0" name="Freeform 674"/>
          <p:cNvSpPr>
            <a:spLocks/>
          </p:cNvSpPr>
          <p:nvPr/>
        </p:nvSpPr>
        <p:spPr bwMode="auto">
          <a:xfrm>
            <a:off x="5245100" y="5724525"/>
            <a:ext cx="68263" cy="198438"/>
          </a:xfrm>
          <a:custGeom>
            <a:avLst/>
            <a:gdLst>
              <a:gd name="T0" fmla="*/ 43 w 43"/>
              <a:gd name="T1" fmla="*/ 0 h 125"/>
              <a:gd name="T2" fmla="*/ 41 w 43"/>
              <a:gd name="T3" fmla="*/ 1 h 125"/>
              <a:gd name="T4" fmla="*/ 39 w 43"/>
              <a:gd name="T5" fmla="*/ 1 h 125"/>
              <a:gd name="T6" fmla="*/ 38 w 43"/>
              <a:gd name="T7" fmla="*/ 2 h 125"/>
              <a:gd name="T8" fmla="*/ 37 w 43"/>
              <a:gd name="T9" fmla="*/ 4 h 125"/>
              <a:gd name="T10" fmla="*/ 33 w 43"/>
              <a:gd name="T11" fmla="*/ 10 h 125"/>
              <a:gd name="T12" fmla="*/ 31 w 43"/>
              <a:gd name="T13" fmla="*/ 12 h 125"/>
              <a:gd name="T14" fmla="*/ 28 w 43"/>
              <a:gd name="T15" fmla="*/ 15 h 125"/>
              <a:gd name="T16" fmla="*/ 27 w 43"/>
              <a:gd name="T17" fmla="*/ 15 h 125"/>
              <a:gd name="T18" fmla="*/ 27 w 43"/>
              <a:gd name="T19" fmla="*/ 16 h 125"/>
              <a:gd name="T20" fmla="*/ 27 w 43"/>
              <a:gd name="T21" fmla="*/ 20 h 125"/>
              <a:gd name="T22" fmla="*/ 31 w 43"/>
              <a:gd name="T23" fmla="*/ 28 h 125"/>
              <a:gd name="T24" fmla="*/ 34 w 43"/>
              <a:gd name="T25" fmla="*/ 31 h 125"/>
              <a:gd name="T26" fmla="*/ 38 w 43"/>
              <a:gd name="T27" fmla="*/ 32 h 125"/>
              <a:gd name="T28" fmla="*/ 39 w 43"/>
              <a:gd name="T29" fmla="*/ 36 h 125"/>
              <a:gd name="T30" fmla="*/ 42 w 43"/>
              <a:gd name="T31" fmla="*/ 45 h 125"/>
              <a:gd name="T32" fmla="*/ 42 w 43"/>
              <a:gd name="T33" fmla="*/ 46 h 125"/>
              <a:gd name="T34" fmla="*/ 37 w 43"/>
              <a:gd name="T35" fmla="*/ 66 h 125"/>
              <a:gd name="T36" fmla="*/ 33 w 43"/>
              <a:gd name="T37" fmla="*/ 77 h 125"/>
              <a:gd name="T38" fmla="*/ 31 w 43"/>
              <a:gd name="T39" fmla="*/ 81 h 125"/>
              <a:gd name="T40" fmla="*/ 27 w 43"/>
              <a:gd name="T41" fmla="*/ 98 h 125"/>
              <a:gd name="T42" fmla="*/ 27 w 43"/>
              <a:gd name="T43" fmla="*/ 99 h 125"/>
              <a:gd name="T44" fmla="*/ 24 w 43"/>
              <a:gd name="T45" fmla="*/ 105 h 125"/>
              <a:gd name="T46" fmla="*/ 23 w 43"/>
              <a:gd name="T47" fmla="*/ 105 h 125"/>
              <a:gd name="T48" fmla="*/ 18 w 43"/>
              <a:gd name="T49" fmla="*/ 105 h 125"/>
              <a:gd name="T50" fmla="*/ 11 w 43"/>
              <a:gd name="T51" fmla="*/ 105 h 125"/>
              <a:gd name="T52" fmla="*/ 9 w 43"/>
              <a:gd name="T53" fmla="*/ 109 h 125"/>
              <a:gd name="T54" fmla="*/ 3 w 43"/>
              <a:gd name="T55" fmla="*/ 114 h 125"/>
              <a:gd name="T56" fmla="*/ 0 w 43"/>
              <a:gd name="T57" fmla="*/ 121 h 125"/>
              <a:gd name="T58" fmla="*/ 1 w 43"/>
              <a:gd name="T59" fmla="*/ 125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" h="125">
                <a:moveTo>
                  <a:pt x="43" y="0"/>
                </a:moveTo>
                <a:lnTo>
                  <a:pt x="41" y="1"/>
                </a:lnTo>
                <a:lnTo>
                  <a:pt x="39" y="1"/>
                </a:lnTo>
                <a:lnTo>
                  <a:pt x="38" y="2"/>
                </a:lnTo>
                <a:lnTo>
                  <a:pt x="37" y="4"/>
                </a:lnTo>
                <a:lnTo>
                  <a:pt x="33" y="10"/>
                </a:lnTo>
                <a:lnTo>
                  <a:pt x="31" y="12"/>
                </a:lnTo>
                <a:lnTo>
                  <a:pt x="28" y="15"/>
                </a:lnTo>
                <a:lnTo>
                  <a:pt x="27" y="15"/>
                </a:lnTo>
                <a:lnTo>
                  <a:pt x="27" y="16"/>
                </a:lnTo>
                <a:lnTo>
                  <a:pt x="27" y="20"/>
                </a:lnTo>
                <a:lnTo>
                  <a:pt x="31" y="28"/>
                </a:lnTo>
                <a:lnTo>
                  <a:pt x="34" y="31"/>
                </a:lnTo>
                <a:lnTo>
                  <a:pt x="38" y="32"/>
                </a:lnTo>
                <a:lnTo>
                  <a:pt x="39" y="36"/>
                </a:lnTo>
                <a:lnTo>
                  <a:pt x="42" y="45"/>
                </a:lnTo>
                <a:lnTo>
                  <a:pt x="42" y="46"/>
                </a:lnTo>
                <a:lnTo>
                  <a:pt x="37" y="66"/>
                </a:lnTo>
                <a:lnTo>
                  <a:pt x="33" y="77"/>
                </a:lnTo>
                <a:lnTo>
                  <a:pt x="31" y="81"/>
                </a:lnTo>
                <a:lnTo>
                  <a:pt x="27" y="98"/>
                </a:lnTo>
                <a:lnTo>
                  <a:pt x="27" y="99"/>
                </a:lnTo>
                <a:lnTo>
                  <a:pt x="24" y="105"/>
                </a:lnTo>
                <a:lnTo>
                  <a:pt x="23" y="105"/>
                </a:lnTo>
                <a:lnTo>
                  <a:pt x="18" y="105"/>
                </a:lnTo>
                <a:lnTo>
                  <a:pt x="11" y="105"/>
                </a:lnTo>
                <a:lnTo>
                  <a:pt x="9" y="109"/>
                </a:lnTo>
                <a:lnTo>
                  <a:pt x="3" y="114"/>
                </a:lnTo>
                <a:lnTo>
                  <a:pt x="0" y="121"/>
                </a:lnTo>
                <a:lnTo>
                  <a:pt x="1" y="12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1" name="Freeform 675"/>
          <p:cNvSpPr>
            <a:spLocks/>
          </p:cNvSpPr>
          <p:nvPr/>
        </p:nvSpPr>
        <p:spPr bwMode="auto">
          <a:xfrm>
            <a:off x="4252913" y="5692775"/>
            <a:ext cx="73025" cy="22225"/>
          </a:xfrm>
          <a:custGeom>
            <a:avLst/>
            <a:gdLst>
              <a:gd name="T0" fmla="*/ 46 w 46"/>
              <a:gd name="T1" fmla="*/ 0 h 14"/>
              <a:gd name="T2" fmla="*/ 34 w 46"/>
              <a:gd name="T3" fmla="*/ 7 h 14"/>
              <a:gd name="T4" fmla="*/ 31 w 46"/>
              <a:gd name="T5" fmla="*/ 7 h 14"/>
              <a:gd name="T6" fmla="*/ 29 w 46"/>
              <a:gd name="T7" fmla="*/ 9 h 14"/>
              <a:gd name="T8" fmla="*/ 24 w 46"/>
              <a:gd name="T9" fmla="*/ 9 h 14"/>
              <a:gd name="T10" fmla="*/ 22 w 46"/>
              <a:gd name="T11" fmla="*/ 13 h 14"/>
              <a:gd name="T12" fmla="*/ 19 w 46"/>
              <a:gd name="T13" fmla="*/ 13 h 14"/>
              <a:gd name="T14" fmla="*/ 18 w 46"/>
              <a:gd name="T15" fmla="*/ 13 h 14"/>
              <a:gd name="T16" fmla="*/ 16 w 46"/>
              <a:gd name="T17" fmla="*/ 14 h 14"/>
              <a:gd name="T18" fmla="*/ 9 w 46"/>
              <a:gd name="T19" fmla="*/ 13 h 14"/>
              <a:gd name="T20" fmla="*/ 9 w 46"/>
              <a:gd name="T21" fmla="*/ 11 h 14"/>
              <a:gd name="T22" fmla="*/ 9 w 46"/>
              <a:gd name="T23" fmla="*/ 9 h 14"/>
              <a:gd name="T24" fmla="*/ 3 w 46"/>
              <a:gd name="T25" fmla="*/ 5 h 14"/>
              <a:gd name="T26" fmla="*/ 1 w 46"/>
              <a:gd name="T27" fmla="*/ 5 h 14"/>
              <a:gd name="T28" fmla="*/ 0 w 46"/>
              <a:gd name="T29" fmla="*/ 6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6" h="14">
                <a:moveTo>
                  <a:pt x="46" y="0"/>
                </a:moveTo>
                <a:lnTo>
                  <a:pt x="34" y="7"/>
                </a:lnTo>
                <a:lnTo>
                  <a:pt x="31" y="7"/>
                </a:lnTo>
                <a:lnTo>
                  <a:pt x="29" y="9"/>
                </a:lnTo>
                <a:lnTo>
                  <a:pt x="24" y="9"/>
                </a:lnTo>
                <a:lnTo>
                  <a:pt x="22" y="13"/>
                </a:lnTo>
                <a:lnTo>
                  <a:pt x="19" y="13"/>
                </a:lnTo>
                <a:lnTo>
                  <a:pt x="18" y="13"/>
                </a:lnTo>
                <a:lnTo>
                  <a:pt x="16" y="14"/>
                </a:lnTo>
                <a:lnTo>
                  <a:pt x="9" y="13"/>
                </a:lnTo>
                <a:lnTo>
                  <a:pt x="9" y="11"/>
                </a:lnTo>
                <a:lnTo>
                  <a:pt x="9" y="9"/>
                </a:lnTo>
                <a:lnTo>
                  <a:pt x="3" y="5"/>
                </a:lnTo>
                <a:lnTo>
                  <a:pt x="1" y="5"/>
                </a:lnTo>
                <a:lnTo>
                  <a:pt x="0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2" name="Freeform 676"/>
          <p:cNvSpPr>
            <a:spLocks/>
          </p:cNvSpPr>
          <p:nvPr/>
        </p:nvSpPr>
        <p:spPr bwMode="auto">
          <a:xfrm>
            <a:off x="4610100" y="5668963"/>
            <a:ext cx="25400" cy="92075"/>
          </a:xfrm>
          <a:custGeom>
            <a:avLst/>
            <a:gdLst>
              <a:gd name="T0" fmla="*/ 16 w 16"/>
              <a:gd name="T1" fmla="*/ 0 h 58"/>
              <a:gd name="T2" fmla="*/ 12 w 16"/>
              <a:gd name="T3" fmla="*/ 9 h 58"/>
              <a:gd name="T4" fmla="*/ 11 w 16"/>
              <a:gd name="T5" fmla="*/ 18 h 58"/>
              <a:gd name="T6" fmla="*/ 10 w 16"/>
              <a:gd name="T7" fmla="*/ 22 h 58"/>
              <a:gd name="T8" fmla="*/ 10 w 16"/>
              <a:gd name="T9" fmla="*/ 26 h 58"/>
              <a:gd name="T10" fmla="*/ 10 w 16"/>
              <a:gd name="T11" fmla="*/ 29 h 58"/>
              <a:gd name="T12" fmla="*/ 8 w 16"/>
              <a:gd name="T13" fmla="*/ 32 h 58"/>
              <a:gd name="T14" fmla="*/ 8 w 16"/>
              <a:gd name="T15" fmla="*/ 36 h 58"/>
              <a:gd name="T16" fmla="*/ 8 w 16"/>
              <a:gd name="T17" fmla="*/ 39 h 58"/>
              <a:gd name="T18" fmla="*/ 8 w 16"/>
              <a:gd name="T19" fmla="*/ 41 h 58"/>
              <a:gd name="T20" fmla="*/ 1 w 16"/>
              <a:gd name="T21" fmla="*/ 51 h 58"/>
              <a:gd name="T22" fmla="*/ 0 w 16"/>
              <a:gd name="T23" fmla="*/ 51 h 58"/>
              <a:gd name="T24" fmla="*/ 1 w 16"/>
              <a:gd name="T25" fmla="*/ 55 h 58"/>
              <a:gd name="T26" fmla="*/ 7 w 16"/>
              <a:gd name="T27" fmla="*/ 58 h 58"/>
              <a:gd name="T28" fmla="*/ 10 w 16"/>
              <a:gd name="T29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58">
                <a:moveTo>
                  <a:pt x="16" y="0"/>
                </a:moveTo>
                <a:lnTo>
                  <a:pt x="12" y="9"/>
                </a:lnTo>
                <a:lnTo>
                  <a:pt x="11" y="18"/>
                </a:lnTo>
                <a:lnTo>
                  <a:pt x="10" y="22"/>
                </a:lnTo>
                <a:lnTo>
                  <a:pt x="10" y="26"/>
                </a:lnTo>
                <a:lnTo>
                  <a:pt x="10" y="29"/>
                </a:lnTo>
                <a:lnTo>
                  <a:pt x="8" y="32"/>
                </a:lnTo>
                <a:lnTo>
                  <a:pt x="8" y="36"/>
                </a:lnTo>
                <a:lnTo>
                  <a:pt x="8" y="39"/>
                </a:lnTo>
                <a:lnTo>
                  <a:pt x="8" y="41"/>
                </a:lnTo>
                <a:lnTo>
                  <a:pt x="1" y="51"/>
                </a:lnTo>
                <a:lnTo>
                  <a:pt x="0" y="51"/>
                </a:lnTo>
                <a:lnTo>
                  <a:pt x="1" y="55"/>
                </a:lnTo>
                <a:lnTo>
                  <a:pt x="7" y="58"/>
                </a:lnTo>
                <a:lnTo>
                  <a:pt x="10" y="5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3" name="Freeform 677"/>
          <p:cNvSpPr>
            <a:spLocks/>
          </p:cNvSpPr>
          <p:nvPr/>
        </p:nvSpPr>
        <p:spPr bwMode="auto">
          <a:xfrm>
            <a:off x="5037138" y="5594350"/>
            <a:ext cx="65088" cy="84138"/>
          </a:xfrm>
          <a:custGeom>
            <a:avLst/>
            <a:gdLst>
              <a:gd name="T0" fmla="*/ 11 w 41"/>
              <a:gd name="T1" fmla="*/ 0 h 53"/>
              <a:gd name="T2" fmla="*/ 8 w 41"/>
              <a:gd name="T3" fmla="*/ 2 h 53"/>
              <a:gd name="T4" fmla="*/ 3 w 41"/>
              <a:gd name="T5" fmla="*/ 11 h 53"/>
              <a:gd name="T6" fmla="*/ 1 w 41"/>
              <a:gd name="T7" fmla="*/ 13 h 53"/>
              <a:gd name="T8" fmla="*/ 0 w 41"/>
              <a:gd name="T9" fmla="*/ 16 h 53"/>
              <a:gd name="T10" fmla="*/ 0 w 41"/>
              <a:gd name="T11" fmla="*/ 17 h 53"/>
              <a:gd name="T12" fmla="*/ 0 w 41"/>
              <a:gd name="T13" fmla="*/ 24 h 53"/>
              <a:gd name="T14" fmla="*/ 0 w 41"/>
              <a:gd name="T15" fmla="*/ 30 h 53"/>
              <a:gd name="T16" fmla="*/ 0 w 41"/>
              <a:gd name="T17" fmla="*/ 34 h 53"/>
              <a:gd name="T18" fmla="*/ 0 w 41"/>
              <a:gd name="T19" fmla="*/ 35 h 53"/>
              <a:gd name="T20" fmla="*/ 1 w 41"/>
              <a:gd name="T21" fmla="*/ 41 h 53"/>
              <a:gd name="T22" fmla="*/ 7 w 41"/>
              <a:gd name="T23" fmla="*/ 42 h 53"/>
              <a:gd name="T24" fmla="*/ 9 w 41"/>
              <a:gd name="T25" fmla="*/ 43 h 53"/>
              <a:gd name="T26" fmla="*/ 16 w 41"/>
              <a:gd name="T27" fmla="*/ 46 h 53"/>
              <a:gd name="T28" fmla="*/ 27 w 41"/>
              <a:gd name="T29" fmla="*/ 47 h 53"/>
              <a:gd name="T30" fmla="*/ 30 w 41"/>
              <a:gd name="T31" fmla="*/ 49 h 53"/>
              <a:gd name="T32" fmla="*/ 34 w 41"/>
              <a:gd name="T33" fmla="*/ 50 h 53"/>
              <a:gd name="T34" fmla="*/ 41 w 41"/>
              <a:gd name="T3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1" h="53">
                <a:moveTo>
                  <a:pt x="11" y="0"/>
                </a:moveTo>
                <a:lnTo>
                  <a:pt x="8" y="2"/>
                </a:lnTo>
                <a:lnTo>
                  <a:pt x="3" y="11"/>
                </a:lnTo>
                <a:lnTo>
                  <a:pt x="1" y="13"/>
                </a:lnTo>
                <a:lnTo>
                  <a:pt x="0" y="16"/>
                </a:lnTo>
                <a:lnTo>
                  <a:pt x="0" y="17"/>
                </a:lnTo>
                <a:lnTo>
                  <a:pt x="0" y="24"/>
                </a:lnTo>
                <a:lnTo>
                  <a:pt x="0" y="30"/>
                </a:lnTo>
                <a:lnTo>
                  <a:pt x="0" y="34"/>
                </a:lnTo>
                <a:lnTo>
                  <a:pt x="0" y="35"/>
                </a:lnTo>
                <a:lnTo>
                  <a:pt x="1" y="41"/>
                </a:lnTo>
                <a:lnTo>
                  <a:pt x="7" y="42"/>
                </a:lnTo>
                <a:lnTo>
                  <a:pt x="9" y="43"/>
                </a:lnTo>
                <a:lnTo>
                  <a:pt x="16" y="46"/>
                </a:lnTo>
                <a:lnTo>
                  <a:pt x="27" y="47"/>
                </a:lnTo>
                <a:lnTo>
                  <a:pt x="30" y="49"/>
                </a:lnTo>
                <a:lnTo>
                  <a:pt x="34" y="50"/>
                </a:lnTo>
                <a:lnTo>
                  <a:pt x="41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4" name="Freeform 678"/>
          <p:cNvSpPr>
            <a:spLocks/>
          </p:cNvSpPr>
          <p:nvPr/>
        </p:nvSpPr>
        <p:spPr bwMode="auto">
          <a:xfrm>
            <a:off x="5054600" y="5583238"/>
            <a:ext cx="11113" cy="11113"/>
          </a:xfrm>
          <a:custGeom>
            <a:avLst/>
            <a:gdLst>
              <a:gd name="T0" fmla="*/ 0 w 7"/>
              <a:gd name="T1" fmla="*/ 7 h 7"/>
              <a:gd name="T2" fmla="*/ 2 w 7"/>
              <a:gd name="T3" fmla="*/ 5 h 7"/>
              <a:gd name="T4" fmla="*/ 5 w 7"/>
              <a:gd name="T5" fmla="*/ 1 h 7"/>
              <a:gd name="T6" fmla="*/ 7 w 7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7">
                <a:moveTo>
                  <a:pt x="0" y="7"/>
                </a:moveTo>
                <a:lnTo>
                  <a:pt x="2" y="5"/>
                </a:lnTo>
                <a:lnTo>
                  <a:pt x="5" y="1"/>
                </a:lnTo>
                <a:lnTo>
                  <a:pt x="7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5" name="Freeform 679"/>
          <p:cNvSpPr>
            <a:spLocks/>
          </p:cNvSpPr>
          <p:nvPr/>
        </p:nvSpPr>
        <p:spPr bwMode="auto">
          <a:xfrm>
            <a:off x="4703763" y="5572125"/>
            <a:ext cx="103188" cy="34925"/>
          </a:xfrm>
          <a:custGeom>
            <a:avLst/>
            <a:gdLst>
              <a:gd name="T0" fmla="*/ 65 w 65"/>
              <a:gd name="T1" fmla="*/ 0 h 22"/>
              <a:gd name="T2" fmla="*/ 64 w 65"/>
              <a:gd name="T3" fmla="*/ 0 h 22"/>
              <a:gd name="T4" fmla="*/ 61 w 65"/>
              <a:gd name="T5" fmla="*/ 1 h 22"/>
              <a:gd name="T6" fmla="*/ 50 w 65"/>
              <a:gd name="T7" fmla="*/ 10 h 22"/>
              <a:gd name="T8" fmla="*/ 41 w 65"/>
              <a:gd name="T9" fmla="*/ 11 h 22"/>
              <a:gd name="T10" fmla="*/ 28 w 65"/>
              <a:gd name="T11" fmla="*/ 10 h 22"/>
              <a:gd name="T12" fmla="*/ 23 w 65"/>
              <a:gd name="T13" fmla="*/ 12 h 22"/>
              <a:gd name="T14" fmla="*/ 12 w 65"/>
              <a:gd name="T15" fmla="*/ 19 h 22"/>
              <a:gd name="T16" fmla="*/ 11 w 65"/>
              <a:gd name="T17" fmla="*/ 19 h 22"/>
              <a:gd name="T18" fmla="*/ 5 w 65"/>
              <a:gd name="T19" fmla="*/ 21 h 22"/>
              <a:gd name="T20" fmla="*/ 0 w 65"/>
              <a:gd name="T21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22">
                <a:moveTo>
                  <a:pt x="65" y="0"/>
                </a:moveTo>
                <a:lnTo>
                  <a:pt x="64" y="0"/>
                </a:lnTo>
                <a:lnTo>
                  <a:pt x="61" y="1"/>
                </a:lnTo>
                <a:lnTo>
                  <a:pt x="50" y="10"/>
                </a:lnTo>
                <a:lnTo>
                  <a:pt x="41" y="11"/>
                </a:lnTo>
                <a:lnTo>
                  <a:pt x="28" y="10"/>
                </a:lnTo>
                <a:lnTo>
                  <a:pt x="23" y="12"/>
                </a:lnTo>
                <a:lnTo>
                  <a:pt x="12" y="19"/>
                </a:lnTo>
                <a:lnTo>
                  <a:pt x="11" y="19"/>
                </a:lnTo>
                <a:lnTo>
                  <a:pt x="5" y="21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6" name="Freeform 680"/>
          <p:cNvSpPr>
            <a:spLocks/>
          </p:cNvSpPr>
          <p:nvPr/>
        </p:nvSpPr>
        <p:spPr bwMode="auto">
          <a:xfrm>
            <a:off x="5305425" y="5524500"/>
            <a:ext cx="71438" cy="93663"/>
          </a:xfrm>
          <a:custGeom>
            <a:avLst/>
            <a:gdLst>
              <a:gd name="T0" fmla="*/ 45 w 45"/>
              <a:gd name="T1" fmla="*/ 0 h 59"/>
              <a:gd name="T2" fmla="*/ 41 w 45"/>
              <a:gd name="T3" fmla="*/ 10 h 59"/>
              <a:gd name="T4" fmla="*/ 34 w 45"/>
              <a:gd name="T5" fmla="*/ 15 h 59"/>
              <a:gd name="T6" fmla="*/ 31 w 45"/>
              <a:gd name="T7" fmla="*/ 21 h 59"/>
              <a:gd name="T8" fmla="*/ 27 w 45"/>
              <a:gd name="T9" fmla="*/ 26 h 59"/>
              <a:gd name="T10" fmla="*/ 19 w 45"/>
              <a:gd name="T11" fmla="*/ 36 h 59"/>
              <a:gd name="T12" fmla="*/ 18 w 45"/>
              <a:gd name="T13" fmla="*/ 40 h 59"/>
              <a:gd name="T14" fmla="*/ 11 w 45"/>
              <a:gd name="T15" fmla="*/ 40 h 59"/>
              <a:gd name="T16" fmla="*/ 10 w 45"/>
              <a:gd name="T17" fmla="*/ 42 h 59"/>
              <a:gd name="T18" fmla="*/ 7 w 45"/>
              <a:gd name="T19" fmla="*/ 44 h 59"/>
              <a:gd name="T20" fmla="*/ 7 w 45"/>
              <a:gd name="T21" fmla="*/ 45 h 59"/>
              <a:gd name="T22" fmla="*/ 5 w 45"/>
              <a:gd name="T23" fmla="*/ 48 h 59"/>
              <a:gd name="T24" fmla="*/ 3 w 45"/>
              <a:gd name="T25" fmla="*/ 53 h 59"/>
              <a:gd name="T26" fmla="*/ 1 w 45"/>
              <a:gd name="T27" fmla="*/ 56 h 59"/>
              <a:gd name="T28" fmla="*/ 0 w 45"/>
              <a:gd name="T29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" h="59">
                <a:moveTo>
                  <a:pt x="45" y="0"/>
                </a:moveTo>
                <a:lnTo>
                  <a:pt x="41" y="10"/>
                </a:lnTo>
                <a:lnTo>
                  <a:pt x="34" y="15"/>
                </a:lnTo>
                <a:lnTo>
                  <a:pt x="31" y="21"/>
                </a:lnTo>
                <a:lnTo>
                  <a:pt x="27" y="26"/>
                </a:lnTo>
                <a:lnTo>
                  <a:pt x="19" y="36"/>
                </a:lnTo>
                <a:lnTo>
                  <a:pt x="18" y="40"/>
                </a:lnTo>
                <a:lnTo>
                  <a:pt x="11" y="40"/>
                </a:lnTo>
                <a:lnTo>
                  <a:pt x="10" y="42"/>
                </a:lnTo>
                <a:lnTo>
                  <a:pt x="7" y="44"/>
                </a:lnTo>
                <a:lnTo>
                  <a:pt x="7" y="45"/>
                </a:lnTo>
                <a:lnTo>
                  <a:pt x="5" y="48"/>
                </a:lnTo>
                <a:lnTo>
                  <a:pt x="3" y="53"/>
                </a:lnTo>
                <a:lnTo>
                  <a:pt x="1" y="56"/>
                </a:lnTo>
                <a:lnTo>
                  <a:pt x="0" y="5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7" name="Freeform 681"/>
          <p:cNvSpPr>
            <a:spLocks/>
          </p:cNvSpPr>
          <p:nvPr/>
        </p:nvSpPr>
        <p:spPr bwMode="auto">
          <a:xfrm>
            <a:off x="5114925" y="5495925"/>
            <a:ext cx="14288" cy="22225"/>
          </a:xfrm>
          <a:custGeom>
            <a:avLst/>
            <a:gdLst>
              <a:gd name="T0" fmla="*/ 0 w 9"/>
              <a:gd name="T1" fmla="*/ 14 h 14"/>
              <a:gd name="T2" fmla="*/ 1 w 9"/>
              <a:gd name="T3" fmla="*/ 14 h 14"/>
              <a:gd name="T4" fmla="*/ 4 w 9"/>
              <a:gd name="T5" fmla="*/ 14 h 14"/>
              <a:gd name="T6" fmla="*/ 4 w 9"/>
              <a:gd name="T7" fmla="*/ 11 h 14"/>
              <a:gd name="T8" fmla="*/ 3 w 9"/>
              <a:gd name="T9" fmla="*/ 9 h 14"/>
              <a:gd name="T10" fmla="*/ 4 w 9"/>
              <a:gd name="T11" fmla="*/ 6 h 14"/>
              <a:gd name="T12" fmla="*/ 4 w 9"/>
              <a:gd name="T13" fmla="*/ 4 h 14"/>
              <a:gd name="T14" fmla="*/ 5 w 9"/>
              <a:gd name="T15" fmla="*/ 3 h 14"/>
              <a:gd name="T16" fmla="*/ 8 w 9"/>
              <a:gd name="T17" fmla="*/ 4 h 14"/>
              <a:gd name="T18" fmla="*/ 9 w 9"/>
              <a:gd name="T1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14">
                <a:moveTo>
                  <a:pt x="0" y="14"/>
                </a:moveTo>
                <a:lnTo>
                  <a:pt x="1" y="14"/>
                </a:lnTo>
                <a:lnTo>
                  <a:pt x="4" y="14"/>
                </a:lnTo>
                <a:lnTo>
                  <a:pt x="4" y="11"/>
                </a:lnTo>
                <a:lnTo>
                  <a:pt x="3" y="9"/>
                </a:lnTo>
                <a:lnTo>
                  <a:pt x="4" y="6"/>
                </a:lnTo>
                <a:lnTo>
                  <a:pt x="4" y="4"/>
                </a:lnTo>
                <a:lnTo>
                  <a:pt x="5" y="3"/>
                </a:lnTo>
                <a:lnTo>
                  <a:pt x="8" y="4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8" name="Freeform 682"/>
          <p:cNvSpPr>
            <a:spLocks/>
          </p:cNvSpPr>
          <p:nvPr/>
        </p:nvSpPr>
        <p:spPr bwMode="auto">
          <a:xfrm>
            <a:off x="5024438" y="5510213"/>
            <a:ext cx="30163" cy="84138"/>
          </a:xfrm>
          <a:custGeom>
            <a:avLst/>
            <a:gdLst>
              <a:gd name="T0" fmla="*/ 0 w 19"/>
              <a:gd name="T1" fmla="*/ 0 h 53"/>
              <a:gd name="T2" fmla="*/ 2 w 19"/>
              <a:gd name="T3" fmla="*/ 6 h 53"/>
              <a:gd name="T4" fmla="*/ 4 w 19"/>
              <a:gd name="T5" fmla="*/ 8 h 53"/>
              <a:gd name="T6" fmla="*/ 5 w 19"/>
              <a:gd name="T7" fmla="*/ 12 h 53"/>
              <a:gd name="T8" fmla="*/ 8 w 19"/>
              <a:gd name="T9" fmla="*/ 16 h 53"/>
              <a:gd name="T10" fmla="*/ 6 w 19"/>
              <a:gd name="T11" fmla="*/ 21 h 53"/>
              <a:gd name="T12" fmla="*/ 8 w 19"/>
              <a:gd name="T13" fmla="*/ 28 h 53"/>
              <a:gd name="T14" fmla="*/ 11 w 19"/>
              <a:gd name="T15" fmla="*/ 34 h 53"/>
              <a:gd name="T16" fmla="*/ 16 w 19"/>
              <a:gd name="T17" fmla="*/ 40 h 53"/>
              <a:gd name="T18" fmla="*/ 19 w 19"/>
              <a:gd name="T19" fmla="*/ 49 h 53"/>
              <a:gd name="T20" fmla="*/ 19 w 19"/>
              <a:gd name="T21" fmla="*/ 49 h 53"/>
              <a:gd name="T22" fmla="*/ 19 w 19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53">
                <a:moveTo>
                  <a:pt x="0" y="0"/>
                </a:moveTo>
                <a:lnTo>
                  <a:pt x="2" y="6"/>
                </a:lnTo>
                <a:lnTo>
                  <a:pt x="4" y="8"/>
                </a:lnTo>
                <a:lnTo>
                  <a:pt x="5" y="12"/>
                </a:lnTo>
                <a:lnTo>
                  <a:pt x="8" y="16"/>
                </a:lnTo>
                <a:lnTo>
                  <a:pt x="6" y="21"/>
                </a:lnTo>
                <a:lnTo>
                  <a:pt x="8" y="28"/>
                </a:lnTo>
                <a:lnTo>
                  <a:pt x="11" y="34"/>
                </a:lnTo>
                <a:lnTo>
                  <a:pt x="16" y="40"/>
                </a:lnTo>
                <a:lnTo>
                  <a:pt x="19" y="49"/>
                </a:lnTo>
                <a:lnTo>
                  <a:pt x="19" y="49"/>
                </a:lnTo>
                <a:lnTo>
                  <a:pt x="19" y="5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9" name="Freeform 683"/>
          <p:cNvSpPr>
            <a:spLocks/>
          </p:cNvSpPr>
          <p:nvPr/>
        </p:nvSpPr>
        <p:spPr bwMode="auto">
          <a:xfrm>
            <a:off x="5092700" y="5411788"/>
            <a:ext cx="36513" cy="84138"/>
          </a:xfrm>
          <a:custGeom>
            <a:avLst/>
            <a:gdLst>
              <a:gd name="T0" fmla="*/ 23 w 23"/>
              <a:gd name="T1" fmla="*/ 53 h 53"/>
              <a:gd name="T2" fmla="*/ 22 w 23"/>
              <a:gd name="T3" fmla="*/ 52 h 53"/>
              <a:gd name="T4" fmla="*/ 19 w 23"/>
              <a:gd name="T5" fmla="*/ 49 h 53"/>
              <a:gd name="T6" fmla="*/ 19 w 23"/>
              <a:gd name="T7" fmla="*/ 47 h 53"/>
              <a:gd name="T8" fmla="*/ 19 w 23"/>
              <a:gd name="T9" fmla="*/ 45 h 53"/>
              <a:gd name="T10" fmla="*/ 19 w 23"/>
              <a:gd name="T11" fmla="*/ 45 h 53"/>
              <a:gd name="T12" fmla="*/ 18 w 23"/>
              <a:gd name="T13" fmla="*/ 41 h 53"/>
              <a:gd name="T14" fmla="*/ 14 w 23"/>
              <a:gd name="T15" fmla="*/ 38 h 53"/>
              <a:gd name="T16" fmla="*/ 13 w 23"/>
              <a:gd name="T17" fmla="*/ 34 h 53"/>
              <a:gd name="T18" fmla="*/ 10 w 23"/>
              <a:gd name="T19" fmla="*/ 32 h 53"/>
              <a:gd name="T20" fmla="*/ 11 w 23"/>
              <a:gd name="T21" fmla="*/ 25 h 53"/>
              <a:gd name="T22" fmla="*/ 13 w 23"/>
              <a:gd name="T23" fmla="*/ 22 h 53"/>
              <a:gd name="T24" fmla="*/ 4 w 23"/>
              <a:gd name="T25" fmla="*/ 11 h 53"/>
              <a:gd name="T26" fmla="*/ 2 w 23"/>
              <a:gd name="T27" fmla="*/ 10 h 53"/>
              <a:gd name="T28" fmla="*/ 3 w 23"/>
              <a:gd name="T29" fmla="*/ 4 h 53"/>
              <a:gd name="T30" fmla="*/ 0 w 23"/>
              <a:gd name="T31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3" h="53">
                <a:moveTo>
                  <a:pt x="23" y="53"/>
                </a:moveTo>
                <a:lnTo>
                  <a:pt x="22" y="52"/>
                </a:lnTo>
                <a:lnTo>
                  <a:pt x="19" y="49"/>
                </a:lnTo>
                <a:lnTo>
                  <a:pt x="19" y="47"/>
                </a:lnTo>
                <a:lnTo>
                  <a:pt x="19" y="45"/>
                </a:lnTo>
                <a:lnTo>
                  <a:pt x="19" y="45"/>
                </a:lnTo>
                <a:lnTo>
                  <a:pt x="18" y="41"/>
                </a:lnTo>
                <a:lnTo>
                  <a:pt x="14" y="38"/>
                </a:lnTo>
                <a:lnTo>
                  <a:pt x="13" y="34"/>
                </a:lnTo>
                <a:lnTo>
                  <a:pt x="10" y="32"/>
                </a:lnTo>
                <a:lnTo>
                  <a:pt x="11" y="25"/>
                </a:lnTo>
                <a:lnTo>
                  <a:pt x="13" y="22"/>
                </a:lnTo>
                <a:lnTo>
                  <a:pt x="4" y="11"/>
                </a:lnTo>
                <a:lnTo>
                  <a:pt x="2" y="10"/>
                </a:lnTo>
                <a:lnTo>
                  <a:pt x="3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0" name="Freeform 684"/>
          <p:cNvSpPr>
            <a:spLocks/>
          </p:cNvSpPr>
          <p:nvPr/>
        </p:nvSpPr>
        <p:spPr bwMode="auto">
          <a:xfrm>
            <a:off x="5129213" y="5470525"/>
            <a:ext cx="23813" cy="25400"/>
          </a:xfrm>
          <a:custGeom>
            <a:avLst/>
            <a:gdLst>
              <a:gd name="T0" fmla="*/ 15 w 15"/>
              <a:gd name="T1" fmla="*/ 0 h 16"/>
              <a:gd name="T2" fmla="*/ 14 w 15"/>
              <a:gd name="T3" fmla="*/ 1 h 16"/>
              <a:gd name="T4" fmla="*/ 11 w 15"/>
              <a:gd name="T5" fmla="*/ 4 h 16"/>
              <a:gd name="T6" fmla="*/ 7 w 15"/>
              <a:gd name="T7" fmla="*/ 8 h 16"/>
              <a:gd name="T8" fmla="*/ 3 w 15"/>
              <a:gd name="T9" fmla="*/ 14 h 16"/>
              <a:gd name="T10" fmla="*/ 2 w 15"/>
              <a:gd name="T11" fmla="*/ 15 h 16"/>
              <a:gd name="T12" fmla="*/ 0 w 15"/>
              <a:gd name="T13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15" y="0"/>
                </a:moveTo>
                <a:lnTo>
                  <a:pt x="14" y="1"/>
                </a:lnTo>
                <a:lnTo>
                  <a:pt x="11" y="4"/>
                </a:lnTo>
                <a:lnTo>
                  <a:pt x="7" y="8"/>
                </a:lnTo>
                <a:lnTo>
                  <a:pt x="3" y="14"/>
                </a:lnTo>
                <a:lnTo>
                  <a:pt x="2" y="15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1" name="Freeform 685"/>
          <p:cNvSpPr>
            <a:spLocks/>
          </p:cNvSpPr>
          <p:nvPr/>
        </p:nvSpPr>
        <p:spPr bwMode="auto">
          <a:xfrm>
            <a:off x="5337175" y="5416550"/>
            <a:ext cx="39688" cy="107950"/>
          </a:xfrm>
          <a:custGeom>
            <a:avLst/>
            <a:gdLst>
              <a:gd name="T0" fmla="*/ 0 w 25"/>
              <a:gd name="T1" fmla="*/ 0 h 68"/>
              <a:gd name="T2" fmla="*/ 2 w 25"/>
              <a:gd name="T3" fmla="*/ 1 h 68"/>
              <a:gd name="T4" fmla="*/ 0 w 25"/>
              <a:gd name="T5" fmla="*/ 18 h 68"/>
              <a:gd name="T6" fmla="*/ 3 w 25"/>
              <a:gd name="T7" fmla="*/ 19 h 68"/>
              <a:gd name="T8" fmla="*/ 3 w 25"/>
              <a:gd name="T9" fmla="*/ 20 h 68"/>
              <a:gd name="T10" fmla="*/ 6 w 25"/>
              <a:gd name="T11" fmla="*/ 35 h 68"/>
              <a:gd name="T12" fmla="*/ 7 w 25"/>
              <a:gd name="T13" fmla="*/ 37 h 68"/>
              <a:gd name="T14" fmla="*/ 11 w 25"/>
              <a:gd name="T15" fmla="*/ 48 h 68"/>
              <a:gd name="T16" fmla="*/ 14 w 25"/>
              <a:gd name="T17" fmla="*/ 53 h 68"/>
              <a:gd name="T18" fmla="*/ 18 w 25"/>
              <a:gd name="T19" fmla="*/ 63 h 68"/>
              <a:gd name="T20" fmla="*/ 20 w 25"/>
              <a:gd name="T21" fmla="*/ 64 h 68"/>
              <a:gd name="T22" fmla="*/ 25 w 25"/>
              <a:gd name="T2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5" h="68">
                <a:moveTo>
                  <a:pt x="0" y="0"/>
                </a:moveTo>
                <a:lnTo>
                  <a:pt x="2" y="1"/>
                </a:lnTo>
                <a:lnTo>
                  <a:pt x="0" y="18"/>
                </a:lnTo>
                <a:lnTo>
                  <a:pt x="3" y="19"/>
                </a:lnTo>
                <a:lnTo>
                  <a:pt x="3" y="20"/>
                </a:lnTo>
                <a:lnTo>
                  <a:pt x="6" y="35"/>
                </a:lnTo>
                <a:lnTo>
                  <a:pt x="7" y="37"/>
                </a:lnTo>
                <a:lnTo>
                  <a:pt x="11" y="48"/>
                </a:lnTo>
                <a:lnTo>
                  <a:pt x="14" y="53"/>
                </a:lnTo>
                <a:lnTo>
                  <a:pt x="18" y="63"/>
                </a:lnTo>
                <a:lnTo>
                  <a:pt x="20" y="64"/>
                </a:lnTo>
                <a:lnTo>
                  <a:pt x="25" y="6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2" name="Freeform 686"/>
          <p:cNvSpPr>
            <a:spLocks/>
          </p:cNvSpPr>
          <p:nvPr/>
        </p:nvSpPr>
        <p:spPr bwMode="auto">
          <a:xfrm>
            <a:off x="4703763" y="5251450"/>
            <a:ext cx="290513" cy="146050"/>
          </a:xfrm>
          <a:custGeom>
            <a:avLst/>
            <a:gdLst>
              <a:gd name="T0" fmla="*/ 183 w 183"/>
              <a:gd name="T1" fmla="*/ 92 h 92"/>
              <a:gd name="T2" fmla="*/ 178 w 183"/>
              <a:gd name="T3" fmla="*/ 89 h 92"/>
              <a:gd name="T4" fmla="*/ 177 w 183"/>
              <a:gd name="T5" fmla="*/ 88 h 92"/>
              <a:gd name="T6" fmla="*/ 176 w 183"/>
              <a:gd name="T7" fmla="*/ 86 h 92"/>
              <a:gd name="T8" fmla="*/ 170 w 183"/>
              <a:gd name="T9" fmla="*/ 81 h 92"/>
              <a:gd name="T10" fmla="*/ 166 w 183"/>
              <a:gd name="T11" fmla="*/ 74 h 92"/>
              <a:gd name="T12" fmla="*/ 159 w 183"/>
              <a:gd name="T13" fmla="*/ 75 h 92"/>
              <a:gd name="T14" fmla="*/ 151 w 183"/>
              <a:gd name="T15" fmla="*/ 77 h 92"/>
              <a:gd name="T16" fmla="*/ 147 w 183"/>
              <a:gd name="T17" fmla="*/ 71 h 92"/>
              <a:gd name="T18" fmla="*/ 142 w 183"/>
              <a:gd name="T19" fmla="*/ 66 h 92"/>
              <a:gd name="T20" fmla="*/ 133 w 183"/>
              <a:gd name="T21" fmla="*/ 56 h 92"/>
              <a:gd name="T22" fmla="*/ 131 w 183"/>
              <a:gd name="T23" fmla="*/ 47 h 92"/>
              <a:gd name="T24" fmla="*/ 125 w 183"/>
              <a:gd name="T25" fmla="*/ 37 h 92"/>
              <a:gd name="T26" fmla="*/ 120 w 183"/>
              <a:gd name="T27" fmla="*/ 22 h 92"/>
              <a:gd name="T28" fmla="*/ 118 w 183"/>
              <a:gd name="T29" fmla="*/ 15 h 92"/>
              <a:gd name="T30" fmla="*/ 118 w 183"/>
              <a:gd name="T31" fmla="*/ 14 h 92"/>
              <a:gd name="T32" fmla="*/ 118 w 183"/>
              <a:gd name="T33" fmla="*/ 13 h 92"/>
              <a:gd name="T34" fmla="*/ 113 w 183"/>
              <a:gd name="T35" fmla="*/ 0 h 92"/>
              <a:gd name="T36" fmla="*/ 109 w 183"/>
              <a:gd name="T37" fmla="*/ 2 h 92"/>
              <a:gd name="T38" fmla="*/ 109 w 183"/>
              <a:gd name="T39" fmla="*/ 2 h 92"/>
              <a:gd name="T40" fmla="*/ 92 w 183"/>
              <a:gd name="T41" fmla="*/ 4 h 92"/>
              <a:gd name="T42" fmla="*/ 87 w 183"/>
              <a:gd name="T43" fmla="*/ 6 h 92"/>
              <a:gd name="T44" fmla="*/ 68 w 183"/>
              <a:gd name="T45" fmla="*/ 11 h 92"/>
              <a:gd name="T46" fmla="*/ 68 w 183"/>
              <a:gd name="T47" fmla="*/ 13 h 92"/>
              <a:gd name="T48" fmla="*/ 67 w 183"/>
              <a:gd name="T49" fmla="*/ 11 h 92"/>
              <a:gd name="T50" fmla="*/ 62 w 183"/>
              <a:gd name="T51" fmla="*/ 11 h 92"/>
              <a:gd name="T52" fmla="*/ 37 w 183"/>
              <a:gd name="T53" fmla="*/ 25 h 92"/>
              <a:gd name="T54" fmla="*/ 34 w 183"/>
              <a:gd name="T55" fmla="*/ 25 h 92"/>
              <a:gd name="T56" fmla="*/ 27 w 183"/>
              <a:gd name="T57" fmla="*/ 22 h 92"/>
              <a:gd name="T58" fmla="*/ 19 w 183"/>
              <a:gd name="T59" fmla="*/ 29 h 92"/>
              <a:gd name="T60" fmla="*/ 13 w 183"/>
              <a:gd name="T61" fmla="*/ 32 h 92"/>
              <a:gd name="T62" fmla="*/ 11 w 183"/>
              <a:gd name="T63" fmla="*/ 33 h 92"/>
              <a:gd name="T64" fmla="*/ 7 w 183"/>
              <a:gd name="T65" fmla="*/ 36 h 92"/>
              <a:gd name="T66" fmla="*/ 5 w 183"/>
              <a:gd name="T67" fmla="*/ 37 h 92"/>
              <a:gd name="T68" fmla="*/ 0 w 183"/>
              <a:gd name="T69" fmla="*/ 3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3" h="92">
                <a:moveTo>
                  <a:pt x="183" y="92"/>
                </a:moveTo>
                <a:lnTo>
                  <a:pt x="178" y="89"/>
                </a:lnTo>
                <a:lnTo>
                  <a:pt x="177" y="88"/>
                </a:lnTo>
                <a:lnTo>
                  <a:pt x="176" y="86"/>
                </a:lnTo>
                <a:lnTo>
                  <a:pt x="170" y="81"/>
                </a:lnTo>
                <a:lnTo>
                  <a:pt x="166" y="74"/>
                </a:lnTo>
                <a:lnTo>
                  <a:pt x="159" y="75"/>
                </a:lnTo>
                <a:lnTo>
                  <a:pt x="151" y="77"/>
                </a:lnTo>
                <a:lnTo>
                  <a:pt x="147" y="71"/>
                </a:lnTo>
                <a:lnTo>
                  <a:pt x="142" y="66"/>
                </a:lnTo>
                <a:lnTo>
                  <a:pt x="133" y="56"/>
                </a:lnTo>
                <a:lnTo>
                  <a:pt x="131" y="47"/>
                </a:lnTo>
                <a:lnTo>
                  <a:pt x="125" y="37"/>
                </a:lnTo>
                <a:lnTo>
                  <a:pt x="120" y="22"/>
                </a:lnTo>
                <a:lnTo>
                  <a:pt x="118" y="15"/>
                </a:lnTo>
                <a:lnTo>
                  <a:pt x="118" y="14"/>
                </a:lnTo>
                <a:lnTo>
                  <a:pt x="118" y="13"/>
                </a:lnTo>
                <a:lnTo>
                  <a:pt x="113" y="0"/>
                </a:lnTo>
                <a:lnTo>
                  <a:pt x="109" y="2"/>
                </a:lnTo>
                <a:lnTo>
                  <a:pt x="109" y="2"/>
                </a:lnTo>
                <a:lnTo>
                  <a:pt x="92" y="4"/>
                </a:lnTo>
                <a:lnTo>
                  <a:pt x="87" y="6"/>
                </a:lnTo>
                <a:lnTo>
                  <a:pt x="68" y="11"/>
                </a:lnTo>
                <a:lnTo>
                  <a:pt x="68" y="13"/>
                </a:lnTo>
                <a:lnTo>
                  <a:pt x="67" y="11"/>
                </a:lnTo>
                <a:lnTo>
                  <a:pt x="62" y="11"/>
                </a:lnTo>
                <a:lnTo>
                  <a:pt x="37" y="25"/>
                </a:lnTo>
                <a:lnTo>
                  <a:pt x="34" y="25"/>
                </a:lnTo>
                <a:lnTo>
                  <a:pt x="27" y="22"/>
                </a:lnTo>
                <a:lnTo>
                  <a:pt x="19" y="29"/>
                </a:lnTo>
                <a:lnTo>
                  <a:pt x="13" y="32"/>
                </a:lnTo>
                <a:lnTo>
                  <a:pt x="11" y="33"/>
                </a:lnTo>
                <a:lnTo>
                  <a:pt x="7" y="36"/>
                </a:lnTo>
                <a:lnTo>
                  <a:pt x="5" y="37"/>
                </a:lnTo>
                <a:lnTo>
                  <a:pt x="0" y="3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3" name="Line 687"/>
          <p:cNvSpPr>
            <a:spLocks noChangeShapeType="1"/>
          </p:cNvSpPr>
          <p:nvPr/>
        </p:nvSpPr>
        <p:spPr bwMode="auto">
          <a:xfrm flipH="1">
            <a:off x="4816475" y="5356225"/>
            <a:ext cx="6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4" name="Freeform 688"/>
          <p:cNvSpPr>
            <a:spLocks/>
          </p:cNvSpPr>
          <p:nvPr/>
        </p:nvSpPr>
        <p:spPr bwMode="auto">
          <a:xfrm>
            <a:off x="5019675" y="5156200"/>
            <a:ext cx="96838" cy="71438"/>
          </a:xfrm>
          <a:custGeom>
            <a:avLst/>
            <a:gdLst>
              <a:gd name="T0" fmla="*/ 61 w 61"/>
              <a:gd name="T1" fmla="*/ 45 h 45"/>
              <a:gd name="T2" fmla="*/ 56 w 61"/>
              <a:gd name="T3" fmla="*/ 41 h 45"/>
              <a:gd name="T4" fmla="*/ 50 w 61"/>
              <a:gd name="T5" fmla="*/ 38 h 45"/>
              <a:gd name="T6" fmla="*/ 48 w 61"/>
              <a:gd name="T7" fmla="*/ 37 h 45"/>
              <a:gd name="T8" fmla="*/ 46 w 61"/>
              <a:gd name="T9" fmla="*/ 37 h 45"/>
              <a:gd name="T10" fmla="*/ 38 w 61"/>
              <a:gd name="T11" fmla="*/ 36 h 45"/>
              <a:gd name="T12" fmla="*/ 37 w 61"/>
              <a:gd name="T13" fmla="*/ 36 h 45"/>
              <a:gd name="T14" fmla="*/ 27 w 61"/>
              <a:gd name="T15" fmla="*/ 36 h 45"/>
              <a:gd name="T16" fmla="*/ 22 w 61"/>
              <a:gd name="T17" fmla="*/ 37 h 45"/>
              <a:gd name="T18" fmla="*/ 20 w 61"/>
              <a:gd name="T19" fmla="*/ 38 h 45"/>
              <a:gd name="T20" fmla="*/ 16 w 61"/>
              <a:gd name="T21" fmla="*/ 36 h 45"/>
              <a:gd name="T22" fmla="*/ 12 w 61"/>
              <a:gd name="T23" fmla="*/ 34 h 45"/>
              <a:gd name="T24" fmla="*/ 8 w 61"/>
              <a:gd name="T25" fmla="*/ 25 h 45"/>
              <a:gd name="T26" fmla="*/ 1 w 61"/>
              <a:gd name="T27" fmla="*/ 19 h 45"/>
              <a:gd name="T28" fmla="*/ 0 w 61"/>
              <a:gd name="T29" fmla="*/ 10 h 45"/>
              <a:gd name="T30" fmla="*/ 0 w 61"/>
              <a:gd name="T31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1" h="45">
                <a:moveTo>
                  <a:pt x="61" y="45"/>
                </a:moveTo>
                <a:lnTo>
                  <a:pt x="56" y="41"/>
                </a:lnTo>
                <a:lnTo>
                  <a:pt x="50" y="38"/>
                </a:lnTo>
                <a:lnTo>
                  <a:pt x="48" y="37"/>
                </a:lnTo>
                <a:lnTo>
                  <a:pt x="46" y="37"/>
                </a:lnTo>
                <a:lnTo>
                  <a:pt x="38" y="36"/>
                </a:lnTo>
                <a:lnTo>
                  <a:pt x="37" y="36"/>
                </a:lnTo>
                <a:lnTo>
                  <a:pt x="27" y="36"/>
                </a:lnTo>
                <a:lnTo>
                  <a:pt x="22" y="37"/>
                </a:lnTo>
                <a:lnTo>
                  <a:pt x="20" y="38"/>
                </a:lnTo>
                <a:lnTo>
                  <a:pt x="16" y="36"/>
                </a:lnTo>
                <a:lnTo>
                  <a:pt x="12" y="34"/>
                </a:lnTo>
                <a:lnTo>
                  <a:pt x="8" y="25"/>
                </a:lnTo>
                <a:lnTo>
                  <a:pt x="1" y="19"/>
                </a:lnTo>
                <a:lnTo>
                  <a:pt x="0" y="1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5" name="Freeform 689"/>
          <p:cNvSpPr>
            <a:spLocks/>
          </p:cNvSpPr>
          <p:nvPr/>
        </p:nvSpPr>
        <p:spPr bwMode="auto">
          <a:xfrm>
            <a:off x="5448300" y="4773613"/>
            <a:ext cx="184150" cy="381000"/>
          </a:xfrm>
          <a:custGeom>
            <a:avLst/>
            <a:gdLst>
              <a:gd name="T0" fmla="*/ 116 w 116"/>
              <a:gd name="T1" fmla="*/ 240 h 240"/>
              <a:gd name="T2" fmla="*/ 112 w 116"/>
              <a:gd name="T3" fmla="*/ 232 h 240"/>
              <a:gd name="T4" fmla="*/ 112 w 116"/>
              <a:gd name="T5" fmla="*/ 228 h 240"/>
              <a:gd name="T6" fmla="*/ 109 w 116"/>
              <a:gd name="T7" fmla="*/ 224 h 240"/>
              <a:gd name="T8" fmla="*/ 106 w 116"/>
              <a:gd name="T9" fmla="*/ 217 h 240"/>
              <a:gd name="T10" fmla="*/ 98 w 116"/>
              <a:gd name="T11" fmla="*/ 213 h 240"/>
              <a:gd name="T12" fmla="*/ 98 w 116"/>
              <a:gd name="T13" fmla="*/ 213 h 240"/>
              <a:gd name="T14" fmla="*/ 98 w 116"/>
              <a:gd name="T15" fmla="*/ 211 h 240"/>
              <a:gd name="T16" fmla="*/ 98 w 116"/>
              <a:gd name="T17" fmla="*/ 207 h 240"/>
              <a:gd name="T18" fmla="*/ 97 w 116"/>
              <a:gd name="T19" fmla="*/ 206 h 240"/>
              <a:gd name="T20" fmla="*/ 96 w 116"/>
              <a:gd name="T21" fmla="*/ 200 h 240"/>
              <a:gd name="T22" fmla="*/ 87 w 116"/>
              <a:gd name="T23" fmla="*/ 189 h 240"/>
              <a:gd name="T24" fmla="*/ 86 w 116"/>
              <a:gd name="T25" fmla="*/ 189 h 240"/>
              <a:gd name="T26" fmla="*/ 81 w 116"/>
              <a:gd name="T27" fmla="*/ 183 h 240"/>
              <a:gd name="T28" fmla="*/ 78 w 116"/>
              <a:gd name="T29" fmla="*/ 177 h 240"/>
              <a:gd name="T30" fmla="*/ 74 w 116"/>
              <a:gd name="T31" fmla="*/ 170 h 240"/>
              <a:gd name="T32" fmla="*/ 74 w 116"/>
              <a:gd name="T33" fmla="*/ 169 h 240"/>
              <a:gd name="T34" fmla="*/ 71 w 116"/>
              <a:gd name="T35" fmla="*/ 164 h 240"/>
              <a:gd name="T36" fmla="*/ 70 w 116"/>
              <a:gd name="T37" fmla="*/ 162 h 240"/>
              <a:gd name="T38" fmla="*/ 71 w 116"/>
              <a:gd name="T39" fmla="*/ 157 h 240"/>
              <a:gd name="T40" fmla="*/ 68 w 116"/>
              <a:gd name="T41" fmla="*/ 151 h 240"/>
              <a:gd name="T42" fmla="*/ 64 w 116"/>
              <a:gd name="T43" fmla="*/ 144 h 240"/>
              <a:gd name="T44" fmla="*/ 61 w 116"/>
              <a:gd name="T45" fmla="*/ 138 h 240"/>
              <a:gd name="T46" fmla="*/ 60 w 116"/>
              <a:gd name="T47" fmla="*/ 134 h 240"/>
              <a:gd name="T48" fmla="*/ 59 w 116"/>
              <a:gd name="T49" fmla="*/ 124 h 240"/>
              <a:gd name="T50" fmla="*/ 53 w 116"/>
              <a:gd name="T51" fmla="*/ 114 h 240"/>
              <a:gd name="T52" fmla="*/ 44 w 116"/>
              <a:gd name="T53" fmla="*/ 112 h 240"/>
              <a:gd name="T54" fmla="*/ 34 w 116"/>
              <a:gd name="T55" fmla="*/ 91 h 240"/>
              <a:gd name="T56" fmla="*/ 29 w 116"/>
              <a:gd name="T57" fmla="*/ 84 h 240"/>
              <a:gd name="T58" fmla="*/ 27 w 116"/>
              <a:gd name="T59" fmla="*/ 82 h 240"/>
              <a:gd name="T60" fmla="*/ 22 w 116"/>
              <a:gd name="T61" fmla="*/ 76 h 240"/>
              <a:gd name="T62" fmla="*/ 11 w 116"/>
              <a:gd name="T63" fmla="*/ 67 h 240"/>
              <a:gd name="T64" fmla="*/ 10 w 116"/>
              <a:gd name="T65" fmla="*/ 63 h 240"/>
              <a:gd name="T66" fmla="*/ 0 w 116"/>
              <a:gd name="T67" fmla="*/ 41 h 240"/>
              <a:gd name="T68" fmla="*/ 0 w 116"/>
              <a:gd name="T69" fmla="*/ 41 h 240"/>
              <a:gd name="T70" fmla="*/ 10 w 116"/>
              <a:gd name="T71" fmla="*/ 31 h 240"/>
              <a:gd name="T72" fmla="*/ 12 w 116"/>
              <a:gd name="T73" fmla="*/ 24 h 240"/>
              <a:gd name="T74" fmla="*/ 14 w 116"/>
              <a:gd name="T75" fmla="*/ 15 h 240"/>
              <a:gd name="T76" fmla="*/ 19 w 116"/>
              <a:gd name="T77" fmla="*/ 7 h 240"/>
              <a:gd name="T78" fmla="*/ 23 w 116"/>
              <a:gd name="T79" fmla="*/ 1 h 240"/>
              <a:gd name="T80" fmla="*/ 27 w 116"/>
              <a:gd name="T81" fmla="*/ 1 h 240"/>
              <a:gd name="T82" fmla="*/ 33 w 116"/>
              <a:gd name="T83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6" h="240">
                <a:moveTo>
                  <a:pt x="116" y="240"/>
                </a:moveTo>
                <a:lnTo>
                  <a:pt x="112" y="232"/>
                </a:lnTo>
                <a:lnTo>
                  <a:pt x="112" y="228"/>
                </a:lnTo>
                <a:lnTo>
                  <a:pt x="109" y="224"/>
                </a:lnTo>
                <a:lnTo>
                  <a:pt x="106" y="217"/>
                </a:lnTo>
                <a:lnTo>
                  <a:pt x="98" y="213"/>
                </a:lnTo>
                <a:lnTo>
                  <a:pt x="98" y="213"/>
                </a:lnTo>
                <a:lnTo>
                  <a:pt x="98" y="211"/>
                </a:lnTo>
                <a:lnTo>
                  <a:pt x="98" y="207"/>
                </a:lnTo>
                <a:lnTo>
                  <a:pt x="97" y="206"/>
                </a:lnTo>
                <a:lnTo>
                  <a:pt x="96" y="200"/>
                </a:lnTo>
                <a:lnTo>
                  <a:pt x="87" y="189"/>
                </a:lnTo>
                <a:lnTo>
                  <a:pt x="86" y="189"/>
                </a:lnTo>
                <a:lnTo>
                  <a:pt x="81" y="183"/>
                </a:lnTo>
                <a:lnTo>
                  <a:pt x="78" y="177"/>
                </a:lnTo>
                <a:lnTo>
                  <a:pt x="74" y="170"/>
                </a:lnTo>
                <a:lnTo>
                  <a:pt x="74" y="169"/>
                </a:lnTo>
                <a:lnTo>
                  <a:pt x="71" y="164"/>
                </a:lnTo>
                <a:lnTo>
                  <a:pt x="70" y="162"/>
                </a:lnTo>
                <a:lnTo>
                  <a:pt x="71" y="157"/>
                </a:lnTo>
                <a:lnTo>
                  <a:pt x="68" y="151"/>
                </a:lnTo>
                <a:lnTo>
                  <a:pt x="64" y="144"/>
                </a:lnTo>
                <a:lnTo>
                  <a:pt x="61" y="138"/>
                </a:lnTo>
                <a:lnTo>
                  <a:pt x="60" y="134"/>
                </a:lnTo>
                <a:lnTo>
                  <a:pt x="59" y="124"/>
                </a:lnTo>
                <a:lnTo>
                  <a:pt x="53" y="114"/>
                </a:lnTo>
                <a:lnTo>
                  <a:pt x="44" y="112"/>
                </a:lnTo>
                <a:lnTo>
                  <a:pt x="34" y="91"/>
                </a:lnTo>
                <a:lnTo>
                  <a:pt x="29" y="84"/>
                </a:lnTo>
                <a:lnTo>
                  <a:pt x="27" y="82"/>
                </a:lnTo>
                <a:lnTo>
                  <a:pt x="22" y="76"/>
                </a:lnTo>
                <a:lnTo>
                  <a:pt x="11" y="67"/>
                </a:lnTo>
                <a:lnTo>
                  <a:pt x="10" y="63"/>
                </a:lnTo>
                <a:lnTo>
                  <a:pt x="0" y="41"/>
                </a:lnTo>
                <a:lnTo>
                  <a:pt x="0" y="41"/>
                </a:lnTo>
                <a:lnTo>
                  <a:pt x="10" y="31"/>
                </a:lnTo>
                <a:lnTo>
                  <a:pt x="12" y="24"/>
                </a:lnTo>
                <a:lnTo>
                  <a:pt x="14" y="15"/>
                </a:lnTo>
                <a:lnTo>
                  <a:pt x="19" y="7"/>
                </a:lnTo>
                <a:lnTo>
                  <a:pt x="23" y="1"/>
                </a:lnTo>
                <a:lnTo>
                  <a:pt x="27" y="1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6" name="Freeform 690"/>
          <p:cNvSpPr>
            <a:spLocks/>
          </p:cNvSpPr>
          <p:nvPr/>
        </p:nvSpPr>
        <p:spPr bwMode="auto">
          <a:xfrm>
            <a:off x="4949825" y="5145088"/>
            <a:ext cx="134938" cy="184150"/>
          </a:xfrm>
          <a:custGeom>
            <a:avLst/>
            <a:gdLst>
              <a:gd name="T0" fmla="*/ 0 w 85"/>
              <a:gd name="T1" fmla="*/ 0 h 116"/>
              <a:gd name="T2" fmla="*/ 2 w 85"/>
              <a:gd name="T3" fmla="*/ 2 h 116"/>
              <a:gd name="T4" fmla="*/ 4 w 85"/>
              <a:gd name="T5" fmla="*/ 7 h 116"/>
              <a:gd name="T6" fmla="*/ 13 w 85"/>
              <a:gd name="T7" fmla="*/ 13 h 116"/>
              <a:gd name="T8" fmla="*/ 22 w 85"/>
              <a:gd name="T9" fmla="*/ 26 h 116"/>
              <a:gd name="T10" fmla="*/ 23 w 85"/>
              <a:gd name="T11" fmla="*/ 28 h 116"/>
              <a:gd name="T12" fmla="*/ 25 w 85"/>
              <a:gd name="T13" fmla="*/ 29 h 116"/>
              <a:gd name="T14" fmla="*/ 29 w 85"/>
              <a:gd name="T15" fmla="*/ 40 h 116"/>
              <a:gd name="T16" fmla="*/ 33 w 85"/>
              <a:gd name="T17" fmla="*/ 43 h 116"/>
              <a:gd name="T18" fmla="*/ 34 w 85"/>
              <a:gd name="T19" fmla="*/ 44 h 116"/>
              <a:gd name="T20" fmla="*/ 34 w 85"/>
              <a:gd name="T21" fmla="*/ 48 h 116"/>
              <a:gd name="T22" fmla="*/ 45 w 85"/>
              <a:gd name="T23" fmla="*/ 60 h 116"/>
              <a:gd name="T24" fmla="*/ 49 w 85"/>
              <a:gd name="T25" fmla="*/ 62 h 116"/>
              <a:gd name="T26" fmla="*/ 52 w 85"/>
              <a:gd name="T27" fmla="*/ 63 h 116"/>
              <a:gd name="T28" fmla="*/ 52 w 85"/>
              <a:gd name="T29" fmla="*/ 73 h 116"/>
              <a:gd name="T30" fmla="*/ 56 w 85"/>
              <a:gd name="T31" fmla="*/ 81 h 116"/>
              <a:gd name="T32" fmla="*/ 56 w 85"/>
              <a:gd name="T33" fmla="*/ 86 h 116"/>
              <a:gd name="T34" fmla="*/ 67 w 85"/>
              <a:gd name="T35" fmla="*/ 89 h 116"/>
              <a:gd name="T36" fmla="*/ 77 w 85"/>
              <a:gd name="T37" fmla="*/ 97 h 116"/>
              <a:gd name="T38" fmla="*/ 83 w 85"/>
              <a:gd name="T39" fmla="*/ 103 h 116"/>
              <a:gd name="T40" fmla="*/ 83 w 85"/>
              <a:gd name="T41" fmla="*/ 107 h 116"/>
              <a:gd name="T42" fmla="*/ 83 w 85"/>
              <a:gd name="T43" fmla="*/ 110 h 116"/>
              <a:gd name="T44" fmla="*/ 85 w 85"/>
              <a:gd name="T45" fmla="*/ 114 h 116"/>
              <a:gd name="T46" fmla="*/ 85 w 85"/>
              <a:gd name="T47" fmla="*/ 114 h 116"/>
              <a:gd name="T48" fmla="*/ 85 w 85"/>
              <a:gd name="T4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5" h="116">
                <a:moveTo>
                  <a:pt x="0" y="0"/>
                </a:moveTo>
                <a:lnTo>
                  <a:pt x="2" y="2"/>
                </a:lnTo>
                <a:lnTo>
                  <a:pt x="4" y="7"/>
                </a:lnTo>
                <a:lnTo>
                  <a:pt x="13" y="13"/>
                </a:lnTo>
                <a:lnTo>
                  <a:pt x="22" y="26"/>
                </a:lnTo>
                <a:lnTo>
                  <a:pt x="23" y="28"/>
                </a:lnTo>
                <a:lnTo>
                  <a:pt x="25" y="29"/>
                </a:lnTo>
                <a:lnTo>
                  <a:pt x="29" y="40"/>
                </a:lnTo>
                <a:lnTo>
                  <a:pt x="33" y="43"/>
                </a:lnTo>
                <a:lnTo>
                  <a:pt x="34" y="44"/>
                </a:lnTo>
                <a:lnTo>
                  <a:pt x="34" y="48"/>
                </a:lnTo>
                <a:lnTo>
                  <a:pt x="45" y="60"/>
                </a:lnTo>
                <a:lnTo>
                  <a:pt x="49" y="62"/>
                </a:lnTo>
                <a:lnTo>
                  <a:pt x="52" y="63"/>
                </a:lnTo>
                <a:lnTo>
                  <a:pt x="52" y="73"/>
                </a:lnTo>
                <a:lnTo>
                  <a:pt x="56" y="81"/>
                </a:lnTo>
                <a:lnTo>
                  <a:pt x="56" y="86"/>
                </a:lnTo>
                <a:lnTo>
                  <a:pt x="67" y="89"/>
                </a:lnTo>
                <a:lnTo>
                  <a:pt x="77" y="97"/>
                </a:lnTo>
                <a:lnTo>
                  <a:pt x="83" y="103"/>
                </a:lnTo>
                <a:lnTo>
                  <a:pt x="83" y="107"/>
                </a:lnTo>
                <a:lnTo>
                  <a:pt x="83" y="110"/>
                </a:lnTo>
                <a:lnTo>
                  <a:pt x="85" y="114"/>
                </a:lnTo>
                <a:lnTo>
                  <a:pt x="85" y="114"/>
                </a:lnTo>
                <a:lnTo>
                  <a:pt x="85" y="1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7" name="Freeform 691"/>
          <p:cNvSpPr>
            <a:spLocks/>
          </p:cNvSpPr>
          <p:nvPr/>
        </p:nvSpPr>
        <p:spPr bwMode="auto">
          <a:xfrm>
            <a:off x="5376863" y="5102225"/>
            <a:ext cx="131763" cy="422275"/>
          </a:xfrm>
          <a:custGeom>
            <a:avLst/>
            <a:gdLst>
              <a:gd name="T0" fmla="*/ 5 w 83"/>
              <a:gd name="T1" fmla="*/ 2 h 266"/>
              <a:gd name="T2" fmla="*/ 3 w 83"/>
              <a:gd name="T3" fmla="*/ 8 h 266"/>
              <a:gd name="T4" fmla="*/ 4 w 83"/>
              <a:gd name="T5" fmla="*/ 11 h 266"/>
              <a:gd name="T6" fmla="*/ 1 w 83"/>
              <a:gd name="T7" fmla="*/ 17 h 266"/>
              <a:gd name="T8" fmla="*/ 4 w 83"/>
              <a:gd name="T9" fmla="*/ 32 h 266"/>
              <a:gd name="T10" fmla="*/ 12 w 83"/>
              <a:gd name="T11" fmla="*/ 42 h 266"/>
              <a:gd name="T12" fmla="*/ 18 w 83"/>
              <a:gd name="T13" fmla="*/ 63 h 266"/>
              <a:gd name="T14" fmla="*/ 22 w 83"/>
              <a:gd name="T15" fmla="*/ 67 h 266"/>
              <a:gd name="T16" fmla="*/ 22 w 83"/>
              <a:gd name="T17" fmla="*/ 71 h 266"/>
              <a:gd name="T18" fmla="*/ 23 w 83"/>
              <a:gd name="T19" fmla="*/ 78 h 266"/>
              <a:gd name="T20" fmla="*/ 26 w 83"/>
              <a:gd name="T21" fmla="*/ 82 h 266"/>
              <a:gd name="T22" fmla="*/ 29 w 83"/>
              <a:gd name="T23" fmla="*/ 90 h 266"/>
              <a:gd name="T24" fmla="*/ 37 w 83"/>
              <a:gd name="T25" fmla="*/ 92 h 266"/>
              <a:gd name="T26" fmla="*/ 45 w 83"/>
              <a:gd name="T27" fmla="*/ 108 h 266"/>
              <a:gd name="T28" fmla="*/ 49 w 83"/>
              <a:gd name="T29" fmla="*/ 119 h 266"/>
              <a:gd name="T30" fmla="*/ 53 w 83"/>
              <a:gd name="T31" fmla="*/ 134 h 266"/>
              <a:gd name="T32" fmla="*/ 66 w 83"/>
              <a:gd name="T33" fmla="*/ 143 h 266"/>
              <a:gd name="T34" fmla="*/ 71 w 83"/>
              <a:gd name="T35" fmla="*/ 149 h 266"/>
              <a:gd name="T36" fmla="*/ 79 w 83"/>
              <a:gd name="T37" fmla="*/ 153 h 266"/>
              <a:gd name="T38" fmla="*/ 82 w 83"/>
              <a:gd name="T39" fmla="*/ 162 h 266"/>
              <a:gd name="T40" fmla="*/ 83 w 83"/>
              <a:gd name="T41" fmla="*/ 179 h 266"/>
              <a:gd name="T42" fmla="*/ 82 w 83"/>
              <a:gd name="T43" fmla="*/ 182 h 266"/>
              <a:gd name="T44" fmla="*/ 79 w 83"/>
              <a:gd name="T45" fmla="*/ 190 h 266"/>
              <a:gd name="T46" fmla="*/ 78 w 83"/>
              <a:gd name="T47" fmla="*/ 195 h 266"/>
              <a:gd name="T48" fmla="*/ 78 w 83"/>
              <a:gd name="T49" fmla="*/ 199 h 266"/>
              <a:gd name="T50" fmla="*/ 79 w 83"/>
              <a:gd name="T51" fmla="*/ 206 h 266"/>
              <a:gd name="T52" fmla="*/ 81 w 83"/>
              <a:gd name="T53" fmla="*/ 214 h 266"/>
              <a:gd name="T54" fmla="*/ 78 w 83"/>
              <a:gd name="T55" fmla="*/ 221 h 266"/>
              <a:gd name="T56" fmla="*/ 75 w 83"/>
              <a:gd name="T57" fmla="*/ 232 h 266"/>
              <a:gd name="T58" fmla="*/ 78 w 83"/>
              <a:gd name="T59" fmla="*/ 240 h 266"/>
              <a:gd name="T60" fmla="*/ 75 w 83"/>
              <a:gd name="T61" fmla="*/ 254 h 266"/>
              <a:gd name="T62" fmla="*/ 74 w 83"/>
              <a:gd name="T63" fmla="*/ 257 h 266"/>
              <a:gd name="T64" fmla="*/ 67 w 83"/>
              <a:gd name="T65" fmla="*/ 252 h 266"/>
              <a:gd name="T66" fmla="*/ 61 w 83"/>
              <a:gd name="T67" fmla="*/ 251 h 266"/>
              <a:gd name="T68" fmla="*/ 55 w 83"/>
              <a:gd name="T69" fmla="*/ 251 h 266"/>
              <a:gd name="T70" fmla="*/ 44 w 83"/>
              <a:gd name="T71" fmla="*/ 242 h 266"/>
              <a:gd name="T72" fmla="*/ 30 w 83"/>
              <a:gd name="T73" fmla="*/ 240 h 266"/>
              <a:gd name="T74" fmla="*/ 23 w 83"/>
              <a:gd name="T75" fmla="*/ 248 h 266"/>
              <a:gd name="T76" fmla="*/ 15 w 83"/>
              <a:gd name="T77" fmla="*/ 254 h 266"/>
              <a:gd name="T78" fmla="*/ 5 w 83"/>
              <a:gd name="T79" fmla="*/ 261 h 266"/>
              <a:gd name="T80" fmla="*/ 0 w 83"/>
              <a:gd name="T81" fmla="*/ 266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83" h="266">
                <a:moveTo>
                  <a:pt x="5" y="0"/>
                </a:moveTo>
                <a:lnTo>
                  <a:pt x="5" y="2"/>
                </a:lnTo>
                <a:lnTo>
                  <a:pt x="4" y="6"/>
                </a:lnTo>
                <a:lnTo>
                  <a:pt x="3" y="8"/>
                </a:lnTo>
                <a:lnTo>
                  <a:pt x="3" y="10"/>
                </a:lnTo>
                <a:lnTo>
                  <a:pt x="4" y="11"/>
                </a:lnTo>
                <a:lnTo>
                  <a:pt x="3" y="12"/>
                </a:lnTo>
                <a:lnTo>
                  <a:pt x="1" y="17"/>
                </a:lnTo>
                <a:lnTo>
                  <a:pt x="3" y="26"/>
                </a:lnTo>
                <a:lnTo>
                  <a:pt x="4" y="32"/>
                </a:lnTo>
                <a:lnTo>
                  <a:pt x="5" y="38"/>
                </a:lnTo>
                <a:lnTo>
                  <a:pt x="12" y="42"/>
                </a:lnTo>
                <a:lnTo>
                  <a:pt x="15" y="48"/>
                </a:lnTo>
                <a:lnTo>
                  <a:pt x="18" y="63"/>
                </a:lnTo>
                <a:lnTo>
                  <a:pt x="20" y="66"/>
                </a:lnTo>
                <a:lnTo>
                  <a:pt x="22" y="67"/>
                </a:lnTo>
                <a:lnTo>
                  <a:pt x="22" y="68"/>
                </a:lnTo>
                <a:lnTo>
                  <a:pt x="22" y="71"/>
                </a:lnTo>
                <a:lnTo>
                  <a:pt x="22" y="75"/>
                </a:lnTo>
                <a:lnTo>
                  <a:pt x="23" y="78"/>
                </a:lnTo>
                <a:lnTo>
                  <a:pt x="26" y="81"/>
                </a:lnTo>
                <a:lnTo>
                  <a:pt x="26" y="82"/>
                </a:lnTo>
                <a:lnTo>
                  <a:pt x="27" y="85"/>
                </a:lnTo>
                <a:lnTo>
                  <a:pt x="29" y="90"/>
                </a:lnTo>
                <a:lnTo>
                  <a:pt x="33" y="93"/>
                </a:lnTo>
                <a:lnTo>
                  <a:pt x="37" y="92"/>
                </a:lnTo>
                <a:lnTo>
                  <a:pt x="40" y="96"/>
                </a:lnTo>
                <a:lnTo>
                  <a:pt x="45" y="108"/>
                </a:lnTo>
                <a:lnTo>
                  <a:pt x="45" y="108"/>
                </a:lnTo>
                <a:lnTo>
                  <a:pt x="49" y="119"/>
                </a:lnTo>
                <a:lnTo>
                  <a:pt x="55" y="124"/>
                </a:lnTo>
                <a:lnTo>
                  <a:pt x="53" y="134"/>
                </a:lnTo>
                <a:lnTo>
                  <a:pt x="64" y="141"/>
                </a:lnTo>
                <a:lnTo>
                  <a:pt x="66" y="143"/>
                </a:lnTo>
                <a:lnTo>
                  <a:pt x="66" y="145"/>
                </a:lnTo>
                <a:lnTo>
                  <a:pt x="71" y="149"/>
                </a:lnTo>
                <a:lnTo>
                  <a:pt x="78" y="147"/>
                </a:lnTo>
                <a:lnTo>
                  <a:pt x="79" y="153"/>
                </a:lnTo>
                <a:lnTo>
                  <a:pt x="79" y="160"/>
                </a:lnTo>
                <a:lnTo>
                  <a:pt x="82" y="162"/>
                </a:lnTo>
                <a:lnTo>
                  <a:pt x="82" y="164"/>
                </a:lnTo>
                <a:lnTo>
                  <a:pt x="83" y="179"/>
                </a:lnTo>
                <a:lnTo>
                  <a:pt x="83" y="182"/>
                </a:lnTo>
                <a:lnTo>
                  <a:pt x="82" y="182"/>
                </a:lnTo>
                <a:lnTo>
                  <a:pt x="79" y="182"/>
                </a:lnTo>
                <a:lnTo>
                  <a:pt x="79" y="190"/>
                </a:lnTo>
                <a:lnTo>
                  <a:pt x="79" y="192"/>
                </a:lnTo>
                <a:lnTo>
                  <a:pt x="78" y="195"/>
                </a:lnTo>
                <a:lnTo>
                  <a:pt x="78" y="197"/>
                </a:lnTo>
                <a:lnTo>
                  <a:pt x="78" y="199"/>
                </a:lnTo>
                <a:lnTo>
                  <a:pt x="79" y="205"/>
                </a:lnTo>
                <a:lnTo>
                  <a:pt x="79" y="206"/>
                </a:lnTo>
                <a:lnTo>
                  <a:pt x="79" y="209"/>
                </a:lnTo>
                <a:lnTo>
                  <a:pt x="81" y="214"/>
                </a:lnTo>
                <a:lnTo>
                  <a:pt x="81" y="216"/>
                </a:lnTo>
                <a:lnTo>
                  <a:pt x="78" y="221"/>
                </a:lnTo>
                <a:lnTo>
                  <a:pt x="76" y="221"/>
                </a:lnTo>
                <a:lnTo>
                  <a:pt x="75" y="232"/>
                </a:lnTo>
                <a:lnTo>
                  <a:pt x="78" y="236"/>
                </a:lnTo>
                <a:lnTo>
                  <a:pt x="78" y="240"/>
                </a:lnTo>
                <a:lnTo>
                  <a:pt x="76" y="247"/>
                </a:lnTo>
                <a:lnTo>
                  <a:pt x="75" y="254"/>
                </a:lnTo>
                <a:lnTo>
                  <a:pt x="75" y="257"/>
                </a:lnTo>
                <a:lnTo>
                  <a:pt x="74" y="257"/>
                </a:lnTo>
                <a:lnTo>
                  <a:pt x="72" y="258"/>
                </a:lnTo>
                <a:lnTo>
                  <a:pt x="67" y="252"/>
                </a:lnTo>
                <a:lnTo>
                  <a:pt x="64" y="251"/>
                </a:lnTo>
                <a:lnTo>
                  <a:pt x="61" y="251"/>
                </a:lnTo>
                <a:lnTo>
                  <a:pt x="60" y="251"/>
                </a:lnTo>
                <a:lnTo>
                  <a:pt x="55" y="251"/>
                </a:lnTo>
                <a:lnTo>
                  <a:pt x="51" y="246"/>
                </a:lnTo>
                <a:lnTo>
                  <a:pt x="44" y="242"/>
                </a:lnTo>
                <a:lnTo>
                  <a:pt x="33" y="239"/>
                </a:lnTo>
                <a:lnTo>
                  <a:pt x="30" y="240"/>
                </a:lnTo>
                <a:lnTo>
                  <a:pt x="29" y="246"/>
                </a:lnTo>
                <a:lnTo>
                  <a:pt x="23" y="248"/>
                </a:lnTo>
                <a:lnTo>
                  <a:pt x="16" y="252"/>
                </a:lnTo>
                <a:lnTo>
                  <a:pt x="15" y="254"/>
                </a:lnTo>
                <a:lnTo>
                  <a:pt x="12" y="261"/>
                </a:lnTo>
                <a:lnTo>
                  <a:pt x="5" y="261"/>
                </a:lnTo>
                <a:lnTo>
                  <a:pt x="1" y="263"/>
                </a:lnTo>
                <a:lnTo>
                  <a:pt x="0" y="26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8" name="Freeform 692"/>
          <p:cNvSpPr>
            <a:spLocks/>
          </p:cNvSpPr>
          <p:nvPr/>
        </p:nvSpPr>
        <p:spPr bwMode="auto">
          <a:xfrm>
            <a:off x="5032375" y="4814888"/>
            <a:ext cx="160338" cy="273050"/>
          </a:xfrm>
          <a:custGeom>
            <a:avLst/>
            <a:gdLst>
              <a:gd name="T0" fmla="*/ 96 w 101"/>
              <a:gd name="T1" fmla="*/ 172 h 172"/>
              <a:gd name="T2" fmla="*/ 97 w 101"/>
              <a:gd name="T3" fmla="*/ 168 h 172"/>
              <a:gd name="T4" fmla="*/ 97 w 101"/>
              <a:gd name="T5" fmla="*/ 165 h 172"/>
              <a:gd name="T6" fmla="*/ 98 w 101"/>
              <a:gd name="T7" fmla="*/ 163 h 172"/>
              <a:gd name="T8" fmla="*/ 98 w 101"/>
              <a:gd name="T9" fmla="*/ 162 h 172"/>
              <a:gd name="T10" fmla="*/ 101 w 101"/>
              <a:gd name="T11" fmla="*/ 154 h 172"/>
              <a:gd name="T12" fmla="*/ 101 w 101"/>
              <a:gd name="T13" fmla="*/ 151 h 172"/>
              <a:gd name="T14" fmla="*/ 101 w 101"/>
              <a:gd name="T15" fmla="*/ 146 h 172"/>
              <a:gd name="T16" fmla="*/ 100 w 101"/>
              <a:gd name="T17" fmla="*/ 144 h 172"/>
              <a:gd name="T18" fmla="*/ 100 w 101"/>
              <a:gd name="T19" fmla="*/ 143 h 172"/>
              <a:gd name="T20" fmla="*/ 98 w 101"/>
              <a:gd name="T21" fmla="*/ 142 h 172"/>
              <a:gd name="T22" fmla="*/ 98 w 101"/>
              <a:gd name="T23" fmla="*/ 142 h 172"/>
              <a:gd name="T24" fmla="*/ 97 w 101"/>
              <a:gd name="T25" fmla="*/ 139 h 172"/>
              <a:gd name="T26" fmla="*/ 87 w 101"/>
              <a:gd name="T27" fmla="*/ 138 h 172"/>
              <a:gd name="T28" fmla="*/ 85 w 101"/>
              <a:gd name="T29" fmla="*/ 135 h 172"/>
              <a:gd name="T30" fmla="*/ 85 w 101"/>
              <a:gd name="T31" fmla="*/ 132 h 172"/>
              <a:gd name="T32" fmla="*/ 85 w 101"/>
              <a:gd name="T33" fmla="*/ 127 h 172"/>
              <a:gd name="T34" fmla="*/ 85 w 101"/>
              <a:gd name="T35" fmla="*/ 125 h 172"/>
              <a:gd name="T36" fmla="*/ 83 w 101"/>
              <a:gd name="T37" fmla="*/ 113 h 172"/>
              <a:gd name="T38" fmla="*/ 82 w 101"/>
              <a:gd name="T39" fmla="*/ 112 h 172"/>
              <a:gd name="T40" fmla="*/ 81 w 101"/>
              <a:gd name="T41" fmla="*/ 109 h 172"/>
              <a:gd name="T42" fmla="*/ 76 w 101"/>
              <a:gd name="T43" fmla="*/ 102 h 172"/>
              <a:gd name="T44" fmla="*/ 71 w 101"/>
              <a:gd name="T45" fmla="*/ 79 h 172"/>
              <a:gd name="T46" fmla="*/ 71 w 101"/>
              <a:gd name="T47" fmla="*/ 78 h 172"/>
              <a:gd name="T48" fmla="*/ 67 w 101"/>
              <a:gd name="T49" fmla="*/ 69 h 172"/>
              <a:gd name="T50" fmla="*/ 60 w 101"/>
              <a:gd name="T51" fmla="*/ 67 h 172"/>
              <a:gd name="T52" fmla="*/ 55 w 101"/>
              <a:gd name="T53" fmla="*/ 64 h 172"/>
              <a:gd name="T54" fmla="*/ 46 w 101"/>
              <a:gd name="T55" fmla="*/ 64 h 172"/>
              <a:gd name="T56" fmla="*/ 44 w 101"/>
              <a:gd name="T57" fmla="*/ 60 h 172"/>
              <a:gd name="T58" fmla="*/ 38 w 101"/>
              <a:gd name="T59" fmla="*/ 57 h 172"/>
              <a:gd name="T60" fmla="*/ 33 w 101"/>
              <a:gd name="T61" fmla="*/ 53 h 172"/>
              <a:gd name="T62" fmla="*/ 33 w 101"/>
              <a:gd name="T63" fmla="*/ 52 h 172"/>
              <a:gd name="T64" fmla="*/ 29 w 101"/>
              <a:gd name="T65" fmla="*/ 52 h 172"/>
              <a:gd name="T66" fmla="*/ 23 w 101"/>
              <a:gd name="T67" fmla="*/ 49 h 172"/>
              <a:gd name="T68" fmla="*/ 23 w 101"/>
              <a:gd name="T69" fmla="*/ 48 h 172"/>
              <a:gd name="T70" fmla="*/ 22 w 101"/>
              <a:gd name="T71" fmla="*/ 48 h 172"/>
              <a:gd name="T72" fmla="*/ 22 w 101"/>
              <a:gd name="T73" fmla="*/ 45 h 172"/>
              <a:gd name="T74" fmla="*/ 19 w 101"/>
              <a:gd name="T75" fmla="*/ 42 h 172"/>
              <a:gd name="T76" fmla="*/ 22 w 101"/>
              <a:gd name="T77" fmla="*/ 33 h 172"/>
              <a:gd name="T78" fmla="*/ 22 w 101"/>
              <a:gd name="T79" fmla="*/ 30 h 172"/>
              <a:gd name="T80" fmla="*/ 21 w 101"/>
              <a:gd name="T81" fmla="*/ 30 h 172"/>
              <a:gd name="T82" fmla="*/ 10 w 101"/>
              <a:gd name="T83" fmla="*/ 28 h 172"/>
              <a:gd name="T84" fmla="*/ 0 w 101"/>
              <a:gd name="T85" fmla="*/ 27 h 172"/>
              <a:gd name="T86" fmla="*/ 0 w 101"/>
              <a:gd name="T87" fmla="*/ 26 h 172"/>
              <a:gd name="T88" fmla="*/ 0 w 101"/>
              <a:gd name="T89" fmla="*/ 23 h 172"/>
              <a:gd name="T90" fmla="*/ 0 w 101"/>
              <a:gd name="T91" fmla="*/ 19 h 172"/>
              <a:gd name="T92" fmla="*/ 0 w 101"/>
              <a:gd name="T93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1" h="172">
                <a:moveTo>
                  <a:pt x="96" y="172"/>
                </a:moveTo>
                <a:lnTo>
                  <a:pt x="97" y="168"/>
                </a:lnTo>
                <a:lnTo>
                  <a:pt x="97" y="165"/>
                </a:lnTo>
                <a:lnTo>
                  <a:pt x="98" y="163"/>
                </a:lnTo>
                <a:lnTo>
                  <a:pt x="98" y="162"/>
                </a:lnTo>
                <a:lnTo>
                  <a:pt x="101" y="154"/>
                </a:lnTo>
                <a:lnTo>
                  <a:pt x="101" y="151"/>
                </a:lnTo>
                <a:lnTo>
                  <a:pt x="101" y="146"/>
                </a:lnTo>
                <a:lnTo>
                  <a:pt x="100" y="144"/>
                </a:lnTo>
                <a:lnTo>
                  <a:pt x="100" y="143"/>
                </a:lnTo>
                <a:lnTo>
                  <a:pt x="98" y="142"/>
                </a:lnTo>
                <a:lnTo>
                  <a:pt x="98" y="142"/>
                </a:lnTo>
                <a:lnTo>
                  <a:pt x="97" y="139"/>
                </a:lnTo>
                <a:lnTo>
                  <a:pt x="87" y="138"/>
                </a:lnTo>
                <a:lnTo>
                  <a:pt x="85" y="135"/>
                </a:lnTo>
                <a:lnTo>
                  <a:pt x="85" y="132"/>
                </a:lnTo>
                <a:lnTo>
                  <a:pt x="85" y="127"/>
                </a:lnTo>
                <a:lnTo>
                  <a:pt x="85" y="125"/>
                </a:lnTo>
                <a:lnTo>
                  <a:pt x="83" y="113"/>
                </a:lnTo>
                <a:lnTo>
                  <a:pt x="82" y="112"/>
                </a:lnTo>
                <a:lnTo>
                  <a:pt x="81" y="109"/>
                </a:lnTo>
                <a:lnTo>
                  <a:pt x="76" y="102"/>
                </a:lnTo>
                <a:lnTo>
                  <a:pt x="71" y="79"/>
                </a:lnTo>
                <a:lnTo>
                  <a:pt x="71" y="78"/>
                </a:lnTo>
                <a:lnTo>
                  <a:pt x="67" y="69"/>
                </a:lnTo>
                <a:lnTo>
                  <a:pt x="60" y="67"/>
                </a:lnTo>
                <a:lnTo>
                  <a:pt x="55" y="64"/>
                </a:lnTo>
                <a:lnTo>
                  <a:pt x="46" y="64"/>
                </a:lnTo>
                <a:lnTo>
                  <a:pt x="44" y="60"/>
                </a:lnTo>
                <a:lnTo>
                  <a:pt x="38" y="57"/>
                </a:lnTo>
                <a:lnTo>
                  <a:pt x="33" y="53"/>
                </a:lnTo>
                <a:lnTo>
                  <a:pt x="33" y="52"/>
                </a:lnTo>
                <a:lnTo>
                  <a:pt x="29" y="52"/>
                </a:lnTo>
                <a:lnTo>
                  <a:pt x="23" y="49"/>
                </a:lnTo>
                <a:lnTo>
                  <a:pt x="23" y="48"/>
                </a:lnTo>
                <a:lnTo>
                  <a:pt x="22" y="48"/>
                </a:lnTo>
                <a:lnTo>
                  <a:pt x="22" y="45"/>
                </a:lnTo>
                <a:lnTo>
                  <a:pt x="19" y="42"/>
                </a:lnTo>
                <a:lnTo>
                  <a:pt x="22" y="33"/>
                </a:lnTo>
                <a:lnTo>
                  <a:pt x="22" y="30"/>
                </a:lnTo>
                <a:lnTo>
                  <a:pt x="21" y="30"/>
                </a:lnTo>
                <a:lnTo>
                  <a:pt x="10" y="28"/>
                </a:lnTo>
                <a:lnTo>
                  <a:pt x="0" y="27"/>
                </a:lnTo>
                <a:lnTo>
                  <a:pt x="0" y="26"/>
                </a:lnTo>
                <a:lnTo>
                  <a:pt x="0" y="23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9" name="Freeform 693"/>
          <p:cNvSpPr>
            <a:spLocks/>
          </p:cNvSpPr>
          <p:nvPr/>
        </p:nvSpPr>
        <p:spPr bwMode="auto">
          <a:xfrm>
            <a:off x="4833938" y="5054600"/>
            <a:ext cx="38100" cy="15875"/>
          </a:xfrm>
          <a:custGeom>
            <a:avLst/>
            <a:gdLst>
              <a:gd name="T0" fmla="*/ 0 w 24"/>
              <a:gd name="T1" fmla="*/ 0 h 10"/>
              <a:gd name="T2" fmla="*/ 4 w 24"/>
              <a:gd name="T3" fmla="*/ 2 h 10"/>
              <a:gd name="T4" fmla="*/ 10 w 24"/>
              <a:gd name="T5" fmla="*/ 2 h 10"/>
              <a:gd name="T6" fmla="*/ 12 w 24"/>
              <a:gd name="T7" fmla="*/ 3 h 10"/>
              <a:gd name="T8" fmla="*/ 15 w 24"/>
              <a:gd name="T9" fmla="*/ 7 h 10"/>
              <a:gd name="T10" fmla="*/ 17 w 24"/>
              <a:gd name="T11" fmla="*/ 7 h 10"/>
              <a:gd name="T12" fmla="*/ 19 w 24"/>
              <a:gd name="T13" fmla="*/ 7 h 10"/>
              <a:gd name="T14" fmla="*/ 24 w 24"/>
              <a:gd name="T1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0">
                <a:moveTo>
                  <a:pt x="0" y="0"/>
                </a:moveTo>
                <a:lnTo>
                  <a:pt x="4" y="2"/>
                </a:lnTo>
                <a:lnTo>
                  <a:pt x="10" y="2"/>
                </a:lnTo>
                <a:lnTo>
                  <a:pt x="12" y="3"/>
                </a:lnTo>
                <a:lnTo>
                  <a:pt x="15" y="7"/>
                </a:lnTo>
                <a:lnTo>
                  <a:pt x="17" y="7"/>
                </a:lnTo>
                <a:lnTo>
                  <a:pt x="19" y="7"/>
                </a:lnTo>
                <a:lnTo>
                  <a:pt x="24" y="1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0" name="Freeform 694"/>
          <p:cNvSpPr>
            <a:spLocks/>
          </p:cNvSpPr>
          <p:nvPr/>
        </p:nvSpPr>
        <p:spPr bwMode="auto">
          <a:xfrm>
            <a:off x="4587875" y="5053013"/>
            <a:ext cx="95250" cy="34925"/>
          </a:xfrm>
          <a:custGeom>
            <a:avLst/>
            <a:gdLst>
              <a:gd name="T0" fmla="*/ 0 w 60"/>
              <a:gd name="T1" fmla="*/ 0 h 22"/>
              <a:gd name="T2" fmla="*/ 4 w 60"/>
              <a:gd name="T3" fmla="*/ 3 h 22"/>
              <a:gd name="T4" fmla="*/ 6 w 60"/>
              <a:gd name="T5" fmla="*/ 5 h 22"/>
              <a:gd name="T6" fmla="*/ 6 w 60"/>
              <a:gd name="T7" fmla="*/ 7 h 22"/>
              <a:gd name="T8" fmla="*/ 4 w 60"/>
              <a:gd name="T9" fmla="*/ 9 h 22"/>
              <a:gd name="T10" fmla="*/ 7 w 60"/>
              <a:gd name="T11" fmla="*/ 13 h 22"/>
              <a:gd name="T12" fmla="*/ 17 w 60"/>
              <a:gd name="T13" fmla="*/ 16 h 22"/>
              <a:gd name="T14" fmla="*/ 28 w 60"/>
              <a:gd name="T15" fmla="*/ 16 h 22"/>
              <a:gd name="T16" fmla="*/ 29 w 60"/>
              <a:gd name="T17" fmla="*/ 15 h 22"/>
              <a:gd name="T18" fmla="*/ 36 w 60"/>
              <a:gd name="T19" fmla="*/ 18 h 22"/>
              <a:gd name="T20" fmla="*/ 41 w 60"/>
              <a:gd name="T21" fmla="*/ 22 h 22"/>
              <a:gd name="T22" fmla="*/ 45 w 60"/>
              <a:gd name="T23" fmla="*/ 18 h 22"/>
              <a:gd name="T24" fmla="*/ 48 w 60"/>
              <a:gd name="T25" fmla="*/ 11 h 22"/>
              <a:gd name="T26" fmla="*/ 51 w 60"/>
              <a:gd name="T27" fmla="*/ 9 h 22"/>
              <a:gd name="T28" fmla="*/ 55 w 60"/>
              <a:gd name="T29" fmla="*/ 12 h 22"/>
              <a:gd name="T30" fmla="*/ 56 w 60"/>
              <a:gd name="T31" fmla="*/ 12 h 22"/>
              <a:gd name="T32" fmla="*/ 58 w 60"/>
              <a:gd name="T33" fmla="*/ 13 h 22"/>
              <a:gd name="T34" fmla="*/ 60 w 60"/>
              <a:gd name="T35" fmla="*/ 1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0" h="22">
                <a:moveTo>
                  <a:pt x="0" y="0"/>
                </a:moveTo>
                <a:lnTo>
                  <a:pt x="4" y="3"/>
                </a:lnTo>
                <a:lnTo>
                  <a:pt x="6" y="5"/>
                </a:lnTo>
                <a:lnTo>
                  <a:pt x="6" y="7"/>
                </a:lnTo>
                <a:lnTo>
                  <a:pt x="4" y="9"/>
                </a:lnTo>
                <a:lnTo>
                  <a:pt x="7" y="13"/>
                </a:lnTo>
                <a:lnTo>
                  <a:pt x="17" y="16"/>
                </a:lnTo>
                <a:lnTo>
                  <a:pt x="28" y="16"/>
                </a:lnTo>
                <a:lnTo>
                  <a:pt x="29" y="15"/>
                </a:lnTo>
                <a:lnTo>
                  <a:pt x="36" y="18"/>
                </a:lnTo>
                <a:lnTo>
                  <a:pt x="41" y="22"/>
                </a:lnTo>
                <a:lnTo>
                  <a:pt x="45" y="18"/>
                </a:lnTo>
                <a:lnTo>
                  <a:pt x="48" y="11"/>
                </a:lnTo>
                <a:lnTo>
                  <a:pt x="51" y="9"/>
                </a:lnTo>
                <a:lnTo>
                  <a:pt x="55" y="12"/>
                </a:lnTo>
                <a:lnTo>
                  <a:pt x="56" y="12"/>
                </a:lnTo>
                <a:lnTo>
                  <a:pt x="58" y="13"/>
                </a:lnTo>
                <a:lnTo>
                  <a:pt x="6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1" name="Freeform 695"/>
          <p:cNvSpPr>
            <a:spLocks/>
          </p:cNvSpPr>
          <p:nvPr/>
        </p:nvSpPr>
        <p:spPr bwMode="auto">
          <a:xfrm>
            <a:off x="5384800" y="4995863"/>
            <a:ext cx="22225" cy="106363"/>
          </a:xfrm>
          <a:custGeom>
            <a:avLst/>
            <a:gdLst>
              <a:gd name="T0" fmla="*/ 0 w 14"/>
              <a:gd name="T1" fmla="*/ 0 h 67"/>
              <a:gd name="T2" fmla="*/ 2 w 14"/>
              <a:gd name="T3" fmla="*/ 7 h 67"/>
              <a:gd name="T4" fmla="*/ 5 w 14"/>
              <a:gd name="T5" fmla="*/ 15 h 67"/>
              <a:gd name="T6" fmla="*/ 11 w 14"/>
              <a:gd name="T7" fmla="*/ 29 h 67"/>
              <a:gd name="T8" fmla="*/ 11 w 14"/>
              <a:gd name="T9" fmla="*/ 30 h 67"/>
              <a:gd name="T10" fmla="*/ 14 w 14"/>
              <a:gd name="T11" fmla="*/ 43 h 67"/>
              <a:gd name="T12" fmla="*/ 13 w 14"/>
              <a:gd name="T13" fmla="*/ 54 h 67"/>
              <a:gd name="T14" fmla="*/ 9 w 14"/>
              <a:gd name="T15" fmla="*/ 60 h 67"/>
              <a:gd name="T16" fmla="*/ 0 w 14"/>
              <a:gd name="T17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" h="67">
                <a:moveTo>
                  <a:pt x="0" y="0"/>
                </a:moveTo>
                <a:lnTo>
                  <a:pt x="2" y="7"/>
                </a:lnTo>
                <a:lnTo>
                  <a:pt x="5" y="15"/>
                </a:lnTo>
                <a:lnTo>
                  <a:pt x="11" y="29"/>
                </a:lnTo>
                <a:lnTo>
                  <a:pt x="11" y="30"/>
                </a:lnTo>
                <a:lnTo>
                  <a:pt x="14" y="43"/>
                </a:lnTo>
                <a:lnTo>
                  <a:pt x="13" y="54"/>
                </a:lnTo>
                <a:lnTo>
                  <a:pt x="9" y="60"/>
                </a:lnTo>
                <a:lnTo>
                  <a:pt x="0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2" name="Freeform 696"/>
          <p:cNvSpPr>
            <a:spLocks/>
          </p:cNvSpPr>
          <p:nvPr/>
        </p:nvSpPr>
        <p:spPr bwMode="auto">
          <a:xfrm>
            <a:off x="4643438" y="4970463"/>
            <a:ext cx="87313" cy="34925"/>
          </a:xfrm>
          <a:custGeom>
            <a:avLst/>
            <a:gdLst>
              <a:gd name="T0" fmla="*/ 55 w 55"/>
              <a:gd name="T1" fmla="*/ 15 h 22"/>
              <a:gd name="T2" fmla="*/ 54 w 55"/>
              <a:gd name="T3" fmla="*/ 15 h 22"/>
              <a:gd name="T4" fmla="*/ 53 w 55"/>
              <a:gd name="T5" fmla="*/ 16 h 22"/>
              <a:gd name="T6" fmla="*/ 50 w 55"/>
              <a:gd name="T7" fmla="*/ 16 h 22"/>
              <a:gd name="T8" fmla="*/ 42 w 55"/>
              <a:gd name="T9" fmla="*/ 16 h 22"/>
              <a:gd name="T10" fmla="*/ 32 w 55"/>
              <a:gd name="T11" fmla="*/ 15 h 22"/>
              <a:gd name="T12" fmla="*/ 28 w 55"/>
              <a:gd name="T13" fmla="*/ 10 h 22"/>
              <a:gd name="T14" fmla="*/ 25 w 55"/>
              <a:gd name="T15" fmla="*/ 7 h 22"/>
              <a:gd name="T16" fmla="*/ 24 w 55"/>
              <a:gd name="T17" fmla="*/ 4 h 22"/>
              <a:gd name="T18" fmla="*/ 24 w 55"/>
              <a:gd name="T19" fmla="*/ 3 h 22"/>
              <a:gd name="T20" fmla="*/ 16 w 55"/>
              <a:gd name="T21" fmla="*/ 0 h 22"/>
              <a:gd name="T22" fmla="*/ 8 w 55"/>
              <a:gd name="T23" fmla="*/ 4 h 22"/>
              <a:gd name="T24" fmla="*/ 4 w 55"/>
              <a:gd name="T25" fmla="*/ 14 h 22"/>
              <a:gd name="T26" fmla="*/ 0 w 55"/>
              <a:gd name="T2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55" h="22">
                <a:moveTo>
                  <a:pt x="55" y="15"/>
                </a:moveTo>
                <a:lnTo>
                  <a:pt x="54" y="15"/>
                </a:lnTo>
                <a:lnTo>
                  <a:pt x="53" y="16"/>
                </a:lnTo>
                <a:lnTo>
                  <a:pt x="50" y="16"/>
                </a:lnTo>
                <a:lnTo>
                  <a:pt x="42" y="16"/>
                </a:lnTo>
                <a:lnTo>
                  <a:pt x="32" y="15"/>
                </a:lnTo>
                <a:lnTo>
                  <a:pt x="28" y="10"/>
                </a:lnTo>
                <a:lnTo>
                  <a:pt x="25" y="7"/>
                </a:lnTo>
                <a:lnTo>
                  <a:pt x="24" y="4"/>
                </a:lnTo>
                <a:lnTo>
                  <a:pt x="24" y="3"/>
                </a:lnTo>
                <a:lnTo>
                  <a:pt x="16" y="0"/>
                </a:lnTo>
                <a:lnTo>
                  <a:pt x="8" y="4"/>
                </a:lnTo>
                <a:lnTo>
                  <a:pt x="4" y="14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3" name="Freeform 697"/>
          <p:cNvSpPr>
            <a:spLocks/>
          </p:cNvSpPr>
          <p:nvPr/>
        </p:nvSpPr>
        <p:spPr bwMode="auto">
          <a:xfrm>
            <a:off x="4281488" y="4856163"/>
            <a:ext cx="55563" cy="20638"/>
          </a:xfrm>
          <a:custGeom>
            <a:avLst/>
            <a:gdLst>
              <a:gd name="T0" fmla="*/ 35 w 35"/>
              <a:gd name="T1" fmla="*/ 0 h 13"/>
              <a:gd name="T2" fmla="*/ 30 w 35"/>
              <a:gd name="T3" fmla="*/ 1 h 13"/>
              <a:gd name="T4" fmla="*/ 24 w 35"/>
              <a:gd name="T5" fmla="*/ 4 h 13"/>
              <a:gd name="T6" fmla="*/ 21 w 35"/>
              <a:gd name="T7" fmla="*/ 7 h 13"/>
              <a:gd name="T8" fmla="*/ 19 w 35"/>
              <a:gd name="T9" fmla="*/ 9 h 13"/>
              <a:gd name="T10" fmla="*/ 19 w 35"/>
              <a:gd name="T11" fmla="*/ 11 h 13"/>
              <a:gd name="T12" fmla="*/ 15 w 35"/>
              <a:gd name="T13" fmla="*/ 13 h 13"/>
              <a:gd name="T14" fmla="*/ 12 w 35"/>
              <a:gd name="T15" fmla="*/ 12 h 13"/>
              <a:gd name="T16" fmla="*/ 11 w 35"/>
              <a:gd name="T17" fmla="*/ 12 h 13"/>
              <a:gd name="T18" fmla="*/ 6 w 35"/>
              <a:gd name="T19" fmla="*/ 5 h 13"/>
              <a:gd name="T20" fmla="*/ 2 w 35"/>
              <a:gd name="T21" fmla="*/ 5 h 13"/>
              <a:gd name="T22" fmla="*/ 1 w 35"/>
              <a:gd name="T23" fmla="*/ 4 h 13"/>
              <a:gd name="T24" fmla="*/ 0 w 35"/>
              <a:gd name="T25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" h="13">
                <a:moveTo>
                  <a:pt x="35" y="0"/>
                </a:moveTo>
                <a:lnTo>
                  <a:pt x="30" y="1"/>
                </a:lnTo>
                <a:lnTo>
                  <a:pt x="24" y="4"/>
                </a:lnTo>
                <a:lnTo>
                  <a:pt x="21" y="7"/>
                </a:lnTo>
                <a:lnTo>
                  <a:pt x="19" y="9"/>
                </a:lnTo>
                <a:lnTo>
                  <a:pt x="19" y="11"/>
                </a:lnTo>
                <a:lnTo>
                  <a:pt x="15" y="13"/>
                </a:lnTo>
                <a:lnTo>
                  <a:pt x="12" y="12"/>
                </a:lnTo>
                <a:lnTo>
                  <a:pt x="11" y="12"/>
                </a:lnTo>
                <a:lnTo>
                  <a:pt x="6" y="5"/>
                </a:lnTo>
                <a:lnTo>
                  <a:pt x="2" y="5"/>
                </a:lnTo>
                <a:lnTo>
                  <a:pt x="1" y="4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4" name="Freeform 698"/>
          <p:cNvSpPr>
            <a:spLocks/>
          </p:cNvSpPr>
          <p:nvPr/>
        </p:nvSpPr>
        <p:spPr bwMode="auto">
          <a:xfrm>
            <a:off x="4562475" y="4773613"/>
            <a:ext cx="55563" cy="149225"/>
          </a:xfrm>
          <a:custGeom>
            <a:avLst/>
            <a:gdLst>
              <a:gd name="T0" fmla="*/ 35 w 35"/>
              <a:gd name="T1" fmla="*/ 0 h 94"/>
              <a:gd name="T2" fmla="*/ 31 w 35"/>
              <a:gd name="T3" fmla="*/ 7 h 94"/>
              <a:gd name="T4" fmla="*/ 23 w 35"/>
              <a:gd name="T5" fmla="*/ 9 h 94"/>
              <a:gd name="T6" fmla="*/ 22 w 35"/>
              <a:gd name="T7" fmla="*/ 9 h 94"/>
              <a:gd name="T8" fmla="*/ 22 w 35"/>
              <a:gd name="T9" fmla="*/ 11 h 94"/>
              <a:gd name="T10" fmla="*/ 20 w 35"/>
              <a:gd name="T11" fmla="*/ 12 h 94"/>
              <a:gd name="T12" fmla="*/ 19 w 35"/>
              <a:gd name="T13" fmla="*/ 15 h 94"/>
              <a:gd name="T14" fmla="*/ 14 w 35"/>
              <a:gd name="T15" fmla="*/ 19 h 94"/>
              <a:gd name="T16" fmla="*/ 14 w 35"/>
              <a:gd name="T17" fmla="*/ 24 h 94"/>
              <a:gd name="T18" fmla="*/ 10 w 35"/>
              <a:gd name="T19" fmla="*/ 26 h 94"/>
              <a:gd name="T20" fmla="*/ 7 w 35"/>
              <a:gd name="T21" fmla="*/ 34 h 94"/>
              <a:gd name="T22" fmla="*/ 10 w 35"/>
              <a:gd name="T23" fmla="*/ 41 h 94"/>
              <a:gd name="T24" fmla="*/ 8 w 35"/>
              <a:gd name="T25" fmla="*/ 49 h 94"/>
              <a:gd name="T26" fmla="*/ 7 w 35"/>
              <a:gd name="T27" fmla="*/ 56 h 94"/>
              <a:gd name="T28" fmla="*/ 3 w 35"/>
              <a:gd name="T29" fmla="*/ 61 h 94"/>
              <a:gd name="T30" fmla="*/ 3 w 35"/>
              <a:gd name="T31" fmla="*/ 68 h 94"/>
              <a:gd name="T32" fmla="*/ 1 w 35"/>
              <a:gd name="T33" fmla="*/ 75 h 94"/>
              <a:gd name="T34" fmla="*/ 1 w 35"/>
              <a:gd name="T35" fmla="*/ 79 h 94"/>
              <a:gd name="T36" fmla="*/ 0 w 35"/>
              <a:gd name="T37" fmla="*/ 86 h 94"/>
              <a:gd name="T38" fmla="*/ 1 w 35"/>
              <a:gd name="T39" fmla="*/ 91 h 94"/>
              <a:gd name="T40" fmla="*/ 3 w 35"/>
              <a:gd name="T41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" h="94">
                <a:moveTo>
                  <a:pt x="35" y="0"/>
                </a:moveTo>
                <a:lnTo>
                  <a:pt x="31" y="7"/>
                </a:lnTo>
                <a:lnTo>
                  <a:pt x="23" y="9"/>
                </a:lnTo>
                <a:lnTo>
                  <a:pt x="22" y="9"/>
                </a:lnTo>
                <a:lnTo>
                  <a:pt x="22" y="11"/>
                </a:lnTo>
                <a:lnTo>
                  <a:pt x="20" y="12"/>
                </a:lnTo>
                <a:lnTo>
                  <a:pt x="19" y="15"/>
                </a:lnTo>
                <a:lnTo>
                  <a:pt x="14" y="19"/>
                </a:lnTo>
                <a:lnTo>
                  <a:pt x="14" y="24"/>
                </a:lnTo>
                <a:lnTo>
                  <a:pt x="10" y="26"/>
                </a:lnTo>
                <a:lnTo>
                  <a:pt x="7" y="34"/>
                </a:lnTo>
                <a:lnTo>
                  <a:pt x="10" y="41"/>
                </a:lnTo>
                <a:lnTo>
                  <a:pt x="8" y="49"/>
                </a:lnTo>
                <a:lnTo>
                  <a:pt x="7" y="56"/>
                </a:lnTo>
                <a:lnTo>
                  <a:pt x="3" y="61"/>
                </a:lnTo>
                <a:lnTo>
                  <a:pt x="3" y="68"/>
                </a:lnTo>
                <a:lnTo>
                  <a:pt x="1" y="75"/>
                </a:lnTo>
                <a:lnTo>
                  <a:pt x="1" y="79"/>
                </a:lnTo>
                <a:lnTo>
                  <a:pt x="0" y="86"/>
                </a:lnTo>
                <a:lnTo>
                  <a:pt x="1" y="91"/>
                </a:lnTo>
                <a:lnTo>
                  <a:pt x="3" y="9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5" name="Freeform 699"/>
          <p:cNvSpPr>
            <a:spLocks/>
          </p:cNvSpPr>
          <p:nvPr/>
        </p:nvSpPr>
        <p:spPr bwMode="auto">
          <a:xfrm>
            <a:off x="4965700" y="4767263"/>
            <a:ext cx="66675" cy="47625"/>
          </a:xfrm>
          <a:custGeom>
            <a:avLst/>
            <a:gdLst>
              <a:gd name="T0" fmla="*/ 0 w 42"/>
              <a:gd name="T1" fmla="*/ 0 h 30"/>
              <a:gd name="T2" fmla="*/ 5 w 42"/>
              <a:gd name="T3" fmla="*/ 3 h 30"/>
              <a:gd name="T4" fmla="*/ 9 w 42"/>
              <a:gd name="T5" fmla="*/ 7 h 30"/>
              <a:gd name="T6" fmla="*/ 9 w 42"/>
              <a:gd name="T7" fmla="*/ 8 h 30"/>
              <a:gd name="T8" fmla="*/ 9 w 42"/>
              <a:gd name="T9" fmla="*/ 12 h 30"/>
              <a:gd name="T10" fmla="*/ 11 w 42"/>
              <a:gd name="T11" fmla="*/ 16 h 30"/>
              <a:gd name="T12" fmla="*/ 12 w 42"/>
              <a:gd name="T13" fmla="*/ 16 h 30"/>
              <a:gd name="T14" fmla="*/ 12 w 42"/>
              <a:gd name="T15" fmla="*/ 18 h 30"/>
              <a:gd name="T16" fmla="*/ 13 w 42"/>
              <a:gd name="T17" fmla="*/ 19 h 30"/>
              <a:gd name="T18" fmla="*/ 20 w 42"/>
              <a:gd name="T19" fmla="*/ 23 h 30"/>
              <a:gd name="T20" fmla="*/ 22 w 42"/>
              <a:gd name="T21" fmla="*/ 24 h 30"/>
              <a:gd name="T22" fmla="*/ 28 w 42"/>
              <a:gd name="T23" fmla="*/ 24 h 30"/>
              <a:gd name="T24" fmla="*/ 34 w 42"/>
              <a:gd name="T25" fmla="*/ 27 h 30"/>
              <a:gd name="T26" fmla="*/ 42 w 42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30">
                <a:moveTo>
                  <a:pt x="0" y="0"/>
                </a:moveTo>
                <a:lnTo>
                  <a:pt x="5" y="3"/>
                </a:lnTo>
                <a:lnTo>
                  <a:pt x="9" y="7"/>
                </a:lnTo>
                <a:lnTo>
                  <a:pt x="9" y="8"/>
                </a:lnTo>
                <a:lnTo>
                  <a:pt x="9" y="12"/>
                </a:lnTo>
                <a:lnTo>
                  <a:pt x="11" y="16"/>
                </a:lnTo>
                <a:lnTo>
                  <a:pt x="12" y="16"/>
                </a:lnTo>
                <a:lnTo>
                  <a:pt x="12" y="18"/>
                </a:lnTo>
                <a:lnTo>
                  <a:pt x="13" y="19"/>
                </a:lnTo>
                <a:lnTo>
                  <a:pt x="20" y="23"/>
                </a:lnTo>
                <a:lnTo>
                  <a:pt x="22" y="24"/>
                </a:lnTo>
                <a:lnTo>
                  <a:pt x="28" y="24"/>
                </a:lnTo>
                <a:lnTo>
                  <a:pt x="34" y="27"/>
                </a:lnTo>
                <a:lnTo>
                  <a:pt x="42" y="3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6" name="Freeform 700"/>
          <p:cNvSpPr>
            <a:spLocks/>
          </p:cNvSpPr>
          <p:nvPr/>
        </p:nvSpPr>
        <p:spPr bwMode="auto">
          <a:xfrm>
            <a:off x="4716463" y="4706938"/>
            <a:ext cx="157163" cy="55563"/>
          </a:xfrm>
          <a:custGeom>
            <a:avLst/>
            <a:gdLst>
              <a:gd name="T0" fmla="*/ 0 w 99"/>
              <a:gd name="T1" fmla="*/ 0 h 35"/>
              <a:gd name="T2" fmla="*/ 3 w 99"/>
              <a:gd name="T3" fmla="*/ 1 h 35"/>
              <a:gd name="T4" fmla="*/ 11 w 99"/>
              <a:gd name="T5" fmla="*/ 4 h 35"/>
              <a:gd name="T6" fmla="*/ 14 w 99"/>
              <a:gd name="T7" fmla="*/ 9 h 35"/>
              <a:gd name="T8" fmla="*/ 22 w 99"/>
              <a:gd name="T9" fmla="*/ 11 h 35"/>
              <a:gd name="T10" fmla="*/ 23 w 99"/>
              <a:gd name="T11" fmla="*/ 11 h 35"/>
              <a:gd name="T12" fmla="*/ 31 w 99"/>
              <a:gd name="T13" fmla="*/ 13 h 35"/>
              <a:gd name="T14" fmla="*/ 39 w 99"/>
              <a:gd name="T15" fmla="*/ 19 h 35"/>
              <a:gd name="T16" fmla="*/ 41 w 99"/>
              <a:gd name="T17" fmla="*/ 20 h 35"/>
              <a:gd name="T18" fmla="*/ 44 w 99"/>
              <a:gd name="T19" fmla="*/ 24 h 35"/>
              <a:gd name="T20" fmla="*/ 48 w 99"/>
              <a:gd name="T21" fmla="*/ 24 h 35"/>
              <a:gd name="T22" fmla="*/ 50 w 99"/>
              <a:gd name="T23" fmla="*/ 23 h 35"/>
              <a:gd name="T24" fmla="*/ 63 w 99"/>
              <a:gd name="T25" fmla="*/ 26 h 35"/>
              <a:gd name="T26" fmla="*/ 69 w 99"/>
              <a:gd name="T27" fmla="*/ 30 h 35"/>
              <a:gd name="T28" fmla="*/ 71 w 99"/>
              <a:gd name="T29" fmla="*/ 30 h 35"/>
              <a:gd name="T30" fmla="*/ 79 w 99"/>
              <a:gd name="T31" fmla="*/ 35 h 35"/>
              <a:gd name="T32" fmla="*/ 91 w 99"/>
              <a:gd name="T33" fmla="*/ 34 h 35"/>
              <a:gd name="T34" fmla="*/ 99 w 99"/>
              <a:gd name="T35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" h="35">
                <a:moveTo>
                  <a:pt x="0" y="0"/>
                </a:moveTo>
                <a:lnTo>
                  <a:pt x="3" y="1"/>
                </a:lnTo>
                <a:lnTo>
                  <a:pt x="11" y="4"/>
                </a:lnTo>
                <a:lnTo>
                  <a:pt x="14" y="9"/>
                </a:lnTo>
                <a:lnTo>
                  <a:pt x="22" y="11"/>
                </a:lnTo>
                <a:lnTo>
                  <a:pt x="23" y="11"/>
                </a:lnTo>
                <a:lnTo>
                  <a:pt x="31" y="13"/>
                </a:lnTo>
                <a:lnTo>
                  <a:pt x="39" y="19"/>
                </a:lnTo>
                <a:lnTo>
                  <a:pt x="41" y="20"/>
                </a:lnTo>
                <a:lnTo>
                  <a:pt x="44" y="24"/>
                </a:lnTo>
                <a:lnTo>
                  <a:pt x="48" y="24"/>
                </a:lnTo>
                <a:lnTo>
                  <a:pt x="50" y="23"/>
                </a:lnTo>
                <a:lnTo>
                  <a:pt x="63" y="26"/>
                </a:lnTo>
                <a:lnTo>
                  <a:pt x="69" y="30"/>
                </a:lnTo>
                <a:lnTo>
                  <a:pt x="71" y="30"/>
                </a:lnTo>
                <a:lnTo>
                  <a:pt x="79" y="35"/>
                </a:lnTo>
                <a:lnTo>
                  <a:pt x="91" y="34"/>
                </a:lnTo>
                <a:lnTo>
                  <a:pt x="99" y="3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7" name="Freeform 701"/>
          <p:cNvSpPr>
            <a:spLocks/>
          </p:cNvSpPr>
          <p:nvPr/>
        </p:nvSpPr>
        <p:spPr bwMode="auto">
          <a:xfrm>
            <a:off x="4335463" y="4678363"/>
            <a:ext cx="26988" cy="1588"/>
          </a:xfrm>
          <a:custGeom>
            <a:avLst/>
            <a:gdLst>
              <a:gd name="T0" fmla="*/ 17 w 17"/>
              <a:gd name="T1" fmla="*/ 1 h 1"/>
              <a:gd name="T2" fmla="*/ 13 w 17"/>
              <a:gd name="T3" fmla="*/ 0 h 1"/>
              <a:gd name="T4" fmla="*/ 7 w 17"/>
              <a:gd name="T5" fmla="*/ 0 h 1"/>
              <a:gd name="T6" fmla="*/ 4 w 17"/>
              <a:gd name="T7" fmla="*/ 0 h 1"/>
              <a:gd name="T8" fmla="*/ 0 w 17"/>
              <a:gd name="T9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">
                <a:moveTo>
                  <a:pt x="17" y="1"/>
                </a:moveTo>
                <a:lnTo>
                  <a:pt x="13" y="0"/>
                </a:lnTo>
                <a:lnTo>
                  <a:pt x="7" y="0"/>
                </a:lnTo>
                <a:lnTo>
                  <a:pt x="4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8" name="Freeform 702"/>
          <p:cNvSpPr>
            <a:spLocks/>
          </p:cNvSpPr>
          <p:nvPr/>
        </p:nvSpPr>
        <p:spPr bwMode="auto">
          <a:xfrm>
            <a:off x="4848225" y="4621213"/>
            <a:ext cx="185738" cy="193675"/>
          </a:xfrm>
          <a:custGeom>
            <a:avLst/>
            <a:gdLst>
              <a:gd name="T0" fmla="*/ 0 w 117"/>
              <a:gd name="T1" fmla="*/ 0 h 122"/>
              <a:gd name="T2" fmla="*/ 11 w 117"/>
              <a:gd name="T3" fmla="*/ 7 h 122"/>
              <a:gd name="T4" fmla="*/ 18 w 117"/>
              <a:gd name="T5" fmla="*/ 17 h 122"/>
              <a:gd name="T6" fmla="*/ 34 w 117"/>
              <a:gd name="T7" fmla="*/ 25 h 122"/>
              <a:gd name="T8" fmla="*/ 44 w 117"/>
              <a:gd name="T9" fmla="*/ 25 h 122"/>
              <a:gd name="T10" fmla="*/ 55 w 117"/>
              <a:gd name="T11" fmla="*/ 29 h 122"/>
              <a:gd name="T12" fmla="*/ 64 w 117"/>
              <a:gd name="T13" fmla="*/ 39 h 122"/>
              <a:gd name="T14" fmla="*/ 75 w 117"/>
              <a:gd name="T15" fmla="*/ 51 h 122"/>
              <a:gd name="T16" fmla="*/ 82 w 117"/>
              <a:gd name="T17" fmla="*/ 63 h 122"/>
              <a:gd name="T18" fmla="*/ 85 w 117"/>
              <a:gd name="T19" fmla="*/ 69 h 122"/>
              <a:gd name="T20" fmla="*/ 87 w 117"/>
              <a:gd name="T21" fmla="*/ 71 h 122"/>
              <a:gd name="T22" fmla="*/ 89 w 117"/>
              <a:gd name="T23" fmla="*/ 73 h 122"/>
              <a:gd name="T24" fmla="*/ 98 w 117"/>
              <a:gd name="T25" fmla="*/ 85 h 122"/>
              <a:gd name="T26" fmla="*/ 100 w 117"/>
              <a:gd name="T27" fmla="*/ 86 h 122"/>
              <a:gd name="T28" fmla="*/ 102 w 117"/>
              <a:gd name="T29" fmla="*/ 92 h 122"/>
              <a:gd name="T30" fmla="*/ 102 w 117"/>
              <a:gd name="T31" fmla="*/ 99 h 122"/>
              <a:gd name="T32" fmla="*/ 116 w 117"/>
              <a:gd name="T33" fmla="*/ 108 h 122"/>
              <a:gd name="T34" fmla="*/ 117 w 117"/>
              <a:gd name="T35" fmla="*/ 112 h 122"/>
              <a:gd name="T36" fmla="*/ 116 w 117"/>
              <a:gd name="T37" fmla="*/ 120 h 122"/>
              <a:gd name="T38" fmla="*/ 116 w 117"/>
              <a:gd name="T39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7" h="122">
                <a:moveTo>
                  <a:pt x="0" y="0"/>
                </a:moveTo>
                <a:lnTo>
                  <a:pt x="11" y="7"/>
                </a:lnTo>
                <a:lnTo>
                  <a:pt x="18" y="17"/>
                </a:lnTo>
                <a:lnTo>
                  <a:pt x="34" y="25"/>
                </a:lnTo>
                <a:lnTo>
                  <a:pt x="44" y="25"/>
                </a:lnTo>
                <a:lnTo>
                  <a:pt x="55" y="29"/>
                </a:lnTo>
                <a:lnTo>
                  <a:pt x="64" y="39"/>
                </a:lnTo>
                <a:lnTo>
                  <a:pt x="75" y="51"/>
                </a:lnTo>
                <a:lnTo>
                  <a:pt x="82" y="63"/>
                </a:lnTo>
                <a:lnTo>
                  <a:pt x="85" y="69"/>
                </a:lnTo>
                <a:lnTo>
                  <a:pt x="87" y="71"/>
                </a:lnTo>
                <a:lnTo>
                  <a:pt x="89" y="73"/>
                </a:lnTo>
                <a:lnTo>
                  <a:pt x="98" y="85"/>
                </a:lnTo>
                <a:lnTo>
                  <a:pt x="100" y="86"/>
                </a:lnTo>
                <a:lnTo>
                  <a:pt x="102" y="92"/>
                </a:lnTo>
                <a:lnTo>
                  <a:pt x="102" y="99"/>
                </a:lnTo>
                <a:lnTo>
                  <a:pt x="116" y="108"/>
                </a:lnTo>
                <a:lnTo>
                  <a:pt x="117" y="112"/>
                </a:lnTo>
                <a:lnTo>
                  <a:pt x="116" y="120"/>
                </a:lnTo>
                <a:lnTo>
                  <a:pt x="116" y="1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9" name="Freeform 703"/>
          <p:cNvSpPr>
            <a:spLocks/>
          </p:cNvSpPr>
          <p:nvPr/>
        </p:nvSpPr>
        <p:spPr bwMode="auto">
          <a:xfrm>
            <a:off x="4703763" y="4451350"/>
            <a:ext cx="120650" cy="150813"/>
          </a:xfrm>
          <a:custGeom>
            <a:avLst/>
            <a:gdLst>
              <a:gd name="T0" fmla="*/ 76 w 76"/>
              <a:gd name="T1" fmla="*/ 95 h 95"/>
              <a:gd name="T2" fmla="*/ 68 w 76"/>
              <a:gd name="T3" fmla="*/ 94 h 95"/>
              <a:gd name="T4" fmla="*/ 62 w 76"/>
              <a:gd name="T5" fmla="*/ 92 h 95"/>
              <a:gd name="T6" fmla="*/ 54 w 76"/>
              <a:gd name="T7" fmla="*/ 91 h 95"/>
              <a:gd name="T8" fmla="*/ 50 w 76"/>
              <a:gd name="T9" fmla="*/ 83 h 95"/>
              <a:gd name="T10" fmla="*/ 45 w 76"/>
              <a:gd name="T11" fmla="*/ 79 h 95"/>
              <a:gd name="T12" fmla="*/ 45 w 76"/>
              <a:gd name="T13" fmla="*/ 77 h 95"/>
              <a:gd name="T14" fmla="*/ 43 w 76"/>
              <a:gd name="T15" fmla="*/ 75 h 95"/>
              <a:gd name="T16" fmla="*/ 37 w 76"/>
              <a:gd name="T17" fmla="*/ 61 h 95"/>
              <a:gd name="T18" fmla="*/ 32 w 76"/>
              <a:gd name="T19" fmla="*/ 46 h 95"/>
              <a:gd name="T20" fmla="*/ 32 w 76"/>
              <a:gd name="T21" fmla="*/ 38 h 95"/>
              <a:gd name="T22" fmla="*/ 32 w 76"/>
              <a:gd name="T23" fmla="*/ 37 h 95"/>
              <a:gd name="T24" fmla="*/ 26 w 76"/>
              <a:gd name="T25" fmla="*/ 37 h 95"/>
              <a:gd name="T26" fmla="*/ 22 w 76"/>
              <a:gd name="T27" fmla="*/ 35 h 95"/>
              <a:gd name="T28" fmla="*/ 17 w 76"/>
              <a:gd name="T29" fmla="*/ 34 h 95"/>
              <a:gd name="T30" fmla="*/ 15 w 76"/>
              <a:gd name="T31" fmla="*/ 31 h 95"/>
              <a:gd name="T32" fmla="*/ 12 w 76"/>
              <a:gd name="T33" fmla="*/ 28 h 95"/>
              <a:gd name="T34" fmla="*/ 8 w 76"/>
              <a:gd name="T35" fmla="*/ 22 h 95"/>
              <a:gd name="T36" fmla="*/ 7 w 76"/>
              <a:gd name="T37" fmla="*/ 20 h 95"/>
              <a:gd name="T38" fmla="*/ 5 w 76"/>
              <a:gd name="T39" fmla="*/ 17 h 95"/>
              <a:gd name="T40" fmla="*/ 7 w 76"/>
              <a:gd name="T41" fmla="*/ 15 h 95"/>
              <a:gd name="T42" fmla="*/ 7 w 76"/>
              <a:gd name="T43" fmla="*/ 13 h 95"/>
              <a:gd name="T44" fmla="*/ 5 w 76"/>
              <a:gd name="T45" fmla="*/ 7 h 95"/>
              <a:gd name="T46" fmla="*/ 5 w 76"/>
              <a:gd name="T47" fmla="*/ 5 h 95"/>
              <a:gd name="T48" fmla="*/ 4 w 76"/>
              <a:gd name="T49" fmla="*/ 5 h 95"/>
              <a:gd name="T50" fmla="*/ 1 w 76"/>
              <a:gd name="T51" fmla="*/ 5 h 95"/>
              <a:gd name="T52" fmla="*/ 1 w 76"/>
              <a:gd name="T53" fmla="*/ 1 h 95"/>
              <a:gd name="T54" fmla="*/ 0 w 76"/>
              <a:gd name="T5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6" h="95">
                <a:moveTo>
                  <a:pt x="76" y="95"/>
                </a:moveTo>
                <a:lnTo>
                  <a:pt x="68" y="94"/>
                </a:lnTo>
                <a:lnTo>
                  <a:pt x="62" y="92"/>
                </a:lnTo>
                <a:lnTo>
                  <a:pt x="54" y="91"/>
                </a:lnTo>
                <a:lnTo>
                  <a:pt x="50" y="83"/>
                </a:lnTo>
                <a:lnTo>
                  <a:pt x="45" y="79"/>
                </a:lnTo>
                <a:lnTo>
                  <a:pt x="45" y="77"/>
                </a:lnTo>
                <a:lnTo>
                  <a:pt x="43" y="75"/>
                </a:lnTo>
                <a:lnTo>
                  <a:pt x="37" y="61"/>
                </a:lnTo>
                <a:lnTo>
                  <a:pt x="32" y="46"/>
                </a:lnTo>
                <a:lnTo>
                  <a:pt x="32" y="38"/>
                </a:lnTo>
                <a:lnTo>
                  <a:pt x="32" y="37"/>
                </a:lnTo>
                <a:lnTo>
                  <a:pt x="26" y="37"/>
                </a:lnTo>
                <a:lnTo>
                  <a:pt x="22" y="35"/>
                </a:lnTo>
                <a:lnTo>
                  <a:pt x="17" y="34"/>
                </a:lnTo>
                <a:lnTo>
                  <a:pt x="15" y="31"/>
                </a:lnTo>
                <a:lnTo>
                  <a:pt x="12" y="28"/>
                </a:lnTo>
                <a:lnTo>
                  <a:pt x="8" y="22"/>
                </a:lnTo>
                <a:lnTo>
                  <a:pt x="7" y="20"/>
                </a:lnTo>
                <a:lnTo>
                  <a:pt x="5" y="17"/>
                </a:lnTo>
                <a:lnTo>
                  <a:pt x="7" y="15"/>
                </a:lnTo>
                <a:lnTo>
                  <a:pt x="7" y="13"/>
                </a:lnTo>
                <a:lnTo>
                  <a:pt x="5" y="7"/>
                </a:lnTo>
                <a:lnTo>
                  <a:pt x="5" y="5"/>
                </a:lnTo>
                <a:lnTo>
                  <a:pt x="4" y="5"/>
                </a:lnTo>
                <a:lnTo>
                  <a:pt x="1" y="5"/>
                </a:lnTo>
                <a:lnTo>
                  <a:pt x="1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0" name="Freeform 704"/>
          <p:cNvSpPr>
            <a:spLocks/>
          </p:cNvSpPr>
          <p:nvPr/>
        </p:nvSpPr>
        <p:spPr bwMode="auto">
          <a:xfrm>
            <a:off x="5048250" y="4462463"/>
            <a:ext cx="33338" cy="107950"/>
          </a:xfrm>
          <a:custGeom>
            <a:avLst/>
            <a:gdLst>
              <a:gd name="T0" fmla="*/ 15 w 21"/>
              <a:gd name="T1" fmla="*/ 68 h 68"/>
              <a:gd name="T2" fmla="*/ 16 w 21"/>
              <a:gd name="T3" fmla="*/ 60 h 68"/>
              <a:gd name="T4" fmla="*/ 16 w 21"/>
              <a:gd name="T5" fmla="*/ 53 h 68"/>
              <a:gd name="T6" fmla="*/ 16 w 21"/>
              <a:gd name="T7" fmla="*/ 51 h 68"/>
              <a:gd name="T8" fmla="*/ 15 w 21"/>
              <a:gd name="T9" fmla="*/ 49 h 68"/>
              <a:gd name="T10" fmla="*/ 9 w 21"/>
              <a:gd name="T11" fmla="*/ 42 h 68"/>
              <a:gd name="T12" fmla="*/ 9 w 21"/>
              <a:gd name="T13" fmla="*/ 35 h 68"/>
              <a:gd name="T14" fmla="*/ 15 w 21"/>
              <a:gd name="T15" fmla="*/ 21 h 68"/>
              <a:gd name="T16" fmla="*/ 16 w 21"/>
              <a:gd name="T17" fmla="*/ 20 h 68"/>
              <a:gd name="T18" fmla="*/ 19 w 21"/>
              <a:gd name="T19" fmla="*/ 17 h 68"/>
              <a:gd name="T20" fmla="*/ 20 w 21"/>
              <a:gd name="T21" fmla="*/ 12 h 68"/>
              <a:gd name="T22" fmla="*/ 21 w 21"/>
              <a:gd name="T23" fmla="*/ 8 h 68"/>
              <a:gd name="T24" fmla="*/ 20 w 21"/>
              <a:gd name="T25" fmla="*/ 4 h 68"/>
              <a:gd name="T26" fmla="*/ 15 w 21"/>
              <a:gd name="T27" fmla="*/ 1 h 68"/>
              <a:gd name="T28" fmla="*/ 5 w 21"/>
              <a:gd name="T29" fmla="*/ 1 h 68"/>
              <a:gd name="T30" fmla="*/ 0 w 21"/>
              <a:gd name="T3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1" h="68">
                <a:moveTo>
                  <a:pt x="15" y="68"/>
                </a:moveTo>
                <a:lnTo>
                  <a:pt x="16" y="60"/>
                </a:lnTo>
                <a:lnTo>
                  <a:pt x="16" y="53"/>
                </a:lnTo>
                <a:lnTo>
                  <a:pt x="16" y="51"/>
                </a:lnTo>
                <a:lnTo>
                  <a:pt x="15" y="49"/>
                </a:lnTo>
                <a:lnTo>
                  <a:pt x="9" y="42"/>
                </a:lnTo>
                <a:lnTo>
                  <a:pt x="9" y="35"/>
                </a:lnTo>
                <a:lnTo>
                  <a:pt x="15" y="21"/>
                </a:lnTo>
                <a:lnTo>
                  <a:pt x="16" y="20"/>
                </a:lnTo>
                <a:lnTo>
                  <a:pt x="19" y="17"/>
                </a:lnTo>
                <a:lnTo>
                  <a:pt x="20" y="12"/>
                </a:lnTo>
                <a:lnTo>
                  <a:pt x="21" y="8"/>
                </a:lnTo>
                <a:lnTo>
                  <a:pt x="20" y="4"/>
                </a:lnTo>
                <a:lnTo>
                  <a:pt x="15" y="1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1" name="Freeform 705"/>
          <p:cNvSpPr>
            <a:spLocks/>
          </p:cNvSpPr>
          <p:nvPr/>
        </p:nvSpPr>
        <p:spPr bwMode="auto">
          <a:xfrm>
            <a:off x="5048250" y="4441825"/>
            <a:ext cx="3175" cy="20638"/>
          </a:xfrm>
          <a:custGeom>
            <a:avLst/>
            <a:gdLst>
              <a:gd name="T0" fmla="*/ 0 w 2"/>
              <a:gd name="T1" fmla="*/ 13 h 13"/>
              <a:gd name="T2" fmla="*/ 0 w 2"/>
              <a:gd name="T3" fmla="*/ 11 h 13"/>
              <a:gd name="T4" fmla="*/ 1 w 2"/>
              <a:gd name="T5" fmla="*/ 10 h 13"/>
              <a:gd name="T6" fmla="*/ 2 w 2"/>
              <a:gd name="T7" fmla="*/ 7 h 13"/>
              <a:gd name="T8" fmla="*/ 2 w 2"/>
              <a:gd name="T9" fmla="*/ 3 h 13"/>
              <a:gd name="T10" fmla="*/ 2 w 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" h="13">
                <a:moveTo>
                  <a:pt x="0" y="13"/>
                </a:moveTo>
                <a:lnTo>
                  <a:pt x="0" y="11"/>
                </a:lnTo>
                <a:lnTo>
                  <a:pt x="1" y="10"/>
                </a:lnTo>
                <a:lnTo>
                  <a:pt x="2" y="7"/>
                </a:lnTo>
                <a:lnTo>
                  <a:pt x="2" y="3"/>
                </a:lnTo>
                <a:lnTo>
                  <a:pt x="2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2" name="Freeform 706"/>
          <p:cNvSpPr>
            <a:spLocks/>
          </p:cNvSpPr>
          <p:nvPr/>
        </p:nvSpPr>
        <p:spPr bwMode="auto">
          <a:xfrm>
            <a:off x="5256213" y="4459288"/>
            <a:ext cx="179388" cy="642938"/>
          </a:xfrm>
          <a:custGeom>
            <a:avLst/>
            <a:gdLst>
              <a:gd name="T0" fmla="*/ 110 w 113"/>
              <a:gd name="T1" fmla="*/ 3 h 405"/>
              <a:gd name="T2" fmla="*/ 105 w 113"/>
              <a:gd name="T3" fmla="*/ 10 h 405"/>
              <a:gd name="T4" fmla="*/ 101 w 113"/>
              <a:gd name="T5" fmla="*/ 14 h 405"/>
              <a:gd name="T6" fmla="*/ 88 w 113"/>
              <a:gd name="T7" fmla="*/ 38 h 405"/>
              <a:gd name="T8" fmla="*/ 76 w 113"/>
              <a:gd name="T9" fmla="*/ 47 h 405"/>
              <a:gd name="T10" fmla="*/ 72 w 113"/>
              <a:gd name="T11" fmla="*/ 53 h 405"/>
              <a:gd name="T12" fmla="*/ 64 w 113"/>
              <a:gd name="T13" fmla="*/ 60 h 405"/>
              <a:gd name="T14" fmla="*/ 57 w 113"/>
              <a:gd name="T15" fmla="*/ 66 h 405"/>
              <a:gd name="T16" fmla="*/ 46 w 113"/>
              <a:gd name="T17" fmla="*/ 75 h 405"/>
              <a:gd name="T18" fmla="*/ 38 w 113"/>
              <a:gd name="T19" fmla="*/ 83 h 405"/>
              <a:gd name="T20" fmla="*/ 28 w 113"/>
              <a:gd name="T21" fmla="*/ 97 h 405"/>
              <a:gd name="T22" fmla="*/ 13 w 113"/>
              <a:gd name="T23" fmla="*/ 102 h 405"/>
              <a:gd name="T24" fmla="*/ 5 w 113"/>
              <a:gd name="T25" fmla="*/ 115 h 405"/>
              <a:gd name="T26" fmla="*/ 0 w 113"/>
              <a:gd name="T27" fmla="*/ 128 h 405"/>
              <a:gd name="T28" fmla="*/ 1 w 113"/>
              <a:gd name="T29" fmla="*/ 146 h 405"/>
              <a:gd name="T30" fmla="*/ 5 w 113"/>
              <a:gd name="T31" fmla="*/ 152 h 405"/>
              <a:gd name="T32" fmla="*/ 13 w 113"/>
              <a:gd name="T33" fmla="*/ 162 h 405"/>
              <a:gd name="T34" fmla="*/ 26 w 113"/>
              <a:gd name="T35" fmla="*/ 175 h 405"/>
              <a:gd name="T36" fmla="*/ 30 w 113"/>
              <a:gd name="T37" fmla="*/ 183 h 405"/>
              <a:gd name="T38" fmla="*/ 26 w 113"/>
              <a:gd name="T39" fmla="*/ 202 h 405"/>
              <a:gd name="T40" fmla="*/ 30 w 113"/>
              <a:gd name="T41" fmla="*/ 213 h 405"/>
              <a:gd name="T42" fmla="*/ 30 w 113"/>
              <a:gd name="T43" fmla="*/ 216 h 405"/>
              <a:gd name="T44" fmla="*/ 23 w 113"/>
              <a:gd name="T45" fmla="*/ 231 h 405"/>
              <a:gd name="T46" fmla="*/ 20 w 113"/>
              <a:gd name="T47" fmla="*/ 243 h 405"/>
              <a:gd name="T48" fmla="*/ 20 w 113"/>
              <a:gd name="T49" fmla="*/ 247 h 405"/>
              <a:gd name="T50" fmla="*/ 27 w 113"/>
              <a:gd name="T51" fmla="*/ 257 h 405"/>
              <a:gd name="T52" fmla="*/ 24 w 113"/>
              <a:gd name="T53" fmla="*/ 266 h 405"/>
              <a:gd name="T54" fmla="*/ 30 w 113"/>
              <a:gd name="T55" fmla="*/ 278 h 405"/>
              <a:gd name="T56" fmla="*/ 39 w 113"/>
              <a:gd name="T57" fmla="*/ 288 h 405"/>
              <a:gd name="T58" fmla="*/ 41 w 113"/>
              <a:gd name="T59" fmla="*/ 293 h 405"/>
              <a:gd name="T60" fmla="*/ 45 w 113"/>
              <a:gd name="T61" fmla="*/ 312 h 405"/>
              <a:gd name="T62" fmla="*/ 45 w 113"/>
              <a:gd name="T63" fmla="*/ 326 h 405"/>
              <a:gd name="T64" fmla="*/ 62 w 113"/>
              <a:gd name="T65" fmla="*/ 348 h 405"/>
              <a:gd name="T66" fmla="*/ 68 w 113"/>
              <a:gd name="T67" fmla="*/ 362 h 405"/>
              <a:gd name="T68" fmla="*/ 73 w 113"/>
              <a:gd name="T69" fmla="*/ 374 h 405"/>
              <a:gd name="T70" fmla="*/ 75 w 113"/>
              <a:gd name="T71" fmla="*/ 377 h 405"/>
              <a:gd name="T72" fmla="*/ 77 w 113"/>
              <a:gd name="T73" fmla="*/ 383 h 405"/>
              <a:gd name="T74" fmla="*/ 77 w 113"/>
              <a:gd name="T75" fmla="*/ 386 h 405"/>
              <a:gd name="T76" fmla="*/ 79 w 113"/>
              <a:gd name="T77" fmla="*/ 39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" h="405">
                <a:moveTo>
                  <a:pt x="113" y="0"/>
                </a:moveTo>
                <a:lnTo>
                  <a:pt x="110" y="3"/>
                </a:lnTo>
                <a:lnTo>
                  <a:pt x="107" y="2"/>
                </a:lnTo>
                <a:lnTo>
                  <a:pt x="105" y="10"/>
                </a:lnTo>
                <a:lnTo>
                  <a:pt x="103" y="11"/>
                </a:lnTo>
                <a:lnTo>
                  <a:pt x="101" y="14"/>
                </a:lnTo>
                <a:lnTo>
                  <a:pt x="96" y="21"/>
                </a:lnTo>
                <a:lnTo>
                  <a:pt x="88" y="38"/>
                </a:lnTo>
                <a:lnTo>
                  <a:pt x="88" y="40"/>
                </a:lnTo>
                <a:lnTo>
                  <a:pt x="76" y="47"/>
                </a:lnTo>
                <a:lnTo>
                  <a:pt x="75" y="48"/>
                </a:lnTo>
                <a:lnTo>
                  <a:pt x="72" y="53"/>
                </a:lnTo>
                <a:lnTo>
                  <a:pt x="66" y="59"/>
                </a:lnTo>
                <a:lnTo>
                  <a:pt x="64" y="60"/>
                </a:lnTo>
                <a:lnTo>
                  <a:pt x="58" y="66"/>
                </a:lnTo>
                <a:lnTo>
                  <a:pt x="57" y="66"/>
                </a:lnTo>
                <a:lnTo>
                  <a:pt x="53" y="67"/>
                </a:lnTo>
                <a:lnTo>
                  <a:pt x="46" y="75"/>
                </a:lnTo>
                <a:lnTo>
                  <a:pt x="39" y="79"/>
                </a:lnTo>
                <a:lnTo>
                  <a:pt x="38" y="83"/>
                </a:lnTo>
                <a:lnTo>
                  <a:pt x="36" y="86"/>
                </a:lnTo>
                <a:lnTo>
                  <a:pt x="28" y="97"/>
                </a:lnTo>
                <a:lnTo>
                  <a:pt x="23" y="101"/>
                </a:lnTo>
                <a:lnTo>
                  <a:pt x="13" y="102"/>
                </a:lnTo>
                <a:lnTo>
                  <a:pt x="8" y="107"/>
                </a:lnTo>
                <a:lnTo>
                  <a:pt x="5" y="115"/>
                </a:lnTo>
                <a:lnTo>
                  <a:pt x="5" y="117"/>
                </a:lnTo>
                <a:lnTo>
                  <a:pt x="0" y="128"/>
                </a:lnTo>
                <a:lnTo>
                  <a:pt x="0" y="139"/>
                </a:lnTo>
                <a:lnTo>
                  <a:pt x="1" y="146"/>
                </a:lnTo>
                <a:lnTo>
                  <a:pt x="1" y="147"/>
                </a:lnTo>
                <a:lnTo>
                  <a:pt x="5" y="152"/>
                </a:lnTo>
                <a:lnTo>
                  <a:pt x="8" y="153"/>
                </a:lnTo>
                <a:lnTo>
                  <a:pt x="13" y="162"/>
                </a:lnTo>
                <a:lnTo>
                  <a:pt x="23" y="169"/>
                </a:lnTo>
                <a:lnTo>
                  <a:pt x="26" y="175"/>
                </a:lnTo>
                <a:lnTo>
                  <a:pt x="30" y="180"/>
                </a:lnTo>
                <a:lnTo>
                  <a:pt x="30" y="183"/>
                </a:lnTo>
                <a:lnTo>
                  <a:pt x="28" y="195"/>
                </a:lnTo>
                <a:lnTo>
                  <a:pt x="26" y="202"/>
                </a:lnTo>
                <a:lnTo>
                  <a:pt x="28" y="206"/>
                </a:lnTo>
                <a:lnTo>
                  <a:pt x="30" y="213"/>
                </a:lnTo>
                <a:lnTo>
                  <a:pt x="30" y="214"/>
                </a:lnTo>
                <a:lnTo>
                  <a:pt x="30" y="216"/>
                </a:lnTo>
                <a:lnTo>
                  <a:pt x="23" y="221"/>
                </a:lnTo>
                <a:lnTo>
                  <a:pt x="23" y="231"/>
                </a:lnTo>
                <a:lnTo>
                  <a:pt x="19" y="236"/>
                </a:lnTo>
                <a:lnTo>
                  <a:pt x="20" y="243"/>
                </a:lnTo>
                <a:lnTo>
                  <a:pt x="20" y="246"/>
                </a:lnTo>
                <a:lnTo>
                  <a:pt x="20" y="247"/>
                </a:lnTo>
                <a:lnTo>
                  <a:pt x="24" y="251"/>
                </a:lnTo>
                <a:lnTo>
                  <a:pt x="27" y="257"/>
                </a:lnTo>
                <a:lnTo>
                  <a:pt x="26" y="262"/>
                </a:lnTo>
                <a:lnTo>
                  <a:pt x="24" y="266"/>
                </a:lnTo>
                <a:lnTo>
                  <a:pt x="26" y="276"/>
                </a:lnTo>
                <a:lnTo>
                  <a:pt x="30" y="278"/>
                </a:lnTo>
                <a:lnTo>
                  <a:pt x="35" y="280"/>
                </a:lnTo>
                <a:lnTo>
                  <a:pt x="39" y="288"/>
                </a:lnTo>
                <a:lnTo>
                  <a:pt x="41" y="289"/>
                </a:lnTo>
                <a:lnTo>
                  <a:pt x="41" y="293"/>
                </a:lnTo>
                <a:lnTo>
                  <a:pt x="46" y="306"/>
                </a:lnTo>
                <a:lnTo>
                  <a:pt x="45" y="312"/>
                </a:lnTo>
                <a:lnTo>
                  <a:pt x="42" y="317"/>
                </a:lnTo>
                <a:lnTo>
                  <a:pt x="45" y="326"/>
                </a:lnTo>
                <a:lnTo>
                  <a:pt x="51" y="336"/>
                </a:lnTo>
                <a:lnTo>
                  <a:pt x="62" y="348"/>
                </a:lnTo>
                <a:lnTo>
                  <a:pt x="68" y="355"/>
                </a:lnTo>
                <a:lnTo>
                  <a:pt x="68" y="362"/>
                </a:lnTo>
                <a:lnTo>
                  <a:pt x="71" y="367"/>
                </a:lnTo>
                <a:lnTo>
                  <a:pt x="73" y="374"/>
                </a:lnTo>
                <a:lnTo>
                  <a:pt x="75" y="375"/>
                </a:lnTo>
                <a:lnTo>
                  <a:pt x="75" y="377"/>
                </a:lnTo>
                <a:lnTo>
                  <a:pt x="77" y="382"/>
                </a:lnTo>
                <a:lnTo>
                  <a:pt x="77" y="383"/>
                </a:lnTo>
                <a:lnTo>
                  <a:pt x="77" y="385"/>
                </a:lnTo>
                <a:lnTo>
                  <a:pt x="77" y="386"/>
                </a:lnTo>
                <a:lnTo>
                  <a:pt x="76" y="390"/>
                </a:lnTo>
                <a:lnTo>
                  <a:pt x="79" y="397"/>
                </a:lnTo>
                <a:lnTo>
                  <a:pt x="81" y="40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3" name="Freeform 707"/>
          <p:cNvSpPr>
            <a:spLocks/>
          </p:cNvSpPr>
          <p:nvPr/>
        </p:nvSpPr>
        <p:spPr bwMode="auto">
          <a:xfrm>
            <a:off x="4873625" y="4418013"/>
            <a:ext cx="174625" cy="63500"/>
          </a:xfrm>
          <a:custGeom>
            <a:avLst/>
            <a:gdLst>
              <a:gd name="T0" fmla="*/ 0 w 110"/>
              <a:gd name="T1" fmla="*/ 0 h 40"/>
              <a:gd name="T2" fmla="*/ 2 w 110"/>
              <a:gd name="T3" fmla="*/ 2 h 40"/>
              <a:gd name="T4" fmla="*/ 6 w 110"/>
              <a:gd name="T5" fmla="*/ 4 h 40"/>
              <a:gd name="T6" fmla="*/ 21 w 110"/>
              <a:gd name="T7" fmla="*/ 11 h 40"/>
              <a:gd name="T8" fmla="*/ 40 w 110"/>
              <a:gd name="T9" fmla="*/ 17 h 40"/>
              <a:gd name="T10" fmla="*/ 44 w 110"/>
              <a:gd name="T11" fmla="*/ 23 h 40"/>
              <a:gd name="T12" fmla="*/ 46 w 110"/>
              <a:gd name="T13" fmla="*/ 23 h 40"/>
              <a:gd name="T14" fmla="*/ 51 w 110"/>
              <a:gd name="T15" fmla="*/ 25 h 40"/>
              <a:gd name="T16" fmla="*/ 52 w 110"/>
              <a:gd name="T17" fmla="*/ 26 h 40"/>
              <a:gd name="T18" fmla="*/ 58 w 110"/>
              <a:gd name="T19" fmla="*/ 32 h 40"/>
              <a:gd name="T20" fmla="*/ 63 w 110"/>
              <a:gd name="T21" fmla="*/ 40 h 40"/>
              <a:gd name="T22" fmla="*/ 67 w 110"/>
              <a:gd name="T23" fmla="*/ 38 h 40"/>
              <a:gd name="T24" fmla="*/ 67 w 110"/>
              <a:gd name="T25" fmla="*/ 36 h 40"/>
              <a:gd name="T26" fmla="*/ 70 w 110"/>
              <a:gd name="T27" fmla="*/ 34 h 40"/>
              <a:gd name="T28" fmla="*/ 71 w 110"/>
              <a:gd name="T29" fmla="*/ 33 h 40"/>
              <a:gd name="T30" fmla="*/ 77 w 110"/>
              <a:gd name="T31" fmla="*/ 33 h 40"/>
              <a:gd name="T32" fmla="*/ 80 w 110"/>
              <a:gd name="T33" fmla="*/ 33 h 40"/>
              <a:gd name="T34" fmla="*/ 89 w 110"/>
              <a:gd name="T35" fmla="*/ 33 h 40"/>
              <a:gd name="T36" fmla="*/ 95 w 110"/>
              <a:gd name="T37" fmla="*/ 36 h 40"/>
              <a:gd name="T38" fmla="*/ 100 w 110"/>
              <a:gd name="T39" fmla="*/ 34 h 40"/>
              <a:gd name="T40" fmla="*/ 106 w 110"/>
              <a:gd name="T41" fmla="*/ 29 h 40"/>
              <a:gd name="T42" fmla="*/ 110 w 110"/>
              <a:gd name="T43" fmla="*/ 2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0" h="40">
                <a:moveTo>
                  <a:pt x="0" y="0"/>
                </a:moveTo>
                <a:lnTo>
                  <a:pt x="2" y="2"/>
                </a:lnTo>
                <a:lnTo>
                  <a:pt x="6" y="4"/>
                </a:lnTo>
                <a:lnTo>
                  <a:pt x="21" y="11"/>
                </a:lnTo>
                <a:lnTo>
                  <a:pt x="40" y="17"/>
                </a:lnTo>
                <a:lnTo>
                  <a:pt x="44" y="23"/>
                </a:lnTo>
                <a:lnTo>
                  <a:pt x="46" y="23"/>
                </a:lnTo>
                <a:lnTo>
                  <a:pt x="51" y="25"/>
                </a:lnTo>
                <a:lnTo>
                  <a:pt x="52" y="26"/>
                </a:lnTo>
                <a:lnTo>
                  <a:pt x="58" y="32"/>
                </a:lnTo>
                <a:lnTo>
                  <a:pt x="63" y="40"/>
                </a:lnTo>
                <a:lnTo>
                  <a:pt x="67" y="38"/>
                </a:lnTo>
                <a:lnTo>
                  <a:pt x="67" y="36"/>
                </a:lnTo>
                <a:lnTo>
                  <a:pt x="70" y="34"/>
                </a:lnTo>
                <a:lnTo>
                  <a:pt x="71" y="33"/>
                </a:lnTo>
                <a:lnTo>
                  <a:pt x="77" y="33"/>
                </a:lnTo>
                <a:lnTo>
                  <a:pt x="80" y="33"/>
                </a:lnTo>
                <a:lnTo>
                  <a:pt x="89" y="33"/>
                </a:lnTo>
                <a:lnTo>
                  <a:pt x="95" y="36"/>
                </a:lnTo>
                <a:lnTo>
                  <a:pt x="100" y="34"/>
                </a:lnTo>
                <a:lnTo>
                  <a:pt x="106" y="29"/>
                </a:lnTo>
                <a:lnTo>
                  <a:pt x="110" y="2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4" name="Freeform 708"/>
          <p:cNvSpPr>
            <a:spLocks/>
          </p:cNvSpPr>
          <p:nvPr/>
        </p:nvSpPr>
        <p:spPr bwMode="auto">
          <a:xfrm>
            <a:off x="5359400" y="4225925"/>
            <a:ext cx="153988" cy="106363"/>
          </a:xfrm>
          <a:custGeom>
            <a:avLst/>
            <a:gdLst>
              <a:gd name="T0" fmla="*/ 0 w 97"/>
              <a:gd name="T1" fmla="*/ 0 h 67"/>
              <a:gd name="T2" fmla="*/ 1 w 97"/>
              <a:gd name="T3" fmla="*/ 3 h 67"/>
              <a:gd name="T4" fmla="*/ 6 w 97"/>
              <a:gd name="T5" fmla="*/ 5 h 67"/>
              <a:gd name="T6" fmla="*/ 14 w 97"/>
              <a:gd name="T7" fmla="*/ 5 h 67"/>
              <a:gd name="T8" fmla="*/ 19 w 97"/>
              <a:gd name="T9" fmla="*/ 9 h 67"/>
              <a:gd name="T10" fmla="*/ 25 w 97"/>
              <a:gd name="T11" fmla="*/ 14 h 67"/>
              <a:gd name="T12" fmla="*/ 26 w 97"/>
              <a:gd name="T13" fmla="*/ 19 h 67"/>
              <a:gd name="T14" fmla="*/ 27 w 97"/>
              <a:gd name="T15" fmla="*/ 20 h 67"/>
              <a:gd name="T16" fmla="*/ 30 w 97"/>
              <a:gd name="T17" fmla="*/ 29 h 67"/>
              <a:gd name="T18" fmla="*/ 41 w 97"/>
              <a:gd name="T19" fmla="*/ 30 h 67"/>
              <a:gd name="T20" fmla="*/ 45 w 97"/>
              <a:gd name="T21" fmla="*/ 33 h 67"/>
              <a:gd name="T22" fmla="*/ 48 w 97"/>
              <a:gd name="T23" fmla="*/ 35 h 67"/>
              <a:gd name="T24" fmla="*/ 51 w 97"/>
              <a:gd name="T25" fmla="*/ 38 h 67"/>
              <a:gd name="T26" fmla="*/ 51 w 97"/>
              <a:gd name="T27" fmla="*/ 39 h 67"/>
              <a:gd name="T28" fmla="*/ 49 w 97"/>
              <a:gd name="T29" fmla="*/ 45 h 67"/>
              <a:gd name="T30" fmla="*/ 53 w 97"/>
              <a:gd name="T31" fmla="*/ 48 h 67"/>
              <a:gd name="T32" fmla="*/ 60 w 97"/>
              <a:gd name="T33" fmla="*/ 46 h 67"/>
              <a:gd name="T34" fmla="*/ 66 w 97"/>
              <a:gd name="T35" fmla="*/ 48 h 67"/>
              <a:gd name="T36" fmla="*/ 70 w 97"/>
              <a:gd name="T37" fmla="*/ 50 h 67"/>
              <a:gd name="T38" fmla="*/ 72 w 97"/>
              <a:gd name="T39" fmla="*/ 53 h 67"/>
              <a:gd name="T40" fmla="*/ 81 w 97"/>
              <a:gd name="T41" fmla="*/ 50 h 67"/>
              <a:gd name="T42" fmla="*/ 89 w 97"/>
              <a:gd name="T43" fmla="*/ 52 h 67"/>
              <a:gd name="T44" fmla="*/ 89 w 97"/>
              <a:gd name="T45" fmla="*/ 56 h 67"/>
              <a:gd name="T46" fmla="*/ 90 w 97"/>
              <a:gd name="T47" fmla="*/ 63 h 67"/>
              <a:gd name="T48" fmla="*/ 97 w 97"/>
              <a:gd name="T49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" h="67">
                <a:moveTo>
                  <a:pt x="0" y="0"/>
                </a:moveTo>
                <a:lnTo>
                  <a:pt x="1" y="3"/>
                </a:lnTo>
                <a:lnTo>
                  <a:pt x="6" y="5"/>
                </a:lnTo>
                <a:lnTo>
                  <a:pt x="14" y="5"/>
                </a:lnTo>
                <a:lnTo>
                  <a:pt x="19" y="9"/>
                </a:lnTo>
                <a:lnTo>
                  <a:pt x="25" y="14"/>
                </a:lnTo>
                <a:lnTo>
                  <a:pt x="26" y="19"/>
                </a:lnTo>
                <a:lnTo>
                  <a:pt x="27" y="20"/>
                </a:lnTo>
                <a:lnTo>
                  <a:pt x="30" y="29"/>
                </a:lnTo>
                <a:lnTo>
                  <a:pt x="41" y="30"/>
                </a:lnTo>
                <a:lnTo>
                  <a:pt x="45" y="33"/>
                </a:lnTo>
                <a:lnTo>
                  <a:pt x="48" y="35"/>
                </a:lnTo>
                <a:lnTo>
                  <a:pt x="51" y="38"/>
                </a:lnTo>
                <a:lnTo>
                  <a:pt x="51" y="39"/>
                </a:lnTo>
                <a:lnTo>
                  <a:pt x="49" y="45"/>
                </a:lnTo>
                <a:lnTo>
                  <a:pt x="53" y="48"/>
                </a:lnTo>
                <a:lnTo>
                  <a:pt x="60" y="46"/>
                </a:lnTo>
                <a:lnTo>
                  <a:pt x="66" y="48"/>
                </a:lnTo>
                <a:lnTo>
                  <a:pt x="70" y="50"/>
                </a:lnTo>
                <a:lnTo>
                  <a:pt x="72" y="53"/>
                </a:lnTo>
                <a:lnTo>
                  <a:pt x="81" y="50"/>
                </a:lnTo>
                <a:lnTo>
                  <a:pt x="89" y="52"/>
                </a:lnTo>
                <a:lnTo>
                  <a:pt x="89" y="56"/>
                </a:lnTo>
                <a:lnTo>
                  <a:pt x="90" y="63"/>
                </a:lnTo>
                <a:lnTo>
                  <a:pt x="97" y="6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5" name="Freeform 709"/>
          <p:cNvSpPr>
            <a:spLocks/>
          </p:cNvSpPr>
          <p:nvPr/>
        </p:nvSpPr>
        <p:spPr bwMode="auto">
          <a:xfrm>
            <a:off x="5246688" y="4125913"/>
            <a:ext cx="19050" cy="80963"/>
          </a:xfrm>
          <a:custGeom>
            <a:avLst/>
            <a:gdLst>
              <a:gd name="T0" fmla="*/ 12 w 12"/>
              <a:gd name="T1" fmla="*/ 49 h 51"/>
              <a:gd name="T2" fmla="*/ 10 w 12"/>
              <a:gd name="T3" fmla="*/ 51 h 51"/>
              <a:gd name="T4" fmla="*/ 7 w 12"/>
              <a:gd name="T5" fmla="*/ 44 h 51"/>
              <a:gd name="T6" fmla="*/ 8 w 12"/>
              <a:gd name="T7" fmla="*/ 38 h 51"/>
              <a:gd name="T8" fmla="*/ 6 w 12"/>
              <a:gd name="T9" fmla="*/ 32 h 51"/>
              <a:gd name="T10" fmla="*/ 6 w 12"/>
              <a:gd name="T11" fmla="*/ 29 h 51"/>
              <a:gd name="T12" fmla="*/ 4 w 12"/>
              <a:gd name="T13" fmla="*/ 23 h 51"/>
              <a:gd name="T14" fmla="*/ 4 w 12"/>
              <a:gd name="T15" fmla="*/ 22 h 51"/>
              <a:gd name="T16" fmla="*/ 3 w 12"/>
              <a:gd name="T17" fmla="*/ 18 h 51"/>
              <a:gd name="T18" fmla="*/ 0 w 12"/>
              <a:gd name="T19" fmla="*/ 12 h 51"/>
              <a:gd name="T20" fmla="*/ 2 w 12"/>
              <a:gd name="T21" fmla="*/ 3 h 51"/>
              <a:gd name="T22" fmla="*/ 4 w 12"/>
              <a:gd name="T23" fmla="*/ 3 h 51"/>
              <a:gd name="T24" fmla="*/ 6 w 12"/>
              <a:gd name="T25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51">
                <a:moveTo>
                  <a:pt x="12" y="49"/>
                </a:moveTo>
                <a:lnTo>
                  <a:pt x="10" y="51"/>
                </a:lnTo>
                <a:lnTo>
                  <a:pt x="7" y="44"/>
                </a:lnTo>
                <a:lnTo>
                  <a:pt x="8" y="38"/>
                </a:lnTo>
                <a:lnTo>
                  <a:pt x="6" y="32"/>
                </a:lnTo>
                <a:lnTo>
                  <a:pt x="6" y="29"/>
                </a:lnTo>
                <a:lnTo>
                  <a:pt x="4" y="23"/>
                </a:lnTo>
                <a:lnTo>
                  <a:pt x="4" y="22"/>
                </a:lnTo>
                <a:lnTo>
                  <a:pt x="3" y="18"/>
                </a:lnTo>
                <a:lnTo>
                  <a:pt x="0" y="12"/>
                </a:lnTo>
                <a:lnTo>
                  <a:pt x="2" y="3"/>
                </a:lnTo>
                <a:lnTo>
                  <a:pt x="4" y="3"/>
                </a:lnTo>
                <a:lnTo>
                  <a:pt x="6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6" name="Freeform 710"/>
          <p:cNvSpPr>
            <a:spLocks/>
          </p:cNvSpPr>
          <p:nvPr/>
        </p:nvSpPr>
        <p:spPr bwMode="auto">
          <a:xfrm>
            <a:off x="5092700" y="4173538"/>
            <a:ext cx="68263" cy="254000"/>
          </a:xfrm>
          <a:custGeom>
            <a:avLst/>
            <a:gdLst>
              <a:gd name="T0" fmla="*/ 30 w 43"/>
              <a:gd name="T1" fmla="*/ 0 h 160"/>
              <a:gd name="T2" fmla="*/ 29 w 43"/>
              <a:gd name="T3" fmla="*/ 3 h 160"/>
              <a:gd name="T4" fmla="*/ 26 w 43"/>
              <a:gd name="T5" fmla="*/ 11 h 160"/>
              <a:gd name="T6" fmla="*/ 25 w 43"/>
              <a:gd name="T7" fmla="*/ 12 h 160"/>
              <a:gd name="T8" fmla="*/ 22 w 43"/>
              <a:gd name="T9" fmla="*/ 18 h 160"/>
              <a:gd name="T10" fmla="*/ 23 w 43"/>
              <a:gd name="T11" fmla="*/ 25 h 160"/>
              <a:gd name="T12" fmla="*/ 22 w 43"/>
              <a:gd name="T13" fmla="*/ 29 h 160"/>
              <a:gd name="T14" fmla="*/ 21 w 43"/>
              <a:gd name="T15" fmla="*/ 32 h 160"/>
              <a:gd name="T16" fmla="*/ 19 w 43"/>
              <a:gd name="T17" fmla="*/ 34 h 160"/>
              <a:gd name="T18" fmla="*/ 17 w 43"/>
              <a:gd name="T19" fmla="*/ 37 h 160"/>
              <a:gd name="T20" fmla="*/ 14 w 43"/>
              <a:gd name="T21" fmla="*/ 38 h 160"/>
              <a:gd name="T22" fmla="*/ 7 w 43"/>
              <a:gd name="T23" fmla="*/ 38 h 160"/>
              <a:gd name="T24" fmla="*/ 6 w 43"/>
              <a:gd name="T25" fmla="*/ 41 h 160"/>
              <a:gd name="T26" fmla="*/ 0 w 43"/>
              <a:gd name="T27" fmla="*/ 48 h 160"/>
              <a:gd name="T28" fmla="*/ 0 w 43"/>
              <a:gd name="T29" fmla="*/ 57 h 160"/>
              <a:gd name="T30" fmla="*/ 7 w 43"/>
              <a:gd name="T31" fmla="*/ 66 h 160"/>
              <a:gd name="T32" fmla="*/ 10 w 43"/>
              <a:gd name="T33" fmla="*/ 70 h 160"/>
              <a:gd name="T34" fmla="*/ 11 w 43"/>
              <a:gd name="T35" fmla="*/ 70 h 160"/>
              <a:gd name="T36" fmla="*/ 11 w 43"/>
              <a:gd name="T37" fmla="*/ 71 h 160"/>
              <a:gd name="T38" fmla="*/ 11 w 43"/>
              <a:gd name="T39" fmla="*/ 71 h 160"/>
              <a:gd name="T40" fmla="*/ 13 w 43"/>
              <a:gd name="T41" fmla="*/ 81 h 160"/>
              <a:gd name="T42" fmla="*/ 17 w 43"/>
              <a:gd name="T43" fmla="*/ 86 h 160"/>
              <a:gd name="T44" fmla="*/ 19 w 43"/>
              <a:gd name="T45" fmla="*/ 87 h 160"/>
              <a:gd name="T46" fmla="*/ 19 w 43"/>
              <a:gd name="T47" fmla="*/ 89 h 160"/>
              <a:gd name="T48" fmla="*/ 17 w 43"/>
              <a:gd name="T49" fmla="*/ 98 h 160"/>
              <a:gd name="T50" fmla="*/ 23 w 43"/>
              <a:gd name="T51" fmla="*/ 122 h 160"/>
              <a:gd name="T52" fmla="*/ 32 w 43"/>
              <a:gd name="T53" fmla="*/ 127 h 160"/>
              <a:gd name="T54" fmla="*/ 38 w 43"/>
              <a:gd name="T55" fmla="*/ 131 h 160"/>
              <a:gd name="T56" fmla="*/ 40 w 43"/>
              <a:gd name="T57" fmla="*/ 137 h 160"/>
              <a:gd name="T58" fmla="*/ 36 w 43"/>
              <a:gd name="T59" fmla="*/ 149 h 160"/>
              <a:gd name="T60" fmla="*/ 36 w 43"/>
              <a:gd name="T61" fmla="*/ 150 h 160"/>
              <a:gd name="T62" fmla="*/ 38 w 43"/>
              <a:gd name="T63" fmla="*/ 153 h 160"/>
              <a:gd name="T64" fmla="*/ 43 w 43"/>
              <a:gd name="T6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3" h="160">
                <a:moveTo>
                  <a:pt x="30" y="0"/>
                </a:moveTo>
                <a:lnTo>
                  <a:pt x="29" y="3"/>
                </a:lnTo>
                <a:lnTo>
                  <a:pt x="26" y="11"/>
                </a:lnTo>
                <a:lnTo>
                  <a:pt x="25" y="12"/>
                </a:lnTo>
                <a:lnTo>
                  <a:pt x="22" y="18"/>
                </a:lnTo>
                <a:lnTo>
                  <a:pt x="23" y="25"/>
                </a:lnTo>
                <a:lnTo>
                  <a:pt x="22" y="29"/>
                </a:lnTo>
                <a:lnTo>
                  <a:pt x="21" y="32"/>
                </a:lnTo>
                <a:lnTo>
                  <a:pt x="19" y="34"/>
                </a:lnTo>
                <a:lnTo>
                  <a:pt x="17" y="37"/>
                </a:lnTo>
                <a:lnTo>
                  <a:pt x="14" y="38"/>
                </a:lnTo>
                <a:lnTo>
                  <a:pt x="7" y="38"/>
                </a:lnTo>
                <a:lnTo>
                  <a:pt x="6" y="41"/>
                </a:lnTo>
                <a:lnTo>
                  <a:pt x="0" y="48"/>
                </a:lnTo>
                <a:lnTo>
                  <a:pt x="0" y="57"/>
                </a:lnTo>
                <a:lnTo>
                  <a:pt x="7" y="66"/>
                </a:lnTo>
                <a:lnTo>
                  <a:pt x="10" y="70"/>
                </a:lnTo>
                <a:lnTo>
                  <a:pt x="11" y="70"/>
                </a:lnTo>
                <a:lnTo>
                  <a:pt x="11" y="71"/>
                </a:lnTo>
                <a:lnTo>
                  <a:pt x="11" y="71"/>
                </a:lnTo>
                <a:lnTo>
                  <a:pt x="13" y="81"/>
                </a:lnTo>
                <a:lnTo>
                  <a:pt x="17" y="86"/>
                </a:lnTo>
                <a:lnTo>
                  <a:pt x="19" y="87"/>
                </a:lnTo>
                <a:lnTo>
                  <a:pt x="19" y="89"/>
                </a:lnTo>
                <a:lnTo>
                  <a:pt x="17" y="98"/>
                </a:lnTo>
                <a:lnTo>
                  <a:pt x="23" y="122"/>
                </a:lnTo>
                <a:lnTo>
                  <a:pt x="32" y="127"/>
                </a:lnTo>
                <a:lnTo>
                  <a:pt x="38" y="131"/>
                </a:lnTo>
                <a:lnTo>
                  <a:pt x="40" y="137"/>
                </a:lnTo>
                <a:lnTo>
                  <a:pt x="36" y="149"/>
                </a:lnTo>
                <a:lnTo>
                  <a:pt x="36" y="150"/>
                </a:lnTo>
                <a:lnTo>
                  <a:pt x="38" y="153"/>
                </a:lnTo>
                <a:lnTo>
                  <a:pt x="43" y="16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7" name="Freeform 711"/>
          <p:cNvSpPr>
            <a:spLocks/>
          </p:cNvSpPr>
          <p:nvPr/>
        </p:nvSpPr>
        <p:spPr bwMode="auto">
          <a:xfrm>
            <a:off x="5211763" y="4167188"/>
            <a:ext cx="176213" cy="260350"/>
          </a:xfrm>
          <a:custGeom>
            <a:avLst/>
            <a:gdLst>
              <a:gd name="T0" fmla="*/ 7 w 111"/>
              <a:gd name="T1" fmla="*/ 0 h 164"/>
              <a:gd name="T2" fmla="*/ 9 w 111"/>
              <a:gd name="T3" fmla="*/ 4 h 164"/>
              <a:gd name="T4" fmla="*/ 9 w 111"/>
              <a:gd name="T5" fmla="*/ 10 h 164"/>
              <a:gd name="T6" fmla="*/ 9 w 111"/>
              <a:gd name="T7" fmla="*/ 18 h 164"/>
              <a:gd name="T8" fmla="*/ 4 w 111"/>
              <a:gd name="T9" fmla="*/ 23 h 164"/>
              <a:gd name="T10" fmla="*/ 9 w 111"/>
              <a:gd name="T11" fmla="*/ 30 h 164"/>
              <a:gd name="T12" fmla="*/ 9 w 111"/>
              <a:gd name="T13" fmla="*/ 42 h 164"/>
              <a:gd name="T14" fmla="*/ 7 w 111"/>
              <a:gd name="T15" fmla="*/ 42 h 164"/>
              <a:gd name="T16" fmla="*/ 7 w 111"/>
              <a:gd name="T17" fmla="*/ 44 h 164"/>
              <a:gd name="T18" fmla="*/ 6 w 111"/>
              <a:gd name="T19" fmla="*/ 49 h 164"/>
              <a:gd name="T20" fmla="*/ 0 w 111"/>
              <a:gd name="T21" fmla="*/ 56 h 164"/>
              <a:gd name="T22" fmla="*/ 0 w 111"/>
              <a:gd name="T23" fmla="*/ 60 h 164"/>
              <a:gd name="T24" fmla="*/ 0 w 111"/>
              <a:gd name="T25" fmla="*/ 64 h 164"/>
              <a:gd name="T26" fmla="*/ 0 w 111"/>
              <a:gd name="T27" fmla="*/ 68 h 164"/>
              <a:gd name="T28" fmla="*/ 2 w 111"/>
              <a:gd name="T29" fmla="*/ 70 h 164"/>
              <a:gd name="T30" fmla="*/ 2 w 111"/>
              <a:gd name="T31" fmla="*/ 72 h 164"/>
              <a:gd name="T32" fmla="*/ 6 w 111"/>
              <a:gd name="T33" fmla="*/ 75 h 164"/>
              <a:gd name="T34" fmla="*/ 7 w 111"/>
              <a:gd name="T35" fmla="*/ 75 h 164"/>
              <a:gd name="T36" fmla="*/ 7 w 111"/>
              <a:gd name="T37" fmla="*/ 78 h 164"/>
              <a:gd name="T38" fmla="*/ 7 w 111"/>
              <a:gd name="T39" fmla="*/ 81 h 164"/>
              <a:gd name="T40" fmla="*/ 7 w 111"/>
              <a:gd name="T41" fmla="*/ 82 h 164"/>
              <a:gd name="T42" fmla="*/ 11 w 111"/>
              <a:gd name="T43" fmla="*/ 86 h 164"/>
              <a:gd name="T44" fmla="*/ 18 w 111"/>
              <a:gd name="T45" fmla="*/ 86 h 164"/>
              <a:gd name="T46" fmla="*/ 24 w 111"/>
              <a:gd name="T47" fmla="*/ 89 h 164"/>
              <a:gd name="T48" fmla="*/ 29 w 111"/>
              <a:gd name="T49" fmla="*/ 93 h 164"/>
              <a:gd name="T50" fmla="*/ 36 w 111"/>
              <a:gd name="T51" fmla="*/ 94 h 164"/>
              <a:gd name="T52" fmla="*/ 39 w 111"/>
              <a:gd name="T53" fmla="*/ 101 h 164"/>
              <a:gd name="T54" fmla="*/ 45 w 111"/>
              <a:gd name="T55" fmla="*/ 106 h 164"/>
              <a:gd name="T56" fmla="*/ 49 w 111"/>
              <a:gd name="T57" fmla="*/ 108 h 164"/>
              <a:gd name="T58" fmla="*/ 51 w 111"/>
              <a:gd name="T59" fmla="*/ 108 h 164"/>
              <a:gd name="T60" fmla="*/ 56 w 111"/>
              <a:gd name="T61" fmla="*/ 106 h 164"/>
              <a:gd name="T62" fmla="*/ 63 w 111"/>
              <a:gd name="T63" fmla="*/ 108 h 164"/>
              <a:gd name="T64" fmla="*/ 69 w 111"/>
              <a:gd name="T65" fmla="*/ 106 h 164"/>
              <a:gd name="T66" fmla="*/ 77 w 111"/>
              <a:gd name="T67" fmla="*/ 104 h 164"/>
              <a:gd name="T68" fmla="*/ 82 w 111"/>
              <a:gd name="T69" fmla="*/ 100 h 164"/>
              <a:gd name="T70" fmla="*/ 84 w 111"/>
              <a:gd name="T71" fmla="*/ 102 h 164"/>
              <a:gd name="T72" fmla="*/ 85 w 111"/>
              <a:gd name="T73" fmla="*/ 106 h 164"/>
              <a:gd name="T74" fmla="*/ 90 w 111"/>
              <a:gd name="T75" fmla="*/ 108 h 164"/>
              <a:gd name="T76" fmla="*/ 97 w 111"/>
              <a:gd name="T77" fmla="*/ 112 h 164"/>
              <a:gd name="T78" fmla="*/ 101 w 111"/>
              <a:gd name="T79" fmla="*/ 116 h 164"/>
              <a:gd name="T80" fmla="*/ 105 w 111"/>
              <a:gd name="T81" fmla="*/ 117 h 164"/>
              <a:gd name="T82" fmla="*/ 108 w 111"/>
              <a:gd name="T83" fmla="*/ 119 h 164"/>
              <a:gd name="T84" fmla="*/ 111 w 111"/>
              <a:gd name="T85" fmla="*/ 124 h 164"/>
              <a:gd name="T86" fmla="*/ 109 w 111"/>
              <a:gd name="T87" fmla="*/ 132 h 164"/>
              <a:gd name="T88" fmla="*/ 108 w 111"/>
              <a:gd name="T89" fmla="*/ 141 h 164"/>
              <a:gd name="T90" fmla="*/ 109 w 111"/>
              <a:gd name="T91" fmla="*/ 149 h 164"/>
              <a:gd name="T92" fmla="*/ 108 w 111"/>
              <a:gd name="T93" fmla="*/ 158 h 164"/>
              <a:gd name="T94" fmla="*/ 103 w 111"/>
              <a:gd name="T95" fmla="*/ 164 h 164"/>
              <a:gd name="T96" fmla="*/ 96 w 111"/>
              <a:gd name="T97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1" h="164">
                <a:moveTo>
                  <a:pt x="7" y="0"/>
                </a:moveTo>
                <a:lnTo>
                  <a:pt x="9" y="4"/>
                </a:lnTo>
                <a:lnTo>
                  <a:pt x="9" y="10"/>
                </a:lnTo>
                <a:lnTo>
                  <a:pt x="9" y="18"/>
                </a:lnTo>
                <a:lnTo>
                  <a:pt x="4" y="23"/>
                </a:lnTo>
                <a:lnTo>
                  <a:pt x="9" y="30"/>
                </a:lnTo>
                <a:lnTo>
                  <a:pt x="9" y="42"/>
                </a:lnTo>
                <a:lnTo>
                  <a:pt x="7" y="42"/>
                </a:lnTo>
                <a:lnTo>
                  <a:pt x="7" y="44"/>
                </a:lnTo>
                <a:lnTo>
                  <a:pt x="6" y="49"/>
                </a:lnTo>
                <a:lnTo>
                  <a:pt x="0" y="56"/>
                </a:lnTo>
                <a:lnTo>
                  <a:pt x="0" y="60"/>
                </a:lnTo>
                <a:lnTo>
                  <a:pt x="0" y="64"/>
                </a:lnTo>
                <a:lnTo>
                  <a:pt x="0" y="68"/>
                </a:lnTo>
                <a:lnTo>
                  <a:pt x="2" y="70"/>
                </a:lnTo>
                <a:lnTo>
                  <a:pt x="2" y="72"/>
                </a:lnTo>
                <a:lnTo>
                  <a:pt x="6" y="75"/>
                </a:lnTo>
                <a:lnTo>
                  <a:pt x="7" y="75"/>
                </a:lnTo>
                <a:lnTo>
                  <a:pt x="7" y="78"/>
                </a:lnTo>
                <a:lnTo>
                  <a:pt x="7" y="81"/>
                </a:lnTo>
                <a:lnTo>
                  <a:pt x="7" y="82"/>
                </a:lnTo>
                <a:lnTo>
                  <a:pt x="11" y="86"/>
                </a:lnTo>
                <a:lnTo>
                  <a:pt x="18" y="86"/>
                </a:lnTo>
                <a:lnTo>
                  <a:pt x="24" y="89"/>
                </a:lnTo>
                <a:lnTo>
                  <a:pt x="29" y="93"/>
                </a:lnTo>
                <a:lnTo>
                  <a:pt x="36" y="94"/>
                </a:lnTo>
                <a:lnTo>
                  <a:pt x="39" y="101"/>
                </a:lnTo>
                <a:lnTo>
                  <a:pt x="45" y="106"/>
                </a:lnTo>
                <a:lnTo>
                  <a:pt x="49" y="108"/>
                </a:lnTo>
                <a:lnTo>
                  <a:pt x="51" y="108"/>
                </a:lnTo>
                <a:lnTo>
                  <a:pt x="56" y="106"/>
                </a:lnTo>
                <a:lnTo>
                  <a:pt x="63" y="108"/>
                </a:lnTo>
                <a:lnTo>
                  <a:pt x="69" y="106"/>
                </a:lnTo>
                <a:lnTo>
                  <a:pt x="77" y="104"/>
                </a:lnTo>
                <a:lnTo>
                  <a:pt x="82" y="100"/>
                </a:lnTo>
                <a:lnTo>
                  <a:pt x="84" y="102"/>
                </a:lnTo>
                <a:lnTo>
                  <a:pt x="85" y="106"/>
                </a:lnTo>
                <a:lnTo>
                  <a:pt x="90" y="108"/>
                </a:lnTo>
                <a:lnTo>
                  <a:pt x="97" y="112"/>
                </a:lnTo>
                <a:lnTo>
                  <a:pt x="101" y="116"/>
                </a:lnTo>
                <a:lnTo>
                  <a:pt x="105" y="117"/>
                </a:lnTo>
                <a:lnTo>
                  <a:pt x="108" y="119"/>
                </a:lnTo>
                <a:lnTo>
                  <a:pt x="111" y="124"/>
                </a:lnTo>
                <a:lnTo>
                  <a:pt x="109" y="132"/>
                </a:lnTo>
                <a:lnTo>
                  <a:pt x="108" y="141"/>
                </a:lnTo>
                <a:lnTo>
                  <a:pt x="109" y="149"/>
                </a:lnTo>
                <a:lnTo>
                  <a:pt x="108" y="158"/>
                </a:lnTo>
                <a:lnTo>
                  <a:pt x="103" y="164"/>
                </a:lnTo>
                <a:lnTo>
                  <a:pt x="96" y="1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8" name="Freeform 712"/>
          <p:cNvSpPr>
            <a:spLocks/>
          </p:cNvSpPr>
          <p:nvPr/>
        </p:nvSpPr>
        <p:spPr bwMode="auto">
          <a:xfrm>
            <a:off x="5348288" y="4125913"/>
            <a:ext cx="52388" cy="3175"/>
          </a:xfrm>
          <a:custGeom>
            <a:avLst/>
            <a:gdLst>
              <a:gd name="T0" fmla="*/ 0 w 33"/>
              <a:gd name="T1" fmla="*/ 2 h 2"/>
              <a:gd name="T2" fmla="*/ 2 w 33"/>
              <a:gd name="T3" fmla="*/ 2 h 2"/>
              <a:gd name="T4" fmla="*/ 3 w 33"/>
              <a:gd name="T5" fmla="*/ 2 h 2"/>
              <a:gd name="T6" fmla="*/ 13 w 33"/>
              <a:gd name="T7" fmla="*/ 2 h 2"/>
              <a:gd name="T8" fmla="*/ 25 w 33"/>
              <a:gd name="T9" fmla="*/ 0 h 2"/>
              <a:gd name="T10" fmla="*/ 33 w 33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2">
                <a:moveTo>
                  <a:pt x="0" y="2"/>
                </a:moveTo>
                <a:lnTo>
                  <a:pt x="2" y="2"/>
                </a:lnTo>
                <a:lnTo>
                  <a:pt x="3" y="2"/>
                </a:lnTo>
                <a:lnTo>
                  <a:pt x="13" y="2"/>
                </a:lnTo>
                <a:lnTo>
                  <a:pt x="25" y="0"/>
                </a:lnTo>
                <a:lnTo>
                  <a:pt x="3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9" name="Freeform 713"/>
          <p:cNvSpPr>
            <a:spLocks/>
          </p:cNvSpPr>
          <p:nvPr/>
        </p:nvSpPr>
        <p:spPr bwMode="auto">
          <a:xfrm>
            <a:off x="5400675" y="4124325"/>
            <a:ext cx="112713" cy="20638"/>
          </a:xfrm>
          <a:custGeom>
            <a:avLst/>
            <a:gdLst>
              <a:gd name="T0" fmla="*/ 0 w 71"/>
              <a:gd name="T1" fmla="*/ 1 h 13"/>
              <a:gd name="T2" fmla="*/ 1 w 71"/>
              <a:gd name="T3" fmla="*/ 4 h 13"/>
              <a:gd name="T4" fmla="*/ 4 w 71"/>
              <a:gd name="T5" fmla="*/ 4 h 13"/>
              <a:gd name="T6" fmla="*/ 5 w 71"/>
              <a:gd name="T7" fmla="*/ 7 h 13"/>
              <a:gd name="T8" fmla="*/ 8 w 71"/>
              <a:gd name="T9" fmla="*/ 5 h 13"/>
              <a:gd name="T10" fmla="*/ 12 w 71"/>
              <a:gd name="T11" fmla="*/ 4 h 13"/>
              <a:gd name="T12" fmla="*/ 14 w 71"/>
              <a:gd name="T13" fmla="*/ 3 h 13"/>
              <a:gd name="T14" fmla="*/ 23 w 71"/>
              <a:gd name="T15" fmla="*/ 4 h 13"/>
              <a:gd name="T16" fmla="*/ 31 w 71"/>
              <a:gd name="T17" fmla="*/ 4 h 13"/>
              <a:gd name="T18" fmla="*/ 37 w 71"/>
              <a:gd name="T19" fmla="*/ 3 h 13"/>
              <a:gd name="T20" fmla="*/ 41 w 71"/>
              <a:gd name="T21" fmla="*/ 4 h 13"/>
              <a:gd name="T22" fmla="*/ 46 w 71"/>
              <a:gd name="T23" fmla="*/ 5 h 13"/>
              <a:gd name="T24" fmla="*/ 52 w 71"/>
              <a:gd name="T25" fmla="*/ 8 h 13"/>
              <a:gd name="T26" fmla="*/ 55 w 71"/>
              <a:gd name="T27" fmla="*/ 11 h 13"/>
              <a:gd name="T28" fmla="*/ 59 w 71"/>
              <a:gd name="T29" fmla="*/ 11 h 13"/>
              <a:gd name="T30" fmla="*/ 63 w 71"/>
              <a:gd name="T31" fmla="*/ 13 h 13"/>
              <a:gd name="T32" fmla="*/ 63 w 71"/>
              <a:gd name="T33" fmla="*/ 13 h 13"/>
              <a:gd name="T34" fmla="*/ 66 w 71"/>
              <a:gd name="T35" fmla="*/ 11 h 13"/>
              <a:gd name="T36" fmla="*/ 68 w 71"/>
              <a:gd name="T37" fmla="*/ 8 h 13"/>
              <a:gd name="T38" fmla="*/ 70 w 71"/>
              <a:gd name="T39" fmla="*/ 4 h 13"/>
              <a:gd name="T40" fmla="*/ 71 w 71"/>
              <a:gd name="T4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" h="13">
                <a:moveTo>
                  <a:pt x="0" y="1"/>
                </a:moveTo>
                <a:lnTo>
                  <a:pt x="1" y="4"/>
                </a:lnTo>
                <a:lnTo>
                  <a:pt x="4" y="4"/>
                </a:lnTo>
                <a:lnTo>
                  <a:pt x="5" y="7"/>
                </a:lnTo>
                <a:lnTo>
                  <a:pt x="8" y="5"/>
                </a:lnTo>
                <a:lnTo>
                  <a:pt x="12" y="4"/>
                </a:lnTo>
                <a:lnTo>
                  <a:pt x="14" y="3"/>
                </a:lnTo>
                <a:lnTo>
                  <a:pt x="23" y="4"/>
                </a:lnTo>
                <a:lnTo>
                  <a:pt x="31" y="4"/>
                </a:lnTo>
                <a:lnTo>
                  <a:pt x="37" y="3"/>
                </a:lnTo>
                <a:lnTo>
                  <a:pt x="41" y="4"/>
                </a:lnTo>
                <a:lnTo>
                  <a:pt x="46" y="5"/>
                </a:lnTo>
                <a:lnTo>
                  <a:pt x="52" y="8"/>
                </a:lnTo>
                <a:lnTo>
                  <a:pt x="55" y="11"/>
                </a:lnTo>
                <a:lnTo>
                  <a:pt x="59" y="11"/>
                </a:lnTo>
                <a:lnTo>
                  <a:pt x="63" y="13"/>
                </a:lnTo>
                <a:lnTo>
                  <a:pt x="63" y="13"/>
                </a:lnTo>
                <a:lnTo>
                  <a:pt x="66" y="11"/>
                </a:lnTo>
                <a:lnTo>
                  <a:pt x="68" y="8"/>
                </a:lnTo>
                <a:lnTo>
                  <a:pt x="70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0" name="Freeform 714"/>
          <p:cNvSpPr>
            <a:spLocks/>
          </p:cNvSpPr>
          <p:nvPr/>
        </p:nvSpPr>
        <p:spPr bwMode="auto">
          <a:xfrm>
            <a:off x="5400675" y="4071938"/>
            <a:ext cx="106363" cy="53975"/>
          </a:xfrm>
          <a:custGeom>
            <a:avLst/>
            <a:gdLst>
              <a:gd name="T0" fmla="*/ 0 w 67"/>
              <a:gd name="T1" fmla="*/ 34 h 34"/>
              <a:gd name="T2" fmla="*/ 1 w 67"/>
              <a:gd name="T3" fmla="*/ 33 h 34"/>
              <a:gd name="T4" fmla="*/ 8 w 67"/>
              <a:gd name="T5" fmla="*/ 27 h 34"/>
              <a:gd name="T6" fmla="*/ 22 w 67"/>
              <a:gd name="T7" fmla="*/ 27 h 34"/>
              <a:gd name="T8" fmla="*/ 29 w 67"/>
              <a:gd name="T9" fmla="*/ 29 h 34"/>
              <a:gd name="T10" fmla="*/ 31 w 67"/>
              <a:gd name="T11" fmla="*/ 22 h 34"/>
              <a:gd name="T12" fmla="*/ 36 w 67"/>
              <a:gd name="T13" fmla="*/ 15 h 34"/>
              <a:gd name="T14" fmla="*/ 40 w 67"/>
              <a:gd name="T15" fmla="*/ 4 h 34"/>
              <a:gd name="T16" fmla="*/ 44 w 67"/>
              <a:gd name="T17" fmla="*/ 1 h 34"/>
              <a:gd name="T18" fmla="*/ 45 w 67"/>
              <a:gd name="T19" fmla="*/ 0 h 34"/>
              <a:gd name="T20" fmla="*/ 46 w 67"/>
              <a:gd name="T21" fmla="*/ 1 h 34"/>
              <a:gd name="T22" fmla="*/ 52 w 67"/>
              <a:gd name="T23" fmla="*/ 4 h 34"/>
              <a:gd name="T24" fmla="*/ 57 w 67"/>
              <a:gd name="T25" fmla="*/ 1 h 34"/>
              <a:gd name="T26" fmla="*/ 59 w 67"/>
              <a:gd name="T27" fmla="*/ 1 h 34"/>
              <a:gd name="T28" fmla="*/ 63 w 67"/>
              <a:gd name="T29" fmla="*/ 3 h 34"/>
              <a:gd name="T30" fmla="*/ 66 w 67"/>
              <a:gd name="T31" fmla="*/ 3 h 34"/>
              <a:gd name="T32" fmla="*/ 67 w 67"/>
              <a:gd name="T33" fmla="*/ 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34">
                <a:moveTo>
                  <a:pt x="0" y="34"/>
                </a:moveTo>
                <a:lnTo>
                  <a:pt x="1" y="33"/>
                </a:lnTo>
                <a:lnTo>
                  <a:pt x="8" y="27"/>
                </a:lnTo>
                <a:lnTo>
                  <a:pt x="22" y="27"/>
                </a:lnTo>
                <a:lnTo>
                  <a:pt x="29" y="29"/>
                </a:lnTo>
                <a:lnTo>
                  <a:pt x="31" y="22"/>
                </a:lnTo>
                <a:lnTo>
                  <a:pt x="36" y="15"/>
                </a:lnTo>
                <a:lnTo>
                  <a:pt x="40" y="4"/>
                </a:lnTo>
                <a:lnTo>
                  <a:pt x="44" y="1"/>
                </a:lnTo>
                <a:lnTo>
                  <a:pt x="45" y="0"/>
                </a:lnTo>
                <a:lnTo>
                  <a:pt x="46" y="1"/>
                </a:lnTo>
                <a:lnTo>
                  <a:pt x="52" y="4"/>
                </a:lnTo>
                <a:lnTo>
                  <a:pt x="57" y="1"/>
                </a:lnTo>
                <a:lnTo>
                  <a:pt x="59" y="1"/>
                </a:lnTo>
                <a:lnTo>
                  <a:pt x="63" y="3"/>
                </a:lnTo>
                <a:lnTo>
                  <a:pt x="66" y="3"/>
                </a:lnTo>
                <a:lnTo>
                  <a:pt x="67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1" name="Freeform 715"/>
          <p:cNvSpPr>
            <a:spLocks/>
          </p:cNvSpPr>
          <p:nvPr/>
        </p:nvSpPr>
        <p:spPr bwMode="auto">
          <a:xfrm>
            <a:off x="5473700" y="3868738"/>
            <a:ext cx="26988" cy="25400"/>
          </a:xfrm>
          <a:custGeom>
            <a:avLst/>
            <a:gdLst>
              <a:gd name="T0" fmla="*/ 15 w 17"/>
              <a:gd name="T1" fmla="*/ 0 h 16"/>
              <a:gd name="T2" fmla="*/ 17 w 17"/>
              <a:gd name="T3" fmla="*/ 1 h 16"/>
              <a:gd name="T4" fmla="*/ 17 w 17"/>
              <a:gd name="T5" fmla="*/ 3 h 16"/>
              <a:gd name="T6" fmla="*/ 13 w 17"/>
              <a:gd name="T7" fmla="*/ 9 h 16"/>
              <a:gd name="T8" fmla="*/ 9 w 17"/>
              <a:gd name="T9" fmla="*/ 11 h 16"/>
              <a:gd name="T10" fmla="*/ 5 w 17"/>
              <a:gd name="T11" fmla="*/ 12 h 16"/>
              <a:gd name="T12" fmla="*/ 2 w 17"/>
              <a:gd name="T13" fmla="*/ 14 h 16"/>
              <a:gd name="T14" fmla="*/ 0 w 17"/>
              <a:gd name="T1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" h="16">
                <a:moveTo>
                  <a:pt x="15" y="0"/>
                </a:moveTo>
                <a:lnTo>
                  <a:pt x="17" y="1"/>
                </a:lnTo>
                <a:lnTo>
                  <a:pt x="17" y="3"/>
                </a:lnTo>
                <a:lnTo>
                  <a:pt x="13" y="9"/>
                </a:lnTo>
                <a:lnTo>
                  <a:pt x="9" y="11"/>
                </a:lnTo>
                <a:lnTo>
                  <a:pt x="5" y="12"/>
                </a:lnTo>
                <a:lnTo>
                  <a:pt x="2" y="14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2" name="Freeform 716"/>
          <p:cNvSpPr>
            <a:spLocks/>
          </p:cNvSpPr>
          <p:nvPr/>
        </p:nvSpPr>
        <p:spPr bwMode="auto">
          <a:xfrm>
            <a:off x="5626100" y="3706813"/>
            <a:ext cx="225425" cy="38100"/>
          </a:xfrm>
          <a:custGeom>
            <a:avLst/>
            <a:gdLst>
              <a:gd name="T0" fmla="*/ 142 w 142"/>
              <a:gd name="T1" fmla="*/ 9 h 24"/>
              <a:gd name="T2" fmla="*/ 135 w 142"/>
              <a:gd name="T3" fmla="*/ 5 h 24"/>
              <a:gd name="T4" fmla="*/ 128 w 142"/>
              <a:gd name="T5" fmla="*/ 4 h 24"/>
              <a:gd name="T6" fmla="*/ 124 w 142"/>
              <a:gd name="T7" fmla="*/ 2 h 24"/>
              <a:gd name="T8" fmla="*/ 117 w 142"/>
              <a:gd name="T9" fmla="*/ 4 h 24"/>
              <a:gd name="T10" fmla="*/ 100 w 142"/>
              <a:gd name="T11" fmla="*/ 0 h 24"/>
              <a:gd name="T12" fmla="*/ 93 w 142"/>
              <a:gd name="T13" fmla="*/ 1 h 24"/>
              <a:gd name="T14" fmla="*/ 90 w 142"/>
              <a:gd name="T15" fmla="*/ 1 h 24"/>
              <a:gd name="T16" fmla="*/ 78 w 142"/>
              <a:gd name="T17" fmla="*/ 5 h 24"/>
              <a:gd name="T18" fmla="*/ 74 w 142"/>
              <a:gd name="T19" fmla="*/ 5 h 24"/>
              <a:gd name="T20" fmla="*/ 68 w 142"/>
              <a:gd name="T21" fmla="*/ 6 h 24"/>
              <a:gd name="T22" fmla="*/ 44 w 142"/>
              <a:gd name="T23" fmla="*/ 8 h 24"/>
              <a:gd name="T24" fmla="*/ 39 w 142"/>
              <a:gd name="T25" fmla="*/ 9 h 24"/>
              <a:gd name="T26" fmla="*/ 29 w 142"/>
              <a:gd name="T27" fmla="*/ 11 h 24"/>
              <a:gd name="T28" fmla="*/ 23 w 142"/>
              <a:gd name="T29" fmla="*/ 15 h 24"/>
              <a:gd name="T30" fmla="*/ 18 w 142"/>
              <a:gd name="T31" fmla="*/ 21 h 24"/>
              <a:gd name="T32" fmla="*/ 9 w 142"/>
              <a:gd name="T33" fmla="*/ 24 h 24"/>
              <a:gd name="T34" fmla="*/ 8 w 142"/>
              <a:gd name="T35" fmla="*/ 24 h 24"/>
              <a:gd name="T36" fmla="*/ 7 w 142"/>
              <a:gd name="T37" fmla="*/ 23 h 24"/>
              <a:gd name="T38" fmla="*/ 5 w 142"/>
              <a:gd name="T39" fmla="*/ 21 h 24"/>
              <a:gd name="T40" fmla="*/ 4 w 142"/>
              <a:gd name="T41" fmla="*/ 16 h 24"/>
              <a:gd name="T42" fmla="*/ 4 w 142"/>
              <a:gd name="T43" fmla="*/ 15 h 24"/>
              <a:gd name="T44" fmla="*/ 5 w 142"/>
              <a:gd name="T45" fmla="*/ 9 h 24"/>
              <a:gd name="T46" fmla="*/ 4 w 142"/>
              <a:gd name="T47" fmla="*/ 9 h 24"/>
              <a:gd name="T48" fmla="*/ 1 w 142"/>
              <a:gd name="T49" fmla="*/ 6 h 24"/>
              <a:gd name="T50" fmla="*/ 0 w 142"/>
              <a:gd name="T51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2" h="24">
                <a:moveTo>
                  <a:pt x="142" y="9"/>
                </a:moveTo>
                <a:lnTo>
                  <a:pt x="135" y="5"/>
                </a:lnTo>
                <a:lnTo>
                  <a:pt x="128" y="4"/>
                </a:lnTo>
                <a:lnTo>
                  <a:pt x="124" y="2"/>
                </a:lnTo>
                <a:lnTo>
                  <a:pt x="117" y="4"/>
                </a:lnTo>
                <a:lnTo>
                  <a:pt x="100" y="0"/>
                </a:lnTo>
                <a:lnTo>
                  <a:pt x="93" y="1"/>
                </a:lnTo>
                <a:lnTo>
                  <a:pt x="90" y="1"/>
                </a:lnTo>
                <a:lnTo>
                  <a:pt x="78" y="5"/>
                </a:lnTo>
                <a:lnTo>
                  <a:pt x="74" y="5"/>
                </a:lnTo>
                <a:lnTo>
                  <a:pt x="68" y="6"/>
                </a:lnTo>
                <a:lnTo>
                  <a:pt x="44" y="8"/>
                </a:lnTo>
                <a:lnTo>
                  <a:pt x="39" y="9"/>
                </a:lnTo>
                <a:lnTo>
                  <a:pt x="29" y="11"/>
                </a:lnTo>
                <a:lnTo>
                  <a:pt x="23" y="15"/>
                </a:lnTo>
                <a:lnTo>
                  <a:pt x="18" y="21"/>
                </a:lnTo>
                <a:lnTo>
                  <a:pt x="9" y="24"/>
                </a:lnTo>
                <a:lnTo>
                  <a:pt x="8" y="24"/>
                </a:lnTo>
                <a:lnTo>
                  <a:pt x="7" y="23"/>
                </a:lnTo>
                <a:lnTo>
                  <a:pt x="5" y="21"/>
                </a:lnTo>
                <a:lnTo>
                  <a:pt x="4" y="16"/>
                </a:lnTo>
                <a:lnTo>
                  <a:pt x="4" y="15"/>
                </a:lnTo>
                <a:lnTo>
                  <a:pt x="5" y="9"/>
                </a:lnTo>
                <a:lnTo>
                  <a:pt x="4" y="9"/>
                </a:lnTo>
                <a:lnTo>
                  <a:pt x="1" y="6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3" name="Freeform 717"/>
          <p:cNvSpPr>
            <a:spLocks/>
          </p:cNvSpPr>
          <p:nvPr/>
        </p:nvSpPr>
        <p:spPr bwMode="auto">
          <a:xfrm>
            <a:off x="5502275" y="3702050"/>
            <a:ext cx="123825" cy="17463"/>
          </a:xfrm>
          <a:custGeom>
            <a:avLst/>
            <a:gdLst>
              <a:gd name="T0" fmla="*/ 78 w 78"/>
              <a:gd name="T1" fmla="*/ 8 h 11"/>
              <a:gd name="T2" fmla="*/ 77 w 78"/>
              <a:gd name="T3" fmla="*/ 8 h 11"/>
              <a:gd name="T4" fmla="*/ 67 w 78"/>
              <a:gd name="T5" fmla="*/ 9 h 11"/>
              <a:gd name="T6" fmla="*/ 62 w 78"/>
              <a:gd name="T7" fmla="*/ 7 h 11"/>
              <a:gd name="T8" fmla="*/ 56 w 78"/>
              <a:gd name="T9" fmla="*/ 7 h 11"/>
              <a:gd name="T10" fmla="*/ 48 w 78"/>
              <a:gd name="T11" fmla="*/ 5 h 11"/>
              <a:gd name="T12" fmla="*/ 47 w 78"/>
              <a:gd name="T13" fmla="*/ 1 h 11"/>
              <a:gd name="T14" fmla="*/ 40 w 78"/>
              <a:gd name="T15" fmla="*/ 0 h 11"/>
              <a:gd name="T16" fmla="*/ 34 w 78"/>
              <a:gd name="T17" fmla="*/ 3 h 11"/>
              <a:gd name="T18" fmla="*/ 36 w 78"/>
              <a:gd name="T19" fmla="*/ 9 h 11"/>
              <a:gd name="T20" fmla="*/ 27 w 78"/>
              <a:gd name="T21" fmla="*/ 11 h 11"/>
              <a:gd name="T22" fmla="*/ 21 w 78"/>
              <a:gd name="T23" fmla="*/ 11 h 11"/>
              <a:gd name="T24" fmla="*/ 19 w 78"/>
              <a:gd name="T25" fmla="*/ 11 h 11"/>
              <a:gd name="T26" fmla="*/ 14 w 78"/>
              <a:gd name="T27" fmla="*/ 8 h 11"/>
              <a:gd name="T28" fmla="*/ 11 w 78"/>
              <a:gd name="T29" fmla="*/ 5 h 11"/>
              <a:gd name="T30" fmla="*/ 8 w 78"/>
              <a:gd name="T31" fmla="*/ 4 h 11"/>
              <a:gd name="T32" fmla="*/ 4 w 78"/>
              <a:gd name="T33" fmla="*/ 3 h 11"/>
              <a:gd name="T34" fmla="*/ 0 w 78"/>
              <a:gd name="T35" fmla="*/ 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8" h="11">
                <a:moveTo>
                  <a:pt x="78" y="8"/>
                </a:moveTo>
                <a:lnTo>
                  <a:pt x="77" y="8"/>
                </a:lnTo>
                <a:lnTo>
                  <a:pt x="67" y="9"/>
                </a:lnTo>
                <a:lnTo>
                  <a:pt x="62" y="7"/>
                </a:lnTo>
                <a:lnTo>
                  <a:pt x="56" y="7"/>
                </a:lnTo>
                <a:lnTo>
                  <a:pt x="48" y="5"/>
                </a:lnTo>
                <a:lnTo>
                  <a:pt x="47" y="1"/>
                </a:lnTo>
                <a:lnTo>
                  <a:pt x="40" y="0"/>
                </a:lnTo>
                <a:lnTo>
                  <a:pt x="34" y="3"/>
                </a:lnTo>
                <a:lnTo>
                  <a:pt x="36" y="9"/>
                </a:lnTo>
                <a:lnTo>
                  <a:pt x="27" y="11"/>
                </a:lnTo>
                <a:lnTo>
                  <a:pt x="21" y="11"/>
                </a:lnTo>
                <a:lnTo>
                  <a:pt x="19" y="11"/>
                </a:lnTo>
                <a:lnTo>
                  <a:pt x="14" y="8"/>
                </a:lnTo>
                <a:lnTo>
                  <a:pt x="11" y="5"/>
                </a:lnTo>
                <a:lnTo>
                  <a:pt x="8" y="4"/>
                </a:lnTo>
                <a:lnTo>
                  <a:pt x="4" y="3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4" name="Freeform 718"/>
          <p:cNvSpPr>
            <a:spLocks/>
          </p:cNvSpPr>
          <p:nvPr/>
        </p:nvSpPr>
        <p:spPr bwMode="auto">
          <a:xfrm>
            <a:off x="5719763" y="3608388"/>
            <a:ext cx="77788" cy="20638"/>
          </a:xfrm>
          <a:custGeom>
            <a:avLst/>
            <a:gdLst>
              <a:gd name="T0" fmla="*/ 49 w 49"/>
              <a:gd name="T1" fmla="*/ 10 h 13"/>
              <a:gd name="T2" fmla="*/ 41 w 49"/>
              <a:gd name="T3" fmla="*/ 13 h 13"/>
              <a:gd name="T4" fmla="*/ 35 w 49"/>
              <a:gd name="T5" fmla="*/ 10 h 13"/>
              <a:gd name="T6" fmla="*/ 30 w 49"/>
              <a:gd name="T7" fmla="*/ 10 h 13"/>
              <a:gd name="T8" fmla="*/ 30 w 49"/>
              <a:gd name="T9" fmla="*/ 6 h 13"/>
              <a:gd name="T10" fmla="*/ 30 w 49"/>
              <a:gd name="T11" fmla="*/ 2 h 13"/>
              <a:gd name="T12" fmla="*/ 27 w 49"/>
              <a:gd name="T13" fmla="*/ 0 h 13"/>
              <a:gd name="T14" fmla="*/ 15 w 49"/>
              <a:gd name="T15" fmla="*/ 2 h 13"/>
              <a:gd name="T16" fmla="*/ 2 w 49"/>
              <a:gd name="T17" fmla="*/ 3 h 13"/>
              <a:gd name="T18" fmla="*/ 0 w 49"/>
              <a:gd name="T19" fmla="*/ 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" h="13">
                <a:moveTo>
                  <a:pt x="49" y="10"/>
                </a:moveTo>
                <a:lnTo>
                  <a:pt x="41" y="13"/>
                </a:lnTo>
                <a:lnTo>
                  <a:pt x="35" y="10"/>
                </a:lnTo>
                <a:lnTo>
                  <a:pt x="30" y="10"/>
                </a:lnTo>
                <a:lnTo>
                  <a:pt x="30" y="6"/>
                </a:lnTo>
                <a:lnTo>
                  <a:pt x="30" y="2"/>
                </a:lnTo>
                <a:lnTo>
                  <a:pt x="27" y="0"/>
                </a:lnTo>
                <a:lnTo>
                  <a:pt x="15" y="2"/>
                </a:lnTo>
                <a:lnTo>
                  <a:pt x="2" y="3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5" name="Freeform 719"/>
          <p:cNvSpPr>
            <a:spLocks/>
          </p:cNvSpPr>
          <p:nvPr/>
        </p:nvSpPr>
        <p:spPr bwMode="auto">
          <a:xfrm>
            <a:off x="5626100" y="3613150"/>
            <a:ext cx="93663" cy="101600"/>
          </a:xfrm>
          <a:custGeom>
            <a:avLst/>
            <a:gdLst>
              <a:gd name="T0" fmla="*/ 59 w 59"/>
              <a:gd name="T1" fmla="*/ 0 h 64"/>
              <a:gd name="T2" fmla="*/ 50 w 59"/>
              <a:gd name="T3" fmla="*/ 8 h 64"/>
              <a:gd name="T4" fmla="*/ 48 w 59"/>
              <a:gd name="T5" fmla="*/ 10 h 64"/>
              <a:gd name="T6" fmla="*/ 41 w 59"/>
              <a:gd name="T7" fmla="*/ 18 h 64"/>
              <a:gd name="T8" fmla="*/ 37 w 59"/>
              <a:gd name="T9" fmla="*/ 25 h 64"/>
              <a:gd name="T10" fmla="*/ 33 w 59"/>
              <a:gd name="T11" fmla="*/ 29 h 64"/>
              <a:gd name="T12" fmla="*/ 30 w 59"/>
              <a:gd name="T13" fmla="*/ 30 h 64"/>
              <a:gd name="T14" fmla="*/ 29 w 59"/>
              <a:gd name="T15" fmla="*/ 31 h 64"/>
              <a:gd name="T16" fmla="*/ 24 w 59"/>
              <a:gd name="T17" fmla="*/ 40 h 64"/>
              <a:gd name="T18" fmla="*/ 23 w 59"/>
              <a:gd name="T19" fmla="*/ 42 h 64"/>
              <a:gd name="T20" fmla="*/ 19 w 59"/>
              <a:gd name="T21" fmla="*/ 48 h 64"/>
              <a:gd name="T22" fmla="*/ 12 w 59"/>
              <a:gd name="T23" fmla="*/ 52 h 64"/>
              <a:gd name="T24" fmla="*/ 9 w 59"/>
              <a:gd name="T25" fmla="*/ 55 h 64"/>
              <a:gd name="T26" fmla="*/ 5 w 59"/>
              <a:gd name="T27" fmla="*/ 60 h 64"/>
              <a:gd name="T28" fmla="*/ 4 w 59"/>
              <a:gd name="T29" fmla="*/ 61 h 64"/>
              <a:gd name="T30" fmla="*/ 0 w 59"/>
              <a:gd name="T3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9" h="64">
                <a:moveTo>
                  <a:pt x="59" y="0"/>
                </a:moveTo>
                <a:lnTo>
                  <a:pt x="50" y="8"/>
                </a:lnTo>
                <a:lnTo>
                  <a:pt x="48" y="10"/>
                </a:lnTo>
                <a:lnTo>
                  <a:pt x="41" y="18"/>
                </a:lnTo>
                <a:lnTo>
                  <a:pt x="37" y="25"/>
                </a:lnTo>
                <a:lnTo>
                  <a:pt x="33" y="29"/>
                </a:lnTo>
                <a:lnTo>
                  <a:pt x="30" y="30"/>
                </a:lnTo>
                <a:lnTo>
                  <a:pt x="29" y="31"/>
                </a:lnTo>
                <a:lnTo>
                  <a:pt x="24" y="40"/>
                </a:lnTo>
                <a:lnTo>
                  <a:pt x="23" y="42"/>
                </a:lnTo>
                <a:lnTo>
                  <a:pt x="19" y="48"/>
                </a:lnTo>
                <a:lnTo>
                  <a:pt x="12" y="52"/>
                </a:lnTo>
                <a:lnTo>
                  <a:pt x="9" y="55"/>
                </a:lnTo>
                <a:lnTo>
                  <a:pt x="5" y="60"/>
                </a:lnTo>
                <a:lnTo>
                  <a:pt x="4" y="61"/>
                </a:lnTo>
                <a:lnTo>
                  <a:pt x="0" y="6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6" name="Freeform 720"/>
          <p:cNvSpPr>
            <a:spLocks/>
          </p:cNvSpPr>
          <p:nvPr/>
        </p:nvSpPr>
        <p:spPr bwMode="auto">
          <a:xfrm>
            <a:off x="5719763" y="3462338"/>
            <a:ext cx="142875" cy="150813"/>
          </a:xfrm>
          <a:custGeom>
            <a:avLst/>
            <a:gdLst>
              <a:gd name="T0" fmla="*/ 0 w 90"/>
              <a:gd name="T1" fmla="*/ 95 h 95"/>
              <a:gd name="T2" fmla="*/ 2 w 90"/>
              <a:gd name="T3" fmla="*/ 91 h 95"/>
              <a:gd name="T4" fmla="*/ 9 w 90"/>
              <a:gd name="T5" fmla="*/ 84 h 95"/>
              <a:gd name="T6" fmla="*/ 15 w 90"/>
              <a:gd name="T7" fmla="*/ 77 h 95"/>
              <a:gd name="T8" fmla="*/ 19 w 90"/>
              <a:gd name="T9" fmla="*/ 73 h 95"/>
              <a:gd name="T10" fmla="*/ 27 w 90"/>
              <a:gd name="T11" fmla="*/ 61 h 95"/>
              <a:gd name="T12" fmla="*/ 32 w 90"/>
              <a:gd name="T13" fmla="*/ 54 h 95"/>
              <a:gd name="T14" fmla="*/ 35 w 90"/>
              <a:gd name="T15" fmla="*/ 45 h 95"/>
              <a:gd name="T16" fmla="*/ 39 w 90"/>
              <a:gd name="T17" fmla="*/ 38 h 95"/>
              <a:gd name="T18" fmla="*/ 43 w 90"/>
              <a:gd name="T19" fmla="*/ 39 h 95"/>
              <a:gd name="T20" fmla="*/ 49 w 90"/>
              <a:gd name="T21" fmla="*/ 31 h 95"/>
              <a:gd name="T22" fmla="*/ 56 w 90"/>
              <a:gd name="T23" fmla="*/ 21 h 95"/>
              <a:gd name="T24" fmla="*/ 56 w 90"/>
              <a:gd name="T25" fmla="*/ 19 h 95"/>
              <a:gd name="T26" fmla="*/ 60 w 90"/>
              <a:gd name="T27" fmla="*/ 10 h 95"/>
              <a:gd name="T28" fmla="*/ 65 w 90"/>
              <a:gd name="T29" fmla="*/ 4 h 95"/>
              <a:gd name="T30" fmla="*/ 66 w 90"/>
              <a:gd name="T31" fmla="*/ 2 h 95"/>
              <a:gd name="T32" fmla="*/ 71 w 90"/>
              <a:gd name="T33" fmla="*/ 1 h 95"/>
              <a:gd name="T34" fmla="*/ 72 w 90"/>
              <a:gd name="T35" fmla="*/ 0 h 95"/>
              <a:gd name="T36" fmla="*/ 77 w 90"/>
              <a:gd name="T37" fmla="*/ 2 h 95"/>
              <a:gd name="T38" fmla="*/ 80 w 90"/>
              <a:gd name="T39" fmla="*/ 8 h 95"/>
              <a:gd name="T40" fmla="*/ 83 w 90"/>
              <a:gd name="T41" fmla="*/ 13 h 95"/>
              <a:gd name="T42" fmla="*/ 84 w 90"/>
              <a:gd name="T43" fmla="*/ 13 h 95"/>
              <a:gd name="T44" fmla="*/ 90 w 90"/>
              <a:gd name="T45" fmla="*/ 2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0" h="95">
                <a:moveTo>
                  <a:pt x="0" y="95"/>
                </a:moveTo>
                <a:lnTo>
                  <a:pt x="2" y="91"/>
                </a:lnTo>
                <a:lnTo>
                  <a:pt x="9" y="84"/>
                </a:lnTo>
                <a:lnTo>
                  <a:pt x="15" y="77"/>
                </a:lnTo>
                <a:lnTo>
                  <a:pt x="19" y="73"/>
                </a:lnTo>
                <a:lnTo>
                  <a:pt x="27" y="61"/>
                </a:lnTo>
                <a:lnTo>
                  <a:pt x="32" y="54"/>
                </a:lnTo>
                <a:lnTo>
                  <a:pt x="35" y="45"/>
                </a:lnTo>
                <a:lnTo>
                  <a:pt x="39" y="38"/>
                </a:lnTo>
                <a:lnTo>
                  <a:pt x="43" y="39"/>
                </a:lnTo>
                <a:lnTo>
                  <a:pt x="49" y="31"/>
                </a:lnTo>
                <a:lnTo>
                  <a:pt x="56" y="21"/>
                </a:lnTo>
                <a:lnTo>
                  <a:pt x="56" y="19"/>
                </a:lnTo>
                <a:lnTo>
                  <a:pt x="60" y="10"/>
                </a:lnTo>
                <a:lnTo>
                  <a:pt x="65" y="4"/>
                </a:lnTo>
                <a:lnTo>
                  <a:pt x="66" y="2"/>
                </a:lnTo>
                <a:lnTo>
                  <a:pt x="71" y="1"/>
                </a:lnTo>
                <a:lnTo>
                  <a:pt x="72" y="0"/>
                </a:lnTo>
                <a:lnTo>
                  <a:pt x="77" y="2"/>
                </a:lnTo>
                <a:lnTo>
                  <a:pt x="80" y="8"/>
                </a:lnTo>
                <a:lnTo>
                  <a:pt x="83" y="13"/>
                </a:lnTo>
                <a:lnTo>
                  <a:pt x="84" y="13"/>
                </a:lnTo>
                <a:lnTo>
                  <a:pt x="90" y="2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7" name="Freeform 721"/>
          <p:cNvSpPr>
            <a:spLocks/>
          </p:cNvSpPr>
          <p:nvPr/>
        </p:nvSpPr>
        <p:spPr bwMode="auto">
          <a:xfrm>
            <a:off x="5821363" y="3273425"/>
            <a:ext cx="20638" cy="141288"/>
          </a:xfrm>
          <a:custGeom>
            <a:avLst/>
            <a:gdLst>
              <a:gd name="T0" fmla="*/ 13 w 13"/>
              <a:gd name="T1" fmla="*/ 0 h 89"/>
              <a:gd name="T2" fmla="*/ 13 w 13"/>
              <a:gd name="T3" fmla="*/ 15 h 89"/>
              <a:gd name="T4" fmla="*/ 12 w 13"/>
              <a:gd name="T5" fmla="*/ 30 h 89"/>
              <a:gd name="T6" fmla="*/ 11 w 13"/>
              <a:gd name="T7" fmla="*/ 35 h 89"/>
              <a:gd name="T8" fmla="*/ 8 w 13"/>
              <a:gd name="T9" fmla="*/ 41 h 89"/>
              <a:gd name="T10" fmla="*/ 8 w 13"/>
              <a:gd name="T11" fmla="*/ 44 h 89"/>
              <a:gd name="T12" fmla="*/ 5 w 13"/>
              <a:gd name="T13" fmla="*/ 54 h 89"/>
              <a:gd name="T14" fmla="*/ 2 w 13"/>
              <a:gd name="T15" fmla="*/ 65 h 89"/>
              <a:gd name="T16" fmla="*/ 2 w 13"/>
              <a:gd name="T17" fmla="*/ 68 h 89"/>
              <a:gd name="T18" fmla="*/ 2 w 13"/>
              <a:gd name="T19" fmla="*/ 72 h 89"/>
              <a:gd name="T20" fmla="*/ 1 w 13"/>
              <a:gd name="T21" fmla="*/ 76 h 89"/>
              <a:gd name="T22" fmla="*/ 2 w 13"/>
              <a:gd name="T23" fmla="*/ 83 h 89"/>
              <a:gd name="T24" fmla="*/ 0 w 13"/>
              <a:gd name="T2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" h="89">
                <a:moveTo>
                  <a:pt x="13" y="0"/>
                </a:moveTo>
                <a:lnTo>
                  <a:pt x="13" y="15"/>
                </a:lnTo>
                <a:lnTo>
                  <a:pt x="12" y="30"/>
                </a:lnTo>
                <a:lnTo>
                  <a:pt x="11" y="35"/>
                </a:lnTo>
                <a:lnTo>
                  <a:pt x="8" y="41"/>
                </a:lnTo>
                <a:lnTo>
                  <a:pt x="8" y="44"/>
                </a:lnTo>
                <a:lnTo>
                  <a:pt x="5" y="54"/>
                </a:lnTo>
                <a:lnTo>
                  <a:pt x="2" y="65"/>
                </a:lnTo>
                <a:lnTo>
                  <a:pt x="2" y="68"/>
                </a:lnTo>
                <a:lnTo>
                  <a:pt x="2" y="72"/>
                </a:lnTo>
                <a:lnTo>
                  <a:pt x="1" y="76"/>
                </a:lnTo>
                <a:lnTo>
                  <a:pt x="2" y="83"/>
                </a:lnTo>
                <a:lnTo>
                  <a:pt x="0" y="8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8" name="Freeform 722"/>
          <p:cNvSpPr>
            <a:spLocks/>
          </p:cNvSpPr>
          <p:nvPr/>
        </p:nvSpPr>
        <p:spPr bwMode="auto">
          <a:xfrm>
            <a:off x="5842000" y="3249613"/>
            <a:ext cx="106363" cy="73025"/>
          </a:xfrm>
          <a:custGeom>
            <a:avLst/>
            <a:gdLst>
              <a:gd name="T0" fmla="*/ 0 w 67"/>
              <a:gd name="T1" fmla="*/ 15 h 46"/>
              <a:gd name="T2" fmla="*/ 2 w 67"/>
              <a:gd name="T3" fmla="*/ 16 h 46"/>
              <a:gd name="T4" fmla="*/ 9 w 67"/>
              <a:gd name="T5" fmla="*/ 18 h 46"/>
              <a:gd name="T6" fmla="*/ 21 w 67"/>
              <a:gd name="T7" fmla="*/ 19 h 46"/>
              <a:gd name="T8" fmla="*/ 32 w 67"/>
              <a:gd name="T9" fmla="*/ 19 h 46"/>
              <a:gd name="T10" fmla="*/ 36 w 67"/>
              <a:gd name="T11" fmla="*/ 16 h 46"/>
              <a:gd name="T12" fmla="*/ 40 w 67"/>
              <a:gd name="T13" fmla="*/ 14 h 46"/>
              <a:gd name="T14" fmla="*/ 51 w 67"/>
              <a:gd name="T15" fmla="*/ 4 h 46"/>
              <a:gd name="T16" fmla="*/ 59 w 67"/>
              <a:gd name="T17" fmla="*/ 0 h 46"/>
              <a:gd name="T18" fmla="*/ 66 w 67"/>
              <a:gd name="T19" fmla="*/ 4 h 46"/>
              <a:gd name="T20" fmla="*/ 67 w 67"/>
              <a:gd name="T21" fmla="*/ 18 h 46"/>
              <a:gd name="T22" fmla="*/ 67 w 67"/>
              <a:gd name="T23" fmla="*/ 31 h 46"/>
              <a:gd name="T24" fmla="*/ 62 w 67"/>
              <a:gd name="T25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7" h="46">
                <a:moveTo>
                  <a:pt x="0" y="15"/>
                </a:moveTo>
                <a:lnTo>
                  <a:pt x="2" y="16"/>
                </a:lnTo>
                <a:lnTo>
                  <a:pt x="9" y="18"/>
                </a:lnTo>
                <a:lnTo>
                  <a:pt x="21" y="19"/>
                </a:lnTo>
                <a:lnTo>
                  <a:pt x="32" y="19"/>
                </a:lnTo>
                <a:lnTo>
                  <a:pt x="36" y="16"/>
                </a:lnTo>
                <a:lnTo>
                  <a:pt x="40" y="14"/>
                </a:lnTo>
                <a:lnTo>
                  <a:pt x="51" y="4"/>
                </a:lnTo>
                <a:lnTo>
                  <a:pt x="59" y="0"/>
                </a:lnTo>
                <a:lnTo>
                  <a:pt x="66" y="4"/>
                </a:lnTo>
                <a:lnTo>
                  <a:pt x="67" y="18"/>
                </a:lnTo>
                <a:lnTo>
                  <a:pt x="67" y="31"/>
                </a:lnTo>
                <a:lnTo>
                  <a:pt x="62" y="4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9" name="Freeform 723"/>
          <p:cNvSpPr>
            <a:spLocks/>
          </p:cNvSpPr>
          <p:nvPr/>
        </p:nvSpPr>
        <p:spPr bwMode="auto">
          <a:xfrm>
            <a:off x="5805488" y="3148013"/>
            <a:ext cx="36513" cy="125413"/>
          </a:xfrm>
          <a:custGeom>
            <a:avLst/>
            <a:gdLst>
              <a:gd name="T0" fmla="*/ 0 w 23"/>
              <a:gd name="T1" fmla="*/ 0 h 79"/>
              <a:gd name="T2" fmla="*/ 4 w 23"/>
              <a:gd name="T3" fmla="*/ 8 h 79"/>
              <a:gd name="T4" fmla="*/ 6 w 23"/>
              <a:gd name="T5" fmla="*/ 16 h 79"/>
              <a:gd name="T6" fmla="*/ 7 w 23"/>
              <a:gd name="T7" fmla="*/ 23 h 79"/>
              <a:gd name="T8" fmla="*/ 4 w 23"/>
              <a:gd name="T9" fmla="*/ 30 h 79"/>
              <a:gd name="T10" fmla="*/ 7 w 23"/>
              <a:gd name="T11" fmla="*/ 37 h 79"/>
              <a:gd name="T12" fmla="*/ 10 w 23"/>
              <a:gd name="T13" fmla="*/ 48 h 79"/>
              <a:gd name="T14" fmla="*/ 10 w 23"/>
              <a:gd name="T15" fmla="*/ 54 h 79"/>
              <a:gd name="T16" fmla="*/ 21 w 23"/>
              <a:gd name="T17" fmla="*/ 63 h 79"/>
              <a:gd name="T18" fmla="*/ 23 w 23"/>
              <a:gd name="T19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3" h="79">
                <a:moveTo>
                  <a:pt x="0" y="0"/>
                </a:moveTo>
                <a:lnTo>
                  <a:pt x="4" y="8"/>
                </a:lnTo>
                <a:lnTo>
                  <a:pt x="6" y="16"/>
                </a:lnTo>
                <a:lnTo>
                  <a:pt x="7" y="23"/>
                </a:lnTo>
                <a:lnTo>
                  <a:pt x="4" y="30"/>
                </a:lnTo>
                <a:lnTo>
                  <a:pt x="7" y="37"/>
                </a:lnTo>
                <a:lnTo>
                  <a:pt x="10" y="48"/>
                </a:lnTo>
                <a:lnTo>
                  <a:pt x="10" y="54"/>
                </a:lnTo>
                <a:lnTo>
                  <a:pt x="21" y="63"/>
                </a:lnTo>
                <a:lnTo>
                  <a:pt x="23" y="7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0" name="Freeform 724"/>
          <p:cNvSpPr>
            <a:spLocks/>
          </p:cNvSpPr>
          <p:nvPr/>
        </p:nvSpPr>
        <p:spPr bwMode="auto">
          <a:xfrm>
            <a:off x="5911850" y="3017838"/>
            <a:ext cx="7938" cy="100013"/>
          </a:xfrm>
          <a:custGeom>
            <a:avLst/>
            <a:gdLst>
              <a:gd name="T0" fmla="*/ 0 w 5"/>
              <a:gd name="T1" fmla="*/ 63 h 63"/>
              <a:gd name="T2" fmla="*/ 3 w 5"/>
              <a:gd name="T3" fmla="*/ 55 h 63"/>
              <a:gd name="T4" fmla="*/ 4 w 5"/>
              <a:gd name="T5" fmla="*/ 42 h 63"/>
              <a:gd name="T6" fmla="*/ 5 w 5"/>
              <a:gd name="T7" fmla="*/ 26 h 63"/>
              <a:gd name="T8" fmla="*/ 5 w 5"/>
              <a:gd name="T9" fmla="*/ 16 h 63"/>
              <a:gd name="T10" fmla="*/ 4 w 5"/>
              <a:gd name="T11" fmla="*/ 15 h 63"/>
              <a:gd name="T12" fmla="*/ 3 w 5"/>
              <a:gd name="T13" fmla="*/ 14 h 63"/>
              <a:gd name="T14" fmla="*/ 1 w 5"/>
              <a:gd name="T15" fmla="*/ 11 h 63"/>
              <a:gd name="T16" fmla="*/ 3 w 5"/>
              <a:gd name="T17" fmla="*/ 0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63">
                <a:moveTo>
                  <a:pt x="0" y="63"/>
                </a:moveTo>
                <a:lnTo>
                  <a:pt x="3" y="55"/>
                </a:lnTo>
                <a:lnTo>
                  <a:pt x="4" y="42"/>
                </a:lnTo>
                <a:lnTo>
                  <a:pt x="5" y="26"/>
                </a:lnTo>
                <a:lnTo>
                  <a:pt x="5" y="16"/>
                </a:lnTo>
                <a:lnTo>
                  <a:pt x="4" y="15"/>
                </a:lnTo>
                <a:lnTo>
                  <a:pt x="3" y="14"/>
                </a:lnTo>
                <a:lnTo>
                  <a:pt x="1" y="11"/>
                </a:lnTo>
                <a:lnTo>
                  <a:pt x="3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1" name="Freeform 725"/>
          <p:cNvSpPr>
            <a:spLocks/>
          </p:cNvSpPr>
          <p:nvPr/>
        </p:nvSpPr>
        <p:spPr bwMode="auto">
          <a:xfrm>
            <a:off x="5975350" y="2747963"/>
            <a:ext cx="155575" cy="196850"/>
          </a:xfrm>
          <a:custGeom>
            <a:avLst/>
            <a:gdLst>
              <a:gd name="T0" fmla="*/ 0 w 98"/>
              <a:gd name="T1" fmla="*/ 121 h 124"/>
              <a:gd name="T2" fmla="*/ 2 w 98"/>
              <a:gd name="T3" fmla="*/ 122 h 124"/>
              <a:gd name="T4" fmla="*/ 4 w 98"/>
              <a:gd name="T5" fmla="*/ 124 h 124"/>
              <a:gd name="T6" fmla="*/ 9 w 98"/>
              <a:gd name="T7" fmla="*/ 124 h 124"/>
              <a:gd name="T8" fmla="*/ 11 w 98"/>
              <a:gd name="T9" fmla="*/ 124 h 124"/>
              <a:gd name="T10" fmla="*/ 12 w 98"/>
              <a:gd name="T11" fmla="*/ 124 h 124"/>
              <a:gd name="T12" fmla="*/ 15 w 98"/>
              <a:gd name="T13" fmla="*/ 121 h 124"/>
              <a:gd name="T14" fmla="*/ 20 w 98"/>
              <a:gd name="T15" fmla="*/ 118 h 124"/>
              <a:gd name="T16" fmla="*/ 21 w 98"/>
              <a:gd name="T17" fmla="*/ 115 h 124"/>
              <a:gd name="T18" fmla="*/ 30 w 98"/>
              <a:gd name="T19" fmla="*/ 105 h 124"/>
              <a:gd name="T20" fmla="*/ 35 w 98"/>
              <a:gd name="T21" fmla="*/ 103 h 124"/>
              <a:gd name="T22" fmla="*/ 42 w 98"/>
              <a:gd name="T23" fmla="*/ 105 h 124"/>
              <a:gd name="T24" fmla="*/ 49 w 98"/>
              <a:gd name="T25" fmla="*/ 110 h 124"/>
              <a:gd name="T26" fmla="*/ 62 w 98"/>
              <a:gd name="T27" fmla="*/ 102 h 124"/>
              <a:gd name="T28" fmla="*/ 72 w 98"/>
              <a:gd name="T29" fmla="*/ 92 h 124"/>
              <a:gd name="T30" fmla="*/ 76 w 98"/>
              <a:gd name="T31" fmla="*/ 84 h 124"/>
              <a:gd name="T32" fmla="*/ 81 w 98"/>
              <a:gd name="T33" fmla="*/ 76 h 124"/>
              <a:gd name="T34" fmla="*/ 88 w 98"/>
              <a:gd name="T35" fmla="*/ 75 h 124"/>
              <a:gd name="T36" fmla="*/ 90 w 98"/>
              <a:gd name="T37" fmla="*/ 75 h 124"/>
              <a:gd name="T38" fmla="*/ 91 w 98"/>
              <a:gd name="T39" fmla="*/ 68 h 124"/>
              <a:gd name="T40" fmla="*/ 95 w 98"/>
              <a:gd name="T41" fmla="*/ 60 h 124"/>
              <a:gd name="T42" fmla="*/ 95 w 98"/>
              <a:gd name="T43" fmla="*/ 54 h 124"/>
              <a:gd name="T44" fmla="*/ 96 w 98"/>
              <a:gd name="T45" fmla="*/ 53 h 124"/>
              <a:gd name="T46" fmla="*/ 95 w 98"/>
              <a:gd name="T47" fmla="*/ 46 h 124"/>
              <a:gd name="T48" fmla="*/ 96 w 98"/>
              <a:gd name="T49" fmla="*/ 39 h 124"/>
              <a:gd name="T50" fmla="*/ 98 w 98"/>
              <a:gd name="T51" fmla="*/ 28 h 124"/>
              <a:gd name="T52" fmla="*/ 95 w 98"/>
              <a:gd name="T53" fmla="*/ 24 h 124"/>
              <a:gd name="T54" fmla="*/ 95 w 98"/>
              <a:gd name="T55" fmla="*/ 19 h 124"/>
              <a:gd name="T56" fmla="*/ 95 w 98"/>
              <a:gd name="T57" fmla="*/ 10 h 124"/>
              <a:gd name="T58" fmla="*/ 94 w 98"/>
              <a:gd name="T59" fmla="*/ 4 h 124"/>
              <a:gd name="T60" fmla="*/ 94 w 98"/>
              <a:gd name="T6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124">
                <a:moveTo>
                  <a:pt x="0" y="121"/>
                </a:moveTo>
                <a:lnTo>
                  <a:pt x="2" y="122"/>
                </a:lnTo>
                <a:lnTo>
                  <a:pt x="4" y="124"/>
                </a:lnTo>
                <a:lnTo>
                  <a:pt x="9" y="124"/>
                </a:lnTo>
                <a:lnTo>
                  <a:pt x="11" y="124"/>
                </a:lnTo>
                <a:lnTo>
                  <a:pt x="12" y="124"/>
                </a:lnTo>
                <a:lnTo>
                  <a:pt x="15" y="121"/>
                </a:lnTo>
                <a:lnTo>
                  <a:pt x="20" y="118"/>
                </a:lnTo>
                <a:lnTo>
                  <a:pt x="21" y="115"/>
                </a:lnTo>
                <a:lnTo>
                  <a:pt x="30" y="105"/>
                </a:lnTo>
                <a:lnTo>
                  <a:pt x="35" y="103"/>
                </a:lnTo>
                <a:lnTo>
                  <a:pt x="42" y="105"/>
                </a:lnTo>
                <a:lnTo>
                  <a:pt x="49" y="110"/>
                </a:lnTo>
                <a:lnTo>
                  <a:pt x="62" y="102"/>
                </a:lnTo>
                <a:lnTo>
                  <a:pt x="72" y="92"/>
                </a:lnTo>
                <a:lnTo>
                  <a:pt x="76" y="84"/>
                </a:lnTo>
                <a:lnTo>
                  <a:pt x="81" y="76"/>
                </a:lnTo>
                <a:lnTo>
                  <a:pt x="88" y="75"/>
                </a:lnTo>
                <a:lnTo>
                  <a:pt x="90" y="75"/>
                </a:lnTo>
                <a:lnTo>
                  <a:pt x="91" y="68"/>
                </a:lnTo>
                <a:lnTo>
                  <a:pt x="95" y="60"/>
                </a:lnTo>
                <a:lnTo>
                  <a:pt x="95" y="54"/>
                </a:lnTo>
                <a:lnTo>
                  <a:pt x="96" y="53"/>
                </a:lnTo>
                <a:lnTo>
                  <a:pt x="95" y="46"/>
                </a:lnTo>
                <a:lnTo>
                  <a:pt x="96" y="39"/>
                </a:lnTo>
                <a:lnTo>
                  <a:pt x="98" y="28"/>
                </a:lnTo>
                <a:lnTo>
                  <a:pt x="95" y="24"/>
                </a:lnTo>
                <a:lnTo>
                  <a:pt x="95" y="19"/>
                </a:lnTo>
                <a:lnTo>
                  <a:pt x="95" y="10"/>
                </a:lnTo>
                <a:lnTo>
                  <a:pt x="94" y="4"/>
                </a:lnTo>
                <a:lnTo>
                  <a:pt x="9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2" name="Freeform 726"/>
          <p:cNvSpPr>
            <a:spLocks/>
          </p:cNvSpPr>
          <p:nvPr/>
        </p:nvSpPr>
        <p:spPr bwMode="auto">
          <a:xfrm>
            <a:off x="6167438" y="2617788"/>
            <a:ext cx="63500" cy="138113"/>
          </a:xfrm>
          <a:custGeom>
            <a:avLst/>
            <a:gdLst>
              <a:gd name="T0" fmla="*/ 40 w 40"/>
              <a:gd name="T1" fmla="*/ 87 h 87"/>
              <a:gd name="T2" fmla="*/ 35 w 40"/>
              <a:gd name="T3" fmla="*/ 84 h 87"/>
              <a:gd name="T4" fmla="*/ 31 w 40"/>
              <a:gd name="T5" fmla="*/ 80 h 87"/>
              <a:gd name="T6" fmla="*/ 29 w 40"/>
              <a:gd name="T7" fmla="*/ 77 h 87"/>
              <a:gd name="T8" fmla="*/ 25 w 40"/>
              <a:gd name="T9" fmla="*/ 73 h 87"/>
              <a:gd name="T10" fmla="*/ 18 w 40"/>
              <a:gd name="T11" fmla="*/ 73 h 87"/>
              <a:gd name="T12" fmla="*/ 12 w 40"/>
              <a:gd name="T13" fmla="*/ 75 h 87"/>
              <a:gd name="T14" fmla="*/ 10 w 40"/>
              <a:gd name="T15" fmla="*/ 76 h 87"/>
              <a:gd name="T16" fmla="*/ 1 w 40"/>
              <a:gd name="T17" fmla="*/ 65 h 87"/>
              <a:gd name="T18" fmla="*/ 0 w 40"/>
              <a:gd name="T19" fmla="*/ 61 h 87"/>
              <a:gd name="T20" fmla="*/ 1 w 40"/>
              <a:gd name="T21" fmla="*/ 56 h 87"/>
              <a:gd name="T22" fmla="*/ 4 w 40"/>
              <a:gd name="T23" fmla="*/ 49 h 87"/>
              <a:gd name="T24" fmla="*/ 3 w 40"/>
              <a:gd name="T25" fmla="*/ 42 h 87"/>
              <a:gd name="T26" fmla="*/ 3 w 40"/>
              <a:gd name="T27" fmla="*/ 34 h 87"/>
              <a:gd name="T28" fmla="*/ 7 w 40"/>
              <a:gd name="T29" fmla="*/ 22 h 87"/>
              <a:gd name="T30" fmla="*/ 11 w 40"/>
              <a:gd name="T31" fmla="*/ 11 h 87"/>
              <a:gd name="T32" fmla="*/ 12 w 40"/>
              <a:gd name="T33" fmla="*/ 2 h 87"/>
              <a:gd name="T34" fmla="*/ 14 w 40"/>
              <a:gd name="T35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87">
                <a:moveTo>
                  <a:pt x="40" y="87"/>
                </a:moveTo>
                <a:lnTo>
                  <a:pt x="35" y="84"/>
                </a:lnTo>
                <a:lnTo>
                  <a:pt x="31" y="80"/>
                </a:lnTo>
                <a:lnTo>
                  <a:pt x="29" y="77"/>
                </a:lnTo>
                <a:lnTo>
                  <a:pt x="25" y="73"/>
                </a:lnTo>
                <a:lnTo>
                  <a:pt x="18" y="73"/>
                </a:lnTo>
                <a:lnTo>
                  <a:pt x="12" y="75"/>
                </a:lnTo>
                <a:lnTo>
                  <a:pt x="10" y="76"/>
                </a:lnTo>
                <a:lnTo>
                  <a:pt x="1" y="65"/>
                </a:lnTo>
                <a:lnTo>
                  <a:pt x="0" y="61"/>
                </a:lnTo>
                <a:lnTo>
                  <a:pt x="1" y="56"/>
                </a:lnTo>
                <a:lnTo>
                  <a:pt x="4" y="49"/>
                </a:lnTo>
                <a:lnTo>
                  <a:pt x="3" y="42"/>
                </a:lnTo>
                <a:lnTo>
                  <a:pt x="3" y="34"/>
                </a:lnTo>
                <a:lnTo>
                  <a:pt x="7" y="22"/>
                </a:lnTo>
                <a:lnTo>
                  <a:pt x="11" y="11"/>
                </a:lnTo>
                <a:lnTo>
                  <a:pt x="12" y="2"/>
                </a:lnTo>
                <a:lnTo>
                  <a:pt x="14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3" name="Line 727"/>
          <p:cNvSpPr>
            <a:spLocks noChangeShapeType="1"/>
          </p:cNvSpPr>
          <p:nvPr/>
        </p:nvSpPr>
        <p:spPr bwMode="auto">
          <a:xfrm>
            <a:off x="6843713" y="2000250"/>
            <a:ext cx="3175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4" name="Freeform 728"/>
          <p:cNvSpPr>
            <a:spLocks/>
          </p:cNvSpPr>
          <p:nvPr/>
        </p:nvSpPr>
        <p:spPr bwMode="auto">
          <a:xfrm>
            <a:off x="6630988" y="1779588"/>
            <a:ext cx="95250" cy="166688"/>
          </a:xfrm>
          <a:custGeom>
            <a:avLst/>
            <a:gdLst>
              <a:gd name="T0" fmla="*/ 60 w 60"/>
              <a:gd name="T1" fmla="*/ 101 h 105"/>
              <a:gd name="T2" fmla="*/ 53 w 60"/>
              <a:gd name="T3" fmla="*/ 104 h 105"/>
              <a:gd name="T4" fmla="*/ 48 w 60"/>
              <a:gd name="T5" fmla="*/ 105 h 105"/>
              <a:gd name="T6" fmla="*/ 41 w 60"/>
              <a:gd name="T7" fmla="*/ 101 h 105"/>
              <a:gd name="T8" fmla="*/ 34 w 60"/>
              <a:gd name="T9" fmla="*/ 95 h 105"/>
              <a:gd name="T10" fmla="*/ 33 w 60"/>
              <a:gd name="T11" fmla="*/ 93 h 105"/>
              <a:gd name="T12" fmla="*/ 29 w 60"/>
              <a:gd name="T13" fmla="*/ 85 h 105"/>
              <a:gd name="T14" fmla="*/ 22 w 60"/>
              <a:gd name="T15" fmla="*/ 76 h 105"/>
              <a:gd name="T16" fmla="*/ 14 w 60"/>
              <a:gd name="T17" fmla="*/ 67 h 105"/>
              <a:gd name="T18" fmla="*/ 7 w 60"/>
              <a:gd name="T19" fmla="*/ 59 h 105"/>
              <a:gd name="T20" fmla="*/ 0 w 60"/>
              <a:gd name="T21" fmla="*/ 49 h 105"/>
              <a:gd name="T22" fmla="*/ 7 w 60"/>
              <a:gd name="T23" fmla="*/ 37 h 105"/>
              <a:gd name="T24" fmla="*/ 10 w 60"/>
              <a:gd name="T25" fmla="*/ 29 h 105"/>
              <a:gd name="T26" fmla="*/ 11 w 60"/>
              <a:gd name="T27" fmla="*/ 22 h 105"/>
              <a:gd name="T28" fmla="*/ 12 w 60"/>
              <a:gd name="T29" fmla="*/ 19 h 105"/>
              <a:gd name="T30" fmla="*/ 12 w 60"/>
              <a:gd name="T31" fmla="*/ 18 h 105"/>
              <a:gd name="T32" fmla="*/ 14 w 60"/>
              <a:gd name="T33" fmla="*/ 14 h 105"/>
              <a:gd name="T34" fmla="*/ 12 w 60"/>
              <a:gd name="T35" fmla="*/ 12 h 105"/>
              <a:gd name="T36" fmla="*/ 11 w 60"/>
              <a:gd name="T37" fmla="*/ 8 h 105"/>
              <a:gd name="T38" fmla="*/ 14 w 60"/>
              <a:gd name="T39" fmla="*/ 3 h 105"/>
              <a:gd name="T40" fmla="*/ 18 w 60"/>
              <a:gd name="T41" fmla="*/ 4 h 105"/>
              <a:gd name="T42" fmla="*/ 19 w 60"/>
              <a:gd name="T43" fmla="*/ 4 h 105"/>
              <a:gd name="T44" fmla="*/ 22 w 60"/>
              <a:gd name="T45" fmla="*/ 3 h 105"/>
              <a:gd name="T46" fmla="*/ 20 w 60"/>
              <a:gd name="T47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" h="105">
                <a:moveTo>
                  <a:pt x="60" y="101"/>
                </a:moveTo>
                <a:lnTo>
                  <a:pt x="53" y="104"/>
                </a:lnTo>
                <a:lnTo>
                  <a:pt x="48" y="105"/>
                </a:lnTo>
                <a:lnTo>
                  <a:pt x="41" y="101"/>
                </a:lnTo>
                <a:lnTo>
                  <a:pt x="34" y="95"/>
                </a:lnTo>
                <a:lnTo>
                  <a:pt x="33" y="93"/>
                </a:lnTo>
                <a:lnTo>
                  <a:pt x="29" y="85"/>
                </a:lnTo>
                <a:lnTo>
                  <a:pt x="22" y="76"/>
                </a:lnTo>
                <a:lnTo>
                  <a:pt x="14" y="67"/>
                </a:lnTo>
                <a:lnTo>
                  <a:pt x="7" y="59"/>
                </a:lnTo>
                <a:lnTo>
                  <a:pt x="0" y="49"/>
                </a:lnTo>
                <a:lnTo>
                  <a:pt x="7" y="37"/>
                </a:lnTo>
                <a:lnTo>
                  <a:pt x="10" y="29"/>
                </a:lnTo>
                <a:lnTo>
                  <a:pt x="11" y="22"/>
                </a:lnTo>
                <a:lnTo>
                  <a:pt x="12" y="19"/>
                </a:lnTo>
                <a:lnTo>
                  <a:pt x="12" y="18"/>
                </a:lnTo>
                <a:lnTo>
                  <a:pt x="14" y="14"/>
                </a:lnTo>
                <a:lnTo>
                  <a:pt x="12" y="12"/>
                </a:lnTo>
                <a:lnTo>
                  <a:pt x="11" y="8"/>
                </a:lnTo>
                <a:lnTo>
                  <a:pt x="14" y="3"/>
                </a:lnTo>
                <a:lnTo>
                  <a:pt x="18" y="4"/>
                </a:lnTo>
                <a:lnTo>
                  <a:pt x="19" y="4"/>
                </a:lnTo>
                <a:lnTo>
                  <a:pt x="22" y="3"/>
                </a:lnTo>
                <a:lnTo>
                  <a:pt x="2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5" name="Freeform 729"/>
          <p:cNvSpPr>
            <a:spLocks/>
          </p:cNvSpPr>
          <p:nvPr/>
        </p:nvSpPr>
        <p:spPr bwMode="auto">
          <a:xfrm>
            <a:off x="7331075" y="1700213"/>
            <a:ext cx="30163" cy="95250"/>
          </a:xfrm>
          <a:custGeom>
            <a:avLst/>
            <a:gdLst>
              <a:gd name="T0" fmla="*/ 19 w 19"/>
              <a:gd name="T1" fmla="*/ 60 h 60"/>
              <a:gd name="T2" fmla="*/ 15 w 19"/>
              <a:gd name="T3" fmla="*/ 58 h 60"/>
              <a:gd name="T4" fmla="*/ 12 w 19"/>
              <a:gd name="T5" fmla="*/ 55 h 60"/>
              <a:gd name="T6" fmla="*/ 11 w 19"/>
              <a:gd name="T7" fmla="*/ 51 h 60"/>
              <a:gd name="T8" fmla="*/ 9 w 19"/>
              <a:gd name="T9" fmla="*/ 49 h 60"/>
              <a:gd name="T10" fmla="*/ 7 w 19"/>
              <a:gd name="T11" fmla="*/ 40 h 60"/>
              <a:gd name="T12" fmla="*/ 4 w 19"/>
              <a:gd name="T13" fmla="*/ 31 h 60"/>
              <a:gd name="T14" fmla="*/ 0 w 19"/>
              <a:gd name="T15" fmla="*/ 27 h 60"/>
              <a:gd name="T16" fmla="*/ 0 w 19"/>
              <a:gd name="T17" fmla="*/ 25 h 60"/>
              <a:gd name="T18" fmla="*/ 5 w 19"/>
              <a:gd name="T19" fmla="*/ 15 h 60"/>
              <a:gd name="T20" fmla="*/ 11 w 19"/>
              <a:gd name="T21" fmla="*/ 6 h 60"/>
              <a:gd name="T22" fmla="*/ 15 w 19"/>
              <a:gd name="T23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" h="60">
                <a:moveTo>
                  <a:pt x="19" y="60"/>
                </a:moveTo>
                <a:lnTo>
                  <a:pt x="15" y="58"/>
                </a:lnTo>
                <a:lnTo>
                  <a:pt x="12" y="55"/>
                </a:lnTo>
                <a:lnTo>
                  <a:pt x="11" y="51"/>
                </a:lnTo>
                <a:lnTo>
                  <a:pt x="9" y="49"/>
                </a:lnTo>
                <a:lnTo>
                  <a:pt x="7" y="40"/>
                </a:lnTo>
                <a:lnTo>
                  <a:pt x="4" y="31"/>
                </a:lnTo>
                <a:lnTo>
                  <a:pt x="0" y="27"/>
                </a:lnTo>
                <a:lnTo>
                  <a:pt x="0" y="25"/>
                </a:lnTo>
                <a:lnTo>
                  <a:pt x="5" y="15"/>
                </a:lnTo>
                <a:lnTo>
                  <a:pt x="11" y="6"/>
                </a:lnTo>
                <a:lnTo>
                  <a:pt x="15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6" name="Freeform 730"/>
          <p:cNvSpPr>
            <a:spLocks/>
          </p:cNvSpPr>
          <p:nvPr/>
        </p:nvSpPr>
        <p:spPr bwMode="auto">
          <a:xfrm>
            <a:off x="6662738" y="1779588"/>
            <a:ext cx="134938" cy="15875"/>
          </a:xfrm>
          <a:custGeom>
            <a:avLst/>
            <a:gdLst>
              <a:gd name="T0" fmla="*/ 85 w 85"/>
              <a:gd name="T1" fmla="*/ 1 h 10"/>
              <a:gd name="T2" fmla="*/ 81 w 85"/>
              <a:gd name="T3" fmla="*/ 3 h 10"/>
              <a:gd name="T4" fmla="*/ 80 w 85"/>
              <a:gd name="T5" fmla="*/ 4 h 10"/>
              <a:gd name="T6" fmla="*/ 77 w 85"/>
              <a:gd name="T7" fmla="*/ 7 h 10"/>
              <a:gd name="T8" fmla="*/ 70 w 85"/>
              <a:gd name="T9" fmla="*/ 7 h 10"/>
              <a:gd name="T10" fmla="*/ 65 w 85"/>
              <a:gd name="T11" fmla="*/ 8 h 10"/>
              <a:gd name="T12" fmla="*/ 63 w 85"/>
              <a:gd name="T13" fmla="*/ 8 h 10"/>
              <a:gd name="T14" fmla="*/ 62 w 85"/>
              <a:gd name="T15" fmla="*/ 10 h 10"/>
              <a:gd name="T16" fmla="*/ 51 w 85"/>
              <a:gd name="T17" fmla="*/ 10 h 10"/>
              <a:gd name="T18" fmla="*/ 47 w 85"/>
              <a:gd name="T19" fmla="*/ 8 h 10"/>
              <a:gd name="T20" fmla="*/ 37 w 85"/>
              <a:gd name="T21" fmla="*/ 8 h 10"/>
              <a:gd name="T22" fmla="*/ 35 w 85"/>
              <a:gd name="T23" fmla="*/ 8 h 10"/>
              <a:gd name="T24" fmla="*/ 28 w 85"/>
              <a:gd name="T25" fmla="*/ 8 h 10"/>
              <a:gd name="T26" fmla="*/ 26 w 85"/>
              <a:gd name="T27" fmla="*/ 8 h 10"/>
              <a:gd name="T28" fmla="*/ 18 w 85"/>
              <a:gd name="T29" fmla="*/ 5 h 10"/>
              <a:gd name="T30" fmla="*/ 10 w 85"/>
              <a:gd name="T31" fmla="*/ 4 h 10"/>
              <a:gd name="T32" fmla="*/ 0 w 85"/>
              <a:gd name="T3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10">
                <a:moveTo>
                  <a:pt x="85" y="1"/>
                </a:moveTo>
                <a:lnTo>
                  <a:pt x="81" y="3"/>
                </a:lnTo>
                <a:lnTo>
                  <a:pt x="80" y="4"/>
                </a:lnTo>
                <a:lnTo>
                  <a:pt x="77" y="7"/>
                </a:lnTo>
                <a:lnTo>
                  <a:pt x="70" y="7"/>
                </a:lnTo>
                <a:lnTo>
                  <a:pt x="65" y="8"/>
                </a:lnTo>
                <a:lnTo>
                  <a:pt x="63" y="8"/>
                </a:lnTo>
                <a:lnTo>
                  <a:pt x="62" y="10"/>
                </a:lnTo>
                <a:lnTo>
                  <a:pt x="51" y="10"/>
                </a:lnTo>
                <a:lnTo>
                  <a:pt x="47" y="8"/>
                </a:lnTo>
                <a:lnTo>
                  <a:pt x="37" y="8"/>
                </a:lnTo>
                <a:lnTo>
                  <a:pt x="35" y="8"/>
                </a:lnTo>
                <a:lnTo>
                  <a:pt x="28" y="8"/>
                </a:lnTo>
                <a:lnTo>
                  <a:pt x="26" y="8"/>
                </a:lnTo>
                <a:lnTo>
                  <a:pt x="18" y="5"/>
                </a:lnTo>
                <a:lnTo>
                  <a:pt x="10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7" name="Freeform 731"/>
          <p:cNvSpPr>
            <a:spLocks/>
          </p:cNvSpPr>
          <p:nvPr/>
        </p:nvSpPr>
        <p:spPr bwMode="auto">
          <a:xfrm>
            <a:off x="6638925" y="1706563"/>
            <a:ext cx="23813" cy="73025"/>
          </a:xfrm>
          <a:custGeom>
            <a:avLst/>
            <a:gdLst>
              <a:gd name="T0" fmla="*/ 15 w 15"/>
              <a:gd name="T1" fmla="*/ 46 h 46"/>
              <a:gd name="T2" fmla="*/ 14 w 15"/>
              <a:gd name="T3" fmla="*/ 43 h 46"/>
              <a:gd name="T4" fmla="*/ 11 w 15"/>
              <a:gd name="T5" fmla="*/ 39 h 46"/>
              <a:gd name="T6" fmla="*/ 13 w 15"/>
              <a:gd name="T7" fmla="*/ 35 h 46"/>
              <a:gd name="T8" fmla="*/ 14 w 15"/>
              <a:gd name="T9" fmla="*/ 31 h 46"/>
              <a:gd name="T10" fmla="*/ 11 w 15"/>
              <a:gd name="T11" fmla="*/ 23 h 46"/>
              <a:gd name="T12" fmla="*/ 7 w 15"/>
              <a:gd name="T13" fmla="*/ 12 h 46"/>
              <a:gd name="T14" fmla="*/ 3 w 15"/>
              <a:gd name="T15" fmla="*/ 8 h 46"/>
              <a:gd name="T16" fmla="*/ 3 w 15"/>
              <a:gd name="T17" fmla="*/ 6 h 46"/>
              <a:gd name="T18" fmla="*/ 2 w 15"/>
              <a:gd name="T19" fmla="*/ 4 h 46"/>
              <a:gd name="T20" fmla="*/ 0 w 15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" h="46">
                <a:moveTo>
                  <a:pt x="15" y="46"/>
                </a:moveTo>
                <a:lnTo>
                  <a:pt x="14" y="43"/>
                </a:lnTo>
                <a:lnTo>
                  <a:pt x="11" y="39"/>
                </a:lnTo>
                <a:lnTo>
                  <a:pt x="13" y="35"/>
                </a:lnTo>
                <a:lnTo>
                  <a:pt x="14" y="31"/>
                </a:lnTo>
                <a:lnTo>
                  <a:pt x="11" y="23"/>
                </a:lnTo>
                <a:lnTo>
                  <a:pt x="7" y="12"/>
                </a:lnTo>
                <a:lnTo>
                  <a:pt x="3" y="8"/>
                </a:lnTo>
                <a:lnTo>
                  <a:pt x="3" y="6"/>
                </a:lnTo>
                <a:lnTo>
                  <a:pt x="2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8" name="Freeform 732"/>
          <p:cNvSpPr>
            <a:spLocks/>
          </p:cNvSpPr>
          <p:nvPr/>
        </p:nvSpPr>
        <p:spPr bwMode="auto">
          <a:xfrm>
            <a:off x="7688263" y="1731963"/>
            <a:ext cx="4763" cy="6350"/>
          </a:xfrm>
          <a:custGeom>
            <a:avLst/>
            <a:gdLst>
              <a:gd name="T0" fmla="*/ 3 w 3"/>
              <a:gd name="T1" fmla="*/ 0 h 4"/>
              <a:gd name="T2" fmla="*/ 1 w 3"/>
              <a:gd name="T3" fmla="*/ 0 h 4"/>
              <a:gd name="T4" fmla="*/ 0 w 3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1" y="0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9" name="Line 733"/>
          <p:cNvSpPr>
            <a:spLocks noChangeShapeType="1"/>
          </p:cNvSpPr>
          <p:nvPr/>
        </p:nvSpPr>
        <p:spPr bwMode="auto">
          <a:xfrm flipH="1" flipV="1">
            <a:off x="7702550" y="1720850"/>
            <a:ext cx="17463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0" name="Line 734"/>
          <p:cNvSpPr>
            <a:spLocks noChangeShapeType="1"/>
          </p:cNvSpPr>
          <p:nvPr/>
        </p:nvSpPr>
        <p:spPr bwMode="auto">
          <a:xfrm flipH="1">
            <a:off x="7723188" y="1720850"/>
            <a:ext cx="3175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1" name="Line 735"/>
          <p:cNvSpPr>
            <a:spLocks noChangeShapeType="1"/>
          </p:cNvSpPr>
          <p:nvPr/>
        </p:nvSpPr>
        <p:spPr bwMode="auto">
          <a:xfrm flipH="1">
            <a:off x="7729538" y="1714500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2" name="Freeform 736"/>
          <p:cNvSpPr>
            <a:spLocks/>
          </p:cNvSpPr>
          <p:nvPr/>
        </p:nvSpPr>
        <p:spPr bwMode="auto">
          <a:xfrm>
            <a:off x="7302500" y="1700213"/>
            <a:ext cx="52388" cy="20638"/>
          </a:xfrm>
          <a:custGeom>
            <a:avLst/>
            <a:gdLst>
              <a:gd name="T0" fmla="*/ 33 w 33"/>
              <a:gd name="T1" fmla="*/ 0 h 13"/>
              <a:gd name="T2" fmla="*/ 30 w 33"/>
              <a:gd name="T3" fmla="*/ 1 h 13"/>
              <a:gd name="T4" fmla="*/ 27 w 33"/>
              <a:gd name="T5" fmla="*/ 2 h 13"/>
              <a:gd name="T6" fmla="*/ 20 w 33"/>
              <a:gd name="T7" fmla="*/ 8 h 13"/>
              <a:gd name="T8" fmla="*/ 12 w 33"/>
              <a:gd name="T9" fmla="*/ 9 h 13"/>
              <a:gd name="T10" fmla="*/ 7 w 33"/>
              <a:gd name="T11" fmla="*/ 13 h 13"/>
              <a:gd name="T12" fmla="*/ 3 w 33"/>
              <a:gd name="T13" fmla="*/ 10 h 13"/>
              <a:gd name="T14" fmla="*/ 0 w 33"/>
              <a:gd name="T15" fmla="*/ 5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3">
                <a:moveTo>
                  <a:pt x="33" y="0"/>
                </a:moveTo>
                <a:lnTo>
                  <a:pt x="30" y="1"/>
                </a:lnTo>
                <a:lnTo>
                  <a:pt x="27" y="2"/>
                </a:lnTo>
                <a:lnTo>
                  <a:pt x="20" y="8"/>
                </a:lnTo>
                <a:lnTo>
                  <a:pt x="12" y="9"/>
                </a:lnTo>
                <a:lnTo>
                  <a:pt x="7" y="13"/>
                </a:lnTo>
                <a:lnTo>
                  <a:pt x="3" y="10"/>
                </a:lnTo>
                <a:lnTo>
                  <a:pt x="0" y="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3" name="Freeform 737"/>
          <p:cNvSpPr>
            <a:spLocks/>
          </p:cNvSpPr>
          <p:nvPr/>
        </p:nvSpPr>
        <p:spPr bwMode="auto">
          <a:xfrm>
            <a:off x="7310438" y="1322388"/>
            <a:ext cx="95250" cy="377825"/>
          </a:xfrm>
          <a:custGeom>
            <a:avLst/>
            <a:gdLst>
              <a:gd name="T0" fmla="*/ 28 w 60"/>
              <a:gd name="T1" fmla="*/ 238 h 238"/>
              <a:gd name="T2" fmla="*/ 32 w 60"/>
              <a:gd name="T3" fmla="*/ 227 h 238"/>
              <a:gd name="T4" fmla="*/ 36 w 60"/>
              <a:gd name="T5" fmla="*/ 224 h 238"/>
              <a:gd name="T6" fmla="*/ 41 w 60"/>
              <a:gd name="T7" fmla="*/ 218 h 238"/>
              <a:gd name="T8" fmla="*/ 44 w 60"/>
              <a:gd name="T9" fmla="*/ 214 h 238"/>
              <a:gd name="T10" fmla="*/ 45 w 60"/>
              <a:gd name="T11" fmla="*/ 213 h 238"/>
              <a:gd name="T12" fmla="*/ 52 w 60"/>
              <a:gd name="T13" fmla="*/ 206 h 238"/>
              <a:gd name="T14" fmla="*/ 55 w 60"/>
              <a:gd name="T15" fmla="*/ 205 h 238"/>
              <a:gd name="T16" fmla="*/ 55 w 60"/>
              <a:gd name="T17" fmla="*/ 203 h 238"/>
              <a:gd name="T18" fmla="*/ 58 w 60"/>
              <a:gd name="T19" fmla="*/ 191 h 238"/>
              <a:gd name="T20" fmla="*/ 55 w 60"/>
              <a:gd name="T21" fmla="*/ 182 h 238"/>
              <a:gd name="T22" fmla="*/ 52 w 60"/>
              <a:gd name="T23" fmla="*/ 173 h 238"/>
              <a:gd name="T24" fmla="*/ 52 w 60"/>
              <a:gd name="T25" fmla="*/ 172 h 238"/>
              <a:gd name="T26" fmla="*/ 52 w 60"/>
              <a:gd name="T27" fmla="*/ 154 h 238"/>
              <a:gd name="T28" fmla="*/ 52 w 60"/>
              <a:gd name="T29" fmla="*/ 143 h 238"/>
              <a:gd name="T30" fmla="*/ 60 w 60"/>
              <a:gd name="T31" fmla="*/ 126 h 238"/>
              <a:gd name="T32" fmla="*/ 54 w 60"/>
              <a:gd name="T33" fmla="*/ 108 h 238"/>
              <a:gd name="T34" fmla="*/ 58 w 60"/>
              <a:gd name="T35" fmla="*/ 101 h 238"/>
              <a:gd name="T36" fmla="*/ 59 w 60"/>
              <a:gd name="T37" fmla="*/ 100 h 238"/>
              <a:gd name="T38" fmla="*/ 59 w 60"/>
              <a:gd name="T39" fmla="*/ 94 h 238"/>
              <a:gd name="T40" fmla="*/ 59 w 60"/>
              <a:gd name="T41" fmla="*/ 81 h 238"/>
              <a:gd name="T42" fmla="*/ 59 w 60"/>
              <a:gd name="T43" fmla="*/ 70 h 238"/>
              <a:gd name="T44" fmla="*/ 59 w 60"/>
              <a:gd name="T45" fmla="*/ 68 h 238"/>
              <a:gd name="T46" fmla="*/ 51 w 60"/>
              <a:gd name="T47" fmla="*/ 55 h 238"/>
              <a:gd name="T48" fmla="*/ 43 w 60"/>
              <a:gd name="T49" fmla="*/ 49 h 238"/>
              <a:gd name="T50" fmla="*/ 36 w 60"/>
              <a:gd name="T51" fmla="*/ 38 h 238"/>
              <a:gd name="T52" fmla="*/ 10 w 60"/>
              <a:gd name="T53" fmla="*/ 33 h 238"/>
              <a:gd name="T54" fmla="*/ 3 w 60"/>
              <a:gd name="T55" fmla="*/ 26 h 238"/>
              <a:gd name="T56" fmla="*/ 3 w 60"/>
              <a:gd name="T57" fmla="*/ 23 h 238"/>
              <a:gd name="T58" fmla="*/ 3 w 60"/>
              <a:gd name="T59" fmla="*/ 22 h 238"/>
              <a:gd name="T60" fmla="*/ 3 w 60"/>
              <a:gd name="T61" fmla="*/ 15 h 238"/>
              <a:gd name="T62" fmla="*/ 0 w 60"/>
              <a:gd name="T63" fmla="*/ 13 h 238"/>
              <a:gd name="T64" fmla="*/ 2 w 60"/>
              <a:gd name="T65" fmla="*/ 10 h 238"/>
              <a:gd name="T66" fmla="*/ 3 w 60"/>
              <a:gd name="T67" fmla="*/ 8 h 238"/>
              <a:gd name="T68" fmla="*/ 9 w 60"/>
              <a:gd name="T69" fmla="*/ 2 h 238"/>
              <a:gd name="T70" fmla="*/ 9 w 60"/>
              <a:gd name="T71" fmla="*/ 0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238">
                <a:moveTo>
                  <a:pt x="28" y="238"/>
                </a:moveTo>
                <a:lnTo>
                  <a:pt x="32" y="227"/>
                </a:lnTo>
                <a:lnTo>
                  <a:pt x="36" y="224"/>
                </a:lnTo>
                <a:lnTo>
                  <a:pt x="41" y="218"/>
                </a:lnTo>
                <a:lnTo>
                  <a:pt x="44" y="214"/>
                </a:lnTo>
                <a:lnTo>
                  <a:pt x="45" y="213"/>
                </a:lnTo>
                <a:lnTo>
                  <a:pt x="52" y="206"/>
                </a:lnTo>
                <a:lnTo>
                  <a:pt x="55" y="205"/>
                </a:lnTo>
                <a:lnTo>
                  <a:pt x="55" y="203"/>
                </a:lnTo>
                <a:lnTo>
                  <a:pt x="58" y="191"/>
                </a:lnTo>
                <a:lnTo>
                  <a:pt x="55" y="182"/>
                </a:lnTo>
                <a:lnTo>
                  <a:pt x="52" y="173"/>
                </a:lnTo>
                <a:lnTo>
                  <a:pt x="52" y="172"/>
                </a:lnTo>
                <a:lnTo>
                  <a:pt x="52" y="154"/>
                </a:lnTo>
                <a:lnTo>
                  <a:pt x="52" y="143"/>
                </a:lnTo>
                <a:lnTo>
                  <a:pt x="60" y="126"/>
                </a:lnTo>
                <a:lnTo>
                  <a:pt x="54" y="108"/>
                </a:lnTo>
                <a:lnTo>
                  <a:pt x="58" y="101"/>
                </a:lnTo>
                <a:lnTo>
                  <a:pt x="59" y="100"/>
                </a:lnTo>
                <a:lnTo>
                  <a:pt x="59" y="94"/>
                </a:lnTo>
                <a:lnTo>
                  <a:pt x="59" y="81"/>
                </a:lnTo>
                <a:lnTo>
                  <a:pt x="59" y="70"/>
                </a:lnTo>
                <a:lnTo>
                  <a:pt x="59" y="68"/>
                </a:lnTo>
                <a:lnTo>
                  <a:pt x="51" y="55"/>
                </a:lnTo>
                <a:lnTo>
                  <a:pt x="43" y="49"/>
                </a:lnTo>
                <a:lnTo>
                  <a:pt x="36" y="38"/>
                </a:lnTo>
                <a:lnTo>
                  <a:pt x="10" y="33"/>
                </a:lnTo>
                <a:lnTo>
                  <a:pt x="3" y="26"/>
                </a:lnTo>
                <a:lnTo>
                  <a:pt x="3" y="23"/>
                </a:lnTo>
                <a:lnTo>
                  <a:pt x="3" y="22"/>
                </a:lnTo>
                <a:lnTo>
                  <a:pt x="3" y="15"/>
                </a:lnTo>
                <a:lnTo>
                  <a:pt x="0" y="13"/>
                </a:lnTo>
                <a:lnTo>
                  <a:pt x="2" y="10"/>
                </a:lnTo>
                <a:lnTo>
                  <a:pt x="3" y="8"/>
                </a:lnTo>
                <a:lnTo>
                  <a:pt x="9" y="2"/>
                </a:lnTo>
                <a:lnTo>
                  <a:pt x="9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4" name="Freeform 738"/>
          <p:cNvSpPr>
            <a:spLocks/>
          </p:cNvSpPr>
          <p:nvPr/>
        </p:nvSpPr>
        <p:spPr bwMode="auto">
          <a:xfrm>
            <a:off x="7508875" y="1509713"/>
            <a:ext cx="112713" cy="158750"/>
          </a:xfrm>
          <a:custGeom>
            <a:avLst/>
            <a:gdLst>
              <a:gd name="T0" fmla="*/ 0 w 71"/>
              <a:gd name="T1" fmla="*/ 100 h 100"/>
              <a:gd name="T2" fmla="*/ 13 w 71"/>
              <a:gd name="T3" fmla="*/ 87 h 100"/>
              <a:gd name="T4" fmla="*/ 28 w 71"/>
              <a:gd name="T5" fmla="*/ 80 h 100"/>
              <a:gd name="T6" fmla="*/ 36 w 71"/>
              <a:gd name="T7" fmla="*/ 76 h 100"/>
              <a:gd name="T8" fmla="*/ 42 w 71"/>
              <a:gd name="T9" fmla="*/ 68 h 100"/>
              <a:gd name="T10" fmla="*/ 43 w 71"/>
              <a:gd name="T11" fmla="*/ 47 h 100"/>
              <a:gd name="T12" fmla="*/ 47 w 71"/>
              <a:gd name="T13" fmla="*/ 36 h 100"/>
              <a:gd name="T14" fmla="*/ 53 w 71"/>
              <a:gd name="T15" fmla="*/ 38 h 100"/>
              <a:gd name="T16" fmla="*/ 57 w 71"/>
              <a:gd name="T17" fmla="*/ 34 h 100"/>
              <a:gd name="T18" fmla="*/ 61 w 71"/>
              <a:gd name="T19" fmla="*/ 28 h 100"/>
              <a:gd name="T20" fmla="*/ 68 w 71"/>
              <a:gd name="T21" fmla="*/ 24 h 100"/>
              <a:gd name="T22" fmla="*/ 69 w 71"/>
              <a:gd name="T23" fmla="*/ 17 h 100"/>
              <a:gd name="T24" fmla="*/ 69 w 71"/>
              <a:gd name="T25" fmla="*/ 4 h 100"/>
              <a:gd name="T26" fmla="*/ 71 w 71"/>
              <a:gd name="T27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1" h="100">
                <a:moveTo>
                  <a:pt x="0" y="100"/>
                </a:moveTo>
                <a:lnTo>
                  <a:pt x="13" y="87"/>
                </a:lnTo>
                <a:lnTo>
                  <a:pt x="28" y="80"/>
                </a:lnTo>
                <a:lnTo>
                  <a:pt x="36" y="76"/>
                </a:lnTo>
                <a:lnTo>
                  <a:pt x="42" y="68"/>
                </a:lnTo>
                <a:lnTo>
                  <a:pt x="43" y="47"/>
                </a:lnTo>
                <a:lnTo>
                  <a:pt x="47" y="36"/>
                </a:lnTo>
                <a:lnTo>
                  <a:pt x="53" y="38"/>
                </a:lnTo>
                <a:lnTo>
                  <a:pt x="57" y="34"/>
                </a:lnTo>
                <a:lnTo>
                  <a:pt x="61" y="28"/>
                </a:lnTo>
                <a:lnTo>
                  <a:pt x="68" y="24"/>
                </a:lnTo>
                <a:lnTo>
                  <a:pt x="69" y="17"/>
                </a:lnTo>
                <a:lnTo>
                  <a:pt x="69" y="4"/>
                </a:lnTo>
                <a:lnTo>
                  <a:pt x="71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5" name="Freeform 739"/>
          <p:cNvSpPr>
            <a:spLocks/>
          </p:cNvSpPr>
          <p:nvPr/>
        </p:nvSpPr>
        <p:spPr bwMode="auto">
          <a:xfrm>
            <a:off x="7737475" y="1662113"/>
            <a:ext cx="3175" cy="11113"/>
          </a:xfrm>
          <a:custGeom>
            <a:avLst/>
            <a:gdLst>
              <a:gd name="T0" fmla="*/ 0 w 2"/>
              <a:gd name="T1" fmla="*/ 0 h 7"/>
              <a:gd name="T2" fmla="*/ 2 w 2"/>
              <a:gd name="T3" fmla="*/ 3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2" y="3"/>
                </a:lnTo>
                <a:lnTo>
                  <a:pt x="2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6" name="Line 740"/>
          <p:cNvSpPr>
            <a:spLocks noChangeShapeType="1"/>
          </p:cNvSpPr>
          <p:nvPr/>
        </p:nvSpPr>
        <p:spPr bwMode="auto">
          <a:xfrm>
            <a:off x="7729538" y="1643063"/>
            <a:ext cx="6350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7" name="Line 741"/>
          <p:cNvSpPr>
            <a:spLocks noChangeShapeType="1"/>
          </p:cNvSpPr>
          <p:nvPr/>
        </p:nvSpPr>
        <p:spPr bwMode="auto">
          <a:xfrm>
            <a:off x="7726363" y="1631950"/>
            <a:ext cx="0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8" name="Freeform 742"/>
          <p:cNvSpPr>
            <a:spLocks/>
          </p:cNvSpPr>
          <p:nvPr/>
        </p:nvSpPr>
        <p:spPr bwMode="auto">
          <a:xfrm>
            <a:off x="6992938" y="1444625"/>
            <a:ext cx="136525" cy="163513"/>
          </a:xfrm>
          <a:custGeom>
            <a:avLst/>
            <a:gdLst>
              <a:gd name="T0" fmla="*/ 86 w 86"/>
              <a:gd name="T1" fmla="*/ 103 h 103"/>
              <a:gd name="T2" fmla="*/ 78 w 86"/>
              <a:gd name="T3" fmla="*/ 96 h 103"/>
              <a:gd name="T4" fmla="*/ 76 w 86"/>
              <a:gd name="T5" fmla="*/ 95 h 103"/>
              <a:gd name="T6" fmla="*/ 64 w 86"/>
              <a:gd name="T7" fmla="*/ 87 h 103"/>
              <a:gd name="T8" fmla="*/ 54 w 86"/>
              <a:gd name="T9" fmla="*/ 80 h 103"/>
              <a:gd name="T10" fmla="*/ 50 w 86"/>
              <a:gd name="T11" fmla="*/ 72 h 103"/>
              <a:gd name="T12" fmla="*/ 35 w 86"/>
              <a:gd name="T13" fmla="*/ 58 h 103"/>
              <a:gd name="T14" fmla="*/ 33 w 86"/>
              <a:gd name="T15" fmla="*/ 49 h 103"/>
              <a:gd name="T16" fmla="*/ 29 w 86"/>
              <a:gd name="T17" fmla="*/ 32 h 103"/>
              <a:gd name="T18" fmla="*/ 27 w 86"/>
              <a:gd name="T19" fmla="*/ 27 h 103"/>
              <a:gd name="T20" fmla="*/ 22 w 86"/>
              <a:gd name="T21" fmla="*/ 23 h 103"/>
              <a:gd name="T22" fmla="*/ 16 w 86"/>
              <a:gd name="T23" fmla="*/ 15 h 103"/>
              <a:gd name="T24" fmla="*/ 11 w 86"/>
              <a:gd name="T25" fmla="*/ 11 h 103"/>
              <a:gd name="T26" fmla="*/ 4 w 86"/>
              <a:gd name="T27" fmla="*/ 11 h 103"/>
              <a:gd name="T28" fmla="*/ 1 w 86"/>
              <a:gd name="T29" fmla="*/ 4 h 103"/>
              <a:gd name="T30" fmla="*/ 0 w 86"/>
              <a:gd name="T3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6" h="103">
                <a:moveTo>
                  <a:pt x="86" y="103"/>
                </a:moveTo>
                <a:lnTo>
                  <a:pt x="78" y="96"/>
                </a:lnTo>
                <a:lnTo>
                  <a:pt x="76" y="95"/>
                </a:lnTo>
                <a:lnTo>
                  <a:pt x="64" y="87"/>
                </a:lnTo>
                <a:lnTo>
                  <a:pt x="54" y="80"/>
                </a:lnTo>
                <a:lnTo>
                  <a:pt x="50" y="72"/>
                </a:lnTo>
                <a:lnTo>
                  <a:pt x="35" y="58"/>
                </a:lnTo>
                <a:lnTo>
                  <a:pt x="33" y="49"/>
                </a:lnTo>
                <a:lnTo>
                  <a:pt x="29" y="32"/>
                </a:lnTo>
                <a:lnTo>
                  <a:pt x="27" y="27"/>
                </a:lnTo>
                <a:lnTo>
                  <a:pt x="22" y="23"/>
                </a:lnTo>
                <a:lnTo>
                  <a:pt x="16" y="15"/>
                </a:lnTo>
                <a:lnTo>
                  <a:pt x="11" y="11"/>
                </a:lnTo>
                <a:lnTo>
                  <a:pt x="4" y="11"/>
                </a:lnTo>
                <a:lnTo>
                  <a:pt x="1" y="4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9" name="Line 743"/>
          <p:cNvSpPr>
            <a:spLocks noChangeShapeType="1"/>
          </p:cNvSpPr>
          <p:nvPr/>
        </p:nvSpPr>
        <p:spPr bwMode="auto">
          <a:xfrm>
            <a:off x="7723188" y="1608138"/>
            <a:ext cx="1588" cy="206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0" name="Line 744"/>
          <p:cNvSpPr>
            <a:spLocks noChangeShapeType="1"/>
          </p:cNvSpPr>
          <p:nvPr/>
        </p:nvSpPr>
        <p:spPr bwMode="auto">
          <a:xfrm flipH="1">
            <a:off x="8224838" y="1558925"/>
            <a:ext cx="4763" cy="111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1" name="Freeform 745"/>
          <p:cNvSpPr>
            <a:spLocks/>
          </p:cNvSpPr>
          <p:nvPr/>
        </p:nvSpPr>
        <p:spPr bwMode="auto">
          <a:xfrm>
            <a:off x="7712075" y="1546225"/>
            <a:ext cx="0" cy="25400"/>
          </a:xfrm>
          <a:custGeom>
            <a:avLst/>
            <a:gdLst>
              <a:gd name="T0" fmla="*/ 0 h 16"/>
              <a:gd name="T1" fmla="*/ 15 h 16"/>
              <a:gd name="T2" fmla="*/ 16 h 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">
                <a:moveTo>
                  <a:pt x="0" y="0"/>
                </a:moveTo>
                <a:lnTo>
                  <a:pt x="0" y="15"/>
                </a:lnTo>
                <a:lnTo>
                  <a:pt x="0" y="1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2" name="Line 746"/>
          <p:cNvSpPr>
            <a:spLocks noChangeShapeType="1"/>
          </p:cNvSpPr>
          <p:nvPr/>
        </p:nvSpPr>
        <p:spPr bwMode="auto">
          <a:xfrm flipH="1">
            <a:off x="7712075" y="1533525"/>
            <a:ext cx="1588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3" name="Line 747"/>
          <p:cNvSpPr>
            <a:spLocks noChangeShapeType="1"/>
          </p:cNvSpPr>
          <p:nvPr/>
        </p:nvSpPr>
        <p:spPr bwMode="auto">
          <a:xfrm flipH="1">
            <a:off x="8234363" y="1522413"/>
            <a:ext cx="9525" cy="2381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4" name="Line 748"/>
          <p:cNvSpPr>
            <a:spLocks noChangeShapeType="1"/>
          </p:cNvSpPr>
          <p:nvPr/>
        </p:nvSpPr>
        <p:spPr bwMode="auto">
          <a:xfrm flipH="1">
            <a:off x="7713663" y="1519238"/>
            <a:ext cx="4763" cy="142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5" name="Freeform 749"/>
          <p:cNvSpPr>
            <a:spLocks/>
          </p:cNvSpPr>
          <p:nvPr/>
        </p:nvSpPr>
        <p:spPr bwMode="auto">
          <a:xfrm>
            <a:off x="7621588" y="1489075"/>
            <a:ext cx="90488" cy="20638"/>
          </a:xfrm>
          <a:custGeom>
            <a:avLst/>
            <a:gdLst>
              <a:gd name="T0" fmla="*/ 0 w 57"/>
              <a:gd name="T1" fmla="*/ 13 h 13"/>
              <a:gd name="T2" fmla="*/ 9 w 57"/>
              <a:gd name="T3" fmla="*/ 8 h 13"/>
              <a:gd name="T4" fmla="*/ 9 w 57"/>
              <a:gd name="T5" fmla="*/ 8 h 13"/>
              <a:gd name="T6" fmla="*/ 13 w 57"/>
              <a:gd name="T7" fmla="*/ 7 h 13"/>
              <a:gd name="T8" fmla="*/ 21 w 57"/>
              <a:gd name="T9" fmla="*/ 4 h 13"/>
              <a:gd name="T10" fmla="*/ 30 w 57"/>
              <a:gd name="T11" fmla="*/ 2 h 13"/>
              <a:gd name="T12" fmla="*/ 31 w 57"/>
              <a:gd name="T13" fmla="*/ 2 h 13"/>
              <a:gd name="T14" fmla="*/ 36 w 57"/>
              <a:gd name="T15" fmla="*/ 0 h 13"/>
              <a:gd name="T16" fmla="*/ 49 w 57"/>
              <a:gd name="T17" fmla="*/ 3 h 13"/>
              <a:gd name="T18" fmla="*/ 57 w 57"/>
              <a:gd name="T19" fmla="*/ 6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13">
                <a:moveTo>
                  <a:pt x="0" y="13"/>
                </a:moveTo>
                <a:lnTo>
                  <a:pt x="9" y="8"/>
                </a:lnTo>
                <a:lnTo>
                  <a:pt x="9" y="8"/>
                </a:lnTo>
                <a:lnTo>
                  <a:pt x="13" y="7"/>
                </a:lnTo>
                <a:lnTo>
                  <a:pt x="21" y="4"/>
                </a:lnTo>
                <a:lnTo>
                  <a:pt x="30" y="2"/>
                </a:lnTo>
                <a:lnTo>
                  <a:pt x="31" y="2"/>
                </a:lnTo>
                <a:lnTo>
                  <a:pt x="36" y="0"/>
                </a:lnTo>
                <a:lnTo>
                  <a:pt x="49" y="3"/>
                </a:lnTo>
                <a:lnTo>
                  <a:pt x="57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6" name="Freeform 750"/>
          <p:cNvSpPr>
            <a:spLocks/>
          </p:cNvSpPr>
          <p:nvPr/>
        </p:nvSpPr>
        <p:spPr bwMode="auto">
          <a:xfrm>
            <a:off x="7481888" y="1458913"/>
            <a:ext cx="139700" cy="98425"/>
          </a:xfrm>
          <a:custGeom>
            <a:avLst/>
            <a:gdLst>
              <a:gd name="T0" fmla="*/ 88 w 88"/>
              <a:gd name="T1" fmla="*/ 32 h 62"/>
              <a:gd name="T2" fmla="*/ 85 w 88"/>
              <a:gd name="T3" fmla="*/ 33 h 62"/>
              <a:gd name="T4" fmla="*/ 82 w 88"/>
              <a:gd name="T5" fmla="*/ 33 h 62"/>
              <a:gd name="T6" fmla="*/ 79 w 88"/>
              <a:gd name="T7" fmla="*/ 34 h 62"/>
              <a:gd name="T8" fmla="*/ 78 w 88"/>
              <a:gd name="T9" fmla="*/ 36 h 62"/>
              <a:gd name="T10" fmla="*/ 74 w 88"/>
              <a:gd name="T11" fmla="*/ 33 h 62"/>
              <a:gd name="T12" fmla="*/ 67 w 88"/>
              <a:gd name="T13" fmla="*/ 37 h 62"/>
              <a:gd name="T14" fmla="*/ 66 w 88"/>
              <a:gd name="T15" fmla="*/ 37 h 62"/>
              <a:gd name="T16" fmla="*/ 64 w 88"/>
              <a:gd name="T17" fmla="*/ 37 h 62"/>
              <a:gd name="T18" fmla="*/ 59 w 88"/>
              <a:gd name="T19" fmla="*/ 40 h 62"/>
              <a:gd name="T20" fmla="*/ 58 w 88"/>
              <a:gd name="T21" fmla="*/ 40 h 62"/>
              <a:gd name="T22" fmla="*/ 56 w 88"/>
              <a:gd name="T23" fmla="*/ 40 h 62"/>
              <a:gd name="T24" fmla="*/ 44 w 88"/>
              <a:gd name="T25" fmla="*/ 45 h 62"/>
              <a:gd name="T26" fmla="*/ 40 w 88"/>
              <a:gd name="T27" fmla="*/ 49 h 62"/>
              <a:gd name="T28" fmla="*/ 40 w 88"/>
              <a:gd name="T29" fmla="*/ 59 h 62"/>
              <a:gd name="T30" fmla="*/ 37 w 88"/>
              <a:gd name="T31" fmla="*/ 62 h 62"/>
              <a:gd name="T32" fmla="*/ 29 w 88"/>
              <a:gd name="T33" fmla="*/ 57 h 62"/>
              <a:gd name="T34" fmla="*/ 19 w 88"/>
              <a:gd name="T35" fmla="*/ 59 h 62"/>
              <a:gd name="T36" fmla="*/ 8 w 88"/>
              <a:gd name="T37" fmla="*/ 60 h 62"/>
              <a:gd name="T38" fmla="*/ 6 w 88"/>
              <a:gd name="T39" fmla="*/ 59 h 62"/>
              <a:gd name="T40" fmla="*/ 4 w 88"/>
              <a:gd name="T41" fmla="*/ 55 h 62"/>
              <a:gd name="T42" fmla="*/ 3 w 88"/>
              <a:gd name="T43" fmla="*/ 51 h 62"/>
              <a:gd name="T44" fmla="*/ 4 w 88"/>
              <a:gd name="T45" fmla="*/ 40 h 62"/>
              <a:gd name="T46" fmla="*/ 6 w 88"/>
              <a:gd name="T47" fmla="*/ 34 h 62"/>
              <a:gd name="T48" fmla="*/ 11 w 88"/>
              <a:gd name="T49" fmla="*/ 12 h 62"/>
              <a:gd name="T50" fmla="*/ 10 w 88"/>
              <a:gd name="T51" fmla="*/ 11 h 62"/>
              <a:gd name="T52" fmla="*/ 7 w 88"/>
              <a:gd name="T53" fmla="*/ 8 h 62"/>
              <a:gd name="T54" fmla="*/ 4 w 88"/>
              <a:gd name="T55" fmla="*/ 6 h 62"/>
              <a:gd name="T56" fmla="*/ 3 w 88"/>
              <a:gd name="T57" fmla="*/ 3 h 62"/>
              <a:gd name="T58" fmla="*/ 2 w 88"/>
              <a:gd name="T59" fmla="*/ 2 h 62"/>
              <a:gd name="T60" fmla="*/ 0 w 88"/>
              <a:gd name="T61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8" h="62">
                <a:moveTo>
                  <a:pt x="88" y="32"/>
                </a:moveTo>
                <a:lnTo>
                  <a:pt x="85" y="33"/>
                </a:lnTo>
                <a:lnTo>
                  <a:pt x="82" y="33"/>
                </a:lnTo>
                <a:lnTo>
                  <a:pt x="79" y="34"/>
                </a:lnTo>
                <a:lnTo>
                  <a:pt x="78" y="36"/>
                </a:lnTo>
                <a:lnTo>
                  <a:pt x="74" y="33"/>
                </a:lnTo>
                <a:lnTo>
                  <a:pt x="67" y="37"/>
                </a:lnTo>
                <a:lnTo>
                  <a:pt x="66" y="37"/>
                </a:lnTo>
                <a:lnTo>
                  <a:pt x="64" y="37"/>
                </a:lnTo>
                <a:lnTo>
                  <a:pt x="59" y="40"/>
                </a:lnTo>
                <a:lnTo>
                  <a:pt x="58" y="40"/>
                </a:lnTo>
                <a:lnTo>
                  <a:pt x="56" y="40"/>
                </a:lnTo>
                <a:lnTo>
                  <a:pt x="44" y="45"/>
                </a:lnTo>
                <a:lnTo>
                  <a:pt x="40" y="49"/>
                </a:lnTo>
                <a:lnTo>
                  <a:pt x="40" y="59"/>
                </a:lnTo>
                <a:lnTo>
                  <a:pt x="37" y="62"/>
                </a:lnTo>
                <a:lnTo>
                  <a:pt x="29" y="57"/>
                </a:lnTo>
                <a:lnTo>
                  <a:pt x="19" y="59"/>
                </a:lnTo>
                <a:lnTo>
                  <a:pt x="8" y="60"/>
                </a:lnTo>
                <a:lnTo>
                  <a:pt x="6" y="59"/>
                </a:lnTo>
                <a:lnTo>
                  <a:pt x="4" y="55"/>
                </a:lnTo>
                <a:lnTo>
                  <a:pt x="3" y="51"/>
                </a:lnTo>
                <a:lnTo>
                  <a:pt x="4" y="40"/>
                </a:lnTo>
                <a:lnTo>
                  <a:pt x="6" y="34"/>
                </a:lnTo>
                <a:lnTo>
                  <a:pt x="11" y="12"/>
                </a:lnTo>
                <a:lnTo>
                  <a:pt x="10" y="11"/>
                </a:lnTo>
                <a:lnTo>
                  <a:pt x="7" y="8"/>
                </a:lnTo>
                <a:lnTo>
                  <a:pt x="4" y="6"/>
                </a:lnTo>
                <a:lnTo>
                  <a:pt x="3" y="3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7" name="Freeform 751"/>
          <p:cNvSpPr>
            <a:spLocks/>
          </p:cNvSpPr>
          <p:nvPr/>
        </p:nvSpPr>
        <p:spPr bwMode="auto">
          <a:xfrm>
            <a:off x="7718425" y="1504950"/>
            <a:ext cx="4763" cy="4763"/>
          </a:xfrm>
          <a:custGeom>
            <a:avLst/>
            <a:gdLst>
              <a:gd name="T0" fmla="*/ 0 w 3"/>
              <a:gd name="T1" fmla="*/ 0 h 3"/>
              <a:gd name="T2" fmla="*/ 1 w 3"/>
              <a:gd name="T3" fmla="*/ 1 h 3"/>
              <a:gd name="T4" fmla="*/ 3 w 3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1" y="1"/>
                </a:lnTo>
                <a:lnTo>
                  <a:pt x="3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8" name="Line 752"/>
          <p:cNvSpPr>
            <a:spLocks noChangeShapeType="1"/>
          </p:cNvSpPr>
          <p:nvPr/>
        </p:nvSpPr>
        <p:spPr bwMode="auto">
          <a:xfrm>
            <a:off x="7712075" y="1498600"/>
            <a:ext cx="4763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9" name="Line 753"/>
          <p:cNvSpPr>
            <a:spLocks noChangeShapeType="1"/>
          </p:cNvSpPr>
          <p:nvPr/>
        </p:nvSpPr>
        <p:spPr bwMode="auto">
          <a:xfrm flipH="1">
            <a:off x="7712075" y="1493838"/>
            <a:ext cx="1588" cy="4763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0" name="Freeform 754"/>
          <p:cNvSpPr>
            <a:spLocks/>
          </p:cNvSpPr>
          <p:nvPr/>
        </p:nvSpPr>
        <p:spPr bwMode="auto">
          <a:xfrm>
            <a:off x="8243888" y="1485900"/>
            <a:ext cx="0" cy="12700"/>
          </a:xfrm>
          <a:custGeom>
            <a:avLst/>
            <a:gdLst>
              <a:gd name="T0" fmla="*/ 0 h 8"/>
              <a:gd name="T1" fmla="*/ 5 h 8"/>
              <a:gd name="T2" fmla="*/ 8 h 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">
                <a:moveTo>
                  <a:pt x="0" y="0"/>
                </a:moveTo>
                <a:lnTo>
                  <a:pt x="0" y="5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1" name="Freeform 755"/>
          <p:cNvSpPr>
            <a:spLocks/>
          </p:cNvSpPr>
          <p:nvPr/>
        </p:nvSpPr>
        <p:spPr bwMode="auto">
          <a:xfrm>
            <a:off x="7713663" y="1482725"/>
            <a:ext cx="3175" cy="4763"/>
          </a:xfrm>
          <a:custGeom>
            <a:avLst/>
            <a:gdLst>
              <a:gd name="T0" fmla="*/ 2 w 2"/>
              <a:gd name="T1" fmla="*/ 0 h 3"/>
              <a:gd name="T2" fmla="*/ 0 w 2"/>
              <a:gd name="T3" fmla="*/ 2 h 3"/>
              <a:gd name="T4" fmla="*/ 0 w 2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3">
                <a:moveTo>
                  <a:pt x="2" y="0"/>
                </a:moveTo>
                <a:lnTo>
                  <a:pt x="0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2" name="Line 756"/>
          <p:cNvSpPr>
            <a:spLocks noChangeShapeType="1"/>
          </p:cNvSpPr>
          <p:nvPr/>
        </p:nvSpPr>
        <p:spPr bwMode="auto">
          <a:xfrm>
            <a:off x="7716838" y="1470025"/>
            <a:ext cx="0" cy="793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3" name="Freeform 757"/>
          <p:cNvSpPr>
            <a:spLocks/>
          </p:cNvSpPr>
          <p:nvPr/>
        </p:nvSpPr>
        <p:spPr bwMode="auto">
          <a:xfrm>
            <a:off x="7713663" y="1447800"/>
            <a:ext cx="3175" cy="9525"/>
          </a:xfrm>
          <a:custGeom>
            <a:avLst/>
            <a:gdLst>
              <a:gd name="T0" fmla="*/ 0 w 2"/>
              <a:gd name="T1" fmla="*/ 0 h 6"/>
              <a:gd name="T2" fmla="*/ 2 w 2"/>
              <a:gd name="T3" fmla="*/ 4 h 6"/>
              <a:gd name="T4" fmla="*/ 2 w 2"/>
              <a:gd name="T5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6">
                <a:moveTo>
                  <a:pt x="0" y="0"/>
                </a:moveTo>
                <a:lnTo>
                  <a:pt x="2" y="4"/>
                </a:lnTo>
                <a:lnTo>
                  <a:pt x="2" y="6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4" name="Freeform 758"/>
          <p:cNvSpPr>
            <a:spLocks/>
          </p:cNvSpPr>
          <p:nvPr/>
        </p:nvSpPr>
        <p:spPr bwMode="auto">
          <a:xfrm>
            <a:off x="8247063" y="1423988"/>
            <a:ext cx="17463" cy="4763"/>
          </a:xfrm>
          <a:custGeom>
            <a:avLst/>
            <a:gdLst>
              <a:gd name="T0" fmla="*/ 11 w 11"/>
              <a:gd name="T1" fmla="*/ 0 h 3"/>
              <a:gd name="T2" fmla="*/ 9 w 11"/>
              <a:gd name="T3" fmla="*/ 0 h 3"/>
              <a:gd name="T4" fmla="*/ 5 w 11"/>
              <a:gd name="T5" fmla="*/ 2 h 3"/>
              <a:gd name="T6" fmla="*/ 0 w 11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3">
                <a:moveTo>
                  <a:pt x="11" y="0"/>
                </a:moveTo>
                <a:lnTo>
                  <a:pt x="9" y="0"/>
                </a:lnTo>
                <a:lnTo>
                  <a:pt x="5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5" name="Freeform 759"/>
          <p:cNvSpPr>
            <a:spLocks/>
          </p:cNvSpPr>
          <p:nvPr/>
        </p:nvSpPr>
        <p:spPr bwMode="auto">
          <a:xfrm>
            <a:off x="7708900" y="1416050"/>
            <a:ext cx="15875" cy="28575"/>
          </a:xfrm>
          <a:custGeom>
            <a:avLst/>
            <a:gdLst>
              <a:gd name="T0" fmla="*/ 10 w 10"/>
              <a:gd name="T1" fmla="*/ 0 h 18"/>
              <a:gd name="T2" fmla="*/ 9 w 10"/>
              <a:gd name="T3" fmla="*/ 9 h 18"/>
              <a:gd name="T4" fmla="*/ 0 w 10"/>
              <a:gd name="T5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18">
                <a:moveTo>
                  <a:pt x="10" y="0"/>
                </a:moveTo>
                <a:lnTo>
                  <a:pt x="9" y="9"/>
                </a:lnTo>
                <a:lnTo>
                  <a:pt x="0" y="1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6" name="Line 760"/>
          <p:cNvSpPr>
            <a:spLocks noChangeShapeType="1"/>
          </p:cNvSpPr>
          <p:nvPr/>
        </p:nvSpPr>
        <p:spPr bwMode="auto">
          <a:xfrm>
            <a:off x="7712075" y="1398588"/>
            <a:ext cx="11113" cy="1270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7" name="Freeform 761"/>
          <p:cNvSpPr>
            <a:spLocks/>
          </p:cNvSpPr>
          <p:nvPr/>
        </p:nvSpPr>
        <p:spPr bwMode="auto">
          <a:xfrm>
            <a:off x="7707313" y="1379538"/>
            <a:ext cx="6350" cy="14288"/>
          </a:xfrm>
          <a:custGeom>
            <a:avLst/>
            <a:gdLst>
              <a:gd name="T0" fmla="*/ 4 w 4"/>
              <a:gd name="T1" fmla="*/ 0 h 9"/>
              <a:gd name="T2" fmla="*/ 0 w 4"/>
              <a:gd name="T3" fmla="*/ 9 h 9"/>
              <a:gd name="T4" fmla="*/ 1 w 4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9">
                <a:moveTo>
                  <a:pt x="4" y="0"/>
                </a:moveTo>
                <a:lnTo>
                  <a:pt x="0" y="9"/>
                </a:lnTo>
                <a:lnTo>
                  <a:pt x="1" y="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8" name="Freeform 762"/>
          <p:cNvSpPr>
            <a:spLocks/>
          </p:cNvSpPr>
          <p:nvPr/>
        </p:nvSpPr>
        <p:spPr bwMode="auto">
          <a:xfrm>
            <a:off x="8283575" y="1374775"/>
            <a:ext cx="19050" cy="22225"/>
          </a:xfrm>
          <a:custGeom>
            <a:avLst/>
            <a:gdLst>
              <a:gd name="T0" fmla="*/ 12 w 12"/>
              <a:gd name="T1" fmla="*/ 0 h 14"/>
              <a:gd name="T2" fmla="*/ 3 w 12"/>
              <a:gd name="T3" fmla="*/ 10 h 14"/>
              <a:gd name="T4" fmla="*/ 0 w 12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4">
                <a:moveTo>
                  <a:pt x="12" y="0"/>
                </a:moveTo>
                <a:lnTo>
                  <a:pt x="3" y="10"/>
                </a:lnTo>
                <a:lnTo>
                  <a:pt x="0" y="1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9" name="Freeform 763"/>
          <p:cNvSpPr>
            <a:spLocks/>
          </p:cNvSpPr>
          <p:nvPr/>
        </p:nvSpPr>
        <p:spPr bwMode="auto">
          <a:xfrm>
            <a:off x="7713663" y="1368425"/>
            <a:ext cx="9525" cy="11113"/>
          </a:xfrm>
          <a:custGeom>
            <a:avLst/>
            <a:gdLst>
              <a:gd name="T0" fmla="*/ 6 w 6"/>
              <a:gd name="T1" fmla="*/ 0 h 7"/>
              <a:gd name="T2" fmla="*/ 4 w 6"/>
              <a:gd name="T3" fmla="*/ 1 h 7"/>
              <a:gd name="T4" fmla="*/ 0 w 6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7">
                <a:moveTo>
                  <a:pt x="6" y="0"/>
                </a:moveTo>
                <a:lnTo>
                  <a:pt x="4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0" name="Freeform 764"/>
          <p:cNvSpPr>
            <a:spLocks/>
          </p:cNvSpPr>
          <p:nvPr/>
        </p:nvSpPr>
        <p:spPr bwMode="auto">
          <a:xfrm>
            <a:off x="7723188" y="1362075"/>
            <a:ext cx="12700" cy="6350"/>
          </a:xfrm>
          <a:custGeom>
            <a:avLst/>
            <a:gdLst>
              <a:gd name="T0" fmla="*/ 8 w 8"/>
              <a:gd name="T1" fmla="*/ 0 h 4"/>
              <a:gd name="T2" fmla="*/ 2 w 8"/>
              <a:gd name="T3" fmla="*/ 3 h 4"/>
              <a:gd name="T4" fmla="*/ 0 w 8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4">
                <a:moveTo>
                  <a:pt x="8" y="0"/>
                </a:moveTo>
                <a:lnTo>
                  <a:pt x="2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1" name="Line 765"/>
          <p:cNvSpPr>
            <a:spLocks noChangeShapeType="1"/>
          </p:cNvSpPr>
          <p:nvPr/>
        </p:nvSpPr>
        <p:spPr bwMode="auto">
          <a:xfrm flipH="1">
            <a:off x="7737475" y="1355725"/>
            <a:ext cx="3175" cy="317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2" name="Freeform 766"/>
          <p:cNvSpPr>
            <a:spLocks/>
          </p:cNvSpPr>
          <p:nvPr/>
        </p:nvSpPr>
        <p:spPr bwMode="auto">
          <a:xfrm>
            <a:off x="7740650" y="1325563"/>
            <a:ext cx="6350" cy="23813"/>
          </a:xfrm>
          <a:custGeom>
            <a:avLst/>
            <a:gdLst>
              <a:gd name="T0" fmla="*/ 4 w 4"/>
              <a:gd name="T1" fmla="*/ 0 h 15"/>
              <a:gd name="T2" fmla="*/ 4 w 4"/>
              <a:gd name="T3" fmla="*/ 4 h 15"/>
              <a:gd name="T4" fmla="*/ 2 w 4"/>
              <a:gd name="T5" fmla="*/ 4 h 15"/>
              <a:gd name="T6" fmla="*/ 0 w 4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15">
                <a:moveTo>
                  <a:pt x="4" y="0"/>
                </a:moveTo>
                <a:lnTo>
                  <a:pt x="4" y="4"/>
                </a:lnTo>
                <a:lnTo>
                  <a:pt x="2" y="4"/>
                </a:lnTo>
                <a:lnTo>
                  <a:pt x="0" y="15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3" name="Line 767"/>
          <p:cNvSpPr>
            <a:spLocks noChangeShapeType="1"/>
          </p:cNvSpPr>
          <p:nvPr/>
        </p:nvSpPr>
        <p:spPr bwMode="auto">
          <a:xfrm flipH="1" flipV="1">
            <a:off x="8326438" y="1287463"/>
            <a:ext cx="4763" cy="9525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4" name="Freeform 768"/>
          <p:cNvSpPr>
            <a:spLocks/>
          </p:cNvSpPr>
          <p:nvPr/>
        </p:nvSpPr>
        <p:spPr bwMode="auto">
          <a:xfrm>
            <a:off x="7748588" y="1287463"/>
            <a:ext cx="17463" cy="34925"/>
          </a:xfrm>
          <a:custGeom>
            <a:avLst/>
            <a:gdLst>
              <a:gd name="T0" fmla="*/ 11 w 11"/>
              <a:gd name="T1" fmla="*/ 0 h 22"/>
              <a:gd name="T2" fmla="*/ 11 w 11"/>
              <a:gd name="T3" fmla="*/ 3 h 22"/>
              <a:gd name="T4" fmla="*/ 11 w 11"/>
              <a:gd name="T5" fmla="*/ 10 h 22"/>
              <a:gd name="T6" fmla="*/ 0 w 11"/>
              <a:gd name="T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22">
                <a:moveTo>
                  <a:pt x="11" y="0"/>
                </a:moveTo>
                <a:lnTo>
                  <a:pt x="11" y="3"/>
                </a:lnTo>
                <a:lnTo>
                  <a:pt x="11" y="10"/>
                </a:lnTo>
                <a:lnTo>
                  <a:pt x="0" y="2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5" name="Freeform 769"/>
          <p:cNvSpPr>
            <a:spLocks/>
          </p:cNvSpPr>
          <p:nvPr/>
        </p:nvSpPr>
        <p:spPr bwMode="auto">
          <a:xfrm>
            <a:off x="7767638" y="1266825"/>
            <a:ext cx="3175" cy="11113"/>
          </a:xfrm>
          <a:custGeom>
            <a:avLst/>
            <a:gdLst>
              <a:gd name="T0" fmla="*/ 2 w 2"/>
              <a:gd name="T1" fmla="*/ 0 h 7"/>
              <a:gd name="T2" fmla="*/ 2 w 2"/>
              <a:gd name="T3" fmla="*/ 1 h 7"/>
              <a:gd name="T4" fmla="*/ 0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2" y="0"/>
                </a:moveTo>
                <a:lnTo>
                  <a:pt x="2" y="1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6" name="Line 770"/>
          <p:cNvSpPr>
            <a:spLocks noChangeShapeType="1"/>
          </p:cNvSpPr>
          <p:nvPr/>
        </p:nvSpPr>
        <p:spPr bwMode="auto">
          <a:xfrm flipH="1" flipV="1">
            <a:off x="8312150" y="12620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7" name="Line 771"/>
          <p:cNvSpPr>
            <a:spLocks noChangeShapeType="1"/>
          </p:cNvSpPr>
          <p:nvPr/>
        </p:nvSpPr>
        <p:spPr bwMode="auto">
          <a:xfrm flipH="1" flipV="1">
            <a:off x="7848600" y="1260475"/>
            <a:ext cx="4763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8" name="Freeform 772"/>
          <p:cNvSpPr>
            <a:spLocks/>
          </p:cNvSpPr>
          <p:nvPr/>
        </p:nvSpPr>
        <p:spPr bwMode="auto">
          <a:xfrm>
            <a:off x="7821613" y="1247775"/>
            <a:ext cx="7938" cy="9525"/>
          </a:xfrm>
          <a:custGeom>
            <a:avLst/>
            <a:gdLst>
              <a:gd name="T0" fmla="*/ 5 w 5"/>
              <a:gd name="T1" fmla="*/ 6 h 6"/>
              <a:gd name="T2" fmla="*/ 2 w 5"/>
              <a:gd name="T3" fmla="*/ 0 h 6"/>
              <a:gd name="T4" fmla="*/ 0 w 5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6">
                <a:moveTo>
                  <a:pt x="5" y="6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9" name="Freeform 773"/>
          <p:cNvSpPr>
            <a:spLocks/>
          </p:cNvSpPr>
          <p:nvPr/>
        </p:nvSpPr>
        <p:spPr bwMode="auto">
          <a:xfrm>
            <a:off x="7777163" y="1249363"/>
            <a:ext cx="26988" cy="12700"/>
          </a:xfrm>
          <a:custGeom>
            <a:avLst/>
            <a:gdLst>
              <a:gd name="T0" fmla="*/ 17 w 17"/>
              <a:gd name="T1" fmla="*/ 5 h 8"/>
              <a:gd name="T2" fmla="*/ 12 w 17"/>
              <a:gd name="T3" fmla="*/ 0 h 8"/>
              <a:gd name="T4" fmla="*/ 9 w 17"/>
              <a:gd name="T5" fmla="*/ 3 h 8"/>
              <a:gd name="T6" fmla="*/ 1 w 17"/>
              <a:gd name="T7" fmla="*/ 7 h 8"/>
              <a:gd name="T8" fmla="*/ 0 w 17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8">
                <a:moveTo>
                  <a:pt x="17" y="5"/>
                </a:moveTo>
                <a:lnTo>
                  <a:pt x="12" y="0"/>
                </a:lnTo>
                <a:lnTo>
                  <a:pt x="9" y="3"/>
                </a:lnTo>
                <a:lnTo>
                  <a:pt x="1" y="7"/>
                </a:lnTo>
                <a:lnTo>
                  <a:pt x="0" y="8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0" name="Line 774"/>
          <p:cNvSpPr>
            <a:spLocks noChangeShapeType="1"/>
          </p:cNvSpPr>
          <p:nvPr/>
        </p:nvSpPr>
        <p:spPr bwMode="auto">
          <a:xfrm flipH="1">
            <a:off x="7859713" y="1255713"/>
            <a:ext cx="3175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1" name="Line 775"/>
          <p:cNvSpPr>
            <a:spLocks noChangeShapeType="1"/>
          </p:cNvSpPr>
          <p:nvPr/>
        </p:nvSpPr>
        <p:spPr bwMode="auto">
          <a:xfrm flipH="1">
            <a:off x="7829550" y="1255713"/>
            <a:ext cx="635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2" name="Freeform 776"/>
          <p:cNvSpPr>
            <a:spLocks/>
          </p:cNvSpPr>
          <p:nvPr/>
        </p:nvSpPr>
        <p:spPr bwMode="auto">
          <a:xfrm>
            <a:off x="7839075" y="1254125"/>
            <a:ext cx="4763" cy="0"/>
          </a:xfrm>
          <a:custGeom>
            <a:avLst/>
            <a:gdLst>
              <a:gd name="T0" fmla="*/ 3 w 3"/>
              <a:gd name="T1" fmla="*/ 2 w 3"/>
              <a:gd name="T2" fmla="*/ 0 w 3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3">
                <a:moveTo>
                  <a:pt x="3" y="0"/>
                </a:move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3" name="Line 777"/>
          <p:cNvSpPr>
            <a:spLocks noChangeShapeType="1"/>
          </p:cNvSpPr>
          <p:nvPr/>
        </p:nvSpPr>
        <p:spPr bwMode="auto">
          <a:xfrm flipH="1">
            <a:off x="7885113" y="1236663"/>
            <a:ext cx="1588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4" name="Line 778"/>
          <p:cNvSpPr>
            <a:spLocks noChangeShapeType="1"/>
          </p:cNvSpPr>
          <p:nvPr/>
        </p:nvSpPr>
        <p:spPr bwMode="auto">
          <a:xfrm>
            <a:off x="7885113" y="1230313"/>
            <a:ext cx="1588" cy="635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5" name="Line 779"/>
          <p:cNvSpPr>
            <a:spLocks noChangeShapeType="1"/>
          </p:cNvSpPr>
          <p:nvPr/>
        </p:nvSpPr>
        <p:spPr bwMode="auto">
          <a:xfrm>
            <a:off x="7883525" y="1223963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6" name="Freeform 780"/>
          <p:cNvSpPr>
            <a:spLocks/>
          </p:cNvSpPr>
          <p:nvPr/>
        </p:nvSpPr>
        <p:spPr bwMode="auto">
          <a:xfrm>
            <a:off x="7886700" y="1206500"/>
            <a:ext cx="11113" cy="14288"/>
          </a:xfrm>
          <a:custGeom>
            <a:avLst/>
            <a:gdLst>
              <a:gd name="T0" fmla="*/ 7 w 7"/>
              <a:gd name="T1" fmla="*/ 0 h 9"/>
              <a:gd name="T2" fmla="*/ 4 w 7"/>
              <a:gd name="T3" fmla="*/ 5 h 9"/>
              <a:gd name="T4" fmla="*/ 2 w 7"/>
              <a:gd name="T5" fmla="*/ 8 h 9"/>
              <a:gd name="T6" fmla="*/ 0 w 7"/>
              <a:gd name="T7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9">
                <a:moveTo>
                  <a:pt x="7" y="0"/>
                </a:moveTo>
                <a:lnTo>
                  <a:pt x="4" y="5"/>
                </a:lnTo>
                <a:lnTo>
                  <a:pt x="2" y="8"/>
                </a:lnTo>
                <a:lnTo>
                  <a:pt x="0" y="9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7" name="Freeform 781"/>
          <p:cNvSpPr>
            <a:spLocks/>
          </p:cNvSpPr>
          <p:nvPr/>
        </p:nvSpPr>
        <p:spPr bwMode="auto">
          <a:xfrm>
            <a:off x="7897813" y="1203325"/>
            <a:ext cx="6350" cy="3175"/>
          </a:xfrm>
          <a:custGeom>
            <a:avLst/>
            <a:gdLst>
              <a:gd name="T0" fmla="*/ 4 w 4"/>
              <a:gd name="T1" fmla="*/ 0 h 2"/>
              <a:gd name="T2" fmla="*/ 2 w 4"/>
              <a:gd name="T3" fmla="*/ 2 h 2"/>
              <a:gd name="T4" fmla="*/ 0 w 4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">
                <a:moveTo>
                  <a:pt x="4" y="0"/>
                </a:move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8" name="Line 782"/>
          <p:cNvSpPr>
            <a:spLocks noChangeShapeType="1"/>
          </p:cNvSpPr>
          <p:nvPr/>
        </p:nvSpPr>
        <p:spPr bwMode="auto">
          <a:xfrm>
            <a:off x="7913688" y="1200150"/>
            <a:ext cx="0" cy="1588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9" name="Freeform 783"/>
          <p:cNvSpPr>
            <a:spLocks/>
          </p:cNvSpPr>
          <p:nvPr/>
        </p:nvSpPr>
        <p:spPr bwMode="auto">
          <a:xfrm>
            <a:off x="7967663" y="1108075"/>
            <a:ext cx="30163" cy="58738"/>
          </a:xfrm>
          <a:custGeom>
            <a:avLst/>
            <a:gdLst>
              <a:gd name="T0" fmla="*/ 15 w 19"/>
              <a:gd name="T1" fmla="*/ 0 h 37"/>
              <a:gd name="T2" fmla="*/ 15 w 19"/>
              <a:gd name="T3" fmla="*/ 2 h 37"/>
              <a:gd name="T4" fmla="*/ 19 w 19"/>
              <a:gd name="T5" fmla="*/ 11 h 37"/>
              <a:gd name="T6" fmla="*/ 16 w 19"/>
              <a:gd name="T7" fmla="*/ 19 h 37"/>
              <a:gd name="T8" fmla="*/ 11 w 19"/>
              <a:gd name="T9" fmla="*/ 34 h 37"/>
              <a:gd name="T10" fmla="*/ 8 w 19"/>
              <a:gd name="T11" fmla="*/ 37 h 37"/>
              <a:gd name="T12" fmla="*/ 7 w 19"/>
              <a:gd name="T13" fmla="*/ 37 h 37"/>
              <a:gd name="T14" fmla="*/ 0 w 19"/>
              <a:gd name="T15" fmla="*/ 3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7">
                <a:moveTo>
                  <a:pt x="15" y="0"/>
                </a:moveTo>
                <a:lnTo>
                  <a:pt x="15" y="2"/>
                </a:lnTo>
                <a:lnTo>
                  <a:pt x="19" y="11"/>
                </a:lnTo>
                <a:lnTo>
                  <a:pt x="16" y="19"/>
                </a:lnTo>
                <a:lnTo>
                  <a:pt x="11" y="34"/>
                </a:lnTo>
                <a:lnTo>
                  <a:pt x="8" y="37"/>
                </a:lnTo>
                <a:lnTo>
                  <a:pt x="7" y="37"/>
                </a:lnTo>
                <a:lnTo>
                  <a:pt x="0" y="33"/>
                </a:lnTo>
              </a:path>
            </a:pathLst>
          </a:cu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0" name="Freeform 784"/>
          <p:cNvSpPr>
            <a:spLocks/>
          </p:cNvSpPr>
          <p:nvPr/>
        </p:nvSpPr>
        <p:spPr bwMode="auto">
          <a:xfrm>
            <a:off x="5348288" y="1485900"/>
            <a:ext cx="2392363" cy="4568825"/>
          </a:xfrm>
          <a:custGeom>
            <a:avLst/>
            <a:gdLst>
              <a:gd name="T0" fmla="*/ 10 w 1507"/>
              <a:gd name="T1" fmla="*/ 2878 h 2878"/>
              <a:gd name="T2" fmla="*/ 28 w 1507"/>
              <a:gd name="T3" fmla="*/ 2873 h 2878"/>
              <a:gd name="T4" fmla="*/ 36 w 1507"/>
              <a:gd name="T5" fmla="*/ 2845 h 2878"/>
              <a:gd name="T6" fmla="*/ 48 w 1507"/>
              <a:gd name="T7" fmla="*/ 2807 h 2878"/>
              <a:gd name="T8" fmla="*/ 56 w 1507"/>
              <a:gd name="T9" fmla="*/ 2760 h 2878"/>
              <a:gd name="T10" fmla="*/ 41 w 1507"/>
              <a:gd name="T11" fmla="*/ 2691 h 2878"/>
              <a:gd name="T12" fmla="*/ 66 w 1507"/>
              <a:gd name="T13" fmla="*/ 2674 h 2878"/>
              <a:gd name="T14" fmla="*/ 75 w 1507"/>
              <a:gd name="T15" fmla="*/ 2641 h 2878"/>
              <a:gd name="T16" fmla="*/ 71 w 1507"/>
              <a:gd name="T17" fmla="*/ 2618 h 2878"/>
              <a:gd name="T18" fmla="*/ 109 w 1507"/>
              <a:gd name="T19" fmla="*/ 2615 h 2878"/>
              <a:gd name="T20" fmla="*/ 156 w 1507"/>
              <a:gd name="T21" fmla="*/ 2562 h 2878"/>
              <a:gd name="T22" fmla="*/ 161 w 1507"/>
              <a:gd name="T23" fmla="*/ 2496 h 2878"/>
              <a:gd name="T24" fmla="*/ 161 w 1507"/>
              <a:gd name="T25" fmla="*/ 2428 h 2878"/>
              <a:gd name="T26" fmla="*/ 142 w 1507"/>
              <a:gd name="T27" fmla="*/ 2353 h 2878"/>
              <a:gd name="T28" fmla="*/ 163 w 1507"/>
              <a:gd name="T29" fmla="*/ 2310 h 2878"/>
              <a:gd name="T30" fmla="*/ 206 w 1507"/>
              <a:gd name="T31" fmla="*/ 2266 h 2878"/>
              <a:gd name="T32" fmla="*/ 187 w 1507"/>
              <a:gd name="T33" fmla="*/ 2185 h 2878"/>
              <a:gd name="T34" fmla="*/ 135 w 1507"/>
              <a:gd name="T35" fmla="*/ 2143 h 2878"/>
              <a:gd name="T36" fmla="*/ 139 w 1507"/>
              <a:gd name="T37" fmla="*/ 2059 h 2878"/>
              <a:gd name="T38" fmla="*/ 149 w 1507"/>
              <a:gd name="T39" fmla="*/ 1971 h 2878"/>
              <a:gd name="T40" fmla="*/ 133 w 1507"/>
              <a:gd name="T41" fmla="*/ 1876 h 2878"/>
              <a:gd name="T42" fmla="*/ 141 w 1507"/>
              <a:gd name="T43" fmla="*/ 1764 h 2878"/>
              <a:gd name="T44" fmla="*/ 146 w 1507"/>
              <a:gd name="T45" fmla="*/ 1682 h 2878"/>
              <a:gd name="T46" fmla="*/ 179 w 1507"/>
              <a:gd name="T47" fmla="*/ 1595 h 2878"/>
              <a:gd name="T48" fmla="*/ 246 w 1507"/>
              <a:gd name="T49" fmla="*/ 1515 h 2878"/>
              <a:gd name="T50" fmla="*/ 351 w 1507"/>
              <a:gd name="T51" fmla="*/ 1525 h 2878"/>
              <a:gd name="T52" fmla="*/ 389 w 1507"/>
              <a:gd name="T53" fmla="*/ 1465 h 2878"/>
              <a:gd name="T54" fmla="*/ 337 w 1507"/>
              <a:gd name="T55" fmla="*/ 1382 h 2878"/>
              <a:gd name="T56" fmla="*/ 381 w 1507"/>
              <a:gd name="T57" fmla="*/ 1288 h 2878"/>
              <a:gd name="T58" fmla="*/ 431 w 1507"/>
              <a:gd name="T59" fmla="*/ 1186 h 2878"/>
              <a:gd name="T60" fmla="*/ 438 w 1507"/>
              <a:gd name="T61" fmla="*/ 1075 h 2878"/>
              <a:gd name="T62" fmla="*/ 436 w 1507"/>
              <a:gd name="T63" fmla="*/ 979 h 2878"/>
              <a:gd name="T64" fmla="*/ 538 w 1507"/>
              <a:gd name="T65" fmla="*/ 930 h 2878"/>
              <a:gd name="T66" fmla="*/ 564 w 1507"/>
              <a:gd name="T67" fmla="*/ 823 h 2878"/>
              <a:gd name="T68" fmla="*/ 627 w 1507"/>
              <a:gd name="T69" fmla="*/ 728 h 2878"/>
              <a:gd name="T70" fmla="*/ 597 w 1507"/>
              <a:gd name="T71" fmla="*/ 623 h 2878"/>
              <a:gd name="T72" fmla="*/ 654 w 1507"/>
              <a:gd name="T73" fmla="*/ 519 h 2878"/>
              <a:gd name="T74" fmla="*/ 712 w 1507"/>
              <a:gd name="T75" fmla="*/ 439 h 2878"/>
              <a:gd name="T76" fmla="*/ 785 w 1507"/>
              <a:gd name="T77" fmla="*/ 448 h 2878"/>
              <a:gd name="T78" fmla="*/ 790 w 1507"/>
              <a:gd name="T79" fmla="*/ 366 h 2878"/>
              <a:gd name="T80" fmla="*/ 824 w 1507"/>
              <a:gd name="T81" fmla="*/ 317 h 2878"/>
              <a:gd name="T82" fmla="*/ 940 w 1507"/>
              <a:gd name="T83" fmla="*/ 350 h 2878"/>
              <a:gd name="T84" fmla="*/ 974 w 1507"/>
              <a:gd name="T85" fmla="*/ 313 h 2878"/>
              <a:gd name="T86" fmla="*/ 994 w 1507"/>
              <a:gd name="T87" fmla="*/ 215 h 2878"/>
              <a:gd name="T88" fmla="*/ 1015 w 1507"/>
              <a:gd name="T89" fmla="*/ 165 h 2878"/>
              <a:gd name="T90" fmla="*/ 1058 w 1507"/>
              <a:gd name="T91" fmla="*/ 148 h 2878"/>
              <a:gd name="T92" fmla="*/ 1101 w 1507"/>
              <a:gd name="T93" fmla="*/ 100 h 2878"/>
              <a:gd name="T94" fmla="*/ 1149 w 1507"/>
              <a:gd name="T95" fmla="*/ 155 h 2878"/>
              <a:gd name="T96" fmla="*/ 1195 w 1507"/>
              <a:gd name="T97" fmla="*/ 241 h 2878"/>
              <a:gd name="T98" fmla="*/ 1245 w 1507"/>
              <a:gd name="T99" fmla="*/ 242 h 2878"/>
              <a:gd name="T100" fmla="*/ 1292 w 1507"/>
              <a:gd name="T101" fmla="*/ 240 h 2878"/>
              <a:gd name="T102" fmla="*/ 1355 w 1507"/>
              <a:gd name="T103" fmla="*/ 203 h 2878"/>
              <a:gd name="T104" fmla="*/ 1410 w 1507"/>
              <a:gd name="T105" fmla="*/ 220 h 2878"/>
              <a:gd name="T106" fmla="*/ 1442 w 1507"/>
              <a:gd name="T107" fmla="*/ 235 h 2878"/>
              <a:gd name="T108" fmla="*/ 1459 w 1507"/>
              <a:gd name="T109" fmla="*/ 227 h 2878"/>
              <a:gd name="T110" fmla="*/ 1462 w 1507"/>
              <a:gd name="T111" fmla="*/ 178 h 2878"/>
              <a:gd name="T112" fmla="*/ 1501 w 1507"/>
              <a:gd name="T113" fmla="*/ 145 h 2878"/>
              <a:gd name="T114" fmla="*/ 1498 w 1507"/>
              <a:gd name="T115" fmla="*/ 98 h 2878"/>
              <a:gd name="T116" fmla="*/ 1489 w 1507"/>
              <a:gd name="T117" fmla="*/ 36 h 2878"/>
              <a:gd name="T118" fmla="*/ 1490 w 1507"/>
              <a:gd name="T119" fmla="*/ 6 h 2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07" h="2878">
                <a:moveTo>
                  <a:pt x="2" y="2848"/>
                </a:moveTo>
                <a:lnTo>
                  <a:pt x="2" y="2850"/>
                </a:lnTo>
                <a:lnTo>
                  <a:pt x="0" y="2850"/>
                </a:lnTo>
                <a:lnTo>
                  <a:pt x="2" y="2851"/>
                </a:lnTo>
                <a:lnTo>
                  <a:pt x="2" y="2852"/>
                </a:lnTo>
                <a:lnTo>
                  <a:pt x="2" y="2858"/>
                </a:lnTo>
                <a:lnTo>
                  <a:pt x="2" y="2860"/>
                </a:lnTo>
                <a:lnTo>
                  <a:pt x="2" y="2862"/>
                </a:lnTo>
                <a:lnTo>
                  <a:pt x="2" y="2863"/>
                </a:lnTo>
                <a:lnTo>
                  <a:pt x="0" y="2869"/>
                </a:lnTo>
                <a:lnTo>
                  <a:pt x="0" y="2875"/>
                </a:lnTo>
                <a:lnTo>
                  <a:pt x="3" y="2875"/>
                </a:lnTo>
                <a:lnTo>
                  <a:pt x="4" y="2875"/>
                </a:lnTo>
                <a:lnTo>
                  <a:pt x="6" y="2875"/>
                </a:lnTo>
                <a:lnTo>
                  <a:pt x="7" y="2878"/>
                </a:lnTo>
                <a:lnTo>
                  <a:pt x="8" y="2878"/>
                </a:lnTo>
                <a:lnTo>
                  <a:pt x="10" y="2878"/>
                </a:lnTo>
                <a:lnTo>
                  <a:pt x="11" y="2878"/>
                </a:lnTo>
                <a:lnTo>
                  <a:pt x="11" y="2878"/>
                </a:lnTo>
                <a:lnTo>
                  <a:pt x="11" y="2877"/>
                </a:lnTo>
                <a:lnTo>
                  <a:pt x="13" y="2875"/>
                </a:lnTo>
                <a:lnTo>
                  <a:pt x="14" y="2874"/>
                </a:lnTo>
                <a:lnTo>
                  <a:pt x="15" y="2877"/>
                </a:lnTo>
                <a:lnTo>
                  <a:pt x="17" y="2877"/>
                </a:lnTo>
                <a:lnTo>
                  <a:pt x="17" y="2874"/>
                </a:lnTo>
                <a:lnTo>
                  <a:pt x="18" y="2875"/>
                </a:lnTo>
                <a:lnTo>
                  <a:pt x="19" y="2877"/>
                </a:lnTo>
                <a:lnTo>
                  <a:pt x="19" y="2875"/>
                </a:lnTo>
                <a:lnTo>
                  <a:pt x="21" y="2874"/>
                </a:lnTo>
                <a:lnTo>
                  <a:pt x="22" y="2874"/>
                </a:lnTo>
                <a:lnTo>
                  <a:pt x="23" y="2873"/>
                </a:lnTo>
                <a:lnTo>
                  <a:pt x="25" y="2873"/>
                </a:lnTo>
                <a:lnTo>
                  <a:pt x="25" y="2871"/>
                </a:lnTo>
                <a:lnTo>
                  <a:pt x="28" y="2873"/>
                </a:lnTo>
                <a:lnTo>
                  <a:pt x="29" y="2867"/>
                </a:lnTo>
                <a:lnTo>
                  <a:pt x="29" y="2866"/>
                </a:lnTo>
                <a:lnTo>
                  <a:pt x="30" y="2865"/>
                </a:lnTo>
                <a:lnTo>
                  <a:pt x="30" y="2865"/>
                </a:lnTo>
                <a:lnTo>
                  <a:pt x="30" y="2863"/>
                </a:lnTo>
                <a:lnTo>
                  <a:pt x="32" y="2860"/>
                </a:lnTo>
                <a:lnTo>
                  <a:pt x="33" y="2859"/>
                </a:lnTo>
                <a:lnTo>
                  <a:pt x="32" y="2854"/>
                </a:lnTo>
                <a:lnTo>
                  <a:pt x="33" y="2854"/>
                </a:lnTo>
                <a:lnTo>
                  <a:pt x="33" y="2852"/>
                </a:lnTo>
                <a:lnTo>
                  <a:pt x="33" y="2851"/>
                </a:lnTo>
                <a:lnTo>
                  <a:pt x="32" y="2851"/>
                </a:lnTo>
                <a:lnTo>
                  <a:pt x="32" y="2850"/>
                </a:lnTo>
                <a:lnTo>
                  <a:pt x="33" y="2850"/>
                </a:lnTo>
                <a:lnTo>
                  <a:pt x="33" y="2848"/>
                </a:lnTo>
                <a:lnTo>
                  <a:pt x="34" y="2847"/>
                </a:lnTo>
                <a:lnTo>
                  <a:pt x="36" y="2845"/>
                </a:lnTo>
                <a:lnTo>
                  <a:pt x="36" y="2844"/>
                </a:lnTo>
                <a:lnTo>
                  <a:pt x="37" y="2839"/>
                </a:lnTo>
                <a:lnTo>
                  <a:pt x="38" y="2837"/>
                </a:lnTo>
                <a:lnTo>
                  <a:pt x="41" y="2835"/>
                </a:lnTo>
                <a:lnTo>
                  <a:pt x="43" y="2830"/>
                </a:lnTo>
                <a:lnTo>
                  <a:pt x="43" y="2829"/>
                </a:lnTo>
                <a:lnTo>
                  <a:pt x="47" y="2825"/>
                </a:lnTo>
                <a:lnTo>
                  <a:pt x="47" y="2824"/>
                </a:lnTo>
                <a:lnTo>
                  <a:pt x="47" y="2821"/>
                </a:lnTo>
                <a:lnTo>
                  <a:pt x="47" y="2820"/>
                </a:lnTo>
                <a:lnTo>
                  <a:pt x="45" y="2817"/>
                </a:lnTo>
                <a:lnTo>
                  <a:pt x="45" y="2815"/>
                </a:lnTo>
                <a:lnTo>
                  <a:pt x="47" y="2814"/>
                </a:lnTo>
                <a:lnTo>
                  <a:pt x="48" y="2813"/>
                </a:lnTo>
                <a:lnTo>
                  <a:pt x="48" y="2811"/>
                </a:lnTo>
                <a:lnTo>
                  <a:pt x="48" y="2810"/>
                </a:lnTo>
                <a:lnTo>
                  <a:pt x="48" y="2807"/>
                </a:lnTo>
                <a:lnTo>
                  <a:pt x="48" y="2806"/>
                </a:lnTo>
                <a:lnTo>
                  <a:pt x="48" y="2805"/>
                </a:lnTo>
                <a:lnTo>
                  <a:pt x="48" y="2803"/>
                </a:lnTo>
                <a:lnTo>
                  <a:pt x="48" y="2802"/>
                </a:lnTo>
                <a:lnTo>
                  <a:pt x="48" y="2798"/>
                </a:lnTo>
                <a:lnTo>
                  <a:pt x="49" y="2796"/>
                </a:lnTo>
                <a:lnTo>
                  <a:pt x="49" y="2795"/>
                </a:lnTo>
                <a:lnTo>
                  <a:pt x="49" y="2792"/>
                </a:lnTo>
                <a:lnTo>
                  <a:pt x="52" y="2788"/>
                </a:lnTo>
                <a:lnTo>
                  <a:pt x="54" y="2787"/>
                </a:lnTo>
                <a:lnTo>
                  <a:pt x="56" y="2785"/>
                </a:lnTo>
                <a:lnTo>
                  <a:pt x="56" y="2784"/>
                </a:lnTo>
                <a:lnTo>
                  <a:pt x="56" y="2779"/>
                </a:lnTo>
                <a:lnTo>
                  <a:pt x="56" y="2769"/>
                </a:lnTo>
                <a:lnTo>
                  <a:pt x="56" y="2768"/>
                </a:lnTo>
                <a:lnTo>
                  <a:pt x="56" y="2766"/>
                </a:lnTo>
                <a:lnTo>
                  <a:pt x="56" y="2760"/>
                </a:lnTo>
                <a:lnTo>
                  <a:pt x="56" y="2757"/>
                </a:lnTo>
                <a:lnTo>
                  <a:pt x="55" y="2754"/>
                </a:lnTo>
                <a:lnTo>
                  <a:pt x="52" y="2750"/>
                </a:lnTo>
                <a:lnTo>
                  <a:pt x="52" y="2749"/>
                </a:lnTo>
                <a:lnTo>
                  <a:pt x="51" y="2746"/>
                </a:lnTo>
                <a:lnTo>
                  <a:pt x="51" y="2743"/>
                </a:lnTo>
                <a:lnTo>
                  <a:pt x="51" y="2739"/>
                </a:lnTo>
                <a:lnTo>
                  <a:pt x="49" y="2735"/>
                </a:lnTo>
                <a:lnTo>
                  <a:pt x="49" y="2727"/>
                </a:lnTo>
                <a:lnTo>
                  <a:pt x="49" y="2720"/>
                </a:lnTo>
                <a:lnTo>
                  <a:pt x="48" y="2717"/>
                </a:lnTo>
                <a:lnTo>
                  <a:pt x="47" y="2716"/>
                </a:lnTo>
                <a:lnTo>
                  <a:pt x="45" y="2713"/>
                </a:lnTo>
                <a:lnTo>
                  <a:pt x="44" y="2705"/>
                </a:lnTo>
                <a:lnTo>
                  <a:pt x="43" y="2698"/>
                </a:lnTo>
                <a:lnTo>
                  <a:pt x="43" y="2695"/>
                </a:lnTo>
                <a:lnTo>
                  <a:pt x="41" y="2691"/>
                </a:lnTo>
                <a:lnTo>
                  <a:pt x="43" y="2689"/>
                </a:lnTo>
                <a:lnTo>
                  <a:pt x="43" y="2686"/>
                </a:lnTo>
                <a:lnTo>
                  <a:pt x="44" y="2685"/>
                </a:lnTo>
                <a:lnTo>
                  <a:pt x="45" y="2682"/>
                </a:lnTo>
                <a:lnTo>
                  <a:pt x="47" y="2682"/>
                </a:lnTo>
                <a:lnTo>
                  <a:pt x="48" y="2682"/>
                </a:lnTo>
                <a:lnTo>
                  <a:pt x="52" y="2680"/>
                </a:lnTo>
                <a:lnTo>
                  <a:pt x="52" y="2679"/>
                </a:lnTo>
                <a:lnTo>
                  <a:pt x="54" y="2679"/>
                </a:lnTo>
                <a:lnTo>
                  <a:pt x="55" y="2679"/>
                </a:lnTo>
                <a:lnTo>
                  <a:pt x="56" y="2678"/>
                </a:lnTo>
                <a:lnTo>
                  <a:pt x="59" y="2678"/>
                </a:lnTo>
                <a:lnTo>
                  <a:pt x="62" y="2678"/>
                </a:lnTo>
                <a:lnTo>
                  <a:pt x="63" y="2678"/>
                </a:lnTo>
                <a:lnTo>
                  <a:pt x="64" y="2678"/>
                </a:lnTo>
                <a:lnTo>
                  <a:pt x="64" y="2676"/>
                </a:lnTo>
                <a:lnTo>
                  <a:pt x="66" y="2674"/>
                </a:lnTo>
                <a:lnTo>
                  <a:pt x="67" y="2671"/>
                </a:lnTo>
                <a:lnTo>
                  <a:pt x="67" y="2668"/>
                </a:lnTo>
                <a:lnTo>
                  <a:pt x="70" y="2665"/>
                </a:lnTo>
                <a:lnTo>
                  <a:pt x="75" y="2665"/>
                </a:lnTo>
                <a:lnTo>
                  <a:pt x="77" y="2665"/>
                </a:lnTo>
                <a:lnTo>
                  <a:pt x="77" y="2664"/>
                </a:lnTo>
                <a:lnTo>
                  <a:pt x="77" y="2663"/>
                </a:lnTo>
                <a:lnTo>
                  <a:pt x="75" y="2660"/>
                </a:lnTo>
                <a:lnTo>
                  <a:pt x="77" y="2656"/>
                </a:lnTo>
                <a:lnTo>
                  <a:pt x="75" y="2656"/>
                </a:lnTo>
                <a:lnTo>
                  <a:pt x="75" y="2653"/>
                </a:lnTo>
                <a:lnTo>
                  <a:pt x="75" y="2650"/>
                </a:lnTo>
                <a:lnTo>
                  <a:pt x="75" y="2649"/>
                </a:lnTo>
                <a:lnTo>
                  <a:pt x="75" y="2649"/>
                </a:lnTo>
                <a:lnTo>
                  <a:pt x="77" y="2649"/>
                </a:lnTo>
                <a:lnTo>
                  <a:pt x="77" y="2645"/>
                </a:lnTo>
                <a:lnTo>
                  <a:pt x="75" y="2641"/>
                </a:lnTo>
                <a:lnTo>
                  <a:pt x="75" y="2640"/>
                </a:lnTo>
                <a:lnTo>
                  <a:pt x="74" y="2637"/>
                </a:lnTo>
                <a:lnTo>
                  <a:pt x="73" y="2635"/>
                </a:lnTo>
                <a:lnTo>
                  <a:pt x="73" y="2634"/>
                </a:lnTo>
                <a:lnTo>
                  <a:pt x="71" y="2633"/>
                </a:lnTo>
                <a:lnTo>
                  <a:pt x="70" y="2630"/>
                </a:lnTo>
                <a:lnTo>
                  <a:pt x="69" y="2629"/>
                </a:lnTo>
                <a:lnTo>
                  <a:pt x="67" y="2629"/>
                </a:lnTo>
                <a:lnTo>
                  <a:pt x="66" y="2629"/>
                </a:lnTo>
                <a:lnTo>
                  <a:pt x="66" y="2627"/>
                </a:lnTo>
                <a:lnTo>
                  <a:pt x="64" y="2626"/>
                </a:lnTo>
                <a:lnTo>
                  <a:pt x="69" y="2623"/>
                </a:lnTo>
                <a:lnTo>
                  <a:pt x="71" y="2622"/>
                </a:lnTo>
                <a:lnTo>
                  <a:pt x="71" y="2620"/>
                </a:lnTo>
                <a:lnTo>
                  <a:pt x="70" y="2619"/>
                </a:lnTo>
                <a:lnTo>
                  <a:pt x="70" y="2618"/>
                </a:lnTo>
                <a:lnTo>
                  <a:pt x="71" y="2618"/>
                </a:lnTo>
                <a:lnTo>
                  <a:pt x="74" y="2618"/>
                </a:lnTo>
                <a:lnTo>
                  <a:pt x="75" y="2618"/>
                </a:lnTo>
                <a:lnTo>
                  <a:pt x="77" y="2616"/>
                </a:lnTo>
                <a:lnTo>
                  <a:pt x="77" y="2616"/>
                </a:lnTo>
                <a:lnTo>
                  <a:pt x="77" y="2615"/>
                </a:lnTo>
                <a:lnTo>
                  <a:pt x="78" y="2615"/>
                </a:lnTo>
                <a:lnTo>
                  <a:pt x="79" y="2614"/>
                </a:lnTo>
                <a:lnTo>
                  <a:pt x="85" y="2611"/>
                </a:lnTo>
                <a:lnTo>
                  <a:pt x="85" y="2612"/>
                </a:lnTo>
                <a:lnTo>
                  <a:pt x="90" y="2615"/>
                </a:lnTo>
                <a:lnTo>
                  <a:pt x="92" y="2615"/>
                </a:lnTo>
                <a:lnTo>
                  <a:pt x="93" y="2615"/>
                </a:lnTo>
                <a:lnTo>
                  <a:pt x="94" y="2616"/>
                </a:lnTo>
                <a:lnTo>
                  <a:pt x="100" y="2615"/>
                </a:lnTo>
                <a:lnTo>
                  <a:pt x="103" y="2614"/>
                </a:lnTo>
                <a:lnTo>
                  <a:pt x="107" y="2616"/>
                </a:lnTo>
                <a:lnTo>
                  <a:pt x="109" y="2615"/>
                </a:lnTo>
                <a:lnTo>
                  <a:pt x="112" y="2612"/>
                </a:lnTo>
                <a:lnTo>
                  <a:pt x="115" y="2610"/>
                </a:lnTo>
                <a:lnTo>
                  <a:pt x="118" y="2605"/>
                </a:lnTo>
                <a:lnTo>
                  <a:pt x="119" y="2604"/>
                </a:lnTo>
                <a:lnTo>
                  <a:pt x="120" y="2604"/>
                </a:lnTo>
                <a:lnTo>
                  <a:pt x="126" y="2601"/>
                </a:lnTo>
                <a:lnTo>
                  <a:pt x="130" y="2597"/>
                </a:lnTo>
                <a:lnTo>
                  <a:pt x="133" y="2596"/>
                </a:lnTo>
                <a:lnTo>
                  <a:pt x="135" y="2592"/>
                </a:lnTo>
                <a:lnTo>
                  <a:pt x="137" y="2589"/>
                </a:lnTo>
                <a:lnTo>
                  <a:pt x="138" y="2586"/>
                </a:lnTo>
                <a:lnTo>
                  <a:pt x="141" y="2584"/>
                </a:lnTo>
                <a:lnTo>
                  <a:pt x="145" y="2581"/>
                </a:lnTo>
                <a:lnTo>
                  <a:pt x="148" y="2577"/>
                </a:lnTo>
                <a:lnTo>
                  <a:pt x="150" y="2574"/>
                </a:lnTo>
                <a:lnTo>
                  <a:pt x="153" y="2569"/>
                </a:lnTo>
                <a:lnTo>
                  <a:pt x="156" y="2562"/>
                </a:lnTo>
                <a:lnTo>
                  <a:pt x="156" y="2560"/>
                </a:lnTo>
                <a:lnTo>
                  <a:pt x="157" y="2558"/>
                </a:lnTo>
                <a:lnTo>
                  <a:pt x="159" y="2551"/>
                </a:lnTo>
                <a:lnTo>
                  <a:pt x="160" y="2548"/>
                </a:lnTo>
                <a:lnTo>
                  <a:pt x="161" y="2544"/>
                </a:lnTo>
                <a:lnTo>
                  <a:pt x="161" y="2537"/>
                </a:lnTo>
                <a:lnTo>
                  <a:pt x="161" y="2528"/>
                </a:lnTo>
                <a:lnTo>
                  <a:pt x="160" y="2525"/>
                </a:lnTo>
                <a:lnTo>
                  <a:pt x="160" y="2521"/>
                </a:lnTo>
                <a:lnTo>
                  <a:pt x="160" y="2520"/>
                </a:lnTo>
                <a:lnTo>
                  <a:pt x="159" y="2515"/>
                </a:lnTo>
                <a:lnTo>
                  <a:pt x="159" y="2514"/>
                </a:lnTo>
                <a:lnTo>
                  <a:pt x="159" y="2509"/>
                </a:lnTo>
                <a:lnTo>
                  <a:pt x="159" y="2506"/>
                </a:lnTo>
                <a:lnTo>
                  <a:pt x="159" y="2502"/>
                </a:lnTo>
                <a:lnTo>
                  <a:pt x="161" y="2499"/>
                </a:lnTo>
                <a:lnTo>
                  <a:pt x="161" y="2496"/>
                </a:lnTo>
                <a:lnTo>
                  <a:pt x="163" y="2496"/>
                </a:lnTo>
                <a:lnTo>
                  <a:pt x="164" y="2495"/>
                </a:lnTo>
                <a:lnTo>
                  <a:pt x="167" y="2490"/>
                </a:lnTo>
                <a:lnTo>
                  <a:pt x="169" y="2485"/>
                </a:lnTo>
                <a:lnTo>
                  <a:pt x="172" y="2481"/>
                </a:lnTo>
                <a:lnTo>
                  <a:pt x="172" y="2475"/>
                </a:lnTo>
                <a:lnTo>
                  <a:pt x="172" y="2470"/>
                </a:lnTo>
                <a:lnTo>
                  <a:pt x="172" y="2464"/>
                </a:lnTo>
                <a:lnTo>
                  <a:pt x="174" y="2461"/>
                </a:lnTo>
                <a:lnTo>
                  <a:pt x="174" y="2457"/>
                </a:lnTo>
                <a:lnTo>
                  <a:pt x="174" y="2451"/>
                </a:lnTo>
                <a:lnTo>
                  <a:pt x="172" y="2450"/>
                </a:lnTo>
                <a:lnTo>
                  <a:pt x="171" y="2442"/>
                </a:lnTo>
                <a:lnTo>
                  <a:pt x="168" y="2439"/>
                </a:lnTo>
                <a:lnTo>
                  <a:pt x="167" y="2435"/>
                </a:lnTo>
                <a:lnTo>
                  <a:pt x="164" y="2432"/>
                </a:lnTo>
                <a:lnTo>
                  <a:pt x="161" y="2428"/>
                </a:lnTo>
                <a:lnTo>
                  <a:pt x="161" y="2421"/>
                </a:lnTo>
                <a:lnTo>
                  <a:pt x="161" y="2419"/>
                </a:lnTo>
                <a:lnTo>
                  <a:pt x="160" y="2410"/>
                </a:lnTo>
                <a:lnTo>
                  <a:pt x="157" y="2406"/>
                </a:lnTo>
                <a:lnTo>
                  <a:pt x="153" y="2400"/>
                </a:lnTo>
                <a:lnTo>
                  <a:pt x="150" y="2395"/>
                </a:lnTo>
                <a:lnTo>
                  <a:pt x="149" y="2393"/>
                </a:lnTo>
                <a:lnTo>
                  <a:pt x="148" y="2391"/>
                </a:lnTo>
                <a:lnTo>
                  <a:pt x="146" y="2386"/>
                </a:lnTo>
                <a:lnTo>
                  <a:pt x="146" y="2383"/>
                </a:lnTo>
                <a:lnTo>
                  <a:pt x="145" y="2378"/>
                </a:lnTo>
                <a:lnTo>
                  <a:pt x="144" y="2371"/>
                </a:lnTo>
                <a:lnTo>
                  <a:pt x="142" y="2364"/>
                </a:lnTo>
                <a:lnTo>
                  <a:pt x="142" y="2363"/>
                </a:lnTo>
                <a:lnTo>
                  <a:pt x="141" y="2360"/>
                </a:lnTo>
                <a:lnTo>
                  <a:pt x="142" y="2353"/>
                </a:lnTo>
                <a:lnTo>
                  <a:pt x="142" y="2353"/>
                </a:lnTo>
                <a:lnTo>
                  <a:pt x="142" y="2352"/>
                </a:lnTo>
                <a:lnTo>
                  <a:pt x="141" y="2349"/>
                </a:lnTo>
                <a:lnTo>
                  <a:pt x="139" y="2346"/>
                </a:lnTo>
                <a:lnTo>
                  <a:pt x="138" y="2342"/>
                </a:lnTo>
                <a:lnTo>
                  <a:pt x="135" y="2337"/>
                </a:lnTo>
                <a:lnTo>
                  <a:pt x="134" y="2331"/>
                </a:lnTo>
                <a:lnTo>
                  <a:pt x="133" y="2327"/>
                </a:lnTo>
                <a:lnTo>
                  <a:pt x="130" y="2320"/>
                </a:lnTo>
                <a:lnTo>
                  <a:pt x="129" y="2319"/>
                </a:lnTo>
                <a:lnTo>
                  <a:pt x="131" y="2316"/>
                </a:lnTo>
                <a:lnTo>
                  <a:pt x="133" y="2316"/>
                </a:lnTo>
                <a:lnTo>
                  <a:pt x="138" y="2315"/>
                </a:lnTo>
                <a:lnTo>
                  <a:pt x="145" y="2314"/>
                </a:lnTo>
                <a:lnTo>
                  <a:pt x="149" y="2312"/>
                </a:lnTo>
                <a:lnTo>
                  <a:pt x="152" y="2311"/>
                </a:lnTo>
                <a:lnTo>
                  <a:pt x="159" y="2310"/>
                </a:lnTo>
                <a:lnTo>
                  <a:pt x="163" y="2310"/>
                </a:lnTo>
                <a:lnTo>
                  <a:pt x="169" y="2310"/>
                </a:lnTo>
                <a:lnTo>
                  <a:pt x="178" y="2311"/>
                </a:lnTo>
                <a:lnTo>
                  <a:pt x="179" y="2311"/>
                </a:lnTo>
                <a:lnTo>
                  <a:pt x="184" y="2310"/>
                </a:lnTo>
                <a:lnTo>
                  <a:pt x="186" y="2310"/>
                </a:lnTo>
                <a:lnTo>
                  <a:pt x="187" y="2310"/>
                </a:lnTo>
                <a:lnTo>
                  <a:pt x="187" y="2308"/>
                </a:lnTo>
                <a:lnTo>
                  <a:pt x="189" y="2308"/>
                </a:lnTo>
                <a:lnTo>
                  <a:pt x="190" y="2303"/>
                </a:lnTo>
                <a:lnTo>
                  <a:pt x="191" y="2296"/>
                </a:lnTo>
                <a:lnTo>
                  <a:pt x="193" y="2290"/>
                </a:lnTo>
                <a:lnTo>
                  <a:pt x="193" y="2286"/>
                </a:lnTo>
                <a:lnTo>
                  <a:pt x="197" y="2281"/>
                </a:lnTo>
                <a:lnTo>
                  <a:pt x="198" y="2278"/>
                </a:lnTo>
                <a:lnTo>
                  <a:pt x="201" y="2275"/>
                </a:lnTo>
                <a:lnTo>
                  <a:pt x="204" y="2271"/>
                </a:lnTo>
                <a:lnTo>
                  <a:pt x="206" y="2266"/>
                </a:lnTo>
                <a:lnTo>
                  <a:pt x="208" y="2259"/>
                </a:lnTo>
                <a:lnTo>
                  <a:pt x="209" y="2255"/>
                </a:lnTo>
                <a:lnTo>
                  <a:pt x="210" y="2254"/>
                </a:lnTo>
                <a:lnTo>
                  <a:pt x="212" y="2248"/>
                </a:lnTo>
                <a:lnTo>
                  <a:pt x="213" y="2243"/>
                </a:lnTo>
                <a:lnTo>
                  <a:pt x="213" y="2240"/>
                </a:lnTo>
                <a:lnTo>
                  <a:pt x="214" y="2237"/>
                </a:lnTo>
                <a:lnTo>
                  <a:pt x="216" y="2229"/>
                </a:lnTo>
                <a:lnTo>
                  <a:pt x="212" y="2224"/>
                </a:lnTo>
                <a:lnTo>
                  <a:pt x="208" y="2218"/>
                </a:lnTo>
                <a:lnTo>
                  <a:pt x="202" y="2211"/>
                </a:lnTo>
                <a:lnTo>
                  <a:pt x="199" y="2206"/>
                </a:lnTo>
                <a:lnTo>
                  <a:pt x="198" y="2203"/>
                </a:lnTo>
                <a:lnTo>
                  <a:pt x="197" y="2202"/>
                </a:lnTo>
                <a:lnTo>
                  <a:pt x="193" y="2194"/>
                </a:lnTo>
                <a:lnTo>
                  <a:pt x="190" y="2190"/>
                </a:lnTo>
                <a:lnTo>
                  <a:pt x="187" y="2185"/>
                </a:lnTo>
                <a:lnTo>
                  <a:pt x="186" y="2183"/>
                </a:lnTo>
                <a:lnTo>
                  <a:pt x="183" y="2179"/>
                </a:lnTo>
                <a:lnTo>
                  <a:pt x="179" y="2172"/>
                </a:lnTo>
                <a:lnTo>
                  <a:pt x="172" y="2172"/>
                </a:lnTo>
                <a:lnTo>
                  <a:pt x="169" y="2172"/>
                </a:lnTo>
                <a:lnTo>
                  <a:pt x="167" y="2172"/>
                </a:lnTo>
                <a:lnTo>
                  <a:pt x="163" y="2172"/>
                </a:lnTo>
                <a:lnTo>
                  <a:pt x="161" y="2173"/>
                </a:lnTo>
                <a:lnTo>
                  <a:pt x="157" y="2168"/>
                </a:lnTo>
                <a:lnTo>
                  <a:pt x="156" y="2166"/>
                </a:lnTo>
                <a:lnTo>
                  <a:pt x="153" y="2162"/>
                </a:lnTo>
                <a:lnTo>
                  <a:pt x="150" y="2158"/>
                </a:lnTo>
                <a:lnTo>
                  <a:pt x="148" y="2157"/>
                </a:lnTo>
                <a:lnTo>
                  <a:pt x="142" y="2153"/>
                </a:lnTo>
                <a:lnTo>
                  <a:pt x="139" y="2147"/>
                </a:lnTo>
                <a:lnTo>
                  <a:pt x="137" y="2145"/>
                </a:lnTo>
                <a:lnTo>
                  <a:pt x="135" y="2143"/>
                </a:lnTo>
                <a:lnTo>
                  <a:pt x="131" y="2136"/>
                </a:lnTo>
                <a:lnTo>
                  <a:pt x="127" y="2128"/>
                </a:lnTo>
                <a:lnTo>
                  <a:pt x="129" y="2124"/>
                </a:lnTo>
                <a:lnTo>
                  <a:pt x="129" y="2121"/>
                </a:lnTo>
                <a:lnTo>
                  <a:pt x="129" y="2119"/>
                </a:lnTo>
                <a:lnTo>
                  <a:pt x="130" y="2109"/>
                </a:lnTo>
                <a:lnTo>
                  <a:pt x="131" y="2104"/>
                </a:lnTo>
                <a:lnTo>
                  <a:pt x="131" y="2100"/>
                </a:lnTo>
                <a:lnTo>
                  <a:pt x="133" y="2094"/>
                </a:lnTo>
                <a:lnTo>
                  <a:pt x="133" y="2091"/>
                </a:lnTo>
                <a:lnTo>
                  <a:pt x="134" y="2089"/>
                </a:lnTo>
                <a:lnTo>
                  <a:pt x="134" y="2085"/>
                </a:lnTo>
                <a:lnTo>
                  <a:pt x="135" y="2080"/>
                </a:lnTo>
                <a:lnTo>
                  <a:pt x="137" y="2074"/>
                </a:lnTo>
                <a:lnTo>
                  <a:pt x="137" y="2071"/>
                </a:lnTo>
                <a:lnTo>
                  <a:pt x="138" y="2061"/>
                </a:lnTo>
                <a:lnTo>
                  <a:pt x="139" y="2059"/>
                </a:lnTo>
                <a:lnTo>
                  <a:pt x="139" y="2056"/>
                </a:lnTo>
                <a:lnTo>
                  <a:pt x="141" y="2052"/>
                </a:lnTo>
                <a:lnTo>
                  <a:pt x="142" y="2045"/>
                </a:lnTo>
                <a:lnTo>
                  <a:pt x="142" y="2040"/>
                </a:lnTo>
                <a:lnTo>
                  <a:pt x="144" y="2038"/>
                </a:lnTo>
                <a:lnTo>
                  <a:pt x="144" y="2034"/>
                </a:lnTo>
                <a:lnTo>
                  <a:pt x="146" y="2023"/>
                </a:lnTo>
                <a:lnTo>
                  <a:pt x="146" y="2022"/>
                </a:lnTo>
                <a:lnTo>
                  <a:pt x="146" y="2019"/>
                </a:lnTo>
                <a:lnTo>
                  <a:pt x="148" y="2012"/>
                </a:lnTo>
                <a:lnTo>
                  <a:pt x="149" y="2004"/>
                </a:lnTo>
                <a:lnTo>
                  <a:pt x="150" y="1997"/>
                </a:lnTo>
                <a:lnTo>
                  <a:pt x="152" y="1995"/>
                </a:lnTo>
                <a:lnTo>
                  <a:pt x="153" y="1986"/>
                </a:lnTo>
                <a:lnTo>
                  <a:pt x="152" y="1984"/>
                </a:lnTo>
                <a:lnTo>
                  <a:pt x="150" y="1978"/>
                </a:lnTo>
                <a:lnTo>
                  <a:pt x="149" y="1971"/>
                </a:lnTo>
                <a:lnTo>
                  <a:pt x="148" y="1969"/>
                </a:lnTo>
                <a:lnTo>
                  <a:pt x="146" y="1965"/>
                </a:lnTo>
                <a:lnTo>
                  <a:pt x="145" y="1959"/>
                </a:lnTo>
                <a:lnTo>
                  <a:pt x="144" y="1956"/>
                </a:lnTo>
                <a:lnTo>
                  <a:pt x="142" y="1951"/>
                </a:lnTo>
                <a:lnTo>
                  <a:pt x="139" y="1941"/>
                </a:lnTo>
                <a:lnTo>
                  <a:pt x="138" y="1935"/>
                </a:lnTo>
                <a:lnTo>
                  <a:pt x="135" y="1926"/>
                </a:lnTo>
                <a:lnTo>
                  <a:pt x="131" y="1913"/>
                </a:lnTo>
                <a:lnTo>
                  <a:pt x="130" y="1906"/>
                </a:lnTo>
                <a:lnTo>
                  <a:pt x="129" y="1898"/>
                </a:lnTo>
                <a:lnTo>
                  <a:pt x="127" y="1895"/>
                </a:lnTo>
                <a:lnTo>
                  <a:pt x="129" y="1890"/>
                </a:lnTo>
                <a:lnTo>
                  <a:pt x="129" y="1887"/>
                </a:lnTo>
                <a:lnTo>
                  <a:pt x="130" y="1883"/>
                </a:lnTo>
                <a:lnTo>
                  <a:pt x="131" y="1879"/>
                </a:lnTo>
                <a:lnTo>
                  <a:pt x="133" y="1876"/>
                </a:lnTo>
                <a:lnTo>
                  <a:pt x="134" y="1869"/>
                </a:lnTo>
                <a:lnTo>
                  <a:pt x="135" y="1866"/>
                </a:lnTo>
                <a:lnTo>
                  <a:pt x="138" y="1858"/>
                </a:lnTo>
                <a:lnTo>
                  <a:pt x="137" y="1846"/>
                </a:lnTo>
                <a:lnTo>
                  <a:pt x="135" y="1836"/>
                </a:lnTo>
                <a:lnTo>
                  <a:pt x="134" y="1832"/>
                </a:lnTo>
                <a:lnTo>
                  <a:pt x="134" y="1830"/>
                </a:lnTo>
                <a:lnTo>
                  <a:pt x="133" y="1817"/>
                </a:lnTo>
                <a:lnTo>
                  <a:pt x="135" y="1813"/>
                </a:lnTo>
                <a:lnTo>
                  <a:pt x="139" y="1806"/>
                </a:lnTo>
                <a:lnTo>
                  <a:pt x="142" y="1804"/>
                </a:lnTo>
                <a:lnTo>
                  <a:pt x="145" y="1800"/>
                </a:lnTo>
                <a:lnTo>
                  <a:pt x="152" y="1793"/>
                </a:lnTo>
                <a:lnTo>
                  <a:pt x="149" y="1786"/>
                </a:lnTo>
                <a:lnTo>
                  <a:pt x="146" y="1776"/>
                </a:lnTo>
                <a:lnTo>
                  <a:pt x="142" y="1768"/>
                </a:lnTo>
                <a:lnTo>
                  <a:pt x="141" y="1764"/>
                </a:lnTo>
                <a:lnTo>
                  <a:pt x="141" y="1763"/>
                </a:lnTo>
                <a:lnTo>
                  <a:pt x="138" y="1757"/>
                </a:lnTo>
                <a:lnTo>
                  <a:pt x="137" y="1755"/>
                </a:lnTo>
                <a:lnTo>
                  <a:pt x="135" y="1749"/>
                </a:lnTo>
                <a:lnTo>
                  <a:pt x="133" y="1742"/>
                </a:lnTo>
                <a:lnTo>
                  <a:pt x="133" y="1741"/>
                </a:lnTo>
                <a:lnTo>
                  <a:pt x="131" y="1738"/>
                </a:lnTo>
                <a:lnTo>
                  <a:pt x="130" y="1733"/>
                </a:lnTo>
                <a:lnTo>
                  <a:pt x="129" y="1727"/>
                </a:lnTo>
                <a:lnTo>
                  <a:pt x="126" y="1719"/>
                </a:lnTo>
                <a:lnTo>
                  <a:pt x="130" y="1710"/>
                </a:lnTo>
                <a:lnTo>
                  <a:pt x="133" y="1707"/>
                </a:lnTo>
                <a:lnTo>
                  <a:pt x="135" y="1701"/>
                </a:lnTo>
                <a:lnTo>
                  <a:pt x="138" y="1699"/>
                </a:lnTo>
                <a:lnTo>
                  <a:pt x="139" y="1697"/>
                </a:lnTo>
                <a:lnTo>
                  <a:pt x="141" y="1693"/>
                </a:lnTo>
                <a:lnTo>
                  <a:pt x="146" y="1682"/>
                </a:lnTo>
                <a:lnTo>
                  <a:pt x="150" y="1674"/>
                </a:lnTo>
                <a:lnTo>
                  <a:pt x="153" y="1670"/>
                </a:lnTo>
                <a:lnTo>
                  <a:pt x="156" y="1666"/>
                </a:lnTo>
                <a:lnTo>
                  <a:pt x="154" y="1655"/>
                </a:lnTo>
                <a:lnTo>
                  <a:pt x="153" y="1651"/>
                </a:lnTo>
                <a:lnTo>
                  <a:pt x="150" y="1639"/>
                </a:lnTo>
                <a:lnTo>
                  <a:pt x="150" y="1633"/>
                </a:lnTo>
                <a:lnTo>
                  <a:pt x="153" y="1632"/>
                </a:lnTo>
                <a:lnTo>
                  <a:pt x="156" y="1629"/>
                </a:lnTo>
                <a:lnTo>
                  <a:pt x="160" y="1625"/>
                </a:lnTo>
                <a:lnTo>
                  <a:pt x="163" y="1621"/>
                </a:lnTo>
                <a:lnTo>
                  <a:pt x="168" y="1614"/>
                </a:lnTo>
                <a:lnTo>
                  <a:pt x="169" y="1610"/>
                </a:lnTo>
                <a:lnTo>
                  <a:pt x="172" y="1602"/>
                </a:lnTo>
                <a:lnTo>
                  <a:pt x="174" y="1600"/>
                </a:lnTo>
                <a:lnTo>
                  <a:pt x="175" y="1600"/>
                </a:lnTo>
                <a:lnTo>
                  <a:pt x="179" y="1595"/>
                </a:lnTo>
                <a:lnTo>
                  <a:pt x="182" y="1591"/>
                </a:lnTo>
                <a:lnTo>
                  <a:pt x="184" y="1587"/>
                </a:lnTo>
                <a:lnTo>
                  <a:pt x="187" y="1583"/>
                </a:lnTo>
                <a:lnTo>
                  <a:pt x="191" y="1576"/>
                </a:lnTo>
                <a:lnTo>
                  <a:pt x="194" y="1572"/>
                </a:lnTo>
                <a:lnTo>
                  <a:pt x="195" y="1568"/>
                </a:lnTo>
                <a:lnTo>
                  <a:pt x="198" y="1565"/>
                </a:lnTo>
                <a:lnTo>
                  <a:pt x="204" y="1557"/>
                </a:lnTo>
                <a:lnTo>
                  <a:pt x="208" y="1551"/>
                </a:lnTo>
                <a:lnTo>
                  <a:pt x="213" y="1542"/>
                </a:lnTo>
                <a:lnTo>
                  <a:pt x="216" y="1538"/>
                </a:lnTo>
                <a:lnTo>
                  <a:pt x="217" y="1535"/>
                </a:lnTo>
                <a:lnTo>
                  <a:pt x="224" y="1532"/>
                </a:lnTo>
                <a:lnTo>
                  <a:pt x="225" y="1530"/>
                </a:lnTo>
                <a:lnTo>
                  <a:pt x="234" y="1523"/>
                </a:lnTo>
                <a:lnTo>
                  <a:pt x="239" y="1519"/>
                </a:lnTo>
                <a:lnTo>
                  <a:pt x="246" y="1515"/>
                </a:lnTo>
                <a:lnTo>
                  <a:pt x="249" y="1515"/>
                </a:lnTo>
                <a:lnTo>
                  <a:pt x="254" y="1512"/>
                </a:lnTo>
                <a:lnTo>
                  <a:pt x="264" y="1509"/>
                </a:lnTo>
                <a:lnTo>
                  <a:pt x="265" y="1509"/>
                </a:lnTo>
                <a:lnTo>
                  <a:pt x="270" y="1508"/>
                </a:lnTo>
                <a:lnTo>
                  <a:pt x="273" y="1506"/>
                </a:lnTo>
                <a:lnTo>
                  <a:pt x="279" y="1505"/>
                </a:lnTo>
                <a:lnTo>
                  <a:pt x="290" y="1508"/>
                </a:lnTo>
                <a:lnTo>
                  <a:pt x="298" y="1510"/>
                </a:lnTo>
                <a:lnTo>
                  <a:pt x="306" y="1512"/>
                </a:lnTo>
                <a:lnTo>
                  <a:pt x="317" y="1515"/>
                </a:lnTo>
                <a:lnTo>
                  <a:pt x="326" y="1517"/>
                </a:lnTo>
                <a:lnTo>
                  <a:pt x="330" y="1519"/>
                </a:lnTo>
                <a:lnTo>
                  <a:pt x="336" y="1520"/>
                </a:lnTo>
                <a:lnTo>
                  <a:pt x="337" y="1520"/>
                </a:lnTo>
                <a:lnTo>
                  <a:pt x="347" y="1524"/>
                </a:lnTo>
                <a:lnTo>
                  <a:pt x="351" y="1525"/>
                </a:lnTo>
                <a:lnTo>
                  <a:pt x="352" y="1525"/>
                </a:lnTo>
                <a:lnTo>
                  <a:pt x="358" y="1528"/>
                </a:lnTo>
                <a:lnTo>
                  <a:pt x="359" y="1530"/>
                </a:lnTo>
                <a:lnTo>
                  <a:pt x="360" y="1530"/>
                </a:lnTo>
                <a:lnTo>
                  <a:pt x="366" y="1531"/>
                </a:lnTo>
                <a:lnTo>
                  <a:pt x="369" y="1525"/>
                </a:lnTo>
                <a:lnTo>
                  <a:pt x="371" y="1520"/>
                </a:lnTo>
                <a:lnTo>
                  <a:pt x="373" y="1516"/>
                </a:lnTo>
                <a:lnTo>
                  <a:pt x="377" y="1509"/>
                </a:lnTo>
                <a:lnTo>
                  <a:pt x="378" y="1504"/>
                </a:lnTo>
                <a:lnTo>
                  <a:pt x="382" y="1498"/>
                </a:lnTo>
                <a:lnTo>
                  <a:pt x="384" y="1494"/>
                </a:lnTo>
                <a:lnTo>
                  <a:pt x="385" y="1490"/>
                </a:lnTo>
                <a:lnTo>
                  <a:pt x="389" y="1483"/>
                </a:lnTo>
                <a:lnTo>
                  <a:pt x="389" y="1482"/>
                </a:lnTo>
                <a:lnTo>
                  <a:pt x="389" y="1474"/>
                </a:lnTo>
                <a:lnTo>
                  <a:pt x="389" y="1465"/>
                </a:lnTo>
                <a:lnTo>
                  <a:pt x="388" y="1459"/>
                </a:lnTo>
                <a:lnTo>
                  <a:pt x="388" y="1450"/>
                </a:lnTo>
                <a:lnTo>
                  <a:pt x="386" y="1435"/>
                </a:lnTo>
                <a:lnTo>
                  <a:pt x="386" y="1434"/>
                </a:lnTo>
                <a:lnTo>
                  <a:pt x="386" y="1429"/>
                </a:lnTo>
                <a:lnTo>
                  <a:pt x="385" y="1418"/>
                </a:lnTo>
                <a:lnTo>
                  <a:pt x="385" y="1416"/>
                </a:lnTo>
                <a:lnTo>
                  <a:pt x="385" y="1411"/>
                </a:lnTo>
                <a:lnTo>
                  <a:pt x="382" y="1407"/>
                </a:lnTo>
                <a:lnTo>
                  <a:pt x="382" y="1405"/>
                </a:lnTo>
                <a:lnTo>
                  <a:pt x="378" y="1404"/>
                </a:lnTo>
                <a:lnTo>
                  <a:pt x="366" y="1401"/>
                </a:lnTo>
                <a:lnTo>
                  <a:pt x="359" y="1399"/>
                </a:lnTo>
                <a:lnTo>
                  <a:pt x="354" y="1395"/>
                </a:lnTo>
                <a:lnTo>
                  <a:pt x="348" y="1390"/>
                </a:lnTo>
                <a:lnTo>
                  <a:pt x="344" y="1386"/>
                </a:lnTo>
                <a:lnTo>
                  <a:pt x="337" y="1382"/>
                </a:lnTo>
                <a:lnTo>
                  <a:pt x="332" y="1378"/>
                </a:lnTo>
                <a:lnTo>
                  <a:pt x="336" y="1370"/>
                </a:lnTo>
                <a:lnTo>
                  <a:pt x="339" y="1363"/>
                </a:lnTo>
                <a:lnTo>
                  <a:pt x="345" y="1352"/>
                </a:lnTo>
                <a:lnTo>
                  <a:pt x="350" y="1344"/>
                </a:lnTo>
                <a:lnTo>
                  <a:pt x="352" y="1339"/>
                </a:lnTo>
                <a:lnTo>
                  <a:pt x="356" y="1333"/>
                </a:lnTo>
                <a:lnTo>
                  <a:pt x="358" y="1332"/>
                </a:lnTo>
                <a:lnTo>
                  <a:pt x="359" y="1328"/>
                </a:lnTo>
                <a:lnTo>
                  <a:pt x="362" y="1322"/>
                </a:lnTo>
                <a:lnTo>
                  <a:pt x="363" y="1318"/>
                </a:lnTo>
                <a:lnTo>
                  <a:pt x="365" y="1315"/>
                </a:lnTo>
                <a:lnTo>
                  <a:pt x="371" y="1306"/>
                </a:lnTo>
                <a:lnTo>
                  <a:pt x="375" y="1298"/>
                </a:lnTo>
                <a:lnTo>
                  <a:pt x="380" y="1291"/>
                </a:lnTo>
                <a:lnTo>
                  <a:pt x="380" y="1290"/>
                </a:lnTo>
                <a:lnTo>
                  <a:pt x="381" y="1288"/>
                </a:lnTo>
                <a:lnTo>
                  <a:pt x="382" y="1284"/>
                </a:lnTo>
                <a:lnTo>
                  <a:pt x="385" y="1281"/>
                </a:lnTo>
                <a:lnTo>
                  <a:pt x="388" y="1275"/>
                </a:lnTo>
                <a:lnTo>
                  <a:pt x="389" y="1273"/>
                </a:lnTo>
                <a:lnTo>
                  <a:pt x="393" y="1265"/>
                </a:lnTo>
                <a:lnTo>
                  <a:pt x="399" y="1255"/>
                </a:lnTo>
                <a:lnTo>
                  <a:pt x="401" y="1251"/>
                </a:lnTo>
                <a:lnTo>
                  <a:pt x="407" y="1243"/>
                </a:lnTo>
                <a:lnTo>
                  <a:pt x="411" y="1238"/>
                </a:lnTo>
                <a:lnTo>
                  <a:pt x="412" y="1231"/>
                </a:lnTo>
                <a:lnTo>
                  <a:pt x="414" y="1225"/>
                </a:lnTo>
                <a:lnTo>
                  <a:pt x="415" y="1217"/>
                </a:lnTo>
                <a:lnTo>
                  <a:pt x="416" y="1212"/>
                </a:lnTo>
                <a:lnTo>
                  <a:pt x="418" y="1204"/>
                </a:lnTo>
                <a:lnTo>
                  <a:pt x="422" y="1200"/>
                </a:lnTo>
                <a:lnTo>
                  <a:pt x="427" y="1191"/>
                </a:lnTo>
                <a:lnTo>
                  <a:pt x="431" y="1186"/>
                </a:lnTo>
                <a:lnTo>
                  <a:pt x="431" y="1175"/>
                </a:lnTo>
                <a:lnTo>
                  <a:pt x="430" y="1170"/>
                </a:lnTo>
                <a:lnTo>
                  <a:pt x="430" y="1157"/>
                </a:lnTo>
                <a:lnTo>
                  <a:pt x="430" y="1155"/>
                </a:lnTo>
                <a:lnTo>
                  <a:pt x="430" y="1150"/>
                </a:lnTo>
                <a:lnTo>
                  <a:pt x="430" y="1149"/>
                </a:lnTo>
                <a:lnTo>
                  <a:pt x="430" y="1146"/>
                </a:lnTo>
                <a:lnTo>
                  <a:pt x="430" y="1138"/>
                </a:lnTo>
                <a:lnTo>
                  <a:pt x="430" y="1131"/>
                </a:lnTo>
                <a:lnTo>
                  <a:pt x="431" y="1126"/>
                </a:lnTo>
                <a:lnTo>
                  <a:pt x="431" y="1123"/>
                </a:lnTo>
                <a:lnTo>
                  <a:pt x="433" y="1114"/>
                </a:lnTo>
                <a:lnTo>
                  <a:pt x="433" y="1107"/>
                </a:lnTo>
                <a:lnTo>
                  <a:pt x="434" y="1097"/>
                </a:lnTo>
                <a:lnTo>
                  <a:pt x="436" y="1088"/>
                </a:lnTo>
                <a:lnTo>
                  <a:pt x="436" y="1082"/>
                </a:lnTo>
                <a:lnTo>
                  <a:pt x="438" y="1075"/>
                </a:lnTo>
                <a:lnTo>
                  <a:pt x="440" y="1070"/>
                </a:lnTo>
                <a:lnTo>
                  <a:pt x="441" y="1069"/>
                </a:lnTo>
                <a:lnTo>
                  <a:pt x="442" y="1062"/>
                </a:lnTo>
                <a:lnTo>
                  <a:pt x="445" y="1054"/>
                </a:lnTo>
                <a:lnTo>
                  <a:pt x="444" y="1044"/>
                </a:lnTo>
                <a:lnTo>
                  <a:pt x="444" y="1041"/>
                </a:lnTo>
                <a:lnTo>
                  <a:pt x="442" y="1036"/>
                </a:lnTo>
                <a:lnTo>
                  <a:pt x="441" y="1030"/>
                </a:lnTo>
                <a:lnTo>
                  <a:pt x="441" y="1025"/>
                </a:lnTo>
                <a:lnTo>
                  <a:pt x="441" y="1022"/>
                </a:lnTo>
                <a:lnTo>
                  <a:pt x="440" y="1014"/>
                </a:lnTo>
                <a:lnTo>
                  <a:pt x="440" y="1011"/>
                </a:lnTo>
                <a:lnTo>
                  <a:pt x="438" y="1003"/>
                </a:lnTo>
                <a:lnTo>
                  <a:pt x="438" y="998"/>
                </a:lnTo>
                <a:lnTo>
                  <a:pt x="437" y="992"/>
                </a:lnTo>
                <a:lnTo>
                  <a:pt x="437" y="990"/>
                </a:lnTo>
                <a:lnTo>
                  <a:pt x="436" y="979"/>
                </a:lnTo>
                <a:lnTo>
                  <a:pt x="434" y="969"/>
                </a:lnTo>
                <a:lnTo>
                  <a:pt x="442" y="968"/>
                </a:lnTo>
                <a:lnTo>
                  <a:pt x="445" y="968"/>
                </a:lnTo>
                <a:lnTo>
                  <a:pt x="453" y="968"/>
                </a:lnTo>
                <a:lnTo>
                  <a:pt x="459" y="966"/>
                </a:lnTo>
                <a:lnTo>
                  <a:pt x="466" y="966"/>
                </a:lnTo>
                <a:lnTo>
                  <a:pt x="471" y="965"/>
                </a:lnTo>
                <a:lnTo>
                  <a:pt x="478" y="965"/>
                </a:lnTo>
                <a:lnTo>
                  <a:pt x="490" y="964"/>
                </a:lnTo>
                <a:lnTo>
                  <a:pt x="500" y="955"/>
                </a:lnTo>
                <a:lnTo>
                  <a:pt x="508" y="950"/>
                </a:lnTo>
                <a:lnTo>
                  <a:pt x="511" y="947"/>
                </a:lnTo>
                <a:lnTo>
                  <a:pt x="520" y="943"/>
                </a:lnTo>
                <a:lnTo>
                  <a:pt x="523" y="939"/>
                </a:lnTo>
                <a:lnTo>
                  <a:pt x="531" y="934"/>
                </a:lnTo>
                <a:lnTo>
                  <a:pt x="534" y="931"/>
                </a:lnTo>
                <a:lnTo>
                  <a:pt x="538" y="930"/>
                </a:lnTo>
                <a:lnTo>
                  <a:pt x="536" y="923"/>
                </a:lnTo>
                <a:lnTo>
                  <a:pt x="534" y="913"/>
                </a:lnTo>
                <a:lnTo>
                  <a:pt x="532" y="906"/>
                </a:lnTo>
                <a:lnTo>
                  <a:pt x="531" y="900"/>
                </a:lnTo>
                <a:lnTo>
                  <a:pt x="530" y="890"/>
                </a:lnTo>
                <a:lnTo>
                  <a:pt x="527" y="880"/>
                </a:lnTo>
                <a:lnTo>
                  <a:pt x="526" y="876"/>
                </a:lnTo>
                <a:lnTo>
                  <a:pt x="531" y="868"/>
                </a:lnTo>
                <a:lnTo>
                  <a:pt x="534" y="865"/>
                </a:lnTo>
                <a:lnTo>
                  <a:pt x="541" y="857"/>
                </a:lnTo>
                <a:lnTo>
                  <a:pt x="543" y="856"/>
                </a:lnTo>
                <a:lnTo>
                  <a:pt x="545" y="853"/>
                </a:lnTo>
                <a:lnTo>
                  <a:pt x="553" y="846"/>
                </a:lnTo>
                <a:lnTo>
                  <a:pt x="556" y="840"/>
                </a:lnTo>
                <a:lnTo>
                  <a:pt x="560" y="831"/>
                </a:lnTo>
                <a:lnTo>
                  <a:pt x="561" y="826"/>
                </a:lnTo>
                <a:lnTo>
                  <a:pt x="564" y="823"/>
                </a:lnTo>
                <a:lnTo>
                  <a:pt x="567" y="816"/>
                </a:lnTo>
                <a:lnTo>
                  <a:pt x="568" y="814"/>
                </a:lnTo>
                <a:lnTo>
                  <a:pt x="571" y="810"/>
                </a:lnTo>
                <a:lnTo>
                  <a:pt x="575" y="801"/>
                </a:lnTo>
                <a:lnTo>
                  <a:pt x="576" y="799"/>
                </a:lnTo>
                <a:lnTo>
                  <a:pt x="582" y="789"/>
                </a:lnTo>
                <a:lnTo>
                  <a:pt x="583" y="785"/>
                </a:lnTo>
                <a:lnTo>
                  <a:pt x="587" y="780"/>
                </a:lnTo>
                <a:lnTo>
                  <a:pt x="590" y="771"/>
                </a:lnTo>
                <a:lnTo>
                  <a:pt x="594" y="760"/>
                </a:lnTo>
                <a:lnTo>
                  <a:pt x="598" y="756"/>
                </a:lnTo>
                <a:lnTo>
                  <a:pt x="603" y="750"/>
                </a:lnTo>
                <a:lnTo>
                  <a:pt x="606" y="748"/>
                </a:lnTo>
                <a:lnTo>
                  <a:pt x="610" y="743"/>
                </a:lnTo>
                <a:lnTo>
                  <a:pt x="620" y="735"/>
                </a:lnTo>
                <a:lnTo>
                  <a:pt x="621" y="733"/>
                </a:lnTo>
                <a:lnTo>
                  <a:pt x="627" y="728"/>
                </a:lnTo>
                <a:lnTo>
                  <a:pt x="629" y="725"/>
                </a:lnTo>
                <a:lnTo>
                  <a:pt x="629" y="718"/>
                </a:lnTo>
                <a:lnTo>
                  <a:pt x="629" y="715"/>
                </a:lnTo>
                <a:lnTo>
                  <a:pt x="629" y="711"/>
                </a:lnTo>
                <a:lnTo>
                  <a:pt x="629" y="709"/>
                </a:lnTo>
                <a:lnTo>
                  <a:pt x="631" y="695"/>
                </a:lnTo>
                <a:lnTo>
                  <a:pt x="631" y="691"/>
                </a:lnTo>
                <a:lnTo>
                  <a:pt x="631" y="690"/>
                </a:lnTo>
                <a:lnTo>
                  <a:pt x="631" y="684"/>
                </a:lnTo>
                <a:lnTo>
                  <a:pt x="627" y="676"/>
                </a:lnTo>
                <a:lnTo>
                  <a:pt x="622" y="668"/>
                </a:lnTo>
                <a:lnTo>
                  <a:pt x="620" y="661"/>
                </a:lnTo>
                <a:lnTo>
                  <a:pt x="616" y="655"/>
                </a:lnTo>
                <a:lnTo>
                  <a:pt x="610" y="646"/>
                </a:lnTo>
                <a:lnTo>
                  <a:pt x="607" y="639"/>
                </a:lnTo>
                <a:lnTo>
                  <a:pt x="603" y="634"/>
                </a:lnTo>
                <a:lnTo>
                  <a:pt x="597" y="623"/>
                </a:lnTo>
                <a:lnTo>
                  <a:pt x="599" y="616"/>
                </a:lnTo>
                <a:lnTo>
                  <a:pt x="601" y="609"/>
                </a:lnTo>
                <a:lnTo>
                  <a:pt x="603" y="600"/>
                </a:lnTo>
                <a:lnTo>
                  <a:pt x="613" y="598"/>
                </a:lnTo>
                <a:lnTo>
                  <a:pt x="617" y="597"/>
                </a:lnTo>
                <a:lnTo>
                  <a:pt x="625" y="595"/>
                </a:lnTo>
                <a:lnTo>
                  <a:pt x="629" y="595"/>
                </a:lnTo>
                <a:lnTo>
                  <a:pt x="632" y="589"/>
                </a:lnTo>
                <a:lnTo>
                  <a:pt x="637" y="580"/>
                </a:lnTo>
                <a:lnTo>
                  <a:pt x="640" y="575"/>
                </a:lnTo>
                <a:lnTo>
                  <a:pt x="644" y="565"/>
                </a:lnTo>
                <a:lnTo>
                  <a:pt x="646" y="556"/>
                </a:lnTo>
                <a:lnTo>
                  <a:pt x="648" y="549"/>
                </a:lnTo>
                <a:lnTo>
                  <a:pt x="650" y="542"/>
                </a:lnTo>
                <a:lnTo>
                  <a:pt x="651" y="533"/>
                </a:lnTo>
                <a:lnTo>
                  <a:pt x="652" y="527"/>
                </a:lnTo>
                <a:lnTo>
                  <a:pt x="654" y="519"/>
                </a:lnTo>
                <a:lnTo>
                  <a:pt x="655" y="514"/>
                </a:lnTo>
                <a:lnTo>
                  <a:pt x="657" y="508"/>
                </a:lnTo>
                <a:lnTo>
                  <a:pt x="658" y="500"/>
                </a:lnTo>
                <a:lnTo>
                  <a:pt x="659" y="493"/>
                </a:lnTo>
                <a:lnTo>
                  <a:pt x="665" y="489"/>
                </a:lnTo>
                <a:lnTo>
                  <a:pt x="669" y="486"/>
                </a:lnTo>
                <a:lnTo>
                  <a:pt x="677" y="480"/>
                </a:lnTo>
                <a:lnTo>
                  <a:pt x="678" y="478"/>
                </a:lnTo>
                <a:lnTo>
                  <a:pt x="681" y="475"/>
                </a:lnTo>
                <a:lnTo>
                  <a:pt x="681" y="474"/>
                </a:lnTo>
                <a:lnTo>
                  <a:pt x="687" y="470"/>
                </a:lnTo>
                <a:lnTo>
                  <a:pt x="689" y="467"/>
                </a:lnTo>
                <a:lnTo>
                  <a:pt x="696" y="462"/>
                </a:lnTo>
                <a:lnTo>
                  <a:pt x="703" y="456"/>
                </a:lnTo>
                <a:lnTo>
                  <a:pt x="706" y="452"/>
                </a:lnTo>
                <a:lnTo>
                  <a:pt x="710" y="443"/>
                </a:lnTo>
                <a:lnTo>
                  <a:pt x="712" y="439"/>
                </a:lnTo>
                <a:lnTo>
                  <a:pt x="719" y="441"/>
                </a:lnTo>
                <a:lnTo>
                  <a:pt x="719" y="441"/>
                </a:lnTo>
                <a:lnTo>
                  <a:pt x="723" y="444"/>
                </a:lnTo>
                <a:lnTo>
                  <a:pt x="728" y="447"/>
                </a:lnTo>
                <a:lnTo>
                  <a:pt x="733" y="450"/>
                </a:lnTo>
                <a:lnTo>
                  <a:pt x="738" y="452"/>
                </a:lnTo>
                <a:lnTo>
                  <a:pt x="744" y="455"/>
                </a:lnTo>
                <a:lnTo>
                  <a:pt x="752" y="458"/>
                </a:lnTo>
                <a:lnTo>
                  <a:pt x="755" y="460"/>
                </a:lnTo>
                <a:lnTo>
                  <a:pt x="763" y="467"/>
                </a:lnTo>
                <a:lnTo>
                  <a:pt x="770" y="471"/>
                </a:lnTo>
                <a:lnTo>
                  <a:pt x="775" y="475"/>
                </a:lnTo>
                <a:lnTo>
                  <a:pt x="777" y="470"/>
                </a:lnTo>
                <a:lnTo>
                  <a:pt x="781" y="462"/>
                </a:lnTo>
                <a:lnTo>
                  <a:pt x="782" y="456"/>
                </a:lnTo>
                <a:lnTo>
                  <a:pt x="783" y="452"/>
                </a:lnTo>
                <a:lnTo>
                  <a:pt x="785" y="448"/>
                </a:lnTo>
                <a:lnTo>
                  <a:pt x="785" y="447"/>
                </a:lnTo>
                <a:lnTo>
                  <a:pt x="786" y="443"/>
                </a:lnTo>
                <a:lnTo>
                  <a:pt x="786" y="440"/>
                </a:lnTo>
                <a:lnTo>
                  <a:pt x="788" y="437"/>
                </a:lnTo>
                <a:lnTo>
                  <a:pt x="789" y="435"/>
                </a:lnTo>
                <a:lnTo>
                  <a:pt x="792" y="426"/>
                </a:lnTo>
                <a:lnTo>
                  <a:pt x="794" y="421"/>
                </a:lnTo>
                <a:lnTo>
                  <a:pt x="796" y="417"/>
                </a:lnTo>
                <a:lnTo>
                  <a:pt x="797" y="414"/>
                </a:lnTo>
                <a:lnTo>
                  <a:pt x="796" y="406"/>
                </a:lnTo>
                <a:lnTo>
                  <a:pt x="794" y="399"/>
                </a:lnTo>
                <a:lnTo>
                  <a:pt x="794" y="396"/>
                </a:lnTo>
                <a:lnTo>
                  <a:pt x="794" y="395"/>
                </a:lnTo>
                <a:lnTo>
                  <a:pt x="793" y="388"/>
                </a:lnTo>
                <a:lnTo>
                  <a:pt x="792" y="384"/>
                </a:lnTo>
                <a:lnTo>
                  <a:pt x="792" y="376"/>
                </a:lnTo>
                <a:lnTo>
                  <a:pt x="790" y="366"/>
                </a:lnTo>
                <a:lnTo>
                  <a:pt x="789" y="358"/>
                </a:lnTo>
                <a:lnTo>
                  <a:pt x="789" y="355"/>
                </a:lnTo>
                <a:lnTo>
                  <a:pt x="789" y="354"/>
                </a:lnTo>
                <a:lnTo>
                  <a:pt x="789" y="353"/>
                </a:lnTo>
                <a:lnTo>
                  <a:pt x="789" y="351"/>
                </a:lnTo>
                <a:lnTo>
                  <a:pt x="789" y="346"/>
                </a:lnTo>
                <a:lnTo>
                  <a:pt x="789" y="343"/>
                </a:lnTo>
                <a:lnTo>
                  <a:pt x="789" y="338"/>
                </a:lnTo>
                <a:lnTo>
                  <a:pt x="789" y="336"/>
                </a:lnTo>
                <a:lnTo>
                  <a:pt x="789" y="332"/>
                </a:lnTo>
                <a:lnTo>
                  <a:pt x="789" y="324"/>
                </a:lnTo>
                <a:lnTo>
                  <a:pt x="800" y="320"/>
                </a:lnTo>
                <a:lnTo>
                  <a:pt x="807" y="316"/>
                </a:lnTo>
                <a:lnTo>
                  <a:pt x="809" y="315"/>
                </a:lnTo>
                <a:lnTo>
                  <a:pt x="818" y="310"/>
                </a:lnTo>
                <a:lnTo>
                  <a:pt x="819" y="313"/>
                </a:lnTo>
                <a:lnTo>
                  <a:pt x="824" y="317"/>
                </a:lnTo>
                <a:lnTo>
                  <a:pt x="831" y="323"/>
                </a:lnTo>
                <a:lnTo>
                  <a:pt x="838" y="328"/>
                </a:lnTo>
                <a:lnTo>
                  <a:pt x="845" y="328"/>
                </a:lnTo>
                <a:lnTo>
                  <a:pt x="850" y="327"/>
                </a:lnTo>
                <a:lnTo>
                  <a:pt x="858" y="325"/>
                </a:lnTo>
                <a:lnTo>
                  <a:pt x="865" y="324"/>
                </a:lnTo>
                <a:lnTo>
                  <a:pt x="873" y="324"/>
                </a:lnTo>
                <a:lnTo>
                  <a:pt x="879" y="325"/>
                </a:lnTo>
                <a:lnTo>
                  <a:pt x="883" y="328"/>
                </a:lnTo>
                <a:lnTo>
                  <a:pt x="889" y="330"/>
                </a:lnTo>
                <a:lnTo>
                  <a:pt x="898" y="334"/>
                </a:lnTo>
                <a:lnTo>
                  <a:pt x="902" y="335"/>
                </a:lnTo>
                <a:lnTo>
                  <a:pt x="910" y="338"/>
                </a:lnTo>
                <a:lnTo>
                  <a:pt x="920" y="342"/>
                </a:lnTo>
                <a:lnTo>
                  <a:pt x="925" y="345"/>
                </a:lnTo>
                <a:lnTo>
                  <a:pt x="931" y="346"/>
                </a:lnTo>
                <a:lnTo>
                  <a:pt x="940" y="350"/>
                </a:lnTo>
                <a:lnTo>
                  <a:pt x="947" y="353"/>
                </a:lnTo>
                <a:lnTo>
                  <a:pt x="951" y="354"/>
                </a:lnTo>
                <a:lnTo>
                  <a:pt x="953" y="355"/>
                </a:lnTo>
                <a:lnTo>
                  <a:pt x="958" y="357"/>
                </a:lnTo>
                <a:lnTo>
                  <a:pt x="968" y="360"/>
                </a:lnTo>
                <a:lnTo>
                  <a:pt x="970" y="355"/>
                </a:lnTo>
                <a:lnTo>
                  <a:pt x="973" y="351"/>
                </a:lnTo>
                <a:lnTo>
                  <a:pt x="976" y="349"/>
                </a:lnTo>
                <a:lnTo>
                  <a:pt x="976" y="347"/>
                </a:lnTo>
                <a:lnTo>
                  <a:pt x="981" y="340"/>
                </a:lnTo>
                <a:lnTo>
                  <a:pt x="981" y="338"/>
                </a:lnTo>
                <a:lnTo>
                  <a:pt x="984" y="335"/>
                </a:lnTo>
                <a:lnTo>
                  <a:pt x="988" y="330"/>
                </a:lnTo>
                <a:lnTo>
                  <a:pt x="995" y="323"/>
                </a:lnTo>
                <a:lnTo>
                  <a:pt x="985" y="319"/>
                </a:lnTo>
                <a:lnTo>
                  <a:pt x="979" y="316"/>
                </a:lnTo>
                <a:lnTo>
                  <a:pt x="974" y="313"/>
                </a:lnTo>
                <a:lnTo>
                  <a:pt x="972" y="312"/>
                </a:lnTo>
                <a:lnTo>
                  <a:pt x="965" y="306"/>
                </a:lnTo>
                <a:lnTo>
                  <a:pt x="970" y="302"/>
                </a:lnTo>
                <a:lnTo>
                  <a:pt x="976" y="297"/>
                </a:lnTo>
                <a:lnTo>
                  <a:pt x="979" y="291"/>
                </a:lnTo>
                <a:lnTo>
                  <a:pt x="984" y="282"/>
                </a:lnTo>
                <a:lnTo>
                  <a:pt x="988" y="276"/>
                </a:lnTo>
                <a:lnTo>
                  <a:pt x="989" y="272"/>
                </a:lnTo>
                <a:lnTo>
                  <a:pt x="991" y="263"/>
                </a:lnTo>
                <a:lnTo>
                  <a:pt x="994" y="256"/>
                </a:lnTo>
                <a:lnTo>
                  <a:pt x="995" y="249"/>
                </a:lnTo>
                <a:lnTo>
                  <a:pt x="996" y="244"/>
                </a:lnTo>
                <a:lnTo>
                  <a:pt x="998" y="238"/>
                </a:lnTo>
                <a:lnTo>
                  <a:pt x="996" y="231"/>
                </a:lnTo>
                <a:lnTo>
                  <a:pt x="996" y="226"/>
                </a:lnTo>
                <a:lnTo>
                  <a:pt x="995" y="226"/>
                </a:lnTo>
                <a:lnTo>
                  <a:pt x="994" y="215"/>
                </a:lnTo>
                <a:lnTo>
                  <a:pt x="992" y="210"/>
                </a:lnTo>
                <a:lnTo>
                  <a:pt x="992" y="207"/>
                </a:lnTo>
                <a:lnTo>
                  <a:pt x="987" y="201"/>
                </a:lnTo>
                <a:lnTo>
                  <a:pt x="984" y="199"/>
                </a:lnTo>
                <a:lnTo>
                  <a:pt x="980" y="193"/>
                </a:lnTo>
                <a:lnTo>
                  <a:pt x="974" y="186"/>
                </a:lnTo>
                <a:lnTo>
                  <a:pt x="972" y="182"/>
                </a:lnTo>
                <a:lnTo>
                  <a:pt x="966" y="177"/>
                </a:lnTo>
                <a:lnTo>
                  <a:pt x="974" y="175"/>
                </a:lnTo>
                <a:lnTo>
                  <a:pt x="980" y="174"/>
                </a:lnTo>
                <a:lnTo>
                  <a:pt x="989" y="173"/>
                </a:lnTo>
                <a:lnTo>
                  <a:pt x="999" y="171"/>
                </a:lnTo>
                <a:lnTo>
                  <a:pt x="1002" y="170"/>
                </a:lnTo>
                <a:lnTo>
                  <a:pt x="1004" y="170"/>
                </a:lnTo>
                <a:lnTo>
                  <a:pt x="1013" y="169"/>
                </a:lnTo>
                <a:lnTo>
                  <a:pt x="1014" y="167"/>
                </a:lnTo>
                <a:lnTo>
                  <a:pt x="1015" y="165"/>
                </a:lnTo>
                <a:lnTo>
                  <a:pt x="1018" y="162"/>
                </a:lnTo>
                <a:lnTo>
                  <a:pt x="1019" y="160"/>
                </a:lnTo>
                <a:lnTo>
                  <a:pt x="1019" y="160"/>
                </a:lnTo>
                <a:lnTo>
                  <a:pt x="1021" y="159"/>
                </a:lnTo>
                <a:lnTo>
                  <a:pt x="1022" y="158"/>
                </a:lnTo>
                <a:lnTo>
                  <a:pt x="1025" y="154"/>
                </a:lnTo>
                <a:lnTo>
                  <a:pt x="1026" y="152"/>
                </a:lnTo>
                <a:lnTo>
                  <a:pt x="1029" y="154"/>
                </a:lnTo>
                <a:lnTo>
                  <a:pt x="1030" y="154"/>
                </a:lnTo>
                <a:lnTo>
                  <a:pt x="1032" y="155"/>
                </a:lnTo>
                <a:lnTo>
                  <a:pt x="1039" y="159"/>
                </a:lnTo>
                <a:lnTo>
                  <a:pt x="1044" y="160"/>
                </a:lnTo>
                <a:lnTo>
                  <a:pt x="1054" y="166"/>
                </a:lnTo>
                <a:lnTo>
                  <a:pt x="1060" y="170"/>
                </a:lnTo>
                <a:lnTo>
                  <a:pt x="1062" y="162"/>
                </a:lnTo>
                <a:lnTo>
                  <a:pt x="1065" y="152"/>
                </a:lnTo>
                <a:lnTo>
                  <a:pt x="1058" y="148"/>
                </a:lnTo>
                <a:lnTo>
                  <a:pt x="1056" y="144"/>
                </a:lnTo>
                <a:lnTo>
                  <a:pt x="1055" y="140"/>
                </a:lnTo>
                <a:lnTo>
                  <a:pt x="1052" y="135"/>
                </a:lnTo>
                <a:lnTo>
                  <a:pt x="1049" y="129"/>
                </a:lnTo>
                <a:lnTo>
                  <a:pt x="1049" y="126"/>
                </a:lnTo>
                <a:lnTo>
                  <a:pt x="1051" y="124"/>
                </a:lnTo>
                <a:lnTo>
                  <a:pt x="1051" y="122"/>
                </a:lnTo>
                <a:lnTo>
                  <a:pt x="1052" y="120"/>
                </a:lnTo>
                <a:lnTo>
                  <a:pt x="1054" y="120"/>
                </a:lnTo>
                <a:lnTo>
                  <a:pt x="1059" y="111"/>
                </a:lnTo>
                <a:lnTo>
                  <a:pt x="1069" y="102"/>
                </a:lnTo>
                <a:lnTo>
                  <a:pt x="1074" y="96"/>
                </a:lnTo>
                <a:lnTo>
                  <a:pt x="1075" y="95"/>
                </a:lnTo>
                <a:lnTo>
                  <a:pt x="1082" y="96"/>
                </a:lnTo>
                <a:lnTo>
                  <a:pt x="1090" y="98"/>
                </a:lnTo>
                <a:lnTo>
                  <a:pt x="1097" y="99"/>
                </a:lnTo>
                <a:lnTo>
                  <a:pt x="1101" y="100"/>
                </a:lnTo>
                <a:lnTo>
                  <a:pt x="1104" y="100"/>
                </a:lnTo>
                <a:lnTo>
                  <a:pt x="1108" y="102"/>
                </a:lnTo>
                <a:lnTo>
                  <a:pt x="1112" y="107"/>
                </a:lnTo>
                <a:lnTo>
                  <a:pt x="1114" y="110"/>
                </a:lnTo>
                <a:lnTo>
                  <a:pt x="1115" y="113"/>
                </a:lnTo>
                <a:lnTo>
                  <a:pt x="1118" y="117"/>
                </a:lnTo>
                <a:lnTo>
                  <a:pt x="1123" y="124"/>
                </a:lnTo>
                <a:lnTo>
                  <a:pt x="1126" y="126"/>
                </a:lnTo>
                <a:lnTo>
                  <a:pt x="1129" y="128"/>
                </a:lnTo>
                <a:lnTo>
                  <a:pt x="1133" y="135"/>
                </a:lnTo>
                <a:lnTo>
                  <a:pt x="1138" y="141"/>
                </a:lnTo>
                <a:lnTo>
                  <a:pt x="1141" y="144"/>
                </a:lnTo>
                <a:lnTo>
                  <a:pt x="1142" y="145"/>
                </a:lnTo>
                <a:lnTo>
                  <a:pt x="1145" y="151"/>
                </a:lnTo>
                <a:lnTo>
                  <a:pt x="1146" y="151"/>
                </a:lnTo>
                <a:lnTo>
                  <a:pt x="1146" y="152"/>
                </a:lnTo>
                <a:lnTo>
                  <a:pt x="1149" y="155"/>
                </a:lnTo>
                <a:lnTo>
                  <a:pt x="1152" y="158"/>
                </a:lnTo>
                <a:lnTo>
                  <a:pt x="1155" y="162"/>
                </a:lnTo>
                <a:lnTo>
                  <a:pt x="1157" y="166"/>
                </a:lnTo>
                <a:lnTo>
                  <a:pt x="1160" y="167"/>
                </a:lnTo>
                <a:lnTo>
                  <a:pt x="1168" y="178"/>
                </a:lnTo>
                <a:lnTo>
                  <a:pt x="1170" y="181"/>
                </a:lnTo>
                <a:lnTo>
                  <a:pt x="1171" y="186"/>
                </a:lnTo>
                <a:lnTo>
                  <a:pt x="1171" y="188"/>
                </a:lnTo>
                <a:lnTo>
                  <a:pt x="1172" y="190"/>
                </a:lnTo>
                <a:lnTo>
                  <a:pt x="1179" y="200"/>
                </a:lnTo>
                <a:lnTo>
                  <a:pt x="1189" y="212"/>
                </a:lnTo>
                <a:lnTo>
                  <a:pt x="1189" y="214"/>
                </a:lnTo>
                <a:lnTo>
                  <a:pt x="1190" y="219"/>
                </a:lnTo>
                <a:lnTo>
                  <a:pt x="1191" y="223"/>
                </a:lnTo>
                <a:lnTo>
                  <a:pt x="1194" y="231"/>
                </a:lnTo>
                <a:lnTo>
                  <a:pt x="1194" y="235"/>
                </a:lnTo>
                <a:lnTo>
                  <a:pt x="1195" y="241"/>
                </a:lnTo>
                <a:lnTo>
                  <a:pt x="1198" y="240"/>
                </a:lnTo>
                <a:lnTo>
                  <a:pt x="1201" y="238"/>
                </a:lnTo>
                <a:lnTo>
                  <a:pt x="1206" y="234"/>
                </a:lnTo>
                <a:lnTo>
                  <a:pt x="1210" y="231"/>
                </a:lnTo>
                <a:lnTo>
                  <a:pt x="1216" y="235"/>
                </a:lnTo>
                <a:lnTo>
                  <a:pt x="1217" y="235"/>
                </a:lnTo>
                <a:lnTo>
                  <a:pt x="1220" y="237"/>
                </a:lnTo>
                <a:lnTo>
                  <a:pt x="1221" y="238"/>
                </a:lnTo>
                <a:lnTo>
                  <a:pt x="1223" y="238"/>
                </a:lnTo>
                <a:lnTo>
                  <a:pt x="1224" y="238"/>
                </a:lnTo>
                <a:lnTo>
                  <a:pt x="1226" y="240"/>
                </a:lnTo>
                <a:lnTo>
                  <a:pt x="1227" y="240"/>
                </a:lnTo>
                <a:lnTo>
                  <a:pt x="1228" y="241"/>
                </a:lnTo>
                <a:lnTo>
                  <a:pt x="1230" y="241"/>
                </a:lnTo>
                <a:lnTo>
                  <a:pt x="1232" y="241"/>
                </a:lnTo>
                <a:lnTo>
                  <a:pt x="1238" y="244"/>
                </a:lnTo>
                <a:lnTo>
                  <a:pt x="1245" y="242"/>
                </a:lnTo>
                <a:lnTo>
                  <a:pt x="1251" y="241"/>
                </a:lnTo>
                <a:lnTo>
                  <a:pt x="1257" y="241"/>
                </a:lnTo>
                <a:lnTo>
                  <a:pt x="1260" y="241"/>
                </a:lnTo>
                <a:lnTo>
                  <a:pt x="1261" y="240"/>
                </a:lnTo>
                <a:lnTo>
                  <a:pt x="1262" y="241"/>
                </a:lnTo>
                <a:lnTo>
                  <a:pt x="1262" y="242"/>
                </a:lnTo>
                <a:lnTo>
                  <a:pt x="1264" y="242"/>
                </a:lnTo>
                <a:lnTo>
                  <a:pt x="1268" y="248"/>
                </a:lnTo>
                <a:lnTo>
                  <a:pt x="1272" y="252"/>
                </a:lnTo>
                <a:lnTo>
                  <a:pt x="1275" y="256"/>
                </a:lnTo>
                <a:lnTo>
                  <a:pt x="1277" y="252"/>
                </a:lnTo>
                <a:lnTo>
                  <a:pt x="1279" y="250"/>
                </a:lnTo>
                <a:lnTo>
                  <a:pt x="1280" y="250"/>
                </a:lnTo>
                <a:lnTo>
                  <a:pt x="1287" y="244"/>
                </a:lnTo>
                <a:lnTo>
                  <a:pt x="1288" y="244"/>
                </a:lnTo>
                <a:lnTo>
                  <a:pt x="1290" y="242"/>
                </a:lnTo>
                <a:lnTo>
                  <a:pt x="1292" y="240"/>
                </a:lnTo>
                <a:lnTo>
                  <a:pt x="1294" y="238"/>
                </a:lnTo>
                <a:lnTo>
                  <a:pt x="1299" y="234"/>
                </a:lnTo>
                <a:lnTo>
                  <a:pt x="1305" y="233"/>
                </a:lnTo>
                <a:lnTo>
                  <a:pt x="1309" y="231"/>
                </a:lnTo>
                <a:lnTo>
                  <a:pt x="1311" y="230"/>
                </a:lnTo>
                <a:lnTo>
                  <a:pt x="1317" y="229"/>
                </a:lnTo>
                <a:lnTo>
                  <a:pt x="1320" y="227"/>
                </a:lnTo>
                <a:lnTo>
                  <a:pt x="1324" y="215"/>
                </a:lnTo>
                <a:lnTo>
                  <a:pt x="1325" y="210"/>
                </a:lnTo>
                <a:lnTo>
                  <a:pt x="1325" y="205"/>
                </a:lnTo>
                <a:lnTo>
                  <a:pt x="1325" y="196"/>
                </a:lnTo>
                <a:lnTo>
                  <a:pt x="1329" y="193"/>
                </a:lnTo>
                <a:lnTo>
                  <a:pt x="1335" y="192"/>
                </a:lnTo>
                <a:lnTo>
                  <a:pt x="1343" y="192"/>
                </a:lnTo>
                <a:lnTo>
                  <a:pt x="1344" y="192"/>
                </a:lnTo>
                <a:lnTo>
                  <a:pt x="1348" y="195"/>
                </a:lnTo>
                <a:lnTo>
                  <a:pt x="1355" y="203"/>
                </a:lnTo>
                <a:lnTo>
                  <a:pt x="1363" y="199"/>
                </a:lnTo>
                <a:lnTo>
                  <a:pt x="1365" y="208"/>
                </a:lnTo>
                <a:lnTo>
                  <a:pt x="1366" y="210"/>
                </a:lnTo>
                <a:lnTo>
                  <a:pt x="1367" y="210"/>
                </a:lnTo>
                <a:lnTo>
                  <a:pt x="1370" y="210"/>
                </a:lnTo>
                <a:lnTo>
                  <a:pt x="1371" y="211"/>
                </a:lnTo>
                <a:lnTo>
                  <a:pt x="1376" y="214"/>
                </a:lnTo>
                <a:lnTo>
                  <a:pt x="1377" y="215"/>
                </a:lnTo>
                <a:lnTo>
                  <a:pt x="1380" y="216"/>
                </a:lnTo>
                <a:lnTo>
                  <a:pt x="1382" y="216"/>
                </a:lnTo>
                <a:lnTo>
                  <a:pt x="1389" y="218"/>
                </a:lnTo>
                <a:lnTo>
                  <a:pt x="1393" y="218"/>
                </a:lnTo>
                <a:lnTo>
                  <a:pt x="1396" y="219"/>
                </a:lnTo>
                <a:lnTo>
                  <a:pt x="1399" y="219"/>
                </a:lnTo>
                <a:lnTo>
                  <a:pt x="1402" y="219"/>
                </a:lnTo>
                <a:lnTo>
                  <a:pt x="1408" y="220"/>
                </a:lnTo>
                <a:lnTo>
                  <a:pt x="1410" y="220"/>
                </a:lnTo>
                <a:lnTo>
                  <a:pt x="1411" y="222"/>
                </a:lnTo>
                <a:lnTo>
                  <a:pt x="1417" y="225"/>
                </a:lnTo>
                <a:lnTo>
                  <a:pt x="1421" y="226"/>
                </a:lnTo>
                <a:lnTo>
                  <a:pt x="1422" y="226"/>
                </a:lnTo>
                <a:lnTo>
                  <a:pt x="1429" y="230"/>
                </a:lnTo>
                <a:lnTo>
                  <a:pt x="1430" y="231"/>
                </a:lnTo>
                <a:lnTo>
                  <a:pt x="1432" y="231"/>
                </a:lnTo>
                <a:lnTo>
                  <a:pt x="1432" y="233"/>
                </a:lnTo>
                <a:lnTo>
                  <a:pt x="1432" y="234"/>
                </a:lnTo>
                <a:lnTo>
                  <a:pt x="1434" y="237"/>
                </a:lnTo>
                <a:lnTo>
                  <a:pt x="1436" y="241"/>
                </a:lnTo>
                <a:lnTo>
                  <a:pt x="1440" y="249"/>
                </a:lnTo>
                <a:lnTo>
                  <a:pt x="1444" y="250"/>
                </a:lnTo>
                <a:lnTo>
                  <a:pt x="1444" y="245"/>
                </a:lnTo>
                <a:lnTo>
                  <a:pt x="1442" y="244"/>
                </a:lnTo>
                <a:lnTo>
                  <a:pt x="1442" y="242"/>
                </a:lnTo>
                <a:lnTo>
                  <a:pt x="1442" y="235"/>
                </a:lnTo>
                <a:lnTo>
                  <a:pt x="1444" y="235"/>
                </a:lnTo>
                <a:lnTo>
                  <a:pt x="1444" y="234"/>
                </a:lnTo>
                <a:lnTo>
                  <a:pt x="1445" y="233"/>
                </a:lnTo>
                <a:lnTo>
                  <a:pt x="1447" y="231"/>
                </a:lnTo>
                <a:lnTo>
                  <a:pt x="1447" y="233"/>
                </a:lnTo>
                <a:lnTo>
                  <a:pt x="1448" y="231"/>
                </a:lnTo>
                <a:lnTo>
                  <a:pt x="1449" y="231"/>
                </a:lnTo>
                <a:lnTo>
                  <a:pt x="1449" y="233"/>
                </a:lnTo>
                <a:lnTo>
                  <a:pt x="1451" y="233"/>
                </a:lnTo>
                <a:lnTo>
                  <a:pt x="1451" y="231"/>
                </a:lnTo>
                <a:lnTo>
                  <a:pt x="1452" y="231"/>
                </a:lnTo>
                <a:lnTo>
                  <a:pt x="1452" y="230"/>
                </a:lnTo>
                <a:lnTo>
                  <a:pt x="1452" y="229"/>
                </a:lnTo>
                <a:lnTo>
                  <a:pt x="1455" y="229"/>
                </a:lnTo>
                <a:lnTo>
                  <a:pt x="1456" y="229"/>
                </a:lnTo>
                <a:lnTo>
                  <a:pt x="1457" y="229"/>
                </a:lnTo>
                <a:lnTo>
                  <a:pt x="1459" y="227"/>
                </a:lnTo>
                <a:lnTo>
                  <a:pt x="1457" y="227"/>
                </a:lnTo>
                <a:lnTo>
                  <a:pt x="1459" y="227"/>
                </a:lnTo>
                <a:lnTo>
                  <a:pt x="1459" y="226"/>
                </a:lnTo>
                <a:lnTo>
                  <a:pt x="1460" y="225"/>
                </a:lnTo>
                <a:lnTo>
                  <a:pt x="1462" y="223"/>
                </a:lnTo>
                <a:lnTo>
                  <a:pt x="1460" y="218"/>
                </a:lnTo>
                <a:lnTo>
                  <a:pt x="1460" y="216"/>
                </a:lnTo>
                <a:lnTo>
                  <a:pt x="1459" y="216"/>
                </a:lnTo>
                <a:lnTo>
                  <a:pt x="1459" y="215"/>
                </a:lnTo>
                <a:lnTo>
                  <a:pt x="1459" y="214"/>
                </a:lnTo>
                <a:lnTo>
                  <a:pt x="1459" y="211"/>
                </a:lnTo>
                <a:lnTo>
                  <a:pt x="1457" y="207"/>
                </a:lnTo>
                <a:lnTo>
                  <a:pt x="1459" y="204"/>
                </a:lnTo>
                <a:lnTo>
                  <a:pt x="1457" y="200"/>
                </a:lnTo>
                <a:lnTo>
                  <a:pt x="1457" y="195"/>
                </a:lnTo>
                <a:lnTo>
                  <a:pt x="1457" y="181"/>
                </a:lnTo>
                <a:lnTo>
                  <a:pt x="1462" y="178"/>
                </a:lnTo>
                <a:lnTo>
                  <a:pt x="1463" y="174"/>
                </a:lnTo>
                <a:lnTo>
                  <a:pt x="1464" y="171"/>
                </a:lnTo>
                <a:lnTo>
                  <a:pt x="1464" y="170"/>
                </a:lnTo>
                <a:lnTo>
                  <a:pt x="1467" y="166"/>
                </a:lnTo>
                <a:lnTo>
                  <a:pt x="1467" y="165"/>
                </a:lnTo>
                <a:lnTo>
                  <a:pt x="1474" y="159"/>
                </a:lnTo>
                <a:lnTo>
                  <a:pt x="1477" y="155"/>
                </a:lnTo>
                <a:lnTo>
                  <a:pt x="1477" y="154"/>
                </a:lnTo>
                <a:lnTo>
                  <a:pt x="1483" y="148"/>
                </a:lnTo>
                <a:lnTo>
                  <a:pt x="1490" y="152"/>
                </a:lnTo>
                <a:lnTo>
                  <a:pt x="1494" y="152"/>
                </a:lnTo>
                <a:lnTo>
                  <a:pt x="1496" y="152"/>
                </a:lnTo>
                <a:lnTo>
                  <a:pt x="1498" y="150"/>
                </a:lnTo>
                <a:lnTo>
                  <a:pt x="1498" y="148"/>
                </a:lnTo>
                <a:lnTo>
                  <a:pt x="1498" y="147"/>
                </a:lnTo>
                <a:lnTo>
                  <a:pt x="1500" y="145"/>
                </a:lnTo>
                <a:lnTo>
                  <a:pt x="1501" y="145"/>
                </a:lnTo>
                <a:lnTo>
                  <a:pt x="1501" y="144"/>
                </a:lnTo>
                <a:lnTo>
                  <a:pt x="1502" y="132"/>
                </a:lnTo>
                <a:lnTo>
                  <a:pt x="1504" y="128"/>
                </a:lnTo>
                <a:lnTo>
                  <a:pt x="1502" y="125"/>
                </a:lnTo>
                <a:lnTo>
                  <a:pt x="1505" y="120"/>
                </a:lnTo>
                <a:lnTo>
                  <a:pt x="1507" y="118"/>
                </a:lnTo>
                <a:lnTo>
                  <a:pt x="1507" y="117"/>
                </a:lnTo>
                <a:lnTo>
                  <a:pt x="1507" y="114"/>
                </a:lnTo>
                <a:lnTo>
                  <a:pt x="1507" y="113"/>
                </a:lnTo>
                <a:lnTo>
                  <a:pt x="1507" y="111"/>
                </a:lnTo>
                <a:lnTo>
                  <a:pt x="1505" y="111"/>
                </a:lnTo>
                <a:lnTo>
                  <a:pt x="1504" y="110"/>
                </a:lnTo>
                <a:lnTo>
                  <a:pt x="1504" y="106"/>
                </a:lnTo>
                <a:lnTo>
                  <a:pt x="1502" y="103"/>
                </a:lnTo>
                <a:lnTo>
                  <a:pt x="1500" y="99"/>
                </a:lnTo>
                <a:lnTo>
                  <a:pt x="1500" y="98"/>
                </a:lnTo>
                <a:lnTo>
                  <a:pt x="1498" y="98"/>
                </a:lnTo>
                <a:lnTo>
                  <a:pt x="1498" y="92"/>
                </a:lnTo>
                <a:lnTo>
                  <a:pt x="1497" y="91"/>
                </a:lnTo>
                <a:lnTo>
                  <a:pt x="1497" y="90"/>
                </a:lnTo>
                <a:lnTo>
                  <a:pt x="1498" y="83"/>
                </a:lnTo>
                <a:lnTo>
                  <a:pt x="1496" y="77"/>
                </a:lnTo>
                <a:lnTo>
                  <a:pt x="1490" y="68"/>
                </a:lnTo>
                <a:lnTo>
                  <a:pt x="1490" y="66"/>
                </a:lnTo>
                <a:lnTo>
                  <a:pt x="1492" y="64"/>
                </a:lnTo>
                <a:lnTo>
                  <a:pt x="1489" y="54"/>
                </a:lnTo>
                <a:lnTo>
                  <a:pt x="1490" y="53"/>
                </a:lnTo>
                <a:lnTo>
                  <a:pt x="1490" y="49"/>
                </a:lnTo>
                <a:lnTo>
                  <a:pt x="1492" y="47"/>
                </a:lnTo>
                <a:lnTo>
                  <a:pt x="1492" y="45"/>
                </a:lnTo>
                <a:lnTo>
                  <a:pt x="1490" y="42"/>
                </a:lnTo>
                <a:lnTo>
                  <a:pt x="1490" y="39"/>
                </a:lnTo>
                <a:lnTo>
                  <a:pt x="1489" y="38"/>
                </a:lnTo>
                <a:lnTo>
                  <a:pt x="1489" y="36"/>
                </a:lnTo>
                <a:lnTo>
                  <a:pt x="1490" y="32"/>
                </a:lnTo>
                <a:lnTo>
                  <a:pt x="1490" y="30"/>
                </a:lnTo>
                <a:lnTo>
                  <a:pt x="1492" y="30"/>
                </a:lnTo>
                <a:lnTo>
                  <a:pt x="1492" y="27"/>
                </a:lnTo>
                <a:lnTo>
                  <a:pt x="1493" y="25"/>
                </a:lnTo>
                <a:lnTo>
                  <a:pt x="1494" y="24"/>
                </a:lnTo>
                <a:lnTo>
                  <a:pt x="1493" y="21"/>
                </a:lnTo>
                <a:lnTo>
                  <a:pt x="1493" y="20"/>
                </a:lnTo>
                <a:lnTo>
                  <a:pt x="1494" y="16"/>
                </a:lnTo>
                <a:lnTo>
                  <a:pt x="1496" y="15"/>
                </a:lnTo>
                <a:lnTo>
                  <a:pt x="1496" y="13"/>
                </a:lnTo>
                <a:lnTo>
                  <a:pt x="1493" y="12"/>
                </a:lnTo>
                <a:lnTo>
                  <a:pt x="1492" y="12"/>
                </a:lnTo>
                <a:lnTo>
                  <a:pt x="1492" y="10"/>
                </a:lnTo>
                <a:lnTo>
                  <a:pt x="1492" y="9"/>
                </a:lnTo>
                <a:lnTo>
                  <a:pt x="1489" y="8"/>
                </a:lnTo>
                <a:lnTo>
                  <a:pt x="1490" y="6"/>
                </a:lnTo>
                <a:lnTo>
                  <a:pt x="1490" y="5"/>
                </a:lnTo>
                <a:lnTo>
                  <a:pt x="1490" y="4"/>
                </a:lnTo>
                <a:lnTo>
                  <a:pt x="1490" y="1"/>
                </a:lnTo>
                <a:lnTo>
                  <a:pt x="1492" y="0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1" name="Freeform 785"/>
          <p:cNvSpPr>
            <a:spLocks/>
          </p:cNvSpPr>
          <p:nvPr/>
        </p:nvSpPr>
        <p:spPr bwMode="auto">
          <a:xfrm>
            <a:off x="7707313" y="1160463"/>
            <a:ext cx="736600" cy="411163"/>
          </a:xfrm>
          <a:custGeom>
            <a:avLst/>
            <a:gdLst>
              <a:gd name="T0" fmla="*/ 7 w 464"/>
              <a:gd name="T1" fmla="*/ 199 h 259"/>
              <a:gd name="T2" fmla="*/ 6 w 464"/>
              <a:gd name="T3" fmla="*/ 183 h 259"/>
              <a:gd name="T4" fmla="*/ 10 w 464"/>
              <a:gd name="T5" fmla="*/ 170 h 259"/>
              <a:gd name="T6" fmla="*/ 3 w 464"/>
              <a:gd name="T7" fmla="*/ 150 h 259"/>
              <a:gd name="T8" fmla="*/ 4 w 464"/>
              <a:gd name="T9" fmla="*/ 138 h 259"/>
              <a:gd name="T10" fmla="*/ 16 w 464"/>
              <a:gd name="T11" fmla="*/ 127 h 259"/>
              <a:gd name="T12" fmla="*/ 21 w 464"/>
              <a:gd name="T13" fmla="*/ 120 h 259"/>
              <a:gd name="T14" fmla="*/ 25 w 464"/>
              <a:gd name="T15" fmla="*/ 108 h 259"/>
              <a:gd name="T16" fmla="*/ 37 w 464"/>
              <a:gd name="T17" fmla="*/ 90 h 259"/>
              <a:gd name="T18" fmla="*/ 40 w 464"/>
              <a:gd name="T19" fmla="*/ 71 h 259"/>
              <a:gd name="T20" fmla="*/ 46 w 464"/>
              <a:gd name="T21" fmla="*/ 63 h 259"/>
              <a:gd name="T22" fmla="*/ 75 w 464"/>
              <a:gd name="T23" fmla="*/ 60 h 259"/>
              <a:gd name="T24" fmla="*/ 83 w 464"/>
              <a:gd name="T25" fmla="*/ 59 h 259"/>
              <a:gd name="T26" fmla="*/ 92 w 464"/>
              <a:gd name="T27" fmla="*/ 64 h 259"/>
              <a:gd name="T28" fmla="*/ 100 w 464"/>
              <a:gd name="T29" fmla="*/ 57 h 259"/>
              <a:gd name="T30" fmla="*/ 113 w 464"/>
              <a:gd name="T31" fmla="*/ 46 h 259"/>
              <a:gd name="T32" fmla="*/ 113 w 464"/>
              <a:gd name="T33" fmla="*/ 38 h 259"/>
              <a:gd name="T34" fmla="*/ 130 w 464"/>
              <a:gd name="T35" fmla="*/ 25 h 259"/>
              <a:gd name="T36" fmla="*/ 142 w 464"/>
              <a:gd name="T37" fmla="*/ 8 h 259"/>
              <a:gd name="T38" fmla="*/ 165 w 464"/>
              <a:gd name="T39" fmla="*/ 1 h 259"/>
              <a:gd name="T40" fmla="*/ 171 w 464"/>
              <a:gd name="T41" fmla="*/ 19 h 259"/>
              <a:gd name="T42" fmla="*/ 190 w 464"/>
              <a:gd name="T43" fmla="*/ 38 h 259"/>
              <a:gd name="T44" fmla="*/ 212 w 464"/>
              <a:gd name="T45" fmla="*/ 46 h 259"/>
              <a:gd name="T46" fmla="*/ 224 w 464"/>
              <a:gd name="T47" fmla="*/ 63 h 259"/>
              <a:gd name="T48" fmla="*/ 244 w 464"/>
              <a:gd name="T49" fmla="*/ 68 h 259"/>
              <a:gd name="T50" fmla="*/ 272 w 464"/>
              <a:gd name="T51" fmla="*/ 74 h 259"/>
              <a:gd name="T52" fmla="*/ 295 w 464"/>
              <a:gd name="T53" fmla="*/ 83 h 259"/>
              <a:gd name="T54" fmla="*/ 303 w 464"/>
              <a:gd name="T55" fmla="*/ 98 h 259"/>
              <a:gd name="T56" fmla="*/ 313 w 464"/>
              <a:gd name="T57" fmla="*/ 112 h 259"/>
              <a:gd name="T58" fmla="*/ 321 w 464"/>
              <a:gd name="T59" fmla="*/ 127 h 259"/>
              <a:gd name="T60" fmla="*/ 318 w 464"/>
              <a:gd name="T61" fmla="*/ 154 h 259"/>
              <a:gd name="T62" fmla="*/ 304 w 464"/>
              <a:gd name="T63" fmla="*/ 185 h 259"/>
              <a:gd name="T64" fmla="*/ 295 w 464"/>
              <a:gd name="T65" fmla="*/ 217 h 259"/>
              <a:gd name="T66" fmla="*/ 302 w 464"/>
              <a:gd name="T67" fmla="*/ 241 h 259"/>
              <a:gd name="T68" fmla="*/ 315 w 464"/>
              <a:gd name="T69" fmla="*/ 252 h 259"/>
              <a:gd name="T70" fmla="*/ 323 w 464"/>
              <a:gd name="T71" fmla="*/ 256 h 259"/>
              <a:gd name="T72" fmla="*/ 329 w 464"/>
              <a:gd name="T73" fmla="*/ 250 h 259"/>
              <a:gd name="T74" fmla="*/ 337 w 464"/>
              <a:gd name="T75" fmla="*/ 226 h 259"/>
              <a:gd name="T76" fmla="*/ 338 w 464"/>
              <a:gd name="T77" fmla="*/ 210 h 259"/>
              <a:gd name="T78" fmla="*/ 338 w 464"/>
              <a:gd name="T79" fmla="*/ 196 h 259"/>
              <a:gd name="T80" fmla="*/ 332 w 464"/>
              <a:gd name="T81" fmla="*/ 179 h 259"/>
              <a:gd name="T82" fmla="*/ 349 w 464"/>
              <a:gd name="T83" fmla="*/ 166 h 259"/>
              <a:gd name="T84" fmla="*/ 364 w 464"/>
              <a:gd name="T85" fmla="*/ 150 h 259"/>
              <a:gd name="T86" fmla="*/ 375 w 464"/>
              <a:gd name="T87" fmla="*/ 135 h 259"/>
              <a:gd name="T88" fmla="*/ 385 w 464"/>
              <a:gd name="T89" fmla="*/ 136 h 259"/>
              <a:gd name="T90" fmla="*/ 394 w 464"/>
              <a:gd name="T91" fmla="*/ 112 h 259"/>
              <a:gd name="T92" fmla="*/ 397 w 464"/>
              <a:gd name="T93" fmla="*/ 97 h 259"/>
              <a:gd name="T94" fmla="*/ 390 w 464"/>
              <a:gd name="T95" fmla="*/ 80 h 259"/>
              <a:gd name="T96" fmla="*/ 381 w 464"/>
              <a:gd name="T97" fmla="*/ 68 h 259"/>
              <a:gd name="T98" fmla="*/ 409 w 464"/>
              <a:gd name="T99" fmla="*/ 74 h 259"/>
              <a:gd name="T100" fmla="*/ 446 w 464"/>
              <a:gd name="T101" fmla="*/ 85 h 259"/>
              <a:gd name="T102" fmla="*/ 463 w 464"/>
              <a:gd name="T103" fmla="*/ 68 h 259"/>
              <a:gd name="T104" fmla="*/ 454 w 464"/>
              <a:gd name="T105" fmla="*/ 45 h 259"/>
              <a:gd name="T106" fmla="*/ 450 w 464"/>
              <a:gd name="T107" fmla="*/ 38 h 259"/>
              <a:gd name="T108" fmla="*/ 446 w 464"/>
              <a:gd name="T109" fmla="*/ 29 h 259"/>
              <a:gd name="T110" fmla="*/ 442 w 464"/>
              <a:gd name="T111" fmla="*/ 23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64" h="259">
                <a:moveTo>
                  <a:pt x="6" y="205"/>
                </a:moveTo>
                <a:lnTo>
                  <a:pt x="6" y="203"/>
                </a:lnTo>
                <a:lnTo>
                  <a:pt x="4" y="200"/>
                </a:lnTo>
                <a:lnTo>
                  <a:pt x="6" y="200"/>
                </a:lnTo>
                <a:lnTo>
                  <a:pt x="7" y="199"/>
                </a:lnTo>
                <a:lnTo>
                  <a:pt x="6" y="195"/>
                </a:lnTo>
                <a:lnTo>
                  <a:pt x="4" y="194"/>
                </a:lnTo>
                <a:lnTo>
                  <a:pt x="6" y="187"/>
                </a:lnTo>
                <a:lnTo>
                  <a:pt x="7" y="185"/>
                </a:lnTo>
                <a:lnTo>
                  <a:pt x="6" y="183"/>
                </a:lnTo>
                <a:lnTo>
                  <a:pt x="4" y="181"/>
                </a:lnTo>
                <a:lnTo>
                  <a:pt x="1" y="180"/>
                </a:lnTo>
                <a:lnTo>
                  <a:pt x="1" y="179"/>
                </a:lnTo>
                <a:lnTo>
                  <a:pt x="4" y="177"/>
                </a:lnTo>
                <a:lnTo>
                  <a:pt x="10" y="170"/>
                </a:lnTo>
                <a:lnTo>
                  <a:pt x="11" y="161"/>
                </a:lnTo>
                <a:lnTo>
                  <a:pt x="10" y="158"/>
                </a:lnTo>
                <a:lnTo>
                  <a:pt x="7" y="151"/>
                </a:lnTo>
                <a:lnTo>
                  <a:pt x="4" y="150"/>
                </a:lnTo>
                <a:lnTo>
                  <a:pt x="3" y="150"/>
                </a:lnTo>
                <a:lnTo>
                  <a:pt x="1" y="150"/>
                </a:lnTo>
                <a:lnTo>
                  <a:pt x="0" y="147"/>
                </a:lnTo>
                <a:lnTo>
                  <a:pt x="1" y="147"/>
                </a:lnTo>
                <a:lnTo>
                  <a:pt x="4" y="142"/>
                </a:lnTo>
                <a:lnTo>
                  <a:pt x="4" y="138"/>
                </a:lnTo>
                <a:lnTo>
                  <a:pt x="6" y="138"/>
                </a:lnTo>
                <a:lnTo>
                  <a:pt x="8" y="132"/>
                </a:lnTo>
                <a:lnTo>
                  <a:pt x="10" y="131"/>
                </a:lnTo>
                <a:lnTo>
                  <a:pt x="14" y="131"/>
                </a:lnTo>
                <a:lnTo>
                  <a:pt x="16" y="127"/>
                </a:lnTo>
                <a:lnTo>
                  <a:pt x="18" y="127"/>
                </a:lnTo>
                <a:lnTo>
                  <a:pt x="19" y="125"/>
                </a:lnTo>
                <a:lnTo>
                  <a:pt x="21" y="125"/>
                </a:lnTo>
                <a:lnTo>
                  <a:pt x="21" y="123"/>
                </a:lnTo>
                <a:lnTo>
                  <a:pt x="21" y="120"/>
                </a:lnTo>
                <a:lnTo>
                  <a:pt x="21" y="119"/>
                </a:lnTo>
                <a:lnTo>
                  <a:pt x="22" y="119"/>
                </a:lnTo>
                <a:lnTo>
                  <a:pt x="22" y="113"/>
                </a:lnTo>
                <a:lnTo>
                  <a:pt x="25" y="112"/>
                </a:lnTo>
                <a:lnTo>
                  <a:pt x="25" y="108"/>
                </a:lnTo>
                <a:lnTo>
                  <a:pt x="26" y="108"/>
                </a:lnTo>
                <a:lnTo>
                  <a:pt x="25" y="104"/>
                </a:lnTo>
                <a:lnTo>
                  <a:pt x="25" y="104"/>
                </a:lnTo>
                <a:lnTo>
                  <a:pt x="26" y="102"/>
                </a:lnTo>
                <a:lnTo>
                  <a:pt x="37" y="90"/>
                </a:lnTo>
                <a:lnTo>
                  <a:pt x="37" y="83"/>
                </a:lnTo>
                <a:lnTo>
                  <a:pt x="37" y="80"/>
                </a:lnTo>
                <a:lnTo>
                  <a:pt x="36" y="76"/>
                </a:lnTo>
                <a:lnTo>
                  <a:pt x="38" y="74"/>
                </a:lnTo>
                <a:lnTo>
                  <a:pt x="40" y="71"/>
                </a:lnTo>
                <a:lnTo>
                  <a:pt x="40" y="68"/>
                </a:lnTo>
                <a:lnTo>
                  <a:pt x="40" y="67"/>
                </a:lnTo>
                <a:lnTo>
                  <a:pt x="41" y="65"/>
                </a:lnTo>
                <a:lnTo>
                  <a:pt x="44" y="64"/>
                </a:lnTo>
                <a:lnTo>
                  <a:pt x="46" y="63"/>
                </a:lnTo>
                <a:lnTo>
                  <a:pt x="56" y="56"/>
                </a:lnTo>
                <a:lnTo>
                  <a:pt x="61" y="61"/>
                </a:lnTo>
                <a:lnTo>
                  <a:pt x="67" y="56"/>
                </a:lnTo>
                <a:lnTo>
                  <a:pt x="72" y="55"/>
                </a:lnTo>
                <a:lnTo>
                  <a:pt x="75" y="60"/>
                </a:lnTo>
                <a:lnTo>
                  <a:pt x="77" y="61"/>
                </a:lnTo>
                <a:lnTo>
                  <a:pt x="79" y="61"/>
                </a:lnTo>
                <a:lnTo>
                  <a:pt x="81" y="60"/>
                </a:lnTo>
                <a:lnTo>
                  <a:pt x="82" y="59"/>
                </a:lnTo>
                <a:lnTo>
                  <a:pt x="83" y="59"/>
                </a:lnTo>
                <a:lnTo>
                  <a:pt x="86" y="59"/>
                </a:lnTo>
                <a:lnTo>
                  <a:pt x="86" y="59"/>
                </a:lnTo>
                <a:lnTo>
                  <a:pt x="89" y="63"/>
                </a:lnTo>
                <a:lnTo>
                  <a:pt x="90" y="63"/>
                </a:lnTo>
                <a:lnTo>
                  <a:pt x="92" y="64"/>
                </a:lnTo>
                <a:lnTo>
                  <a:pt x="94" y="63"/>
                </a:lnTo>
                <a:lnTo>
                  <a:pt x="96" y="61"/>
                </a:lnTo>
                <a:lnTo>
                  <a:pt x="97" y="61"/>
                </a:lnTo>
                <a:lnTo>
                  <a:pt x="98" y="60"/>
                </a:lnTo>
                <a:lnTo>
                  <a:pt x="100" y="57"/>
                </a:lnTo>
                <a:lnTo>
                  <a:pt x="102" y="56"/>
                </a:lnTo>
                <a:lnTo>
                  <a:pt x="108" y="50"/>
                </a:lnTo>
                <a:lnTo>
                  <a:pt x="112" y="49"/>
                </a:lnTo>
                <a:lnTo>
                  <a:pt x="113" y="48"/>
                </a:lnTo>
                <a:lnTo>
                  <a:pt x="113" y="46"/>
                </a:lnTo>
                <a:lnTo>
                  <a:pt x="112" y="44"/>
                </a:lnTo>
                <a:lnTo>
                  <a:pt x="111" y="42"/>
                </a:lnTo>
                <a:lnTo>
                  <a:pt x="111" y="41"/>
                </a:lnTo>
                <a:lnTo>
                  <a:pt x="111" y="40"/>
                </a:lnTo>
                <a:lnTo>
                  <a:pt x="113" y="38"/>
                </a:lnTo>
                <a:lnTo>
                  <a:pt x="117" y="38"/>
                </a:lnTo>
                <a:lnTo>
                  <a:pt x="120" y="29"/>
                </a:lnTo>
                <a:lnTo>
                  <a:pt x="124" y="27"/>
                </a:lnTo>
                <a:lnTo>
                  <a:pt x="130" y="26"/>
                </a:lnTo>
                <a:lnTo>
                  <a:pt x="130" y="25"/>
                </a:lnTo>
                <a:lnTo>
                  <a:pt x="131" y="15"/>
                </a:lnTo>
                <a:lnTo>
                  <a:pt x="131" y="14"/>
                </a:lnTo>
                <a:lnTo>
                  <a:pt x="135" y="11"/>
                </a:lnTo>
                <a:lnTo>
                  <a:pt x="139" y="8"/>
                </a:lnTo>
                <a:lnTo>
                  <a:pt x="142" y="8"/>
                </a:lnTo>
                <a:lnTo>
                  <a:pt x="147" y="11"/>
                </a:lnTo>
                <a:lnTo>
                  <a:pt x="152" y="5"/>
                </a:lnTo>
                <a:lnTo>
                  <a:pt x="164" y="0"/>
                </a:lnTo>
                <a:lnTo>
                  <a:pt x="164" y="1"/>
                </a:lnTo>
                <a:lnTo>
                  <a:pt x="165" y="1"/>
                </a:lnTo>
                <a:lnTo>
                  <a:pt x="165" y="3"/>
                </a:lnTo>
                <a:lnTo>
                  <a:pt x="168" y="7"/>
                </a:lnTo>
                <a:lnTo>
                  <a:pt x="168" y="8"/>
                </a:lnTo>
                <a:lnTo>
                  <a:pt x="171" y="15"/>
                </a:lnTo>
                <a:lnTo>
                  <a:pt x="171" y="19"/>
                </a:lnTo>
                <a:lnTo>
                  <a:pt x="175" y="23"/>
                </a:lnTo>
                <a:lnTo>
                  <a:pt x="177" y="26"/>
                </a:lnTo>
                <a:lnTo>
                  <a:pt x="182" y="30"/>
                </a:lnTo>
                <a:lnTo>
                  <a:pt x="186" y="34"/>
                </a:lnTo>
                <a:lnTo>
                  <a:pt x="190" y="38"/>
                </a:lnTo>
                <a:lnTo>
                  <a:pt x="191" y="40"/>
                </a:lnTo>
                <a:lnTo>
                  <a:pt x="201" y="44"/>
                </a:lnTo>
                <a:lnTo>
                  <a:pt x="203" y="44"/>
                </a:lnTo>
                <a:lnTo>
                  <a:pt x="206" y="45"/>
                </a:lnTo>
                <a:lnTo>
                  <a:pt x="212" y="46"/>
                </a:lnTo>
                <a:lnTo>
                  <a:pt x="212" y="50"/>
                </a:lnTo>
                <a:lnTo>
                  <a:pt x="212" y="56"/>
                </a:lnTo>
                <a:lnTo>
                  <a:pt x="217" y="60"/>
                </a:lnTo>
                <a:lnTo>
                  <a:pt x="220" y="63"/>
                </a:lnTo>
                <a:lnTo>
                  <a:pt x="224" y="63"/>
                </a:lnTo>
                <a:lnTo>
                  <a:pt x="228" y="64"/>
                </a:lnTo>
                <a:lnTo>
                  <a:pt x="231" y="65"/>
                </a:lnTo>
                <a:lnTo>
                  <a:pt x="240" y="67"/>
                </a:lnTo>
                <a:lnTo>
                  <a:pt x="243" y="68"/>
                </a:lnTo>
                <a:lnTo>
                  <a:pt x="244" y="68"/>
                </a:lnTo>
                <a:lnTo>
                  <a:pt x="248" y="70"/>
                </a:lnTo>
                <a:lnTo>
                  <a:pt x="255" y="71"/>
                </a:lnTo>
                <a:lnTo>
                  <a:pt x="259" y="71"/>
                </a:lnTo>
                <a:lnTo>
                  <a:pt x="269" y="74"/>
                </a:lnTo>
                <a:lnTo>
                  <a:pt x="272" y="74"/>
                </a:lnTo>
                <a:lnTo>
                  <a:pt x="278" y="75"/>
                </a:lnTo>
                <a:lnTo>
                  <a:pt x="283" y="76"/>
                </a:lnTo>
                <a:lnTo>
                  <a:pt x="289" y="78"/>
                </a:lnTo>
                <a:lnTo>
                  <a:pt x="292" y="79"/>
                </a:lnTo>
                <a:lnTo>
                  <a:pt x="295" y="83"/>
                </a:lnTo>
                <a:lnTo>
                  <a:pt x="296" y="85"/>
                </a:lnTo>
                <a:lnTo>
                  <a:pt x="298" y="89"/>
                </a:lnTo>
                <a:lnTo>
                  <a:pt x="299" y="93"/>
                </a:lnTo>
                <a:lnTo>
                  <a:pt x="300" y="95"/>
                </a:lnTo>
                <a:lnTo>
                  <a:pt x="303" y="98"/>
                </a:lnTo>
                <a:lnTo>
                  <a:pt x="304" y="100"/>
                </a:lnTo>
                <a:lnTo>
                  <a:pt x="304" y="101"/>
                </a:lnTo>
                <a:lnTo>
                  <a:pt x="307" y="104"/>
                </a:lnTo>
                <a:lnTo>
                  <a:pt x="310" y="106"/>
                </a:lnTo>
                <a:lnTo>
                  <a:pt x="313" y="112"/>
                </a:lnTo>
                <a:lnTo>
                  <a:pt x="314" y="115"/>
                </a:lnTo>
                <a:lnTo>
                  <a:pt x="315" y="116"/>
                </a:lnTo>
                <a:lnTo>
                  <a:pt x="317" y="119"/>
                </a:lnTo>
                <a:lnTo>
                  <a:pt x="317" y="120"/>
                </a:lnTo>
                <a:lnTo>
                  <a:pt x="321" y="127"/>
                </a:lnTo>
                <a:lnTo>
                  <a:pt x="323" y="131"/>
                </a:lnTo>
                <a:lnTo>
                  <a:pt x="322" y="139"/>
                </a:lnTo>
                <a:lnTo>
                  <a:pt x="321" y="140"/>
                </a:lnTo>
                <a:lnTo>
                  <a:pt x="321" y="145"/>
                </a:lnTo>
                <a:lnTo>
                  <a:pt x="318" y="154"/>
                </a:lnTo>
                <a:lnTo>
                  <a:pt x="315" y="164"/>
                </a:lnTo>
                <a:lnTo>
                  <a:pt x="313" y="169"/>
                </a:lnTo>
                <a:lnTo>
                  <a:pt x="313" y="169"/>
                </a:lnTo>
                <a:lnTo>
                  <a:pt x="308" y="176"/>
                </a:lnTo>
                <a:lnTo>
                  <a:pt x="304" y="185"/>
                </a:lnTo>
                <a:lnTo>
                  <a:pt x="300" y="194"/>
                </a:lnTo>
                <a:lnTo>
                  <a:pt x="298" y="200"/>
                </a:lnTo>
                <a:lnTo>
                  <a:pt x="293" y="207"/>
                </a:lnTo>
                <a:lnTo>
                  <a:pt x="295" y="210"/>
                </a:lnTo>
                <a:lnTo>
                  <a:pt x="295" y="217"/>
                </a:lnTo>
                <a:lnTo>
                  <a:pt x="296" y="221"/>
                </a:lnTo>
                <a:lnTo>
                  <a:pt x="296" y="225"/>
                </a:lnTo>
                <a:lnTo>
                  <a:pt x="298" y="235"/>
                </a:lnTo>
                <a:lnTo>
                  <a:pt x="298" y="237"/>
                </a:lnTo>
                <a:lnTo>
                  <a:pt x="302" y="241"/>
                </a:lnTo>
                <a:lnTo>
                  <a:pt x="304" y="245"/>
                </a:lnTo>
                <a:lnTo>
                  <a:pt x="307" y="247"/>
                </a:lnTo>
                <a:lnTo>
                  <a:pt x="314" y="250"/>
                </a:lnTo>
                <a:lnTo>
                  <a:pt x="315" y="251"/>
                </a:lnTo>
                <a:lnTo>
                  <a:pt x="315" y="252"/>
                </a:lnTo>
                <a:lnTo>
                  <a:pt x="318" y="252"/>
                </a:lnTo>
                <a:lnTo>
                  <a:pt x="319" y="254"/>
                </a:lnTo>
                <a:lnTo>
                  <a:pt x="321" y="254"/>
                </a:lnTo>
                <a:lnTo>
                  <a:pt x="322" y="255"/>
                </a:lnTo>
                <a:lnTo>
                  <a:pt x="323" y="256"/>
                </a:lnTo>
                <a:lnTo>
                  <a:pt x="326" y="259"/>
                </a:lnTo>
                <a:lnTo>
                  <a:pt x="326" y="258"/>
                </a:lnTo>
                <a:lnTo>
                  <a:pt x="326" y="256"/>
                </a:lnTo>
                <a:lnTo>
                  <a:pt x="329" y="251"/>
                </a:lnTo>
                <a:lnTo>
                  <a:pt x="329" y="250"/>
                </a:lnTo>
                <a:lnTo>
                  <a:pt x="332" y="243"/>
                </a:lnTo>
                <a:lnTo>
                  <a:pt x="333" y="241"/>
                </a:lnTo>
                <a:lnTo>
                  <a:pt x="338" y="228"/>
                </a:lnTo>
                <a:lnTo>
                  <a:pt x="338" y="226"/>
                </a:lnTo>
                <a:lnTo>
                  <a:pt x="337" y="226"/>
                </a:lnTo>
                <a:lnTo>
                  <a:pt x="337" y="221"/>
                </a:lnTo>
                <a:lnTo>
                  <a:pt x="337" y="217"/>
                </a:lnTo>
                <a:lnTo>
                  <a:pt x="336" y="214"/>
                </a:lnTo>
                <a:lnTo>
                  <a:pt x="338" y="213"/>
                </a:lnTo>
                <a:lnTo>
                  <a:pt x="338" y="210"/>
                </a:lnTo>
                <a:lnTo>
                  <a:pt x="338" y="206"/>
                </a:lnTo>
                <a:lnTo>
                  <a:pt x="338" y="205"/>
                </a:lnTo>
                <a:lnTo>
                  <a:pt x="337" y="202"/>
                </a:lnTo>
                <a:lnTo>
                  <a:pt x="338" y="202"/>
                </a:lnTo>
                <a:lnTo>
                  <a:pt x="338" y="196"/>
                </a:lnTo>
                <a:lnTo>
                  <a:pt x="337" y="194"/>
                </a:lnTo>
                <a:lnTo>
                  <a:pt x="336" y="192"/>
                </a:lnTo>
                <a:lnTo>
                  <a:pt x="334" y="192"/>
                </a:lnTo>
                <a:lnTo>
                  <a:pt x="333" y="190"/>
                </a:lnTo>
                <a:lnTo>
                  <a:pt x="332" y="179"/>
                </a:lnTo>
                <a:lnTo>
                  <a:pt x="336" y="175"/>
                </a:lnTo>
                <a:lnTo>
                  <a:pt x="340" y="169"/>
                </a:lnTo>
                <a:lnTo>
                  <a:pt x="343" y="169"/>
                </a:lnTo>
                <a:lnTo>
                  <a:pt x="348" y="169"/>
                </a:lnTo>
                <a:lnTo>
                  <a:pt x="349" y="166"/>
                </a:lnTo>
                <a:lnTo>
                  <a:pt x="351" y="166"/>
                </a:lnTo>
                <a:lnTo>
                  <a:pt x="352" y="169"/>
                </a:lnTo>
                <a:lnTo>
                  <a:pt x="355" y="168"/>
                </a:lnTo>
                <a:lnTo>
                  <a:pt x="364" y="153"/>
                </a:lnTo>
                <a:lnTo>
                  <a:pt x="364" y="150"/>
                </a:lnTo>
                <a:lnTo>
                  <a:pt x="364" y="147"/>
                </a:lnTo>
                <a:lnTo>
                  <a:pt x="366" y="145"/>
                </a:lnTo>
                <a:lnTo>
                  <a:pt x="371" y="142"/>
                </a:lnTo>
                <a:lnTo>
                  <a:pt x="371" y="139"/>
                </a:lnTo>
                <a:lnTo>
                  <a:pt x="375" y="135"/>
                </a:lnTo>
                <a:lnTo>
                  <a:pt x="375" y="134"/>
                </a:lnTo>
                <a:lnTo>
                  <a:pt x="381" y="134"/>
                </a:lnTo>
                <a:lnTo>
                  <a:pt x="382" y="136"/>
                </a:lnTo>
                <a:lnTo>
                  <a:pt x="383" y="136"/>
                </a:lnTo>
                <a:lnTo>
                  <a:pt x="385" y="136"/>
                </a:lnTo>
                <a:lnTo>
                  <a:pt x="389" y="132"/>
                </a:lnTo>
                <a:lnTo>
                  <a:pt x="389" y="131"/>
                </a:lnTo>
                <a:lnTo>
                  <a:pt x="392" y="125"/>
                </a:lnTo>
                <a:lnTo>
                  <a:pt x="396" y="116"/>
                </a:lnTo>
                <a:lnTo>
                  <a:pt x="394" y="112"/>
                </a:lnTo>
                <a:lnTo>
                  <a:pt x="393" y="106"/>
                </a:lnTo>
                <a:lnTo>
                  <a:pt x="393" y="104"/>
                </a:lnTo>
                <a:lnTo>
                  <a:pt x="393" y="104"/>
                </a:lnTo>
                <a:lnTo>
                  <a:pt x="393" y="102"/>
                </a:lnTo>
                <a:lnTo>
                  <a:pt x="397" y="97"/>
                </a:lnTo>
                <a:lnTo>
                  <a:pt x="396" y="94"/>
                </a:lnTo>
                <a:lnTo>
                  <a:pt x="396" y="93"/>
                </a:lnTo>
                <a:lnTo>
                  <a:pt x="396" y="89"/>
                </a:lnTo>
                <a:lnTo>
                  <a:pt x="394" y="86"/>
                </a:lnTo>
                <a:lnTo>
                  <a:pt x="390" y="80"/>
                </a:lnTo>
                <a:lnTo>
                  <a:pt x="389" y="78"/>
                </a:lnTo>
                <a:lnTo>
                  <a:pt x="386" y="71"/>
                </a:lnTo>
                <a:lnTo>
                  <a:pt x="382" y="71"/>
                </a:lnTo>
                <a:lnTo>
                  <a:pt x="381" y="68"/>
                </a:lnTo>
                <a:lnTo>
                  <a:pt x="381" y="68"/>
                </a:lnTo>
                <a:lnTo>
                  <a:pt x="382" y="65"/>
                </a:lnTo>
                <a:lnTo>
                  <a:pt x="385" y="64"/>
                </a:lnTo>
                <a:lnTo>
                  <a:pt x="394" y="67"/>
                </a:lnTo>
                <a:lnTo>
                  <a:pt x="396" y="68"/>
                </a:lnTo>
                <a:lnTo>
                  <a:pt x="409" y="74"/>
                </a:lnTo>
                <a:lnTo>
                  <a:pt x="415" y="78"/>
                </a:lnTo>
                <a:lnTo>
                  <a:pt x="427" y="89"/>
                </a:lnTo>
                <a:lnTo>
                  <a:pt x="437" y="86"/>
                </a:lnTo>
                <a:lnTo>
                  <a:pt x="444" y="85"/>
                </a:lnTo>
                <a:lnTo>
                  <a:pt x="446" y="85"/>
                </a:lnTo>
                <a:lnTo>
                  <a:pt x="448" y="85"/>
                </a:lnTo>
                <a:lnTo>
                  <a:pt x="454" y="83"/>
                </a:lnTo>
                <a:lnTo>
                  <a:pt x="464" y="72"/>
                </a:lnTo>
                <a:lnTo>
                  <a:pt x="464" y="70"/>
                </a:lnTo>
                <a:lnTo>
                  <a:pt x="463" y="68"/>
                </a:lnTo>
                <a:lnTo>
                  <a:pt x="461" y="64"/>
                </a:lnTo>
                <a:lnTo>
                  <a:pt x="463" y="63"/>
                </a:lnTo>
                <a:lnTo>
                  <a:pt x="460" y="55"/>
                </a:lnTo>
                <a:lnTo>
                  <a:pt x="459" y="50"/>
                </a:lnTo>
                <a:lnTo>
                  <a:pt x="454" y="45"/>
                </a:lnTo>
                <a:lnTo>
                  <a:pt x="456" y="42"/>
                </a:lnTo>
                <a:lnTo>
                  <a:pt x="456" y="41"/>
                </a:lnTo>
                <a:lnTo>
                  <a:pt x="454" y="40"/>
                </a:lnTo>
                <a:lnTo>
                  <a:pt x="454" y="41"/>
                </a:lnTo>
                <a:lnTo>
                  <a:pt x="450" y="38"/>
                </a:lnTo>
                <a:lnTo>
                  <a:pt x="449" y="38"/>
                </a:lnTo>
                <a:lnTo>
                  <a:pt x="446" y="35"/>
                </a:lnTo>
                <a:lnTo>
                  <a:pt x="448" y="34"/>
                </a:lnTo>
                <a:lnTo>
                  <a:pt x="446" y="29"/>
                </a:lnTo>
                <a:lnTo>
                  <a:pt x="446" y="29"/>
                </a:lnTo>
                <a:lnTo>
                  <a:pt x="445" y="25"/>
                </a:lnTo>
                <a:lnTo>
                  <a:pt x="445" y="26"/>
                </a:lnTo>
                <a:lnTo>
                  <a:pt x="445" y="23"/>
                </a:lnTo>
                <a:lnTo>
                  <a:pt x="444" y="23"/>
                </a:lnTo>
                <a:lnTo>
                  <a:pt x="442" y="23"/>
                </a:lnTo>
                <a:lnTo>
                  <a:pt x="442" y="20"/>
                </a:lnTo>
                <a:lnTo>
                  <a:pt x="439" y="18"/>
                </a:lnTo>
              </a:path>
            </a:pathLst>
          </a:custGeom>
          <a:noFill/>
          <a:ln w="7938" cap="flat">
            <a:solidFill>
              <a:srgbClr val="BCBE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2" name="Freeform 786"/>
          <p:cNvSpPr>
            <a:spLocks/>
          </p:cNvSpPr>
          <p:nvPr/>
        </p:nvSpPr>
        <p:spPr bwMode="auto">
          <a:xfrm>
            <a:off x="7548563" y="1030288"/>
            <a:ext cx="269875" cy="227013"/>
          </a:xfrm>
          <a:custGeom>
            <a:avLst/>
            <a:gdLst>
              <a:gd name="T0" fmla="*/ 170 w 170"/>
              <a:gd name="T1" fmla="*/ 0 h 143"/>
              <a:gd name="T2" fmla="*/ 164 w 170"/>
              <a:gd name="T3" fmla="*/ 7 h 143"/>
              <a:gd name="T4" fmla="*/ 161 w 170"/>
              <a:gd name="T5" fmla="*/ 6 h 143"/>
              <a:gd name="T6" fmla="*/ 159 w 170"/>
              <a:gd name="T7" fmla="*/ 6 h 143"/>
              <a:gd name="T8" fmla="*/ 157 w 170"/>
              <a:gd name="T9" fmla="*/ 7 h 143"/>
              <a:gd name="T10" fmla="*/ 152 w 170"/>
              <a:gd name="T11" fmla="*/ 7 h 143"/>
              <a:gd name="T12" fmla="*/ 148 w 170"/>
              <a:gd name="T13" fmla="*/ 11 h 143"/>
              <a:gd name="T14" fmla="*/ 142 w 170"/>
              <a:gd name="T15" fmla="*/ 11 h 143"/>
              <a:gd name="T16" fmla="*/ 141 w 170"/>
              <a:gd name="T17" fmla="*/ 12 h 143"/>
              <a:gd name="T18" fmla="*/ 141 w 170"/>
              <a:gd name="T19" fmla="*/ 15 h 143"/>
              <a:gd name="T20" fmla="*/ 138 w 170"/>
              <a:gd name="T21" fmla="*/ 19 h 143"/>
              <a:gd name="T22" fmla="*/ 131 w 170"/>
              <a:gd name="T23" fmla="*/ 23 h 143"/>
              <a:gd name="T24" fmla="*/ 131 w 170"/>
              <a:gd name="T25" fmla="*/ 25 h 143"/>
              <a:gd name="T26" fmla="*/ 131 w 170"/>
              <a:gd name="T27" fmla="*/ 26 h 143"/>
              <a:gd name="T28" fmla="*/ 134 w 170"/>
              <a:gd name="T29" fmla="*/ 34 h 143"/>
              <a:gd name="T30" fmla="*/ 131 w 170"/>
              <a:gd name="T31" fmla="*/ 36 h 143"/>
              <a:gd name="T32" fmla="*/ 129 w 170"/>
              <a:gd name="T33" fmla="*/ 41 h 143"/>
              <a:gd name="T34" fmla="*/ 121 w 170"/>
              <a:gd name="T35" fmla="*/ 42 h 143"/>
              <a:gd name="T36" fmla="*/ 119 w 170"/>
              <a:gd name="T37" fmla="*/ 44 h 143"/>
              <a:gd name="T38" fmla="*/ 114 w 170"/>
              <a:gd name="T39" fmla="*/ 49 h 143"/>
              <a:gd name="T40" fmla="*/ 111 w 170"/>
              <a:gd name="T41" fmla="*/ 59 h 143"/>
              <a:gd name="T42" fmla="*/ 110 w 170"/>
              <a:gd name="T43" fmla="*/ 60 h 143"/>
              <a:gd name="T44" fmla="*/ 108 w 170"/>
              <a:gd name="T45" fmla="*/ 60 h 143"/>
              <a:gd name="T46" fmla="*/ 104 w 170"/>
              <a:gd name="T47" fmla="*/ 62 h 143"/>
              <a:gd name="T48" fmla="*/ 100 w 170"/>
              <a:gd name="T49" fmla="*/ 63 h 143"/>
              <a:gd name="T50" fmla="*/ 89 w 170"/>
              <a:gd name="T51" fmla="*/ 55 h 143"/>
              <a:gd name="T52" fmla="*/ 82 w 170"/>
              <a:gd name="T53" fmla="*/ 51 h 143"/>
              <a:gd name="T54" fmla="*/ 80 w 170"/>
              <a:gd name="T55" fmla="*/ 49 h 143"/>
              <a:gd name="T56" fmla="*/ 77 w 170"/>
              <a:gd name="T57" fmla="*/ 48 h 143"/>
              <a:gd name="T58" fmla="*/ 76 w 170"/>
              <a:gd name="T59" fmla="*/ 47 h 143"/>
              <a:gd name="T60" fmla="*/ 70 w 170"/>
              <a:gd name="T61" fmla="*/ 45 h 143"/>
              <a:gd name="T62" fmla="*/ 69 w 170"/>
              <a:gd name="T63" fmla="*/ 45 h 143"/>
              <a:gd name="T64" fmla="*/ 58 w 170"/>
              <a:gd name="T65" fmla="*/ 48 h 143"/>
              <a:gd name="T66" fmla="*/ 50 w 170"/>
              <a:gd name="T67" fmla="*/ 48 h 143"/>
              <a:gd name="T68" fmla="*/ 48 w 170"/>
              <a:gd name="T69" fmla="*/ 51 h 143"/>
              <a:gd name="T70" fmla="*/ 44 w 170"/>
              <a:gd name="T71" fmla="*/ 59 h 143"/>
              <a:gd name="T72" fmla="*/ 43 w 170"/>
              <a:gd name="T73" fmla="*/ 63 h 143"/>
              <a:gd name="T74" fmla="*/ 43 w 170"/>
              <a:gd name="T75" fmla="*/ 67 h 143"/>
              <a:gd name="T76" fmla="*/ 33 w 170"/>
              <a:gd name="T77" fmla="*/ 89 h 143"/>
              <a:gd name="T78" fmla="*/ 32 w 170"/>
              <a:gd name="T79" fmla="*/ 93 h 143"/>
              <a:gd name="T80" fmla="*/ 31 w 170"/>
              <a:gd name="T81" fmla="*/ 97 h 143"/>
              <a:gd name="T82" fmla="*/ 25 w 170"/>
              <a:gd name="T83" fmla="*/ 101 h 143"/>
              <a:gd name="T84" fmla="*/ 24 w 170"/>
              <a:gd name="T85" fmla="*/ 111 h 143"/>
              <a:gd name="T86" fmla="*/ 22 w 170"/>
              <a:gd name="T87" fmla="*/ 120 h 143"/>
              <a:gd name="T88" fmla="*/ 18 w 170"/>
              <a:gd name="T89" fmla="*/ 134 h 143"/>
              <a:gd name="T90" fmla="*/ 17 w 170"/>
              <a:gd name="T91" fmla="*/ 137 h 143"/>
              <a:gd name="T92" fmla="*/ 16 w 170"/>
              <a:gd name="T93" fmla="*/ 138 h 143"/>
              <a:gd name="T94" fmla="*/ 9 w 170"/>
              <a:gd name="T95" fmla="*/ 141 h 143"/>
              <a:gd name="T96" fmla="*/ 0 w 170"/>
              <a:gd name="T97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70" h="143">
                <a:moveTo>
                  <a:pt x="170" y="0"/>
                </a:moveTo>
                <a:lnTo>
                  <a:pt x="164" y="7"/>
                </a:lnTo>
                <a:lnTo>
                  <a:pt x="161" y="6"/>
                </a:lnTo>
                <a:lnTo>
                  <a:pt x="159" y="6"/>
                </a:lnTo>
                <a:lnTo>
                  <a:pt x="157" y="7"/>
                </a:lnTo>
                <a:lnTo>
                  <a:pt x="152" y="7"/>
                </a:lnTo>
                <a:lnTo>
                  <a:pt x="148" y="11"/>
                </a:lnTo>
                <a:lnTo>
                  <a:pt x="142" y="11"/>
                </a:lnTo>
                <a:lnTo>
                  <a:pt x="141" y="12"/>
                </a:lnTo>
                <a:lnTo>
                  <a:pt x="141" y="15"/>
                </a:lnTo>
                <a:lnTo>
                  <a:pt x="138" y="19"/>
                </a:lnTo>
                <a:lnTo>
                  <a:pt x="131" y="23"/>
                </a:lnTo>
                <a:lnTo>
                  <a:pt x="131" y="25"/>
                </a:lnTo>
                <a:lnTo>
                  <a:pt x="131" y="26"/>
                </a:lnTo>
                <a:lnTo>
                  <a:pt x="134" y="34"/>
                </a:lnTo>
                <a:lnTo>
                  <a:pt x="131" y="36"/>
                </a:lnTo>
                <a:lnTo>
                  <a:pt x="129" y="41"/>
                </a:lnTo>
                <a:lnTo>
                  <a:pt x="121" y="42"/>
                </a:lnTo>
                <a:lnTo>
                  <a:pt x="119" y="44"/>
                </a:lnTo>
                <a:lnTo>
                  <a:pt x="114" y="49"/>
                </a:lnTo>
                <a:lnTo>
                  <a:pt x="111" y="59"/>
                </a:lnTo>
                <a:lnTo>
                  <a:pt x="110" y="60"/>
                </a:lnTo>
                <a:lnTo>
                  <a:pt x="108" y="60"/>
                </a:lnTo>
                <a:lnTo>
                  <a:pt x="104" y="62"/>
                </a:lnTo>
                <a:lnTo>
                  <a:pt x="100" y="63"/>
                </a:lnTo>
                <a:lnTo>
                  <a:pt x="89" y="55"/>
                </a:lnTo>
                <a:lnTo>
                  <a:pt x="82" y="51"/>
                </a:lnTo>
                <a:lnTo>
                  <a:pt x="80" y="49"/>
                </a:lnTo>
                <a:lnTo>
                  <a:pt x="77" y="48"/>
                </a:lnTo>
                <a:lnTo>
                  <a:pt x="76" y="47"/>
                </a:lnTo>
                <a:lnTo>
                  <a:pt x="70" y="45"/>
                </a:lnTo>
                <a:lnTo>
                  <a:pt x="69" y="45"/>
                </a:lnTo>
                <a:lnTo>
                  <a:pt x="58" y="48"/>
                </a:lnTo>
                <a:lnTo>
                  <a:pt x="50" y="48"/>
                </a:lnTo>
                <a:lnTo>
                  <a:pt x="48" y="51"/>
                </a:lnTo>
                <a:lnTo>
                  <a:pt x="44" y="59"/>
                </a:lnTo>
                <a:lnTo>
                  <a:pt x="43" y="63"/>
                </a:lnTo>
                <a:lnTo>
                  <a:pt x="43" y="67"/>
                </a:lnTo>
                <a:lnTo>
                  <a:pt x="33" y="89"/>
                </a:lnTo>
                <a:lnTo>
                  <a:pt x="32" y="93"/>
                </a:lnTo>
                <a:lnTo>
                  <a:pt x="31" y="97"/>
                </a:lnTo>
                <a:lnTo>
                  <a:pt x="25" y="101"/>
                </a:lnTo>
                <a:lnTo>
                  <a:pt x="24" y="111"/>
                </a:lnTo>
                <a:lnTo>
                  <a:pt x="22" y="120"/>
                </a:lnTo>
                <a:lnTo>
                  <a:pt x="18" y="134"/>
                </a:lnTo>
                <a:lnTo>
                  <a:pt x="17" y="137"/>
                </a:lnTo>
                <a:lnTo>
                  <a:pt x="16" y="138"/>
                </a:lnTo>
                <a:lnTo>
                  <a:pt x="9" y="141"/>
                </a:lnTo>
                <a:lnTo>
                  <a:pt x="0" y="14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3" name="Freeform 787"/>
          <p:cNvSpPr>
            <a:spLocks/>
          </p:cNvSpPr>
          <p:nvPr/>
        </p:nvSpPr>
        <p:spPr bwMode="auto">
          <a:xfrm>
            <a:off x="5145088" y="5819775"/>
            <a:ext cx="11113" cy="12700"/>
          </a:xfrm>
          <a:custGeom>
            <a:avLst/>
            <a:gdLst>
              <a:gd name="T0" fmla="*/ 7 w 7"/>
              <a:gd name="T1" fmla="*/ 0 h 8"/>
              <a:gd name="T2" fmla="*/ 5 w 7"/>
              <a:gd name="T3" fmla="*/ 0 h 8"/>
              <a:gd name="T4" fmla="*/ 3 w 7"/>
              <a:gd name="T5" fmla="*/ 4 h 8"/>
              <a:gd name="T6" fmla="*/ 0 w 7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8">
                <a:moveTo>
                  <a:pt x="7" y="0"/>
                </a:moveTo>
                <a:lnTo>
                  <a:pt x="5" y="0"/>
                </a:lnTo>
                <a:lnTo>
                  <a:pt x="3" y="4"/>
                </a:lnTo>
                <a:lnTo>
                  <a:pt x="0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4" name="Freeform 788"/>
          <p:cNvSpPr>
            <a:spLocks/>
          </p:cNvSpPr>
          <p:nvPr/>
        </p:nvSpPr>
        <p:spPr bwMode="auto">
          <a:xfrm>
            <a:off x="7996238" y="1104900"/>
            <a:ext cx="47625" cy="12700"/>
          </a:xfrm>
          <a:custGeom>
            <a:avLst/>
            <a:gdLst>
              <a:gd name="T0" fmla="*/ 30 w 30"/>
              <a:gd name="T1" fmla="*/ 0 h 8"/>
              <a:gd name="T2" fmla="*/ 20 w 30"/>
              <a:gd name="T3" fmla="*/ 2 h 8"/>
              <a:gd name="T4" fmla="*/ 12 w 30"/>
              <a:gd name="T5" fmla="*/ 2 h 8"/>
              <a:gd name="T6" fmla="*/ 10 w 30"/>
              <a:gd name="T7" fmla="*/ 4 h 8"/>
              <a:gd name="T8" fmla="*/ 9 w 30"/>
              <a:gd name="T9" fmla="*/ 6 h 8"/>
              <a:gd name="T10" fmla="*/ 5 w 30"/>
              <a:gd name="T11" fmla="*/ 8 h 8"/>
              <a:gd name="T12" fmla="*/ 2 w 30"/>
              <a:gd name="T13" fmla="*/ 8 h 8"/>
              <a:gd name="T14" fmla="*/ 1 w 30"/>
              <a:gd name="T15" fmla="*/ 5 h 8"/>
              <a:gd name="T16" fmla="*/ 0 w 30"/>
              <a:gd name="T17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" h="8">
                <a:moveTo>
                  <a:pt x="30" y="0"/>
                </a:moveTo>
                <a:lnTo>
                  <a:pt x="20" y="2"/>
                </a:lnTo>
                <a:lnTo>
                  <a:pt x="12" y="2"/>
                </a:lnTo>
                <a:lnTo>
                  <a:pt x="10" y="4"/>
                </a:lnTo>
                <a:lnTo>
                  <a:pt x="9" y="6"/>
                </a:lnTo>
                <a:lnTo>
                  <a:pt x="5" y="8"/>
                </a:lnTo>
                <a:lnTo>
                  <a:pt x="2" y="8"/>
                </a:lnTo>
                <a:lnTo>
                  <a:pt x="1" y="5"/>
                </a:lnTo>
                <a:lnTo>
                  <a:pt x="0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5" name="Freeform 789"/>
          <p:cNvSpPr>
            <a:spLocks/>
          </p:cNvSpPr>
          <p:nvPr/>
        </p:nvSpPr>
        <p:spPr bwMode="auto">
          <a:xfrm>
            <a:off x="5573713" y="5060950"/>
            <a:ext cx="3175" cy="3175"/>
          </a:xfrm>
          <a:custGeom>
            <a:avLst/>
            <a:gdLst>
              <a:gd name="T0" fmla="*/ 0 w 2"/>
              <a:gd name="T1" fmla="*/ 0 h 2"/>
              <a:gd name="T2" fmla="*/ 2 w 2"/>
              <a:gd name="T3" fmla="*/ 2 h 2"/>
              <a:gd name="T4" fmla="*/ 2 w 2"/>
              <a:gd name="T5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2" y="2"/>
                </a:lnTo>
                <a:lnTo>
                  <a:pt x="2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6" name="Freeform 790"/>
          <p:cNvSpPr>
            <a:spLocks/>
          </p:cNvSpPr>
          <p:nvPr/>
        </p:nvSpPr>
        <p:spPr bwMode="auto">
          <a:xfrm>
            <a:off x="5491163" y="5483225"/>
            <a:ext cx="109538" cy="47625"/>
          </a:xfrm>
          <a:custGeom>
            <a:avLst/>
            <a:gdLst>
              <a:gd name="T0" fmla="*/ 0 w 69"/>
              <a:gd name="T1" fmla="*/ 18 h 30"/>
              <a:gd name="T2" fmla="*/ 6 w 69"/>
              <a:gd name="T3" fmla="*/ 15 h 30"/>
              <a:gd name="T4" fmla="*/ 7 w 69"/>
              <a:gd name="T5" fmla="*/ 15 h 30"/>
              <a:gd name="T6" fmla="*/ 10 w 69"/>
              <a:gd name="T7" fmla="*/ 17 h 30"/>
              <a:gd name="T8" fmla="*/ 13 w 69"/>
              <a:gd name="T9" fmla="*/ 19 h 30"/>
              <a:gd name="T10" fmla="*/ 18 w 69"/>
              <a:gd name="T11" fmla="*/ 23 h 30"/>
              <a:gd name="T12" fmla="*/ 28 w 69"/>
              <a:gd name="T13" fmla="*/ 27 h 30"/>
              <a:gd name="T14" fmla="*/ 29 w 69"/>
              <a:gd name="T15" fmla="*/ 27 h 30"/>
              <a:gd name="T16" fmla="*/ 30 w 69"/>
              <a:gd name="T17" fmla="*/ 27 h 30"/>
              <a:gd name="T18" fmla="*/ 33 w 69"/>
              <a:gd name="T19" fmla="*/ 25 h 30"/>
              <a:gd name="T20" fmla="*/ 34 w 69"/>
              <a:gd name="T21" fmla="*/ 29 h 30"/>
              <a:gd name="T22" fmla="*/ 41 w 69"/>
              <a:gd name="T23" fmla="*/ 30 h 30"/>
              <a:gd name="T24" fmla="*/ 41 w 69"/>
              <a:gd name="T25" fmla="*/ 25 h 30"/>
              <a:gd name="T26" fmla="*/ 43 w 69"/>
              <a:gd name="T27" fmla="*/ 22 h 30"/>
              <a:gd name="T28" fmla="*/ 43 w 69"/>
              <a:gd name="T29" fmla="*/ 21 h 30"/>
              <a:gd name="T30" fmla="*/ 44 w 69"/>
              <a:gd name="T31" fmla="*/ 19 h 30"/>
              <a:gd name="T32" fmla="*/ 47 w 69"/>
              <a:gd name="T33" fmla="*/ 17 h 30"/>
              <a:gd name="T34" fmla="*/ 48 w 69"/>
              <a:gd name="T35" fmla="*/ 12 h 30"/>
              <a:gd name="T36" fmla="*/ 49 w 69"/>
              <a:gd name="T37" fmla="*/ 12 h 30"/>
              <a:gd name="T38" fmla="*/ 51 w 69"/>
              <a:gd name="T39" fmla="*/ 12 h 30"/>
              <a:gd name="T40" fmla="*/ 56 w 69"/>
              <a:gd name="T41" fmla="*/ 11 h 30"/>
              <a:gd name="T42" fmla="*/ 56 w 69"/>
              <a:gd name="T43" fmla="*/ 7 h 30"/>
              <a:gd name="T44" fmla="*/ 58 w 69"/>
              <a:gd name="T45" fmla="*/ 6 h 30"/>
              <a:gd name="T46" fmla="*/ 60 w 69"/>
              <a:gd name="T47" fmla="*/ 4 h 30"/>
              <a:gd name="T48" fmla="*/ 62 w 69"/>
              <a:gd name="T49" fmla="*/ 3 h 30"/>
              <a:gd name="T50" fmla="*/ 67 w 69"/>
              <a:gd name="T51" fmla="*/ 0 h 30"/>
              <a:gd name="T52" fmla="*/ 69 w 69"/>
              <a:gd name="T53" fmla="*/ 2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9" h="30">
                <a:moveTo>
                  <a:pt x="0" y="18"/>
                </a:moveTo>
                <a:lnTo>
                  <a:pt x="6" y="15"/>
                </a:lnTo>
                <a:lnTo>
                  <a:pt x="7" y="15"/>
                </a:lnTo>
                <a:lnTo>
                  <a:pt x="10" y="17"/>
                </a:lnTo>
                <a:lnTo>
                  <a:pt x="13" y="19"/>
                </a:lnTo>
                <a:lnTo>
                  <a:pt x="18" y="23"/>
                </a:lnTo>
                <a:lnTo>
                  <a:pt x="28" y="27"/>
                </a:lnTo>
                <a:lnTo>
                  <a:pt x="29" y="27"/>
                </a:lnTo>
                <a:lnTo>
                  <a:pt x="30" y="27"/>
                </a:lnTo>
                <a:lnTo>
                  <a:pt x="33" y="25"/>
                </a:lnTo>
                <a:lnTo>
                  <a:pt x="34" y="29"/>
                </a:lnTo>
                <a:lnTo>
                  <a:pt x="41" y="30"/>
                </a:lnTo>
                <a:lnTo>
                  <a:pt x="41" y="25"/>
                </a:lnTo>
                <a:lnTo>
                  <a:pt x="43" y="22"/>
                </a:lnTo>
                <a:lnTo>
                  <a:pt x="43" y="21"/>
                </a:lnTo>
                <a:lnTo>
                  <a:pt x="44" y="19"/>
                </a:lnTo>
                <a:lnTo>
                  <a:pt x="47" y="17"/>
                </a:lnTo>
                <a:lnTo>
                  <a:pt x="48" y="12"/>
                </a:lnTo>
                <a:lnTo>
                  <a:pt x="49" y="12"/>
                </a:lnTo>
                <a:lnTo>
                  <a:pt x="51" y="12"/>
                </a:lnTo>
                <a:lnTo>
                  <a:pt x="56" y="11"/>
                </a:lnTo>
                <a:lnTo>
                  <a:pt x="56" y="7"/>
                </a:lnTo>
                <a:lnTo>
                  <a:pt x="58" y="6"/>
                </a:lnTo>
                <a:lnTo>
                  <a:pt x="60" y="4"/>
                </a:lnTo>
                <a:lnTo>
                  <a:pt x="62" y="3"/>
                </a:lnTo>
                <a:lnTo>
                  <a:pt x="67" y="0"/>
                </a:lnTo>
                <a:lnTo>
                  <a:pt x="69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7" name="Freeform 791"/>
          <p:cNvSpPr>
            <a:spLocks/>
          </p:cNvSpPr>
          <p:nvPr/>
        </p:nvSpPr>
        <p:spPr bwMode="auto">
          <a:xfrm>
            <a:off x="5422900" y="4475163"/>
            <a:ext cx="131763" cy="23813"/>
          </a:xfrm>
          <a:custGeom>
            <a:avLst/>
            <a:gdLst>
              <a:gd name="T0" fmla="*/ 83 w 83"/>
              <a:gd name="T1" fmla="*/ 4 h 15"/>
              <a:gd name="T2" fmla="*/ 79 w 83"/>
              <a:gd name="T3" fmla="*/ 2 h 15"/>
              <a:gd name="T4" fmla="*/ 69 w 83"/>
              <a:gd name="T5" fmla="*/ 4 h 15"/>
              <a:gd name="T6" fmla="*/ 65 w 83"/>
              <a:gd name="T7" fmla="*/ 4 h 15"/>
              <a:gd name="T8" fmla="*/ 60 w 83"/>
              <a:gd name="T9" fmla="*/ 2 h 15"/>
              <a:gd name="T10" fmla="*/ 58 w 83"/>
              <a:gd name="T11" fmla="*/ 0 h 15"/>
              <a:gd name="T12" fmla="*/ 57 w 83"/>
              <a:gd name="T13" fmla="*/ 0 h 15"/>
              <a:gd name="T14" fmla="*/ 54 w 83"/>
              <a:gd name="T15" fmla="*/ 2 h 15"/>
              <a:gd name="T16" fmla="*/ 54 w 83"/>
              <a:gd name="T17" fmla="*/ 5 h 15"/>
              <a:gd name="T18" fmla="*/ 56 w 83"/>
              <a:gd name="T19" fmla="*/ 9 h 15"/>
              <a:gd name="T20" fmla="*/ 56 w 83"/>
              <a:gd name="T21" fmla="*/ 12 h 15"/>
              <a:gd name="T22" fmla="*/ 50 w 83"/>
              <a:gd name="T23" fmla="*/ 15 h 15"/>
              <a:gd name="T24" fmla="*/ 47 w 83"/>
              <a:gd name="T25" fmla="*/ 15 h 15"/>
              <a:gd name="T26" fmla="*/ 41 w 83"/>
              <a:gd name="T27" fmla="*/ 12 h 15"/>
              <a:gd name="T28" fmla="*/ 38 w 83"/>
              <a:gd name="T29" fmla="*/ 12 h 15"/>
              <a:gd name="T30" fmla="*/ 34 w 83"/>
              <a:gd name="T31" fmla="*/ 12 h 15"/>
              <a:gd name="T32" fmla="*/ 30 w 83"/>
              <a:gd name="T33" fmla="*/ 9 h 15"/>
              <a:gd name="T34" fmla="*/ 22 w 83"/>
              <a:gd name="T35" fmla="*/ 7 h 15"/>
              <a:gd name="T36" fmla="*/ 19 w 83"/>
              <a:gd name="T37" fmla="*/ 8 h 15"/>
              <a:gd name="T38" fmla="*/ 17 w 83"/>
              <a:gd name="T39" fmla="*/ 9 h 15"/>
              <a:gd name="T40" fmla="*/ 16 w 83"/>
              <a:gd name="T41" fmla="*/ 11 h 15"/>
              <a:gd name="T42" fmla="*/ 4 w 83"/>
              <a:gd name="T43" fmla="*/ 11 h 15"/>
              <a:gd name="T44" fmla="*/ 2 w 83"/>
              <a:gd name="T45" fmla="*/ 12 h 15"/>
              <a:gd name="T46" fmla="*/ 0 w 83"/>
              <a:gd name="T4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83" h="15">
                <a:moveTo>
                  <a:pt x="83" y="4"/>
                </a:moveTo>
                <a:lnTo>
                  <a:pt x="79" y="2"/>
                </a:lnTo>
                <a:lnTo>
                  <a:pt x="69" y="4"/>
                </a:lnTo>
                <a:lnTo>
                  <a:pt x="65" y="4"/>
                </a:lnTo>
                <a:lnTo>
                  <a:pt x="60" y="2"/>
                </a:lnTo>
                <a:lnTo>
                  <a:pt x="58" y="0"/>
                </a:lnTo>
                <a:lnTo>
                  <a:pt x="57" y="0"/>
                </a:lnTo>
                <a:lnTo>
                  <a:pt x="54" y="2"/>
                </a:lnTo>
                <a:lnTo>
                  <a:pt x="54" y="5"/>
                </a:lnTo>
                <a:lnTo>
                  <a:pt x="56" y="9"/>
                </a:lnTo>
                <a:lnTo>
                  <a:pt x="56" y="12"/>
                </a:lnTo>
                <a:lnTo>
                  <a:pt x="50" y="15"/>
                </a:lnTo>
                <a:lnTo>
                  <a:pt x="47" y="15"/>
                </a:lnTo>
                <a:lnTo>
                  <a:pt x="41" y="12"/>
                </a:lnTo>
                <a:lnTo>
                  <a:pt x="38" y="12"/>
                </a:lnTo>
                <a:lnTo>
                  <a:pt x="34" y="12"/>
                </a:lnTo>
                <a:lnTo>
                  <a:pt x="30" y="9"/>
                </a:lnTo>
                <a:lnTo>
                  <a:pt x="22" y="7"/>
                </a:lnTo>
                <a:lnTo>
                  <a:pt x="19" y="8"/>
                </a:lnTo>
                <a:lnTo>
                  <a:pt x="17" y="9"/>
                </a:lnTo>
                <a:lnTo>
                  <a:pt x="16" y="11"/>
                </a:lnTo>
                <a:lnTo>
                  <a:pt x="4" y="11"/>
                </a:lnTo>
                <a:lnTo>
                  <a:pt x="2" y="12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8" name="Line 792"/>
          <p:cNvSpPr>
            <a:spLocks noChangeShapeType="1"/>
          </p:cNvSpPr>
          <p:nvPr/>
        </p:nvSpPr>
        <p:spPr bwMode="auto">
          <a:xfrm>
            <a:off x="4625975" y="57070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9" name="Freeform 793"/>
          <p:cNvSpPr>
            <a:spLocks/>
          </p:cNvSpPr>
          <p:nvPr/>
        </p:nvSpPr>
        <p:spPr bwMode="auto">
          <a:xfrm>
            <a:off x="5281613" y="5886450"/>
            <a:ext cx="6350" cy="4763"/>
          </a:xfrm>
          <a:custGeom>
            <a:avLst/>
            <a:gdLst>
              <a:gd name="T0" fmla="*/ 4 w 4"/>
              <a:gd name="T1" fmla="*/ 0 h 3"/>
              <a:gd name="T2" fmla="*/ 1 w 4"/>
              <a:gd name="T3" fmla="*/ 1 h 3"/>
              <a:gd name="T4" fmla="*/ 0 w 4"/>
              <a:gd name="T5" fmla="*/ 3 h 3"/>
              <a:gd name="T6" fmla="*/ 0 w 4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3">
                <a:moveTo>
                  <a:pt x="4" y="0"/>
                </a:moveTo>
                <a:lnTo>
                  <a:pt x="1" y="1"/>
                </a:lnTo>
                <a:lnTo>
                  <a:pt x="0" y="3"/>
                </a:lnTo>
                <a:lnTo>
                  <a:pt x="0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0" name="Freeform 794"/>
          <p:cNvSpPr>
            <a:spLocks noEditPoints="1"/>
          </p:cNvSpPr>
          <p:nvPr/>
        </p:nvSpPr>
        <p:spPr bwMode="auto">
          <a:xfrm>
            <a:off x="4284663" y="3709988"/>
            <a:ext cx="1668463" cy="1706563"/>
          </a:xfrm>
          <a:custGeom>
            <a:avLst/>
            <a:gdLst>
              <a:gd name="T0" fmla="*/ 1051 w 1051"/>
              <a:gd name="T1" fmla="*/ 6 h 1075"/>
              <a:gd name="T2" fmla="*/ 1050 w 1051"/>
              <a:gd name="T3" fmla="*/ 6 h 1075"/>
              <a:gd name="T4" fmla="*/ 1047 w 1051"/>
              <a:gd name="T5" fmla="*/ 4 h 1075"/>
              <a:gd name="T6" fmla="*/ 1043 w 1051"/>
              <a:gd name="T7" fmla="*/ 3 h 1075"/>
              <a:gd name="T8" fmla="*/ 1037 w 1051"/>
              <a:gd name="T9" fmla="*/ 2 h 1075"/>
              <a:gd name="T10" fmla="*/ 1036 w 1051"/>
              <a:gd name="T11" fmla="*/ 2 h 1075"/>
              <a:gd name="T12" fmla="*/ 1036 w 1051"/>
              <a:gd name="T13" fmla="*/ 3 h 1075"/>
              <a:gd name="T14" fmla="*/ 1035 w 1051"/>
              <a:gd name="T15" fmla="*/ 4 h 1075"/>
              <a:gd name="T16" fmla="*/ 1025 w 1051"/>
              <a:gd name="T17" fmla="*/ 10 h 1075"/>
              <a:gd name="T18" fmla="*/ 1017 w 1051"/>
              <a:gd name="T19" fmla="*/ 14 h 1075"/>
              <a:gd name="T20" fmla="*/ 1011 w 1051"/>
              <a:gd name="T21" fmla="*/ 14 h 1075"/>
              <a:gd name="T22" fmla="*/ 1010 w 1051"/>
              <a:gd name="T23" fmla="*/ 14 h 1075"/>
              <a:gd name="T24" fmla="*/ 1010 w 1051"/>
              <a:gd name="T25" fmla="*/ 13 h 1075"/>
              <a:gd name="T26" fmla="*/ 1002 w 1051"/>
              <a:gd name="T27" fmla="*/ 11 h 1075"/>
              <a:gd name="T28" fmla="*/ 999 w 1051"/>
              <a:gd name="T29" fmla="*/ 14 h 1075"/>
              <a:gd name="T30" fmla="*/ 998 w 1051"/>
              <a:gd name="T31" fmla="*/ 13 h 1075"/>
              <a:gd name="T32" fmla="*/ 995 w 1051"/>
              <a:gd name="T33" fmla="*/ 9 h 1075"/>
              <a:gd name="T34" fmla="*/ 987 w 1051"/>
              <a:gd name="T35" fmla="*/ 4 h 1075"/>
              <a:gd name="T36" fmla="*/ 983 w 1051"/>
              <a:gd name="T37" fmla="*/ 0 h 1075"/>
              <a:gd name="T38" fmla="*/ 975 w 1051"/>
              <a:gd name="T39" fmla="*/ 0 h 1075"/>
              <a:gd name="T40" fmla="*/ 975 w 1051"/>
              <a:gd name="T41" fmla="*/ 2 h 1075"/>
              <a:gd name="T42" fmla="*/ 973 w 1051"/>
              <a:gd name="T43" fmla="*/ 2 h 1075"/>
              <a:gd name="T44" fmla="*/ 965 w 1051"/>
              <a:gd name="T45" fmla="*/ 3 h 1075"/>
              <a:gd name="T46" fmla="*/ 961 w 1051"/>
              <a:gd name="T47" fmla="*/ 3 h 1075"/>
              <a:gd name="T48" fmla="*/ 951 w 1051"/>
              <a:gd name="T49" fmla="*/ 3 h 1075"/>
              <a:gd name="T50" fmla="*/ 947 w 1051"/>
              <a:gd name="T51" fmla="*/ 0 h 1075"/>
              <a:gd name="T52" fmla="*/ 939 w 1051"/>
              <a:gd name="T53" fmla="*/ 0 h 1075"/>
              <a:gd name="T54" fmla="*/ 936 w 1051"/>
              <a:gd name="T55" fmla="*/ 0 h 1075"/>
              <a:gd name="T56" fmla="*/ 932 w 1051"/>
              <a:gd name="T57" fmla="*/ 2 h 1075"/>
              <a:gd name="T58" fmla="*/ 925 w 1051"/>
              <a:gd name="T59" fmla="*/ 4 h 1075"/>
              <a:gd name="T60" fmla="*/ 921 w 1051"/>
              <a:gd name="T61" fmla="*/ 6 h 1075"/>
              <a:gd name="T62" fmla="*/ 917 w 1051"/>
              <a:gd name="T63" fmla="*/ 6 h 1075"/>
              <a:gd name="T64" fmla="*/ 916 w 1051"/>
              <a:gd name="T65" fmla="*/ 6 h 1075"/>
              <a:gd name="T66" fmla="*/ 910 w 1051"/>
              <a:gd name="T67" fmla="*/ 6 h 1075"/>
              <a:gd name="T68" fmla="*/ 897 w 1051"/>
              <a:gd name="T69" fmla="*/ 7 h 1075"/>
              <a:gd name="T70" fmla="*/ 887 w 1051"/>
              <a:gd name="T71" fmla="*/ 7 h 1075"/>
              <a:gd name="T72" fmla="*/ 883 w 1051"/>
              <a:gd name="T73" fmla="*/ 7 h 1075"/>
              <a:gd name="T74" fmla="*/ 874 w 1051"/>
              <a:gd name="T75" fmla="*/ 7 h 1075"/>
              <a:gd name="T76" fmla="*/ 867 w 1051"/>
              <a:gd name="T77" fmla="*/ 11 h 1075"/>
              <a:gd name="T78" fmla="*/ 863 w 1051"/>
              <a:gd name="T79" fmla="*/ 18 h 1075"/>
              <a:gd name="T80" fmla="*/ 854 w 1051"/>
              <a:gd name="T81" fmla="*/ 21 h 1075"/>
              <a:gd name="T82" fmla="*/ 853 w 1051"/>
              <a:gd name="T83" fmla="*/ 22 h 1075"/>
              <a:gd name="T84" fmla="*/ 848 w 1051"/>
              <a:gd name="T85" fmla="*/ 22 h 1075"/>
              <a:gd name="T86" fmla="*/ 9 w 1051"/>
              <a:gd name="T87" fmla="*/ 1075 h 1075"/>
              <a:gd name="T88" fmla="*/ 10 w 1051"/>
              <a:gd name="T89" fmla="*/ 1072 h 1075"/>
              <a:gd name="T90" fmla="*/ 7 w 1051"/>
              <a:gd name="T91" fmla="*/ 1068 h 1075"/>
              <a:gd name="T92" fmla="*/ 4 w 1051"/>
              <a:gd name="T93" fmla="*/ 1063 h 1075"/>
              <a:gd name="T94" fmla="*/ 2 w 1051"/>
              <a:gd name="T95" fmla="*/ 1057 h 1075"/>
              <a:gd name="T96" fmla="*/ 0 w 1051"/>
              <a:gd name="T97" fmla="*/ 1053 h 1075"/>
              <a:gd name="T98" fmla="*/ 2 w 1051"/>
              <a:gd name="T99" fmla="*/ 1052 h 1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51" h="1075">
                <a:moveTo>
                  <a:pt x="1051" y="6"/>
                </a:moveTo>
                <a:lnTo>
                  <a:pt x="1050" y="6"/>
                </a:lnTo>
                <a:lnTo>
                  <a:pt x="1047" y="4"/>
                </a:lnTo>
                <a:lnTo>
                  <a:pt x="1043" y="3"/>
                </a:lnTo>
                <a:lnTo>
                  <a:pt x="1037" y="2"/>
                </a:lnTo>
                <a:lnTo>
                  <a:pt x="1036" y="2"/>
                </a:lnTo>
                <a:lnTo>
                  <a:pt x="1036" y="3"/>
                </a:lnTo>
                <a:lnTo>
                  <a:pt x="1035" y="4"/>
                </a:lnTo>
                <a:lnTo>
                  <a:pt x="1025" y="10"/>
                </a:lnTo>
                <a:lnTo>
                  <a:pt x="1017" y="14"/>
                </a:lnTo>
                <a:lnTo>
                  <a:pt x="1011" y="14"/>
                </a:lnTo>
                <a:lnTo>
                  <a:pt x="1010" y="14"/>
                </a:lnTo>
                <a:lnTo>
                  <a:pt x="1010" y="13"/>
                </a:lnTo>
                <a:lnTo>
                  <a:pt x="1002" y="11"/>
                </a:lnTo>
                <a:lnTo>
                  <a:pt x="999" y="14"/>
                </a:lnTo>
                <a:lnTo>
                  <a:pt x="998" y="13"/>
                </a:lnTo>
                <a:lnTo>
                  <a:pt x="995" y="9"/>
                </a:lnTo>
                <a:lnTo>
                  <a:pt x="987" y="4"/>
                </a:lnTo>
                <a:lnTo>
                  <a:pt x="983" y="0"/>
                </a:lnTo>
                <a:lnTo>
                  <a:pt x="975" y="0"/>
                </a:lnTo>
                <a:lnTo>
                  <a:pt x="975" y="2"/>
                </a:lnTo>
                <a:lnTo>
                  <a:pt x="973" y="2"/>
                </a:lnTo>
                <a:lnTo>
                  <a:pt x="965" y="3"/>
                </a:lnTo>
                <a:lnTo>
                  <a:pt x="961" y="3"/>
                </a:lnTo>
                <a:lnTo>
                  <a:pt x="951" y="3"/>
                </a:lnTo>
                <a:lnTo>
                  <a:pt x="947" y="0"/>
                </a:lnTo>
                <a:lnTo>
                  <a:pt x="939" y="0"/>
                </a:lnTo>
                <a:lnTo>
                  <a:pt x="936" y="0"/>
                </a:lnTo>
                <a:lnTo>
                  <a:pt x="932" y="2"/>
                </a:lnTo>
                <a:lnTo>
                  <a:pt x="925" y="4"/>
                </a:lnTo>
                <a:lnTo>
                  <a:pt x="921" y="6"/>
                </a:lnTo>
                <a:lnTo>
                  <a:pt x="917" y="6"/>
                </a:lnTo>
                <a:lnTo>
                  <a:pt x="916" y="6"/>
                </a:lnTo>
                <a:lnTo>
                  <a:pt x="910" y="6"/>
                </a:lnTo>
                <a:lnTo>
                  <a:pt x="897" y="7"/>
                </a:lnTo>
                <a:lnTo>
                  <a:pt x="887" y="7"/>
                </a:lnTo>
                <a:lnTo>
                  <a:pt x="883" y="7"/>
                </a:lnTo>
                <a:lnTo>
                  <a:pt x="874" y="7"/>
                </a:lnTo>
                <a:lnTo>
                  <a:pt x="867" y="11"/>
                </a:lnTo>
                <a:lnTo>
                  <a:pt x="863" y="18"/>
                </a:lnTo>
                <a:lnTo>
                  <a:pt x="854" y="21"/>
                </a:lnTo>
                <a:lnTo>
                  <a:pt x="853" y="22"/>
                </a:lnTo>
                <a:lnTo>
                  <a:pt x="848" y="22"/>
                </a:lnTo>
                <a:moveTo>
                  <a:pt x="9" y="1075"/>
                </a:moveTo>
                <a:lnTo>
                  <a:pt x="10" y="1072"/>
                </a:lnTo>
                <a:lnTo>
                  <a:pt x="7" y="1068"/>
                </a:lnTo>
                <a:lnTo>
                  <a:pt x="4" y="1063"/>
                </a:lnTo>
                <a:lnTo>
                  <a:pt x="2" y="1057"/>
                </a:lnTo>
                <a:lnTo>
                  <a:pt x="0" y="1053"/>
                </a:lnTo>
                <a:lnTo>
                  <a:pt x="2" y="10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1" name="Freeform 795"/>
          <p:cNvSpPr>
            <a:spLocks/>
          </p:cNvSpPr>
          <p:nvPr/>
        </p:nvSpPr>
        <p:spPr bwMode="auto">
          <a:xfrm>
            <a:off x="5983288" y="2946400"/>
            <a:ext cx="69850" cy="76200"/>
          </a:xfrm>
          <a:custGeom>
            <a:avLst/>
            <a:gdLst>
              <a:gd name="T0" fmla="*/ 0 w 44"/>
              <a:gd name="T1" fmla="*/ 0 h 48"/>
              <a:gd name="T2" fmla="*/ 3 w 44"/>
              <a:gd name="T3" fmla="*/ 0 h 48"/>
              <a:gd name="T4" fmla="*/ 6 w 44"/>
              <a:gd name="T5" fmla="*/ 3 h 48"/>
              <a:gd name="T6" fmla="*/ 19 w 44"/>
              <a:gd name="T7" fmla="*/ 0 h 48"/>
              <a:gd name="T8" fmla="*/ 25 w 44"/>
              <a:gd name="T9" fmla="*/ 1 h 48"/>
              <a:gd name="T10" fmla="*/ 22 w 44"/>
              <a:gd name="T11" fmla="*/ 5 h 48"/>
              <a:gd name="T12" fmla="*/ 27 w 44"/>
              <a:gd name="T13" fmla="*/ 7 h 48"/>
              <a:gd name="T14" fmla="*/ 31 w 44"/>
              <a:gd name="T15" fmla="*/ 5 h 48"/>
              <a:gd name="T16" fmla="*/ 33 w 44"/>
              <a:gd name="T17" fmla="*/ 5 h 48"/>
              <a:gd name="T18" fmla="*/ 36 w 44"/>
              <a:gd name="T19" fmla="*/ 7 h 48"/>
              <a:gd name="T20" fmla="*/ 38 w 44"/>
              <a:gd name="T21" fmla="*/ 10 h 48"/>
              <a:gd name="T22" fmla="*/ 38 w 44"/>
              <a:gd name="T23" fmla="*/ 14 h 48"/>
              <a:gd name="T24" fmla="*/ 40 w 44"/>
              <a:gd name="T25" fmla="*/ 19 h 48"/>
              <a:gd name="T26" fmla="*/ 38 w 44"/>
              <a:gd name="T27" fmla="*/ 30 h 48"/>
              <a:gd name="T28" fmla="*/ 38 w 44"/>
              <a:gd name="T29" fmla="*/ 34 h 48"/>
              <a:gd name="T30" fmla="*/ 40 w 44"/>
              <a:gd name="T31" fmla="*/ 37 h 48"/>
              <a:gd name="T32" fmla="*/ 44 w 44"/>
              <a:gd name="T33" fmla="*/ 41 h 48"/>
              <a:gd name="T34" fmla="*/ 42 w 44"/>
              <a:gd name="T35" fmla="*/ 48 h 48"/>
              <a:gd name="T36" fmla="*/ 42 w 44"/>
              <a:gd name="T37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8">
                <a:moveTo>
                  <a:pt x="0" y="0"/>
                </a:moveTo>
                <a:lnTo>
                  <a:pt x="3" y="0"/>
                </a:lnTo>
                <a:lnTo>
                  <a:pt x="6" y="3"/>
                </a:lnTo>
                <a:lnTo>
                  <a:pt x="19" y="0"/>
                </a:lnTo>
                <a:lnTo>
                  <a:pt x="25" y="1"/>
                </a:lnTo>
                <a:lnTo>
                  <a:pt x="22" y="5"/>
                </a:lnTo>
                <a:lnTo>
                  <a:pt x="27" y="7"/>
                </a:lnTo>
                <a:lnTo>
                  <a:pt x="31" y="5"/>
                </a:lnTo>
                <a:lnTo>
                  <a:pt x="33" y="5"/>
                </a:lnTo>
                <a:lnTo>
                  <a:pt x="36" y="7"/>
                </a:lnTo>
                <a:lnTo>
                  <a:pt x="38" y="10"/>
                </a:lnTo>
                <a:lnTo>
                  <a:pt x="38" y="14"/>
                </a:lnTo>
                <a:lnTo>
                  <a:pt x="40" y="19"/>
                </a:lnTo>
                <a:lnTo>
                  <a:pt x="38" y="30"/>
                </a:lnTo>
                <a:lnTo>
                  <a:pt x="38" y="34"/>
                </a:lnTo>
                <a:lnTo>
                  <a:pt x="40" y="37"/>
                </a:lnTo>
                <a:lnTo>
                  <a:pt x="44" y="41"/>
                </a:lnTo>
                <a:lnTo>
                  <a:pt x="42" y="48"/>
                </a:lnTo>
                <a:lnTo>
                  <a:pt x="42" y="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2" name="Freeform 796"/>
          <p:cNvSpPr>
            <a:spLocks noEditPoints="1"/>
          </p:cNvSpPr>
          <p:nvPr/>
        </p:nvSpPr>
        <p:spPr bwMode="auto">
          <a:xfrm>
            <a:off x="4168775" y="1511300"/>
            <a:ext cx="2628900" cy="4022725"/>
          </a:xfrm>
          <a:custGeom>
            <a:avLst/>
            <a:gdLst>
              <a:gd name="T0" fmla="*/ 1656 w 1656"/>
              <a:gd name="T1" fmla="*/ 0 h 2534"/>
              <a:gd name="T2" fmla="*/ 1638 w 1656"/>
              <a:gd name="T3" fmla="*/ 8 h 2534"/>
              <a:gd name="T4" fmla="*/ 1637 w 1656"/>
              <a:gd name="T5" fmla="*/ 9 h 2534"/>
              <a:gd name="T6" fmla="*/ 1637 w 1656"/>
              <a:gd name="T7" fmla="*/ 14 h 2534"/>
              <a:gd name="T8" fmla="*/ 1637 w 1656"/>
              <a:gd name="T9" fmla="*/ 15 h 2534"/>
              <a:gd name="T10" fmla="*/ 1627 w 1656"/>
              <a:gd name="T11" fmla="*/ 20 h 2534"/>
              <a:gd name="T12" fmla="*/ 1618 w 1656"/>
              <a:gd name="T13" fmla="*/ 29 h 2534"/>
              <a:gd name="T14" fmla="*/ 38 w 1656"/>
              <a:gd name="T15" fmla="*/ 2491 h 2534"/>
              <a:gd name="T16" fmla="*/ 35 w 1656"/>
              <a:gd name="T17" fmla="*/ 2497 h 2534"/>
              <a:gd name="T18" fmla="*/ 35 w 1656"/>
              <a:gd name="T19" fmla="*/ 2504 h 2534"/>
              <a:gd name="T20" fmla="*/ 35 w 1656"/>
              <a:gd name="T21" fmla="*/ 2505 h 2534"/>
              <a:gd name="T22" fmla="*/ 34 w 1656"/>
              <a:gd name="T23" fmla="*/ 2509 h 2534"/>
              <a:gd name="T24" fmla="*/ 31 w 1656"/>
              <a:gd name="T25" fmla="*/ 2509 h 2534"/>
              <a:gd name="T26" fmla="*/ 30 w 1656"/>
              <a:gd name="T27" fmla="*/ 2509 h 2534"/>
              <a:gd name="T28" fmla="*/ 27 w 1656"/>
              <a:gd name="T29" fmla="*/ 2508 h 2534"/>
              <a:gd name="T30" fmla="*/ 24 w 1656"/>
              <a:gd name="T31" fmla="*/ 2508 h 2534"/>
              <a:gd name="T32" fmla="*/ 20 w 1656"/>
              <a:gd name="T33" fmla="*/ 2509 h 2534"/>
              <a:gd name="T34" fmla="*/ 17 w 1656"/>
              <a:gd name="T35" fmla="*/ 2512 h 2534"/>
              <a:gd name="T36" fmla="*/ 15 w 1656"/>
              <a:gd name="T37" fmla="*/ 2513 h 2534"/>
              <a:gd name="T38" fmla="*/ 12 w 1656"/>
              <a:gd name="T39" fmla="*/ 2513 h 2534"/>
              <a:gd name="T40" fmla="*/ 9 w 1656"/>
              <a:gd name="T41" fmla="*/ 2512 h 2534"/>
              <a:gd name="T42" fmla="*/ 8 w 1656"/>
              <a:gd name="T43" fmla="*/ 2513 h 2534"/>
              <a:gd name="T44" fmla="*/ 5 w 1656"/>
              <a:gd name="T45" fmla="*/ 2516 h 2534"/>
              <a:gd name="T46" fmla="*/ 4 w 1656"/>
              <a:gd name="T47" fmla="*/ 2520 h 2534"/>
              <a:gd name="T48" fmla="*/ 4 w 1656"/>
              <a:gd name="T49" fmla="*/ 2527 h 2534"/>
              <a:gd name="T50" fmla="*/ 0 w 1656"/>
              <a:gd name="T51" fmla="*/ 2534 h 2534"/>
              <a:gd name="T52" fmla="*/ 0 w 1656"/>
              <a:gd name="T53" fmla="*/ 2534 h 2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656" h="2534">
                <a:moveTo>
                  <a:pt x="1656" y="0"/>
                </a:moveTo>
                <a:lnTo>
                  <a:pt x="1638" y="8"/>
                </a:lnTo>
                <a:lnTo>
                  <a:pt x="1637" y="9"/>
                </a:lnTo>
                <a:lnTo>
                  <a:pt x="1637" y="14"/>
                </a:lnTo>
                <a:lnTo>
                  <a:pt x="1637" y="15"/>
                </a:lnTo>
                <a:lnTo>
                  <a:pt x="1627" y="20"/>
                </a:lnTo>
                <a:lnTo>
                  <a:pt x="1618" y="29"/>
                </a:lnTo>
                <a:moveTo>
                  <a:pt x="38" y="2491"/>
                </a:moveTo>
                <a:lnTo>
                  <a:pt x="35" y="2497"/>
                </a:lnTo>
                <a:lnTo>
                  <a:pt x="35" y="2504"/>
                </a:lnTo>
                <a:lnTo>
                  <a:pt x="35" y="2505"/>
                </a:lnTo>
                <a:lnTo>
                  <a:pt x="34" y="2509"/>
                </a:lnTo>
                <a:lnTo>
                  <a:pt x="31" y="2509"/>
                </a:lnTo>
                <a:lnTo>
                  <a:pt x="30" y="2509"/>
                </a:lnTo>
                <a:lnTo>
                  <a:pt x="27" y="2508"/>
                </a:lnTo>
                <a:lnTo>
                  <a:pt x="24" y="2508"/>
                </a:lnTo>
                <a:lnTo>
                  <a:pt x="20" y="2509"/>
                </a:lnTo>
                <a:lnTo>
                  <a:pt x="17" y="2512"/>
                </a:lnTo>
                <a:lnTo>
                  <a:pt x="15" y="2513"/>
                </a:lnTo>
                <a:lnTo>
                  <a:pt x="12" y="2513"/>
                </a:lnTo>
                <a:lnTo>
                  <a:pt x="9" y="2512"/>
                </a:lnTo>
                <a:lnTo>
                  <a:pt x="8" y="2513"/>
                </a:lnTo>
                <a:lnTo>
                  <a:pt x="5" y="2516"/>
                </a:lnTo>
                <a:lnTo>
                  <a:pt x="4" y="2520"/>
                </a:lnTo>
                <a:lnTo>
                  <a:pt x="4" y="2527"/>
                </a:lnTo>
                <a:lnTo>
                  <a:pt x="0" y="2534"/>
                </a:lnTo>
                <a:lnTo>
                  <a:pt x="0" y="25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3" name="Freeform 797"/>
          <p:cNvSpPr>
            <a:spLocks/>
          </p:cNvSpPr>
          <p:nvPr/>
        </p:nvSpPr>
        <p:spPr bwMode="auto">
          <a:xfrm>
            <a:off x="5227638" y="5183188"/>
            <a:ext cx="95250" cy="60325"/>
          </a:xfrm>
          <a:custGeom>
            <a:avLst/>
            <a:gdLst>
              <a:gd name="T0" fmla="*/ 0 w 60"/>
              <a:gd name="T1" fmla="*/ 0 h 38"/>
              <a:gd name="T2" fmla="*/ 4 w 60"/>
              <a:gd name="T3" fmla="*/ 1 h 38"/>
              <a:gd name="T4" fmla="*/ 5 w 60"/>
              <a:gd name="T5" fmla="*/ 1 h 38"/>
              <a:gd name="T6" fmla="*/ 7 w 60"/>
              <a:gd name="T7" fmla="*/ 1 h 38"/>
              <a:gd name="T8" fmla="*/ 8 w 60"/>
              <a:gd name="T9" fmla="*/ 2 h 38"/>
              <a:gd name="T10" fmla="*/ 9 w 60"/>
              <a:gd name="T11" fmla="*/ 5 h 38"/>
              <a:gd name="T12" fmla="*/ 11 w 60"/>
              <a:gd name="T13" fmla="*/ 5 h 38"/>
              <a:gd name="T14" fmla="*/ 16 w 60"/>
              <a:gd name="T15" fmla="*/ 5 h 38"/>
              <a:gd name="T16" fmla="*/ 20 w 60"/>
              <a:gd name="T17" fmla="*/ 8 h 38"/>
              <a:gd name="T18" fmla="*/ 23 w 60"/>
              <a:gd name="T19" fmla="*/ 11 h 38"/>
              <a:gd name="T20" fmla="*/ 34 w 60"/>
              <a:gd name="T21" fmla="*/ 13 h 38"/>
              <a:gd name="T22" fmla="*/ 39 w 60"/>
              <a:gd name="T23" fmla="*/ 17 h 38"/>
              <a:gd name="T24" fmla="*/ 41 w 60"/>
              <a:gd name="T25" fmla="*/ 19 h 38"/>
              <a:gd name="T26" fmla="*/ 42 w 60"/>
              <a:gd name="T27" fmla="*/ 20 h 38"/>
              <a:gd name="T28" fmla="*/ 45 w 60"/>
              <a:gd name="T29" fmla="*/ 23 h 38"/>
              <a:gd name="T30" fmla="*/ 54 w 60"/>
              <a:gd name="T31" fmla="*/ 28 h 38"/>
              <a:gd name="T32" fmla="*/ 54 w 60"/>
              <a:gd name="T33" fmla="*/ 30 h 38"/>
              <a:gd name="T34" fmla="*/ 57 w 60"/>
              <a:gd name="T35" fmla="*/ 34 h 38"/>
              <a:gd name="T36" fmla="*/ 59 w 60"/>
              <a:gd name="T37" fmla="*/ 36 h 38"/>
              <a:gd name="T38" fmla="*/ 60 w 60"/>
              <a:gd name="T3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38">
                <a:moveTo>
                  <a:pt x="0" y="0"/>
                </a:moveTo>
                <a:lnTo>
                  <a:pt x="4" y="1"/>
                </a:lnTo>
                <a:lnTo>
                  <a:pt x="5" y="1"/>
                </a:lnTo>
                <a:lnTo>
                  <a:pt x="7" y="1"/>
                </a:lnTo>
                <a:lnTo>
                  <a:pt x="8" y="2"/>
                </a:lnTo>
                <a:lnTo>
                  <a:pt x="9" y="5"/>
                </a:lnTo>
                <a:lnTo>
                  <a:pt x="11" y="5"/>
                </a:lnTo>
                <a:lnTo>
                  <a:pt x="16" y="5"/>
                </a:lnTo>
                <a:lnTo>
                  <a:pt x="20" y="8"/>
                </a:lnTo>
                <a:lnTo>
                  <a:pt x="23" y="11"/>
                </a:lnTo>
                <a:lnTo>
                  <a:pt x="34" y="13"/>
                </a:lnTo>
                <a:lnTo>
                  <a:pt x="39" y="17"/>
                </a:lnTo>
                <a:lnTo>
                  <a:pt x="41" y="19"/>
                </a:lnTo>
                <a:lnTo>
                  <a:pt x="42" y="20"/>
                </a:lnTo>
                <a:lnTo>
                  <a:pt x="45" y="23"/>
                </a:lnTo>
                <a:lnTo>
                  <a:pt x="54" y="28"/>
                </a:lnTo>
                <a:lnTo>
                  <a:pt x="54" y="30"/>
                </a:lnTo>
                <a:lnTo>
                  <a:pt x="57" y="34"/>
                </a:lnTo>
                <a:lnTo>
                  <a:pt x="59" y="36"/>
                </a:lnTo>
                <a:lnTo>
                  <a:pt x="60" y="3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4" name="Freeform 798"/>
          <p:cNvSpPr>
            <a:spLocks/>
          </p:cNvSpPr>
          <p:nvPr/>
        </p:nvSpPr>
        <p:spPr bwMode="auto">
          <a:xfrm>
            <a:off x="5197475" y="5594350"/>
            <a:ext cx="34925" cy="17463"/>
          </a:xfrm>
          <a:custGeom>
            <a:avLst/>
            <a:gdLst>
              <a:gd name="T0" fmla="*/ 22 w 22"/>
              <a:gd name="T1" fmla="*/ 4 h 11"/>
              <a:gd name="T2" fmla="*/ 20 w 22"/>
              <a:gd name="T3" fmla="*/ 1 h 11"/>
              <a:gd name="T4" fmla="*/ 19 w 22"/>
              <a:gd name="T5" fmla="*/ 0 h 11"/>
              <a:gd name="T6" fmla="*/ 13 w 22"/>
              <a:gd name="T7" fmla="*/ 1 h 11"/>
              <a:gd name="T8" fmla="*/ 9 w 22"/>
              <a:gd name="T9" fmla="*/ 2 h 11"/>
              <a:gd name="T10" fmla="*/ 4 w 22"/>
              <a:gd name="T11" fmla="*/ 4 h 11"/>
              <a:gd name="T12" fmla="*/ 1 w 22"/>
              <a:gd name="T13" fmla="*/ 7 h 11"/>
              <a:gd name="T14" fmla="*/ 1 w 22"/>
              <a:gd name="T15" fmla="*/ 9 h 11"/>
              <a:gd name="T16" fmla="*/ 0 w 22"/>
              <a:gd name="T17" fmla="*/ 9 h 11"/>
              <a:gd name="T18" fmla="*/ 0 w 22"/>
              <a:gd name="T1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" h="11">
                <a:moveTo>
                  <a:pt x="22" y="4"/>
                </a:moveTo>
                <a:lnTo>
                  <a:pt x="20" y="1"/>
                </a:lnTo>
                <a:lnTo>
                  <a:pt x="19" y="0"/>
                </a:lnTo>
                <a:lnTo>
                  <a:pt x="13" y="1"/>
                </a:lnTo>
                <a:lnTo>
                  <a:pt x="9" y="2"/>
                </a:lnTo>
                <a:lnTo>
                  <a:pt x="4" y="4"/>
                </a:lnTo>
                <a:lnTo>
                  <a:pt x="1" y="7"/>
                </a:lnTo>
                <a:lnTo>
                  <a:pt x="1" y="9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5" name="Freeform 799"/>
          <p:cNvSpPr>
            <a:spLocks noEditPoints="1"/>
          </p:cNvSpPr>
          <p:nvPr/>
        </p:nvSpPr>
        <p:spPr bwMode="auto">
          <a:xfrm>
            <a:off x="4352925" y="4613275"/>
            <a:ext cx="1274763" cy="1416050"/>
          </a:xfrm>
          <a:custGeom>
            <a:avLst/>
            <a:gdLst>
              <a:gd name="T0" fmla="*/ 771 w 803"/>
              <a:gd name="T1" fmla="*/ 284 h 892"/>
              <a:gd name="T2" fmla="*/ 776 w 803"/>
              <a:gd name="T3" fmla="*/ 290 h 892"/>
              <a:gd name="T4" fmla="*/ 779 w 803"/>
              <a:gd name="T5" fmla="*/ 295 h 892"/>
              <a:gd name="T6" fmla="*/ 784 w 803"/>
              <a:gd name="T7" fmla="*/ 303 h 892"/>
              <a:gd name="T8" fmla="*/ 787 w 803"/>
              <a:gd name="T9" fmla="*/ 304 h 892"/>
              <a:gd name="T10" fmla="*/ 787 w 803"/>
              <a:gd name="T11" fmla="*/ 307 h 892"/>
              <a:gd name="T12" fmla="*/ 786 w 803"/>
              <a:gd name="T13" fmla="*/ 311 h 892"/>
              <a:gd name="T14" fmla="*/ 787 w 803"/>
              <a:gd name="T15" fmla="*/ 312 h 892"/>
              <a:gd name="T16" fmla="*/ 788 w 803"/>
              <a:gd name="T17" fmla="*/ 315 h 892"/>
              <a:gd name="T18" fmla="*/ 795 w 803"/>
              <a:gd name="T19" fmla="*/ 322 h 892"/>
              <a:gd name="T20" fmla="*/ 801 w 803"/>
              <a:gd name="T21" fmla="*/ 330 h 892"/>
              <a:gd name="T22" fmla="*/ 802 w 803"/>
              <a:gd name="T23" fmla="*/ 338 h 892"/>
              <a:gd name="T24" fmla="*/ 803 w 803"/>
              <a:gd name="T25" fmla="*/ 341 h 892"/>
              <a:gd name="T26" fmla="*/ 803 w 803"/>
              <a:gd name="T27" fmla="*/ 341 h 892"/>
              <a:gd name="T28" fmla="*/ 334 w 803"/>
              <a:gd name="T29" fmla="*/ 875 h 892"/>
              <a:gd name="T30" fmla="*/ 335 w 803"/>
              <a:gd name="T31" fmla="*/ 882 h 892"/>
              <a:gd name="T32" fmla="*/ 341 w 803"/>
              <a:gd name="T33" fmla="*/ 885 h 892"/>
              <a:gd name="T34" fmla="*/ 341 w 803"/>
              <a:gd name="T35" fmla="*/ 888 h 892"/>
              <a:gd name="T36" fmla="*/ 346 w 803"/>
              <a:gd name="T37" fmla="*/ 889 h 892"/>
              <a:gd name="T38" fmla="*/ 346 w 803"/>
              <a:gd name="T39" fmla="*/ 890 h 892"/>
              <a:gd name="T40" fmla="*/ 346 w 803"/>
              <a:gd name="T41" fmla="*/ 892 h 892"/>
              <a:gd name="T42" fmla="*/ 345 w 803"/>
              <a:gd name="T43" fmla="*/ 892 h 892"/>
              <a:gd name="T44" fmla="*/ 35 w 803"/>
              <a:gd name="T45" fmla="*/ 7 h 892"/>
              <a:gd name="T46" fmla="*/ 32 w 803"/>
              <a:gd name="T47" fmla="*/ 5 h 892"/>
              <a:gd name="T48" fmla="*/ 28 w 803"/>
              <a:gd name="T49" fmla="*/ 5 h 892"/>
              <a:gd name="T50" fmla="*/ 17 w 803"/>
              <a:gd name="T51" fmla="*/ 0 h 892"/>
              <a:gd name="T52" fmla="*/ 13 w 803"/>
              <a:gd name="T53" fmla="*/ 0 h 892"/>
              <a:gd name="T54" fmla="*/ 0 w 803"/>
              <a:gd name="T55" fmla="*/ 4 h 8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3" h="892">
                <a:moveTo>
                  <a:pt x="771" y="284"/>
                </a:moveTo>
                <a:lnTo>
                  <a:pt x="776" y="290"/>
                </a:lnTo>
                <a:lnTo>
                  <a:pt x="779" y="295"/>
                </a:lnTo>
                <a:lnTo>
                  <a:pt x="784" y="303"/>
                </a:lnTo>
                <a:lnTo>
                  <a:pt x="787" y="304"/>
                </a:lnTo>
                <a:lnTo>
                  <a:pt x="787" y="307"/>
                </a:lnTo>
                <a:lnTo>
                  <a:pt x="786" y="311"/>
                </a:lnTo>
                <a:lnTo>
                  <a:pt x="787" y="312"/>
                </a:lnTo>
                <a:lnTo>
                  <a:pt x="788" y="315"/>
                </a:lnTo>
                <a:lnTo>
                  <a:pt x="795" y="322"/>
                </a:lnTo>
                <a:lnTo>
                  <a:pt x="801" y="330"/>
                </a:lnTo>
                <a:lnTo>
                  <a:pt x="802" y="338"/>
                </a:lnTo>
                <a:lnTo>
                  <a:pt x="803" y="341"/>
                </a:lnTo>
                <a:lnTo>
                  <a:pt x="803" y="341"/>
                </a:lnTo>
                <a:moveTo>
                  <a:pt x="334" y="875"/>
                </a:moveTo>
                <a:lnTo>
                  <a:pt x="335" y="882"/>
                </a:lnTo>
                <a:lnTo>
                  <a:pt x="341" y="885"/>
                </a:lnTo>
                <a:lnTo>
                  <a:pt x="341" y="888"/>
                </a:lnTo>
                <a:lnTo>
                  <a:pt x="346" y="889"/>
                </a:lnTo>
                <a:lnTo>
                  <a:pt x="346" y="890"/>
                </a:lnTo>
                <a:lnTo>
                  <a:pt x="346" y="892"/>
                </a:lnTo>
                <a:lnTo>
                  <a:pt x="345" y="892"/>
                </a:lnTo>
                <a:moveTo>
                  <a:pt x="35" y="7"/>
                </a:moveTo>
                <a:lnTo>
                  <a:pt x="32" y="5"/>
                </a:lnTo>
                <a:lnTo>
                  <a:pt x="28" y="5"/>
                </a:lnTo>
                <a:lnTo>
                  <a:pt x="17" y="0"/>
                </a:lnTo>
                <a:lnTo>
                  <a:pt x="13" y="0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6" name="Freeform 800"/>
          <p:cNvSpPr>
            <a:spLocks noEditPoints="1"/>
          </p:cNvSpPr>
          <p:nvPr/>
        </p:nvSpPr>
        <p:spPr bwMode="auto">
          <a:xfrm>
            <a:off x="4676775" y="1081088"/>
            <a:ext cx="2852738" cy="3382963"/>
          </a:xfrm>
          <a:custGeom>
            <a:avLst/>
            <a:gdLst>
              <a:gd name="T0" fmla="*/ 14 w 1797"/>
              <a:gd name="T1" fmla="*/ 2125 h 2131"/>
              <a:gd name="T2" fmla="*/ 11 w 1797"/>
              <a:gd name="T3" fmla="*/ 2125 h 2131"/>
              <a:gd name="T4" fmla="*/ 2 w 1797"/>
              <a:gd name="T5" fmla="*/ 2131 h 2131"/>
              <a:gd name="T6" fmla="*/ 0 w 1797"/>
              <a:gd name="T7" fmla="*/ 2131 h 2131"/>
              <a:gd name="T8" fmla="*/ 1752 w 1797"/>
              <a:gd name="T9" fmla="*/ 17 h 2131"/>
              <a:gd name="T10" fmla="*/ 1758 w 1797"/>
              <a:gd name="T11" fmla="*/ 15 h 2131"/>
              <a:gd name="T12" fmla="*/ 1760 w 1797"/>
              <a:gd name="T13" fmla="*/ 13 h 2131"/>
              <a:gd name="T14" fmla="*/ 1762 w 1797"/>
              <a:gd name="T15" fmla="*/ 13 h 2131"/>
              <a:gd name="T16" fmla="*/ 1766 w 1797"/>
              <a:gd name="T17" fmla="*/ 10 h 2131"/>
              <a:gd name="T18" fmla="*/ 1770 w 1797"/>
              <a:gd name="T19" fmla="*/ 9 h 2131"/>
              <a:gd name="T20" fmla="*/ 1774 w 1797"/>
              <a:gd name="T21" fmla="*/ 5 h 2131"/>
              <a:gd name="T22" fmla="*/ 1779 w 1797"/>
              <a:gd name="T23" fmla="*/ 1 h 2131"/>
              <a:gd name="T24" fmla="*/ 1782 w 1797"/>
              <a:gd name="T25" fmla="*/ 0 h 2131"/>
              <a:gd name="T26" fmla="*/ 1788 w 1797"/>
              <a:gd name="T27" fmla="*/ 1 h 2131"/>
              <a:gd name="T28" fmla="*/ 1790 w 1797"/>
              <a:gd name="T29" fmla="*/ 1 h 2131"/>
              <a:gd name="T30" fmla="*/ 1797 w 1797"/>
              <a:gd name="T31" fmla="*/ 0 h 2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97" h="2131">
                <a:moveTo>
                  <a:pt x="14" y="2125"/>
                </a:moveTo>
                <a:lnTo>
                  <a:pt x="11" y="2125"/>
                </a:lnTo>
                <a:lnTo>
                  <a:pt x="2" y="2131"/>
                </a:lnTo>
                <a:lnTo>
                  <a:pt x="0" y="2131"/>
                </a:lnTo>
                <a:moveTo>
                  <a:pt x="1752" y="17"/>
                </a:moveTo>
                <a:lnTo>
                  <a:pt x="1758" y="15"/>
                </a:lnTo>
                <a:lnTo>
                  <a:pt x="1760" y="13"/>
                </a:lnTo>
                <a:lnTo>
                  <a:pt x="1762" y="13"/>
                </a:lnTo>
                <a:lnTo>
                  <a:pt x="1766" y="10"/>
                </a:lnTo>
                <a:lnTo>
                  <a:pt x="1770" y="9"/>
                </a:lnTo>
                <a:lnTo>
                  <a:pt x="1774" y="5"/>
                </a:lnTo>
                <a:lnTo>
                  <a:pt x="1779" y="1"/>
                </a:lnTo>
                <a:lnTo>
                  <a:pt x="1782" y="0"/>
                </a:lnTo>
                <a:lnTo>
                  <a:pt x="1788" y="1"/>
                </a:lnTo>
                <a:lnTo>
                  <a:pt x="1790" y="1"/>
                </a:lnTo>
                <a:lnTo>
                  <a:pt x="179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7" name="Freeform 801"/>
          <p:cNvSpPr>
            <a:spLocks/>
          </p:cNvSpPr>
          <p:nvPr/>
        </p:nvSpPr>
        <p:spPr bwMode="auto">
          <a:xfrm>
            <a:off x="4621213" y="4352925"/>
            <a:ext cx="106363" cy="101600"/>
          </a:xfrm>
          <a:custGeom>
            <a:avLst/>
            <a:gdLst>
              <a:gd name="T0" fmla="*/ 0 w 67"/>
              <a:gd name="T1" fmla="*/ 0 h 64"/>
              <a:gd name="T2" fmla="*/ 3 w 67"/>
              <a:gd name="T3" fmla="*/ 2 h 64"/>
              <a:gd name="T4" fmla="*/ 4 w 67"/>
              <a:gd name="T5" fmla="*/ 3 h 64"/>
              <a:gd name="T6" fmla="*/ 7 w 67"/>
              <a:gd name="T7" fmla="*/ 7 h 64"/>
              <a:gd name="T8" fmla="*/ 20 w 67"/>
              <a:gd name="T9" fmla="*/ 7 h 64"/>
              <a:gd name="T10" fmla="*/ 22 w 67"/>
              <a:gd name="T11" fmla="*/ 7 h 64"/>
              <a:gd name="T12" fmla="*/ 23 w 67"/>
              <a:gd name="T13" fmla="*/ 11 h 64"/>
              <a:gd name="T14" fmla="*/ 24 w 67"/>
              <a:gd name="T15" fmla="*/ 13 h 64"/>
              <a:gd name="T16" fmla="*/ 26 w 67"/>
              <a:gd name="T17" fmla="*/ 19 h 64"/>
              <a:gd name="T18" fmla="*/ 27 w 67"/>
              <a:gd name="T19" fmla="*/ 21 h 64"/>
              <a:gd name="T20" fmla="*/ 31 w 67"/>
              <a:gd name="T21" fmla="*/ 25 h 64"/>
              <a:gd name="T22" fmla="*/ 33 w 67"/>
              <a:gd name="T23" fmla="*/ 30 h 64"/>
              <a:gd name="T24" fmla="*/ 34 w 67"/>
              <a:gd name="T25" fmla="*/ 30 h 64"/>
              <a:gd name="T26" fmla="*/ 34 w 67"/>
              <a:gd name="T27" fmla="*/ 36 h 64"/>
              <a:gd name="T28" fmla="*/ 37 w 67"/>
              <a:gd name="T29" fmla="*/ 40 h 64"/>
              <a:gd name="T30" fmla="*/ 37 w 67"/>
              <a:gd name="T31" fmla="*/ 41 h 64"/>
              <a:gd name="T32" fmla="*/ 37 w 67"/>
              <a:gd name="T33" fmla="*/ 45 h 64"/>
              <a:gd name="T34" fmla="*/ 35 w 67"/>
              <a:gd name="T35" fmla="*/ 48 h 64"/>
              <a:gd name="T36" fmla="*/ 35 w 67"/>
              <a:gd name="T37" fmla="*/ 51 h 64"/>
              <a:gd name="T38" fmla="*/ 37 w 67"/>
              <a:gd name="T39" fmla="*/ 54 h 64"/>
              <a:gd name="T40" fmla="*/ 42 w 67"/>
              <a:gd name="T41" fmla="*/ 54 h 64"/>
              <a:gd name="T42" fmla="*/ 49 w 67"/>
              <a:gd name="T43" fmla="*/ 52 h 64"/>
              <a:gd name="T44" fmla="*/ 54 w 67"/>
              <a:gd name="T45" fmla="*/ 51 h 64"/>
              <a:gd name="T46" fmla="*/ 59 w 67"/>
              <a:gd name="T47" fmla="*/ 52 h 64"/>
              <a:gd name="T48" fmla="*/ 63 w 67"/>
              <a:gd name="T49" fmla="*/ 54 h 64"/>
              <a:gd name="T50" fmla="*/ 63 w 67"/>
              <a:gd name="T51" fmla="*/ 55 h 64"/>
              <a:gd name="T52" fmla="*/ 67 w 67"/>
              <a:gd name="T53" fmla="*/ 58 h 64"/>
              <a:gd name="T54" fmla="*/ 67 w 67"/>
              <a:gd name="T55" fmla="*/ 59 h 64"/>
              <a:gd name="T56" fmla="*/ 64 w 67"/>
              <a:gd name="T57" fmla="*/ 60 h 64"/>
              <a:gd name="T58" fmla="*/ 60 w 67"/>
              <a:gd name="T59" fmla="*/ 60 h 64"/>
              <a:gd name="T60" fmla="*/ 53 w 67"/>
              <a:gd name="T61" fmla="*/ 59 h 64"/>
              <a:gd name="T62" fmla="*/ 53 w 67"/>
              <a:gd name="T63" fmla="*/ 63 h 64"/>
              <a:gd name="T64" fmla="*/ 53 w 67"/>
              <a:gd name="T65" fmla="*/ 64 h 64"/>
              <a:gd name="T66" fmla="*/ 53 w 67"/>
              <a:gd name="T6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4">
                <a:moveTo>
                  <a:pt x="0" y="0"/>
                </a:moveTo>
                <a:lnTo>
                  <a:pt x="3" y="2"/>
                </a:lnTo>
                <a:lnTo>
                  <a:pt x="4" y="3"/>
                </a:lnTo>
                <a:lnTo>
                  <a:pt x="7" y="7"/>
                </a:lnTo>
                <a:lnTo>
                  <a:pt x="20" y="7"/>
                </a:lnTo>
                <a:lnTo>
                  <a:pt x="22" y="7"/>
                </a:lnTo>
                <a:lnTo>
                  <a:pt x="23" y="11"/>
                </a:lnTo>
                <a:lnTo>
                  <a:pt x="24" y="13"/>
                </a:lnTo>
                <a:lnTo>
                  <a:pt x="26" y="19"/>
                </a:lnTo>
                <a:lnTo>
                  <a:pt x="27" y="21"/>
                </a:lnTo>
                <a:lnTo>
                  <a:pt x="31" y="25"/>
                </a:lnTo>
                <a:lnTo>
                  <a:pt x="33" y="30"/>
                </a:lnTo>
                <a:lnTo>
                  <a:pt x="34" y="30"/>
                </a:lnTo>
                <a:lnTo>
                  <a:pt x="34" y="36"/>
                </a:lnTo>
                <a:lnTo>
                  <a:pt x="37" y="40"/>
                </a:lnTo>
                <a:lnTo>
                  <a:pt x="37" y="41"/>
                </a:lnTo>
                <a:lnTo>
                  <a:pt x="37" y="45"/>
                </a:lnTo>
                <a:lnTo>
                  <a:pt x="35" y="48"/>
                </a:lnTo>
                <a:lnTo>
                  <a:pt x="35" y="51"/>
                </a:lnTo>
                <a:lnTo>
                  <a:pt x="37" y="54"/>
                </a:lnTo>
                <a:lnTo>
                  <a:pt x="42" y="54"/>
                </a:lnTo>
                <a:lnTo>
                  <a:pt x="49" y="52"/>
                </a:lnTo>
                <a:lnTo>
                  <a:pt x="54" y="51"/>
                </a:lnTo>
                <a:lnTo>
                  <a:pt x="59" y="52"/>
                </a:lnTo>
                <a:lnTo>
                  <a:pt x="63" y="54"/>
                </a:lnTo>
                <a:lnTo>
                  <a:pt x="63" y="55"/>
                </a:lnTo>
                <a:lnTo>
                  <a:pt x="67" y="58"/>
                </a:lnTo>
                <a:lnTo>
                  <a:pt x="67" y="59"/>
                </a:lnTo>
                <a:lnTo>
                  <a:pt x="64" y="60"/>
                </a:lnTo>
                <a:lnTo>
                  <a:pt x="60" y="60"/>
                </a:lnTo>
                <a:lnTo>
                  <a:pt x="53" y="59"/>
                </a:lnTo>
                <a:lnTo>
                  <a:pt x="53" y="63"/>
                </a:lnTo>
                <a:lnTo>
                  <a:pt x="53" y="64"/>
                </a:lnTo>
                <a:lnTo>
                  <a:pt x="53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8" name="Freeform 802"/>
          <p:cNvSpPr>
            <a:spLocks/>
          </p:cNvSpPr>
          <p:nvPr/>
        </p:nvSpPr>
        <p:spPr bwMode="auto">
          <a:xfrm>
            <a:off x="5241925" y="4143375"/>
            <a:ext cx="11113" cy="25400"/>
          </a:xfrm>
          <a:custGeom>
            <a:avLst/>
            <a:gdLst>
              <a:gd name="T0" fmla="*/ 7 w 7"/>
              <a:gd name="T1" fmla="*/ 0 h 16"/>
              <a:gd name="T2" fmla="*/ 7 w 7"/>
              <a:gd name="T3" fmla="*/ 6 h 16"/>
              <a:gd name="T4" fmla="*/ 6 w 7"/>
              <a:gd name="T5" fmla="*/ 7 h 16"/>
              <a:gd name="T6" fmla="*/ 3 w 7"/>
              <a:gd name="T7" fmla="*/ 12 h 16"/>
              <a:gd name="T8" fmla="*/ 0 w 7"/>
              <a:gd name="T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6">
                <a:moveTo>
                  <a:pt x="7" y="0"/>
                </a:moveTo>
                <a:lnTo>
                  <a:pt x="7" y="6"/>
                </a:lnTo>
                <a:lnTo>
                  <a:pt x="6" y="7"/>
                </a:lnTo>
                <a:lnTo>
                  <a:pt x="3" y="12"/>
                </a:lnTo>
                <a:lnTo>
                  <a:pt x="0" y="1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9" name="Line 803"/>
          <p:cNvSpPr>
            <a:spLocks noChangeShapeType="1"/>
          </p:cNvSpPr>
          <p:nvPr/>
        </p:nvSpPr>
        <p:spPr bwMode="auto">
          <a:xfrm flipH="1">
            <a:off x="4103688" y="5899150"/>
            <a:ext cx="4763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0" name="Freeform 804"/>
          <p:cNvSpPr>
            <a:spLocks/>
          </p:cNvSpPr>
          <p:nvPr/>
        </p:nvSpPr>
        <p:spPr bwMode="auto">
          <a:xfrm>
            <a:off x="4722813" y="5754688"/>
            <a:ext cx="39688" cy="19050"/>
          </a:xfrm>
          <a:custGeom>
            <a:avLst/>
            <a:gdLst>
              <a:gd name="T0" fmla="*/ 0 w 25"/>
              <a:gd name="T1" fmla="*/ 12 h 12"/>
              <a:gd name="T2" fmla="*/ 5 w 25"/>
              <a:gd name="T3" fmla="*/ 9 h 12"/>
              <a:gd name="T4" fmla="*/ 7 w 25"/>
              <a:gd name="T5" fmla="*/ 9 h 12"/>
              <a:gd name="T6" fmla="*/ 12 w 25"/>
              <a:gd name="T7" fmla="*/ 9 h 12"/>
              <a:gd name="T8" fmla="*/ 12 w 25"/>
              <a:gd name="T9" fmla="*/ 8 h 12"/>
              <a:gd name="T10" fmla="*/ 12 w 25"/>
              <a:gd name="T11" fmla="*/ 6 h 12"/>
              <a:gd name="T12" fmla="*/ 16 w 25"/>
              <a:gd name="T13" fmla="*/ 4 h 12"/>
              <a:gd name="T14" fmla="*/ 22 w 25"/>
              <a:gd name="T15" fmla="*/ 2 h 12"/>
              <a:gd name="T16" fmla="*/ 23 w 25"/>
              <a:gd name="T17" fmla="*/ 2 h 12"/>
              <a:gd name="T18" fmla="*/ 23 w 25"/>
              <a:gd name="T19" fmla="*/ 1 h 12"/>
              <a:gd name="T20" fmla="*/ 25 w 25"/>
              <a:gd name="T21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2">
                <a:moveTo>
                  <a:pt x="0" y="12"/>
                </a:moveTo>
                <a:lnTo>
                  <a:pt x="5" y="9"/>
                </a:lnTo>
                <a:lnTo>
                  <a:pt x="7" y="9"/>
                </a:lnTo>
                <a:lnTo>
                  <a:pt x="12" y="9"/>
                </a:lnTo>
                <a:lnTo>
                  <a:pt x="12" y="8"/>
                </a:lnTo>
                <a:lnTo>
                  <a:pt x="12" y="6"/>
                </a:lnTo>
                <a:lnTo>
                  <a:pt x="16" y="4"/>
                </a:lnTo>
                <a:lnTo>
                  <a:pt x="22" y="2"/>
                </a:lnTo>
                <a:lnTo>
                  <a:pt x="23" y="2"/>
                </a:lnTo>
                <a:lnTo>
                  <a:pt x="23" y="1"/>
                </a:lnTo>
                <a:lnTo>
                  <a:pt x="2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1" name="Line 805"/>
          <p:cNvSpPr>
            <a:spLocks noChangeShapeType="1"/>
          </p:cNvSpPr>
          <p:nvPr/>
        </p:nvSpPr>
        <p:spPr bwMode="auto">
          <a:xfrm flipH="1" flipV="1">
            <a:off x="4852988" y="4397375"/>
            <a:ext cx="12700" cy="190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2" name="Freeform 806"/>
          <p:cNvSpPr>
            <a:spLocks/>
          </p:cNvSpPr>
          <p:nvPr/>
        </p:nvSpPr>
        <p:spPr bwMode="auto">
          <a:xfrm>
            <a:off x="4710113" y="4457700"/>
            <a:ext cx="249238" cy="222250"/>
          </a:xfrm>
          <a:custGeom>
            <a:avLst/>
            <a:gdLst>
              <a:gd name="T0" fmla="*/ 0 w 157"/>
              <a:gd name="T1" fmla="*/ 0 h 140"/>
              <a:gd name="T2" fmla="*/ 1 w 157"/>
              <a:gd name="T3" fmla="*/ 3 h 140"/>
              <a:gd name="T4" fmla="*/ 3 w 157"/>
              <a:gd name="T5" fmla="*/ 5 h 140"/>
              <a:gd name="T6" fmla="*/ 3 w 157"/>
              <a:gd name="T7" fmla="*/ 11 h 140"/>
              <a:gd name="T8" fmla="*/ 7 w 157"/>
              <a:gd name="T9" fmla="*/ 15 h 140"/>
              <a:gd name="T10" fmla="*/ 7 w 157"/>
              <a:gd name="T11" fmla="*/ 16 h 140"/>
              <a:gd name="T12" fmla="*/ 11 w 157"/>
              <a:gd name="T13" fmla="*/ 19 h 140"/>
              <a:gd name="T14" fmla="*/ 16 w 157"/>
              <a:gd name="T15" fmla="*/ 23 h 140"/>
              <a:gd name="T16" fmla="*/ 19 w 157"/>
              <a:gd name="T17" fmla="*/ 26 h 140"/>
              <a:gd name="T18" fmla="*/ 23 w 157"/>
              <a:gd name="T19" fmla="*/ 28 h 140"/>
              <a:gd name="T20" fmla="*/ 27 w 157"/>
              <a:gd name="T21" fmla="*/ 31 h 140"/>
              <a:gd name="T22" fmla="*/ 28 w 157"/>
              <a:gd name="T23" fmla="*/ 34 h 140"/>
              <a:gd name="T24" fmla="*/ 31 w 157"/>
              <a:gd name="T25" fmla="*/ 37 h 140"/>
              <a:gd name="T26" fmla="*/ 35 w 157"/>
              <a:gd name="T27" fmla="*/ 52 h 140"/>
              <a:gd name="T28" fmla="*/ 38 w 157"/>
              <a:gd name="T29" fmla="*/ 58 h 140"/>
              <a:gd name="T30" fmla="*/ 39 w 157"/>
              <a:gd name="T31" fmla="*/ 60 h 140"/>
              <a:gd name="T32" fmla="*/ 42 w 157"/>
              <a:gd name="T33" fmla="*/ 67 h 140"/>
              <a:gd name="T34" fmla="*/ 45 w 157"/>
              <a:gd name="T35" fmla="*/ 69 h 140"/>
              <a:gd name="T36" fmla="*/ 48 w 157"/>
              <a:gd name="T37" fmla="*/ 72 h 140"/>
              <a:gd name="T38" fmla="*/ 50 w 157"/>
              <a:gd name="T39" fmla="*/ 75 h 140"/>
              <a:gd name="T40" fmla="*/ 53 w 157"/>
              <a:gd name="T41" fmla="*/ 78 h 140"/>
              <a:gd name="T42" fmla="*/ 54 w 157"/>
              <a:gd name="T43" fmla="*/ 79 h 140"/>
              <a:gd name="T44" fmla="*/ 65 w 157"/>
              <a:gd name="T45" fmla="*/ 86 h 140"/>
              <a:gd name="T46" fmla="*/ 72 w 157"/>
              <a:gd name="T47" fmla="*/ 86 h 140"/>
              <a:gd name="T48" fmla="*/ 76 w 157"/>
              <a:gd name="T49" fmla="*/ 86 h 140"/>
              <a:gd name="T50" fmla="*/ 86 w 157"/>
              <a:gd name="T51" fmla="*/ 93 h 140"/>
              <a:gd name="T52" fmla="*/ 99 w 157"/>
              <a:gd name="T53" fmla="*/ 103 h 140"/>
              <a:gd name="T54" fmla="*/ 102 w 157"/>
              <a:gd name="T55" fmla="*/ 106 h 140"/>
              <a:gd name="T56" fmla="*/ 105 w 157"/>
              <a:gd name="T57" fmla="*/ 110 h 140"/>
              <a:gd name="T58" fmla="*/ 106 w 157"/>
              <a:gd name="T59" fmla="*/ 114 h 140"/>
              <a:gd name="T60" fmla="*/ 108 w 157"/>
              <a:gd name="T61" fmla="*/ 116 h 140"/>
              <a:gd name="T62" fmla="*/ 112 w 157"/>
              <a:gd name="T63" fmla="*/ 124 h 140"/>
              <a:gd name="T64" fmla="*/ 121 w 157"/>
              <a:gd name="T65" fmla="*/ 127 h 140"/>
              <a:gd name="T66" fmla="*/ 135 w 157"/>
              <a:gd name="T67" fmla="*/ 127 h 140"/>
              <a:gd name="T68" fmla="*/ 140 w 157"/>
              <a:gd name="T69" fmla="*/ 129 h 140"/>
              <a:gd name="T70" fmla="*/ 150 w 157"/>
              <a:gd name="T71" fmla="*/ 133 h 140"/>
              <a:gd name="T72" fmla="*/ 154 w 157"/>
              <a:gd name="T73" fmla="*/ 138 h 140"/>
              <a:gd name="T74" fmla="*/ 157 w 157"/>
              <a:gd name="T75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40">
                <a:moveTo>
                  <a:pt x="0" y="0"/>
                </a:moveTo>
                <a:lnTo>
                  <a:pt x="1" y="3"/>
                </a:lnTo>
                <a:lnTo>
                  <a:pt x="3" y="5"/>
                </a:lnTo>
                <a:lnTo>
                  <a:pt x="3" y="11"/>
                </a:lnTo>
                <a:lnTo>
                  <a:pt x="7" y="15"/>
                </a:lnTo>
                <a:lnTo>
                  <a:pt x="7" y="16"/>
                </a:lnTo>
                <a:lnTo>
                  <a:pt x="11" y="19"/>
                </a:lnTo>
                <a:lnTo>
                  <a:pt x="16" y="23"/>
                </a:lnTo>
                <a:lnTo>
                  <a:pt x="19" y="26"/>
                </a:lnTo>
                <a:lnTo>
                  <a:pt x="23" y="28"/>
                </a:lnTo>
                <a:lnTo>
                  <a:pt x="27" y="31"/>
                </a:lnTo>
                <a:lnTo>
                  <a:pt x="28" y="34"/>
                </a:lnTo>
                <a:lnTo>
                  <a:pt x="31" y="37"/>
                </a:lnTo>
                <a:lnTo>
                  <a:pt x="35" y="52"/>
                </a:lnTo>
                <a:lnTo>
                  <a:pt x="38" y="58"/>
                </a:lnTo>
                <a:lnTo>
                  <a:pt x="39" y="60"/>
                </a:lnTo>
                <a:lnTo>
                  <a:pt x="42" y="67"/>
                </a:lnTo>
                <a:lnTo>
                  <a:pt x="45" y="69"/>
                </a:lnTo>
                <a:lnTo>
                  <a:pt x="48" y="72"/>
                </a:lnTo>
                <a:lnTo>
                  <a:pt x="50" y="75"/>
                </a:lnTo>
                <a:lnTo>
                  <a:pt x="53" y="78"/>
                </a:lnTo>
                <a:lnTo>
                  <a:pt x="54" y="79"/>
                </a:lnTo>
                <a:lnTo>
                  <a:pt x="65" y="86"/>
                </a:lnTo>
                <a:lnTo>
                  <a:pt x="72" y="86"/>
                </a:lnTo>
                <a:lnTo>
                  <a:pt x="76" y="86"/>
                </a:lnTo>
                <a:lnTo>
                  <a:pt x="86" y="93"/>
                </a:lnTo>
                <a:lnTo>
                  <a:pt x="99" y="103"/>
                </a:lnTo>
                <a:lnTo>
                  <a:pt x="102" y="106"/>
                </a:lnTo>
                <a:lnTo>
                  <a:pt x="105" y="110"/>
                </a:lnTo>
                <a:lnTo>
                  <a:pt x="106" y="114"/>
                </a:lnTo>
                <a:lnTo>
                  <a:pt x="108" y="116"/>
                </a:lnTo>
                <a:lnTo>
                  <a:pt x="112" y="124"/>
                </a:lnTo>
                <a:lnTo>
                  <a:pt x="121" y="127"/>
                </a:lnTo>
                <a:lnTo>
                  <a:pt x="135" y="127"/>
                </a:lnTo>
                <a:lnTo>
                  <a:pt x="140" y="129"/>
                </a:lnTo>
                <a:lnTo>
                  <a:pt x="150" y="133"/>
                </a:lnTo>
                <a:lnTo>
                  <a:pt x="154" y="138"/>
                </a:lnTo>
                <a:lnTo>
                  <a:pt x="157" y="1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3" name="Freeform 807"/>
          <p:cNvSpPr>
            <a:spLocks noEditPoints="1"/>
          </p:cNvSpPr>
          <p:nvPr/>
        </p:nvSpPr>
        <p:spPr bwMode="auto">
          <a:xfrm>
            <a:off x="4064000" y="5534025"/>
            <a:ext cx="563563" cy="758825"/>
          </a:xfrm>
          <a:custGeom>
            <a:avLst/>
            <a:gdLst>
              <a:gd name="T0" fmla="*/ 344 w 355"/>
              <a:gd name="T1" fmla="*/ 140 h 478"/>
              <a:gd name="T2" fmla="*/ 345 w 355"/>
              <a:gd name="T3" fmla="*/ 129 h 478"/>
              <a:gd name="T4" fmla="*/ 352 w 355"/>
              <a:gd name="T5" fmla="*/ 121 h 478"/>
              <a:gd name="T6" fmla="*/ 354 w 355"/>
              <a:gd name="T7" fmla="*/ 118 h 478"/>
              <a:gd name="T8" fmla="*/ 351 w 355"/>
              <a:gd name="T9" fmla="*/ 114 h 478"/>
              <a:gd name="T10" fmla="*/ 354 w 355"/>
              <a:gd name="T11" fmla="*/ 110 h 478"/>
              <a:gd name="T12" fmla="*/ 354 w 355"/>
              <a:gd name="T13" fmla="*/ 109 h 478"/>
              <a:gd name="T14" fmla="*/ 116 w 355"/>
              <a:gd name="T15" fmla="*/ 473 h 478"/>
              <a:gd name="T16" fmla="*/ 126 w 355"/>
              <a:gd name="T17" fmla="*/ 477 h 478"/>
              <a:gd name="T18" fmla="*/ 131 w 355"/>
              <a:gd name="T19" fmla="*/ 477 h 478"/>
              <a:gd name="T20" fmla="*/ 139 w 355"/>
              <a:gd name="T21" fmla="*/ 477 h 478"/>
              <a:gd name="T22" fmla="*/ 146 w 355"/>
              <a:gd name="T23" fmla="*/ 478 h 478"/>
              <a:gd name="T24" fmla="*/ 152 w 355"/>
              <a:gd name="T25" fmla="*/ 478 h 478"/>
              <a:gd name="T26" fmla="*/ 168 w 355"/>
              <a:gd name="T27" fmla="*/ 477 h 478"/>
              <a:gd name="T28" fmla="*/ 184 w 355"/>
              <a:gd name="T29" fmla="*/ 471 h 478"/>
              <a:gd name="T30" fmla="*/ 59 w 355"/>
              <a:gd name="T31" fmla="*/ 1 h 478"/>
              <a:gd name="T32" fmla="*/ 66 w 355"/>
              <a:gd name="T33" fmla="*/ 0 h 478"/>
              <a:gd name="T34" fmla="*/ 18 w 355"/>
              <a:gd name="T35" fmla="*/ 270 h 478"/>
              <a:gd name="T36" fmla="*/ 10 w 355"/>
              <a:gd name="T37" fmla="*/ 276 h 478"/>
              <a:gd name="T38" fmla="*/ 7 w 355"/>
              <a:gd name="T39" fmla="*/ 283 h 478"/>
              <a:gd name="T40" fmla="*/ 4 w 355"/>
              <a:gd name="T41" fmla="*/ 294 h 478"/>
              <a:gd name="T42" fmla="*/ 2 w 355"/>
              <a:gd name="T43" fmla="*/ 298 h 478"/>
              <a:gd name="T44" fmla="*/ 0 w 355"/>
              <a:gd name="T45" fmla="*/ 312 h 478"/>
              <a:gd name="T46" fmla="*/ 4 w 355"/>
              <a:gd name="T47" fmla="*/ 335 h 478"/>
              <a:gd name="T48" fmla="*/ 17 w 355"/>
              <a:gd name="T49" fmla="*/ 343 h 478"/>
              <a:gd name="T50" fmla="*/ 22 w 355"/>
              <a:gd name="T51" fmla="*/ 346 h 478"/>
              <a:gd name="T52" fmla="*/ 25 w 355"/>
              <a:gd name="T53" fmla="*/ 350 h 478"/>
              <a:gd name="T54" fmla="*/ 22 w 355"/>
              <a:gd name="T55" fmla="*/ 354 h 478"/>
              <a:gd name="T56" fmla="*/ 28 w 355"/>
              <a:gd name="T57" fmla="*/ 360 h 478"/>
              <a:gd name="T58" fmla="*/ 34 w 355"/>
              <a:gd name="T59" fmla="*/ 361 h 478"/>
              <a:gd name="T60" fmla="*/ 37 w 355"/>
              <a:gd name="T61" fmla="*/ 357 h 478"/>
              <a:gd name="T62" fmla="*/ 41 w 355"/>
              <a:gd name="T63" fmla="*/ 355 h 478"/>
              <a:gd name="T64" fmla="*/ 48 w 355"/>
              <a:gd name="T65" fmla="*/ 364 h 478"/>
              <a:gd name="T66" fmla="*/ 48 w 355"/>
              <a:gd name="T67" fmla="*/ 36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5" h="478">
                <a:moveTo>
                  <a:pt x="349" y="141"/>
                </a:moveTo>
                <a:lnTo>
                  <a:pt x="344" y="140"/>
                </a:lnTo>
                <a:lnTo>
                  <a:pt x="344" y="136"/>
                </a:lnTo>
                <a:lnTo>
                  <a:pt x="345" y="129"/>
                </a:lnTo>
                <a:lnTo>
                  <a:pt x="348" y="128"/>
                </a:lnTo>
                <a:lnTo>
                  <a:pt x="352" y="121"/>
                </a:lnTo>
                <a:lnTo>
                  <a:pt x="354" y="120"/>
                </a:lnTo>
                <a:lnTo>
                  <a:pt x="354" y="118"/>
                </a:lnTo>
                <a:lnTo>
                  <a:pt x="354" y="117"/>
                </a:lnTo>
                <a:lnTo>
                  <a:pt x="351" y="114"/>
                </a:lnTo>
                <a:lnTo>
                  <a:pt x="351" y="111"/>
                </a:lnTo>
                <a:lnTo>
                  <a:pt x="354" y="110"/>
                </a:lnTo>
                <a:lnTo>
                  <a:pt x="355" y="110"/>
                </a:lnTo>
                <a:lnTo>
                  <a:pt x="354" y="109"/>
                </a:lnTo>
                <a:lnTo>
                  <a:pt x="354" y="109"/>
                </a:lnTo>
                <a:moveTo>
                  <a:pt x="116" y="473"/>
                </a:moveTo>
                <a:lnTo>
                  <a:pt x="122" y="475"/>
                </a:lnTo>
                <a:lnTo>
                  <a:pt x="126" y="477"/>
                </a:lnTo>
                <a:lnTo>
                  <a:pt x="130" y="477"/>
                </a:lnTo>
                <a:lnTo>
                  <a:pt x="131" y="477"/>
                </a:lnTo>
                <a:lnTo>
                  <a:pt x="134" y="475"/>
                </a:lnTo>
                <a:lnTo>
                  <a:pt x="139" y="477"/>
                </a:lnTo>
                <a:lnTo>
                  <a:pt x="145" y="478"/>
                </a:lnTo>
                <a:lnTo>
                  <a:pt x="146" y="478"/>
                </a:lnTo>
                <a:lnTo>
                  <a:pt x="148" y="478"/>
                </a:lnTo>
                <a:lnTo>
                  <a:pt x="152" y="478"/>
                </a:lnTo>
                <a:lnTo>
                  <a:pt x="153" y="478"/>
                </a:lnTo>
                <a:lnTo>
                  <a:pt x="168" y="477"/>
                </a:lnTo>
                <a:lnTo>
                  <a:pt x="182" y="475"/>
                </a:lnTo>
                <a:lnTo>
                  <a:pt x="184" y="471"/>
                </a:lnTo>
                <a:lnTo>
                  <a:pt x="188" y="467"/>
                </a:lnTo>
                <a:moveTo>
                  <a:pt x="59" y="1"/>
                </a:moveTo>
                <a:lnTo>
                  <a:pt x="63" y="1"/>
                </a:lnTo>
                <a:lnTo>
                  <a:pt x="66" y="0"/>
                </a:lnTo>
                <a:moveTo>
                  <a:pt x="19" y="268"/>
                </a:moveTo>
                <a:lnTo>
                  <a:pt x="18" y="270"/>
                </a:lnTo>
                <a:lnTo>
                  <a:pt x="14" y="274"/>
                </a:lnTo>
                <a:lnTo>
                  <a:pt x="10" y="276"/>
                </a:lnTo>
                <a:lnTo>
                  <a:pt x="8" y="279"/>
                </a:lnTo>
                <a:lnTo>
                  <a:pt x="7" y="283"/>
                </a:lnTo>
                <a:lnTo>
                  <a:pt x="6" y="287"/>
                </a:lnTo>
                <a:lnTo>
                  <a:pt x="4" y="294"/>
                </a:lnTo>
                <a:lnTo>
                  <a:pt x="3" y="297"/>
                </a:lnTo>
                <a:lnTo>
                  <a:pt x="2" y="298"/>
                </a:lnTo>
                <a:lnTo>
                  <a:pt x="0" y="302"/>
                </a:lnTo>
                <a:lnTo>
                  <a:pt x="0" y="312"/>
                </a:lnTo>
                <a:lnTo>
                  <a:pt x="3" y="328"/>
                </a:lnTo>
                <a:lnTo>
                  <a:pt x="4" y="335"/>
                </a:lnTo>
                <a:lnTo>
                  <a:pt x="10" y="339"/>
                </a:lnTo>
                <a:lnTo>
                  <a:pt x="17" y="343"/>
                </a:lnTo>
                <a:lnTo>
                  <a:pt x="21" y="345"/>
                </a:lnTo>
                <a:lnTo>
                  <a:pt x="22" y="346"/>
                </a:lnTo>
                <a:lnTo>
                  <a:pt x="25" y="349"/>
                </a:lnTo>
                <a:lnTo>
                  <a:pt x="25" y="350"/>
                </a:lnTo>
                <a:lnTo>
                  <a:pt x="23" y="353"/>
                </a:lnTo>
                <a:lnTo>
                  <a:pt x="22" y="354"/>
                </a:lnTo>
                <a:lnTo>
                  <a:pt x="25" y="360"/>
                </a:lnTo>
                <a:lnTo>
                  <a:pt x="28" y="360"/>
                </a:lnTo>
                <a:lnTo>
                  <a:pt x="29" y="361"/>
                </a:lnTo>
                <a:lnTo>
                  <a:pt x="34" y="361"/>
                </a:lnTo>
                <a:lnTo>
                  <a:pt x="34" y="360"/>
                </a:lnTo>
                <a:lnTo>
                  <a:pt x="37" y="357"/>
                </a:lnTo>
                <a:lnTo>
                  <a:pt x="38" y="354"/>
                </a:lnTo>
                <a:lnTo>
                  <a:pt x="41" y="355"/>
                </a:lnTo>
                <a:lnTo>
                  <a:pt x="47" y="364"/>
                </a:lnTo>
                <a:lnTo>
                  <a:pt x="48" y="364"/>
                </a:lnTo>
                <a:lnTo>
                  <a:pt x="47" y="366"/>
                </a:lnTo>
                <a:lnTo>
                  <a:pt x="48" y="36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4" name="Freeform 809"/>
          <p:cNvSpPr>
            <a:spLocks noEditPoints="1"/>
          </p:cNvSpPr>
          <p:nvPr/>
        </p:nvSpPr>
        <p:spPr bwMode="auto">
          <a:xfrm>
            <a:off x="4354513" y="1081088"/>
            <a:ext cx="3197225" cy="4143375"/>
          </a:xfrm>
          <a:custGeom>
            <a:avLst/>
            <a:gdLst>
              <a:gd name="T0" fmla="*/ 2012 w 2014"/>
              <a:gd name="T1" fmla="*/ 111 h 2610"/>
              <a:gd name="T2" fmla="*/ 2010 w 2014"/>
              <a:gd name="T3" fmla="*/ 111 h 2610"/>
              <a:gd name="T4" fmla="*/ 2004 w 2014"/>
              <a:gd name="T5" fmla="*/ 106 h 2610"/>
              <a:gd name="T6" fmla="*/ 2003 w 2014"/>
              <a:gd name="T7" fmla="*/ 102 h 2610"/>
              <a:gd name="T8" fmla="*/ 1999 w 2014"/>
              <a:gd name="T9" fmla="*/ 90 h 2610"/>
              <a:gd name="T10" fmla="*/ 1999 w 2014"/>
              <a:gd name="T11" fmla="*/ 85 h 2610"/>
              <a:gd name="T12" fmla="*/ 1997 w 2014"/>
              <a:gd name="T13" fmla="*/ 64 h 2610"/>
              <a:gd name="T14" fmla="*/ 2004 w 2014"/>
              <a:gd name="T15" fmla="*/ 54 h 2610"/>
              <a:gd name="T16" fmla="*/ 2010 w 2014"/>
              <a:gd name="T17" fmla="*/ 51 h 2610"/>
              <a:gd name="T18" fmla="*/ 2011 w 2014"/>
              <a:gd name="T19" fmla="*/ 47 h 2610"/>
              <a:gd name="T20" fmla="*/ 2010 w 2014"/>
              <a:gd name="T21" fmla="*/ 43 h 2610"/>
              <a:gd name="T22" fmla="*/ 2004 w 2014"/>
              <a:gd name="T23" fmla="*/ 38 h 2610"/>
              <a:gd name="T24" fmla="*/ 2003 w 2014"/>
              <a:gd name="T25" fmla="*/ 28 h 2610"/>
              <a:gd name="T26" fmla="*/ 2007 w 2014"/>
              <a:gd name="T27" fmla="*/ 21 h 2610"/>
              <a:gd name="T28" fmla="*/ 2014 w 2014"/>
              <a:gd name="T29" fmla="*/ 4 h 2610"/>
              <a:gd name="T30" fmla="*/ 2014 w 2014"/>
              <a:gd name="T31" fmla="*/ 0 h 2610"/>
              <a:gd name="T32" fmla="*/ 2010 w 2014"/>
              <a:gd name="T33" fmla="*/ 0 h 2610"/>
              <a:gd name="T34" fmla="*/ 2007 w 2014"/>
              <a:gd name="T35" fmla="*/ 1 h 2610"/>
              <a:gd name="T36" fmla="*/ 2004 w 2014"/>
              <a:gd name="T37" fmla="*/ 1 h 2610"/>
              <a:gd name="T38" fmla="*/ 2000 w 2014"/>
              <a:gd name="T39" fmla="*/ 0 h 2610"/>
              <a:gd name="T40" fmla="*/ 1 w 2014"/>
              <a:gd name="T41" fmla="*/ 2610 h 2610"/>
              <a:gd name="T42" fmla="*/ 1 w 2014"/>
              <a:gd name="T43" fmla="*/ 2605 h 2610"/>
              <a:gd name="T44" fmla="*/ 0 w 2014"/>
              <a:gd name="T45" fmla="*/ 2600 h 2610"/>
              <a:gd name="T46" fmla="*/ 3 w 2014"/>
              <a:gd name="T47" fmla="*/ 2599 h 2610"/>
              <a:gd name="T48" fmla="*/ 8 w 2014"/>
              <a:gd name="T49" fmla="*/ 2589 h 2610"/>
              <a:gd name="T50" fmla="*/ 11 w 2014"/>
              <a:gd name="T51" fmla="*/ 2577 h 2610"/>
              <a:gd name="T52" fmla="*/ 11 w 2014"/>
              <a:gd name="T53" fmla="*/ 2571 h 2610"/>
              <a:gd name="T54" fmla="*/ 12 w 2014"/>
              <a:gd name="T55" fmla="*/ 2570 h 2610"/>
              <a:gd name="T56" fmla="*/ 14 w 2014"/>
              <a:gd name="T57" fmla="*/ 2567 h 2610"/>
              <a:gd name="T58" fmla="*/ 1152 w 2014"/>
              <a:gd name="T59" fmla="*/ 924 h 2610"/>
              <a:gd name="T60" fmla="*/ 1157 w 2014"/>
              <a:gd name="T61" fmla="*/ 927 h 2610"/>
              <a:gd name="T62" fmla="*/ 1157 w 2014"/>
              <a:gd name="T63" fmla="*/ 930 h 2610"/>
              <a:gd name="T64" fmla="*/ 1156 w 2014"/>
              <a:gd name="T65" fmla="*/ 934 h 2610"/>
              <a:gd name="T66" fmla="*/ 1157 w 2014"/>
              <a:gd name="T67" fmla="*/ 936 h 2610"/>
              <a:gd name="T68" fmla="*/ 1158 w 2014"/>
              <a:gd name="T69" fmla="*/ 938 h 2610"/>
              <a:gd name="T70" fmla="*/ 1162 w 2014"/>
              <a:gd name="T71" fmla="*/ 939 h 2610"/>
              <a:gd name="T72" fmla="*/ 1164 w 2014"/>
              <a:gd name="T73" fmla="*/ 939 h 2610"/>
              <a:gd name="T74" fmla="*/ 1167 w 2014"/>
              <a:gd name="T75" fmla="*/ 945 h 2610"/>
              <a:gd name="T76" fmla="*/ 1167 w 2014"/>
              <a:gd name="T77" fmla="*/ 949 h 2610"/>
              <a:gd name="T78" fmla="*/ 1164 w 2014"/>
              <a:gd name="T79" fmla="*/ 953 h 2610"/>
              <a:gd name="T80" fmla="*/ 1162 w 2014"/>
              <a:gd name="T81" fmla="*/ 955 h 2610"/>
              <a:gd name="T82" fmla="*/ 1162 w 2014"/>
              <a:gd name="T83" fmla="*/ 962 h 2610"/>
              <a:gd name="T84" fmla="*/ 1160 w 2014"/>
              <a:gd name="T85" fmla="*/ 969 h 2610"/>
              <a:gd name="T86" fmla="*/ 1158 w 2014"/>
              <a:gd name="T87" fmla="*/ 970 h 2610"/>
              <a:gd name="T88" fmla="*/ 1156 w 2014"/>
              <a:gd name="T89" fmla="*/ 972 h 2610"/>
              <a:gd name="T90" fmla="*/ 1153 w 2014"/>
              <a:gd name="T91" fmla="*/ 976 h 2610"/>
              <a:gd name="T92" fmla="*/ 1153 w 2014"/>
              <a:gd name="T93" fmla="*/ 985 h 2610"/>
              <a:gd name="T94" fmla="*/ 1149 w 2014"/>
              <a:gd name="T95" fmla="*/ 994 h 2610"/>
              <a:gd name="T96" fmla="*/ 1147 w 2014"/>
              <a:gd name="T97" fmla="*/ 1002 h 2610"/>
              <a:gd name="T98" fmla="*/ 1146 w 2014"/>
              <a:gd name="T99" fmla="*/ 1015 h 2610"/>
              <a:gd name="T100" fmla="*/ 1145 w 2014"/>
              <a:gd name="T101" fmla="*/ 1025 h 2610"/>
              <a:gd name="T102" fmla="*/ 1145 w 2014"/>
              <a:gd name="T103" fmla="*/ 1030 h 2610"/>
              <a:gd name="T104" fmla="*/ 1156 w 2014"/>
              <a:gd name="T105" fmla="*/ 1043 h 2610"/>
              <a:gd name="T106" fmla="*/ 1157 w 2014"/>
              <a:gd name="T107" fmla="*/ 1044 h 2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14" h="2610">
                <a:moveTo>
                  <a:pt x="2012" y="111"/>
                </a:moveTo>
                <a:lnTo>
                  <a:pt x="2010" y="111"/>
                </a:lnTo>
                <a:lnTo>
                  <a:pt x="2004" y="106"/>
                </a:lnTo>
                <a:lnTo>
                  <a:pt x="2003" y="102"/>
                </a:lnTo>
                <a:lnTo>
                  <a:pt x="1999" y="90"/>
                </a:lnTo>
                <a:lnTo>
                  <a:pt x="1999" y="85"/>
                </a:lnTo>
                <a:lnTo>
                  <a:pt x="1997" y="64"/>
                </a:lnTo>
                <a:lnTo>
                  <a:pt x="2004" y="54"/>
                </a:lnTo>
                <a:lnTo>
                  <a:pt x="2010" y="51"/>
                </a:lnTo>
                <a:lnTo>
                  <a:pt x="2011" y="47"/>
                </a:lnTo>
                <a:lnTo>
                  <a:pt x="2010" y="43"/>
                </a:lnTo>
                <a:lnTo>
                  <a:pt x="2004" y="38"/>
                </a:lnTo>
                <a:lnTo>
                  <a:pt x="2003" y="28"/>
                </a:lnTo>
                <a:lnTo>
                  <a:pt x="2007" y="21"/>
                </a:lnTo>
                <a:lnTo>
                  <a:pt x="2014" y="4"/>
                </a:lnTo>
                <a:lnTo>
                  <a:pt x="2014" y="0"/>
                </a:lnTo>
                <a:lnTo>
                  <a:pt x="2010" y="0"/>
                </a:lnTo>
                <a:lnTo>
                  <a:pt x="2007" y="1"/>
                </a:lnTo>
                <a:lnTo>
                  <a:pt x="2004" y="1"/>
                </a:lnTo>
                <a:lnTo>
                  <a:pt x="2000" y="0"/>
                </a:lnTo>
                <a:moveTo>
                  <a:pt x="1" y="2610"/>
                </a:moveTo>
                <a:lnTo>
                  <a:pt x="1" y="2605"/>
                </a:lnTo>
                <a:lnTo>
                  <a:pt x="0" y="2600"/>
                </a:lnTo>
                <a:lnTo>
                  <a:pt x="3" y="2599"/>
                </a:lnTo>
                <a:lnTo>
                  <a:pt x="8" y="2589"/>
                </a:lnTo>
                <a:lnTo>
                  <a:pt x="11" y="2577"/>
                </a:lnTo>
                <a:lnTo>
                  <a:pt x="11" y="2571"/>
                </a:lnTo>
                <a:lnTo>
                  <a:pt x="12" y="2570"/>
                </a:lnTo>
                <a:lnTo>
                  <a:pt x="14" y="2567"/>
                </a:lnTo>
                <a:moveTo>
                  <a:pt x="1152" y="924"/>
                </a:moveTo>
                <a:lnTo>
                  <a:pt x="1157" y="927"/>
                </a:lnTo>
                <a:lnTo>
                  <a:pt x="1157" y="930"/>
                </a:lnTo>
                <a:lnTo>
                  <a:pt x="1156" y="934"/>
                </a:lnTo>
                <a:lnTo>
                  <a:pt x="1157" y="936"/>
                </a:lnTo>
                <a:lnTo>
                  <a:pt x="1158" y="938"/>
                </a:lnTo>
                <a:lnTo>
                  <a:pt x="1162" y="939"/>
                </a:lnTo>
                <a:lnTo>
                  <a:pt x="1164" y="939"/>
                </a:lnTo>
                <a:lnTo>
                  <a:pt x="1167" y="945"/>
                </a:lnTo>
                <a:lnTo>
                  <a:pt x="1167" y="949"/>
                </a:lnTo>
                <a:lnTo>
                  <a:pt x="1164" y="953"/>
                </a:lnTo>
                <a:lnTo>
                  <a:pt x="1162" y="955"/>
                </a:lnTo>
                <a:lnTo>
                  <a:pt x="1162" y="962"/>
                </a:lnTo>
                <a:lnTo>
                  <a:pt x="1160" y="969"/>
                </a:lnTo>
                <a:lnTo>
                  <a:pt x="1158" y="970"/>
                </a:lnTo>
                <a:lnTo>
                  <a:pt x="1156" y="972"/>
                </a:lnTo>
                <a:lnTo>
                  <a:pt x="1153" y="976"/>
                </a:lnTo>
                <a:lnTo>
                  <a:pt x="1153" y="985"/>
                </a:lnTo>
                <a:lnTo>
                  <a:pt x="1149" y="994"/>
                </a:lnTo>
                <a:lnTo>
                  <a:pt x="1147" y="1002"/>
                </a:lnTo>
                <a:lnTo>
                  <a:pt x="1146" y="1015"/>
                </a:lnTo>
                <a:lnTo>
                  <a:pt x="1145" y="1025"/>
                </a:lnTo>
                <a:lnTo>
                  <a:pt x="1145" y="1030"/>
                </a:lnTo>
                <a:lnTo>
                  <a:pt x="1156" y="1043"/>
                </a:lnTo>
                <a:lnTo>
                  <a:pt x="1157" y="104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5" name="Freeform 810"/>
          <p:cNvSpPr>
            <a:spLocks/>
          </p:cNvSpPr>
          <p:nvPr/>
        </p:nvSpPr>
        <p:spPr bwMode="auto">
          <a:xfrm>
            <a:off x="4579938" y="4970463"/>
            <a:ext cx="168275" cy="60325"/>
          </a:xfrm>
          <a:custGeom>
            <a:avLst/>
            <a:gdLst>
              <a:gd name="T0" fmla="*/ 105 w 106"/>
              <a:gd name="T1" fmla="*/ 35 h 38"/>
              <a:gd name="T2" fmla="*/ 106 w 106"/>
              <a:gd name="T3" fmla="*/ 29 h 38"/>
              <a:gd name="T4" fmla="*/ 104 w 106"/>
              <a:gd name="T5" fmla="*/ 27 h 38"/>
              <a:gd name="T6" fmla="*/ 102 w 106"/>
              <a:gd name="T7" fmla="*/ 23 h 38"/>
              <a:gd name="T8" fmla="*/ 104 w 106"/>
              <a:gd name="T9" fmla="*/ 15 h 38"/>
              <a:gd name="T10" fmla="*/ 102 w 106"/>
              <a:gd name="T11" fmla="*/ 14 h 38"/>
              <a:gd name="T12" fmla="*/ 101 w 106"/>
              <a:gd name="T13" fmla="*/ 14 h 38"/>
              <a:gd name="T14" fmla="*/ 97 w 106"/>
              <a:gd name="T15" fmla="*/ 15 h 38"/>
              <a:gd name="T16" fmla="*/ 94 w 106"/>
              <a:gd name="T17" fmla="*/ 15 h 38"/>
              <a:gd name="T18" fmla="*/ 93 w 106"/>
              <a:gd name="T19" fmla="*/ 15 h 38"/>
              <a:gd name="T20" fmla="*/ 90 w 106"/>
              <a:gd name="T21" fmla="*/ 15 h 38"/>
              <a:gd name="T22" fmla="*/ 82 w 106"/>
              <a:gd name="T23" fmla="*/ 14 h 38"/>
              <a:gd name="T24" fmla="*/ 72 w 106"/>
              <a:gd name="T25" fmla="*/ 12 h 38"/>
              <a:gd name="T26" fmla="*/ 68 w 106"/>
              <a:gd name="T27" fmla="*/ 7 h 38"/>
              <a:gd name="T28" fmla="*/ 67 w 106"/>
              <a:gd name="T29" fmla="*/ 5 h 38"/>
              <a:gd name="T30" fmla="*/ 64 w 106"/>
              <a:gd name="T31" fmla="*/ 4 h 38"/>
              <a:gd name="T32" fmla="*/ 59 w 106"/>
              <a:gd name="T33" fmla="*/ 0 h 38"/>
              <a:gd name="T34" fmla="*/ 49 w 106"/>
              <a:gd name="T35" fmla="*/ 4 h 38"/>
              <a:gd name="T36" fmla="*/ 48 w 106"/>
              <a:gd name="T37" fmla="*/ 14 h 38"/>
              <a:gd name="T38" fmla="*/ 45 w 106"/>
              <a:gd name="T39" fmla="*/ 14 h 38"/>
              <a:gd name="T40" fmla="*/ 41 w 106"/>
              <a:gd name="T41" fmla="*/ 23 h 38"/>
              <a:gd name="T42" fmla="*/ 35 w 106"/>
              <a:gd name="T43" fmla="*/ 26 h 38"/>
              <a:gd name="T44" fmla="*/ 27 w 106"/>
              <a:gd name="T45" fmla="*/ 33 h 38"/>
              <a:gd name="T46" fmla="*/ 24 w 106"/>
              <a:gd name="T47" fmla="*/ 31 h 38"/>
              <a:gd name="T48" fmla="*/ 19 w 106"/>
              <a:gd name="T49" fmla="*/ 30 h 38"/>
              <a:gd name="T50" fmla="*/ 15 w 106"/>
              <a:gd name="T51" fmla="*/ 31 h 38"/>
              <a:gd name="T52" fmla="*/ 11 w 106"/>
              <a:gd name="T53" fmla="*/ 33 h 38"/>
              <a:gd name="T54" fmla="*/ 7 w 106"/>
              <a:gd name="T55" fmla="*/ 34 h 38"/>
              <a:gd name="T56" fmla="*/ 1 w 106"/>
              <a:gd name="T57" fmla="*/ 35 h 38"/>
              <a:gd name="T58" fmla="*/ 0 w 106"/>
              <a:gd name="T59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6" h="38">
                <a:moveTo>
                  <a:pt x="105" y="35"/>
                </a:moveTo>
                <a:lnTo>
                  <a:pt x="106" y="29"/>
                </a:lnTo>
                <a:lnTo>
                  <a:pt x="104" y="27"/>
                </a:lnTo>
                <a:lnTo>
                  <a:pt x="102" y="23"/>
                </a:lnTo>
                <a:lnTo>
                  <a:pt x="104" y="15"/>
                </a:lnTo>
                <a:lnTo>
                  <a:pt x="102" y="14"/>
                </a:lnTo>
                <a:lnTo>
                  <a:pt x="101" y="14"/>
                </a:lnTo>
                <a:lnTo>
                  <a:pt x="97" y="15"/>
                </a:lnTo>
                <a:lnTo>
                  <a:pt x="94" y="15"/>
                </a:lnTo>
                <a:lnTo>
                  <a:pt x="93" y="15"/>
                </a:lnTo>
                <a:lnTo>
                  <a:pt x="90" y="15"/>
                </a:lnTo>
                <a:lnTo>
                  <a:pt x="82" y="14"/>
                </a:lnTo>
                <a:lnTo>
                  <a:pt x="72" y="12"/>
                </a:lnTo>
                <a:lnTo>
                  <a:pt x="68" y="7"/>
                </a:lnTo>
                <a:lnTo>
                  <a:pt x="67" y="5"/>
                </a:lnTo>
                <a:lnTo>
                  <a:pt x="64" y="4"/>
                </a:lnTo>
                <a:lnTo>
                  <a:pt x="59" y="0"/>
                </a:lnTo>
                <a:lnTo>
                  <a:pt x="49" y="4"/>
                </a:lnTo>
                <a:lnTo>
                  <a:pt x="48" y="14"/>
                </a:lnTo>
                <a:lnTo>
                  <a:pt x="45" y="14"/>
                </a:lnTo>
                <a:lnTo>
                  <a:pt x="41" y="23"/>
                </a:lnTo>
                <a:lnTo>
                  <a:pt x="35" y="26"/>
                </a:lnTo>
                <a:lnTo>
                  <a:pt x="27" y="33"/>
                </a:lnTo>
                <a:lnTo>
                  <a:pt x="24" y="31"/>
                </a:lnTo>
                <a:lnTo>
                  <a:pt x="19" y="30"/>
                </a:lnTo>
                <a:lnTo>
                  <a:pt x="15" y="31"/>
                </a:lnTo>
                <a:lnTo>
                  <a:pt x="11" y="33"/>
                </a:lnTo>
                <a:lnTo>
                  <a:pt x="7" y="34"/>
                </a:lnTo>
                <a:lnTo>
                  <a:pt x="1" y="35"/>
                </a:lnTo>
                <a:lnTo>
                  <a:pt x="0" y="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6" name="Freeform 811"/>
          <p:cNvSpPr>
            <a:spLocks noEditPoints="1"/>
          </p:cNvSpPr>
          <p:nvPr/>
        </p:nvSpPr>
        <p:spPr bwMode="auto">
          <a:xfrm>
            <a:off x="5032375" y="5618163"/>
            <a:ext cx="203200" cy="49213"/>
          </a:xfrm>
          <a:custGeom>
            <a:avLst/>
            <a:gdLst>
              <a:gd name="T0" fmla="*/ 3 w 128"/>
              <a:gd name="T1" fmla="*/ 30 h 31"/>
              <a:gd name="T2" fmla="*/ 0 w 128"/>
              <a:gd name="T3" fmla="*/ 31 h 31"/>
              <a:gd name="T4" fmla="*/ 122 w 128"/>
              <a:gd name="T5" fmla="*/ 0 h 31"/>
              <a:gd name="T6" fmla="*/ 124 w 128"/>
              <a:gd name="T7" fmla="*/ 0 h 31"/>
              <a:gd name="T8" fmla="*/ 126 w 128"/>
              <a:gd name="T9" fmla="*/ 0 h 31"/>
              <a:gd name="T10" fmla="*/ 128 w 128"/>
              <a:gd name="T11" fmla="*/ 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8" h="31">
                <a:moveTo>
                  <a:pt x="3" y="30"/>
                </a:moveTo>
                <a:lnTo>
                  <a:pt x="0" y="31"/>
                </a:lnTo>
                <a:moveTo>
                  <a:pt x="122" y="0"/>
                </a:moveTo>
                <a:lnTo>
                  <a:pt x="124" y="0"/>
                </a:lnTo>
                <a:lnTo>
                  <a:pt x="126" y="0"/>
                </a:lnTo>
                <a:lnTo>
                  <a:pt x="128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7" name="Freeform 812"/>
          <p:cNvSpPr>
            <a:spLocks/>
          </p:cNvSpPr>
          <p:nvPr/>
        </p:nvSpPr>
        <p:spPr bwMode="auto">
          <a:xfrm>
            <a:off x="4738688" y="4251326"/>
            <a:ext cx="6350" cy="23813"/>
          </a:xfrm>
          <a:custGeom>
            <a:avLst/>
            <a:gdLst>
              <a:gd name="T0" fmla="*/ 0 w 4"/>
              <a:gd name="T1" fmla="*/ 0 h 15"/>
              <a:gd name="T2" fmla="*/ 0 w 4"/>
              <a:gd name="T3" fmla="*/ 2 h 15"/>
              <a:gd name="T4" fmla="*/ 2 w 4"/>
              <a:gd name="T5" fmla="*/ 6 h 15"/>
              <a:gd name="T6" fmla="*/ 4 w 4"/>
              <a:gd name="T7" fmla="*/ 10 h 15"/>
              <a:gd name="T8" fmla="*/ 4 w 4"/>
              <a:gd name="T9" fmla="*/ 11 h 15"/>
              <a:gd name="T10" fmla="*/ 2 w 4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5">
                <a:moveTo>
                  <a:pt x="0" y="0"/>
                </a:moveTo>
                <a:lnTo>
                  <a:pt x="0" y="2"/>
                </a:lnTo>
                <a:lnTo>
                  <a:pt x="2" y="6"/>
                </a:lnTo>
                <a:lnTo>
                  <a:pt x="4" y="10"/>
                </a:lnTo>
                <a:lnTo>
                  <a:pt x="4" y="11"/>
                </a:lnTo>
                <a:lnTo>
                  <a:pt x="2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8" name="Freeform 813"/>
          <p:cNvSpPr>
            <a:spLocks noEditPoints="1"/>
          </p:cNvSpPr>
          <p:nvPr/>
        </p:nvSpPr>
        <p:spPr bwMode="auto">
          <a:xfrm>
            <a:off x="5119688" y="858838"/>
            <a:ext cx="2466975" cy="4648200"/>
          </a:xfrm>
          <a:custGeom>
            <a:avLst/>
            <a:gdLst>
              <a:gd name="T0" fmla="*/ 1554 w 1554"/>
              <a:gd name="T1" fmla="*/ 18 h 2928"/>
              <a:gd name="T2" fmla="*/ 1554 w 1554"/>
              <a:gd name="T3" fmla="*/ 11 h 2928"/>
              <a:gd name="T4" fmla="*/ 1554 w 1554"/>
              <a:gd name="T5" fmla="*/ 5 h 2928"/>
              <a:gd name="T6" fmla="*/ 1551 w 1554"/>
              <a:gd name="T7" fmla="*/ 2 h 2928"/>
              <a:gd name="T8" fmla="*/ 1551 w 1554"/>
              <a:gd name="T9" fmla="*/ 0 h 2928"/>
              <a:gd name="T10" fmla="*/ 0 w 1554"/>
              <a:gd name="T11" fmla="*/ 2927 h 2928"/>
              <a:gd name="T12" fmla="*/ 1 w 1554"/>
              <a:gd name="T13" fmla="*/ 2927 h 2928"/>
              <a:gd name="T14" fmla="*/ 4 w 1554"/>
              <a:gd name="T15" fmla="*/ 2928 h 2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54" h="2928">
                <a:moveTo>
                  <a:pt x="1554" y="18"/>
                </a:moveTo>
                <a:lnTo>
                  <a:pt x="1554" y="11"/>
                </a:lnTo>
                <a:lnTo>
                  <a:pt x="1554" y="5"/>
                </a:lnTo>
                <a:lnTo>
                  <a:pt x="1551" y="2"/>
                </a:lnTo>
                <a:lnTo>
                  <a:pt x="1551" y="0"/>
                </a:lnTo>
                <a:moveTo>
                  <a:pt x="0" y="2927"/>
                </a:moveTo>
                <a:lnTo>
                  <a:pt x="1" y="2927"/>
                </a:lnTo>
                <a:lnTo>
                  <a:pt x="4" y="292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9" name="Freeform 814"/>
          <p:cNvSpPr>
            <a:spLocks noEditPoints="1"/>
          </p:cNvSpPr>
          <p:nvPr/>
        </p:nvSpPr>
        <p:spPr bwMode="auto">
          <a:xfrm>
            <a:off x="4391025" y="4430713"/>
            <a:ext cx="946150" cy="1517650"/>
          </a:xfrm>
          <a:custGeom>
            <a:avLst/>
            <a:gdLst>
              <a:gd name="T0" fmla="*/ 596 w 596"/>
              <a:gd name="T1" fmla="*/ 956 h 956"/>
              <a:gd name="T2" fmla="*/ 590 w 596"/>
              <a:gd name="T3" fmla="*/ 956 h 956"/>
              <a:gd name="T4" fmla="*/ 584 w 596"/>
              <a:gd name="T5" fmla="*/ 956 h 956"/>
              <a:gd name="T6" fmla="*/ 581 w 596"/>
              <a:gd name="T7" fmla="*/ 956 h 956"/>
              <a:gd name="T8" fmla="*/ 580 w 596"/>
              <a:gd name="T9" fmla="*/ 956 h 956"/>
              <a:gd name="T10" fmla="*/ 0 w 596"/>
              <a:gd name="T11" fmla="*/ 0 h 956"/>
              <a:gd name="T12" fmla="*/ 3 w 596"/>
              <a:gd name="T13" fmla="*/ 0 h 956"/>
              <a:gd name="T14" fmla="*/ 3 w 596"/>
              <a:gd name="T15" fmla="*/ 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96" h="956">
                <a:moveTo>
                  <a:pt x="596" y="956"/>
                </a:moveTo>
                <a:lnTo>
                  <a:pt x="590" y="956"/>
                </a:lnTo>
                <a:lnTo>
                  <a:pt x="584" y="956"/>
                </a:lnTo>
                <a:lnTo>
                  <a:pt x="581" y="956"/>
                </a:lnTo>
                <a:lnTo>
                  <a:pt x="580" y="956"/>
                </a:lnTo>
                <a:moveTo>
                  <a:pt x="0" y="0"/>
                </a:moveTo>
                <a:lnTo>
                  <a:pt x="3" y="0"/>
                </a:lnTo>
                <a:lnTo>
                  <a:pt x="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0" name="Freeform 815"/>
          <p:cNvSpPr>
            <a:spLocks/>
          </p:cNvSpPr>
          <p:nvPr/>
        </p:nvSpPr>
        <p:spPr bwMode="auto">
          <a:xfrm>
            <a:off x="6945313" y="1563688"/>
            <a:ext cx="30163" cy="9525"/>
          </a:xfrm>
          <a:custGeom>
            <a:avLst/>
            <a:gdLst>
              <a:gd name="T0" fmla="*/ 19 w 19"/>
              <a:gd name="T1" fmla="*/ 6 h 6"/>
              <a:gd name="T2" fmla="*/ 7 w 19"/>
              <a:gd name="T3" fmla="*/ 2 h 6"/>
              <a:gd name="T4" fmla="*/ 5 w 19"/>
              <a:gd name="T5" fmla="*/ 2 h 6"/>
              <a:gd name="T6" fmla="*/ 0 w 19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6">
                <a:moveTo>
                  <a:pt x="19" y="6"/>
                </a:moveTo>
                <a:lnTo>
                  <a:pt x="7" y="2"/>
                </a:lnTo>
                <a:lnTo>
                  <a:pt x="5" y="2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1" name="Freeform 816"/>
          <p:cNvSpPr>
            <a:spLocks/>
          </p:cNvSpPr>
          <p:nvPr/>
        </p:nvSpPr>
        <p:spPr bwMode="auto">
          <a:xfrm>
            <a:off x="4162425" y="4635501"/>
            <a:ext cx="14288" cy="9525"/>
          </a:xfrm>
          <a:custGeom>
            <a:avLst/>
            <a:gdLst>
              <a:gd name="T0" fmla="*/ 0 w 9"/>
              <a:gd name="T1" fmla="*/ 0 h 6"/>
              <a:gd name="T2" fmla="*/ 1 w 9"/>
              <a:gd name="T3" fmla="*/ 2 h 6"/>
              <a:gd name="T4" fmla="*/ 2 w 9"/>
              <a:gd name="T5" fmla="*/ 4 h 6"/>
              <a:gd name="T6" fmla="*/ 4 w 9"/>
              <a:gd name="T7" fmla="*/ 4 h 6"/>
              <a:gd name="T8" fmla="*/ 8 w 9"/>
              <a:gd name="T9" fmla="*/ 6 h 6"/>
              <a:gd name="T10" fmla="*/ 9 w 9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6">
                <a:moveTo>
                  <a:pt x="0" y="0"/>
                </a:moveTo>
                <a:lnTo>
                  <a:pt x="1" y="2"/>
                </a:lnTo>
                <a:lnTo>
                  <a:pt x="2" y="4"/>
                </a:lnTo>
                <a:lnTo>
                  <a:pt x="4" y="4"/>
                </a:lnTo>
                <a:lnTo>
                  <a:pt x="8" y="6"/>
                </a:lnTo>
                <a:lnTo>
                  <a:pt x="9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2" name="Freeform 817"/>
          <p:cNvSpPr>
            <a:spLocks noEditPoints="1"/>
          </p:cNvSpPr>
          <p:nvPr/>
        </p:nvSpPr>
        <p:spPr bwMode="auto">
          <a:xfrm>
            <a:off x="4740275" y="5238751"/>
            <a:ext cx="457200" cy="950913"/>
          </a:xfrm>
          <a:custGeom>
            <a:avLst/>
            <a:gdLst>
              <a:gd name="T0" fmla="*/ 256 w 288"/>
              <a:gd name="T1" fmla="*/ 0 h 599"/>
              <a:gd name="T2" fmla="*/ 256 w 288"/>
              <a:gd name="T3" fmla="*/ 6 h 599"/>
              <a:gd name="T4" fmla="*/ 255 w 288"/>
              <a:gd name="T5" fmla="*/ 8 h 599"/>
              <a:gd name="T6" fmla="*/ 256 w 288"/>
              <a:gd name="T7" fmla="*/ 10 h 599"/>
              <a:gd name="T8" fmla="*/ 256 w 288"/>
              <a:gd name="T9" fmla="*/ 14 h 599"/>
              <a:gd name="T10" fmla="*/ 259 w 288"/>
              <a:gd name="T11" fmla="*/ 16 h 599"/>
              <a:gd name="T12" fmla="*/ 263 w 288"/>
              <a:gd name="T13" fmla="*/ 19 h 599"/>
              <a:gd name="T14" fmla="*/ 265 w 288"/>
              <a:gd name="T15" fmla="*/ 22 h 599"/>
              <a:gd name="T16" fmla="*/ 266 w 288"/>
              <a:gd name="T17" fmla="*/ 33 h 599"/>
              <a:gd name="T18" fmla="*/ 269 w 288"/>
              <a:gd name="T19" fmla="*/ 37 h 599"/>
              <a:gd name="T20" fmla="*/ 269 w 288"/>
              <a:gd name="T21" fmla="*/ 40 h 599"/>
              <a:gd name="T22" fmla="*/ 266 w 288"/>
              <a:gd name="T23" fmla="*/ 46 h 599"/>
              <a:gd name="T24" fmla="*/ 265 w 288"/>
              <a:gd name="T25" fmla="*/ 51 h 599"/>
              <a:gd name="T26" fmla="*/ 262 w 288"/>
              <a:gd name="T27" fmla="*/ 61 h 599"/>
              <a:gd name="T28" fmla="*/ 260 w 288"/>
              <a:gd name="T29" fmla="*/ 67 h 599"/>
              <a:gd name="T30" fmla="*/ 263 w 288"/>
              <a:gd name="T31" fmla="*/ 68 h 599"/>
              <a:gd name="T32" fmla="*/ 273 w 288"/>
              <a:gd name="T33" fmla="*/ 72 h 599"/>
              <a:gd name="T34" fmla="*/ 276 w 288"/>
              <a:gd name="T35" fmla="*/ 81 h 599"/>
              <a:gd name="T36" fmla="*/ 277 w 288"/>
              <a:gd name="T37" fmla="*/ 86 h 599"/>
              <a:gd name="T38" fmla="*/ 277 w 288"/>
              <a:gd name="T39" fmla="*/ 91 h 599"/>
              <a:gd name="T40" fmla="*/ 277 w 288"/>
              <a:gd name="T41" fmla="*/ 94 h 599"/>
              <a:gd name="T42" fmla="*/ 280 w 288"/>
              <a:gd name="T43" fmla="*/ 100 h 599"/>
              <a:gd name="T44" fmla="*/ 282 w 288"/>
              <a:gd name="T45" fmla="*/ 101 h 599"/>
              <a:gd name="T46" fmla="*/ 288 w 288"/>
              <a:gd name="T47" fmla="*/ 104 h 599"/>
              <a:gd name="T48" fmla="*/ 4 w 288"/>
              <a:gd name="T49" fmla="*/ 599 h 599"/>
              <a:gd name="T50" fmla="*/ 1 w 288"/>
              <a:gd name="T51" fmla="*/ 597 h 599"/>
              <a:gd name="T52" fmla="*/ 0 w 288"/>
              <a:gd name="T53" fmla="*/ 595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88" h="599">
                <a:moveTo>
                  <a:pt x="256" y="0"/>
                </a:moveTo>
                <a:lnTo>
                  <a:pt x="256" y="6"/>
                </a:lnTo>
                <a:lnTo>
                  <a:pt x="255" y="8"/>
                </a:lnTo>
                <a:lnTo>
                  <a:pt x="256" y="10"/>
                </a:lnTo>
                <a:lnTo>
                  <a:pt x="256" y="14"/>
                </a:lnTo>
                <a:lnTo>
                  <a:pt x="259" y="16"/>
                </a:lnTo>
                <a:lnTo>
                  <a:pt x="263" y="19"/>
                </a:lnTo>
                <a:lnTo>
                  <a:pt x="265" y="22"/>
                </a:lnTo>
                <a:lnTo>
                  <a:pt x="266" y="33"/>
                </a:lnTo>
                <a:lnTo>
                  <a:pt x="269" y="37"/>
                </a:lnTo>
                <a:lnTo>
                  <a:pt x="269" y="40"/>
                </a:lnTo>
                <a:lnTo>
                  <a:pt x="266" y="46"/>
                </a:lnTo>
                <a:lnTo>
                  <a:pt x="265" y="51"/>
                </a:lnTo>
                <a:lnTo>
                  <a:pt x="262" y="61"/>
                </a:lnTo>
                <a:lnTo>
                  <a:pt x="260" y="67"/>
                </a:lnTo>
                <a:lnTo>
                  <a:pt x="263" y="68"/>
                </a:lnTo>
                <a:lnTo>
                  <a:pt x="273" y="72"/>
                </a:lnTo>
                <a:lnTo>
                  <a:pt x="276" y="81"/>
                </a:lnTo>
                <a:lnTo>
                  <a:pt x="277" y="86"/>
                </a:lnTo>
                <a:lnTo>
                  <a:pt x="277" y="91"/>
                </a:lnTo>
                <a:lnTo>
                  <a:pt x="277" y="94"/>
                </a:lnTo>
                <a:lnTo>
                  <a:pt x="280" y="100"/>
                </a:lnTo>
                <a:lnTo>
                  <a:pt x="282" y="101"/>
                </a:lnTo>
                <a:lnTo>
                  <a:pt x="288" y="104"/>
                </a:lnTo>
                <a:moveTo>
                  <a:pt x="4" y="599"/>
                </a:moveTo>
                <a:lnTo>
                  <a:pt x="1" y="597"/>
                </a:lnTo>
                <a:lnTo>
                  <a:pt x="0" y="5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3" name="Freeform 818"/>
          <p:cNvSpPr>
            <a:spLocks/>
          </p:cNvSpPr>
          <p:nvPr/>
        </p:nvSpPr>
        <p:spPr bwMode="auto">
          <a:xfrm>
            <a:off x="4498975" y="5832476"/>
            <a:ext cx="63500" cy="280988"/>
          </a:xfrm>
          <a:custGeom>
            <a:avLst/>
            <a:gdLst>
              <a:gd name="T0" fmla="*/ 0 w 40"/>
              <a:gd name="T1" fmla="*/ 0 h 177"/>
              <a:gd name="T2" fmla="*/ 2 w 40"/>
              <a:gd name="T3" fmla="*/ 2 h 177"/>
              <a:gd name="T4" fmla="*/ 7 w 40"/>
              <a:gd name="T5" fmla="*/ 2 h 177"/>
              <a:gd name="T6" fmla="*/ 9 w 40"/>
              <a:gd name="T7" fmla="*/ 4 h 177"/>
              <a:gd name="T8" fmla="*/ 7 w 40"/>
              <a:gd name="T9" fmla="*/ 11 h 177"/>
              <a:gd name="T10" fmla="*/ 6 w 40"/>
              <a:gd name="T11" fmla="*/ 12 h 177"/>
              <a:gd name="T12" fmla="*/ 7 w 40"/>
              <a:gd name="T13" fmla="*/ 19 h 177"/>
              <a:gd name="T14" fmla="*/ 7 w 40"/>
              <a:gd name="T15" fmla="*/ 26 h 177"/>
              <a:gd name="T16" fmla="*/ 6 w 40"/>
              <a:gd name="T17" fmla="*/ 27 h 177"/>
              <a:gd name="T18" fmla="*/ 2 w 40"/>
              <a:gd name="T19" fmla="*/ 28 h 177"/>
              <a:gd name="T20" fmla="*/ 0 w 40"/>
              <a:gd name="T21" fmla="*/ 35 h 177"/>
              <a:gd name="T22" fmla="*/ 0 w 40"/>
              <a:gd name="T23" fmla="*/ 38 h 177"/>
              <a:gd name="T24" fmla="*/ 6 w 40"/>
              <a:gd name="T25" fmla="*/ 39 h 177"/>
              <a:gd name="T26" fmla="*/ 9 w 40"/>
              <a:gd name="T27" fmla="*/ 45 h 177"/>
              <a:gd name="T28" fmla="*/ 5 w 40"/>
              <a:gd name="T29" fmla="*/ 57 h 177"/>
              <a:gd name="T30" fmla="*/ 2 w 40"/>
              <a:gd name="T31" fmla="*/ 64 h 177"/>
              <a:gd name="T32" fmla="*/ 2 w 40"/>
              <a:gd name="T33" fmla="*/ 69 h 177"/>
              <a:gd name="T34" fmla="*/ 5 w 40"/>
              <a:gd name="T35" fmla="*/ 72 h 177"/>
              <a:gd name="T36" fmla="*/ 14 w 40"/>
              <a:gd name="T37" fmla="*/ 71 h 177"/>
              <a:gd name="T38" fmla="*/ 15 w 40"/>
              <a:gd name="T39" fmla="*/ 71 h 177"/>
              <a:gd name="T40" fmla="*/ 18 w 40"/>
              <a:gd name="T41" fmla="*/ 72 h 177"/>
              <a:gd name="T42" fmla="*/ 18 w 40"/>
              <a:gd name="T43" fmla="*/ 79 h 177"/>
              <a:gd name="T44" fmla="*/ 21 w 40"/>
              <a:gd name="T45" fmla="*/ 82 h 177"/>
              <a:gd name="T46" fmla="*/ 22 w 40"/>
              <a:gd name="T47" fmla="*/ 86 h 177"/>
              <a:gd name="T48" fmla="*/ 24 w 40"/>
              <a:gd name="T49" fmla="*/ 88 h 177"/>
              <a:gd name="T50" fmla="*/ 24 w 40"/>
              <a:gd name="T51" fmla="*/ 92 h 177"/>
              <a:gd name="T52" fmla="*/ 21 w 40"/>
              <a:gd name="T53" fmla="*/ 95 h 177"/>
              <a:gd name="T54" fmla="*/ 21 w 40"/>
              <a:gd name="T55" fmla="*/ 97 h 177"/>
              <a:gd name="T56" fmla="*/ 21 w 40"/>
              <a:gd name="T57" fmla="*/ 102 h 177"/>
              <a:gd name="T58" fmla="*/ 22 w 40"/>
              <a:gd name="T59" fmla="*/ 105 h 177"/>
              <a:gd name="T60" fmla="*/ 25 w 40"/>
              <a:gd name="T61" fmla="*/ 106 h 177"/>
              <a:gd name="T62" fmla="*/ 29 w 40"/>
              <a:gd name="T63" fmla="*/ 107 h 177"/>
              <a:gd name="T64" fmla="*/ 32 w 40"/>
              <a:gd name="T65" fmla="*/ 110 h 177"/>
              <a:gd name="T66" fmla="*/ 33 w 40"/>
              <a:gd name="T67" fmla="*/ 112 h 177"/>
              <a:gd name="T68" fmla="*/ 32 w 40"/>
              <a:gd name="T69" fmla="*/ 120 h 177"/>
              <a:gd name="T70" fmla="*/ 35 w 40"/>
              <a:gd name="T71" fmla="*/ 122 h 177"/>
              <a:gd name="T72" fmla="*/ 40 w 40"/>
              <a:gd name="T73" fmla="*/ 128 h 177"/>
              <a:gd name="T74" fmla="*/ 40 w 40"/>
              <a:gd name="T75" fmla="*/ 129 h 177"/>
              <a:gd name="T76" fmla="*/ 39 w 40"/>
              <a:gd name="T77" fmla="*/ 137 h 177"/>
              <a:gd name="T78" fmla="*/ 35 w 40"/>
              <a:gd name="T79" fmla="*/ 139 h 177"/>
              <a:gd name="T80" fmla="*/ 33 w 40"/>
              <a:gd name="T81" fmla="*/ 140 h 177"/>
              <a:gd name="T82" fmla="*/ 33 w 40"/>
              <a:gd name="T83" fmla="*/ 142 h 177"/>
              <a:gd name="T84" fmla="*/ 35 w 40"/>
              <a:gd name="T85" fmla="*/ 144 h 177"/>
              <a:gd name="T86" fmla="*/ 33 w 40"/>
              <a:gd name="T87" fmla="*/ 147 h 177"/>
              <a:gd name="T88" fmla="*/ 32 w 40"/>
              <a:gd name="T89" fmla="*/ 150 h 177"/>
              <a:gd name="T90" fmla="*/ 32 w 40"/>
              <a:gd name="T91" fmla="*/ 151 h 177"/>
              <a:gd name="T92" fmla="*/ 30 w 40"/>
              <a:gd name="T93" fmla="*/ 161 h 177"/>
              <a:gd name="T94" fmla="*/ 30 w 40"/>
              <a:gd name="T95" fmla="*/ 162 h 177"/>
              <a:gd name="T96" fmla="*/ 28 w 40"/>
              <a:gd name="T97" fmla="*/ 165 h 177"/>
              <a:gd name="T98" fmla="*/ 28 w 40"/>
              <a:gd name="T99" fmla="*/ 167 h 177"/>
              <a:gd name="T100" fmla="*/ 28 w 40"/>
              <a:gd name="T101" fmla="*/ 169 h 177"/>
              <a:gd name="T102" fmla="*/ 30 w 40"/>
              <a:gd name="T103" fmla="*/ 172 h 177"/>
              <a:gd name="T104" fmla="*/ 30 w 40"/>
              <a:gd name="T105" fmla="*/ 174 h 177"/>
              <a:gd name="T106" fmla="*/ 29 w 40"/>
              <a:gd name="T107" fmla="*/ 176 h 177"/>
              <a:gd name="T108" fmla="*/ 28 w 40"/>
              <a:gd name="T10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0" h="177">
                <a:moveTo>
                  <a:pt x="0" y="0"/>
                </a:moveTo>
                <a:lnTo>
                  <a:pt x="2" y="2"/>
                </a:lnTo>
                <a:lnTo>
                  <a:pt x="7" y="2"/>
                </a:lnTo>
                <a:lnTo>
                  <a:pt x="9" y="4"/>
                </a:lnTo>
                <a:lnTo>
                  <a:pt x="7" y="11"/>
                </a:lnTo>
                <a:lnTo>
                  <a:pt x="6" y="12"/>
                </a:lnTo>
                <a:lnTo>
                  <a:pt x="7" y="19"/>
                </a:lnTo>
                <a:lnTo>
                  <a:pt x="7" y="26"/>
                </a:lnTo>
                <a:lnTo>
                  <a:pt x="6" y="27"/>
                </a:lnTo>
                <a:lnTo>
                  <a:pt x="2" y="28"/>
                </a:lnTo>
                <a:lnTo>
                  <a:pt x="0" y="35"/>
                </a:lnTo>
                <a:lnTo>
                  <a:pt x="0" y="38"/>
                </a:lnTo>
                <a:lnTo>
                  <a:pt x="6" y="39"/>
                </a:lnTo>
                <a:lnTo>
                  <a:pt x="9" y="45"/>
                </a:lnTo>
                <a:lnTo>
                  <a:pt x="5" y="57"/>
                </a:lnTo>
                <a:lnTo>
                  <a:pt x="2" y="64"/>
                </a:lnTo>
                <a:lnTo>
                  <a:pt x="2" y="69"/>
                </a:lnTo>
                <a:lnTo>
                  <a:pt x="5" y="72"/>
                </a:lnTo>
                <a:lnTo>
                  <a:pt x="14" y="71"/>
                </a:lnTo>
                <a:lnTo>
                  <a:pt x="15" y="71"/>
                </a:lnTo>
                <a:lnTo>
                  <a:pt x="18" y="72"/>
                </a:lnTo>
                <a:lnTo>
                  <a:pt x="18" y="79"/>
                </a:lnTo>
                <a:lnTo>
                  <a:pt x="21" y="82"/>
                </a:lnTo>
                <a:lnTo>
                  <a:pt x="22" y="86"/>
                </a:lnTo>
                <a:lnTo>
                  <a:pt x="24" y="88"/>
                </a:lnTo>
                <a:lnTo>
                  <a:pt x="24" y="92"/>
                </a:lnTo>
                <a:lnTo>
                  <a:pt x="21" y="95"/>
                </a:lnTo>
                <a:lnTo>
                  <a:pt x="21" y="97"/>
                </a:lnTo>
                <a:lnTo>
                  <a:pt x="21" y="102"/>
                </a:lnTo>
                <a:lnTo>
                  <a:pt x="22" y="105"/>
                </a:lnTo>
                <a:lnTo>
                  <a:pt x="25" y="106"/>
                </a:lnTo>
                <a:lnTo>
                  <a:pt x="29" y="107"/>
                </a:lnTo>
                <a:lnTo>
                  <a:pt x="32" y="110"/>
                </a:lnTo>
                <a:lnTo>
                  <a:pt x="33" y="112"/>
                </a:lnTo>
                <a:lnTo>
                  <a:pt x="32" y="120"/>
                </a:lnTo>
                <a:lnTo>
                  <a:pt x="35" y="122"/>
                </a:lnTo>
                <a:lnTo>
                  <a:pt x="40" y="128"/>
                </a:lnTo>
                <a:lnTo>
                  <a:pt x="40" y="129"/>
                </a:lnTo>
                <a:lnTo>
                  <a:pt x="39" y="137"/>
                </a:lnTo>
                <a:lnTo>
                  <a:pt x="35" y="139"/>
                </a:lnTo>
                <a:lnTo>
                  <a:pt x="33" y="140"/>
                </a:lnTo>
                <a:lnTo>
                  <a:pt x="33" y="142"/>
                </a:lnTo>
                <a:lnTo>
                  <a:pt x="35" y="144"/>
                </a:lnTo>
                <a:lnTo>
                  <a:pt x="33" y="147"/>
                </a:lnTo>
                <a:lnTo>
                  <a:pt x="32" y="150"/>
                </a:lnTo>
                <a:lnTo>
                  <a:pt x="32" y="151"/>
                </a:lnTo>
                <a:lnTo>
                  <a:pt x="30" y="161"/>
                </a:lnTo>
                <a:lnTo>
                  <a:pt x="30" y="162"/>
                </a:lnTo>
                <a:lnTo>
                  <a:pt x="28" y="165"/>
                </a:lnTo>
                <a:lnTo>
                  <a:pt x="28" y="167"/>
                </a:lnTo>
                <a:lnTo>
                  <a:pt x="28" y="169"/>
                </a:lnTo>
                <a:lnTo>
                  <a:pt x="30" y="172"/>
                </a:lnTo>
                <a:lnTo>
                  <a:pt x="30" y="174"/>
                </a:lnTo>
                <a:lnTo>
                  <a:pt x="29" y="176"/>
                </a:lnTo>
                <a:lnTo>
                  <a:pt x="28" y="17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4" name="Freeform 819"/>
          <p:cNvSpPr>
            <a:spLocks noEditPoints="1"/>
          </p:cNvSpPr>
          <p:nvPr/>
        </p:nvSpPr>
        <p:spPr bwMode="auto">
          <a:xfrm>
            <a:off x="4699000" y="4132263"/>
            <a:ext cx="566738" cy="1836738"/>
          </a:xfrm>
          <a:custGeom>
            <a:avLst/>
            <a:gdLst>
              <a:gd name="T0" fmla="*/ 349 w 357"/>
              <a:gd name="T1" fmla="*/ 7 h 1157"/>
              <a:gd name="T2" fmla="*/ 355 w 357"/>
              <a:gd name="T3" fmla="*/ 4 h 1157"/>
              <a:gd name="T4" fmla="*/ 357 w 357"/>
              <a:gd name="T5" fmla="*/ 0 h 1157"/>
              <a:gd name="T6" fmla="*/ 4 w 357"/>
              <a:gd name="T7" fmla="*/ 203 h 1157"/>
              <a:gd name="T8" fmla="*/ 0 w 357"/>
              <a:gd name="T9" fmla="*/ 203 h 1157"/>
              <a:gd name="T10" fmla="*/ 168 w 357"/>
              <a:gd name="T11" fmla="*/ 1157 h 1157"/>
              <a:gd name="T12" fmla="*/ 168 w 357"/>
              <a:gd name="T13" fmla="*/ 1151 h 1157"/>
              <a:gd name="T14" fmla="*/ 168 w 357"/>
              <a:gd name="T15" fmla="*/ 1148 h 1157"/>
              <a:gd name="T16" fmla="*/ 168 w 357"/>
              <a:gd name="T17" fmla="*/ 1147 h 1157"/>
              <a:gd name="T18" fmla="*/ 168 w 357"/>
              <a:gd name="T19" fmla="*/ 1146 h 1157"/>
              <a:gd name="T20" fmla="*/ 166 w 357"/>
              <a:gd name="T21" fmla="*/ 1143 h 1157"/>
              <a:gd name="T22" fmla="*/ 169 w 357"/>
              <a:gd name="T23" fmla="*/ 1136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7" h="1157">
                <a:moveTo>
                  <a:pt x="349" y="7"/>
                </a:moveTo>
                <a:lnTo>
                  <a:pt x="355" y="4"/>
                </a:lnTo>
                <a:lnTo>
                  <a:pt x="357" y="0"/>
                </a:lnTo>
                <a:moveTo>
                  <a:pt x="4" y="203"/>
                </a:moveTo>
                <a:lnTo>
                  <a:pt x="0" y="203"/>
                </a:lnTo>
                <a:moveTo>
                  <a:pt x="168" y="1157"/>
                </a:moveTo>
                <a:lnTo>
                  <a:pt x="168" y="1151"/>
                </a:lnTo>
                <a:lnTo>
                  <a:pt x="168" y="1148"/>
                </a:lnTo>
                <a:lnTo>
                  <a:pt x="168" y="1147"/>
                </a:lnTo>
                <a:lnTo>
                  <a:pt x="168" y="1146"/>
                </a:lnTo>
                <a:lnTo>
                  <a:pt x="166" y="1143"/>
                </a:lnTo>
                <a:lnTo>
                  <a:pt x="169" y="113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5" name="Freeform 820"/>
          <p:cNvSpPr>
            <a:spLocks/>
          </p:cNvSpPr>
          <p:nvPr/>
        </p:nvSpPr>
        <p:spPr bwMode="auto">
          <a:xfrm>
            <a:off x="7818438" y="995363"/>
            <a:ext cx="169863" cy="115888"/>
          </a:xfrm>
          <a:custGeom>
            <a:avLst/>
            <a:gdLst>
              <a:gd name="T0" fmla="*/ 107 w 107"/>
              <a:gd name="T1" fmla="*/ 73 h 73"/>
              <a:gd name="T2" fmla="*/ 103 w 107"/>
              <a:gd name="T3" fmla="*/ 73 h 73"/>
              <a:gd name="T4" fmla="*/ 101 w 107"/>
              <a:gd name="T5" fmla="*/ 73 h 73"/>
              <a:gd name="T6" fmla="*/ 99 w 107"/>
              <a:gd name="T7" fmla="*/ 69 h 73"/>
              <a:gd name="T8" fmla="*/ 95 w 107"/>
              <a:gd name="T9" fmla="*/ 54 h 73"/>
              <a:gd name="T10" fmla="*/ 95 w 107"/>
              <a:gd name="T11" fmla="*/ 45 h 73"/>
              <a:gd name="T12" fmla="*/ 94 w 107"/>
              <a:gd name="T13" fmla="*/ 33 h 73"/>
              <a:gd name="T14" fmla="*/ 94 w 107"/>
              <a:gd name="T15" fmla="*/ 26 h 73"/>
              <a:gd name="T16" fmla="*/ 94 w 107"/>
              <a:gd name="T17" fmla="*/ 21 h 73"/>
              <a:gd name="T18" fmla="*/ 88 w 107"/>
              <a:gd name="T19" fmla="*/ 14 h 73"/>
              <a:gd name="T20" fmla="*/ 86 w 107"/>
              <a:gd name="T21" fmla="*/ 14 h 73"/>
              <a:gd name="T22" fmla="*/ 83 w 107"/>
              <a:gd name="T23" fmla="*/ 17 h 73"/>
              <a:gd name="T24" fmla="*/ 82 w 107"/>
              <a:gd name="T25" fmla="*/ 15 h 73"/>
              <a:gd name="T26" fmla="*/ 79 w 107"/>
              <a:gd name="T27" fmla="*/ 13 h 73"/>
              <a:gd name="T28" fmla="*/ 76 w 107"/>
              <a:gd name="T29" fmla="*/ 10 h 73"/>
              <a:gd name="T30" fmla="*/ 77 w 107"/>
              <a:gd name="T31" fmla="*/ 6 h 73"/>
              <a:gd name="T32" fmla="*/ 79 w 107"/>
              <a:gd name="T33" fmla="*/ 3 h 73"/>
              <a:gd name="T34" fmla="*/ 79 w 107"/>
              <a:gd name="T35" fmla="*/ 0 h 73"/>
              <a:gd name="T36" fmla="*/ 76 w 107"/>
              <a:gd name="T37" fmla="*/ 0 h 73"/>
              <a:gd name="T38" fmla="*/ 73 w 107"/>
              <a:gd name="T39" fmla="*/ 2 h 73"/>
              <a:gd name="T40" fmla="*/ 72 w 107"/>
              <a:gd name="T41" fmla="*/ 2 h 73"/>
              <a:gd name="T42" fmla="*/ 72 w 107"/>
              <a:gd name="T43" fmla="*/ 3 h 73"/>
              <a:gd name="T44" fmla="*/ 69 w 107"/>
              <a:gd name="T45" fmla="*/ 13 h 73"/>
              <a:gd name="T46" fmla="*/ 69 w 107"/>
              <a:gd name="T47" fmla="*/ 17 h 73"/>
              <a:gd name="T48" fmla="*/ 68 w 107"/>
              <a:gd name="T49" fmla="*/ 18 h 73"/>
              <a:gd name="T50" fmla="*/ 64 w 107"/>
              <a:gd name="T51" fmla="*/ 19 h 73"/>
              <a:gd name="T52" fmla="*/ 62 w 107"/>
              <a:gd name="T53" fmla="*/ 17 h 73"/>
              <a:gd name="T54" fmla="*/ 60 w 107"/>
              <a:gd name="T55" fmla="*/ 15 h 73"/>
              <a:gd name="T56" fmla="*/ 56 w 107"/>
              <a:gd name="T57" fmla="*/ 17 h 73"/>
              <a:gd name="T58" fmla="*/ 47 w 107"/>
              <a:gd name="T59" fmla="*/ 21 h 73"/>
              <a:gd name="T60" fmla="*/ 39 w 107"/>
              <a:gd name="T61" fmla="*/ 26 h 73"/>
              <a:gd name="T62" fmla="*/ 38 w 107"/>
              <a:gd name="T63" fmla="*/ 24 h 73"/>
              <a:gd name="T64" fmla="*/ 27 w 107"/>
              <a:gd name="T65" fmla="*/ 18 h 73"/>
              <a:gd name="T66" fmla="*/ 26 w 107"/>
              <a:gd name="T67" fmla="*/ 19 h 73"/>
              <a:gd name="T68" fmla="*/ 23 w 107"/>
              <a:gd name="T69" fmla="*/ 22 h 73"/>
              <a:gd name="T70" fmla="*/ 17 w 107"/>
              <a:gd name="T71" fmla="*/ 24 h 73"/>
              <a:gd name="T72" fmla="*/ 7 w 107"/>
              <a:gd name="T73" fmla="*/ 24 h 73"/>
              <a:gd name="T74" fmla="*/ 4 w 107"/>
              <a:gd name="T75" fmla="*/ 22 h 73"/>
              <a:gd name="T76" fmla="*/ 0 w 107"/>
              <a:gd name="T77" fmla="*/ 22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7" h="73">
                <a:moveTo>
                  <a:pt x="107" y="73"/>
                </a:moveTo>
                <a:lnTo>
                  <a:pt x="103" y="73"/>
                </a:lnTo>
                <a:lnTo>
                  <a:pt x="101" y="73"/>
                </a:lnTo>
                <a:lnTo>
                  <a:pt x="99" y="69"/>
                </a:lnTo>
                <a:lnTo>
                  <a:pt x="95" y="54"/>
                </a:lnTo>
                <a:lnTo>
                  <a:pt x="95" y="45"/>
                </a:lnTo>
                <a:lnTo>
                  <a:pt x="94" y="33"/>
                </a:lnTo>
                <a:lnTo>
                  <a:pt x="94" y="26"/>
                </a:lnTo>
                <a:lnTo>
                  <a:pt x="94" y="21"/>
                </a:lnTo>
                <a:lnTo>
                  <a:pt x="88" y="14"/>
                </a:lnTo>
                <a:lnTo>
                  <a:pt x="86" y="14"/>
                </a:lnTo>
                <a:lnTo>
                  <a:pt x="83" y="17"/>
                </a:lnTo>
                <a:lnTo>
                  <a:pt x="82" y="15"/>
                </a:lnTo>
                <a:lnTo>
                  <a:pt x="79" y="13"/>
                </a:lnTo>
                <a:lnTo>
                  <a:pt x="76" y="10"/>
                </a:lnTo>
                <a:lnTo>
                  <a:pt x="77" y="6"/>
                </a:lnTo>
                <a:lnTo>
                  <a:pt x="79" y="3"/>
                </a:lnTo>
                <a:lnTo>
                  <a:pt x="79" y="0"/>
                </a:lnTo>
                <a:lnTo>
                  <a:pt x="76" y="0"/>
                </a:lnTo>
                <a:lnTo>
                  <a:pt x="73" y="2"/>
                </a:lnTo>
                <a:lnTo>
                  <a:pt x="72" y="2"/>
                </a:lnTo>
                <a:lnTo>
                  <a:pt x="72" y="3"/>
                </a:lnTo>
                <a:lnTo>
                  <a:pt x="69" y="13"/>
                </a:lnTo>
                <a:lnTo>
                  <a:pt x="69" y="17"/>
                </a:lnTo>
                <a:lnTo>
                  <a:pt x="68" y="18"/>
                </a:lnTo>
                <a:lnTo>
                  <a:pt x="64" y="19"/>
                </a:lnTo>
                <a:lnTo>
                  <a:pt x="62" y="17"/>
                </a:lnTo>
                <a:lnTo>
                  <a:pt x="60" y="15"/>
                </a:lnTo>
                <a:lnTo>
                  <a:pt x="56" y="17"/>
                </a:lnTo>
                <a:lnTo>
                  <a:pt x="47" y="21"/>
                </a:lnTo>
                <a:lnTo>
                  <a:pt x="39" y="26"/>
                </a:lnTo>
                <a:lnTo>
                  <a:pt x="38" y="24"/>
                </a:lnTo>
                <a:lnTo>
                  <a:pt x="27" y="18"/>
                </a:lnTo>
                <a:lnTo>
                  <a:pt x="26" y="19"/>
                </a:lnTo>
                <a:lnTo>
                  <a:pt x="23" y="22"/>
                </a:lnTo>
                <a:lnTo>
                  <a:pt x="17" y="24"/>
                </a:lnTo>
                <a:lnTo>
                  <a:pt x="7" y="24"/>
                </a:lnTo>
                <a:lnTo>
                  <a:pt x="4" y="22"/>
                </a:lnTo>
                <a:lnTo>
                  <a:pt x="0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6" name="Freeform 821"/>
          <p:cNvSpPr>
            <a:spLocks/>
          </p:cNvSpPr>
          <p:nvPr/>
        </p:nvSpPr>
        <p:spPr bwMode="auto">
          <a:xfrm>
            <a:off x="4664075" y="5838826"/>
            <a:ext cx="65088" cy="274638"/>
          </a:xfrm>
          <a:custGeom>
            <a:avLst/>
            <a:gdLst>
              <a:gd name="T0" fmla="*/ 41 w 41"/>
              <a:gd name="T1" fmla="*/ 0 h 173"/>
              <a:gd name="T2" fmla="*/ 40 w 41"/>
              <a:gd name="T3" fmla="*/ 8 h 173"/>
              <a:gd name="T4" fmla="*/ 36 w 41"/>
              <a:gd name="T5" fmla="*/ 13 h 173"/>
              <a:gd name="T6" fmla="*/ 34 w 41"/>
              <a:gd name="T7" fmla="*/ 18 h 173"/>
              <a:gd name="T8" fmla="*/ 36 w 41"/>
              <a:gd name="T9" fmla="*/ 20 h 173"/>
              <a:gd name="T10" fmla="*/ 36 w 41"/>
              <a:gd name="T11" fmla="*/ 23 h 173"/>
              <a:gd name="T12" fmla="*/ 34 w 41"/>
              <a:gd name="T13" fmla="*/ 31 h 173"/>
              <a:gd name="T14" fmla="*/ 34 w 41"/>
              <a:gd name="T15" fmla="*/ 35 h 173"/>
              <a:gd name="T16" fmla="*/ 34 w 41"/>
              <a:gd name="T17" fmla="*/ 39 h 173"/>
              <a:gd name="T18" fmla="*/ 37 w 41"/>
              <a:gd name="T19" fmla="*/ 46 h 173"/>
              <a:gd name="T20" fmla="*/ 37 w 41"/>
              <a:gd name="T21" fmla="*/ 52 h 173"/>
              <a:gd name="T22" fmla="*/ 36 w 41"/>
              <a:gd name="T23" fmla="*/ 54 h 173"/>
              <a:gd name="T24" fmla="*/ 33 w 41"/>
              <a:gd name="T25" fmla="*/ 56 h 173"/>
              <a:gd name="T26" fmla="*/ 33 w 41"/>
              <a:gd name="T27" fmla="*/ 60 h 173"/>
              <a:gd name="T28" fmla="*/ 32 w 41"/>
              <a:gd name="T29" fmla="*/ 61 h 173"/>
              <a:gd name="T30" fmla="*/ 30 w 41"/>
              <a:gd name="T31" fmla="*/ 64 h 173"/>
              <a:gd name="T32" fmla="*/ 32 w 41"/>
              <a:gd name="T33" fmla="*/ 65 h 173"/>
              <a:gd name="T34" fmla="*/ 33 w 41"/>
              <a:gd name="T35" fmla="*/ 69 h 173"/>
              <a:gd name="T36" fmla="*/ 34 w 41"/>
              <a:gd name="T37" fmla="*/ 73 h 173"/>
              <a:gd name="T38" fmla="*/ 32 w 41"/>
              <a:gd name="T39" fmla="*/ 76 h 173"/>
              <a:gd name="T40" fmla="*/ 32 w 41"/>
              <a:gd name="T41" fmla="*/ 82 h 173"/>
              <a:gd name="T42" fmla="*/ 29 w 41"/>
              <a:gd name="T43" fmla="*/ 87 h 173"/>
              <a:gd name="T44" fmla="*/ 29 w 41"/>
              <a:gd name="T45" fmla="*/ 90 h 173"/>
              <a:gd name="T46" fmla="*/ 32 w 41"/>
              <a:gd name="T47" fmla="*/ 91 h 173"/>
              <a:gd name="T48" fmla="*/ 33 w 41"/>
              <a:gd name="T49" fmla="*/ 95 h 173"/>
              <a:gd name="T50" fmla="*/ 36 w 41"/>
              <a:gd name="T51" fmla="*/ 102 h 173"/>
              <a:gd name="T52" fmla="*/ 37 w 41"/>
              <a:gd name="T53" fmla="*/ 106 h 173"/>
              <a:gd name="T54" fmla="*/ 37 w 41"/>
              <a:gd name="T55" fmla="*/ 108 h 173"/>
              <a:gd name="T56" fmla="*/ 34 w 41"/>
              <a:gd name="T57" fmla="*/ 116 h 173"/>
              <a:gd name="T58" fmla="*/ 27 w 41"/>
              <a:gd name="T59" fmla="*/ 124 h 173"/>
              <a:gd name="T60" fmla="*/ 25 w 41"/>
              <a:gd name="T61" fmla="*/ 131 h 173"/>
              <a:gd name="T62" fmla="*/ 22 w 41"/>
              <a:gd name="T63" fmla="*/ 136 h 173"/>
              <a:gd name="T64" fmla="*/ 19 w 41"/>
              <a:gd name="T65" fmla="*/ 139 h 173"/>
              <a:gd name="T66" fmla="*/ 18 w 41"/>
              <a:gd name="T67" fmla="*/ 140 h 173"/>
              <a:gd name="T68" fmla="*/ 14 w 41"/>
              <a:gd name="T69" fmla="*/ 143 h 173"/>
              <a:gd name="T70" fmla="*/ 6 w 41"/>
              <a:gd name="T71" fmla="*/ 144 h 173"/>
              <a:gd name="T72" fmla="*/ 2 w 41"/>
              <a:gd name="T73" fmla="*/ 147 h 173"/>
              <a:gd name="T74" fmla="*/ 0 w 41"/>
              <a:gd name="T75" fmla="*/ 147 h 173"/>
              <a:gd name="T76" fmla="*/ 0 w 41"/>
              <a:gd name="T77" fmla="*/ 150 h 173"/>
              <a:gd name="T78" fmla="*/ 2 w 41"/>
              <a:gd name="T79" fmla="*/ 153 h 173"/>
              <a:gd name="T80" fmla="*/ 6 w 41"/>
              <a:gd name="T81" fmla="*/ 161 h 173"/>
              <a:gd name="T82" fmla="*/ 8 w 41"/>
              <a:gd name="T83" fmla="*/ 168 h 173"/>
              <a:gd name="T84" fmla="*/ 7 w 41"/>
              <a:gd name="T85" fmla="*/ 172 h 173"/>
              <a:gd name="T86" fmla="*/ 6 w 41"/>
              <a:gd name="T87" fmla="*/ 173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1" h="173">
                <a:moveTo>
                  <a:pt x="41" y="0"/>
                </a:moveTo>
                <a:lnTo>
                  <a:pt x="40" y="8"/>
                </a:lnTo>
                <a:lnTo>
                  <a:pt x="36" y="13"/>
                </a:lnTo>
                <a:lnTo>
                  <a:pt x="34" y="18"/>
                </a:lnTo>
                <a:lnTo>
                  <a:pt x="36" y="20"/>
                </a:lnTo>
                <a:lnTo>
                  <a:pt x="36" y="23"/>
                </a:lnTo>
                <a:lnTo>
                  <a:pt x="34" y="31"/>
                </a:lnTo>
                <a:lnTo>
                  <a:pt x="34" y="35"/>
                </a:lnTo>
                <a:lnTo>
                  <a:pt x="34" y="39"/>
                </a:lnTo>
                <a:lnTo>
                  <a:pt x="37" y="46"/>
                </a:lnTo>
                <a:lnTo>
                  <a:pt x="37" y="52"/>
                </a:lnTo>
                <a:lnTo>
                  <a:pt x="36" y="54"/>
                </a:lnTo>
                <a:lnTo>
                  <a:pt x="33" y="56"/>
                </a:lnTo>
                <a:lnTo>
                  <a:pt x="33" y="60"/>
                </a:lnTo>
                <a:lnTo>
                  <a:pt x="32" y="61"/>
                </a:lnTo>
                <a:lnTo>
                  <a:pt x="30" y="64"/>
                </a:lnTo>
                <a:lnTo>
                  <a:pt x="32" y="65"/>
                </a:lnTo>
                <a:lnTo>
                  <a:pt x="33" y="69"/>
                </a:lnTo>
                <a:lnTo>
                  <a:pt x="34" y="73"/>
                </a:lnTo>
                <a:lnTo>
                  <a:pt x="32" y="76"/>
                </a:lnTo>
                <a:lnTo>
                  <a:pt x="32" y="82"/>
                </a:lnTo>
                <a:lnTo>
                  <a:pt x="29" y="87"/>
                </a:lnTo>
                <a:lnTo>
                  <a:pt x="29" y="90"/>
                </a:lnTo>
                <a:lnTo>
                  <a:pt x="32" y="91"/>
                </a:lnTo>
                <a:lnTo>
                  <a:pt x="33" y="95"/>
                </a:lnTo>
                <a:lnTo>
                  <a:pt x="36" y="102"/>
                </a:lnTo>
                <a:lnTo>
                  <a:pt x="37" y="106"/>
                </a:lnTo>
                <a:lnTo>
                  <a:pt x="37" y="108"/>
                </a:lnTo>
                <a:lnTo>
                  <a:pt x="34" y="116"/>
                </a:lnTo>
                <a:lnTo>
                  <a:pt x="27" y="124"/>
                </a:lnTo>
                <a:lnTo>
                  <a:pt x="25" y="131"/>
                </a:lnTo>
                <a:lnTo>
                  <a:pt x="22" y="136"/>
                </a:lnTo>
                <a:lnTo>
                  <a:pt x="19" y="139"/>
                </a:lnTo>
                <a:lnTo>
                  <a:pt x="18" y="140"/>
                </a:lnTo>
                <a:lnTo>
                  <a:pt x="14" y="143"/>
                </a:lnTo>
                <a:lnTo>
                  <a:pt x="6" y="144"/>
                </a:lnTo>
                <a:lnTo>
                  <a:pt x="2" y="147"/>
                </a:lnTo>
                <a:lnTo>
                  <a:pt x="0" y="147"/>
                </a:lnTo>
                <a:lnTo>
                  <a:pt x="0" y="150"/>
                </a:lnTo>
                <a:lnTo>
                  <a:pt x="2" y="153"/>
                </a:lnTo>
                <a:lnTo>
                  <a:pt x="6" y="161"/>
                </a:lnTo>
                <a:lnTo>
                  <a:pt x="8" y="168"/>
                </a:lnTo>
                <a:lnTo>
                  <a:pt x="7" y="172"/>
                </a:lnTo>
                <a:lnTo>
                  <a:pt x="6" y="1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7" name="Freeform 822"/>
          <p:cNvSpPr>
            <a:spLocks/>
          </p:cNvSpPr>
          <p:nvPr/>
        </p:nvSpPr>
        <p:spPr bwMode="auto">
          <a:xfrm>
            <a:off x="4105275" y="5219701"/>
            <a:ext cx="22225" cy="36513"/>
          </a:xfrm>
          <a:custGeom>
            <a:avLst/>
            <a:gdLst>
              <a:gd name="T0" fmla="*/ 4 w 14"/>
              <a:gd name="T1" fmla="*/ 0 h 23"/>
              <a:gd name="T2" fmla="*/ 2 w 14"/>
              <a:gd name="T3" fmla="*/ 5 h 23"/>
              <a:gd name="T4" fmla="*/ 0 w 14"/>
              <a:gd name="T5" fmla="*/ 7 h 23"/>
              <a:gd name="T6" fmla="*/ 2 w 14"/>
              <a:gd name="T7" fmla="*/ 9 h 23"/>
              <a:gd name="T8" fmla="*/ 2 w 14"/>
              <a:gd name="T9" fmla="*/ 11 h 23"/>
              <a:gd name="T10" fmla="*/ 4 w 14"/>
              <a:gd name="T11" fmla="*/ 11 h 23"/>
              <a:gd name="T12" fmla="*/ 10 w 14"/>
              <a:gd name="T13" fmla="*/ 13 h 23"/>
              <a:gd name="T14" fmla="*/ 14 w 14"/>
              <a:gd name="T15" fmla="*/ 18 h 23"/>
              <a:gd name="T16" fmla="*/ 12 w 14"/>
              <a:gd name="T17" fmla="*/ 22 h 23"/>
              <a:gd name="T18" fmla="*/ 11 w 14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3">
                <a:moveTo>
                  <a:pt x="4" y="0"/>
                </a:moveTo>
                <a:lnTo>
                  <a:pt x="2" y="5"/>
                </a:lnTo>
                <a:lnTo>
                  <a:pt x="0" y="7"/>
                </a:lnTo>
                <a:lnTo>
                  <a:pt x="2" y="9"/>
                </a:lnTo>
                <a:lnTo>
                  <a:pt x="2" y="11"/>
                </a:lnTo>
                <a:lnTo>
                  <a:pt x="4" y="11"/>
                </a:lnTo>
                <a:lnTo>
                  <a:pt x="10" y="13"/>
                </a:lnTo>
                <a:lnTo>
                  <a:pt x="14" y="18"/>
                </a:lnTo>
                <a:lnTo>
                  <a:pt x="12" y="22"/>
                </a:lnTo>
                <a:lnTo>
                  <a:pt x="11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8" name="Freeform 823"/>
          <p:cNvSpPr>
            <a:spLocks noEditPoints="1"/>
          </p:cNvSpPr>
          <p:nvPr/>
        </p:nvSpPr>
        <p:spPr bwMode="auto">
          <a:xfrm>
            <a:off x="4841875" y="4762501"/>
            <a:ext cx="393700" cy="749300"/>
          </a:xfrm>
          <a:custGeom>
            <a:avLst/>
            <a:gdLst>
              <a:gd name="T0" fmla="*/ 243 w 248"/>
              <a:gd name="T1" fmla="*/ 265 h 472"/>
              <a:gd name="T2" fmla="*/ 243 w 248"/>
              <a:gd name="T3" fmla="*/ 267 h 472"/>
              <a:gd name="T4" fmla="*/ 0 w 248"/>
              <a:gd name="T5" fmla="*/ 3 h 472"/>
              <a:gd name="T6" fmla="*/ 15 w 248"/>
              <a:gd name="T7" fmla="*/ 0 h 472"/>
              <a:gd name="T8" fmla="*/ 27 w 248"/>
              <a:gd name="T9" fmla="*/ 6 h 472"/>
              <a:gd name="T10" fmla="*/ 29 w 248"/>
              <a:gd name="T11" fmla="*/ 7 h 472"/>
              <a:gd name="T12" fmla="*/ 35 w 248"/>
              <a:gd name="T13" fmla="*/ 8 h 472"/>
              <a:gd name="T14" fmla="*/ 37 w 248"/>
              <a:gd name="T15" fmla="*/ 8 h 472"/>
              <a:gd name="T16" fmla="*/ 42 w 248"/>
              <a:gd name="T17" fmla="*/ 10 h 472"/>
              <a:gd name="T18" fmla="*/ 56 w 248"/>
              <a:gd name="T19" fmla="*/ 10 h 472"/>
              <a:gd name="T20" fmla="*/ 56 w 248"/>
              <a:gd name="T21" fmla="*/ 10 h 472"/>
              <a:gd name="T22" fmla="*/ 235 w 248"/>
              <a:gd name="T23" fmla="*/ 441 h 472"/>
              <a:gd name="T24" fmla="*/ 235 w 248"/>
              <a:gd name="T25" fmla="*/ 443 h 472"/>
              <a:gd name="T26" fmla="*/ 235 w 248"/>
              <a:gd name="T27" fmla="*/ 447 h 472"/>
              <a:gd name="T28" fmla="*/ 236 w 248"/>
              <a:gd name="T29" fmla="*/ 454 h 472"/>
              <a:gd name="T30" fmla="*/ 236 w 248"/>
              <a:gd name="T31" fmla="*/ 468 h 472"/>
              <a:gd name="T32" fmla="*/ 237 w 248"/>
              <a:gd name="T33" fmla="*/ 471 h 472"/>
              <a:gd name="T34" fmla="*/ 240 w 248"/>
              <a:gd name="T35" fmla="*/ 471 h 472"/>
              <a:gd name="T36" fmla="*/ 242 w 248"/>
              <a:gd name="T37" fmla="*/ 471 h 472"/>
              <a:gd name="T38" fmla="*/ 243 w 248"/>
              <a:gd name="T39" fmla="*/ 471 h 472"/>
              <a:gd name="T40" fmla="*/ 247 w 248"/>
              <a:gd name="T41" fmla="*/ 471 h 472"/>
              <a:gd name="T42" fmla="*/ 248 w 248"/>
              <a:gd name="T43" fmla="*/ 47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48" h="472">
                <a:moveTo>
                  <a:pt x="243" y="265"/>
                </a:moveTo>
                <a:lnTo>
                  <a:pt x="243" y="267"/>
                </a:lnTo>
                <a:moveTo>
                  <a:pt x="0" y="3"/>
                </a:moveTo>
                <a:lnTo>
                  <a:pt x="15" y="0"/>
                </a:lnTo>
                <a:lnTo>
                  <a:pt x="27" y="6"/>
                </a:lnTo>
                <a:lnTo>
                  <a:pt x="29" y="7"/>
                </a:lnTo>
                <a:lnTo>
                  <a:pt x="35" y="8"/>
                </a:lnTo>
                <a:lnTo>
                  <a:pt x="37" y="8"/>
                </a:lnTo>
                <a:lnTo>
                  <a:pt x="42" y="10"/>
                </a:lnTo>
                <a:lnTo>
                  <a:pt x="56" y="10"/>
                </a:lnTo>
                <a:lnTo>
                  <a:pt x="56" y="10"/>
                </a:lnTo>
                <a:moveTo>
                  <a:pt x="235" y="441"/>
                </a:moveTo>
                <a:lnTo>
                  <a:pt x="235" y="443"/>
                </a:lnTo>
                <a:lnTo>
                  <a:pt x="235" y="447"/>
                </a:lnTo>
                <a:lnTo>
                  <a:pt x="236" y="454"/>
                </a:lnTo>
                <a:lnTo>
                  <a:pt x="236" y="468"/>
                </a:lnTo>
                <a:lnTo>
                  <a:pt x="237" y="471"/>
                </a:lnTo>
                <a:lnTo>
                  <a:pt x="240" y="471"/>
                </a:lnTo>
                <a:lnTo>
                  <a:pt x="242" y="471"/>
                </a:lnTo>
                <a:lnTo>
                  <a:pt x="243" y="471"/>
                </a:lnTo>
                <a:lnTo>
                  <a:pt x="247" y="471"/>
                </a:lnTo>
                <a:lnTo>
                  <a:pt x="248" y="47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9" name="Freeform 824"/>
          <p:cNvSpPr>
            <a:spLocks/>
          </p:cNvSpPr>
          <p:nvPr/>
        </p:nvSpPr>
        <p:spPr bwMode="auto">
          <a:xfrm>
            <a:off x="4376738" y="5129213"/>
            <a:ext cx="73025" cy="30163"/>
          </a:xfrm>
          <a:custGeom>
            <a:avLst/>
            <a:gdLst>
              <a:gd name="T0" fmla="*/ 46 w 46"/>
              <a:gd name="T1" fmla="*/ 0 h 19"/>
              <a:gd name="T2" fmla="*/ 41 w 46"/>
              <a:gd name="T3" fmla="*/ 4 h 19"/>
              <a:gd name="T4" fmla="*/ 31 w 46"/>
              <a:gd name="T5" fmla="*/ 8 h 19"/>
              <a:gd name="T6" fmla="*/ 26 w 46"/>
              <a:gd name="T7" fmla="*/ 8 h 19"/>
              <a:gd name="T8" fmla="*/ 24 w 46"/>
              <a:gd name="T9" fmla="*/ 12 h 19"/>
              <a:gd name="T10" fmla="*/ 23 w 46"/>
              <a:gd name="T11" fmla="*/ 15 h 19"/>
              <a:gd name="T12" fmla="*/ 23 w 46"/>
              <a:gd name="T13" fmla="*/ 16 h 19"/>
              <a:gd name="T14" fmla="*/ 19 w 46"/>
              <a:gd name="T15" fmla="*/ 17 h 19"/>
              <a:gd name="T16" fmla="*/ 16 w 46"/>
              <a:gd name="T17" fmla="*/ 16 h 19"/>
              <a:gd name="T18" fmla="*/ 5 w 46"/>
              <a:gd name="T19" fmla="*/ 19 h 19"/>
              <a:gd name="T20" fmla="*/ 2 w 46"/>
              <a:gd name="T21" fmla="*/ 17 h 19"/>
              <a:gd name="T22" fmla="*/ 0 w 46"/>
              <a:gd name="T23" fmla="*/ 1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" h="19">
                <a:moveTo>
                  <a:pt x="46" y="0"/>
                </a:moveTo>
                <a:lnTo>
                  <a:pt x="41" y="4"/>
                </a:lnTo>
                <a:lnTo>
                  <a:pt x="31" y="8"/>
                </a:lnTo>
                <a:lnTo>
                  <a:pt x="26" y="8"/>
                </a:lnTo>
                <a:lnTo>
                  <a:pt x="24" y="12"/>
                </a:lnTo>
                <a:lnTo>
                  <a:pt x="23" y="15"/>
                </a:lnTo>
                <a:lnTo>
                  <a:pt x="23" y="16"/>
                </a:lnTo>
                <a:lnTo>
                  <a:pt x="19" y="17"/>
                </a:lnTo>
                <a:lnTo>
                  <a:pt x="16" y="16"/>
                </a:lnTo>
                <a:lnTo>
                  <a:pt x="5" y="19"/>
                </a:lnTo>
                <a:lnTo>
                  <a:pt x="2" y="17"/>
                </a:lnTo>
                <a:lnTo>
                  <a:pt x="0" y="1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0" name="Freeform 825"/>
          <p:cNvSpPr>
            <a:spLocks/>
          </p:cNvSpPr>
          <p:nvPr/>
        </p:nvSpPr>
        <p:spPr bwMode="auto">
          <a:xfrm>
            <a:off x="4437063" y="4678363"/>
            <a:ext cx="42863" cy="22225"/>
          </a:xfrm>
          <a:custGeom>
            <a:avLst/>
            <a:gdLst>
              <a:gd name="T0" fmla="*/ 0 w 27"/>
              <a:gd name="T1" fmla="*/ 0 h 14"/>
              <a:gd name="T2" fmla="*/ 4 w 27"/>
              <a:gd name="T3" fmla="*/ 3 h 14"/>
              <a:gd name="T4" fmla="*/ 5 w 27"/>
              <a:gd name="T5" fmla="*/ 4 h 14"/>
              <a:gd name="T6" fmla="*/ 12 w 27"/>
              <a:gd name="T7" fmla="*/ 9 h 14"/>
              <a:gd name="T8" fmla="*/ 14 w 27"/>
              <a:gd name="T9" fmla="*/ 11 h 14"/>
              <a:gd name="T10" fmla="*/ 20 w 27"/>
              <a:gd name="T11" fmla="*/ 14 h 14"/>
              <a:gd name="T12" fmla="*/ 23 w 27"/>
              <a:gd name="T13" fmla="*/ 11 h 14"/>
              <a:gd name="T14" fmla="*/ 27 w 27"/>
              <a:gd name="T1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" h="14">
                <a:moveTo>
                  <a:pt x="0" y="0"/>
                </a:moveTo>
                <a:lnTo>
                  <a:pt x="4" y="3"/>
                </a:lnTo>
                <a:lnTo>
                  <a:pt x="5" y="4"/>
                </a:lnTo>
                <a:lnTo>
                  <a:pt x="12" y="9"/>
                </a:lnTo>
                <a:lnTo>
                  <a:pt x="14" y="11"/>
                </a:lnTo>
                <a:lnTo>
                  <a:pt x="20" y="14"/>
                </a:lnTo>
                <a:lnTo>
                  <a:pt x="23" y="11"/>
                </a:lnTo>
                <a:lnTo>
                  <a:pt x="27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1" name="Freeform 826"/>
          <p:cNvSpPr>
            <a:spLocks/>
          </p:cNvSpPr>
          <p:nvPr/>
        </p:nvSpPr>
        <p:spPr bwMode="auto">
          <a:xfrm>
            <a:off x="5935663" y="2733676"/>
            <a:ext cx="19050" cy="34925"/>
          </a:xfrm>
          <a:custGeom>
            <a:avLst/>
            <a:gdLst>
              <a:gd name="T0" fmla="*/ 4 w 12"/>
              <a:gd name="T1" fmla="*/ 0 h 22"/>
              <a:gd name="T2" fmla="*/ 10 w 12"/>
              <a:gd name="T3" fmla="*/ 2 h 22"/>
              <a:gd name="T4" fmla="*/ 12 w 12"/>
              <a:gd name="T5" fmla="*/ 4 h 22"/>
              <a:gd name="T6" fmla="*/ 11 w 12"/>
              <a:gd name="T7" fmla="*/ 11 h 22"/>
              <a:gd name="T8" fmla="*/ 10 w 12"/>
              <a:gd name="T9" fmla="*/ 13 h 22"/>
              <a:gd name="T10" fmla="*/ 7 w 12"/>
              <a:gd name="T11" fmla="*/ 17 h 22"/>
              <a:gd name="T12" fmla="*/ 4 w 12"/>
              <a:gd name="T13" fmla="*/ 21 h 22"/>
              <a:gd name="T14" fmla="*/ 0 w 12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2">
                <a:moveTo>
                  <a:pt x="4" y="0"/>
                </a:moveTo>
                <a:lnTo>
                  <a:pt x="10" y="2"/>
                </a:lnTo>
                <a:lnTo>
                  <a:pt x="12" y="4"/>
                </a:lnTo>
                <a:lnTo>
                  <a:pt x="11" y="11"/>
                </a:lnTo>
                <a:lnTo>
                  <a:pt x="10" y="13"/>
                </a:lnTo>
                <a:lnTo>
                  <a:pt x="7" y="17"/>
                </a:lnTo>
                <a:lnTo>
                  <a:pt x="4" y="21"/>
                </a:lnTo>
                <a:lnTo>
                  <a:pt x="0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2" name="Freeform 827"/>
          <p:cNvSpPr>
            <a:spLocks/>
          </p:cNvSpPr>
          <p:nvPr/>
        </p:nvSpPr>
        <p:spPr bwMode="auto">
          <a:xfrm>
            <a:off x="4562475" y="6292851"/>
            <a:ext cx="28575" cy="9525"/>
          </a:xfrm>
          <a:custGeom>
            <a:avLst/>
            <a:gdLst>
              <a:gd name="T0" fmla="*/ 0 w 18"/>
              <a:gd name="T1" fmla="*/ 6 h 6"/>
              <a:gd name="T2" fmla="*/ 1 w 18"/>
              <a:gd name="T3" fmla="*/ 4 h 6"/>
              <a:gd name="T4" fmla="*/ 3 w 18"/>
              <a:gd name="T5" fmla="*/ 4 h 6"/>
              <a:gd name="T6" fmla="*/ 5 w 18"/>
              <a:gd name="T7" fmla="*/ 3 h 6"/>
              <a:gd name="T8" fmla="*/ 7 w 18"/>
              <a:gd name="T9" fmla="*/ 0 h 6"/>
              <a:gd name="T10" fmla="*/ 12 w 18"/>
              <a:gd name="T11" fmla="*/ 3 h 6"/>
              <a:gd name="T12" fmla="*/ 12 w 18"/>
              <a:gd name="T13" fmla="*/ 4 h 6"/>
              <a:gd name="T14" fmla="*/ 18 w 18"/>
              <a:gd name="T1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1" y="4"/>
                </a:lnTo>
                <a:lnTo>
                  <a:pt x="3" y="4"/>
                </a:lnTo>
                <a:lnTo>
                  <a:pt x="5" y="3"/>
                </a:lnTo>
                <a:lnTo>
                  <a:pt x="7" y="0"/>
                </a:lnTo>
                <a:lnTo>
                  <a:pt x="12" y="3"/>
                </a:lnTo>
                <a:lnTo>
                  <a:pt x="12" y="4"/>
                </a:lnTo>
                <a:lnTo>
                  <a:pt x="1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3" name="Freeform 828"/>
          <p:cNvSpPr>
            <a:spLocks/>
          </p:cNvSpPr>
          <p:nvPr/>
        </p:nvSpPr>
        <p:spPr bwMode="auto">
          <a:xfrm>
            <a:off x="6332538" y="2114551"/>
            <a:ext cx="38100" cy="82550"/>
          </a:xfrm>
          <a:custGeom>
            <a:avLst/>
            <a:gdLst>
              <a:gd name="T0" fmla="*/ 11 w 24"/>
              <a:gd name="T1" fmla="*/ 0 h 52"/>
              <a:gd name="T2" fmla="*/ 15 w 24"/>
              <a:gd name="T3" fmla="*/ 2 h 52"/>
              <a:gd name="T4" fmla="*/ 17 w 24"/>
              <a:gd name="T5" fmla="*/ 6 h 52"/>
              <a:gd name="T6" fmla="*/ 20 w 24"/>
              <a:gd name="T7" fmla="*/ 10 h 52"/>
              <a:gd name="T8" fmla="*/ 23 w 24"/>
              <a:gd name="T9" fmla="*/ 13 h 52"/>
              <a:gd name="T10" fmla="*/ 24 w 24"/>
              <a:gd name="T11" fmla="*/ 15 h 52"/>
              <a:gd name="T12" fmla="*/ 23 w 24"/>
              <a:gd name="T13" fmla="*/ 19 h 52"/>
              <a:gd name="T14" fmla="*/ 23 w 24"/>
              <a:gd name="T15" fmla="*/ 21 h 52"/>
              <a:gd name="T16" fmla="*/ 23 w 24"/>
              <a:gd name="T17" fmla="*/ 22 h 52"/>
              <a:gd name="T18" fmla="*/ 24 w 24"/>
              <a:gd name="T19" fmla="*/ 24 h 52"/>
              <a:gd name="T20" fmla="*/ 24 w 24"/>
              <a:gd name="T21" fmla="*/ 25 h 52"/>
              <a:gd name="T22" fmla="*/ 24 w 24"/>
              <a:gd name="T23" fmla="*/ 26 h 52"/>
              <a:gd name="T24" fmla="*/ 24 w 24"/>
              <a:gd name="T25" fmla="*/ 28 h 52"/>
              <a:gd name="T26" fmla="*/ 23 w 24"/>
              <a:gd name="T27" fmla="*/ 29 h 52"/>
              <a:gd name="T28" fmla="*/ 22 w 24"/>
              <a:gd name="T29" fmla="*/ 29 h 52"/>
              <a:gd name="T30" fmla="*/ 19 w 24"/>
              <a:gd name="T31" fmla="*/ 29 h 52"/>
              <a:gd name="T32" fmla="*/ 19 w 24"/>
              <a:gd name="T33" fmla="*/ 28 h 52"/>
              <a:gd name="T34" fmla="*/ 15 w 24"/>
              <a:gd name="T35" fmla="*/ 25 h 52"/>
              <a:gd name="T36" fmla="*/ 13 w 24"/>
              <a:gd name="T37" fmla="*/ 25 h 52"/>
              <a:gd name="T38" fmla="*/ 13 w 24"/>
              <a:gd name="T39" fmla="*/ 26 h 52"/>
              <a:gd name="T40" fmla="*/ 13 w 24"/>
              <a:gd name="T41" fmla="*/ 28 h 52"/>
              <a:gd name="T42" fmla="*/ 13 w 24"/>
              <a:gd name="T43" fmla="*/ 30 h 52"/>
              <a:gd name="T44" fmla="*/ 11 w 24"/>
              <a:gd name="T45" fmla="*/ 34 h 52"/>
              <a:gd name="T46" fmla="*/ 9 w 24"/>
              <a:gd name="T47" fmla="*/ 36 h 52"/>
              <a:gd name="T48" fmla="*/ 9 w 24"/>
              <a:gd name="T49" fmla="*/ 37 h 52"/>
              <a:gd name="T50" fmla="*/ 9 w 24"/>
              <a:gd name="T51" fmla="*/ 39 h 52"/>
              <a:gd name="T52" fmla="*/ 8 w 24"/>
              <a:gd name="T53" fmla="*/ 40 h 52"/>
              <a:gd name="T54" fmla="*/ 8 w 24"/>
              <a:gd name="T55" fmla="*/ 41 h 52"/>
              <a:gd name="T56" fmla="*/ 7 w 24"/>
              <a:gd name="T57" fmla="*/ 43 h 52"/>
              <a:gd name="T58" fmla="*/ 5 w 24"/>
              <a:gd name="T59" fmla="*/ 45 h 52"/>
              <a:gd name="T60" fmla="*/ 5 w 24"/>
              <a:gd name="T61" fmla="*/ 47 h 52"/>
              <a:gd name="T62" fmla="*/ 4 w 24"/>
              <a:gd name="T63" fmla="*/ 48 h 52"/>
              <a:gd name="T64" fmla="*/ 1 w 24"/>
              <a:gd name="T65" fmla="*/ 51 h 52"/>
              <a:gd name="T66" fmla="*/ 0 w 24"/>
              <a:gd name="T67" fmla="*/ 52 h 52"/>
              <a:gd name="T68" fmla="*/ 0 w 24"/>
              <a:gd name="T6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" h="52">
                <a:moveTo>
                  <a:pt x="11" y="0"/>
                </a:moveTo>
                <a:lnTo>
                  <a:pt x="15" y="2"/>
                </a:lnTo>
                <a:lnTo>
                  <a:pt x="17" y="6"/>
                </a:lnTo>
                <a:lnTo>
                  <a:pt x="20" y="10"/>
                </a:lnTo>
                <a:lnTo>
                  <a:pt x="23" y="13"/>
                </a:lnTo>
                <a:lnTo>
                  <a:pt x="24" y="15"/>
                </a:lnTo>
                <a:lnTo>
                  <a:pt x="23" y="19"/>
                </a:lnTo>
                <a:lnTo>
                  <a:pt x="23" y="21"/>
                </a:lnTo>
                <a:lnTo>
                  <a:pt x="23" y="22"/>
                </a:lnTo>
                <a:lnTo>
                  <a:pt x="24" y="24"/>
                </a:lnTo>
                <a:lnTo>
                  <a:pt x="24" y="25"/>
                </a:lnTo>
                <a:lnTo>
                  <a:pt x="24" y="26"/>
                </a:lnTo>
                <a:lnTo>
                  <a:pt x="24" y="28"/>
                </a:lnTo>
                <a:lnTo>
                  <a:pt x="23" y="29"/>
                </a:lnTo>
                <a:lnTo>
                  <a:pt x="22" y="29"/>
                </a:lnTo>
                <a:lnTo>
                  <a:pt x="19" y="29"/>
                </a:lnTo>
                <a:lnTo>
                  <a:pt x="19" y="28"/>
                </a:lnTo>
                <a:lnTo>
                  <a:pt x="15" y="25"/>
                </a:lnTo>
                <a:lnTo>
                  <a:pt x="13" y="25"/>
                </a:lnTo>
                <a:lnTo>
                  <a:pt x="13" y="26"/>
                </a:lnTo>
                <a:lnTo>
                  <a:pt x="13" y="28"/>
                </a:lnTo>
                <a:lnTo>
                  <a:pt x="13" y="30"/>
                </a:lnTo>
                <a:lnTo>
                  <a:pt x="11" y="34"/>
                </a:lnTo>
                <a:lnTo>
                  <a:pt x="9" y="36"/>
                </a:lnTo>
                <a:lnTo>
                  <a:pt x="9" y="37"/>
                </a:lnTo>
                <a:lnTo>
                  <a:pt x="9" y="39"/>
                </a:lnTo>
                <a:lnTo>
                  <a:pt x="8" y="40"/>
                </a:lnTo>
                <a:lnTo>
                  <a:pt x="8" y="41"/>
                </a:lnTo>
                <a:lnTo>
                  <a:pt x="7" y="43"/>
                </a:lnTo>
                <a:lnTo>
                  <a:pt x="5" y="45"/>
                </a:lnTo>
                <a:lnTo>
                  <a:pt x="5" y="47"/>
                </a:lnTo>
                <a:lnTo>
                  <a:pt x="4" y="48"/>
                </a:lnTo>
                <a:lnTo>
                  <a:pt x="1" y="51"/>
                </a:ln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4" name="Freeform 829"/>
          <p:cNvSpPr>
            <a:spLocks/>
          </p:cNvSpPr>
          <p:nvPr/>
        </p:nvSpPr>
        <p:spPr bwMode="auto">
          <a:xfrm>
            <a:off x="5205413" y="5448301"/>
            <a:ext cx="9525" cy="14288"/>
          </a:xfrm>
          <a:custGeom>
            <a:avLst/>
            <a:gdLst>
              <a:gd name="T0" fmla="*/ 0 w 6"/>
              <a:gd name="T1" fmla="*/ 0 h 9"/>
              <a:gd name="T2" fmla="*/ 4 w 6"/>
              <a:gd name="T3" fmla="*/ 6 h 9"/>
              <a:gd name="T4" fmla="*/ 6 w 6"/>
              <a:gd name="T5" fmla="*/ 9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9">
                <a:moveTo>
                  <a:pt x="0" y="0"/>
                </a:moveTo>
                <a:lnTo>
                  <a:pt x="4" y="6"/>
                </a:lnTo>
                <a:lnTo>
                  <a:pt x="6" y="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5" name="Freeform 830"/>
          <p:cNvSpPr>
            <a:spLocks/>
          </p:cNvSpPr>
          <p:nvPr/>
        </p:nvSpPr>
        <p:spPr bwMode="auto">
          <a:xfrm>
            <a:off x="4259263" y="5573713"/>
            <a:ext cx="119063" cy="139700"/>
          </a:xfrm>
          <a:custGeom>
            <a:avLst/>
            <a:gdLst>
              <a:gd name="T0" fmla="*/ 75 w 75"/>
              <a:gd name="T1" fmla="*/ 0 h 88"/>
              <a:gd name="T2" fmla="*/ 74 w 75"/>
              <a:gd name="T3" fmla="*/ 7 h 88"/>
              <a:gd name="T4" fmla="*/ 75 w 75"/>
              <a:gd name="T5" fmla="*/ 11 h 88"/>
              <a:gd name="T6" fmla="*/ 75 w 75"/>
              <a:gd name="T7" fmla="*/ 15 h 88"/>
              <a:gd name="T8" fmla="*/ 72 w 75"/>
              <a:gd name="T9" fmla="*/ 17 h 88"/>
              <a:gd name="T10" fmla="*/ 65 w 75"/>
              <a:gd name="T11" fmla="*/ 24 h 88"/>
              <a:gd name="T12" fmla="*/ 68 w 75"/>
              <a:gd name="T13" fmla="*/ 29 h 88"/>
              <a:gd name="T14" fmla="*/ 70 w 75"/>
              <a:gd name="T15" fmla="*/ 36 h 88"/>
              <a:gd name="T16" fmla="*/ 74 w 75"/>
              <a:gd name="T17" fmla="*/ 43 h 88"/>
              <a:gd name="T18" fmla="*/ 70 w 75"/>
              <a:gd name="T19" fmla="*/ 47 h 88"/>
              <a:gd name="T20" fmla="*/ 70 w 75"/>
              <a:gd name="T21" fmla="*/ 48 h 88"/>
              <a:gd name="T22" fmla="*/ 71 w 75"/>
              <a:gd name="T23" fmla="*/ 50 h 88"/>
              <a:gd name="T24" fmla="*/ 70 w 75"/>
              <a:gd name="T25" fmla="*/ 51 h 88"/>
              <a:gd name="T26" fmla="*/ 68 w 75"/>
              <a:gd name="T27" fmla="*/ 54 h 88"/>
              <a:gd name="T28" fmla="*/ 65 w 75"/>
              <a:gd name="T29" fmla="*/ 56 h 88"/>
              <a:gd name="T30" fmla="*/ 55 w 75"/>
              <a:gd name="T31" fmla="*/ 59 h 88"/>
              <a:gd name="T32" fmla="*/ 46 w 75"/>
              <a:gd name="T33" fmla="*/ 63 h 88"/>
              <a:gd name="T34" fmla="*/ 45 w 75"/>
              <a:gd name="T35" fmla="*/ 67 h 88"/>
              <a:gd name="T36" fmla="*/ 40 w 75"/>
              <a:gd name="T37" fmla="*/ 71 h 88"/>
              <a:gd name="T38" fmla="*/ 37 w 75"/>
              <a:gd name="T39" fmla="*/ 78 h 88"/>
              <a:gd name="T40" fmla="*/ 33 w 75"/>
              <a:gd name="T41" fmla="*/ 81 h 88"/>
              <a:gd name="T42" fmla="*/ 23 w 75"/>
              <a:gd name="T43" fmla="*/ 82 h 88"/>
              <a:gd name="T44" fmla="*/ 20 w 75"/>
              <a:gd name="T45" fmla="*/ 82 h 88"/>
              <a:gd name="T46" fmla="*/ 19 w 75"/>
              <a:gd name="T47" fmla="*/ 84 h 88"/>
              <a:gd name="T48" fmla="*/ 16 w 75"/>
              <a:gd name="T49" fmla="*/ 88 h 88"/>
              <a:gd name="T50" fmla="*/ 14 w 75"/>
              <a:gd name="T51" fmla="*/ 88 h 88"/>
              <a:gd name="T52" fmla="*/ 12 w 75"/>
              <a:gd name="T53" fmla="*/ 88 h 88"/>
              <a:gd name="T54" fmla="*/ 5 w 75"/>
              <a:gd name="T55" fmla="*/ 86 h 88"/>
              <a:gd name="T56" fmla="*/ 4 w 75"/>
              <a:gd name="T57" fmla="*/ 84 h 88"/>
              <a:gd name="T58" fmla="*/ 3 w 75"/>
              <a:gd name="T59" fmla="*/ 84 h 88"/>
              <a:gd name="T60" fmla="*/ 0 w 75"/>
              <a:gd name="T61" fmla="*/ 8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5" h="88">
                <a:moveTo>
                  <a:pt x="75" y="0"/>
                </a:moveTo>
                <a:lnTo>
                  <a:pt x="74" y="7"/>
                </a:lnTo>
                <a:lnTo>
                  <a:pt x="75" y="11"/>
                </a:lnTo>
                <a:lnTo>
                  <a:pt x="75" y="15"/>
                </a:lnTo>
                <a:lnTo>
                  <a:pt x="72" y="17"/>
                </a:lnTo>
                <a:lnTo>
                  <a:pt x="65" y="24"/>
                </a:lnTo>
                <a:lnTo>
                  <a:pt x="68" y="29"/>
                </a:lnTo>
                <a:lnTo>
                  <a:pt x="70" y="36"/>
                </a:lnTo>
                <a:lnTo>
                  <a:pt x="74" y="43"/>
                </a:lnTo>
                <a:lnTo>
                  <a:pt x="70" y="47"/>
                </a:lnTo>
                <a:lnTo>
                  <a:pt x="70" y="48"/>
                </a:lnTo>
                <a:lnTo>
                  <a:pt x="71" y="50"/>
                </a:lnTo>
                <a:lnTo>
                  <a:pt x="70" y="51"/>
                </a:lnTo>
                <a:lnTo>
                  <a:pt x="68" y="54"/>
                </a:lnTo>
                <a:lnTo>
                  <a:pt x="65" y="56"/>
                </a:lnTo>
                <a:lnTo>
                  <a:pt x="55" y="59"/>
                </a:lnTo>
                <a:lnTo>
                  <a:pt x="46" y="63"/>
                </a:lnTo>
                <a:lnTo>
                  <a:pt x="45" y="67"/>
                </a:lnTo>
                <a:lnTo>
                  <a:pt x="40" y="71"/>
                </a:lnTo>
                <a:lnTo>
                  <a:pt x="37" y="78"/>
                </a:lnTo>
                <a:lnTo>
                  <a:pt x="33" y="81"/>
                </a:lnTo>
                <a:lnTo>
                  <a:pt x="23" y="82"/>
                </a:lnTo>
                <a:lnTo>
                  <a:pt x="20" y="82"/>
                </a:lnTo>
                <a:lnTo>
                  <a:pt x="19" y="84"/>
                </a:lnTo>
                <a:lnTo>
                  <a:pt x="16" y="88"/>
                </a:lnTo>
                <a:lnTo>
                  <a:pt x="14" y="88"/>
                </a:lnTo>
                <a:lnTo>
                  <a:pt x="12" y="88"/>
                </a:lnTo>
                <a:lnTo>
                  <a:pt x="5" y="86"/>
                </a:lnTo>
                <a:lnTo>
                  <a:pt x="4" y="84"/>
                </a:lnTo>
                <a:lnTo>
                  <a:pt x="3" y="84"/>
                </a:lnTo>
                <a:lnTo>
                  <a:pt x="0" y="8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6" name="Freeform 831"/>
          <p:cNvSpPr>
            <a:spLocks/>
          </p:cNvSpPr>
          <p:nvPr/>
        </p:nvSpPr>
        <p:spPr bwMode="auto">
          <a:xfrm>
            <a:off x="4984750" y="5178426"/>
            <a:ext cx="142875" cy="304800"/>
          </a:xfrm>
          <a:custGeom>
            <a:avLst/>
            <a:gdLst>
              <a:gd name="T0" fmla="*/ 0 w 90"/>
              <a:gd name="T1" fmla="*/ 0 h 192"/>
              <a:gd name="T2" fmla="*/ 1 w 90"/>
              <a:gd name="T3" fmla="*/ 1 h 192"/>
              <a:gd name="T4" fmla="*/ 6 w 90"/>
              <a:gd name="T5" fmla="*/ 12 h 192"/>
              <a:gd name="T6" fmla="*/ 7 w 90"/>
              <a:gd name="T7" fmla="*/ 15 h 192"/>
              <a:gd name="T8" fmla="*/ 11 w 90"/>
              <a:gd name="T9" fmla="*/ 20 h 192"/>
              <a:gd name="T10" fmla="*/ 12 w 90"/>
              <a:gd name="T11" fmla="*/ 23 h 192"/>
              <a:gd name="T12" fmla="*/ 12 w 90"/>
              <a:gd name="T13" fmla="*/ 26 h 192"/>
              <a:gd name="T14" fmla="*/ 12 w 90"/>
              <a:gd name="T15" fmla="*/ 29 h 192"/>
              <a:gd name="T16" fmla="*/ 16 w 90"/>
              <a:gd name="T17" fmla="*/ 33 h 192"/>
              <a:gd name="T18" fmla="*/ 21 w 90"/>
              <a:gd name="T19" fmla="*/ 34 h 192"/>
              <a:gd name="T20" fmla="*/ 23 w 90"/>
              <a:gd name="T21" fmla="*/ 38 h 192"/>
              <a:gd name="T22" fmla="*/ 26 w 90"/>
              <a:gd name="T23" fmla="*/ 41 h 192"/>
              <a:gd name="T24" fmla="*/ 29 w 90"/>
              <a:gd name="T25" fmla="*/ 41 h 192"/>
              <a:gd name="T26" fmla="*/ 29 w 90"/>
              <a:gd name="T27" fmla="*/ 53 h 192"/>
              <a:gd name="T28" fmla="*/ 33 w 90"/>
              <a:gd name="T29" fmla="*/ 60 h 192"/>
              <a:gd name="T30" fmla="*/ 31 w 90"/>
              <a:gd name="T31" fmla="*/ 64 h 192"/>
              <a:gd name="T32" fmla="*/ 33 w 90"/>
              <a:gd name="T33" fmla="*/ 68 h 192"/>
              <a:gd name="T34" fmla="*/ 34 w 90"/>
              <a:gd name="T35" fmla="*/ 69 h 192"/>
              <a:gd name="T36" fmla="*/ 36 w 90"/>
              <a:gd name="T37" fmla="*/ 69 h 192"/>
              <a:gd name="T38" fmla="*/ 45 w 90"/>
              <a:gd name="T39" fmla="*/ 69 h 192"/>
              <a:gd name="T40" fmla="*/ 49 w 90"/>
              <a:gd name="T41" fmla="*/ 74 h 192"/>
              <a:gd name="T42" fmla="*/ 57 w 90"/>
              <a:gd name="T43" fmla="*/ 82 h 192"/>
              <a:gd name="T44" fmla="*/ 59 w 90"/>
              <a:gd name="T45" fmla="*/ 83 h 192"/>
              <a:gd name="T46" fmla="*/ 60 w 90"/>
              <a:gd name="T47" fmla="*/ 86 h 192"/>
              <a:gd name="T48" fmla="*/ 63 w 90"/>
              <a:gd name="T49" fmla="*/ 87 h 192"/>
              <a:gd name="T50" fmla="*/ 60 w 90"/>
              <a:gd name="T51" fmla="*/ 89 h 192"/>
              <a:gd name="T52" fmla="*/ 60 w 90"/>
              <a:gd name="T53" fmla="*/ 90 h 192"/>
              <a:gd name="T54" fmla="*/ 60 w 90"/>
              <a:gd name="T55" fmla="*/ 93 h 192"/>
              <a:gd name="T56" fmla="*/ 63 w 90"/>
              <a:gd name="T57" fmla="*/ 94 h 192"/>
              <a:gd name="T58" fmla="*/ 72 w 90"/>
              <a:gd name="T59" fmla="*/ 99 h 192"/>
              <a:gd name="T60" fmla="*/ 74 w 90"/>
              <a:gd name="T61" fmla="*/ 104 h 192"/>
              <a:gd name="T62" fmla="*/ 75 w 90"/>
              <a:gd name="T63" fmla="*/ 106 h 192"/>
              <a:gd name="T64" fmla="*/ 71 w 90"/>
              <a:gd name="T65" fmla="*/ 120 h 192"/>
              <a:gd name="T66" fmla="*/ 71 w 90"/>
              <a:gd name="T67" fmla="*/ 124 h 192"/>
              <a:gd name="T68" fmla="*/ 74 w 90"/>
              <a:gd name="T69" fmla="*/ 127 h 192"/>
              <a:gd name="T70" fmla="*/ 74 w 90"/>
              <a:gd name="T71" fmla="*/ 128 h 192"/>
              <a:gd name="T72" fmla="*/ 74 w 90"/>
              <a:gd name="T73" fmla="*/ 132 h 192"/>
              <a:gd name="T74" fmla="*/ 71 w 90"/>
              <a:gd name="T75" fmla="*/ 138 h 192"/>
              <a:gd name="T76" fmla="*/ 71 w 90"/>
              <a:gd name="T77" fmla="*/ 143 h 192"/>
              <a:gd name="T78" fmla="*/ 71 w 90"/>
              <a:gd name="T79" fmla="*/ 147 h 192"/>
              <a:gd name="T80" fmla="*/ 72 w 90"/>
              <a:gd name="T81" fmla="*/ 155 h 192"/>
              <a:gd name="T82" fmla="*/ 81 w 90"/>
              <a:gd name="T83" fmla="*/ 164 h 192"/>
              <a:gd name="T84" fmla="*/ 83 w 90"/>
              <a:gd name="T85" fmla="*/ 170 h 192"/>
              <a:gd name="T86" fmla="*/ 82 w 90"/>
              <a:gd name="T87" fmla="*/ 173 h 192"/>
              <a:gd name="T88" fmla="*/ 83 w 90"/>
              <a:gd name="T89" fmla="*/ 179 h 192"/>
              <a:gd name="T90" fmla="*/ 85 w 90"/>
              <a:gd name="T91" fmla="*/ 184 h 192"/>
              <a:gd name="T92" fmla="*/ 87 w 90"/>
              <a:gd name="T93" fmla="*/ 184 h 192"/>
              <a:gd name="T94" fmla="*/ 90 w 90"/>
              <a:gd name="T95" fmla="*/ 187 h 192"/>
              <a:gd name="T96" fmla="*/ 90 w 90"/>
              <a:gd name="T97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0" h="192">
                <a:moveTo>
                  <a:pt x="0" y="0"/>
                </a:moveTo>
                <a:lnTo>
                  <a:pt x="1" y="1"/>
                </a:lnTo>
                <a:lnTo>
                  <a:pt x="6" y="12"/>
                </a:lnTo>
                <a:lnTo>
                  <a:pt x="7" y="15"/>
                </a:lnTo>
                <a:lnTo>
                  <a:pt x="11" y="20"/>
                </a:lnTo>
                <a:lnTo>
                  <a:pt x="12" y="23"/>
                </a:lnTo>
                <a:lnTo>
                  <a:pt x="12" y="26"/>
                </a:lnTo>
                <a:lnTo>
                  <a:pt x="12" y="29"/>
                </a:lnTo>
                <a:lnTo>
                  <a:pt x="16" y="33"/>
                </a:lnTo>
                <a:lnTo>
                  <a:pt x="21" y="34"/>
                </a:lnTo>
                <a:lnTo>
                  <a:pt x="23" y="38"/>
                </a:lnTo>
                <a:lnTo>
                  <a:pt x="26" y="41"/>
                </a:lnTo>
                <a:lnTo>
                  <a:pt x="29" y="41"/>
                </a:lnTo>
                <a:lnTo>
                  <a:pt x="29" y="53"/>
                </a:lnTo>
                <a:lnTo>
                  <a:pt x="33" y="60"/>
                </a:lnTo>
                <a:lnTo>
                  <a:pt x="31" y="64"/>
                </a:lnTo>
                <a:lnTo>
                  <a:pt x="33" y="68"/>
                </a:lnTo>
                <a:lnTo>
                  <a:pt x="34" y="69"/>
                </a:lnTo>
                <a:lnTo>
                  <a:pt x="36" y="69"/>
                </a:lnTo>
                <a:lnTo>
                  <a:pt x="45" y="69"/>
                </a:lnTo>
                <a:lnTo>
                  <a:pt x="49" y="74"/>
                </a:lnTo>
                <a:lnTo>
                  <a:pt x="57" y="82"/>
                </a:lnTo>
                <a:lnTo>
                  <a:pt x="59" y="83"/>
                </a:lnTo>
                <a:lnTo>
                  <a:pt x="60" y="86"/>
                </a:lnTo>
                <a:lnTo>
                  <a:pt x="63" y="87"/>
                </a:lnTo>
                <a:lnTo>
                  <a:pt x="60" y="89"/>
                </a:lnTo>
                <a:lnTo>
                  <a:pt x="60" y="90"/>
                </a:lnTo>
                <a:lnTo>
                  <a:pt x="60" y="93"/>
                </a:lnTo>
                <a:lnTo>
                  <a:pt x="63" y="94"/>
                </a:lnTo>
                <a:lnTo>
                  <a:pt x="72" y="99"/>
                </a:lnTo>
                <a:lnTo>
                  <a:pt x="74" y="104"/>
                </a:lnTo>
                <a:lnTo>
                  <a:pt x="75" y="106"/>
                </a:lnTo>
                <a:lnTo>
                  <a:pt x="71" y="120"/>
                </a:lnTo>
                <a:lnTo>
                  <a:pt x="71" y="124"/>
                </a:lnTo>
                <a:lnTo>
                  <a:pt x="74" y="127"/>
                </a:lnTo>
                <a:lnTo>
                  <a:pt x="74" y="128"/>
                </a:lnTo>
                <a:lnTo>
                  <a:pt x="74" y="132"/>
                </a:lnTo>
                <a:lnTo>
                  <a:pt x="71" y="138"/>
                </a:lnTo>
                <a:lnTo>
                  <a:pt x="71" y="143"/>
                </a:lnTo>
                <a:lnTo>
                  <a:pt x="71" y="147"/>
                </a:lnTo>
                <a:lnTo>
                  <a:pt x="72" y="155"/>
                </a:lnTo>
                <a:lnTo>
                  <a:pt x="81" y="164"/>
                </a:lnTo>
                <a:lnTo>
                  <a:pt x="83" y="170"/>
                </a:lnTo>
                <a:lnTo>
                  <a:pt x="82" y="173"/>
                </a:lnTo>
                <a:lnTo>
                  <a:pt x="83" y="179"/>
                </a:lnTo>
                <a:lnTo>
                  <a:pt x="85" y="184"/>
                </a:lnTo>
                <a:lnTo>
                  <a:pt x="87" y="184"/>
                </a:lnTo>
                <a:lnTo>
                  <a:pt x="90" y="187"/>
                </a:lnTo>
                <a:lnTo>
                  <a:pt x="90" y="19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7" name="Freeform 832"/>
          <p:cNvSpPr>
            <a:spLocks/>
          </p:cNvSpPr>
          <p:nvPr/>
        </p:nvSpPr>
        <p:spPr bwMode="auto">
          <a:xfrm>
            <a:off x="4210050" y="5446713"/>
            <a:ext cx="3175" cy="0"/>
          </a:xfrm>
          <a:custGeom>
            <a:avLst/>
            <a:gdLst>
              <a:gd name="T0" fmla="*/ 0 w 2"/>
              <a:gd name="T1" fmla="*/ 2 w 2"/>
              <a:gd name="T2" fmla="*/ 2 w 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">
                <a:moveTo>
                  <a:pt x="0" y="0"/>
                </a:move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8" name="Freeform 833"/>
          <p:cNvSpPr>
            <a:spLocks noEditPoints="1"/>
          </p:cNvSpPr>
          <p:nvPr/>
        </p:nvSpPr>
        <p:spPr bwMode="auto">
          <a:xfrm>
            <a:off x="4414838" y="1798638"/>
            <a:ext cx="2235200" cy="4059238"/>
          </a:xfrm>
          <a:custGeom>
            <a:avLst/>
            <a:gdLst>
              <a:gd name="T0" fmla="*/ 636 w 1408"/>
              <a:gd name="T1" fmla="*/ 1395 h 2557"/>
              <a:gd name="T2" fmla="*/ 1141 w 1408"/>
              <a:gd name="T3" fmla="*/ 148 h 2557"/>
              <a:gd name="T4" fmla="*/ 1148 w 1408"/>
              <a:gd name="T5" fmla="*/ 138 h 2557"/>
              <a:gd name="T6" fmla="*/ 448 w 1408"/>
              <a:gd name="T7" fmla="*/ 2550 h 2557"/>
              <a:gd name="T8" fmla="*/ 448 w 1408"/>
              <a:gd name="T9" fmla="*/ 2557 h 2557"/>
              <a:gd name="T10" fmla="*/ 1337 w 1408"/>
              <a:gd name="T11" fmla="*/ 149 h 2557"/>
              <a:gd name="T12" fmla="*/ 1337 w 1408"/>
              <a:gd name="T13" fmla="*/ 154 h 2557"/>
              <a:gd name="T14" fmla="*/ 1336 w 1408"/>
              <a:gd name="T15" fmla="*/ 156 h 2557"/>
              <a:gd name="T16" fmla="*/ 1324 w 1408"/>
              <a:gd name="T17" fmla="*/ 154 h 2557"/>
              <a:gd name="T18" fmla="*/ 1313 w 1408"/>
              <a:gd name="T19" fmla="*/ 154 h 2557"/>
              <a:gd name="T20" fmla="*/ 1310 w 1408"/>
              <a:gd name="T21" fmla="*/ 157 h 2557"/>
              <a:gd name="T22" fmla="*/ 1306 w 1408"/>
              <a:gd name="T23" fmla="*/ 160 h 2557"/>
              <a:gd name="T24" fmla="*/ 1302 w 1408"/>
              <a:gd name="T25" fmla="*/ 163 h 2557"/>
              <a:gd name="T26" fmla="*/ 1298 w 1408"/>
              <a:gd name="T27" fmla="*/ 168 h 2557"/>
              <a:gd name="T28" fmla="*/ 1294 w 1408"/>
              <a:gd name="T29" fmla="*/ 173 h 2557"/>
              <a:gd name="T30" fmla="*/ 1288 w 1408"/>
              <a:gd name="T31" fmla="*/ 171 h 2557"/>
              <a:gd name="T32" fmla="*/ 1284 w 1408"/>
              <a:gd name="T33" fmla="*/ 171 h 2557"/>
              <a:gd name="T34" fmla="*/ 1275 w 1408"/>
              <a:gd name="T35" fmla="*/ 173 h 2557"/>
              <a:gd name="T36" fmla="*/ 1273 w 1408"/>
              <a:gd name="T37" fmla="*/ 180 h 2557"/>
              <a:gd name="T38" fmla="*/ 1257 w 1408"/>
              <a:gd name="T39" fmla="*/ 187 h 2557"/>
              <a:gd name="T40" fmla="*/ 1253 w 1408"/>
              <a:gd name="T41" fmla="*/ 183 h 2557"/>
              <a:gd name="T42" fmla="*/ 1234 w 1408"/>
              <a:gd name="T43" fmla="*/ 188 h 2557"/>
              <a:gd name="T44" fmla="*/ 1234 w 1408"/>
              <a:gd name="T45" fmla="*/ 195 h 2557"/>
              <a:gd name="T46" fmla="*/ 1228 w 1408"/>
              <a:gd name="T47" fmla="*/ 194 h 2557"/>
              <a:gd name="T48" fmla="*/ 1224 w 1408"/>
              <a:gd name="T49" fmla="*/ 193 h 2557"/>
              <a:gd name="T50" fmla="*/ 1221 w 1408"/>
              <a:gd name="T51" fmla="*/ 193 h 2557"/>
              <a:gd name="T52" fmla="*/ 1216 w 1408"/>
              <a:gd name="T53" fmla="*/ 202 h 2557"/>
              <a:gd name="T54" fmla="*/ 1212 w 1408"/>
              <a:gd name="T55" fmla="*/ 205 h 2557"/>
              <a:gd name="T56" fmla="*/ 1208 w 1408"/>
              <a:gd name="T57" fmla="*/ 210 h 2557"/>
              <a:gd name="T58" fmla="*/ 584 w 1408"/>
              <a:gd name="T59" fmla="*/ 2189 h 2557"/>
              <a:gd name="T60" fmla="*/ 587 w 1408"/>
              <a:gd name="T61" fmla="*/ 2193 h 2557"/>
              <a:gd name="T62" fmla="*/ 0 w 1408"/>
              <a:gd name="T63" fmla="*/ 1907 h 2557"/>
              <a:gd name="T64" fmla="*/ 7 w 1408"/>
              <a:gd name="T65" fmla="*/ 1898 h 2557"/>
              <a:gd name="T66" fmla="*/ 7 w 1408"/>
              <a:gd name="T67" fmla="*/ 1889 h 2557"/>
              <a:gd name="T68" fmla="*/ 8 w 1408"/>
              <a:gd name="T69" fmla="*/ 1881 h 2557"/>
              <a:gd name="T70" fmla="*/ 11 w 1408"/>
              <a:gd name="T71" fmla="*/ 1873 h 2557"/>
              <a:gd name="T72" fmla="*/ 879 w 1408"/>
              <a:gd name="T73" fmla="*/ 296 h 2557"/>
              <a:gd name="T74" fmla="*/ 1407 w 1408"/>
              <a:gd name="T75" fmla="*/ 0 h 2557"/>
              <a:gd name="T76" fmla="*/ 1408 w 1408"/>
              <a:gd name="T77" fmla="*/ 7 h 2557"/>
              <a:gd name="T78" fmla="*/ 1404 w 1408"/>
              <a:gd name="T79" fmla="*/ 17 h 2557"/>
              <a:gd name="T80" fmla="*/ 1403 w 1408"/>
              <a:gd name="T81" fmla="*/ 23 h 2557"/>
              <a:gd name="T82" fmla="*/ 1393 w 1408"/>
              <a:gd name="T83" fmla="*/ 37 h 2557"/>
              <a:gd name="T84" fmla="*/ 1391 w 1408"/>
              <a:gd name="T85" fmla="*/ 41 h 2557"/>
              <a:gd name="T86" fmla="*/ 1380 w 1408"/>
              <a:gd name="T87" fmla="*/ 51 h 2557"/>
              <a:gd name="T88" fmla="*/ 1374 w 1408"/>
              <a:gd name="T89" fmla="*/ 71 h 2557"/>
              <a:gd name="T90" fmla="*/ 1373 w 1408"/>
              <a:gd name="T91" fmla="*/ 82 h 2557"/>
              <a:gd name="T92" fmla="*/ 1369 w 1408"/>
              <a:gd name="T93" fmla="*/ 86 h 2557"/>
              <a:gd name="T94" fmla="*/ 1362 w 1408"/>
              <a:gd name="T95" fmla="*/ 86 h 2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408" h="2557">
                <a:moveTo>
                  <a:pt x="639" y="1395"/>
                </a:moveTo>
                <a:lnTo>
                  <a:pt x="636" y="1395"/>
                </a:lnTo>
                <a:lnTo>
                  <a:pt x="625" y="1399"/>
                </a:lnTo>
                <a:moveTo>
                  <a:pt x="1141" y="148"/>
                </a:moveTo>
                <a:lnTo>
                  <a:pt x="1145" y="141"/>
                </a:lnTo>
                <a:lnTo>
                  <a:pt x="1148" y="138"/>
                </a:lnTo>
                <a:moveTo>
                  <a:pt x="448" y="2549"/>
                </a:moveTo>
                <a:lnTo>
                  <a:pt x="448" y="2550"/>
                </a:lnTo>
                <a:lnTo>
                  <a:pt x="449" y="2556"/>
                </a:lnTo>
                <a:lnTo>
                  <a:pt x="448" y="2557"/>
                </a:lnTo>
                <a:moveTo>
                  <a:pt x="1335" y="146"/>
                </a:moveTo>
                <a:lnTo>
                  <a:pt x="1337" y="149"/>
                </a:lnTo>
                <a:lnTo>
                  <a:pt x="1337" y="150"/>
                </a:lnTo>
                <a:lnTo>
                  <a:pt x="1337" y="154"/>
                </a:lnTo>
                <a:lnTo>
                  <a:pt x="1337" y="156"/>
                </a:lnTo>
                <a:lnTo>
                  <a:pt x="1336" y="156"/>
                </a:lnTo>
                <a:lnTo>
                  <a:pt x="1329" y="154"/>
                </a:lnTo>
                <a:lnTo>
                  <a:pt x="1324" y="154"/>
                </a:lnTo>
                <a:lnTo>
                  <a:pt x="1318" y="154"/>
                </a:lnTo>
                <a:lnTo>
                  <a:pt x="1313" y="154"/>
                </a:lnTo>
                <a:lnTo>
                  <a:pt x="1311" y="154"/>
                </a:lnTo>
                <a:lnTo>
                  <a:pt x="1310" y="157"/>
                </a:lnTo>
                <a:lnTo>
                  <a:pt x="1310" y="158"/>
                </a:lnTo>
                <a:lnTo>
                  <a:pt x="1306" y="160"/>
                </a:lnTo>
                <a:lnTo>
                  <a:pt x="1303" y="163"/>
                </a:lnTo>
                <a:lnTo>
                  <a:pt x="1302" y="163"/>
                </a:lnTo>
                <a:lnTo>
                  <a:pt x="1300" y="163"/>
                </a:lnTo>
                <a:lnTo>
                  <a:pt x="1298" y="168"/>
                </a:lnTo>
                <a:lnTo>
                  <a:pt x="1295" y="173"/>
                </a:lnTo>
                <a:lnTo>
                  <a:pt x="1294" y="173"/>
                </a:lnTo>
                <a:lnTo>
                  <a:pt x="1291" y="173"/>
                </a:lnTo>
                <a:lnTo>
                  <a:pt x="1288" y="171"/>
                </a:lnTo>
                <a:lnTo>
                  <a:pt x="1287" y="169"/>
                </a:lnTo>
                <a:lnTo>
                  <a:pt x="1284" y="171"/>
                </a:lnTo>
                <a:lnTo>
                  <a:pt x="1276" y="172"/>
                </a:lnTo>
                <a:lnTo>
                  <a:pt x="1275" y="173"/>
                </a:lnTo>
                <a:lnTo>
                  <a:pt x="1275" y="178"/>
                </a:lnTo>
                <a:lnTo>
                  <a:pt x="1273" y="180"/>
                </a:lnTo>
                <a:lnTo>
                  <a:pt x="1266" y="182"/>
                </a:lnTo>
                <a:lnTo>
                  <a:pt x="1257" y="187"/>
                </a:lnTo>
                <a:lnTo>
                  <a:pt x="1254" y="186"/>
                </a:lnTo>
                <a:lnTo>
                  <a:pt x="1253" y="183"/>
                </a:lnTo>
                <a:lnTo>
                  <a:pt x="1239" y="188"/>
                </a:lnTo>
                <a:lnTo>
                  <a:pt x="1234" y="188"/>
                </a:lnTo>
                <a:lnTo>
                  <a:pt x="1234" y="191"/>
                </a:lnTo>
                <a:lnTo>
                  <a:pt x="1234" y="195"/>
                </a:lnTo>
                <a:lnTo>
                  <a:pt x="1232" y="194"/>
                </a:lnTo>
                <a:lnTo>
                  <a:pt x="1228" y="194"/>
                </a:lnTo>
                <a:lnTo>
                  <a:pt x="1227" y="193"/>
                </a:lnTo>
                <a:lnTo>
                  <a:pt x="1224" y="193"/>
                </a:lnTo>
                <a:lnTo>
                  <a:pt x="1223" y="191"/>
                </a:lnTo>
                <a:lnTo>
                  <a:pt x="1221" y="193"/>
                </a:lnTo>
                <a:lnTo>
                  <a:pt x="1217" y="199"/>
                </a:lnTo>
                <a:lnTo>
                  <a:pt x="1216" y="202"/>
                </a:lnTo>
                <a:lnTo>
                  <a:pt x="1215" y="203"/>
                </a:lnTo>
                <a:lnTo>
                  <a:pt x="1212" y="205"/>
                </a:lnTo>
                <a:lnTo>
                  <a:pt x="1210" y="206"/>
                </a:lnTo>
                <a:lnTo>
                  <a:pt x="1208" y="210"/>
                </a:lnTo>
                <a:lnTo>
                  <a:pt x="1195" y="214"/>
                </a:lnTo>
                <a:moveTo>
                  <a:pt x="584" y="2189"/>
                </a:moveTo>
                <a:lnTo>
                  <a:pt x="586" y="2193"/>
                </a:lnTo>
                <a:lnTo>
                  <a:pt x="587" y="2193"/>
                </a:lnTo>
                <a:lnTo>
                  <a:pt x="590" y="2197"/>
                </a:lnTo>
                <a:moveTo>
                  <a:pt x="0" y="1907"/>
                </a:moveTo>
                <a:lnTo>
                  <a:pt x="7" y="1901"/>
                </a:lnTo>
                <a:lnTo>
                  <a:pt x="7" y="1898"/>
                </a:lnTo>
                <a:lnTo>
                  <a:pt x="7" y="1890"/>
                </a:lnTo>
                <a:lnTo>
                  <a:pt x="7" y="1889"/>
                </a:lnTo>
                <a:lnTo>
                  <a:pt x="7" y="1886"/>
                </a:lnTo>
                <a:lnTo>
                  <a:pt x="8" y="1881"/>
                </a:lnTo>
                <a:lnTo>
                  <a:pt x="11" y="1875"/>
                </a:lnTo>
                <a:lnTo>
                  <a:pt x="11" y="1873"/>
                </a:lnTo>
                <a:lnTo>
                  <a:pt x="8" y="1868"/>
                </a:lnTo>
                <a:moveTo>
                  <a:pt x="879" y="296"/>
                </a:moveTo>
                <a:lnTo>
                  <a:pt x="879" y="299"/>
                </a:lnTo>
                <a:moveTo>
                  <a:pt x="1407" y="0"/>
                </a:moveTo>
                <a:lnTo>
                  <a:pt x="1408" y="4"/>
                </a:lnTo>
                <a:lnTo>
                  <a:pt x="1408" y="7"/>
                </a:lnTo>
                <a:lnTo>
                  <a:pt x="1404" y="14"/>
                </a:lnTo>
                <a:lnTo>
                  <a:pt x="1404" y="17"/>
                </a:lnTo>
                <a:lnTo>
                  <a:pt x="1404" y="19"/>
                </a:lnTo>
                <a:lnTo>
                  <a:pt x="1403" y="23"/>
                </a:lnTo>
                <a:lnTo>
                  <a:pt x="1396" y="33"/>
                </a:lnTo>
                <a:lnTo>
                  <a:pt x="1393" y="37"/>
                </a:lnTo>
                <a:lnTo>
                  <a:pt x="1393" y="41"/>
                </a:lnTo>
                <a:lnTo>
                  <a:pt x="1391" y="41"/>
                </a:lnTo>
                <a:lnTo>
                  <a:pt x="1386" y="47"/>
                </a:lnTo>
                <a:lnTo>
                  <a:pt x="1380" y="51"/>
                </a:lnTo>
                <a:lnTo>
                  <a:pt x="1380" y="67"/>
                </a:lnTo>
                <a:lnTo>
                  <a:pt x="1374" y="71"/>
                </a:lnTo>
                <a:lnTo>
                  <a:pt x="1373" y="77"/>
                </a:lnTo>
                <a:lnTo>
                  <a:pt x="1373" y="82"/>
                </a:lnTo>
                <a:lnTo>
                  <a:pt x="1371" y="85"/>
                </a:lnTo>
                <a:lnTo>
                  <a:pt x="1369" y="86"/>
                </a:lnTo>
                <a:lnTo>
                  <a:pt x="1367" y="86"/>
                </a:lnTo>
                <a:lnTo>
                  <a:pt x="1362" y="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9" name="Freeform 834"/>
          <p:cNvSpPr>
            <a:spLocks/>
          </p:cNvSpPr>
          <p:nvPr/>
        </p:nvSpPr>
        <p:spPr bwMode="auto">
          <a:xfrm>
            <a:off x="4686300" y="5073651"/>
            <a:ext cx="184150" cy="171450"/>
          </a:xfrm>
          <a:custGeom>
            <a:avLst/>
            <a:gdLst>
              <a:gd name="T0" fmla="*/ 0 w 116"/>
              <a:gd name="T1" fmla="*/ 0 h 108"/>
              <a:gd name="T2" fmla="*/ 0 w 116"/>
              <a:gd name="T3" fmla="*/ 3 h 108"/>
              <a:gd name="T4" fmla="*/ 1 w 116"/>
              <a:gd name="T5" fmla="*/ 9 h 108"/>
              <a:gd name="T6" fmla="*/ 3 w 116"/>
              <a:gd name="T7" fmla="*/ 9 h 108"/>
              <a:gd name="T8" fmla="*/ 4 w 116"/>
              <a:gd name="T9" fmla="*/ 9 h 108"/>
              <a:gd name="T10" fmla="*/ 5 w 116"/>
              <a:gd name="T11" fmla="*/ 10 h 108"/>
              <a:gd name="T12" fmla="*/ 8 w 116"/>
              <a:gd name="T13" fmla="*/ 14 h 108"/>
              <a:gd name="T14" fmla="*/ 11 w 116"/>
              <a:gd name="T15" fmla="*/ 17 h 108"/>
              <a:gd name="T16" fmla="*/ 19 w 116"/>
              <a:gd name="T17" fmla="*/ 22 h 108"/>
              <a:gd name="T18" fmla="*/ 22 w 116"/>
              <a:gd name="T19" fmla="*/ 29 h 108"/>
              <a:gd name="T20" fmla="*/ 23 w 116"/>
              <a:gd name="T21" fmla="*/ 32 h 108"/>
              <a:gd name="T22" fmla="*/ 23 w 116"/>
              <a:gd name="T23" fmla="*/ 36 h 108"/>
              <a:gd name="T24" fmla="*/ 26 w 116"/>
              <a:gd name="T25" fmla="*/ 40 h 108"/>
              <a:gd name="T26" fmla="*/ 27 w 116"/>
              <a:gd name="T27" fmla="*/ 43 h 108"/>
              <a:gd name="T28" fmla="*/ 33 w 116"/>
              <a:gd name="T29" fmla="*/ 50 h 108"/>
              <a:gd name="T30" fmla="*/ 34 w 116"/>
              <a:gd name="T31" fmla="*/ 51 h 108"/>
              <a:gd name="T32" fmla="*/ 38 w 116"/>
              <a:gd name="T33" fmla="*/ 51 h 108"/>
              <a:gd name="T34" fmla="*/ 39 w 116"/>
              <a:gd name="T35" fmla="*/ 52 h 108"/>
              <a:gd name="T36" fmla="*/ 43 w 116"/>
              <a:gd name="T37" fmla="*/ 54 h 108"/>
              <a:gd name="T38" fmla="*/ 45 w 116"/>
              <a:gd name="T39" fmla="*/ 56 h 108"/>
              <a:gd name="T40" fmla="*/ 48 w 116"/>
              <a:gd name="T41" fmla="*/ 60 h 108"/>
              <a:gd name="T42" fmla="*/ 49 w 116"/>
              <a:gd name="T43" fmla="*/ 62 h 108"/>
              <a:gd name="T44" fmla="*/ 56 w 116"/>
              <a:gd name="T45" fmla="*/ 62 h 108"/>
              <a:gd name="T46" fmla="*/ 57 w 116"/>
              <a:gd name="T47" fmla="*/ 62 h 108"/>
              <a:gd name="T48" fmla="*/ 60 w 116"/>
              <a:gd name="T49" fmla="*/ 60 h 108"/>
              <a:gd name="T50" fmla="*/ 63 w 116"/>
              <a:gd name="T51" fmla="*/ 59 h 108"/>
              <a:gd name="T52" fmla="*/ 64 w 116"/>
              <a:gd name="T53" fmla="*/ 60 h 108"/>
              <a:gd name="T54" fmla="*/ 64 w 116"/>
              <a:gd name="T55" fmla="*/ 62 h 108"/>
              <a:gd name="T56" fmla="*/ 65 w 116"/>
              <a:gd name="T57" fmla="*/ 63 h 108"/>
              <a:gd name="T58" fmla="*/ 78 w 116"/>
              <a:gd name="T59" fmla="*/ 66 h 108"/>
              <a:gd name="T60" fmla="*/ 79 w 116"/>
              <a:gd name="T61" fmla="*/ 69 h 108"/>
              <a:gd name="T62" fmla="*/ 80 w 116"/>
              <a:gd name="T63" fmla="*/ 73 h 108"/>
              <a:gd name="T64" fmla="*/ 84 w 116"/>
              <a:gd name="T65" fmla="*/ 80 h 108"/>
              <a:gd name="T66" fmla="*/ 94 w 116"/>
              <a:gd name="T67" fmla="*/ 86 h 108"/>
              <a:gd name="T68" fmla="*/ 97 w 116"/>
              <a:gd name="T69" fmla="*/ 89 h 108"/>
              <a:gd name="T70" fmla="*/ 108 w 116"/>
              <a:gd name="T71" fmla="*/ 99 h 108"/>
              <a:gd name="T72" fmla="*/ 113 w 116"/>
              <a:gd name="T73" fmla="*/ 107 h 108"/>
              <a:gd name="T74" fmla="*/ 116 w 116"/>
              <a:gd name="T75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6" h="108">
                <a:moveTo>
                  <a:pt x="0" y="0"/>
                </a:moveTo>
                <a:lnTo>
                  <a:pt x="0" y="3"/>
                </a:lnTo>
                <a:lnTo>
                  <a:pt x="1" y="9"/>
                </a:lnTo>
                <a:lnTo>
                  <a:pt x="3" y="9"/>
                </a:lnTo>
                <a:lnTo>
                  <a:pt x="4" y="9"/>
                </a:lnTo>
                <a:lnTo>
                  <a:pt x="5" y="10"/>
                </a:lnTo>
                <a:lnTo>
                  <a:pt x="8" y="14"/>
                </a:lnTo>
                <a:lnTo>
                  <a:pt x="11" y="17"/>
                </a:lnTo>
                <a:lnTo>
                  <a:pt x="19" y="22"/>
                </a:lnTo>
                <a:lnTo>
                  <a:pt x="22" y="29"/>
                </a:lnTo>
                <a:lnTo>
                  <a:pt x="23" y="32"/>
                </a:lnTo>
                <a:lnTo>
                  <a:pt x="23" y="36"/>
                </a:lnTo>
                <a:lnTo>
                  <a:pt x="26" y="40"/>
                </a:lnTo>
                <a:lnTo>
                  <a:pt x="27" y="43"/>
                </a:lnTo>
                <a:lnTo>
                  <a:pt x="33" y="50"/>
                </a:lnTo>
                <a:lnTo>
                  <a:pt x="34" y="51"/>
                </a:lnTo>
                <a:lnTo>
                  <a:pt x="38" y="51"/>
                </a:lnTo>
                <a:lnTo>
                  <a:pt x="39" y="52"/>
                </a:lnTo>
                <a:lnTo>
                  <a:pt x="43" y="54"/>
                </a:lnTo>
                <a:lnTo>
                  <a:pt x="45" y="56"/>
                </a:lnTo>
                <a:lnTo>
                  <a:pt x="48" y="60"/>
                </a:lnTo>
                <a:lnTo>
                  <a:pt x="49" y="62"/>
                </a:lnTo>
                <a:lnTo>
                  <a:pt x="56" y="62"/>
                </a:lnTo>
                <a:lnTo>
                  <a:pt x="57" y="62"/>
                </a:lnTo>
                <a:lnTo>
                  <a:pt x="60" y="60"/>
                </a:lnTo>
                <a:lnTo>
                  <a:pt x="63" y="59"/>
                </a:lnTo>
                <a:lnTo>
                  <a:pt x="64" y="60"/>
                </a:lnTo>
                <a:lnTo>
                  <a:pt x="64" y="62"/>
                </a:lnTo>
                <a:lnTo>
                  <a:pt x="65" y="63"/>
                </a:lnTo>
                <a:lnTo>
                  <a:pt x="78" y="66"/>
                </a:lnTo>
                <a:lnTo>
                  <a:pt x="79" y="69"/>
                </a:lnTo>
                <a:lnTo>
                  <a:pt x="80" y="73"/>
                </a:lnTo>
                <a:lnTo>
                  <a:pt x="84" y="80"/>
                </a:lnTo>
                <a:lnTo>
                  <a:pt x="94" y="86"/>
                </a:lnTo>
                <a:lnTo>
                  <a:pt x="97" y="89"/>
                </a:lnTo>
                <a:lnTo>
                  <a:pt x="108" y="99"/>
                </a:lnTo>
                <a:lnTo>
                  <a:pt x="113" y="107"/>
                </a:lnTo>
                <a:lnTo>
                  <a:pt x="116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0" name="Freeform 835"/>
          <p:cNvSpPr>
            <a:spLocks noEditPoints="1"/>
          </p:cNvSpPr>
          <p:nvPr/>
        </p:nvSpPr>
        <p:spPr bwMode="auto">
          <a:xfrm>
            <a:off x="4632325" y="4171951"/>
            <a:ext cx="600075" cy="179388"/>
          </a:xfrm>
          <a:custGeom>
            <a:avLst/>
            <a:gdLst>
              <a:gd name="T0" fmla="*/ 378 w 378"/>
              <a:gd name="T1" fmla="*/ 0 h 113"/>
              <a:gd name="T2" fmla="*/ 378 w 378"/>
              <a:gd name="T3" fmla="*/ 5 h 113"/>
              <a:gd name="T4" fmla="*/ 378 w 378"/>
              <a:gd name="T5" fmla="*/ 7 h 113"/>
              <a:gd name="T6" fmla="*/ 378 w 378"/>
              <a:gd name="T7" fmla="*/ 11 h 113"/>
              <a:gd name="T8" fmla="*/ 376 w 378"/>
              <a:gd name="T9" fmla="*/ 13 h 113"/>
              <a:gd name="T10" fmla="*/ 376 w 378"/>
              <a:gd name="T11" fmla="*/ 18 h 113"/>
              <a:gd name="T12" fmla="*/ 376 w 378"/>
              <a:gd name="T13" fmla="*/ 20 h 113"/>
              <a:gd name="T14" fmla="*/ 376 w 378"/>
              <a:gd name="T15" fmla="*/ 23 h 113"/>
              <a:gd name="T16" fmla="*/ 35 w 378"/>
              <a:gd name="T17" fmla="*/ 109 h 113"/>
              <a:gd name="T18" fmla="*/ 17 w 378"/>
              <a:gd name="T19" fmla="*/ 112 h 113"/>
              <a:gd name="T20" fmla="*/ 0 w 378"/>
              <a:gd name="T21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8" h="113">
                <a:moveTo>
                  <a:pt x="378" y="0"/>
                </a:moveTo>
                <a:lnTo>
                  <a:pt x="378" y="5"/>
                </a:lnTo>
                <a:lnTo>
                  <a:pt x="378" y="7"/>
                </a:lnTo>
                <a:lnTo>
                  <a:pt x="378" y="11"/>
                </a:lnTo>
                <a:lnTo>
                  <a:pt x="376" y="13"/>
                </a:lnTo>
                <a:lnTo>
                  <a:pt x="376" y="18"/>
                </a:lnTo>
                <a:lnTo>
                  <a:pt x="376" y="20"/>
                </a:lnTo>
                <a:lnTo>
                  <a:pt x="376" y="23"/>
                </a:lnTo>
                <a:moveTo>
                  <a:pt x="35" y="109"/>
                </a:moveTo>
                <a:lnTo>
                  <a:pt x="17" y="112"/>
                </a:lnTo>
                <a:lnTo>
                  <a:pt x="0" y="11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1" name="Freeform 836"/>
          <p:cNvSpPr>
            <a:spLocks/>
          </p:cNvSpPr>
          <p:nvPr/>
        </p:nvSpPr>
        <p:spPr bwMode="auto">
          <a:xfrm>
            <a:off x="4079875" y="5897563"/>
            <a:ext cx="23813" cy="26988"/>
          </a:xfrm>
          <a:custGeom>
            <a:avLst/>
            <a:gdLst>
              <a:gd name="T0" fmla="*/ 15 w 15"/>
              <a:gd name="T1" fmla="*/ 2 h 17"/>
              <a:gd name="T2" fmla="*/ 12 w 15"/>
              <a:gd name="T3" fmla="*/ 2 h 17"/>
              <a:gd name="T4" fmla="*/ 11 w 15"/>
              <a:gd name="T5" fmla="*/ 2 h 17"/>
              <a:gd name="T6" fmla="*/ 9 w 15"/>
              <a:gd name="T7" fmla="*/ 2 h 17"/>
              <a:gd name="T8" fmla="*/ 8 w 15"/>
              <a:gd name="T9" fmla="*/ 2 h 17"/>
              <a:gd name="T10" fmla="*/ 7 w 15"/>
              <a:gd name="T11" fmla="*/ 0 h 17"/>
              <a:gd name="T12" fmla="*/ 4 w 15"/>
              <a:gd name="T13" fmla="*/ 0 h 17"/>
              <a:gd name="T14" fmla="*/ 2 w 15"/>
              <a:gd name="T15" fmla="*/ 0 h 17"/>
              <a:gd name="T16" fmla="*/ 1 w 15"/>
              <a:gd name="T17" fmla="*/ 1 h 17"/>
              <a:gd name="T18" fmla="*/ 1 w 15"/>
              <a:gd name="T19" fmla="*/ 2 h 17"/>
              <a:gd name="T20" fmla="*/ 0 w 15"/>
              <a:gd name="T21" fmla="*/ 4 h 17"/>
              <a:gd name="T22" fmla="*/ 0 w 15"/>
              <a:gd name="T23" fmla="*/ 6 h 17"/>
              <a:gd name="T24" fmla="*/ 0 w 15"/>
              <a:gd name="T25" fmla="*/ 11 h 17"/>
              <a:gd name="T26" fmla="*/ 0 w 15"/>
              <a:gd name="T27" fmla="*/ 13 h 17"/>
              <a:gd name="T28" fmla="*/ 1 w 15"/>
              <a:gd name="T29" fmla="*/ 16 h 17"/>
              <a:gd name="T30" fmla="*/ 2 w 15"/>
              <a:gd name="T31" fmla="*/ 17 h 17"/>
              <a:gd name="T32" fmla="*/ 2 w 15"/>
              <a:gd name="T33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" h="17">
                <a:moveTo>
                  <a:pt x="15" y="2"/>
                </a:moveTo>
                <a:lnTo>
                  <a:pt x="12" y="2"/>
                </a:lnTo>
                <a:lnTo>
                  <a:pt x="11" y="2"/>
                </a:lnTo>
                <a:lnTo>
                  <a:pt x="9" y="2"/>
                </a:lnTo>
                <a:lnTo>
                  <a:pt x="8" y="2"/>
                </a:lnTo>
                <a:lnTo>
                  <a:pt x="7" y="0"/>
                </a:lnTo>
                <a:lnTo>
                  <a:pt x="4" y="0"/>
                </a:lnTo>
                <a:lnTo>
                  <a:pt x="2" y="0"/>
                </a:lnTo>
                <a:lnTo>
                  <a:pt x="1" y="1"/>
                </a:lnTo>
                <a:lnTo>
                  <a:pt x="1" y="2"/>
                </a:lnTo>
                <a:lnTo>
                  <a:pt x="0" y="4"/>
                </a:lnTo>
                <a:lnTo>
                  <a:pt x="0" y="6"/>
                </a:lnTo>
                <a:lnTo>
                  <a:pt x="0" y="11"/>
                </a:lnTo>
                <a:lnTo>
                  <a:pt x="0" y="13"/>
                </a:lnTo>
                <a:lnTo>
                  <a:pt x="1" y="16"/>
                </a:lnTo>
                <a:lnTo>
                  <a:pt x="2" y="17"/>
                </a:lnTo>
                <a:lnTo>
                  <a:pt x="2" y="1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2" name="Freeform 837"/>
          <p:cNvSpPr>
            <a:spLocks noEditPoints="1"/>
          </p:cNvSpPr>
          <p:nvPr/>
        </p:nvSpPr>
        <p:spPr bwMode="auto">
          <a:xfrm>
            <a:off x="4425950" y="1547813"/>
            <a:ext cx="2141538" cy="3216275"/>
          </a:xfrm>
          <a:custGeom>
            <a:avLst/>
            <a:gdLst>
              <a:gd name="T0" fmla="*/ 34 w 1349"/>
              <a:gd name="T1" fmla="*/ 1986 h 2026"/>
              <a:gd name="T2" fmla="*/ 33 w 1349"/>
              <a:gd name="T3" fmla="*/ 1987 h 2026"/>
              <a:gd name="T4" fmla="*/ 34 w 1349"/>
              <a:gd name="T5" fmla="*/ 1990 h 2026"/>
              <a:gd name="T6" fmla="*/ 45 w 1349"/>
              <a:gd name="T7" fmla="*/ 1994 h 2026"/>
              <a:gd name="T8" fmla="*/ 48 w 1349"/>
              <a:gd name="T9" fmla="*/ 1996 h 2026"/>
              <a:gd name="T10" fmla="*/ 45 w 1349"/>
              <a:gd name="T11" fmla="*/ 1999 h 2026"/>
              <a:gd name="T12" fmla="*/ 42 w 1349"/>
              <a:gd name="T13" fmla="*/ 2005 h 2026"/>
              <a:gd name="T14" fmla="*/ 41 w 1349"/>
              <a:gd name="T15" fmla="*/ 2005 h 2026"/>
              <a:gd name="T16" fmla="*/ 40 w 1349"/>
              <a:gd name="T17" fmla="*/ 2003 h 2026"/>
              <a:gd name="T18" fmla="*/ 36 w 1349"/>
              <a:gd name="T19" fmla="*/ 1999 h 2026"/>
              <a:gd name="T20" fmla="*/ 27 w 1349"/>
              <a:gd name="T21" fmla="*/ 1995 h 2026"/>
              <a:gd name="T22" fmla="*/ 26 w 1349"/>
              <a:gd name="T23" fmla="*/ 1995 h 2026"/>
              <a:gd name="T24" fmla="*/ 22 w 1349"/>
              <a:gd name="T25" fmla="*/ 1995 h 2026"/>
              <a:gd name="T26" fmla="*/ 23 w 1349"/>
              <a:gd name="T27" fmla="*/ 1998 h 2026"/>
              <a:gd name="T28" fmla="*/ 21 w 1349"/>
              <a:gd name="T29" fmla="*/ 1999 h 2026"/>
              <a:gd name="T30" fmla="*/ 15 w 1349"/>
              <a:gd name="T31" fmla="*/ 2005 h 2026"/>
              <a:gd name="T32" fmla="*/ 8 w 1349"/>
              <a:gd name="T33" fmla="*/ 2007 h 2026"/>
              <a:gd name="T34" fmla="*/ 3 w 1349"/>
              <a:gd name="T35" fmla="*/ 2010 h 2026"/>
              <a:gd name="T36" fmla="*/ 1 w 1349"/>
              <a:gd name="T37" fmla="*/ 2013 h 2026"/>
              <a:gd name="T38" fmla="*/ 0 w 1349"/>
              <a:gd name="T39" fmla="*/ 2018 h 2026"/>
              <a:gd name="T40" fmla="*/ 1 w 1349"/>
              <a:gd name="T41" fmla="*/ 2022 h 2026"/>
              <a:gd name="T42" fmla="*/ 3 w 1349"/>
              <a:gd name="T43" fmla="*/ 2024 h 2026"/>
              <a:gd name="T44" fmla="*/ 1 w 1349"/>
              <a:gd name="T45" fmla="*/ 2026 h 2026"/>
              <a:gd name="T46" fmla="*/ 1347 w 1349"/>
              <a:gd name="T47" fmla="*/ 0 h 2026"/>
              <a:gd name="T48" fmla="*/ 1349 w 1349"/>
              <a:gd name="T49" fmla="*/ 1 h 2026"/>
              <a:gd name="T50" fmla="*/ 1326 w 1349"/>
              <a:gd name="T51" fmla="*/ 38 h 2026"/>
              <a:gd name="T52" fmla="*/ 1328 w 1349"/>
              <a:gd name="T53" fmla="*/ 44 h 2026"/>
              <a:gd name="T54" fmla="*/ 1332 w 1349"/>
              <a:gd name="T55" fmla="*/ 46 h 2026"/>
              <a:gd name="T56" fmla="*/ 1340 w 1349"/>
              <a:gd name="T57" fmla="*/ 45 h 2026"/>
              <a:gd name="T58" fmla="*/ 1337 w 1349"/>
              <a:gd name="T59" fmla="*/ 51 h 2026"/>
              <a:gd name="T60" fmla="*/ 1337 w 1349"/>
              <a:gd name="T61" fmla="*/ 52 h 2026"/>
              <a:gd name="T62" fmla="*/ 1343 w 1349"/>
              <a:gd name="T63" fmla="*/ 57 h 2026"/>
              <a:gd name="T64" fmla="*/ 1348 w 1349"/>
              <a:gd name="T65" fmla="*/ 57 h 2026"/>
              <a:gd name="T66" fmla="*/ 1349 w 1349"/>
              <a:gd name="T67" fmla="*/ 67 h 2026"/>
              <a:gd name="T68" fmla="*/ 1330 w 1349"/>
              <a:gd name="T69" fmla="*/ 75 h 2026"/>
              <a:gd name="T70" fmla="*/ 1333 w 1349"/>
              <a:gd name="T71" fmla="*/ 82 h 2026"/>
              <a:gd name="T72" fmla="*/ 1340 w 1349"/>
              <a:gd name="T73" fmla="*/ 93 h 2026"/>
              <a:gd name="T74" fmla="*/ 1343 w 1349"/>
              <a:gd name="T75" fmla="*/ 98 h 20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49" h="2026">
                <a:moveTo>
                  <a:pt x="34" y="1986"/>
                </a:moveTo>
                <a:lnTo>
                  <a:pt x="33" y="1987"/>
                </a:lnTo>
                <a:lnTo>
                  <a:pt x="34" y="1990"/>
                </a:lnTo>
                <a:lnTo>
                  <a:pt x="45" y="1994"/>
                </a:lnTo>
                <a:lnTo>
                  <a:pt x="48" y="1996"/>
                </a:lnTo>
                <a:lnTo>
                  <a:pt x="45" y="1999"/>
                </a:lnTo>
                <a:lnTo>
                  <a:pt x="42" y="2005"/>
                </a:lnTo>
                <a:lnTo>
                  <a:pt x="41" y="2005"/>
                </a:lnTo>
                <a:lnTo>
                  <a:pt x="40" y="2003"/>
                </a:lnTo>
                <a:lnTo>
                  <a:pt x="36" y="1999"/>
                </a:lnTo>
                <a:lnTo>
                  <a:pt x="27" y="1995"/>
                </a:lnTo>
                <a:lnTo>
                  <a:pt x="26" y="1995"/>
                </a:lnTo>
                <a:lnTo>
                  <a:pt x="22" y="1995"/>
                </a:lnTo>
                <a:lnTo>
                  <a:pt x="23" y="1998"/>
                </a:lnTo>
                <a:lnTo>
                  <a:pt x="21" y="1999"/>
                </a:lnTo>
                <a:lnTo>
                  <a:pt x="15" y="2005"/>
                </a:lnTo>
                <a:lnTo>
                  <a:pt x="8" y="2007"/>
                </a:lnTo>
                <a:lnTo>
                  <a:pt x="3" y="2010"/>
                </a:lnTo>
                <a:lnTo>
                  <a:pt x="1" y="2013"/>
                </a:lnTo>
                <a:lnTo>
                  <a:pt x="0" y="2018"/>
                </a:lnTo>
                <a:lnTo>
                  <a:pt x="1" y="2022"/>
                </a:lnTo>
                <a:lnTo>
                  <a:pt x="3" y="2024"/>
                </a:lnTo>
                <a:lnTo>
                  <a:pt x="1" y="2026"/>
                </a:lnTo>
                <a:moveTo>
                  <a:pt x="1347" y="0"/>
                </a:moveTo>
                <a:lnTo>
                  <a:pt x="1349" y="1"/>
                </a:lnTo>
                <a:moveTo>
                  <a:pt x="1326" y="38"/>
                </a:moveTo>
                <a:lnTo>
                  <a:pt x="1328" y="44"/>
                </a:lnTo>
                <a:lnTo>
                  <a:pt x="1332" y="46"/>
                </a:lnTo>
                <a:lnTo>
                  <a:pt x="1340" y="45"/>
                </a:lnTo>
                <a:lnTo>
                  <a:pt x="1337" y="51"/>
                </a:lnTo>
                <a:lnTo>
                  <a:pt x="1337" y="52"/>
                </a:lnTo>
                <a:lnTo>
                  <a:pt x="1343" y="57"/>
                </a:lnTo>
                <a:lnTo>
                  <a:pt x="1348" y="57"/>
                </a:lnTo>
                <a:lnTo>
                  <a:pt x="1349" y="67"/>
                </a:lnTo>
                <a:lnTo>
                  <a:pt x="1330" y="75"/>
                </a:lnTo>
                <a:lnTo>
                  <a:pt x="1333" y="82"/>
                </a:lnTo>
                <a:lnTo>
                  <a:pt x="1340" y="93"/>
                </a:lnTo>
                <a:lnTo>
                  <a:pt x="1343" y="9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3" name="Freeform 838"/>
          <p:cNvSpPr>
            <a:spLocks/>
          </p:cNvSpPr>
          <p:nvPr/>
        </p:nvSpPr>
        <p:spPr bwMode="auto">
          <a:xfrm>
            <a:off x="5226050" y="5611813"/>
            <a:ext cx="9525" cy="6350"/>
          </a:xfrm>
          <a:custGeom>
            <a:avLst/>
            <a:gdLst>
              <a:gd name="T0" fmla="*/ 0 w 6"/>
              <a:gd name="T1" fmla="*/ 4 h 4"/>
              <a:gd name="T2" fmla="*/ 2 w 6"/>
              <a:gd name="T3" fmla="*/ 2 h 4"/>
              <a:gd name="T4" fmla="*/ 6 w 6"/>
              <a:gd name="T5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4">
                <a:moveTo>
                  <a:pt x="0" y="4"/>
                </a:moveTo>
                <a:lnTo>
                  <a:pt x="2" y="2"/>
                </a:lnTo>
                <a:lnTo>
                  <a:pt x="6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4" name="Freeform 839"/>
          <p:cNvSpPr>
            <a:spLocks/>
          </p:cNvSpPr>
          <p:nvPr/>
        </p:nvSpPr>
        <p:spPr bwMode="auto">
          <a:xfrm>
            <a:off x="6567488" y="1512888"/>
            <a:ext cx="100013" cy="47625"/>
          </a:xfrm>
          <a:custGeom>
            <a:avLst/>
            <a:gdLst>
              <a:gd name="T0" fmla="*/ 63 w 63"/>
              <a:gd name="T1" fmla="*/ 2 h 30"/>
              <a:gd name="T2" fmla="*/ 54 w 63"/>
              <a:gd name="T3" fmla="*/ 0 h 30"/>
              <a:gd name="T4" fmla="*/ 47 w 63"/>
              <a:gd name="T5" fmla="*/ 6 h 30"/>
              <a:gd name="T6" fmla="*/ 43 w 63"/>
              <a:gd name="T7" fmla="*/ 10 h 30"/>
              <a:gd name="T8" fmla="*/ 36 w 63"/>
              <a:gd name="T9" fmla="*/ 13 h 30"/>
              <a:gd name="T10" fmla="*/ 33 w 63"/>
              <a:gd name="T11" fmla="*/ 14 h 30"/>
              <a:gd name="T12" fmla="*/ 28 w 63"/>
              <a:gd name="T13" fmla="*/ 21 h 30"/>
              <a:gd name="T14" fmla="*/ 26 w 63"/>
              <a:gd name="T15" fmla="*/ 23 h 30"/>
              <a:gd name="T16" fmla="*/ 25 w 63"/>
              <a:gd name="T17" fmla="*/ 25 h 30"/>
              <a:gd name="T18" fmla="*/ 24 w 63"/>
              <a:gd name="T19" fmla="*/ 30 h 30"/>
              <a:gd name="T20" fmla="*/ 20 w 63"/>
              <a:gd name="T21" fmla="*/ 28 h 30"/>
              <a:gd name="T22" fmla="*/ 18 w 63"/>
              <a:gd name="T23" fmla="*/ 28 h 30"/>
              <a:gd name="T24" fmla="*/ 7 w 63"/>
              <a:gd name="T25" fmla="*/ 21 h 30"/>
              <a:gd name="T26" fmla="*/ 6 w 63"/>
              <a:gd name="T27" fmla="*/ 21 h 30"/>
              <a:gd name="T28" fmla="*/ 2 w 63"/>
              <a:gd name="T29" fmla="*/ 22 h 30"/>
              <a:gd name="T30" fmla="*/ 0 w 63"/>
              <a:gd name="T31" fmla="*/ 2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3" h="30">
                <a:moveTo>
                  <a:pt x="63" y="2"/>
                </a:moveTo>
                <a:lnTo>
                  <a:pt x="54" y="0"/>
                </a:lnTo>
                <a:lnTo>
                  <a:pt x="47" y="6"/>
                </a:lnTo>
                <a:lnTo>
                  <a:pt x="43" y="10"/>
                </a:lnTo>
                <a:lnTo>
                  <a:pt x="36" y="13"/>
                </a:lnTo>
                <a:lnTo>
                  <a:pt x="33" y="14"/>
                </a:lnTo>
                <a:lnTo>
                  <a:pt x="28" y="21"/>
                </a:lnTo>
                <a:lnTo>
                  <a:pt x="26" y="23"/>
                </a:lnTo>
                <a:lnTo>
                  <a:pt x="25" y="25"/>
                </a:lnTo>
                <a:lnTo>
                  <a:pt x="24" y="30"/>
                </a:lnTo>
                <a:lnTo>
                  <a:pt x="20" y="28"/>
                </a:lnTo>
                <a:lnTo>
                  <a:pt x="18" y="28"/>
                </a:lnTo>
                <a:lnTo>
                  <a:pt x="7" y="21"/>
                </a:lnTo>
                <a:lnTo>
                  <a:pt x="6" y="21"/>
                </a:lnTo>
                <a:lnTo>
                  <a:pt x="2" y="22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5" name="Freeform 840"/>
          <p:cNvSpPr>
            <a:spLocks/>
          </p:cNvSpPr>
          <p:nvPr/>
        </p:nvSpPr>
        <p:spPr bwMode="auto">
          <a:xfrm>
            <a:off x="4978400" y="5697538"/>
            <a:ext cx="1588" cy="15875"/>
          </a:xfrm>
          <a:custGeom>
            <a:avLst/>
            <a:gdLst>
              <a:gd name="T0" fmla="*/ 1 w 1"/>
              <a:gd name="T1" fmla="*/ 0 h 10"/>
              <a:gd name="T2" fmla="*/ 1 w 1"/>
              <a:gd name="T3" fmla="*/ 3 h 10"/>
              <a:gd name="T4" fmla="*/ 0 w 1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0">
                <a:moveTo>
                  <a:pt x="1" y="0"/>
                </a:moveTo>
                <a:lnTo>
                  <a:pt x="1" y="3"/>
                </a:lnTo>
                <a:lnTo>
                  <a:pt x="0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6" name="Freeform 841"/>
          <p:cNvSpPr>
            <a:spLocks noEditPoints="1"/>
          </p:cNvSpPr>
          <p:nvPr/>
        </p:nvSpPr>
        <p:spPr bwMode="auto">
          <a:xfrm>
            <a:off x="4525963" y="5130801"/>
            <a:ext cx="571500" cy="644525"/>
          </a:xfrm>
          <a:custGeom>
            <a:avLst/>
            <a:gdLst>
              <a:gd name="T0" fmla="*/ 353 w 360"/>
              <a:gd name="T1" fmla="*/ 406 h 406"/>
              <a:gd name="T2" fmla="*/ 360 w 360"/>
              <a:gd name="T3" fmla="*/ 406 h 406"/>
              <a:gd name="T4" fmla="*/ 0 w 360"/>
              <a:gd name="T5" fmla="*/ 0 h 406"/>
              <a:gd name="T6" fmla="*/ 4 w 360"/>
              <a:gd name="T7" fmla="*/ 1 h 406"/>
              <a:gd name="T8" fmla="*/ 8 w 360"/>
              <a:gd name="T9" fmla="*/ 9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0" h="406">
                <a:moveTo>
                  <a:pt x="353" y="406"/>
                </a:moveTo>
                <a:lnTo>
                  <a:pt x="360" y="406"/>
                </a:lnTo>
                <a:moveTo>
                  <a:pt x="0" y="0"/>
                </a:moveTo>
                <a:lnTo>
                  <a:pt x="4" y="1"/>
                </a:lnTo>
                <a:lnTo>
                  <a:pt x="8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7" name="Freeform 842"/>
          <p:cNvSpPr>
            <a:spLocks/>
          </p:cNvSpPr>
          <p:nvPr/>
        </p:nvSpPr>
        <p:spPr bwMode="auto">
          <a:xfrm>
            <a:off x="4938713" y="5135563"/>
            <a:ext cx="15875" cy="7938"/>
          </a:xfrm>
          <a:custGeom>
            <a:avLst/>
            <a:gdLst>
              <a:gd name="T0" fmla="*/ 0 w 10"/>
              <a:gd name="T1" fmla="*/ 1 h 5"/>
              <a:gd name="T2" fmla="*/ 5 w 10"/>
              <a:gd name="T3" fmla="*/ 0 h 5"/>
              <a:gd name="T4" fmla="*/ 10 w 10"/>
              <a:gd name="T5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" h="5">
                <a:moveTo>
                  <a:pt x="0" y="1"/>
                </a:moveTo>
                <a:lnTo>
                  <a:pt x="5" y="0"/>
                </a:lnTo>
                <a:lnTo>
                  <a:pt x="10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8" name="Freeform 843"/>
          <p:cNvSpPr>
            <a:spLocks/>
          </p:cNvSpPr>
          <p:nvPr/>
        </p:nvSpPr>
        <p:spPr bwMode="auto">
          <a:xfrm>
            <a:off x="6350000" y="1900238"/>
            <a:ext cx="9525" cy="65088"/>
          </a:xfrm>
          <a:custGeom>
            <a:avLst/>
            <a:gdLst>
              <a:gd name="T0" fmla="*/ 5 w 6"/>
              <a:gd name="T1" fmla="*/ 41 h 41"/>
              <a:gd name="T2" fmla="*/ 6 w 6"/>
              <a:gd name="T3" fmla="*/ 37 h 41"/>
              <a:gd name="T4" fmla="*/ 6 w 6"/>
              <a:gd name="T5" fmla="*/ 33 h 41"/>
              <a:gd name="T6" fmla="*/ 5 w 6"/>
              <a:gd name="T7" fmla="*/ 30 h 41"/>
              <a:gd name="T8" fmla="*/ 4 w 6"/>
              <a:gd name="T9" fmla="*/ 29 h 41"/>
              <a:gd name="T10" fmla="*/ 6 w 6"/>
              <a:gd name="T11" fmla="*/ 25 h 41"/>
              <a:gd name="T12" fmla="*/ 0 w 6"/>
              <a:gd name="T13" fmla="*/ 22 h 41"/>
              <a:gd name="T14" fmla="*/ 0 w 6"/>
              <a:gd name="T15" fmla="*/ 19 h 41"/>
              <a:gd name="T16" fmla="*/ 4 w 6"/>
              <a:gd name="T17" fmla="*/ 18 h 41"/>
              <a:gd name="T18" fmla="*/ 5 w 6"/>
              <a:gd name="T19" fmla="*/ 14 h 41"/>
              <a:gd name="T20" fmla="*/ 5 w 6"/>
              <a:gd name="T21" fmla="*/ 7 h 41"/>
              <a:gd name="T22" fmla="*/ 5 w 6"/>
              <a:gd name="T23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41">
                <a:moveTo>
                  <a:pt x="5" y="41"/>
                </a:moveTo>
                <a:lnTo>
                  <a:pt x="6" y="37"/>
                </a:lnTo>
                <a:lnTo>
                  <a:pt x="6" y="33"/>
                </a:lnTo>
                <a:lnTo>
                  <a:pt x="5" y="30"/>
                </a:lnTo>
                <a:lnTo>
                  <a:pt x="4" y="29"/>
                </a:lnTo>
                <a:lnTo>
                  <a:pt x="6" y="25"/>
                </a:lnTo>
                <a:lnTo>
                  <a:pt x="0" y="22"/>
                </a:lnTo>
                <a:lnTo>
                  <a:pt x="0" y="19"/>
                </a:lnTo>
                <a:lnTo>
                  <a:pt x="4" y="18"/>
                </a:lnTo>
                <a:lnTo>
                  <a:pt x="5" y="14"/>
                </a:lnTo>
                <a:lnTo>
                  <a:pt x="5" y="7"/>
                </a:lnTo>
                <a:lnTo>
                  <a:pt x="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9" name="Freeform 844"/>
          <p:cNvSpPr>
            <a:spLocks/>
          </p:cNvSpPr>
          <p:nvPr/>
        </p:nvSpPr>
        <p:spPr bwMode="auto">
          <a:xfrm>
            <a:off x="4411663" y="6129338"/>
            <a:ext cx="120650" cy="30163"/>
          </a:xfrm>
          <a:custGeom>
            <a:avLst/>
            <a:gdLst>
              <a:gd name="T0" fmla="*/ 76 w 76"/>
              <a:gd name="T1" fmla="*/ 0 h 19"/>
              <a:gd name="T2" fmla="*/ 69 w 76"/>
              <a:gd name="T3" fmla="*/ 2 h 19"/>
              <a:gd name="T4" fmla="*/ 60 w 76"/>
              <a:gd name="T5" fmla="*/ 2 h 19"/>
              <a:gd name="T6" fmla="*/ 49 w 76"/>
              <a:gd name="T7" fmla="*/ 6 h 19"/>
              <a:gd name="T8" fmla="*/ 42 w 76"/>
              <a:gd name="T9" fmla="*/ 8 h 19"/>
              <a:gd name="T10" fmla="*/ 35 w 76"/>
              <a:gd name="T11" fmla="*/ 8 h 19"/>
              <a:gd name="T12" fmla="*/ 34 w 76"/>
              <a:gd name="T13" fmla="*/ 9 h 19"/>
              <a:gd name="T14" fmla="*/ 32 w 76"/>
              <a:gd name="T15" fmla="*/ 10 h 19"/>
              <a:gd name="T16" fmla="*/ 30 w 76"/>
              <a:gd name="T17" fmla="*/ 12 h 19"/>
              <a:gd name="T18" fmla="*/ 24 w 76"/>
              <a:gd name="T19" fmla="*/ 15 h 19"/>
              <a:gd name="T20" fmla="*/ 20 w 76"/>
              <a:gd name="T21" fmla="*/ 16 h 19"/>
              <a:gd name="T22" fmla="*/ 17 w 76"/>
              <a:gd name="T23" fmla="*/ 16 h 19"/>
              <a:gd name="T24" fmla="*/ 16 w 76"/>
              <a:gd name="T25" fmla="*/ 16 h 19"/>
              <a:gd name="T26" fmla="*/ 13 w 76"/>
              <a:gd name="T27" fmla="*/ 15 h 19"/>
              <a:gd name="T28" fmla="*/ 4 w 76"/>
              <a:gd name="T29" fmla="*/ 19 h 19"/>
              <a:gd name="T30" fmla="*/ 0 w 76"/>
              <a:gd name="T31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76" h="19">
                <a:moveTo>
                  <a:pt x="76" y="0"/>
                </a:moveTo>
                <a:lnTo>
                  <a:pt x="69" y="2"/>
                </a:lnTo>
                <a:lnTo>
                  <a:pt x="60" y="2"/>
                </a:lnTo>
                <a:lnTo>
                  <a:pt x="49" y="6"/>
                </a:lnTo>
                <a:lnTo>
                  <a:pt x="42" y="8"/>
                </a:lnTo>
                <a:lnTo>
                  <a:pt x="35" y="8"/>
                </a:lnTo>
                <a:lnTo>
                  <a:pt x="34" y="9"/>
                </a:lnTo>
                <a:lnTo>
                  <a:pt x="32" y="10"/>
                </a:lnTo>
                <a:lnTo>
                  <a:pt x="30" y="12"/>
                </a:lnTo>
                <a:lnTo>
                  <a:pt x="24" y="15"/>
                </a:lnTo>
                <a:lnTo>
                  <a:pt x="20" y="16"/>
                </a:lnTo>
                <a:lnTo>
                  <a:pt x="17" y="16"/>
                </a:lnTo>
                <a:lnTo>
                  <a:pt x="16" y="16"/>
                </a:lnTo>
                <a:lnTo>
                  <a:pt x="13" y="15"/>
                </a:lnTo>
                <a:lnTo>
                  <a:pt x="4" y="19"/>
                </a:lnTo>
                <a:lnTo>
                  <a:pt x="0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0" name="Freeform 845"/>
          <p:cNvSpPr>
            <a:spLocks/>
          </p:cNvSpPr>
          <p:nvPr/>
        </p:nvSpPr>
        <p:spPr bwMode="auto">
          <a:xfrm>
            <a:off x="5235575" y="5611813"/>
            <a:ext cx="0" cy="7938"/>
          </a:xfrm>
          <a:custGeom>
            <a:avLst/>
            <a:gdLst>
              <a:gd name="T0" fmla="*/ 5 h 5"/>
              <a:gd name="T1" fmla="*/ 2 h 5"/>
              <a:gd name="T2" fmla="*/ 1 h 5"/>
              <a:gd name="T3" fmla="*/ 0 h 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5">
                <a:moveTo>
                  <a:pt x="0" y="5"/>
                </a:moveTo>
                <a:lnTo>
                  <a:pt x="0" y="2"/>
                </a:lnTo>
                <a:lnTo>
                  <a:pt x="0" y="1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1" name="Freeform 846"/>
          <p:cNvSpPr>
            <a:spLocks noEditPoints="1"/>
          </p:cNvSpPr>
          <p:nvPr/>
        </p:nvSpPr>
        <p:spPr bwMode="auto">
          <a:xfrm>
            <a:off x="4094163" y="5951538"/>
            <a:ext cx="1271588" cy="106363"/>
          </a:xfrm>
          <a:custGeom>
            <a:avLst/>
            <a:gdLst>
              <a:gd name="T0" fmla="*/ 4 w 801"/>
              <a:gd name="T1" fmla="*/ 0 h 67"/>
              <a:gd name="T2" fmla="*/ 3 w 801"/>
              <a:gd name="T3" fmla="*/ 2 h 67"/>
              <a:gd name="T4" fmla="*/ 0 w 801"/>
              <a:gd name="T5" fmla="*/ 5 h 67"/>
              <a:gd name="T6" fmla="*/ 785 w 801"/>
              <a:gd name="T7" fmla="*/ 0 h 67"/>
              <a:gd name="T8" fmla="*/ 786 w 801"/>
              <a:gd name="T9" fmla="*/ 1 h 67"/>
              <a:gd name="T10" fmla="*/ 788 w 801"/>
              <a:gd name="T11" fmla="*/ 4 h 67"/>
              <a:gd name="T12" fmla="*/ 790 w 801"/>
              <a:gd name="T13" fmla="*/ 11 h 67"/>
              <a:gd name="T14" fmla="*/ 790 w 801"/>
              <a:gd name="T15" fmla="*/ 16 h 67"/>
              <a:gd name="T16" fmla="*/ 789 w 801"/>
              <a:gd name="T17" fmla="*/ 17 h 67"/>
              <a:gd name="T18" fmla="*/ 789 w 801"/>
              <a:gd name="T19" fmla="*/ 20 h 67"/>
              <a:gd name="T20" fmla="*/ 789 w 801"/>
              <a:gd name="T21" fmla="*/ 22 h 67"/>
              <a:gd name="T22" fmla="*/ 792 w 801"/>
              <a:gd name="T23" fmla="*/ 30 h 67"/>
              <a:gd name="T24" fmla="*/ 793 w 801"/>
              <a:gd name="T25" fmla="*/ 32 h 67"/>
              <a:gd name="T26" fmla="*/ 794 w 801"/>
              <a:gd name="T27" fmla="*/ 34 h 67"/>
              <a:gd name="T28" fmla="*/ 800 w 801"/>
              <a:gd name="T29" fmla="*/ 39 h 67"/>
              <a:gd name="T30" fmla="*/ 800 w 801"/>
              <a:gd name="T31" fmla="*/ 42 h 67"/>
              <a:gd name="T32" fmla="*/ 800 w 801"/>
              <a:gd name="T33" fmla="*/ 56 h 67"/>
              <a:gd name="T34" fmla="*/ 801 w 801"/>
              <a:gd name="T35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1" h="67">
                <a:moveTo>
                  <a:pt x="4" y="0"/>
                </a:moveTo>
                <a:lnTo>
                  <a:pt x="3" y="2"/>
                </a:lnTo>
                <a:lnTo>
                  <a:pt x="0" y="5"/>
                </a:lnTo>
                <a:moveTo>
                  <a:pt x="785" y="0"/>
                </a:moveTo>
                <a:lnTo>
                  <a:pt x="786" y="1"/>
                </a:lnTo>
                <a:lnTo>
                  <a:pt x="788" y="4"/>
                </a:lnTo>
                <a:lnTo>
                  <a:pt x="790" y="11"/>
                </a:lnTo>
                <a:lnTo>
                  <a:pt x="790" y="16"/>
                </a:lnTo>
                <a:lnTo>
                  <a:pt x="789" y="17"/>
                </a:lnTo>
                <a:lnTo>
                  <a:pt x="789" y="20"/>
                </a:lnTo>
                <a:lnTo>
                  <a:pt x="789" y="22"/>
                </a:lnTo>
                <a:lnTo>
                  <a:pt x="792" y="30"/>
                </a:lnTo>
                <a:lnTo>
                  <a:pt x="793" y="32"/>
                </a:lnTo>
                <a:lnTo>
                  <a:pt x="794" y="34"/>
                </a:lnTo>
                <a:lnTo>
                  <a:pt x="800" y="39"/>
                </a:lnTo>
                <a:lnTo>
                  <a:pt x="800" y="42"/>
                </a:lnTo>
                <a:lnTo>
                  <a:pt x="800" y="56"/>
                </a:lnTo>
                <a:lnTo>
                  <a:pt x="801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2" name="Freeform 847"/>
          <p:cNvSpPr>
            <a:spLocks/>
          </p:cNvSpPr>
          <p:nvPr/>
        </p:nvSpPr>
        <p:spPr bwMode="auto">
          <a:xfrm>
            <a:off x="4132263" y="5986463"/>
            <a:ext cx="33338" cy="107950"/>
          </a:xfrm>
          <a:custGeom>
            <a:avLst/>
            <a:gdLst>
              <a:gd name="T0" fmla="*/ 0 w 21"/>
              <a:gd name="T1" fmla="*/ 0 h 68"/>
              <a:gd name="T2" fmla="*/ 4 w 21"/>
              <a:gd name="T3" fmla="*/ 5 h 68"/>
              <a:gd name="T4" fmla="*/ 10 w 21"/>
              <a:gd name="T5" fmla="*/ 12 h 68"/>
              <a:gd name="T6" fmla="*/ 12 w 21"/>
              <a:gd name="T7" fmla="*/ 16 h 68"/>
              <a:gd name="T8" fmla="*/ 10 w 21"/>
              <a:gd name="T9" fmla="*/ 25 h 68"/>
              <a:gd name="T10" fmla="*/ 10 w 21"/>
              <a:gd name="T11" fmla="*/ 28 h 68"/>
              <a:gd name="T12" fmla="*/ 20 w 21"/>
              <a:gd name="T13" fmla="*/ 36 h 68"/>
              <a:gd name="T14" fmla="*/ 21 w 21"/>
              <a:gd name="T15" fmla="*/ 38 h 68"/>
              <a:gd name="T16" fmla="*/ 21 w 21"/>
              <a:gd name="T17" fmla="*/ 40 h 68"/>
              <a:gd name="T18" fmla="*/ 21 w 21"/>
              <a:gd name="T19" fmla="*/ 43 h 68"/>
              <a:gd name="T20" fmla="*/ 20 w 21"/>
              <a:gd name="T21" fmla="*/ 49 h 68"/>
              <a:gd name="T22" fmla="*/ 17 w 21"/>
              <a:gd name="T23" fmla="*/ 53 h 68"/>
              <a:gd name="T24" fmla="*/ 16 w 21"/>
              <a:gd name="T25" fmla="*/ 64 h 68"/>
              <a:gd name="T26" fmla="*/ 17 w 21"/>
              <a:gd name="T27" fmla="*/ 64 h 68"/>
              <a:gd name="T28" fmla="*/ 20 w 21"/>
              <a:gd name="T2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68">
                <a:moveTo>
                  <a:pt x="0" y="0"/>
                </a:moveTo>
                <a:lnTo>
                  <a:pt x="4" y="5"/>
                </a:lnTo>
                <a:lnTo>
                  <a:pt x="10" y="12"/>
                </a:lnTo>
                <a:lnTo>
                  <a:pt x="12" y="16"/>
                </a:lnTo>
                <a:lnTo>
                  <a:pt x="10" y="25"/>
                </a:lnTo>
                <a:lnTo>
                  <a:pt x="10" y="28"/>
                </a:lnTo>
                <a:lnTo>
                  <a:pt x="20" y="36"/>
                </a:lnTo>
                <a:lnTo>
                  <a:pt x="21" y="38"/>
                </a:lnTo>
                <a:lnTo>
                  <a:pt x="21" y="40"/>
                </a:lnTo>
                <a:lnTo>
                  <a:pt x="21" y="43"/>
                </a:lnTo>
                <a:lnTo>
                  <a:pt x="20" y="49"/>
                </a:lnTo>
                <a:lnTo>
                  <a:pt x="17" y="53"/>
                </a:lnTo>
                <a:lnTo>
                  <a:pt x="16" y="64"/>
                </a:lnTo>
                <a:lnTo>
                  <a:pt x="17" y="64"/>
                </a:lnTo>
                <a:lnTo>
                  <a:pt x="20" y="6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3" name="Freeform 848"/>
          <p:cNvSpPr>
            <a:spLocks/>
          </p:cNvSpPr>
          <p:nvPr/>
        </p:nvSpPr>
        <p:spPr bwMode="auto">
          <a:xfrm>
            <a:off x="5170488" y="4816476"/>
            <a:ext cx="115888" cy="34925"/>
          </a:xfrm>
          <a:custGeom>
            <a:avLst/>
            <a:gdLst>
              <a:gd name="T0" fmla="*/ 0 w 73"/>
              <a:gd name="T1" fmla="*/ 0 h 22"/>
              <a:gd name="T2" fmla="*/ 0 w 73"/>
              <a:gd name="T3" fmla="*/ 2 h 22"/>
              <a:gd name="T4" fmla="*/ 3 w 73"/>
              <a:gd name="T5" fmla="*/ 6 h 22"/>
              <a:gd name="T6" fmla="*/ 3 w 73"/>
              <a:gd name="T7" fmla="*/ 7 h 22"/>
              <a:gd name="T8" fmla="*/ 5 w 73"/>
              <a:gd name="T9" fmla="*/ 8 h 22"/>
              <a:gd name="T10" fmla="*/ 6 w 73"/>
              <a:gd name="T11" fmla="*/ 8 h 22"/>
              <a:gd name="T12" fmla="*/ 7 w 73"/>
              <a:gd name="T13" fmla="*/ 8 h 22"/>
              <a:gd name="T14" fmla="*/ 9 w 73"/>
              <a:gd name="T15" fmla="*/ 8 h 22"/>
              <a:gd name="T16" fmla="*/ 17 w 73"/>
              <a:gd name="T17" fmla="*/ 6 h 22"/>
              <a:gd name="T18" fmla="*/ 18 w 73"/>
              <a:gd name="T19" fmla="*/ 6 h 22"/>
              <a:gd name="T20" fmla="*/ 20 w 73"/>
              <a:gd name="T21" fmla="*/ 4 h 22"/>
              <a:gd name="T22" fmla="*/ 21 w 73"/>
              <a:gd name="T23" fmla="*/ 4 h 22"/>
              <a:gd name="T24" fmla="*/ 25 w 73"/>
              <a:gd name="T25" fmla="*/ 2 h 22"/>
              <a:gd name="T26" fmla="*/ 29 w 73"/>
              <a:gd name="T27" fmla="*/ 2 h 22"/>
              <a:gd name="T28" fmla="*/ 30 w 73"/>
              <a:gd name="T29" fmla="*/ 3 h 22"/>
              <a:gd name="T30" fmla="*/ 33 w 73"/>
              <a:gd name="T31" fmla="*/ 3 h 22"/>
              <a:gd name="T32" fmla="*/ 35 w 73"/>
              <a:gd name="T33" fmla="*/ 4 h 22"/>
              <a:gd name="T34" fmla="*/ 39 w 73"/>
              <a:gd name="T35" fmla="*/ 4 h 22"/>
              <a:gd name="T36" fmla="*/ 41 w 73"/>
              <a:gd name="T37" fmla="*/ 3 h 22"/>
              <a:gd name="T38" fmla="*/ 43 w 73"/>
              <a:gd name="T39" fmla="*/ 2 h 22"/>
              <a:gd name="T40" fmla="*/ 47 w 73"/>
              <a:gd name="T41" fmla="*/ 2 h 22"/>
              <a:gd name="T42" fmla="*/ 51 w 73"/>
              <a:gd name="T43" fmla="*/ 3 h 22"/>
              <a:gd name="T44" fmla="*/ 52 w 73"/>
              <a:gd name="T45" fmla="*/ 3 h 22"/>
              <a:gd name="T46" fmla="*/ 54 w 73"/>
              <a:gd name="T47" fmla="*/ 3 h 22"/>
              <a:gd name="T48" fmla="*/ 56 w 73"/>
              <a:gd name="T49" fmla="*/ 6 h 22"/>
              <a:gd name="T50" fmla="*/ 56 w 73"/>
              <a:gd name="T51" fmla="*/ 7 h 22"/>
              <a:gd name="T52" fmla="*/ 58 w 73"/>
              <a:gd name="T53" fmla="*/ 10 h 22"/>
              <a:gd name="T54" fmla="*/ 59 w 73"/>
              <a:gd name="T55" fmla="*/ 11 h 22"/>
              <a:gd name="T56" fmla="*/ 65 w 73"/>
              <a:gd name="T57" fmla="*/ 18 h 22"/>
              <a:gd name="T58" fmla="*/ 69 w 73"/>
              <a:gd name="T59" fmla="*/ 18 h 22"/>
              <a:gd name="T60" fmla="*/ 71 w 73"/>
              <a:gd name="T61" fmla="*/ 21 h 22"/>
              <a:gd name="T62" fmla="*/ 73 w 73"/>
              <a:gd name="T6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3" h="22">
                <a:moveTo>
                  <a:pt x="0" y="0"/>
                </a:moveTo>
                <a:lnTo>
                  <a:pt x="0" y="2"/>
                </a:lnTo>
                <a:lnTo>
                  <a:pt x="3" y="6"/>
                </a:lnTo>
                <a:lnTo>
                  <a:pt x="3" y="7"/>
                </a:lnTo>
                <a:lnTo>
                  <a:pt x="5" y="8"/>
                </a:lnTo>
                <a:lnTo>
                  <a:pt x="6" y="8"/>
                </a:lnTo>
                <a:lnTo>
                  <a:pt x="7" y="8"/>
                </a:lnTo>
                <a:lnTo>
                  <a:pt x="9" y="8"/>
                </a:lnTo>
                <a:lnTo>
                  <a:pt x="17" y="6"/>
                </a:lnTo>
                <a:lnTo>
                  <a:pt x="18" y="6"/>
                </a:lnTo>
                <a:lnTo>
                  <a:pt x="20" y="4"/>
                </a:lnTo>
                <a:lnTo>
                  <a:pt x="21" y="4"/>
                </a:lnTo>
                <a:lnTo>
                  <a:pt x="25" y="2"/>
                </a:lnTo>
                <a:lnTo>
                  <a:pt x="29" y="2"/>
                </a:lnTo>
                <a:lnTo>
                  <a:pt x="30" y="3"/>
                </a:lnTo>
                <a:lnTo>
                  <a:pt x="33" y="3"/>
                </a:lnTo>
                <a:lnTo>
                  <a:pt x="35" y="4"/>
                </a:lnTo>
                <a:lnTo>
                  <a:pt x="39" y="4"/>
                </a:lnTo>
                <a:lnTo>
                  <a:pt x="41" y="3"/>
                </a:lnTo>
                <a:lnTo>
                  <a:pt x="43" y="2"/>
                </a:lnTo>
                <a:lnTo>
                  <a:pt x="47" y="2"/>
                </a:lnTo>
                <a:lnTo>
                  <a:pt x="51" y="3"/>
                </a:lnTo>
                <a:lnTo>
                  <a:pt x="52" y="3"/>
                </a:lnTo>
                <a:lnTo>
                  <a:pt x="54" y="3"/>
                </a:lnTo>
                <a:lnTo>
                  <a:pt x="56" y="6"/>
                </a:lnTo>
                <a:lnTo>
                  <a:pt x="56" y="7"/>
                </a:lnTo>
                <a:lnTo>
                  <a:pt x="58" y="10"/>
                </a:lnTo>
                <a:lnTo>
                  <a:pt x="59" y="11"/>
                </a:lnTo>
                <a:lnTo>
                  <a:pt x="65" y="18"/>
                </a:lnTo>
                <a:lnTo>
                  <a:pt x="69" y="18"/>
                </a:lnTo>
                <a:lnTo>
                  <a:pt x="71" y="21"/>
                </a:lnTo>
                <a:lnTo>
                  <a:pt x="73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4" name="Freeform 849"/>
          <p:cNvSpPr>
            <a:spLocks noEditPoints="1"/>
          </p:cNvSpPr>
          <p:nvPr/>
        </p:nvSpPr>
        <p:spPr bwMode="auto">
          <a:xfrm>
            <a:off x="4826000" y="3876676"/>
            <a:ext cx="650875" cy="2014538"/>
          </a:xfrm>
          <a:custGeom>
            <a:avLst/>
            <a:gdLst>
              <a:gd name="T0" fmla="*/ 0 w 410"/>
              <a:gd name="T1" fmla="*/ 232 h 1269"/>
              <a:gd name="T2" fmla="*/ 6 w 410"/>
              <a:gd name="T3" fmla="*/ 231 h 1269"/>
              <a:gd name="T4" fmla="*/ 9 w 410"/>
              <a:gd name="T5" fmla="*/ 232 h 1269"/>
              <a:gd name="T6" fmla="*/ 10 w 410"/>
              <a:gd name="T7" fmla="*/ 232 h 1269"/>
              <a:gd name="T8" fmla="*/ 14 w 410"/>
              <a:gd name="T9" fmla="*/ 231 h 1269"/>
              <a:gd name="T10" fmla="*/ 17 w 410"/>
              <a:gd name="T11" fmla="*/ 228 h 1269"/>
              <a:gd name="T12" fmla="*/ 410 w 410"/>
              <a:gd name="T13" fmla="*/ 0 h 1269"/>
              <a:gd name="T14" fmla="*/ 410 w 410"/>
              <a:gd name="T15" fmla="*/ 2 h 1269"/>
              <a:gd name="T16" fmla="*/ 407 w 410"/>
              <a:gd name="T17" fmla="*/ 7 h 1269"/>
              <a:gd name="T18" fmla="*/ 407 w 410"/>
              <a:gd name="T19" fmla="*/ 9 h 1269"/>
              <a:gd name="T20" fmla="*/ 407 w 410"/>
              <a:gd name="T21" fmla="*/ 10 h 1269"/>
              <a:gd name="T22" fmla="*/ 406 w 410"/>
              <a:gd name="T23" fmla="*/ 17 h 1269"/>
              <a:gd name="T24" fmla="*/ 403 w 410"/>
              <a:gd name="T25" fmla="*/ 22 h 1269"/>
              <a:gd name="T26" fmla="*/ 402 w 410"/>
              <a:gd name="T27" fmla="*/ 22 h 1269"/>
              <a:gd name="T28" fmla="*/ 400 w 410"/>
              <a:gd name="T29" fmla="*/ 26 h 1269"/>
              <a:gd name="T30" fmla="*/ 400 w 410"/>
              <a:gd name="T31" fmla="*/ 40 h 1269"/>
              <a:gd name="T32" fmla="*/ 400 w 410"/>
              <a:gd name="T33" fmla="*/ 45 h 1269"/>
              <a:gd name="T34" fmla="*/ 399 w 410"/>
              <a:gd name="T35" fmla="*/ 47 h 1269"/>
              <a:gd name="T36" fmla="*/ 395 w 410"/>
              <a:gd name="T37" fmla="*/ 52 h 1269"/>
              <a:gd name="T38" fmla="*/ 393 w 410"/>
              <a:gd name="T39" fmla="*/ 52 h 1269"/>
              <a:gd name="T40" fmla="*/ 398 w 410"/>
              <a:gd name="T41" fmla="*/ 56 h 1269"/>
              <a:gd name="T42" fmla="*/ 399 w 410"/>
              <a:gd name="T43" fmla="*/ 59 h 1269"/>
              <a:gd name="T44" fmla="*/ 400 w 410"/>
              <a:gd name="T45" fmla="*/ 63 h 1269"/>
              <a:gd name="T46" fmla="*/ 400 w 410"/>
              <a:gd name="T47" fmla="*/ 69 h 1269"/>
              <a:gd name="T48" fmla="*/ 400 w 410"/>
              <a:gd name="T49" fmla="*/ 73 h 1269"/>
              <a:gd name="T50" fmla="*/ 400 w 410"/>
              <a:gd name="T51" fmla="*/ 74 h 1269"/>
              <a:gd name="T52" fmla="*/ 400 w 410"/>
              <a:gd name="T53" fmla="*/ 77 h 1269"/>
              <a:gd name="T54" fmla="*/ 256 w 410"/>
              <a:gd name="T55" fmla="*/ 1241 h 1269"/>
              <a:gd name="T56" fmla="*/ 257 w 410"/>
              <a:gd name="T57" fmla="*/ 1241 h 1269"/>
              <a:gd name="T58" fmla="*/ 261 w 410"/>
              <a:gd name="T59" fmla="*/ 1243 h 1269"/>
              <a:gd name="T60" fmla="*/ 262 w 410"/>
              <a:gd name="T61" fmla="*/ 1243 h 1269"/>
              <a:gd name="T62" fmla="*/ 264 w 410"/>
              <a:gd name="T63" fmla="*/ 1248 h 1269"/>
              <a:gd name="T64" fmla="*/ 268 w 410"/>
              <a:gd name="T65" fmla="*/ 1249 h 1269"/>
              <a:gd name="T66" fmla="*/ 268 w 410"/>
              <a:gd name="T67" fmla="*/ 1251 h 1269"/>
              <a:gd name="T68" fmla="*/ 273 w 410"/>
              <a:gd name="T69" fmla="*/ 1254 h 1269"/>
              <a:gd name="T70" fmla="*/ 276 w 410"/>
              <a:gd name="T71" fmla="*/ 1254 h 1269"/>
              <a:gd name="T72" fmla="*/ 282 w 410"/>
              <a:gd name="T73" fmla="*/ 1258 h 1269"/>
              <a:gd name="T74" fmla="*/ 282 w 410"/>
              <a:gd name="T75" fmla="*/ 1259 h 1269"/>
              <a:gd name="T76" fmla="*/ 284 w 410"/>
              <a:gd name="T77" fmla="*/ 1262 h 1269"/>
              <a:gd name="T78" fmla="*/ 286 w 410"/>
              <a:gd name="T79" fmla="*/ 1266 h 1269"/>
              <a:gd name="T80" fmla="*/ 287 w 410"/>
              <a:gd name="T81" fmla="*/ 1269 h 1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0" h="1269">
                <a:moveTo>
                  <a:pt x="0" y="232"/>
                </a:moveTo>
                <a:lnTo>
                  <a:pt x="6" y="231"/>
                </a:lnTo>
                <a:lnTo>
                  <a:pt x="9" y="232"/>
                </a:lnTo>
                <a:lnTo>
                  <a:pt x="10" y="232"/>
                </a:lnTo>
                <a:lnTo>
                  <a:pt x="14" y="231"/>
                </a:lnTo>
                <a:lnTo>
                  <a:pt x="17" y="228"/>
                </a:lnTo>
                <a:moveTo>
                  <a:pt x="410" y="0"/>
                </a:moveTo>
                <a:lnTo>
                  <a:pt x="410" y="2"/>
                </a:lnTo>
                <a:lnTo>
                  <a:pt x="407" y="7"/>
                </a:lnTo>
                <a:lnTo>
                  <a:pt x="407" y="9"/>
                </a:lnTo>
                <a:lnTo>
                  <a:pt x="407" y="10"/>
                </a:lnTo>
                <a:lnTo>
                  <a:pt x="406" y="17"/>
                </a:lnTo>
                <a:lnTo>
                  <a:pt x="403" y="22"/>
                </a:lnTo>
                <a:lnTo>
                  <a:pt x="402" y="22"/>
                </a:lnTo>
                <a:lnTo>
                  <a:pt x="400" y="26"/>
                </a:lnTo>
                <a:lnTo>
                  <a:pt x="400" y="40"/>
                </a:lnTo>
                <a:lnTo>
                  <a:pt x="400" y="45"/>
                </a:lnTo>
                <a:lnTo>
                  <a:pt x="399" y="47"/>
                </a:lnTo>
                <a:lnTo>
                  <a:pt x="395" y="52"/>
                </a:lnTo>
                <a:lnTo>
                  <a:pt x="393" y="52"/>
                </a:lnTo>
                <a:lnTo>
                  <a:pt x="398" y="56"/>
                </a:lnTo>
                <a:lnTo>
                  <a:pt x="399" y="59"/>
                </a:lnTo>
                <a:lnTo>
                  <a:pt x="400" y="63"/>
                </a:lnTo>
                <a:lnTo>
                  <a:pt x="400" y="69"/>
                </a:lnTo>
                <a:lnTo>
                  <a:pt x="400" y="73"/>
                </a:lnTo>
                <a:lnTo>
                  <a:pt x="400" y="74"/>
                </a:lnTo>
                <a:lnTo>
                  <a:pt x="400" y="77"/>
                </a:lnTo>
                <a:moveTo>
                  <a:pt x="256" y="1241"/>
                </a:moveTo>
                <a:lnTo>
                  <a:pt x="257" y="1241"/>
                </a:lnTo>
                <a:lnTo>
                  <a:pt x="261" y="1243"/>
                </a:lnTo>
                <a:lnTo>
                  <a:pt x="262" y="1243"/>
                </a:lnTo>
                <a:lnTo>
                  <a:pt x="264" y="1248"/>
                </a:lnTo>
                <a:lnTo>
                  <a:pt x="268" y="1249"/>
                </a:lnTo>
                <a:lnTo>
                  <a:pt x="268" y="1251"/>
                </a:lnTo>
                <a:lnTo>
                  <a:pt x="273" y="1254"/>
                </a:lnTo>
                <a:lnTo>
                  <a:pt x="276" y="1254"/>
                </a:lnTo>
                <a:lnTo>
                  <a:pt x="282" y="1258"/>
                </a:lnTo>
                <a:lnTo>
                  <a:pt x="282" y="1259"/>
                </a:lnTo>
                <a:lnTo>
                  <a:pt x="284" y="1262"/>
                </a:lnTo>
                <a:lnTo>
                  <a:pt x="286" y="1266"/>
                </a:lnTo>
                <a:lnTo>
                  <a:pt x="287" y="126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5" name="Freeform 850"/>
          <p:cNvSpPr>
            <a:spLocks/>
          </p:cNvSpPr>
          <p:nvPr/>
        </p:nvSpPr>
        <p:spPr bwMode="auto">
          <a:xfrm>
            <a:off x="6191250" y="2732088"/>
            <a:ext cx="66675" cy="30163"/>
          </a:xfrm>
          <a:custGeom>
            <a:avLst/>
            <a:gdLst>
              <a:gd name="T0" fmla="*/ 42 w 42"/>
              <a:gd name="T1" fmla="*/ 18 h 19"/>
              <a:gd name="T2" fmla="*/ 41 w 42"/>
              <a:gd name="T3" fmla="*/ 19 h 19"/>
              <a:gd name="T4" fmla="*/ 38 w 42"/>
              <a:gd name="T5" fmla="*/ 19 h 19"/>
              <a:gd name="T6" fmla="*/ 33 w 42"/>
              <a:gd name="T7" fmla="*/ 19 h 19"/>
              <a:gd name="T8" fmla="*/ 27 w 42"/>
              <a:gd name="T9" fmla="*/ 19 h 19"/>
              <a:gd name="T10" fmla="*/ 18 w 42"/>
              <a:gd name="T11" fmla="*/ 11 h 19"/>
              <a:gd name="T12" fmla="*/ 16 w 42"/>
              <a:gd name="T13" fmla="*/ 10 h 19"/>
              <a:gd name="T14" fmla="*/ 12 w 42"/>
              <a:gd name="T15" fmla="*/ 3 h 19"/>
              <a:gd name="T16" fmla="*/ 10 w 42"/>
              <a:gd name="T17" fmla="*/ 1 h 19"/>
              <a:gd name="T18" fmla="*/ 8 w 42"/>
              <a:gd name="T19" fmla="*/ 1 h 19"/>
              <a:gd name="T20" fmla="*/ 8 w 42"/>
              <a:gd name="T21" fmla="*/ 0 h 19"/>
              <a:gd name="T22" fmla="*/ 5 w 42"/>
              <a:gd name="T23" fmla="*/ 0 h 19"/>
              <a:gd name="T24" fmla="*/ 3 w 42"/>
              <a:gd name="T25" fmla="*/ 1 h 19"/>
              <a:gd name="T26" fmla="*/ 0 w 42"/>
              <a:gd name="T27" fmla="*/ 3 h 19"/>
              <a:gd name="T28" fmla="*/ 0 w 42"/>
              <a:gd name="T29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19">
                <a:moveTo>
                  <a:pt x="42" y="18"/>
                </a:moveTo>
                <a:lnTo>
                  <a:pt x="41" y="19"/>
                </a:lnTo>
                <a:lnTo>
                  <a:pt x="38" y="19"/>
                </a:lnTo>
                <a:lnTo>
                  <a:pt x="33" y="19"/>
                </a:lnTo>
                <a:lnTo>
                  <a:pt x="27" y="19"/>
                </a:lnTo>
                <a:lnTo>
                  <a:pt x="18" y="11"/>
                </a:lnTo>
                <a:lnTo>
                  <a:pt x="16" y="10"/>
                </a:lnTo>
                <a:lnTo>
                  <a:pt x="12" y="3"/>
                </a:lnTo>
                <a:lnTo>
                  <a:pt x="10" y="1"/>
                </a:lnTo>
                <a:lnTo>
                  <a:pt x="8" y="1"/>
                </a:lnTo>
                <a:lnTo>
                  <a:pt x="8" y="0"/>
                </a:lnTo>
                <a:lnTo>
                  <a:pt x="5" y="0"/>
                </a:lnTo>
                <a:lnTo>
                  <a:pt x="3" y="1"/>
                </a:lnTo>
                <a:lnTo>
                  <a:pt x="0" y="3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6" name="Freeform 851"/>
          <p:cNvSpPr>
            <a:spLocks/>
          </p:cNvSpPr>
          <p:nvPr/>
        </p:nvSpPr>
        <p:spPr bwMode="auto">
          <a:xfrm>
            <a:off x="4922838" y="5969001"/>
            <a:ext cx="42863" cy="20638"/>
          </a:xfrm>
          <a:custGeom>
            <a:avLst/>
            <a:gdLst>
              <a:gd name="T0" fmla="*/ 27 w 27"/>
              <a:gd name="T1" fmla="*/ 0 h 13"/>
              <a:gd name="T2" fmla="*/ 27 w 27"/>
              <a:gd name="T3" fmla="*/ 2 h 13"/>
              <a:gd name="T4" fmla="*/ 20 w 27"/>
              <a:gd name="T5" fmla="*/ 9 h 13"/>
              <a:gd name="T6" fmla="*/ 10 w 27"/>
              <a:gd name="T7" fmla="*/ 13 h 13"/>
              <a:gd name="T8" fmla="*/ 8 w 27"/>
              <a:gd name="T9" fmla="*/ 11 h 13"/>
              <a:gd name="T10" fmla="*/ 5 w 27"/>
              <a:gd name="T11" fmla="*/ 11 h 13"/>
              <a:gd name="T12" fmla="*/ 0 w 27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13">
                <a:moveTo>
                  <a:pt x="27" y="0"/>
                </a:moveTo>
                <a:lnTo>
                  <a:pt x="27" y="2"/>
                </a:lnTo>
                <a:lnTo>
                  <a:pt x="20" y="9"/>
                </a:lnTo>
                <a:lnTo>
                  <a:pt x="10" y="13"/>
                </a:lnTo>
                <a:lnTo>
                  <a:pt x="8" y="11"/>
                </a:lnTo>
                <a:lnTo>
                  <a:pt x="5" y="11"/>
                </a:lnTo>
                <a:lnTo>
                  <a:pt x="0" y="1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7" name="Freeform 852"/>
          <p:cNvSpPr>
            <a:spLocks/>
          </p:cNvSpPr>
          <p:nvPr/>
        </p:nvSpPr>
        <p:spPr bwMode="auto">
          <a:xfrm>
            <a:off x="5781675" y="2952751"/>
            <a:ext cx="95250" cy="36513"/>
          </a:xfrm>
          <a:custGeom>
            <a:avLst/>
            <a:gdLst>
              <a:gd name="T0" fmla="*/ 60 w 60"/>
              <a:gd name="T1" fmla="*/ 0 h 23"/>
              <a:gd name="T2" fmla="*/ 45 w 60"/>
              <a:gd name="T3" fmla="*/ 0 h 23"/>
              <a:gd name="T4" fmla="*/ 37 w 60"/>
              <a:gd name="T5" fmla="*/ 1 h 23"/>
              <a:gd name="T6" fmla="*/ 36 w 60"/>
              <a:gd name="T7" fmla="*/ 3 h 23"/>
              <a:gd name="T8" fmla="*/ 32 w 60"/>
              <a:gd name="T9" fmla="*/ 4 h 23"/>
              <a:gd name="T10" fmla="*/ 23 w 60"/>
              <a:gd name="T11" fmla="*/ 10 h 23"/>
              <a:gd name="T12" fmla="*/ 19 w 60"/>
              <a:gd name="T13" fmla="*/ 11 h 23"/>
              <a:gd name="T14" fmla="*/ 12 w 60"/>
              <a:gd name="T15" fmla="*/ 16 h 23"/>
              <a:gd name="T16" fmla="*/ 4 w 60"/>
              <a:gd name="T17" fmla="*/ 22 h 23"/>
              <a:gd name="T18" fmla="*/ 2 w 60"/>
              <a:gd name="T19" fmla="*/ 23 h 23"/>
              <a:gd name="T20" fmla="*/ 0 w 60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0" h="23">
                <a:moveTo>
                  <a:pt x="60" y="0"/>
                </a:moveTo>
                <a:lnTo>
                  <a:pt x="45" y="0"/>
                </a:lnTo>
                <a:lnTo>
                  <a:pt x="37" y="1"/>
                </a:lnTo>
                <a:lnTo>
                  <a:pt x="36" y="3"/>
                </a:lnTo>
                <a:lnTo>
                  <a:pt x="32" y="4"/>
                </a:lnTo>
                <a:lnTo>
                  <a:pt x="23" y="10"/>
                </a:lnTo>
                <a:lnTo>
                  <a:pt x="19" y="11"/>
                </a:lnTo>
                <a:lnTo>
                  <a:pt x="12" y="16"/>
                </a:lnTo>
                <a:lnTo>
                  <a:pt x="4" y="22"/>
                </a:lnTo>
                <a:lnTo>
                  <a:pt x="2" y="23"/>
                </a:lnTo>
                <a:lnTo>
                  <a:pt x="0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8" name="Freeform 853"/>
          <p:cNvSpPr>
            <a:spLocks/>
          </p:cNvSpPr>
          <p:nvPr/>
        </p:nvSpPr>
        <p:spPr bwMode="auto">
          <a:xfrm>
            <a:off x="5197475" y="5695951"/>
            <a:ext cx="17463" cy="7938"/>
          </a:xfrm>
          <a:custGeom>
            <a:avLst/>
            <a:gdLst>
              <a:gd name="T0" fmla="*/ 0 w 11"/>
              <a:gd name="T1" fmla="*/ 5 h 5"/>
              <a:gd name="T2" fmla="*/ 4 w 11"/>
              <a:gd name="T3" fmla="*/ 1 h 5"/>
              <a:gd name="T4" fmla="*/ 7 w 11"/>
              <a:gd name="T5" fmla="*/ 0 h 5"/>
              <a:gd name="T6" fmla="*/ 11 w 11"/>
              <a:gd name="T7" fmla="*/ 1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" h="5">
                <a:moveTo>
                  <a:pt x="0" y="5"/>
                </a:moveTo>
                <a:lnTo>
                  <a:pt x="4" y="1"/>
                </a:lnTo>
                <a:lnTo>
                  <a:pt x="7" y="0"/>
                </a:lnTo>
                <a:lnTo>
                  <a:pt x="11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9" name="Freeform 854"/>
          <p:cNvSpPr>
            <a:spLocks/>
          </p:cNvSpPr>
          <p:nvPr/>
        </p:nvSpPr>
        <p:spPr bwMode="auto">
          <a:xfrm>
            <a:off x="4086225" y="5465763"/>
            <a:ext cx="34925" cy="41275"/>
          </a:xfrm>
          <a:custGeom>
            <a:avLst/>
            <a:gdLst>
              <a:gd name="T0" fmla="*/ 0 w 22"/>
              <a:gd name="T1" fmla="*/ 0 h 26"/>
              <a:gd name="T2" fmla="*/ 0 w 22"/>
              <a:gd name="T3" fmla="*/ 3 h 26"/>
              <a:gd name="T4" fmla="*/ 7 w 22"/>
              <a:gd name="T5" fmla="*/ 6 h 26"/>
              <a:gd name="T6" fmla="*/ 9 w 22"/>
              <a:gd name="T7" fmla="*/ 8 h 26"/>
              <a:gd name="T8" fmla="*/ 14 w 22"/>
              <a:gd name="T9" fmla="*/ 14 h 26"/>
              <a:gd name="T10" fmla="*/ 16 w 22"/>
              <a:gd name="T11" fmla="*/ 18 h 26"/>
              <a:gd name="T12" fmla="*/ 18 w 22"/>
              <a:gd name="T13" fmla="*/ 22 h 26"/>
              <a:gd name="T14" fmla="*/ 22 w 22"/>
              <a:gd name="T15" fmla="*/ 26 h 26"/>
              <a:gd name="T16" fmla="*/ 22 w 22"/>
              <a:gd name="T1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" h="26">
                <a:moveTo>
                  <a:pt x="0" y="0"/>
                </a:moveTo>
                <a:lnTo>
                  <a:pt x="0" y="3"/>
                </a:lnTo>
                <a:lnTo>
                  <a:pt x="7" y="6"/>
                </a:lnTo>
                <a:lnTo>
                  <a:pt x="9" y="8"/>
                </a:lnTo>
                <a:lnTo>
                  <a:pt x="14" y="14"/>
                </a:lnTo>
                <a:lnTo>
                  <a:pt x="16" y="18"/>
                </a:lnTo>
                <a:lnTo>
                  <a:pt x="18" y="22"/>
                </a:lnTo>
                <a:lnTo>
                  <a:pt x="22" y="26"/>
                </a:lnTo>
                <a:lnTo>
                  <a:pt x="22" y="2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0" name="Freeform 855"/>
          <p:cNvSpPr>
            <a:spLocks/>
          </p:cNvSpPr>
          <p:nvPr/>
        </p:nvSpPr>
        <p:spPr bwMode="auto">
          <a:xfrm>
            <a:off x="5119688" y="5499101"/>
            <a:ext cx="6350" cy="6350"/>
          </a:xfrm>
          <a:custGeom>
            <a:avLst/>
            <a:gdLst>
              <a:gd name="T0" fmla="*/ 4 w 4"/>
              <a:gd name="T1" fmla="*/ 0 h 4"/>
              <a:gd name="T2" fmla="*/ 1 w 4"/>
              <a:gd name="T3" fmla="*/ 2 h 4"/>
              <a:gd name="T4" fmla="*/ 0 w 4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">
                <a:moveTo>
                  <a:pt x="4" y="0"/>
                </a:moveTo>
                <a:lnTo>
                  <a:pt x="1" y="2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1" name="Freeform 856"/>
          <p:cNvSpPr>
            <a:spLocks/>
          </p:cNvSpPr>
          <p:nvPr/>
        </p:nvSpPr>
        <p:spPr bwMode="auto">
          <a:xfrm>
            <a:off x="6237288" y="2012951"/>
            <a:ext cx="36513" cy="34925"/>
          </a:xfrm>
          <a:custGeom>
            <a:avLst/>
            <a:gdLst>
              <a:gd name="T0" fmla="*/ 0 w 23"/>
              <a:gd name="T1" fmla="*/ 3 h 22"/>
              <a:gd name="T2" fmla="*/ 4 w 23"/>
              <a:gd name="T3" fmla="*/ 3 h 22"/>
              <a:gd name="T4" fmla="*/ 5 w 23"/>
              <a:gd name="T5" fmla="*/ 2 h 22"/>
              <a:gd name="T6" fmla="*/ 7 w 23"/>
              <a:gd name="T7" fmla="*/ 0 h 22"/>
              <a:gd name="T8" fmla="*/ 11 w 23"/>
              <a:gd name="T9" fmla="*/ 3 h 22"/>
              <a:gd name="T10" fmla="*/ 12 w 23"/>
              <a:gd name="T11" fmla="*/ 6 h 22"/>
              <a:gd name="T12" fmla="*/ 13 w 23"/>
              <a:gd name="T13" fmla="*/ 10 h 22"/>
              <a:gd name="T14" fmla="*/ 13 w 23"/>
              <a:gd name="T15" fmla="*/ 17 h 22"/>
              <a:gd name="T16" fmla="*/ 16 w 23"/>
              <a:gd name="T17" fmla="*/ 21 h 22"/>
              <a:gd name="T18" fmla="*/ 17 w 23"/>
              <a:gd name="T19" fmla="*/ 21 h 22"/>
              <a:gd name="T20" fmla="*/ 19 w 23"/>
              <a:gd name="T21" fmla="*/ 22 h 22"/>
              <a:gd name="T22" fmla="*/ 23 w 23"/>
              <a:gd name="T23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2">
                <a:moveTo>
                  <a:pt x="0" y="3"/>
                </a:moveTo>
                <a:lnTo>
                  <a:pt x="4" y="3"/>
                </a:lnTo>
                <a:lnTo>
                  <a:pt x="5" y="2"/>
                </a:lnTo>
                <a:lnTo>
                  <a:pt x="7" y="0"/>
                </a:lnTo>
                <a:lnTo>
                  <a:pt x="11" y="3"/>
                </a:lnTo>
                <a:lnTo>
                  <a:pt x="12" y="6"/>
                </a:lnTo>
                <a:lnTo>
                  <a:pt x="13" y="10"/>
                </a:lnTo>
                <a:lnTo>
                  <a:pt x="13" y="17"/>
                </a:lnTo>
                <a:lnTo>
                  <a:pt x="16" y="21"/>
                </a:lnTo>
                <a:lnTo>
                  <a:pt x="17" y="21"/>
                </a:lnTo>
                <a:lnTo>
                  <a:pt x="19" y="22"/>
                </a:lnTo>
                <a:lnTo>
                  <a:pt x="23" y="2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2" name="Freeform 857"/>
          <p:cNvSpPr>
            <a:spLocks/>
          </p:cNvSpPr>
          <p:nvPr/>
        </p:nvSpPr>
        <p:spPr bwMode="auto">
          <a:xfrm>
            <a:off x="5197475" y="5287963"/>
            <a:ext cx="25400" cy="115888"/>
          </a:xfrm>
          <a:custGeom>
            <a:avLst/>
            <a:gdLst>
              <a:gd name="T0" fmla="*/ 11 w 16"/>
              <a:gd name="T1" fmla="*/ 0 h 73"/>
              <a:gd name="T2" fmla="*/ 9 w 16"/>
              <a:gd name="T3" fmla="*/ 5 h 73"/>
              <a:gd name="T4" fmla="*/ 9 w 16"/>
              <a:gd name="T5" fmla="*/ 7 h 73"/>
              <a:gd name="T6" fmla="*/ 9 w 16"/>
              <a:gd name="T7" fmla="*/ 14 h 73"/>
              <a:gd name="T8" fmla="*/ 9 w 16"/>
              <a:gd name="T9" fmla="*/ 15 h 73"/>
              <a:gd name="T10" fmla="*/ 11 w 16"/>
              <a:gd name="T11" fmla="*/ 17 h 73"/>
              <a:gd name="T12" fmla="*/ 12 w 16"/>
              <a:gd name="T13" fmla="*/ 18 h 73"/>
              <a:gd name="T14" fmla="*/ 16 w 16"/>
              <a:gd name="T15" fmla="*/ 32 h 73"/>
              <a:gd name="T16" fmla="*/ 13 w 16"/>
              <a:gd name="T17" fmla="*/ 41 h 73"/>
              <a:gd name="T18" fmla="*/ 11 w 16"/>
              <a:gd name="T19" fmla="*/ 43 h 73"/>
              <a:gd name="T20" fmla="*/ 11 w 16"/>
              <a:gd name="T21" fmla="*/ 44 h 73"/>
              <a:gd name="T22" fmla="*/ 9 w 16"/>
              <a:gd name="T23" fmla="*/ 52 h 73"/>
              <a:gd name="T24" fmla="*/ 11 w 16"/>
              <a:gd name="T25" fmla="*/ 59 h 73"/>
              <a:gd name="T26" fmla="*/ 4 w 16"/>
              <a:gd name="T27" fmla="*/ 65 h 73"/>
              <a:gd name="T28" fmla="*/ 1 w 16"/>
              <a:gd name="T29" fmla="*/ 67 h 73"/>
              <a:gd name="T30" fmla="*/ 0 w 16"/>
              <a:gd name="T31" fmla="*/ 71 h 73"/>
              <a:gd name="T32" fmla="*/ 0 w 16"/>
              <a:gd name="T33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" h="73">
                <a:moveTo>
                  <a:pt x="11" y="0"/>
                </a:moveTo>
                <a:lnTo>
                  <a:pt x="9" y="5"/>
                </a:lnTo>
                <a:lnTo>
                  <a:pt x="9" y="7"/>
                </a:lnTo>
                <a:lnTo>
                  <a:pt x="9" y="14"/>
                </a:lnTo>
                <a:lnTo>
                  <a:pt x="9" y="15"/>
                </a:lnTo>
                <a:lnTo>
                  <a:pt x="11" y="17"/>
                </a:lnTo>
                <a:lnTo>
                  <a:pt x="12" y="18"/>
                </a:lnTo>
                <a:lnTo>
                  <a:pt x="16" y="32"/>
                </a:lnTo>
                <a:lnTo>
                  <a:pt x="13" y="41"/>
                </a:lnTo>
                <a:lnTo>
                  <a:pt x="11" y="43"/>
                </a:lnTo>
                <a:lnTo>
                  <a:pt x="11" y="44"/>
                </a:lnTo>
                <a:lnTo>
                  <a:pt x="9" y="52"/>
                </a:lnTo>
                <a:lnTo>
                  <a:pt x="11" y="59"/>
                </a:lnTo>
                <a:lnTo>
                  <a:pt x="4" y="65"/>
                </a:lnTo>
                <a:lnTo>
                  <a:pt x="1" y="67"/>
                </a:lnTo>
                <a:lnTo>
                  <a:pt x="0" y="71"/>
                </a:lnTo>
                <a:lnTo>
                  <a:pt x="0" y="7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3" name="Freeform 858"/>
          <p:cNvSpPr>
            <a:spLocks noEditPoints="1"/>
          </p:cNvSpPr>
          <p:nvPr/>
        </p:nvSpPr>
        <p:spPr bwMode="auto">
          <a:xfrm>
            <a:off x="4148138" y="5494338"/>
            <a:ext cx="1157288" cy="142875"/>
          </a:xfrm>
          <a:custGeom>
            <a:avLst/>
            <a:gdLst>
              <a:gd name="T0" fmla="*/ 729 w 729"/>
              <a:gd name="T1" fmla="*/ 7 h 90"/>
              <a:gd name="T2" fmla="*/ 729 w 729"/>
              <a:gd name="T3" fmla="*/ 0 h 90"/>
              <a:gd name="T4" fmla="*/ 145 w 729"/>
              <a:gd name="T5" fmla="*/ 50 h 90"/>
              <a:gd name="T6" fmla="*/ 149 w 729"/>
              <a:gd name="T7" fmla="*/ 46 h 90"/>
              <a:gd name="T8" fmla="*/ 152 w 729"/>
              <a:gd name="T9" fmla="*/ 45 h 90"/>
              <a:gd name="T10" fmla="*/ 159 w 729"/>
              <a:gd name="T11" fmla="*/ 45 h 90"/>
              <a:gd name="T12" fmla="*/ 160 w 729"/>
              <a:gd name="T13" fmla="*/ 45 h 90"/>
              <a:gd name="T14" fmla="*/ 160 w 729"/>
              <a:gd name="T15" fmla="*/ 44 h 90"/>
              <a:gd name="T16" fmla="*/ 160 w 729"/>
              <a:gd name="T17" fmla="*/ 41 h 90"/>
              <a:gd name="T18" fmla="*/ 161 w 729"/>
              <a:gd name="T19" fmla="*/ 41 h 90"/>
              <a:gd name="T20" fmla="*/ 168 w 729"/>
              <a:gd name="T21" fmla="*/ 42 h 90"/>
              <a:gd name="T22" fmla="*/ 175 w 729"/>
              <a:gd name="T23" fmla="*/ 46 h 90"/>
              <a:gd name="T24" fmla="*/ 54 w 729"/>
              <a:gd name="T25" fmla="*/ 64 h 90"/>
              <a:gd name="T26" fmla="*/ 52 w 729"/>
              <a:gd name="T27" fmla="*/ 64 h 90"/>
              <a:gd name="T28" fmla="*/ 44 w 729"/>
              <a:gd name="T29" fmla="*/ 67 h 90"/>
              <a:gd name="T30" fmla="*/ 41 w 729"/>
              <a:gd name="T31" fmla="*/ 68 h 90"/>
              <a:gd name="T32" fmla="*/ 40 w 729"/>
              <a:gd name="T33" fmla="*/ 70 h 90"/>
              <a:gd name="T34" fmla="*/ 39 w 729"/>
              <a:gd name="T35" fmla="*/ 74 h 90"/>
              <a:gd name="T36" fmla="*/ 36 w 729"/>
              <a:gd name="T37" fmla="*/ 76 h 90"/>
              <a:gd name="T38" fmla="*/ 33 w 729"/>
              <a:gd name="T39" fmla="*/ 76 h 90"/>
              <a:gd name="T40" fmla="*/ 30 w 729"/>
              <a:gd name="T41" fmla="*/ 76 h 90"/>
              <a:gd name="T42" fmla="*/ 29 w 729"/>
              <a:gd name="T43" fmla="*/ 76 h 90"/>
              <a:gd name="T44" fmla="*/ 26 w 729"/>
              <a:gd name="T45" fmla="*/ 80 h 90"/>
              <a:gd name="T46" fmla="*/ 22 w 729"/>
              <a:gd name="T47" fmla="*/ 83 h 90"/>
              <a:gd name="T48" fmla="*/ 21 w 729"/>
              <a:gd name="T49" fmla="*/ 85 h 90"/>
              <a:gd name="T50" fmla="*/ 20 w 729"/>
              <a:gd name="T51" fmla="*/ 87 h 90"/>
              <a:gd name="T52" fmla="*/ 17 w 729"/>
              <a:gd name="T53" fmla="*/ 90 h 90"/>
              <a:gd name="T54" fmla="*/ 13 w 729"/>
              <a:gd name="T55" fmla="*/ 90 h 90"/>
              <a:gd name="T56" fmla="*/ 10 w 729"/>
              <a:gd name="T57" fmla="*/ 90 h 90"/>
              <a:gd name="T58" fmla="*/ 2 w 729"/>
              <a:gd name="T59" fmla="*/ 90 h 90"/>
              <a:gd name="T60" fmla="*/ 0 w 729"/>
              <a:gd name="T6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9" h="90">
                <a:moveTo>
                  <a:pt x="729" y="7"/>
                </a:moveTo>
                <a:lnTo>
                  <a:pt x="729" y="0"/>
                </a:lnTo>
                <a:moveTo>
                  <a:pt x="145" y="50"/>
                </a:moveTo>
                <a:lnTo>
                  <a:pt x="149" y="46"/>
                </a:lnTo>
                <a:lnTo>
                  <a:pt x="152" y="45"/>
                </a:lnTo>
                <a:lnTo>
                  <a:pt x="159" y="45"/>
                </a:lnTo>
                <a:lnTo>
                  <a:pt x="160" y="45"/>
                </a:lnTo>
                <a:lnTo>
                  <a:pt x="160" y="44"/>
                </a:lnTo>
                <a:lnTo>
                  <a:pt x="160" y="41"/>
                </a:lnTo>
                <a:lnTo>
                  <a:pt x="161" y="41"/>
                </a:lnTo>
                <a:lnTo>
                  <a:pt x="168" y="42"/>
                </a:lnTo>
                <a:lnTo>
                  <a:pt x="175" y="46"/>
                </a:lnTo>
                <a:moveTo>
                  <a:pt x="54" y="64"/>
                </a:moveTo>
                <a:lnTo>
                  <a:pt x="52" y="64"/>
                </a:lnTo>
                <a:lnTo>
                  <a:pt x="44" y="67"/>
                </a:lnTo>
                <a:lnTo>
                  <a:pt x="41" y="68"/>
                </a:lnTo>
                <a:lnTo>
                  <a:pt x="40" y="70"/>
                </a:lnTo>
                <a:lnTo>
                  <a:pt x="39" y="74"/>
                </a:lnTo>
                <a:lnTo>
                  <a:pt x="36" y="76"/>
                </a:lnTo>
                <a:lnTo>
                  <a:pt x="33" y="76"/>
                </a:lnTo>
                <a:lnTo>
                  <a:pt x="30" y="76"/>
                </a:lnTo>
                <a:lnTo>
                  <a:pt x="29" y="76"/>
                </a:lnTo>
                <a:lnTo>
                  <a:pt x="26" y="80"/>
                </a:lnTo>
                <a:lnTo>
                  <a:pt x="22" y="83"/>
                </a:lnTo>
                <a:lnTo>
                  <a:pt x="21" y="85"/>
                </a:lnTo>
                <a:lnTo>
                  <a:pt x="20" y="87"/>
                </a:lnTo>
                <a:lnTo>
                  <a:pt x="17" y="90"/>
                </a:lnTo>
                <a:lnTo>
                  <a:pt x="13" y="90"/>
                </a:lnTo>
                <a:lnTo>
                  <a:pt x="10" y="90"/>
                </a:lnTo>
                <a:lnTo>
                  <a:pt x="2" y="90"/>
                </a:lnTo>
                <a:lnTo>
                  <a:pt x="0" y="9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4" name="Line 859"/>
          <p:cNvSpPr>
            <a:spLocks noChangeShapeType="1"/>
          </p:cNvSpPr>
          <p:nvPr/>
        </p:nvSpPr>
        <p:spPr bwMode="auto">
          <a:xfrm>
            <a:off x="4673600" y="6113463"/>
            <a:ext cx="3175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5" name="Freeform 860"/>
          <p:cNvSpPr>
            <a:spLocks/>
          </p:cNvSpPr>
          <p:nvPr/>
        </p:nvSpPr>
        <p:spPr bwMode="auto">
          <a:xfrm>
            <a:off x="5880100" y="2762251"/>
            <a:ext cx="55563" cy="11113"/>
          </a:xfrm>
          <a:custGeom>
            <a:avLst/>
            <a:gdLst>
              <a:gd name="T0" fmla="*/ 35 w 35"/>
              <a:gd name="T1" fmla="*/ 4 h 7"/>
              <a:gd name="T2" fmla="*/ 34 w 35"/>
              <a:gd name="T3" fmla="*/ 3 h 7"/>
              <a:gd name="T4" fmla="*/ 30 w 35"/>
              <a:gd name="T5" fmla="*/ 1 h 7"/>
              <a:gd name="T6" fmla="*/ 27 w 35"/>
              <a:gd name="T7" fmla="*/ 1 h 7"/>
              <a:gd name="T8" fmla="*/ 23 w 35"/>
              <a:gd name="T9" fmla="*/ 1 h 7"/>
              <a:gd name="T10" fmla="*/ 12 w 35"/>
              <a:gd name="T11" fmla="*/ 3 h 7"/>
              <a:gd name="T12" fmla="*/ 8 w 35"/>
              <a:gd name="T13" fmla="*/ 7 h 7"/>
              <a:gd name="T14" fmla="*/ 5 w 35"/>
              <a:gd name="T15" fmla="*/ 4 h 7"/>
              <a:gd name="T16" fmla="*/ 4 w 35"/>
              <a:gd name="T17" fmla="*/ 1 h 7"/>
              <a:gd name="T18" fmla="*/ 0 w 35"/>
              <a:gd name="T19" fmla="*/ 0 h 7"/>
              <a:gd name="T20" fmla="*/ 0 w 35"/>
              <a:gd name="T21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5" h="7">
                <a:moveTo>
                  <a:pt x="35" y="4"/>
                </a:moveTo>
                <a:lnTo>
                  <a:pt x="34" y="3"/>
                </a:lnTo>
                <a:lnTo>
                  <a:pt x="30" y="1"/>
                </a:lnTo>
                <a:lnTo>
                  <a:pt x="27" y="1"/>
                </a:lnTo>
                <a:lnTo>
                  <a:pt x="23" y="1"/>
                </a:lnTo>
                <a:lnTo>
                  <a:pt x="12" y="3"/>
                </a:lnTo>
                <a:lnTo>
                  <a:pt x="8" y="7"/>
                </a:lnTo>
                <a:lnTo>
                  <a:pt x="5" y="4"/>
                </a:lnTo>
                <a:lnTo>
                  <a:pt x="4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6" name="Freeform 861"/>
          <p:cNvSpPr>
            <a:spLocks noEditPoints="1"/>
          </p:cNvSpPr>
          <p:nvPr/>
        </p:nvSpPr>
        <p:spPr bwMode="auto">
          <a:xfrm>
            <a:off x="4111625" y="1624013"/>
            <a:ext cx="2797175" cy="4049713"/>
          </a:xfrm>
          <a:custGeom>
            <a:avLst/>
            <a:gdLst>
              <a:gd name="T0" fmla="*/ 632 w 1762"/>
              <a:gd name="T1" fmla="*/ 2547 h 2551"/>
              <a:gd name="T2" fmla="*/ 631 w 1762"/>
              <a:gd name="T3" fmla="*/ 2550 h 2551"/>
              <a:gd name="T4" fmla="*/ 628 w 1762"/>
              <a:gd name="T5" fmla="*/ 2551 h 2551"/>
              <a:gd name="T6" fmla="*/ 199 w 1762"/>
              <a:gd name="T7" fmla="*/ 1978 h 2551"/>
              <a:gd name="T8" fmla="*/ 190 w 1762"/>
              <a:gd name="T9" fmla="*/ 1977 h 2551"/>
              <a:gd name="T10" fmla="*/ 176 w 1762"/>
              <a:gd name="T11" fmla="*/ 1968 h 2551"/>
              <a:gd name="T12" fmla="*/ 172 w 1762"/>
              <a:gd name="T13" fmla="*/ 1968 h 2551"/>
              <a:gd name="T14" fmla="*/ 169 w 1762"/>
              <a:gd name="T15" fmla="*/ 1968 h 2551"/>
              <a:gd name="T16" fmla="*/ 167 w 1762"/>
              <a:gd name="T17" fmla="*/ 1963 h 2551"/>
              <a:gd name="T18" fmla="*/ 165 w 1762"/>
              <a:gd name="T19" fmla="*/ 1962 h 2551"/>
              <a:gd name="T20" fmla="*/ 157 w 1762"/>
              <a:gd name="T21" fmla="*/ 1951 h 2551"/>
              <a:gd name="T22" fmla="*/ 157 w 1762"/>
              <a:gd name="T23" fmla="*/ 1950 h 2551"/>
              <a:gd name="T24" fmla="*/ 154 w 1762"/>
              <a:gd name="T25" fmla="*/ 1947 h 2551"/>
              <a:gd name="T26" fmla="*/ 1762 w 1762"/>
              <a:gd name="T27" fmla="*/ 0 h 2551"/>
              <a:gd name="T28" fmla="*/ 1755 w 1762"/>
              <a:gd name="T29" fmla="*/ 3 h 2551"/>
              <a:gd name="T30" fmla="*/ 1752 w 1762"/>
              <a:gd name="T31" fmla="*/ 1 h 2551"/>
              <a:gd name="T32" fmla="*/ 1748 w 1762"/>
              <a:gd name="T33" fmla="*/ 3 h 2551"/>
              <a:gd name="T34" fmla="*/ 1745 w 1762"/>
              <a:gd name="T35" fmla="*/ 7 h 2551"/>
              <a:gd name="T36" fmla="*/ 1738 w 1762"/>
              <a:gd name="T37" fmla="*/ 20 h 2551"/>
              <a:gd name="T38" fmla="*/ 1736 w 1762"/>
              <a:gd name="T39" fmla="*/ 24 h 2551"/>
              <a:gd name="T40" fmla="*/ 1734 w 1762"/>
              <a:gd name="T41" fmla="*/ 26 h 2551"/>
              <a:gd name="T42" fmla="*/ 1729 w 1762"/>
              <a:gd name="T43" fmla="*/ 33 h 2551"/>
              <a:gd name="T44" fmla="*/ 1728 w 1762"/>
              <a:gd name="T45" fmla="*/ 34 h 2551"/>
              <a:gd name="T46" fmla="*/ 1721 w 1762"/>
              <a:gd name="T47" fmla="*/ 37 h 2551"/>
              <a:gd name="T48" fmla="*/ 1718 w 1762"/>
              <a:gd name="T49" fmla="*/ 43 h 2551"/>
              <a:gd name="T50" fmla="*/ 1714 w 1762"/>
              <a:gd name="T51" fmla="*/ 52 h 2551"/>
              <a:gd name="T52" fmla="*/ 1713 w 1762"/>
              <a:gd name="T53" fmla="*/ 52 h 2551"/>
              <a:gd name="T54" fmla="*/ 7 w 1762"/>
              <a:gd name="T55" fmla="*/ 2288 h 2551"/>
              <a:gd name="T56" fmla="*/ 2 w 1762"/>
              <a:gd name="T57" fmla="*/ 2289 h 2551"/>
              <a:gd name="T58" fmla="*/ 2 w 1762"/>
              <a:gd name="T59" fmla="*/ 2295 h 2551"/>
              <a:gd name="T60" fmla="*/ 0 w 1762"/>
              <a:gd name="T61" fmla="*/ 2298 h 2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762" h="2551">
                <a:moveTo>
                  <a:pt x="632" y="2547"/>
                </a:moveTo>
                <a:lnTo>
                  <a:pt x="631" y="2550"/>
                </a:lnTo>
                <a:lnTo>
                  <a:pt x="628" y="2551"/>
                </a:lnTo>
                <a:moveTo>
                  <a:pt x="199" y="1978"/>
                </a:moveTo>
                <a:lnTo>
                  <a:pt x="190" y="1977"/>
                </a:lnTo>
                <a:lnTo>
                  <a:pt x="176" y="1968"/>
                </a:lnTo>
                <a:lnTo>
                  <a:pt x="172" y="1968"/>
                </a:lnTo>
                <a:lnTo>
                  <a:pt x="169" y="1968"/>
                </a:lnTo>
                <a:lnTo>
                  <a:pt x="167" y="1963"/>
                </a:lnTo>
                <a:lnTo>
                  <a:pt x="165" y="1962"/>
                </a:lnTo>
                <a:lnTo>
                  <a:pt x="157" y="1951"/>
                </a:lnTo>
                <a:lnTo>
                  <a:pt x="157" y="1950"/>
                </a:lnTo>
                <a:lnTo>
                  <a:pt x="154" y="1947"/>
                </a:lnTo>
                <a:moveTo>
                  <a:pt x="1762" y="0"/>
                </a:moveTo>
                <a:lnTo>
                  <a:pt x="1755" y="3"/>
                </a:lnTo>
                <a:lnTo>
                  <a:pt x="1752" y="1"/>
                </a:lnTo>
                <a:lnTo>
                  <a:pt x="1748" y="3"/>
                </a:lnTo>
                <a:lnTo>
                  <a:pt x="1745" y="7"/>
                </a:lnTo>
                <a:lnTo>
                  <a:pt x="1738" y="20"/>
                </a:lnTo>
                <a:lnTo>
                  <a:pt x="1736" y="24"/>
                </a:lnTo>
                <a:lnTo>
                  <a:pt x="1734" y="26"/>
                </a:lnTo>
                <a:lnTo>
                  <a:pt x="1729" y="33"/>
                </a:lnTo>
                <a:lnTo>
                  <a:pt x="1728" y="34"/>
                </a:lnTo>
                <a:lnTo>
                  <a:pt x="1721" y="37"/>
                </a:lnTo>
                <a:lnTo>
                  <a:pt x="1718" y="43"/>
                </a:lnTo>
                <a:lnTo>
                  <a:pt x="1714" y="52"/>
                </a:lnTo>
                <a:lnTo>
                  <a:pt x="1713" y="52"/>
                </a:lnTo>
                <a:moveTo>
                  <a:pt x="7" y="2288"/>
                </a:moveTo>
                <a:lnTo>
                  <a:pt x="2" y="2289"/>
                </a:lnTo>
                <a:lnTo>
                  <a:pt x="2" y="2295"/>
                </a:lnTo>
                <a:lnTo>
                  <a:pt x="0" y="229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7" name="Freeform 862"/>
          <p:cNvSpPr>
            <a:spLocks/>
          </p:cNvSpPr>
          <p:nvPr/>
        </p:nvSpPr>
        <p:spPr bwMode="auto">
          <a:xfrm>
            <a:off x="6534150" y="1831976"/>
            <a:ext cx="42863" cy="103188"/>
          </a:xfrm>
          <a:custGeom>
            <a:avLst/>
            <a:gdLst>
              <a:gd name="T0" fmla="*/ 0 w 27"/>
              <a:gd name="T1" fmla="*/ 0 h 65"/>
              <a:gd name="T2" fmla="*/ 1 w 27"/>
              <a:gd name="T3" fmla="*/ 5 h 65"/>
              <a:gd name="T4" fmla="*/ 2 w 27"/>
              <a:gd name="T5" fmla="*/ 5 h 65"/>
              <a:gd name="T6" fmla="*/ 9 w 27"/>
              <a:gd name="T7" fmla="*/ 8 h 65"/>
              <a:gd name="T8" fmla="*/ 15 w 27"/>
              <a:gd name="T9" fmla="*/ 15 h 65"/>
              <a:gd name="T10" fmla="*/ 15 w 27"/>
              <a:gd name="T11" fmla="*/ 17 h 65"/>
              <a:gd name="T12" fmla="*/ 13 w 27"/>
              <a:gd name="T13" fmla="*/ 20 h 65"/>
              <a:gd name="T14" fmla="*/ 12 w 27"/>
              <a:gd name="T15" fmla="*/ 24 h 65"/>
              <a:gd name="T16" fmla="*/ 13 w 27"/>
              <a:gd name="T17" fmla="*/ 28 h 65"/>
              <a:gd name="T18" fmla="*/ 13 w 27"/>
              <a:gd name="T19" fmla="*/ 31 h 65"/>
              <a:gd name="T20" fmla="*/ 13 w 27"/>
              <a:gd name="T21" fmla="*/ 32 h 65"/>
              <a:gd name="T22" fmla="*/ 9 w 27"/>
              <a:gd name="T23" fmla="*/ 41 h 65"/>
              <a:gd name="T24" fmla="*/ 11 w 27"/>
              <a:gd name="T25" fmla="*/ 46 h 65"/>
              <a:gd name="T26" fmla="*/ 11 w 27"/>
              <a:gd name="T27" fmla="*/ 52 h 65"/>
              <a:gd name="T28" fmla="*/ 12 w 27"/>
              <a:gd name="T29" fmla="*/ 57 h 65"/>
              <a:gd name="T30" fmla="*/ 21 w 27"/>
              <a:gd name="T31" fmla="*/ 60 h 65"/>
              <a:gd name="T32" fmla="*/ 23 w 27"/>
              <a:gd name="T33" fmla="*/ 60 h 65"/>
              <a:gd name="T34" fmla="*/ 27 w 27"/>
              <a:gd name="T35" fmla="*/ 62 h 65"/>
              <a:gd name="T36" fmla="*/ 27 w 27"/>
              <a:gd name="T3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" h="65">
                <a:moveTo>
                  <a:pt x="0" y="0"/>
                </a:moveTo>
                <a:lnTo>
                  <a:pt x="1" y="5"/>
                </a:lnTo>
                <a:lnTo>
                  <a:pt x="2" y="5"/>
                </a:lnTo>
                <a:lnTo>
                  <a:pt x="9" y="8"/>
                </a:lnTo>
                <a:lnTo>
                  <a:pt x="15" y="15"/>
                </a:lnTo>
                <a:lnTo>
                  <a:pt x="15" y="17"/>
                </a:lnTo>
                <a:lnTo>
                  <a:pt x="13" y="20"/>
                </a:lnTo>
                <a:lnTo>
                  <a:pt x="12" y="24"/>
                </a:lnTo>
                <a:lnTo>
                  <a:pt x="13" y="28"/>
                </a:lnTo>
                <a:lnTo>
                  <a:pt x="13" y="31"/>
                </a:lnTo>
                <a:lnTo>
                  <a:pt x="13" y="32"/>
                </a:lnTo>
                <a:lnTo>
                  <a:pt x="9" y="41"/>
                </a:lnTo>
                <a:lnTo>
                  <a:pt x="11" y="46"/>
                </a:lnTo>
                <a:lnTo>
                  <a:pt x="11" y="52"/>
                </a:lnTo>
                <a:lnTo>
                  <a:pt x="12" y="57"/>
                </a:lnTo>
                <a:lnTo>
                  <a:pt x="21" y="60"/>
                </a:lnTo>
                <a:lnTo>
                  <a:pt x="23" y="60"/>
                </a:lnTo>
                <a:lnTo>
                  <a:pt x="27" y="62"/>
                </a:lnTo>
                <a:lnTo>
                  <a:pt x="27" y="6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8" name="Freeform 863"/>
          <p:cNvSpPr>
            <a:spLocks/>
          </p:cNvSpPr>
          <p:nvPr/>
        </p:nvSpPr>
        <p:spPr bwMode="auto">
          <a:xfrm>
            <a:off x="6534150" y="2011363"/>
            <a:ext cx="68263" cy="30163"/>
          </a:xfrm>
          <a:custGeom>
            <a:avLst/>
            <a:gdLst>
              <a:gd name="T0" fmla="*/ 0 w 43"/>
              <a:gd name="T1" fmla="*/ 12 h 19"/>
              <a:gd name="T2" fmla="*/ 9 w 43"/>
              <a:gd name="T3" fmla="*/ 8 h 19"/>
              <a:gd name="T4" fmla="*/ 8 w 43"/>
              <a:gd name="T5" fmla="*/ 7 h 19"/>
              <a:gd name="T6" fmla="*/ 12 w 43"/>
              <a:gd name="T7" fmla="*/ 1 h 19"/>
              <a:gd name="T8" fmla="*/ 17 w 43"/>
              <a:gd name="T9" fmla="*/ 0 h 19"/>
              <a:gd name="T10" fmla="*/ 19 w 43"/>
              <a:gd name="T11" fmla="*/ 0 h 19"/>
              <a:gd name="T12" fmla="*/ 23 w 43"/>
              <a:gd name="T13" fmla="*/ 0 h 19"/>
              <a:gd name="T14" fmla="*/ 28 w 43"/>
              <a:gd name="T15" fmla="*/ 3 h 19"/>
              <a:gd name="T16" fmla="*/ 30 w 43"/>
              <a:gd name="T17" fmla="*/ 7 h 19"/>
              <a:gd name="T18" fmla="*/ 31 w 43"/>
              <a:gd name="T19" fmla="*/ 8 h 19"/>
              <a:gd name="T20" fmla="*/ 31 w 43"/>
              <a:gd name="T21" fmla="*/ 11 h 19"/>
              <a:gd name="T22" fmla="*/ 43 w 43"/>
              <a:gd name="T23" fmla="*/ 19 h 19"/>
              <a:gd name="T24" fmla="*/ 43 w 43"/>
              <a:gd name="T2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" h="19">
                <a:moveTo>
                  <a:pt x="0" y="12"/>
                </a:moveTo>
                <a:lnTo>
                  <a:pt x="9" y="8"/>
                </a:lnTo>
                <a:lnTo>
                  <a:pt x="8" y="7"/>
                </a:lnTo>
                <a:lnTo>
                  <a:pt x="12" y="1"/>
                </a:lnTo>
                <a:lnTo>
                  <a:pt x="17" y="0"/>
                </a:lnTo>
                <a:lnTo>
                  <a:pt x="19" y="0"/>
                </a:lnTo>
                <a:lnTo>
                  <a:pt x="23" y="0"/>
                </a:lnTo>
                <a:lnTo>
                  <a:pt x="28" y="3"/>
                </a:lnTo>
                <a:lnTo>
                  <a:pt x="30" y="7"/>
                </a:lnTo>
                <a:lnTo>
                  <a:pt x="31" y="8"/>
                </a:lnTo>
                <a:lnTo>
                  <a:pt x="31" y="11"/>
                </a:lnTo>
                <a:lnTo>
                  <a:pt x="43" y="19"/>
                </a:lnTo>
                <a:lnTo>
                  <a:pt x="43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9" name="Freeform 864"/>
          <p:cNvSpPr>
            <a:spLocks/>
          </p:cNvSpPr>
          <p:nvPr/>
        </p:nvSpPr>
        <p:spPr bwMode="auto">
          <a:xfrm>
            <a:off x="5253038" y="4130676"/>
            <a:ext cx="12700" cy="1588"/>
          </a:xfrm>
          <a:custGeom>
            <a:avLst/>
            <a:gdLst>
              <a:gd name="T0" fmla="*/ 0 w 8"/>
              <a:gd name="T1" fmla="*/ 0 h 1"/>
              <a:gd name="T2" fmla="*/ 6 w 8"/>
              <a:gd name="T3" fmla="*/ 0 h 1"/>
              <a:gd name="T4" fmla="*/ 8 w 8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1">
                <a:moveTo>
                  <a:pt x="0" y="0"/>
                </a:moveTo>
                <a:lnTo>
                  <a:pt x="6" y="0"/>
                </a:lnTo>
                <a:lnTo>
                  <a:pt x="8" y="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0" name="Freeform 865"/>
          <p:cNvSpPr>
            <a:spLocks noEditPoints="1"/>
          </p:cNvSpPr>
          <p:nvPr/>
        </p:nvSpPr>
        <p:spPr bwMode="auto">
          <a:xfrm>
            <a:off x="4338638" y="1557338"/>
            <a:ext cx="2463800" cy="3116263"/>
          </a:xfrm>
          <a:custGeom>
            <a:avLst/>
            <a:gdLst>
              <a:gd name="T0" fmla="*/ 9 w 1552"/>
              <a:gd name="T1" fmla="*/ 1963 h 1963"/>
              <a:gd name="T2" fmla="*/ 0 w 1552"/>
              <a:gd name="T3" fmla="*/ 1963 h 1963"/>
              <a:gd name="T4" fmla="*/ 1511 w 1552"/>
              <a:gd name="T5" fmla="*/ 0 h 1963"/>
              <a:gd name="T6" fmla="*/ 1518 w 1552"/>
              <a:gd name="T7" fmla="*/ 8 h 1963"/>
              <a:gd name="T8" fmla="*/ 1519 w 1552"/>
              <a:gd name="T9" fmla="*/ 12 h 1963"/>
              <a:gd name="T10" fmla="*/ 1519 w 1552"/>
              <a:gd name="T11" fmla="*/ 17 h 1963"/>
              <a:gd name="T12" fmla="*/ 1518 w 1552"/>
              <a:gd name="T13" fmla="*/ 23 h 1963"/>
              <a:gd name="T14" fmla="*/ 1516 w 1552"/>
              <a:gd name="T15" fmla="*/ 30 h 1963"/>
              <a:gd name="T16" fmla="*/ 1518 w 1552"/>
              <a:gd name="T17" fmla="*/ 32 h 1963"/>
              <a:gd name="T18" fmla="*/ 1520 w 1552"/>
              <a:gd name="T19" fmla="*/ 38 h 1963"/>
              <a:gd name="T20" fmla="*/ 1522 w 1552"/>
              <a:gd name="T21" fmla="*/ 40 h 1963"/>
              <a:gd name="T22" fmla="*/ 1523 w 1552"/>
              <a:gd name="T23" fmla="*/ 46 h 1963"/>
              <a:gd name="T24" fmla="*/ 1531 w 1552"/>
              <a:gd name="T25" fmla="*/ 49 h 1963"/>
              <a:gd name="T26" fmla="*/ 1533 w 1552"/>
              <a:gd name="T27" fmla="*/ 54 h 1963"/>
              <a:gd name="T28" fmla="*/ 1535 w 1552"/>
              <a:gd name="T29" fmla="*/ 58 h 1963"/>
              <a:gd name="T30" fmla="*/ 1537 w 1552"/>
              <a:gd name="T31" fmla="*/ 64 h 1963"/>
              <a:gd name="T32" fmla="*/ 1538 w 1552"/>
              <a:gd name="T33" fmla="*/ 73 h 1963"/>
              <a:gd name="T34" fmla="*/ 1538 w 1552"/>
              <a:gd name="T35" fmla="*/ 75 h 1963"/>
              <a:gd name="T36" fmla="*/ 1542 w 1552"/>
              <a:gd name="T37" fmla="*/ 80 h 1963"/>
              <a:gd name="T38" fmla="*/ 1544 w 1552"/>
              <a:gd name="T39" fmla="*/ 81 h 1963"/>
              <a:gd name="T40" fmla="*/ 1549 w 1552"/>
              <a:gd name="T41" fmla="*/ 83 h 1963"/>
              <a:gd name="T42" fmla="*/ 1550 w 1552"/>
              <a:gd name="T43" fmla="*/ 84 h 1963"/>
              <a:gd name="T44" fmla="*/ 1552 w 1552"/>
              <a:gd name="T45" fmla="*/ 90 h 1963"/>
              <a:gd name="T46" fmla="*/ 40 w 1552"/>
              <a:gd name="T47" fmla="*/ 1819 h 1963"/>
              <a:gd name="T48" fmla="*/ 41 w 1552"/>
              <a:gd name="T49" fmla="*/ 1820 h 1963"/>
              <a:gd name="T50" fmla="*/ 41 w 1552"/>
              <a:gd name="T51" fmla="*/ 1820 h 1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52" h="1963">
                <a:moveTo>
                  <a:pt x="9" y="1963"/>
                </a:moveTo>
                <a:lnTo>
                  <a:pt x="0" y="1963"/>
                </a:lnTo>
                <a:moveTo>
                  <a:pt x="1511" y="0"/>
                </a:moveTo>
                <a:lnTo>
                  <a:pt x="1518" y="8"/>
                </a:lnTo>
                <a:lnTo>
                  <a:pt x="1519" y="12"/>
                </a:lnTo>
                <a:lnTo>
                  <a:pt x="1519" y="17"/>
                </a:lnTo>
                <a:lnTo>
                  <a:pt x="1518" y="23"/>
                </a:lnTo>
                <a:lnTo>
                  <a:pt x="1516" y="30"/>
                </a:lnTo>
                <a:lnTo>
                  <a:pt x="1518" y="32"/>
                </a:lnTo>
                <a:lnTo>
                  <a:pt x="1520" y="38"/>
                </a:lnTo>
                <a:lnTo>
                  <a:pt x="1522" y="40"/>
                </a:lnTo>
                <a:lnTo>
                  <a:pt x="1523" y="46"/>
                </a:lnTo>
                <a:lnTo>
                  <a:pt x="1531" y="49"/>
                </a:lnTo>
                <a:lnTo>
                  <a:pt x="1533" y="54"/>
                </a:lnTo>
                <a:lnTo>
                  <a:pt x="1535" y="58"/>
                </a:lnTo>
                <a:lnTo>
                  <a:pt x="1537" y="64"/>
                </a:lnTo>
                <a:lnTo>
                  <a:pt x="1538" y="73"/>
                </a:lnTo>
                <a:lnTo>
                  <a:pt x="1538" y="75"/>
                </a:lnTo>
                <a:lnTo>
                  <a:pt x="1542" y="80"/>
                </a:lnTo>
                <a:lnTo>
                  <a:pt x="1544" y="81"/>
                </a:lnTo>
                <a:lnTo>
                  <a:pt x="1549" y="83"/>
                </a:lnTo>
                <a:lnTo>
                  <a:pt x="1550" y="84"/>
                </a:lnTo>
                <a:lnTo>
                  <a:pt x="1552" y="90"/>
                </a:lnTo>
                <a:moveTo>
                  <a:pt x="40" y="1819"/>
                </a:moveTo>
                <a:lnTo>
                  <a:pt x="41" y="1820"/>
                </a:lnTo>
                <a:lnTo>
                  <a:pt x="41" y="182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1" name="Freeform 866"/>
          <p:cNvSpPr>
            <a:spLocks noEditPoints="1"/>
          </p:cNvSpPr>
          <p:nvPr/>
        </p:nvSpPr>
        <p:spPr bwMode="auto">
          <a:xfrm>
            <a:off x="5218113" y="1831976"/>
            <a:ext cx="1316038" cy="3019425"/>
          </a:xfrm>
          <a:custGeom>
            <a:avLst/>
            <a:gdLst>
              <a:gd name="T0" fmla="*/ 826 w 829"/>
              <a:gd name="T1" fmla="*/ 0 h 1902"/>
              <a:gd name="T2" fmla="*/ 814 w 829"/>
              <a:gd name="T3" fmla="*/ 2 h 1902"/>
              <a:gd name="T4" fmla="*/ 808 w 829"/>
              <a:gd name="T5" fmla="*/ 5 h 1902"/>
              <a:gd name="T6" fmla="*/ 805 w 829"/>
              <a:gd name="T7" fmla="*/ 8 h 1902"/>
              <a:gd name="T8" fmla="*/ 804 w 829"/>
              <a:gd name="T9" fmla="*/ 11 h 1902"/>
              <a:gd name="T10" fmla="*/ 803 w 829"/>
              <a:gd name="T11" fmla="*/ 16 h 1902"/>
              <a:gd name="T12" fmla="*/ 786 w 829"/>
              <a:gd name="T13" fmla="*/ 32 h 1902"/>
              <a:gd name="T14" fmla="*/ 777 w 829"/>
              <a:gd name="T15" fmla="*/ 43 h 1902"/>
              <a:gd name="T16" fmla="*/ 770 w 829"/>
              <a:gd name="T17" fmla="*/ 50 h 1902"/>
              <a:gd name="T18" fmla="*/ 762 w 829"/>
              <a:gd name="T19" fmla="*/ 53 h 1902"/>
              <a:gd name="T20" fmla="*/ 745 w 829"/>
              <a:gd name="T21" fmla="*/ 60 h 1902"/>
              <a:gd name="T22" fmla="*/ 44 w 829"/>
              <a:gd name="T23" fmla="*/ 1902 h 1902"/>
              <a:gd name="T24" fmla="*/ 45 w 829"/>
              <a:gd name="T25" fmla="*/ 1901 h 1902"/>
              <a:gd name="T26" fmla="*/ 0 w 829"/>
              <a:gd name="T27" fmla="*/ 1553 h 1902"/>
              <a:gd name="T28" fmla="*/ 9 w 829"/>
              <a:gd name="T29" fmla="*/ 1558 h 1902"/>
              <a:gd name="T30" fmla="*/ 21 w 829"/>
              <a:gd name="T31" fmla="*/ 1565 h 1902"/>
              <a:gd name="T32" fmla="*/ 29 w 829"/>
              <a:gd name="T33" fmla="*/ 1568 h 1902"/>
              <a:gd name="T34" fmla="*/ 41 w 829"/>
              <a:gd name="T35" fmla="*/ 1579 h 1902"/>
              <a:gd name="T36" fmla="*/ 45 w 829"/>
              <a:gd name="T37" fmla="*/ 1577 h 1902"/>
              <a:gd name="T38" fmla="*/ 47 w 829"/>
              <a:gd name="T39" fmla="*/ 1573 h 1902"/>
              <a:gd name="T40" fmla="*/ 51 w 829"/>
              <a:gd name="T41" fmla="*/ 1572 h 1902"/>
              <a:gd name="T42" fmla="*/ 67 w 829"/>
              <a:gd name="T43" fmla="*/ 1571 h 1902"/>
              <a:gd name="T44" fmla="*/ 77 w 829"/>
              <a:gd name="T45" fmla="*/ 1567 h 1902"/>
              <a:gd name="T46" fmla="*/ 81 w 829"/>
              <a:gd name="T47" fmla="*/ 1568 h 1902"/>
              <a:gd name="T48" fmla="*/ 90 w 829"/>
              <a:gd name="T49" fmla="*/ 1575 h 1902"/>
              <a:gd name="T50" fmla="*/ 93 w 829"/>
              <a:gd name="T51" fmla="*/ 1577 h 1902"/>
              <a:gd name="T52" fmla="*/ 100 w 829"/>
              <a:gd name="T53" fmla="*/ 1587 h 1902"/>
              <a:gd name="T54" fmla="*/ 104 w 829"/>
              <a:gd name="T55" fmla="*/ 1592 h 1902"/>
              <a:gd name="T56" fmla="*/ 108 w 829"/>
              <a:gd name="T57" fmla="*/ 1597 h 1902"/>
              <a:gd name="T58" fmla="*/ 112 w 829"/>
              <a:gd name="T59" fmla="*/ 1609 h 1902"/>
              <a:gd name="T60" fmla="*/ 120 w 829"/>
              <a:gd name="T61" fmla="*/ 1613 h 1902"/>
              <a:gd name="T62" fmla="*/ 125 w 829"/>
              <a:gd name="T63" fmla="*/ 1633 h 1902"/>
              <a:gd name="T64" fmla="*/ 125 w 829"/>
              <a:gd name="T65" fmla="*/ 1639 h 1902"/>
              <a:gd name="T66" fmla="*/ 127 w 829"/>
              <a:gd name="T67" fmla="*/ 1648 h 1902"/>
              <a:gd name="T68" fmla="*/ 127 w 829"/>
              <a:gd name="T69" fmla="*/ 1663 h 1902"/>
              <a:gd name="T70" fmla="*/ 127 w 829"/>
              <a:gd name="T71" fmla="*/ 1669 h 1902"/>
              <a:gd name="T72" fmla="*/ 127 w 829"/>
              <a:gd name="T73" fmla="*/ 1678 h 1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9" h="1902">
                <a:moveTo>
                  <a:pt x="829" y="0"/>
                </a:moveTo>
                <a:lnTo>
                  <a:pt x="826" y="0"/>
                </a:lnTo>
                <a:lnTo>
                  <a:pt x="823" y="0"/>
                </a:lnTo>
                <a:lnTo>
                  <a:pt x="814" y="2"/>
                </a:lnTo>
                <a:lnTo>
                  <a:pt x="811" y="4"/>
                </a:lnTo>
                <a:lnTo>
                  <a:pt x="808" y="5"/>
                </a:lnTo>
                <a:lnTo>
                  <a:pt x="807" y="8"/>
                </a:lnTo>
                <a:lnTo>
                  <a:pt x="805" y="8"/>
                </a:lnTo>
                <a:lnTo>
                  <a:pt x="804" y="9"/>
                </a:lnTo>
                <a:lnTo>
                  <a:pt x="804" y="11"/>
                </a:lnTo>
                <a:lnTo>
                  <a:pt x="803" y="12"/>
                </a:lnTo>
                <a:lnTo>
                  <a:pt x="803" y="16"/>
                </a:lnTo>
                <a:lnTo>
                  <a:pt x="800" y="20"/>
                </a:lnTo>
                <a:lnTo>
                  <a:pt x="786" y="32"/>
                </a:lnTo>
                <a:lnTo>
                  <a:pt x="779" y="39"/>
                </a:lnTo>
                <a:lnTo>
                  <a:pt x="777" y="43"/>
                </a:lnTo>
                <a:lnTo>
                  <a:pt x="775" y="45"/>
                </a:lnTo>
                <a:lnTo>
                  <a:pt x="770" y="50"/>
                </a:lnTo>
                <a:lnTo>
                  <a:pt x="763" y="53"/>
                </a:lnTo>
                <a:lnTo>
                  <a:pt x="762" y="53"/>
                </a:lnTo>
                <a:lnTo>
                  <a:pt x="758" y="56"/>
                </a:lnTo>
                <a:lnTo>
                  <a:pt x="745" y="60"/>
                </a:lnTo>
                <a:moveTo>
                  <a:pt x="43" y="1902"/>
                </a:moveTo>
                <a:lnTo>
                  <a:pt x="44" y="1902"/>
                </a:lnTo>
                <a:lnTo>
                  <a:pt x="44" y="1901"/>
                </a:lnTo>
                <a:lnTo>
                  <a:pt x="45" y="1901"/>
                </a:lnTo>
                <a:lnTo>
                  <a:pt x="47" y="1901"/>
                </a:lnTo>
                <a:moveTo>
                  <a:pt x="0" y="1553"/>
                </a:moveTo>
                <a:lnTo>
                  <a:pt x="5" y="1557"/>
                </a:lnTo>
                <a:lnTo>
                  <a:pt x="9" y="1558"/>
                </a:lnTo>
                <a:lnTo>
                  <a:pt x="15" y="1558"/>
                </a:lnTo>
                <a:lnTo>
                  <a:pt x="21" y="1565"/>
                </a:lnTo>
                <a:lnTo>
                  <a:pt x="28" y="1567"/>
                </a:lnTo>
                <a:lnTo>
                  <a:pt x="29" y="1568"/>
                </a:lnTo>
                <a:lnTo>
                  <a:pt x="35" y="1576"/>
                </a:lnTo>
                <a:lnTo>
                  <a:pt x="41" y="1579"/>
                </a:lnTo>
                <a:lnTo>
                  <a:pt x="44" y="1579"/>
                </a:lnTo>
                <a:lnTo>
                  <a:pt x="45" y="1577"/>
                </a:lnTo>
                <a:lnTo>
                  <a:pt x="45" y="1576"/>
                </a:lnTo>
                <a:lnTo>
                  <a:pt x="47" y="1573"/>
                </a:lnTo>
                <a:lnTo>
                  <a:pt x="48" y="1572"/>
                </a:lnTo>
                <a:lnTo>
                  <a:pt x="51" y="1572"/>
                </a:lnTo>
                <a:lnTo>
                  <a:pt x="58" y="1573"/>
                </a:lnTo>
                <a:lnTo>
                  <a:pt x="67" y="1571"/>
                </a:lnTo>
                <a:lnTo>
                  <a:pt x="74" y="1568"/>
                </a:lnTo>
                <a:lnTo>
                  <a:pt x="77" y="1567"/>
                </a:lnTo>
                <a:lnTo>
                  <a:pt x="80" y="1568"/>
                </a:lnTo>
                <a:lnTo>
                  <a:pt x="81" y="1568"/>
                </a:lnTo>
                <a:lnTo>
                  <a:pt x="85" y="1572"/>
                </a:lnTo>
                <a:lnTo>
                  <a:pt x="90" y="1575"/>
                </a:lnTo>
                <a:lnTo>
                  <a:pt x="92" y="1576"/>
                </a:lnTo>
                <a:lnTo>
                  <a:pt x="93" y="1577"/>
                </a:lnTo>
                <a:lnTo>
                  <a:pt x="93" y="1579"/>
                </a:lnTo>
                <a:lnTo>
                  <a:pt x="100" y="1587"/>
                </a:lnTo>
                <a:lnTo>
                  <a:pt x="101" y="1588"/>
                </a:lnTo>
                <a:lnTo>
                  <a:pt x="104" y="1592"/>
                </a:lnTo>
                <a:lnTo>
                  <a:pt x="107" y="1594"/>
                </a:lnTo>
                <a:lnTo>
                  <a:pt x="108" y="1597"/>
                </a:lnTo>
                <a:lnTo>
                  <a:pt x="111" y="1606"/>
                </a:lnTo>
                <a:lnTo>
                  <a:pt x="112" y="1609"/>
                </a:lnTo>
                <a:lnTo>
                  <a:pt x="116" y="1610"/>
                </a:lnTo>
                <a:lnTo>
                  <a:pt x="120" y="1613"/>
                </a:lnTo>
                <a:lnTo>
                  <a:pt x="122" y="1621"/>
                </a:lnTo>
                <a:lnTo>
                  <a:pt x="125" y="1633"/>
                </a:lnTo>
                <a:lnTo>
                  <a:pt x="125" y="1636"/>
                </a:lnTo>
                <a:lnTo>
                  <a:pt x="125" y="1639"/>
                </a:lnTo>
                <a:lnTo>
                  <a:pt x="126" y="1644"/>
                </a:lnTo>
                <a:lnTo>
                  <a:pt x="127" y="1648"/>
                </a:lnTo>
                <a:lnTo>
                  <a:pt x="129" y="1658"/>
                </a:lnTo>
                <a:lnTo>
                  <a:pt x="127" y="1663"/>
                </a:lnTo>
                <a:lnTo>
                  <a:pt x="127" y="1667"/>
                </a:lnTo>
                <a:lnTo>
                  <a:pt x="127" y="1669"/>
                </a:lnTo>
                <a:lnTo>
                  <a:pt x="126" y="1676"/>
                </a:lnTo>
                <a:lnTo>
                  <a:pt x="127" y="1678"/>
                </a:lnTo>
                <a:lnTo>
                  <a:pt x="129" y="168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2" name="Freeform 867"/>
          <p:cNvSpPr>
            <a:spLocks/>
          </p:cNvSpPr>
          <p:nvPr/>
        </p:nvSpPr>
        <p:spPr bwMode="auto">
          <a:xfrm>
            <a:off x="5214938" y="5243513"/>
            <a:ext cx="12700" cy="44450"/>
          </a:xfrm>
          <a:custGeom>
            <a:avLst/>
            <a:gdLst>
              <a:gd name="T0" fmla="*/ 8 w 8"/>
              <a:gd name="T1" fmla="*/ 0 h 28"/>
              <a:gd name="T2" fmla="*/ 7 w 8"/>
              <a:gd name="T3" fmla="*/ 1 h 28"/>
              <a:gd name="T4" fmla="*/ 7 w 8"/>
              <a:gd name="T5" fmla="*/ 8 h 28"/>
              <a:gd name="T6" fmla="*/ 5 w 8"/>
              <a:gd name="T7" fmla="*/ 8 h 28"/>
              <a:gd name="T8" fmla="*/ 2 w 8"/>
              <a:gd name="T9" fmla="*/ 11 h 28"/>
              <a:gd name="T10" fmla="*/ 2 w 8"/>
              <a:gd name="T11" fmla="*/ 15 h 28"/>
              <a:gd name="T12" fmla="*/ 2 w 8"/>
              <a:gd name="T13" fmla="*/ 18 h 28"/>
              <a:gd name="T14" fmla="*/ 2 w 8"/>
              <a:gd name="T15" fmla="*/ 19 h 28"/>
              <a:gd name="T16" fmla="*/ 1 w 8"/>
              <a:gd name="T17" fmla="*/ 19 h 28"/>
              <a:gd name="T18" fmla="*/ 0 w 8"/>
              <a:gd name="T19" fmla="*/ 26 h 28"/>
              <a:gd name="T20" fmla="*/ 0 w 8"/>
              <a:gd name="T21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28">
                <a:moveTo>
                  <a:pt x="8" y="0"/>
                </a:moveTo>
                <a:lnTo>
                  <a:pt x="7" y="1"/>
                </a:lnTo>
                <a:lnTo>
                  <a:pt x="7" y="8"/>
                </a:lnTo>
                <a:lnTo>
                  <a:pt x="5" y="8"/>
                </a:lnTo>
                <a:lnTo>
                  <a:pt x="2" y="11"/>
                </a:lnTo>
                <a:lnTo>
                  <a:pt x="2" y="15"/>
                </a:lnTo>
                <a:lnTo>
                  <a:pt x="2" y="18"/>
                </a:lnTo>
                <a:lnTo>
                  <a:pt x="2" y="19"/>
                </a:lnTo>
                <a:lnTo>
                  <a:pt x="1" y="19"/>
                </a:lnTo>
                <a:lnTo>
                  <a:pt x="0" y="26"/>
                </a:lnTo>
                <a:lnTo>
                  <a:pt x="0" y="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3" name="Freeform 868"/>
          <p:cNvSpPr>
            <a:spLocks noEditPoints="1"/>
          </p:cNvSpPr>
          <p:nvPr/>
        </p:nvSpPr>
        <p:spPr bwMode="auto">
          <a:xfrm>
            <a:off x="4513263" y="1260476"/>
            <a:ext cx="3811588" cy="3365500"/>
          </a:xfrm>
          <a:custGeom>
            <a:avLst/>
            <a:gdLst>
              <a:gd name="T0" fmla="*/ 2382 w 2401"/>
              <a:gd name="T1" fmla="*/ 0 h 2120"/>
              <a:gd name="T2" fmla="*/ 2382 w 2401"/>
              <a:gd name="T3" fmla="*/ 4 h 2120"/>
              <a:gd name="T4" fmla="*/ 2383 w 2401"/>
              <a:gd name="T5" fmla="*/ 16 h 2120"/>
              <a:gd name="T6" fmla="*/ 2386 w 2401"/>
              <a:gd name="T7" fmla="*/ 23 h 2120"/>
              <a:gd name="T8" fmla="*/ 2389 w 2401"/>
              <a:gd name="T9" fmla="*/ 24 h 2120"/>
              <a:gd name="T10" fmla="*/ 2390 w 2401"/>
              <a:gd name="T11" fmla="*/ 27 h 2120"/>
              <a:gd name="T12" fmla="*/ 2397 w 2401"/>
              <a:gd name="T13" fmla="*/ 27 h 2120"/>
              <a:gd name="T14" fmla="*/ 2397 w 2401"/>
              <a:gd name="T15" fmla="*/ 31 h 2120"/>
              <a:gd name="T16" fmla="*/ 2400 w 2401"/>
              <a:gd name="T17" fmla="*/ 35 h 2120"/>
              <a:gd name="T18" fmla="*/ 2401 w 2401"/>
              <a:gd name="T19" fmla="*/ 39 h 2120"/>
              <a:gd name="T20" fmla="*/ 2398 w 2401"/>
              <a:gd name="T21" fmla="*/ 46 h 2120"/>
              <a:gd name="T22" fmla="*/ 2398 w 2401"/>
              <a:gd name="T23" fmla="*/ 54 h 2120"/>
              <a:gd name="T24" fmla="*/ 2398 w 2401"/>
              <a:gd name="T25" fmla="*/ 57 h 2120"/>
              <a:gd name="T26" fmla="*/ 2391 w 2401"/>
              <a:gd name="T27" fmla="*/ 60 h 2120"/>
              <a:gd name="T28" fmla="*/ 2382 w 2401"/>
              <a:gd name="T29" fmla="*/ 69 h 2120"/>
              <a:gd name="T30" fmla="*/ 2372 w 2401"/>
              <a:gd name="T31" fmla="*/ 80 h 2120"/>
              <a:gd name="T32" fmla="*/ 2372 w 2401"/>
              <a:gd name="T33" fmla="*/ 82 h 2120"/>
              <a:gd name="T34" fmla="*/ 2368 w 2401"/>
              <a:gd name="T35" fmla="*/ 90 h 2120"/>
              <a:gd name="T36" fmla="*/ 2364 w 2401"/>
              <a:gd name="T37" fmla="*/ 97 h 2120"/>
              <a:gd name="T38" fmla="*/ 2361 w 2401"/>
              <a:gd name="T39" fmla="*/ 98 h 2120"/>
              <a:gd name="T40" fmla="*/ 2352 w 2401"/>
              <a:gd name="T41" fmla="*/ 97 h 2120"/>
              <a:gd name="T42" fmla="*/ 2349 w 2401"/>
              <a:gd name="T43" fmla="*/ 98 h 2120"/>
              <a:gd name="T44" fmla="*/ 2342 w 2401"/>
              <a:gd name="T45" fmla="*/ 109 h 2120"/>
              <a:gd name="T46" fmla="*/ 2337 w 2401"/>
              <a:gd name="T47" fmla="*/ 113 h 2120"/>
              <a:gd name="T48" fmla="*/ 2337 w 2401"/>
              <a:gd name="T49" fmla="*/ 120 h 2120"/>
              <a:gd name="T50" fmla="*/ 2338 w 2401"/>
              <a:gd name="T51" fmla="*/ 127 h 2120"/>
              <a:gd name="T52" fmla="*/ 2334 w 2401"/>
              <a:gd name="T53" fmla="*/ 128 h 2120"/>
              <a:gd name="T54" fmla="*/ 2334 w 2401"/>
              <a:gd name="T55" fmla="*/ 132 h 2120"/>
              <a:gd name="T56" fmla="*/ 2334 w 2401"/>
              <a:gd name="T57" fmla="*/ 133 h 2120"/>
              <a:gd name="T58" fmla="*/ 2334 w 2401"/>
              <a:gd name="T59" fmla="*/ 140 h 2120"/>
              <a:gd name="T60" fmla="*/ 2334 w 2401"/>
              <a:gd name="T61" fmla="*/ 144 h 2120"/>
              <a:gd name="T62" fmla="*/ 2337 w 2401"/>
              <a:gd name="T63" fmla="*/ 147 h 2120"/>
              <a:gd name="T64" fmla="*/ 2341 w 2401"/>
              <a:gd name="T65" fmla="*/ 147 h 2120"/>
              <a:gd name="T66" fmla="*/ 2344 w 2401"/>
              <a:gd name="T67" fmla="*/ 148 h 2120"/>
              <a:gd name="T68" fmla="*/ 2344 w 2401"/>
              <a:gd name="T69" fmla="*/ 150 h 2120"/>
              <a:gd name="T70" fmla="*/ 2344 w 2401"/>
              <a:gd name="T71" fmla="*/ 151 h 2120"/>
              <a:gd name="T72" fmla="*/ 2344 w 2401"/>
              <a:gd name="T73" fmla="*/ 152 h 2120"/>
              <a:gd name="T74" fmla="*/ 2345 w 2401"/>
              <a:gd name="T75" fmla="*/ 155 h 2120"/>
              <a:gd name="T76" fmla="*/ 2348 w 2401"/>
              <a:gd name="T77" fmla="*/ 158 h 2120"/>
              <a:gd name="T78" fmla="*/ 0 w 2401"/>
              <a:gd name="T79" fmla="*/ 2120 h 2120"/>
              <a:gd name="T80" fmla="*/ 4 w 2401"/>
              <a:gd name="T81" fmla="*/ 2120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401" h="2120">
                <a:moveTo>
                  <a:pt x="2382" y="0"/>
                </a:moveTo>
                <a:lnTo>
                  <a:pt x="2382" y="4"/>
                </a:lnTo>
                <a:lnTo>
                  <a:pt x="2383" y="16"/>
                </a:lnTo>
                <a:lnTo>
                  <a:pt x="2386" y="23"/>
                </a:lnTo>
                <a:lnTo>
                  <a:pt x="2389" y="24"/>
                </a:lnTo>
                <a:lnTo>
                  <a:pt x="2390" y="27"/>
                </a:lnTo>
                <a:lnTo>
                  <a:pt x="2397" y="27"/>
                </a:lnTo>
                <a:lnTo>
                  <a:pt x="2397" y="31"/>
                </a:lnTo>
                <a:lnTo>
                  <a:pt x="2400" y="35"/>
                </a:lnTo>
                <a:lnTo>
                  <a:pt x="2401" y="39"/>
                </a:lnTo>
                <a:lnTo>
                  <a:pt x="2398" y="46"/>
                </a:lnTo>
                <a:lnTo>
                  <a:pt x="2398" y="54"/>
                </a:lnTo>
                <a:lnTo>
                  <a:pt x="2398" y="57"/>
                </a:lnTo>
                <a:lnTo>
                  <a:pt x="2391" y="60"/>
                </a:lnTo>
                <a:lnTo>
                  <a:pt x="2382" y="69"/>
                </a:lnTo>
                <a:lnTo>
                  <a:pt x="2372" y="80"/>
                </a:lnTo>
                <a:lnTo>
                  <a:pt x="2372" y="82"/>
                </a:lnTo>
                <a:lnTo>
                  <a:pt x="2368" y="90"/>
                </a:lnTo>
                <a:lnTo>
                  <a:pt x="2364" y="97"/>
                </a:lnTo>
                <a:lnTo>
                  <a:pt x="2361" y="98"/>
                </a:lnTo>
                <a:lnTo>
                  <a:pt x="2352" y="97"/>
                </a:lnTo>
                <a:lnTo>
                  <a:pt x="2349" y="98"/>
                </a:lnTo>
                <a:lnTo>
                  <a:pt x="2342" y="109"/>
                </a:lnTo>
                <a:lnTo>
                  <a:pt x="2337" y="113"/>
                </a:lnTo>
                <a:lnTo>
                  <a:pt x="2337" y="120"/>
                </a:lnTo>
                <a:lnTo>
                  <a:pt x="2338" y="127"/>
                </a:lnTo>
                <a:lnTo>
                  <a:pt x="2334" y="128"/>
                </a:lnTo>
                <a:lnTo>
                  <a:pt x="2334" y="132"/>
                </a:lnTo>
                <a:lnTo>
                  <a:pt x="2334" y="133"/>
                </a:lnTo>
                <a:lnTo>
                  <a:pt x="2334" y="140"/>
                </a:lnTo>
                <a:lnTo>
                  <a:pt x="2334" y="144"/>
                </a:lnTo>
                <a:lnTo>
                  <a:pt x="2337" y="147"/>
                </a:lnTo>
                <a:lnTo>
                  <a:pt x="2341" y="147"/>
                </a:lnTo>
                <a:lnTo>
                  <a:pt x="2344" y="148"/>
                </a:lnTo>
                <a:lnTo>
                  <a:pt x="2344" y="150"/>
                </a:lnTo>
                <a:lnTo>
                  <a:pt x="2344" y="151"/>
                </a:lnTo>
                <a:lnTo>
                  <a:pt x="2344" y="152"/>
                </a:lnTo>
                <a:lnTo>
                  <a:pt x="2345" y="155"/>
                </a:lnTo>
                <a:lnTo>
                  <a:pt x="2348" y="158"/>
                </a:lnTo>
                <a:moveTo>
                  <a:pt x="0" y="2120"/>
                </a:moveTo>
                <a:lnTo>
                  <a:pt x="4" y="21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4" name="Freeform 869"/>
          <p:cNvSpPr>
            <a:spLocks/>
          </p:cNvSpPr>
          <p:nvPr/>
        </p:nvSpPr>
        <p:spPr bwMode="auto">
          <a:xfrm>
            <a:off x="4408488" y="5272088"/>
            <a:ext cx="17463" cy="20638"/>
          </a:xfrm>
          <a:custGeom>
            <a:avLst/>
            <a:gdLst>
              <a:gd name="T0" fmla="*/ 0 w 11"/>
              <a:gd name="T1" fmla="*/ 0 h 13"/>
              <a:gd name="T2" fmla="*/ 6 w 11"/>
              <a:gd name="T3" fmla="*/ 6 h 13"/>
              <a:gd name="T4" fmla="*/ 8 w 11"/>
              <a:gd name="T5" fmla="*/ 8 h 13"/>
              <a:gd name="T6" fmla="*/ 10 w 11"/>
              <a:gd name="T7" fmla="*/ 10 h 13"/>
              <a:gd name="T8" fmla="*/ 10 w 11"/>
              <a:gd name="T9" fmla="*/ 12 h 13"/>
              <a:gd name="T10" fmla="*/ 11 w 11"/>
              <a:gd name="T11" fmla="*/ 12 h 13"/>
              <a:gd name="T12" fmla="*/ 11 w 11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3">
                <a:moveTo>
                  <a:pt x="0" y="0"/>
                </a:moveTo>
                <a:lnTo>
                  <a:pt x="6" y="6"/>
                </a:lnTo>
                <a:lnTo>
                  <a:pt x="8" y="8"/>
                </a:lnTo>
                <a:lnTo>
                  <a:pt x="10" y="10"/>
                </a:lnTo>
                <a:lnTo>
                  <a:pt x="10" y="12"/>
                </a:lnTo>
                <a:lnTo>
                  <a:pt x="11" y="12"/>
                </a:lnTo>
                <a:lnTo>
                  <a:pt x="11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5" name="Line 870"/>
          <p:cNvSpPr>
            <a:spLocks noChangeShapeType="1"/>
          </p:cNvSpPr>
          <p:nvPr/>
        </p:nvSpPr>
        <p:spPr bwMode="auto">
          <a:xfrm flipV="1">
            <a:off x="5253038" y="4130676"/>
            <a:ext cx="0" cy="1270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6" name="Freeform 871"/>
          <p:cNvSpPr>
            <a:spLocks noEditPoints="1"/>
          </p:cNvSpPr>
          <p:nvPr/>
        </p:nvSpPr>
        <p:spPr bwMode="auto">
          <a:xfrm>
            <a:off x="4721225" y="5207001"/>
            <a:ext cx="511175" cy="609600"/>
          </a:xfrm>
          <a:custGeom>
            <a:avLst/>
            <a:gdLst>
              <a:gd name="T0" fmla="*/ 320 w 322"/>
              <a:gd name="T1" fmla="*/ 0 h 384"/>
              <a:gd name="T2" fmla="*/ 322 w 322"/>
              <a:gd name="T3" fmla="*/ 4 h 384"/>
              <a:gd name="T4" fmla="*/ 320 w 322"/>
              <a:gd name="T5" fmla="*/ 13 h 384"/>
              <a:gd name="T6" fmla="*/ 320 w 322"/>
              <a:gd name="T7" fmla="*/ 19 h 384"/>
              <a:gd name="T8" fmla="*/ 322 w 322"/>
              <a:gd name="T9" fmla="*/ 21 h 384"/>
              <a:gd name="T10" fmla="*/ 0 w 322"/>
              <a:gd name="T11" fmla="*/ 384 h 384"/>
              <a:gd name="T12" fmla="*/ 5 w 322"/>
              <a:gd name="T13" fmla="*/ 376 h 384"/>
              <a:gd name="T14" fmla="*/ 8 w 322"/>
              <a:gd name="T15" fmla="*/ 372 h 384"/>
              <a:gd name="T16" fmla="*/ 6 w 322"/>
              <a:gd name="T17" fmla="*/ 372 h 384"/>
              <a:gd name="T18" fmla="*/ 5 w 322"/>
              <a:gd name="T19" fmla="*/ 368 h 384"/>
              <a:gd name="T20" fmla="*/ 1 w 322"/>
              <a:gd name="T21" fmla="*/ 362 h 384"/>
              <a:gd name="T22" fmla="*/ 0 w 322"/>
              <a:gd name="T23" fmla="*/ 360 h 384"/>
              <a:gd name="T24" fmla="*/ 1 w 322"/>
              <a:gd name="T25" fmla="*/ 357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2" h="384">
                <a:moveTo>
                  <a:pt x="320" y="0"/>
                </a:moveTo>
                <a:lnTo>
                  <a:pt x="322" y="4"/>
                </a:lnTo>
                <a:lnTo>
                  <a:pt x="320" y="13"/>
                </a:lnTo>
                <a:lnTo>
                  <a:pt x="320" y="19"/>
                </a:lnTo>
                <a:lnTo>
                  <a:pt x="322" y="21"/>
                </a:lnTo>
                <a:moveTo>
                  <a:pt x="0" y="384"/>
                </a:moveTo>
                <a:lnTo>
                  <a:pt x="5" y="376"/>
                </a:lnTo>
                <a:lnTo>
                  <a:pt x="8" y="372"/>
                </a:lnTo>
                <a:lnTo>
                  <a:pt x="6" y="372"/>
                </a:lnTo>
                <a:lnTo>
                  <a:pt x="5" y="368"/>
                </a:lnTo>
                <a:lnTo>
                  <a:pt x="1" y="362"/>
                </a:lnTo>
                <a:lnTo>
                  <a:pt x="0" y="360"/>
                </a:lnTo>
                <a:lnTo>
                  <a:pt x="1" y="35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7" name="Freeform 872"/>
          <p:cNvSpPr>
            <a:spLocks/>
          </p:cNvSpPr>
          <p:nvPr/>
        </p:nvSpPr>
        <p:spPr bwMode="auto">
          <a:xfrm>
            <a:off x="5232400" y="5240338"/>
            <a:ext cx="101600" cy="176213"/>
          </a:xfrm>
          <a:custGeom>
            <a:avLst/>
            <a:gdLst>
              <a:gd name="T0" fmla="*/ 0 w 64"/>
              <a:gd name="T1" fmla="*/ 0 h 111"/>
              <a:gd name="T2" fmla="*/ 1 w 64"/>
              <a:gd name="T3" fmla="*/ 2 h 111"/>
              <a:gd name="T4" fmla="*/ 2 w 64"/>
              <a:gd name="T5" fmla="*/ 7 h 111"/>
              <a:gd name="T6" fmla="*/ 5 w 64"/>
              <a:gd name="T7" fmla="*/ 10 h 111"/>
              <a:gd name="T8" fmla="*/ 6 w 64"/>
              <a:gd name="T9" fmla="*/ 11 h 111"/>
              <a:gd name="T10" fmla="*/ 12 w 64"/>
              <a:gd name="T11" fmla="*/ 14 h 111"/>
              <a:gd name="T12" fmla="*/ 15 w 64"/>
              <a:gd name="T13" fmla="*/ 15 h 111"/>
              <a:gd name="T14" fmla="*/ 17 w 64"/>
              <a:gd name="T15" fmla="*/ 20 h 111"/>
              <a:gd name="T16" fmla="*/ 16 w 64"/>
              <a:gd name="T17" fmla="*/ 30 h 111"/>
              <a:gd name="T18" fmla="*/ 20 w 64"/>
              <a:gd name="T19" fmla="*/ 32 h 111"/>
              <a:gd name="T20" fmla="*/ 28 w 64"/>
              <a:gd name="T21" fmla="*/ 35 h 111"/>
              <a:gd name="T22" fmla="*/ 30 w 64"/>
              <a:gd name="T23" fmla="*/ 36 h 111"/>
              <a:gd name="T24" fmla="*/ 31 w 64"/>
              <a:gd name="T25" fmla="*/ 37 h 111"/>
              <a:gd name="T26" fmla="*/ 30 w 64"/>
              <a:gd name="T27" fmla="*/ 39 h 111"/>
              <a:gd name="T28" fmla="*/ 31 w 64"/>
              <a:gd name="T29" fmla="*/ 39 h 111"/>
              <a:gd name="T30" fmla="*/ 46 w 64"/>
              <a:gd name="T31" fmla="*/ 44 h 111"/>
              <a:gd name="T32" fmla="*/ 51 w 64"/>
              <a:gd name="T33" fmla="*/ 50 h 111"/>
              <a:gd name="T34" fmla="*/ 56 w 64"/>
              <a:gd name="T35" fmla="*/ 59 h 111"/>
              <a:gd name="T36" fmla="*/ 61 w 64"/>
              <a:gd name="T37" fmla="*/ 69 h 111"/>
              <a:gd name="T38" fmla="*/ 60 w 64"/>
              <a:gd name="T39" fmla="*/ 74 h 111"/>
              <a:gd name="T40" fmla="*/ 58 w 64"/>
              <a:gd name="T41" fmla="*/ 81 h 111"/>
              <a:gd name="T42" fmla="*/ 57 w 64"/>
              <a:gd name="T43" fmla="*/ 82 h 111"/>
              <a:gd name="T44" fmla="*/ 57 w 64"/>
              <a:gd name="T45" fmla="*/ 86 h 111"/>
              <a:gd name="T46" fmla="*/ 60 w 64"/>
              <a:gd name="T47" fmla="*/ 95 h 111"/>
              <a:gd name="T48" fmla="*/ 60 w 64"/>
              <a:gd name="T49" fmla="*/ 99 h 111"/>
              <a:gd name="T50" fmla="*/ 58 w 64"/>
              <a:gd name="T51" fmla="*/ 105 h 111"/>
              <a:gd name="T52" fmla="*/ 60 w 64"/>
              <a:gd name="T53" fmla="*/ 108 h 111"/>
              <a:gd name="T54" fmla="*/ 64 w 64"/>
              <a:gd name="T55" fmla="*/ 111 h 111"/>
              <a:gd name="T56" fmla="*/ 64 w 64"/>
              <a:gd name="T57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4" h="111">
                <a:moveTo>
                  <a:pt x="0" y="0"/>
                </a:moveTo>
                <a:lnTo>
                  <a:pt x="1" y="2"/>
                </a:lnTo>
                <a:lnTo>
                  <a:pt x="2" y="7"/>
                </a:lnTo>
                <a:lnTo>
                  <a:pt x="5" y="10"/>
                </a:lnTo>
                <a:lnTo>
                  <a:pt x="6" y="11"/>
                </a:lnTo>
                <a:lnTo>
                  <a:pt x="12" y="14"/>
                </a:lnTo>
                <a:lnTo>
                  <a:pt x="15" y="15"/>
                </a:lnTo>
                <a:lnTo>
                  <a:pt x="17" y="20"/>
                </a:lnTo>
                <a:lnTo>
                  <a:pt x="16" y="30"/>
                </a:lnTo>
                <a:lnTo>
                  <a:pt x="20" y="32"/>
                </a:lnTo>
                <a:lnTo>
                  <a:pt x="28" y="35"/>
                </a:lnTo>
                <a:lnTo>
                  <a:pt x="30" y="36"/>
                </a:lnTo>
                <a:lnTo>
                  <a:pt x="31" y="37"/>
                </a:lnTo>
                <a:lnTo>
                  <a:pt x="30" y="39"/>
                </a:lnTo>
                <a:lnTo>
                  <a:pt x="31" y="39"/>
                </a:lnTo>
                <a:lnTo>
                  <a:pt x="46" y="44"/>
                </a:lnTo>
                <a:lnTo>
                  <a:pt x="51" y="50"/>
                </a:lnTo>
                <a:lnTo>
                  <a:pt x="56" y="59"/>
                </a:lnTo>
                <a:lnTo>
                  <a:pt x="61" y="69"/>
                </a:lnTo>
                <a:lnTo>
                  <a:pt x="60" y="74"/>
                </a:lnTo>
                <a:lnTo>
                  <a:pt x="58" y="81"/>
                </a:lnTo>
                <a:lnTo>
                  <a:pt x="57" y="82"/>
                </a:lnTo>
                <a:lnTo>
                  <a:pt x="57" y="86"/>
                </a:lnTo>
                <a:lnTo>
                  <a:pt x="60" y="95"/>
                </a:lnTo>
                <a:lnTo>
                  <a:pt x="60" y="99"/>
                </a:lnTo>
                <a:lnTo>
                  <a:pt x="58" y="105"/>
                </a:lnTo>
                <a:lnTo>
                  <a:pt x="60" y="108"/>
                </a:lnTo>
                <a:lnTo>
                  <a:pt x="64" y="111"/>
                </a:lnTo>
                <a:lnTo>
                  <a:pt x="64" y="1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8" name="Line 873"/>
          <p:cNvSpPr>
            <a:spLocks noChangeShapeType="1"/>
          </p:cNvSpPr>
          <p:nvPr/>
        </p:nvSpPr>
        <p:spPr bwMode="auto">
          <a:xfrm flipH="1">
            <a:off x="4621213" y="4351338"/>
            <a:ext cx="11113" cy="1588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9" name="Freeform 874"/>
          <p:cNvSpPr>
            <a:spLocks/>
          </p:cNvSpPr>
          <p:nvPr/>
        </p:nvSpPr>
        <p:spPr bwMode="auto">
          <a:xfrm>
            <a:off x="4341813" y="5448301"/>
            <a:ext cx="4763" cy="15875"/>
          </a:xfrm>
          <a:custGeom>
            <a:avLst/>
            <a:gdLst>
              <a:gd name="T0" fmla="*/ 1 w 3"/>
              <a:gd name="T1" fmla="*/ 0 h 10"/>
              <a:gd name="T2" fmla="*/ 0 w 3"/>
              <a:gd name="T3" fmla="*/ 6 h 10"/>
              <a:gd name="T4" fmla="*/ 3 w 3"/>
              <a:gd name="T5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0">
                <a:moveTo>
                  <a:pt x="1" y="0"/>
                </a:moveTo>
                <a:lnTo>
                  <a:pt x="0" y="6"/>
                </a:lnTo>
                <a:lnTo>
                  <a:pt x="3" y="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0" name="Freeform 875"/>
          <p:cNvSpPr>
            <a:spLocks/>
          </p:cNvSpPr>
          <p:nvPr/>
        </p:nvSpPr>
        <p:spPr bwMode="auto">
          <a:xfrm>
            <a:off x="7518400" y="887413"/>
            <a:ext cx="87313" cy="177800"/>
          </a:xfrm>
          <a:custGeom>
            <a:avLst/>
            <a:gdLst>
              <a:gd name="T0" fmla="*/ 0 w 55"/>
              <a:gd name="T1" fmla="*/ 112 h 112"/>
              <a:gd name="T2" fmla="*/ 2 w 55"/>
              <a:gd name="T3" fmla="*/ 109 h 112"/>
              <a:gd name="T4" fmla="*/ 10 w 55"/>
              <a:gd name="T5" fmla="*/ 98 h 112"/>
              <a:gd name="T6" fmla="*/ 18 w 55"/>
              <a:gd name="T7" fmla="*/ 87 h 112"/>
              <a:gd name="T8" fmla="*/ 24 w 55"/>
              <a:gd name="T9" fmla="*/ 78 h 112"/>
              <a:gd name="T10" fmla="*/ 28 w 55"/>
              <a:gd name="T11" fmla="*/ 62 h 112"/>
              <a:gd name="T12" fmla="*/ 29 w 55"/>
              <a:gd name="T13" fmla="*/ 57 h 112"/>
              <a:gd name="T14" fmla="*/ 36 w 55"/>
              <a:gd name="T15" fmla="*/ 52 h 112"/>
              <a:gd name="T16" fmla="*/ 39 w 55"/>
              <a:gd name="T17" fmla="*/ 49 h 112"/>
              <a:gd name="T18" fmla="*/ 41 w 55"/>
              <a:gd name="T19" fmla="*/ 48 h 112"/>
              <a:gd name="T20" fmla="*/ 43 w 55"/>
              <a:gd name="T21" fmla="*/ 44 h 112"/>
              <a:gd name="T22" fmla="*/ 40 w 55"/>
              <a:gd name="T23" fmla="*/ 34 h 112"/>
              <a:gd name="T24" fmla="*/ 40 w 55"/>
              <a:gd name="T25" fmla="*/ 30 h 112"/>
              <a:gd name="T26" fmla="*/ 44 w 55"/>
              <a:gd name="T27" fmla="*/ 29 h 112"/>
              <a:gd name="T28" fmla="*/ 52 w 55"/>
              <a:gd name="T29" fmla="*/ 23 h 112"/>
              <a:gd name="T30" fmla="*/ 52 w 55"/>
              <a:gd name="T31" fmla="*/ 19 h 112"/>
              <a:gd name="T32" fmla="*/ 55 w 55"/>
              <a:gd name="T33" fmla="*/ 14 h 112"/>
              <a:gd name="T34" fmla="*/ 55 w 55"/>
              <a:gd name="T35" fmla="*/ 8 h 112"/>
              <a:gd name="T36" fmla="*/ 54 w 55"/>
              <a:gd name="T37" fmla="*/ 4 h 112"/>
              <a:gd name="T38" fmla="*/ 51 w 55"/>
              <a:gd name="T39" fmla="*/ 10 h 112"/>
              <a:gd name="T40" fmla="*/ 50 w 55"/>
              <a:gd name="T41" fmla="*/ 10 h 112"/>
              <a:gd name="T42" fmla="*/ 43 w 55"/>
              <a:gd name="T43" fmla="*/ 6 h 112"/>
              <a:gd name="T44" fmla="*/ 43 w 55"/>
              <a:gd name="T4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112">
                <a:moveTo>
                  <a:pt x="0" y="112"/>
                </a:moveTo>
                <a:lnTo>
                  <a:pt x="2" y="109"/>
                </a:lnTo>
                <a:lnTo>
                  <a:pt x="10" y="98"/>
                </a:lnTo>
                <a:lnTo>
                  <a:pt x="18" y="87"/>
                </a:lnTo>
                <a:lnTo>
                  <a:pt x="24" y="78"/>
                </a:lnTo>
                <a:lnTo>
                  <a:pt x="28" y="62"/>
                </a:lnTo>
                <a:lnTo>
                  <a:pt x="29" y="57"/>
                </a:lnTo>
                <a:lnTo>
                  <a:pt x="36" y="52"/>
                </a:lnTo>
                <a:lnTo>
                  <a:pt x="39" y="49"/>
                </a:lnTo>
                <a:lnTo>
                  <a:pt x="41" y="48"/>
                </a:lnTo>
                <a:lnTo>
                  <a:pt x="43" y="44"/>
                </a:lnTo>
                <a:lnTo>
                  <a:pt x="40" y="34"/>
                </a:lnTo>
                <a:lnTo>
                  <a:pt x="40" y="30"/>
                </a:lnTo>
                <a:lnTo>
                  <a:pt x="44" y="29"/>
                </a:lnTo>
                <a:lnTo>
                  <a:pt x="52" y="23"/>
                </a:lnTo>
                <a:lnTo>
                  <a:pt x="52" y="19"/>
                </a:lnTo>
                <a:lnTo>
                  <a:pt x="55" y="14"/>
                </a:lnTo>
                <a:lnTo>
                  <a:pt x="55" y="8"/>
                </a:lnTo>
                <a:lnTo>
                  <a:pt x="54" y="4"/>
                </a:lnTo>
                <a:lnTo>
                  <a:pt x="51" y="10"/>
                </a:lnTo>
                <a:lnTo>
                  <a:pt x="50" y="10"/>
                </a:lnTo>
                <a:lnTo>
                  <a:pt x="43" y="6"/>
                </a:lnTo>
                <a:lnTo>
                  <a:pt x="43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1" name="Freeform 876"/>
          <p:cNvSpPr>
            <a:spLocks/>
          </p:cNvSpPr>
          <p:nvPr/>
        </p:nvSpPr>
        <p:spPr bwMode="auto">
          <a:xfrm>
            <a:off x="4516438" y="4597401"/>
            <a:ext cx="17463" cy="22225"/>
          </a:xfrm>
          <a:custGeom>
            <a:avLst/>
            <a:gdLst>
              <a:gd name="T0" fmla="*/ 11 w 11"/>
              <a:gd name="T1" fmla="*/ 0 h 14"/>
              <a:gd name="T2" fmla="*/ 7 w 11"/>
              <a:gd name="T3" fmla="*/ 6 h 14"/>
              <a:gd name="T4" fmla="*/ 0 w 11"/>
              <a:gd name="T5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4">
                <a:moveTo>
                  <a:pt x="11" y="0"/>
                </a:moveTo>
                <a:lnTo>
                  <a:pt x="7" y="6"/>
                </a:lnTo>
                <a:lnTo>
                  <a:pt x="0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2" name="Freeform 877"/>
          <p:cNvSpPr>
            <a:spLocks/>
          </p:cNvSpPr>
          <p:nvPr/>
        </p:nvSpPr>
        <p:spPr bwMode="auto">
          <a:xfrm>
            <a:off x="4090988" y="5567363"/>
            <a:ext cx="9525" cy="22225"/>
          </a:xfrm>
          <a:custGeom>
            <a:avLst/>
            <a:gdLst>
              <a:gd name="T0" fmla="*/ 0 w 6"/>
              <a:gd name="T1" fmla="*/ 0 h 14"/>
              <a:gd name="T2" fmla="*/ 1 w 6"/>
              <a:gd name="T3" fmla="*/ 3 h 14"/>
              <a:gd name="T4" fmla="*/ 4 w 6"/>
              <a:gd name="T5" fmla="*/ 6 h 14"/>
              <a:gd name="T6" fmla="*/ 5 w 6"/>
              <a:gd name="T7" fmla="*/ 9 h 14"/>
              <a:gd name="T8" fmla="*/ 6 w 6"/>
              <a:gd name="T9" fmla="*/ 11 h 14"/>
              <a:gd name="T10" fmla="*/ 6 w 6"/>
              <a:gd name="T1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4">
                <a:moveTo>
                  <a:pt x="0" y="0"/>
                </a:moveTo>
                <a:lnTo>
                  <a:pt x="1" y="3"/>
                </a:lnTo>
                <a:lnTo>
                  <a:pt x="4" y="6"/>
                </a:lnTo>
                <a:lnTo>
                  <a:pt x="5" y="9"/>
                </a:lnTo>
                <a:lnTo>
                  <a:pt x="6" y="11"/>
                </a:lnTo>
                <a:lnTo>
                  <a:pt x="6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3" name="Freeform 878"/>
          <p:cNvSpPr>
            <a:spLocks/>
          </p:cNvSpPr>
          <p:nvPr/>
        </p:nvSpPr>
        <p:spPr bwMode="auto">
          <a:xfrm>
            <a:off x="5283200" y="5475288"/>
            <a:ext cx="6350" cy="106363"/>
          </a:xfrm>
          <a:custGeom>
            <a:avLst/>
            <a:gdLst>
              <a:gd name="T0" fmla="*/ 3 w 4"/>
              <a:gd name="T1" fmla="*/ 0 h 67"/>
              <a:gd name="T2" fmla="*/ 0 w 4"/>
              <a:gd name="T3" fmla="*/ 5 h 67"/>
              <a:gd name="T4" fmla="*/ 0 w 4"/>
              <a:gd name="T5" fmla="*/ 11 h 67"/>
              <a:gd name="T6" fmla="*/ 2 w 4"/>
              <a:gd name="T7" fmla="*/ 17 h 67"/>
              <a:gd name="T8" fmla="*/ 3 w 4"/>
              <a:gd name="T9" fmla="*/ 24 h 67"/>
              <a:gd name="T10" fmla="*/ 2 w 4"/>
              <a:gd name="T11" fmla="*/ 28 h 67"/>
              <a:gd name="T12" fmla="*/ 3 w 4"/>
              <a:gd name="T13" fmla="*/ 37 h 67"/>
              <a:gd name="T14" fmla="*/ 3 w 4"/>
              <a:gd name="T15" fmla="*/ 38 h 67"/>
              <a:gd name="T16" fmla="*/ 3 w 4"/>
              <a:gd name="T17" fmla="*/ 42 h 67"/>
              <a:gd name="T18" fmla="*/ 3 w 4"/>
              <a:gd name="T19" fmla="*/ 43 h 67"/>
              <a:gd name="T20" fmla="*/ 2 w 4"/>
              <a:gd name="T21" fmla="*/ 45 h 67"/>
              <a:gd name="T22" fmla="*/ 3 w 4"/>
              <a:gd name="T23" fmla="*/ 50 h 67"/>
              <a:gd name="T24" fmla="*/ 4 w 4"/>
              <a:gd name="T25" fmla="*/ 54 h 67"/>
              <a:gd name="T26" fmla="*/ 3 w 4"/>
              <a:gd name="T27" fmla="*/ 56 h 67"/>
              <a:gd name="T28" fmla="*/ 3 w 4"/>
              <a:gd name="T29" fmla="*/ 57 h 67"/>
              <a:gd name="T30" fmla="*/ 2 w 4"/>
              <a:gd name="T31" fmla="*/ 58 h 67"/>
              <a:gd name="T32" fmla="*/ 2 w 4"/>
              <a:gd name="T33" fmla="*/ 60 h 67"/>
              <a:gd name="T34" fmla="*/ 0 w 4"/>
              <a:gd name="T35" fmla="*/ 61 h 67"/>
              <a:gd name="T36" fmla="*/ 0 w 4"/>
              <a:gd name="T37" fmla="*/ 62 h 67"/>
              <a:gd name="T38" fmla="*/ 0 w 4"/>
              <a:gd name="T39" fmla="*/ 64 h 67"/>
              <a:gd name="T40" fmla="*/ 2 w 4"/>
              <a:gd name="T41" fmla="*/ 67 h 67"/>
              <a:gd name="T42" fmla="*/ 2 w 4"/>
              <a:gd name="T43" fmla="*/ 6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" h="67">
                <a:moveTo>
                  <a:pt x="3" y="0"/>
                </a:moveTo>
                <a:lnTo>
                  <a:pt x="0" y="5"/>
                </a:lnTo>
                <a:lnTo>
                  <a:pt x="0" y="11"/>
                </a:lnTo>
                <a:lnTo>
                  <a:pt x="2" y="17"/>
                </a:lnTo>
                <a:lnTo>
                  <a:pt x="3" y="24"/>
                </a:lnTo>
                <a:lnTo>
                  <a:pt x="2" y="28"/>
                </a:lnTo>
                <a:lnTo>
                  <a:pt x="3" y="37"/>
                </a:lnTo>
                <a:lnTo>
                  <a:pt x="3" y="38"/>
                </a:lnTo>
                <a:lnTo>
                  <a:pt x="3" y="42"/>
                </a:lnTo>
                <a:lnTo>
                  <a:pt x="3" y="43"/>
                </a:lnTo>
                <a:lnTo>
                  <a:pt x="2" y="45"/>
                </a:lnTo>
                <a:lnTo>
                  <a:pt x="3" y="50"/>
                </a:lnTo>
                <a:lnTo>
                  <a:pt x="4" y="54"/>
                </a:lnTo>
                <a:lnTo>
                  <a:pt x="3" y="56"/>
                </a:lnTo>
                <a:lnTo>
                  <a:pt x="3" y="57"/>
                </a:lnTo>
                <a:lnTo>
                  <a:pt x="2" y="58"/>
                </a:lnTo>
                <a:lnTo>
                  <a:pt x="2" y="60"/>
                </a:lnTo>
                <a:lnTo>
                  <a:pt x="0" y="61"/>
                </a:lnTo>
                <a:lnTo>
                  <a:pt x="0" y="62"/>
                </a:lnTo>
                <a:lnTo>
                  <a:pt x="0" y="64"/>
                </a:lnTo>
                <a:lnTo>
                  <a:pt x="2" y="67"/>
                </a:lnTo>
                <a:lnTo>
                  <a:pt x="2" y="6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4" name="Freeform 879"/>
          <p:cNvSpPr>
            <a:spLocks/>
          </p:cNvSpPr>
          <p:nvPr/>
        </p:nvSpPr>
        <p:spPr bwMode="auto">
          <a:xfrm>
            <a:off x="4092575" y="5875338"/>
            <a:ext cx="15875" cy="23813"/>
          </a:xfrm>
          <a:custGeom>
            <a:avLst/>
            <a:gdLst>
              <a:gd name="T0" fmla="*/ 0 w 10"/>
              <a:gd name="T1" fmla="*/ 0 h 15"/>
              <a:gd name="T2" fmla="*/ 1 w 10"/>
              <a:gd name="T3" fmla="*/ 7 h 15"/>
              <a:gd name="T4" fmla="*/ 3 w 10"/>
              <a:gd name="T5" fmla="*/ 7 h 15"/>
              <a:gd name="T6" fmla="*/ 7 w 10"/>
              <a:gd name="T7" fmla="*/ 12 h 15"/>
              <a:gd name="T8" fmla="*/ 10 w 10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1" y="7"/>
                </a:lnTo>
                <a:lnTo>
                  <a:pt x="3" y="7"/>
                </a:lnTo>
                <a:lnTo>
                  <a:pt x="7" y="12"/>
                </a:lnTo>
                <a:lnTo>
                  <a:pt x="10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5" name="Freeform 880"/>
          <p:cNvSpPr>
            <a:spLocks/>
          </p:cNvSpPr>
          <p:nvPr/>
        </p:nvSpPr>
        <p:spPr bwMode="auto">
          <a:xfrm>
            <a:off x="4094163" y="5942013"/>
            <a:ext cx="4763" cy="17463"/>
          </a:xfrm>
          <a:custGeom>
            <a:avLst/>
            <a:gdLst>
              <a:gd name="T0" fmla="*/ 3 w 3"/>
              <a:gd name="T1" fmla="*/ 0 h 11"/>
              <a:gd name="T2" fmla="*/ 3 w 3"/>
              <a:gd name="T3" fmla="*/ 2 h 11"/>
              <a:gd name="T4" fmla="*/ 3 w 3"/>
              <a:gd name="T5" fmla="*/ 4 h 11"/>
              <a:gd name="T6" fmla="*/ 2 w 3"/>
              <a:gd name="T7" fmla="*/ 7 h 11"/>
              <a:gd name="T8" fmla="*/ 0 w 3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11">
                <a:moveTo>
                  <a:pt x="3" y="0"/>
                </a:moveTo>
                <a:lnTo>
                  <a:pt x="3" y="2"/>
                </a:lnTo>
                <a:lnTo>
                  <a:pt x="3" y="4"/>
                </a:lnTo>
                <a:lnTo>
                  <a:pt x="2" y="7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6" name="Freeform 881"/>
          <p:cNvSpPr>
            <a:spLocks/>
          </p:cNvSpPr>
          <p:nvPr/>
        </p:nvSpPr>
        <p:spPr bwMode="auto">
          <a:xfrm>
            <a:off x="5019675" y="5851526"/>
            <a:ext cx="31750" cy="96838"/>
          </a:xfrm>
          <a:custGeom>
            <a:avLst/>
            <a:gdLst>
              <a:gd name="T0" fmla="*/ 0 w 20"/>
              <a:gd name="T1" fmla="*/ 0 h 61"/>
              <a:gd name="T2" fmla="*/ 0 w 20"/>
              <a:gd name="T3" fmla="*/ 4 h 61"/>
              <a:gd name="T4" fmla="*/ 3 w 20"/>
              <a:gd name="T5" fmla="*/ 8 h 61"/>
              <a:gd name="T6" fmla="*/ 3 w 20"/>
              <a:gd name="T7" fmla="*/ 10 h 61"/>
              <a:gd name="T8" fmla="*/ 4 w 20"/>
              <a:gd name="T9" fmla="*/ 10 h 61"/>
              <a:gd name="T10" fmla="*/ 7 w 20"/>
              <a:gd name="T11" fmla="*/ 11 h 61"/>
              <a:gd name="T12" fmla="*/ 7 w 20"/>
              <a:gd name="T13" fmla="*/ 12 h 61"/>
              <a:gd name="T14" fmla="*/ 4 w 20"/>
              <a:gd name="T15" fmla="*/ 14 h 61"/>
              <a:gd name="T16" fmla="*/ 7 w 20"/>
              <a:gd name="T17" fmla="*/ 18 h 61"/>
              <a:gd name="T18" fmla="*/ 9 w 20"/>
              <a:gd name="T19" fmla="*/ 25 h 61"/>
              <a:gd name="T20" fmla="*/ 11 w 20"/>
              <a:gd name="T21" fmla="*/ 31 h 61"/>
              <a:gd name="T22" fmla="*/ 12 w 20"/>
              <a:gd name="T23" fmla="*/ 33 h 61"/>
              <a:gd name="T24" fmla="*/ 15 w 20"/>
              <a:gd name="T25" fmla="*/ 34 h 61"/>
              <a:gd name="T26" fmla="*/ 19 w 20"/>
              <a:gd name="T27" fmla="*/ 45 h 61"/>
              <a:gd name="T28" fmla="*/ 19 w 20"/>
              <a:gd name="T29" fmla="*/ 49 h 61"/>
              <a:gd name="T30" fmla="*/ 19 w 20"/>
              <a:gd name="T31" fmla="*/ 50 h 61"/>
              <a:gd name="T32" fmla="*/ 20 w 20"/>
              <a:gd name="T33" fmla="*/ 56 h 61"/>
              <a:gd name="T34" fmla="*/ 20 w 20"/>
              <a:gd name="T35" fmla="*/ 57 h 61"/>
              <a:gd name="T36" fmla="*/ 20 w 20"/>
              <a:gd name="T37" fmla="*/ 60 h 61"/>
              <a:gd name="T38" fmla="*/ 20 w 20"/>
              <a:gd name="T39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0" h="61">
                <a:moveTo>
                  <a:pt x="0" y="0"/>
                </a:moveTo>
                <a:lnTo>
                  <a:pt x="0" y="4"/>
                </a:lnTo>
                <a:lnTo>
                  <a:pt x="3" y="8"/>
                </a:lnTo>
                <a:lnTo>
                  <a:pt x="3" y="10"/>
                </a:lnTo>
                <a:lnTo>
                  <a:pt x="4" y="10"/>
                </a:lnTo>
                <a:lnTo>
                  <a:pt x="7" y="11"/>
                </a:lnTo>
                <a:lnTo>
                  <a:pt x="7" y="12"/>
                </a:lnTo>
                <a:lnTo>
                  <a:pt x="4" y="14"/>
                </a:lnTo>
                <a:lnTo>
                  <a:pt x="7" y="18"/>
                </a:lnTo>
                <a:lnTo>
                  <a:pt x="9" y="25"/>
                </a:lnTo>
                <a:lnTo>
                  <a:pt x="11" y="31"/>
                </a:lnTo>
                <a:lnTo>
                  <a:pt x="12" y="33"/>
                </a:lnTo>
                <a:lnTo>
                  <a:pt x="15" y="34"/>
                </a:lnTo>
                <a:lnTo>
                  <a:pt x="19" y="45"/>
                </a:lnTo>
                <a:lnTo>
                  <a:pt x="19" y="49"/>
                </a:lnTo>
                <a:lnTo>
                  <a:pt x="19" y="50"/>
                </a:lnTo>
                <a:lnTo>
                  <a:pt x="20" y="56"/>
                </a:lnTo>
                <a:lnTo>
                  <a:pt x="20" y="57"/>
                </a:lnTo>
                <a:lnTo>
                  <a:pt x="20" y="60"/>
                </a:lnTo>
                <a:lnTo>
                  <a:pt x="20" y="6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7" name="Freeform 882"/>
          <p:cNvSpPr>
            <a:spLocks/>
          </p:cNvSpPr>
          <p:nvPr/>
        </p:nvSpPr>
        <p:spPr bwMode="auto">
          <a:xfrm>
            <a:off x="4930775" y="4760913"/>
            <a:ext cx="107950" cy="53975"/>
          </a:xfrm>
          <a:custGeom>
            <a:avLst/>
            <a:gdLst>
              <a:gd name="T0" fmla="*/ 0 w 68"/>
              <a:gd name="T1" fmla="*/ 11 h 34"/>
              <a:gd name="T2" fmla="*/ 11 w 68"/>
              <a:gd name="T3" fmla="*/ 9 h 34"/>
              <a:gd name="T4" fmla="*/ 11 w 68"/>
              <a:gd name="T5" fmla="*/ 7 h 34"/>
              <a:gd name="T6" fmla="*/ 12 w 68"/>
              <a:gd name="T7" fmla="*/ 2 h 34"/>
              <a:gd name="T8" fmla="*/ 12 w 68"/>
              <a:gd name="T9" fmla="*/ 0 h 34"/>
              <a:gd name="T10" fmla="*/ 14 w 68"/>
              <a:gd name="T11" fmla="*/ 0 h 34"/>
              <a:gd name="T12" fmla="*/ 16 w 68"/>
              <a:gd name="T13" fmla="*/ 1 h 34"/>
              <a:gd name="T14" fmla="*/ 22 w 68"/>
              <a:gd name="T15" fmla="*/ 2 h 34"/>
              <a:gd name="T16" fmla="*/ 33 w 68"/>
              <a:gd name="T17" fmla="*/ 13 h 34"/>
              <a:gd name="T18" fmla="*/ 33 w 68"/>
              <a:gd name="T19" fmla="*/ 15 h 34"/>
              <a:gd name="T20" fmla="*/ 33 w 68"/>
              <a:gd name="T21" fmla="*/ 16 h 34"/>
              <a:gd name="T22" fmla="*/ 31 w 68"/>
              <a:gd name="T23" fmla="*/ 19 h 34"/>
              <a:gd name="T24" fmla="*/ 33 w 68"/>
              <a:gd name="T25" fmla="*/ 20 h 34"/>
              <a:gd name="T26" fmla="*/ 34 w 68"/>
              <a:gd name="T27" fmla="*/ 20 h 34"/>
              <a:gd name="T28" fmla="*/ 35 w 68"/>
              <a:gd name="T29" fmla="*/ 22 h 34"/>
              <a:gd name="T30" fmla="*/ 41 w 68"/>
              <a:gd name="T31" fmla="*/ 23 h 34"/>
              <a:gd name="T32" fmla="*/ 42 w 68"/>
              <a:gd name="T33" fmla="*/ 26 h 34"/>
              <a:gd name="T34" fmla="*/ 45 w 68"/>
              <a:gd name="T35" fmla="*/ 27 h 34"/>
              <a:gd name="T36" fmla="*/ 48 w 68"/>
              <a:gd name="T37" fmla="*/ 27 h 34"/>
              <a:gd name="T38" fmla="*/ 52 w 68"/>
              <a:gd name="T39" fmla="*/ 26 h 34"/>
              <a:gd name="T40" fmla="*/ 53 w 68"/>
              <a:gd name="T41" fmla="*/ 26 h 34"/>
              <a:gd name="T42" fmla="*/ 55 w 68"/>
              <a:gd name="T43" fmla="*/ 27 h 34"/>
              <a:gd name="T44" fmla="*/ 56 w 68"/>
              <a:gd name="T45" fmla="*/ 31 h 34"/>
              <a:gd name="T46" fmla="*/ 64 w 68"/>
              <a:gd name="T47" fmla="*/ 34 h 34"/>
              <a:gd name="T48" fmla="*/ 68 w 68"/>
              <a:gd name="T4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8" h="34">
                <a:moveTo>
                  <a:pt x="0" y="11"/>
                </a:moveTo>
                <a:lnTo>
                  <a:pt x="11" y="9"/>
                </a:lnTo>
                <a:lnTo>
                  <a:pt x="11" y="7"/>
                </a:lnTo>
                <a:lnTo>
                  <a:pt x="12" y="2"/>
                </a:lnTo>
                <a:lnTo>
                  <a:pt x="12" y="0"/>
                </a:lnTo>
                <a:lnTo>
                  <a:pt x="14" y="0"/>
                </a:lnTo>
                <a:lnTo>
                  <a:pt x="16" y="1"/>
                </a:lnTo>
                <a:lnTo>
                  <a:pt x="22" y="2"/>
                </a:lnTo>
                <a:lnTo>
                  <a:pt x="33" y="13"/>
                </a:lnTo>
                <a:lnTo>
                  <a:pt x="33" y="15"/>
                </a:lnTo>
                <a:lnTo>
                  <a:pt x="33" y="16"/>
                </a:lnTo>
                <a:lnTo>
                  <a:pt x="31" y="19"/>
                </a:lnTo>
                <a:lnTo>
                  <a:pt x="33" y="20"/>
                </a:lnTo>
                <a:lnTo>
                  <a:pt x="34" y="20"/>
                </a:lnTo>
                <a:lnTo>
                  <a:pt x="35" y="22"/>
                </a:lnTo>
                <a:lnTo>
                  <a:pt x="41" y="23"/>
                </a:lnTo>
                <a:lnTo>
                  <a:pt x="42" y="26"/>
                </a:lnTo>
                <a:lnTo>
                  <a:pt x="45" y="27"/>
                </a:lnTo>
                <a:lnTo>
                  <a:pt x="48" y="27"/>
                </a:lnTo>
                <a:lnTo>
                  <a:pt x="52" y="26"/>
                </a:lnTo>
                <a:lnTo>
                  <a:pt x="53" y="26"/>
                </a:lnTo>
                <a:lnTo>
                  <a:pt x="55" y="27"/>
                </a:lnTo>
                <a:lnTo>
                  <a:pt x="56" y="31"/>
                </a:lnTo>
                <a:lnTo>
                  <a:pt x="64" y="34"/>
                </a:lnTo>
                <a:lnTo>
                  <a:pt x="68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8" name="Freeform 883"/>
          <p:cNvSpPr>
            <a:spLocks/>
          </p:cNvSpPr>
          <p:nvPr/>
        </p:nvSpPr>
        <p:spPr bwMode="auto">
          <a:xfrm>
            <a:off x="6510338" y="1993901"/>
            <a:ext cx="23813" cy="36513"/>
          </a:xfrm>
          <a:custGeom>
            <a:avLst/>
            <a:gdLst>
              <a:gd name="T0" fmla="*/ 2 w 15"/>
              <a:gd name="T1" fmla="*/ 0 h 23"/>
              <a:gd name="T2" fmla="*/ 6 w 15"/>
              <a:gd name="T3" fmla="*/ 5 h 23"/>
              <a:gd name="T4" fmla="*/ 6 w 15"/>
              <a:gd name="T5" fmla="*/ 11 h 23"/>
              <a:gd name="T6" fmla="*/ 1 w 15"/>
              <a:gd name="T7" fmla="*/ 18 h 23"/>
              <a:gd name="T8" fmla="*/ 0 w 15"/>
              <a:gd name="T9" fmla="*/ 18 h 23"/>
              <a:gd name="T10" fmla="*/ 2 w 15"/>
              <a:gd name="T11" fmla="*/ 19 h 23"/>
              <a:gd name="T12" fmla="*/ 8 w 15"/>
              <a:gd name="T13" fmla="*/ 19 h 23"/>
              <a:gd name="T14" fmla="*/ 11 w 15"/>
              <a:gd name="T15" fmla="*/ 22 h 23"/>
              <a:gd name="T16" fmla="*/ 15 w 15"/>
              <a:gd name="T17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23">
                <a:moveTo>
                  <a:pt x="2" y="0"/>
                </a:moveTo>
                <a:lnTo>
                  <a:pt x="6" y="5"/>
                </a:lnTo>
                <a:lnTo>
                  <a:pt x="6" y="11"/>
                </a:lnTo>
                <a:lnTo>
                  <a:pt x="1" y="18"/>
                </a:lnTo>
                <a:lnTo>
                  <a:pt x="0" y="18"/>
                </a:lnTo>
                <a:lnTo>
                  <a:pt x="2" y="19"/>
                </a:lnTo>
                <a:lnTo>
                  <a:pt x="8" y="19"/>
                </a:lnTo>
                <a:lnTo>
                  <a:pt x="11" y="22"/>
                </a:lnTo>
                <a:lnTo>
                  <a:pt x="15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9" name="Freeform 884"/>
          <p:cNvSpPr>
            <a:spLocks noEditPoints="1"/>
          </p:cNvSpPr>
          <p:nvPr/>
        </p:nvSpPr>
        <p:spPr bwMode="auto">
          <a:xfrm>
            <a:off x="4081463" y="5227638"/>
            <a:ext cx="1293813" cy="684213"/>
          </a:xfrm>
          <a:custGeom>
            <a:avLst/>
            <a:gdLst>
              <a:gd name="T0" fmla="*/ 760 w 815"/>
              <a:gd name="T1" fmla="*/ 229 h 431"/>
              <a:gd name="T2" fmla="*/ 760 w 815"/>
              <a:gd name="T3" fmla="*/ 229 h 431"/>
              <a:gd name="T4" fmla="*/ 756 w 815"/>
              <a:gd name="T5" fmla="*/ 418 h 431"/>
              <a:gd name="T6" fmla="*/ 755 w 815"/>
              <a:gd name="T7" fmla="*/ 418 h 431"/>
              <a:gd name="T8" fmla="*/ 753 w 815"/>
              <a:gd name="T9" fmla="*/ 418 h 431"/>
              <a:gd name="T10" fmla="*/ 751 w 815"/>
              <a:gd name="T11" fmla="*/ 418 h 431"/>
              <a:gd name="T12" fmla="*/ 749 w 815"/>
              <a:gd name="T13" fmla="*/ 418 h 431"/>
              <a:gd name="T14" fmla="*/ 748 w 815"/>
              <a:gd name="T15" fmla="*/ 418 h 431"/>
              <a:gd name="T16" fmla="*/ 745 w 815"/>
              <a:gd name="T17" fmla="*/ 419 h 431"/>
              <a:gd name="T18" fmla="*/ 745 w 815"/>
              <a:gd name="T19" fmla="*/ 420 h 431"/>
              <a:gd name="T20" fmla="*/ 741 w 815"/>
              <a:gd name="T21" fmla="*/ 424 h 431"/>
              <a:gd name="T22" fmla="*/ 738 w 815"/>
              <a:gd name="T23" fmla="*/ 431 h 431"/>
              <a:gd name="T24" fmla="*/ 815 w 815"/>
              <a:gd name="T25" fmla="*/ 0 h 431"/>
              <a:gd name="T26" fmla="*/ 813 w 815"/>
              <a:gd name="T27" fmla="*/ 2 h 431"/>
              <a:gd name="T28" fmla="*/ 812 w 815"/>
              <a:gd name="T29" fmla="*/ 4 h 431"/>
              <a:gd name="T30" fmla="*/ 804 w 815"/>
              <a:gd name="T31" fmla="*/ 8 h 431"/>
              <a:gd name="T32" fmla="*/ 804 w 815"/>
              <a:gd name="T33" fmla="*/ 10 h 431"/>
              <a:gd name="T34" fmla="*/ 19 w 815"/>
              <a:gd name="T35" fmla="*/ 43 h 431"/>
              <a:gd name="T36" fmla="*/ 14 w 815"/>
              <a:gd name="T37" fmla="*/ 43 h 431"/>
              <a:gd name="T38" fmla="*/ 8 w 815"/>
              <a:gd name="T39" fmla="*/ 44 h 431"/>
              <a:gd name="T40" fmla="*/ 6 w 815"/>
              <a:gd name="T41" fmla="*/ 44 h 431"/>
              <a:gd name="T42" fmla="*/ 0 w 815"/>
              <a:gd name="T43" fmla="*/ 43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15" h="431">
                <a:moveTo>
                  <a:pt x="760" y="229"/>
                </a:moveTo>
                <a:lnTo>
                  <a:pt x="760" y="229"/>
                </a:lnTo>
                <a:moveTo>
                  <a:pt x="756" y="418"/>
                </a:moveTo>
                <a:lnTo>
                  <a:pt x="755" y="418"/>
                </a:lnTo>
                <a:lnTo>
                  <a:pt x="753" y="418"/>
                </a:lnTo>
                <a:lnTo>
                  <a:pt x="751" y="418"/>
                </a:lnTo>
                <a:lnTo>
                  <a:pt x="749" y="418"/>
                </a:lnTo>
                <a:lnTo>
                  <a:pt x="748" y="418"/>
                </a:lnTo>
                <a:lnTo>
                  <a:pt x="745" y="419"/>
                </a:lnTo>
                <a:lnTo>
                  <a:pt x="745" y="420"/>
                </a:lnTo>
                <a:lnTo>
                  <a:pt x="741" y="424"/>
                </a:lnTo>
                <a:lnTo>
                  <a:pt x="738" y="431"/>
                </a:lnTo>
                <a:moveTo>
                  <a:pt x="815" y="0"/>
                </a:moveTo>
                <a:lnTo>
                  <a:pt x="813" y="2"/>
                </a:lnTo>
                <a:lnTo>
                  <a:pt x="812" y="4"/>
                </a:lnTo>
                <a:lnTo>
                  <a:pt x="804" y="8"/>
                </a:lnTo>
                <a:lnTo>
                  <a:pt x="804" y="10"/>
                </a:lnTo>
                <a:moveTo>
                  <a:pt x="19" y="43"/>
                </a:moveTo>
                <a:lnTo>
                  <a:pt x="14" y="43"/>
                </a:lnTo>
                <a:lnTo>
                  <a:pt x="8" y="44"/>
                </a:lnTo>
                <a:lnTo>
                  <a:pt x="6" y="44"/>
                </a:lnTo>
                <a:lnTo>
                  <a:pt x="0" y="4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0" name="Freeform 885"/>
          <p:cNvSpPr>
            <a:spLocks/>
          </p:cNvSpPr>
          <p:nvPr/>
        </p:nvSpPr>
        <p:spPr bwMode="auto">
          <a:xfrm>
            <a:off x="6281738" y="1897063"/>
            <a:ext cx="68263" cy="53975"/>
          </a:xfrm>
          <a:custGeom>
            <a:avLst/>
            <a:gdLst>
              <a:gd name="T0" fmla="*/ 43 w 43"/>
              <a:gd name="T1" fmla="*/ 0 h 34"/>
              <a:gd name="T2" fmla="*/ 36 w 43"/>
              <a:gd name="T3" fmla="*/ 2 h 34"/>
              <a:gd name="T4" fmla="*/ 34 w 43"/>
              <a:gd name="T5" fmla="*/ 2 h 34"/>
              <a:gd name="T6" fmla="*/ 29 w 43"/>
              <a:gd name="T7" fmla="*/ 5 h 34"/>
              <a:gd name="T8" fmla="*/ 24 w 43"/>
              <a:gd name="T9" fmla="*/ 9 h 34"/>
              <a:gd name="T10" fmla="*/ 19 w 43"/>
              <a:gd name="T11" fmla="*/ 11 h 34"/>
              <a:gd name="T12" fmla="*/ 19 w 43"/>
              <a:gd name="T13" fmla="*/ 12 h 34"/>
              <a:gd name="T14" fmla="*/ 21 w 43"/>
              <a:gd name="T15" fmla="*/ 16 h 34"/>
              <a:gd name="T16" fmla="*/ 21 w 43"/>
              <a:gd name="T17" fmla="*/ 17 h 34"/>
              <a:gd name="T18" fmla="*/ 18 w 43"/>
              <a:gd name="T19" fmla="*/ 19 h 34"/>
              <a:gd name="T20" fmla="*/ 17 w 43"/>
              <a:gd name="T21" fmla="*/ 20 h 34"/>
              <a:gd name="T22" fmla="*/ 11 w 43"/>
              <a:gd name="T23" fmla="*/ 20 h 34"/>
              <a:gd name="T24" fmla="*/ 9 w 43"/>
              <a:gd name="T25" fmla="*/ 20 h 34"/>
              <a:gd name="T26" fmla="*/ 2 w 43"/>
              <a:gd name="T27" fmla="*/ 19 h 34"/>
              <a:gd name="T28" fmla="*/ 2 w 43"/>
              <a:gd name="T29" fmla="*/ 27 h 34"/>
              <a:gd name="T30" fmla="*/ 2 w 43"/>
              <a:gd name="T31" fmla="*/ 31 h 34"/>
              <a:gd name="T32" fmla="*/ 0 w 43"/>
              <a:gd name="T3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3" h="34">
                <a:moveTo>
                  <a:pt x="43" y="0"/>
                </a:moveTo>
                <a:lnTo>
                  <a:pt x="36" y="2"/>
                </a:lnTo>
                <a:lnTo>
                  <a:pt x="34" y="2"/>
                </a:lnTo>
                <a:lnTo>
                  <a:pt x="29" y="5"/>
                </a:lnTo>
                <a:lnTo>
                  <a:pt x="24" y="9"/>
                </a:lnTo>
                <a:lnTo>
                  <a:pt x="19" y="11"/>
                </a:lnTo>
                <a:lnTo>
                  <a:pt x="19" y="12"/>
                </a:lnTo>
                <a:lnTo>
                  <a:pt x="21" y="16"/>
                </a:lnTo>
                <a:lnTo>
                  <a:pt x="21" y="17"/>
                </a:lnTo>
                <a:lnTo>
                  <a:pt x="18" y="19"/>
                </a:lnTo>
                <a:lnTo>
                  <a:pt x="17" y="20"/>
                </a:lnTo>
                <a:lnTo>
                  <a:pt x="11" y="20"/>
                </a:lnTo>
                <a:lnTo>
                  <a:pt x="9" y="20"/>
                </a:lnTo>
                <a:lnTo>
                  <a:pt x="2" y="19"/>
                </a:lnTo>
                <a:lnTo>
                  <a:pt x="2" y="27"/>
                </a:lnTo>
                <a:lnTo>
                  <a:pt x="2" y="31"/>
                </a:lnTo>
                <a:lnTo>
                  <a:pt x="0" y="3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1" name="Freeform 886"/>
          <p:cNvSpPr>
            <a:spLocks/>
          </p:cNvSpPr>
          <p:nvPr/>
        </p:nvSpPr>
        <p:spPr bwMode="auto">
          <a:xfrm>
            <a:off x="6189663" y="2039938"/>
            <a:ext cx="17463" cy="3175"/>
          </a:xfrm>
          <a:custGeom>
            <a:avLst/>
            <a:gdLst>
              <a:gd name="T0" fmla="*/ 0 w 11"/>
              <a:gd name="T1" fmla="*/ 1 h 2"/>
              <a:gd name="T2" fmla="*/ 0 w 11"/>
              <a:gd name="T3" fmla="*/ 2 h 2"/>
              <a:gd name="T4" fmla="*/ 2 w 11"/>
              <a:gd name="T5" fmla="*/ 2 h 2"/>
              <a:gd name="T6" fmla="*/ 9 w 11"/>
              <a:gd name="T7" fmla="*/ 0 h 2"/>
              <a:gd name="T8" fmla="*/ 11 w 1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2">
                <a:moveTo>
                  <a:pt x="0" y="1"/>
                </a:moveTo>
                <a:lnTo>
                  <a:pt x="0" y="2"/>
                </a:lnTo>
                <a:lnTo>
                  <a:pt x="2" y="2"/>
                </a:lnTo>
                <a:lnTo>
                  <a:pt x="9" y="0"/>
                </a:lnTo>
                <a:lnTo>
                  <a:pt x="1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2" name="Freeform 887"/>
          <p:cNvSpPr>
            <a:spLocks/>
          </p:cNvSpPr>
          <p:nvPr/>
        </p:nvSpPr>
        <p:spPr bwMode="auto">
          <a:xfrm>
            <a:off x="5337175" y="4530726"/>
            <a:ext cx="55563" cy="33338"/>
          </a:xfrm>
          <a:custGeom>
            <a:avLst/>
            <a:gdLst>
              <a:gd name="T0" fmla="*/ 0 w 35"/>
              <a:gd name="T1" fmla="*/ 21 h 21"/>
              <a:gd name="T2" fmla="*/ 3 w 35"/>
              <a:gd name="T3" fmla="*/ 17 h 21"/>
              <a:gd name="T4" fmla="*/ 9 w 35"/>
              <a:gd name="T5" fmla="*/ 15 h 21"/>
              <a:gd name="T6" fmla="*/ 15 w 35"/>
              <a:gd name="T7" fmla="*/ 10 h 21"/>
              <a:gd name="T8" fmla="*/ 22 w 35"/>
              <a:gd name="T9" fmla="*/ 3 h 21"/>
              <a:gd name="T10" fmla="*/ 24 w 35"/>
              <a:gd name="T11" fmla="*/ 3 h 21"/>
              <a:gd name="T12" fmla="*/ 26 w 35"/>
              <a:gd name="T13" fmla="*/ 0 h 21"/>
              <a:gd name="T14" fmla="*/ 32 w 35"/>
              <a:gd name="T15" fmla="*/ 0 h 21"/>
              <a:gd name="T16" fmla="*/ 35 w 35"/>
              <a:gd name="T17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21">
                <a:moveTo>
                  <a:pt x="0" y="21"/>
                </a:moveTo>
                <a:lnTo>
                  <a:pt x="3" y="17"/>
                </a:lnTo>
                <a:lnTo>
                  <a:pt x="9" y="15"/>
                </a:lnTo>
                <a:lnTo>
                  <a:pt x="15" y="10"/>
                </a:lnTo>
                <a:lnTo>
                  <a:pt x="22" y="3"/>
                </a:lnTo>
                <a:lnTo>
                  <a:pt x="24" y="3"/>
                </a:lnTo>
                <a:lnTo>
                  <a:pt x="26" y="0"/>
                </a:lnTo>
                <a:lnTo>
                  <a:pt x="32" y="0"/>
                </a:lnTo>
                <a:lnTo>
                  <a:pt x="3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3" name="Freeform 888"/>
          <p:cNvSpPr>
            <a:spLocks/>
          </p:cNvSpPr>
          <p:nvPr/>
        </p:nvSpPr>
        <p:spPr bwMode="auto">
          <a:xfrm>
            <a:off x="5037138" y="5570538"/>
            <a:ext cx="25400" cy="95250"/>
          </a:xfrm>
          <a:custGeom>
            <a:avLst/>
            <a:gdLst>
              <a:gd name="T0" fmla="*/ 16 w 16"/>
              <a:gd name="T1" fmla="*/ 0 h 60"/>
              <a:gd name="T2" fmla="*/ 16 w 16"/>
              <a:gd name="T3" fmla="*/ 1 h 60"/>
              <a:gd name="T4" fmla="*/ 16 w 16"/>
              <a:gd name="T5" fmla="*/ 4 h 60"/>
              <a:gd name="T6" fmla="*/ 16 w 16"/>
              <a:gd name="T7" fmla="*/ 9 h 60"/>
              <a:gd name="T8" fmla="*/ 16 w 16"/>
              <a:gd name="T9" fmla="*/ 11 h 60"/>
              <a:gd name="T10" fmla="*/ 13 w 16"/>
              <a:gd name="T11" fmla="*/ 17 h 60"/>
              <a:gd name="T12" fmla="*/ 12 w 16"/>
              <a:gd name="T13" fmla="*/ 19 h 60"/>
              <a:gd name="T14" fmla="*/ 7 w 16"/>
              <a:gd name="T15" fmla="*/ 27 h 60"/>
              <a:gd name="T16" fmla="*/ 7 w 16"/>
              <a:gd name="T17" fmla="*/ 28 h 60"/>
              <a:gd name="T18" fmla="*/ 5 w 16"/>
              <a:gd name="T19" fmla="*/ 31 h 60"/>
              <a:gd name="T20" fmla="*/ 5 w 16"/>
              <a:gd name="T21" fmla="*/ 39 h 60"/>
              <a:gd name="T22" fmla="*/ 4 w 16"/>
              <a:gd name="T23" fmla="*/ 49 h 60"/>
              <a:gd name="T24" fmla="*/ 4 w 16"/>
              <a:gd name="T25" fmla="*/ 52 h 60"/>
              <a:gd name="T26" fmla="*/ 4 w 16"/>
              <a:gd name="T27" fmla="*/ 53 h 60"/>
              <a:gd name="T28" fmla="*/ 3 w 16"/>
              <a:gd name="T29" fmla="*/ 56 h 60"/>
              <a:gd name="T30" fmla="*/ 1 w 16"/>
              <a:gd name="T31" fmla="*/ 56 h 60"/>
              <a:gd name="T32" fmla="*/ 0 w 16"/>
              <a:gd name="T33" fmla="*/ 58 h 60"/>
              <a:gd name="T34" fmla="*/ 0 w 16"/>
              <a:gd name="T3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6" h="60">
                <a:moveTo>
                  <a:pt x="16" y="0"/>
                </a:moveTo>
                <a:lnTo>
                  <a:pt x="16" y="1"/>
                </a:lnTo>
                <a:lnTo>
                  <a:pt x="16" y="4"/>
                </a:lnTo>
                <a:lnTo>
                  <a:pt x="16" y="9"/>
                </a:lnTo>
                <a:lnTo>
                  <a:pt x="16" y="11"/>
                </a:lnTo>
                <a:lnTo>
                  <a:pt x="13" y="17"/>
                </a:lnTo>
                <a:lnTo>
                  <a:pt x="12" y="19"/>
                </a:lnTo>
                <a:lnTo>
                  <a:pt x="7" y="27"/>
                </a:lnTo>
                <a:lnTo>
                  <a:pt x="7" y="28"/>
                </a:lnTo>
                <a:lnTo>
                  <a:pt x="5" y="31"/>
                </a:lnTo>
                <a:lnTo>
                  <a:pt x="5" y="39"/>
                </a:lnTo>
                <a:lnTo>
                  <a:pt x="4" y="49"/>
                </a:lnTo>
                <a:lnTo>
                  <a:pt x="4" y="52"/>
                </a:lnTo>
                <a:lnTo>
                  <a:pt x="4" y="53"/>
                </a:lnTo>
                <a:lnTo>
                  <a:pt x="3" y="56"/>
                </a:lnTo>
                <a:lnTo>
                  <a:pt x="1" y="56"/>
                </a:lnTo>
                <a:lnTo>
                  <a:pt x="0" y="58"/>
                </a:lnTo>
                <a:lnTo>
                  <a:pt x="0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4" name="Freeform 889"/>
          <p:cNvSpPr>
            <a:spLocks/>
          </p:cNvSpPr>
          <p:nvPr/>
        </p:nvSpPr>
        <p:spPr bwMode="auto">
          <a:xfrm>
            <a:off x="8043863" y="1095376"/>
            <a:ext cx="176213" cy="11113"/>
          </a:xfrm>
          <a:custGeom>
            <a:avLst/>
            <a:gdLst>
              <a:gd name="T0" fmla="*/ 0 w 111"/>
              <a:gd name="T1" fmla="*/ 6 h 7"/>
              <a:gd name="T2" fmla="*/ 4 w 111"/>
              <a:gd name="T3" fmla="*/ 4 h 7"/>
              <a:gd name="T4" fmla="*/ 16 w 111"/>
              <a:gd name="T5" fmla="*/ 0 h 7"/>
              <a:gd name="T6" fmla="*/ 19 w 111"/>
              <a:gd name="T7" fmla="*/ 0 h 7"/>
              <a:gd name="T8" fmla="*/ 34 w 111"/>
              <a:gd name="T9" fmla="*/ 4 h 7"/>
              <a:gd name="T10" fmla="*/ 46 w 111"/>
              <a:gd name="T11" fmla="*/ 6 h 7"/>
              <a:gd name="T12" fmla="*/ 53 w 111"/>
              <a:gd name="T13" fmla="*/ 6 h 7"/>
              <a:gd name="T14" fmla="*/ 60 w 111"/>
              <a:gd name="T15" fmla="*/ 6 h 7"/>
              <a:gd name="T16" fmla="*/ 66 w 111"/>
              <a:gd name="T17" fmla="*/ 6 h 7"/>
              <a:gd name="T18" fmla="*/ 77 w 111"/>
              <a:gd name="T19" fmla="*/ 6 h 7"/>
              <a:gd name="T20" fmla="*/ 94 w 111"/>
              <a:gd name="T21" fmla="*/ 6 h 7"/>
              <a:gd name="T22" fmla="*/ 103 w 111"/>
              <a:gd name="T23" fmla="*/ 6 h 7"/>
              <a:gd name="T24" fmla="*/ 105 w 111"/>
              <a:gd name="T25" fmla="*/ 6 h 7"/>
              <a:gd name="T26" fmla="*/ 111 w 111"/>
              <a:gd name="T27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1" h="7">
                <a:moveTo>
                  <a:pt x="0" y="6"/>
                </a:moveTo>
                <a:lnTo>
                  <a:pt x="4" y="4"/>
                </a:lnTo>
                <a:lnTo>
                  <a:pt x="16" y="0"/>
                </a:lnTo>
                <a:lnTo>
                  <a:pt x="19" y="0"/>
                </a:lnTo>
                <a:lnTo>
                  <a:pt x="34" y="4"/>
                </a:lnTo>
                <a:lnTo>
                  <a:pt x="46" y="6"/>
                </a:lnTo>
                <a:lnTo>
                  <a:pt x="53" y="6"/>
                </a:lnTo>
                <a:lnTo>
                  <a:pt x="60" y="6"/>
                </a:lnTo>
                <a:lnTo>
                  <a:pt x="66" y="6"/>
                </a:lnTo>
                <a:lnTo>
                  <a:pt x="77" y="6"/>
                </a:lnTo>
                <a:lnTo>
                  <a:pt x="94" y="6"/>
                </a:lnTo>
                <a:lnTo>
                  <a:pt x="103" y="6"/>
                </a:lnTo>
                <a:lnTo>
                  <a:pt x="105" y="6"/>
                </a:lnTo>
                <a:lnTo>
                  <a:pt x="111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5" name="Freeform 890"/>
          <p:cNvSpPr>
            <a:spLocks/>
          </p:cNvSpPr>
          <p:nvPr/>
        </p:nvSpPr>
        <p:spPr bwMode="auto">
          <a:xfrm>
            <a:off x="6557963" y="1703388"/>
            <a:ext cx="36513" cy="36513"/>
          </a:xfrm>
          <a:custGeom>
            <a:avLst/>
            <a:gdLst>
              <a:gd name="T0" fmla="*/ 0 w 23"/>
              <a:gd name="T1" fmla="*/ 0 h 23"/>
              <a:gd name="T2" fmla="*/ 2 w 23"/>
              <a:gd name="T3" fmla="*/ 0 h 23"/>
              <a:gd name="T4" fmla="*/ 4 w 23"/>
              <a:gd name="T5" fmla="*/ 0 h 23"/>
              <a:gd name="T6" fmla="*/ 6 w 23"/>
              <a:gd name="T7" fmla="*/ 0 h 23"/>
              <a:gd name="T8" fmla="*/ 16 w 23"/>
              <a:gd name="T9" fmla="*/ 0 h 23"/>
              <a:gd name="T10" fmla="*/ 17 w 23"/>
              <a:gd name="T11" fmla="*/ 3 h 23"/>
              <a:gd name="T12" fmla="*/ 16 w 23"/>
              <a:gd name="T13" fmla="*/ 8 h 23"/>
              <a:gd name="T14" fmla="*/ 16 w 23"/>
              <a:gd name="T15" fmla="*/ 10 h 23"/>
              <a:gd name="T16" fmla="*/ 15 w 23"/>
              <a:gd name="T17" fmla="*/ 17 h 23"/>
              <a:gd name="T18" fmla="*/ 23 w 23"/>
              <a:gd name="T19" fmla="*/ 22 h 23"/>
              <a:gd name="T20" fmla="*/ 23 w 23"/>
              <a:gd name="T2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23">
                <a:moveTo>
                  <a:pt x="0" y="0"/>
                </a:moveTo>
                <a:lnTo>
                  <a:pt x="2" y="0"/>
                </a:lnTo>
                <a:lnTo>
                  <a:pt x="4" y="0"/>
                </a:lnTo>
                <a:lnTo>
                  <a:pt x="6" y="0"/>
                </a:lnTo>
                <a:lnTo>
                  <a:pt x="16" y="0"/>
                </a:lnTo>
                <a:lnTo>
                  <a:pt x="17" y="3"/>
                </a:lnTo>
                <a:lnTo>
                  <a:pt x="16" y="8"/>
                </a:lnTo>
                <a:lnTo>
                  <a:pt x="16" y="10"/>
                </a:lnTo>
                <a:lnTo>
                  <a:pt x="15" y="17"/>
                </a:lnTo>
                <a:lnTo>
                  <a:pt x="23" y="22"/>
                </a:lnTo>
                <a:lnTo>
                  <a:pt x="23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6" name="Freeform 891"/>
          <p:cNvSpPr>
            <a:spLocks noEditPoints="1"/>
          </p:cNvSpPr>
          <p:nvPr/>
        </p:nvSpPr>
        <p:spPr bwMode="auto">
          <a:xfrm>
            <a:off x="5056188" y="4465638"/>
            <a:ext cx="117475" cy="550863"/>
          </a:xfrm>
          <a:custGeom>
            <a:avLst/>
            <a:gdLst>
              <a:gd name="T0" fmla="*/ 60 w 74"/>
              <a:gd name="T1" fmla="*/ 300 h 347"/>
              <a:gd name="T2" fmla="*/ 61 w 74"/>
              <a:gd name="T3" fmla="*/ 306 h 347"/>
              <a:gd name="T4" fmla="*/ 61 w 74"/>
              <a:gd name="T5" fmla="*/ 307 h 347"/>
              <a:gd name="T6" fmla="*/ 63 w 74"/>
              <a:gd name="T7" fmla="*/ 318 h 347"/>
              <a:gd name="T8" fmla="*/ 64 w 74"/>
              <a:gd name="T9" fmla="*/ 322 h 347"/>
              <a:gd name="T10" fmla="*/ 70 w 74"/>
              <a:gd name="T11" fmla="*/ 329 h 347"/>
              <a:gd name="T12" fmla="*/ 71 w 74"/>
              <a:gd name="T13" fmla="*/ 330 h 347"/>
              <a:gd name="T14" fmla="*/ 74 w 74"/>
              <a:gd name="T15" fmla="*/ 345 h 347"/>
              <a:gd name="T16" fmla="*/ 74 w 74"/>
              <a:gd name="T17" fmla="*/ 347 h 347"/>
              <a:gd name="T18" fmla="*/ 19 w 74"/>
              <a:gd name="T19" fmla="*/ 0 h 347"/>
              <a:gd name="T20" fmla="*/ 15 w 74"/>
              <a:gd name="T21" fmla="*/ 6 h 347"/>
              <a:gd name="T22" fmla="*/ 14 w 74"/>
              <a:gd name="T23" fmla="*/ 10 h 347"/>
              <a:gd name="T24" fmla="*/ 12 w 74"/>
              <a:gd name="T25" fmla="*/ 13 h 347"/>
              <a:gd name="T26" fmla="*/ 11 w 74"/>
              <a:gd name="T27" fmla="*/ 18 h 347"/>
              <a:gd name="T28" fmla="*/ 8 w 74"/>
              <a:gd name="T29" fmla="*/ 23 h 347"/>
              <a:gd name="T30" fmla="*/ 7 w 74"/>
              <a:gd name="T31" fmla="*/ 34 h 347"/>
              <a:gd name="T32" fmla="*/ 7 w 74"/>
              <a:gd name="T33" fmla="*/ 36 h 347"/>
              <a:gd name="T34" fmla="*/ 8 w 74"/>
              <a:gd name="T35" fmla="*/ 38 h 347"/>
              <a:gd name="T36" fmla="*/ 10 w 74"/>
              <a:gd name="T37" fmla="*/ 40 h 347"/>
              <a:gd name="T38" fmla="*/ 14 w 74"/>
              <a:gd name="T39" fmla="*/ 47 h 347"/>
              <a:gd name="T40" fmla="*/ 12 w 74"/>
              <a:gd name="T41" fmla="*/ 55 h 347"/>
              <a:gd name="T42" fmla="*/ 12 w 74"/>
              <a:gd name="T43" fmla="*/ 66 h 347"/>
              <a:gd name="T44" fmla="*/ 12 w 74"/>
              <a:gd name="T45" fmla="*/ 68 h 347"/>
              <a:gd name="T46" fmla="*/ 11 w 74"/>
              <a:gd name="T47" fmla="*/ 71 h 347"/>
              <a:gd name="T48" fmla="*/ 8 w 74"/>
              <a:gd name="T49" fmla="*/ 79 h 347"/>
              <a:gd name="T50" fmla="*/ 7 w 74"/>
              <a:gd name="T51" fmla="*/ 81 h 347"/>
              <a:gd name="T52" fmla="*/ 3 w 74"/>
              <a:gd name="T53" fmla="*/ 89 h 347"/>
              <a:gd name="T54" fmla="*/ 3 w 74"/>
              <a:gd name="T55" fmla="*/ 90 h 347"/>
              <a:gd name="T56" fmla="*/ 1 w 74"/>
              <a:gd name="T57" fmla="*/ 92 h 347"/>
              <a:gd name="T58" fmla="*/ 0 w 74"/>
              <a:gd name="T59" fmla="*/ 98 h 347"/>
              <a:gd name="T60" fmla="*/ 0 w 74"/>
              <a:gd name="T61" fmla="*/ 101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4" h="347">
                <a:moveTo>
                  <a:pt x="60" y="300"/>
                </a:moveTo>
                <a:lnTo>
                  <a:pt x="61" y="306"/>
                </a:lnTo>
                <a:lnTo>
                  <a:pt x="61" y="307"/>
                </a:lnTo>
                <a:lnTo>
                  <a:pt x="63" y="318"/>
                </a:lnTo>
                <a:lnTo>
                  <a:pt x="64" y="322"/>
                </a:lnTo>
                <a:lnTo>
                  <a:pt x="70" y="329"/>
                </a:lnTo>
                <a:lnTo>
                  <a:pt x="71" y="330"/>
                </a:lnTo>
                <a:lnTo>
                  <a:pt x="74" y="345"/>
                </a:lnTo>
                <a:lnTo>
                  <a:pt x="74" y="347"/>
                </a:lnTo>
                <a:moveTo>
                  <a:pt x="19" y="0"/>
                </a:moveTo>
                <a:lnTo>
                  <a:pt x="15" y="6"/>
                </a:lnTo>
                <a:lnTo>
                  <a:pt x="14" y="10"/>
                </a:lnTo>
                <a:lnTo>
                  <a:pt x="12" y="13"/>
                </a:lnTo>
                <a:lnTo>
                  <a:pt x="11" y="18"/>
                </a:lnTo>
                <a:lnTo>
                  <a:pt x="8" y="23"/>
                </a:lnTo>
                <a:lnTo>
                  <a:pt x="7" y="34"/>
                </a:lnTo>
                <a:lnTo>
                  <a:pt x="7" y="36"/>
                </a:lnTo>
                <a:lnTo>
                  <a:pt x="8" y="38"/>
                </a:lnTo>
                <a:lnTo>
                  <a:pt x="10" y="40"/>
                </a:lnTo>
                <a:lnTo>
                  <a:pt x="14" y="47"/>
                </a:lnTo>
                <a:lnTo>
                  <a:pt x="12" y="55"/>
                </a:lnTo>
                <a:lnTo>
                  <a:pt x="12" y="66"/>
                </a:lnTo>
                <a:lnTo>
                  <a:pt x="12" y="68"/>
                </a:lnTo>
                <a:lnTo>
                  <a:pt x="11" y="71"/>
                </a:lnTo>
                <a:lnTo>
                  <a:pt x="8" y="79"/>
                </a:lnTo>
                <a:lnTo>
                  <a:pt x="7" y="81"/>
                </a:lnTo>
                <a:lnTo>
                  <a:pt x="3" y="89"/>
                </a:lnTo>
                <a:lnTo>
                  <a:pt x="3" y="90"/>
                </a:lnTo>
                <a:lnTo>
                  <a:pt x="1" y="92"/>
                </a:lnTo>
                <a:lnTo>
                  <a:pt x="0" y="98"/>
                </a:lnTo>
                <a:lnTo>
                  <a:pt x="0" y="10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7" name="Freeform 892"/>
          <p:cNvSpPr>
            <a:spLocks/>
          </p:cNvSpPr>
          <p:nvPr/>
        </p:nvSpPr>
        <p:spPr bwMode="auto">
          <a:xfrm>
            <a:off x="5286375" y="5591176"/>
            <a:ext cx="1588" cy="6350"/>
          </a:xfrm>
          <a:custGeom>
            <a:avLst/>
            <a:gdLst>
              <a:gd name="T0" fmla="*/ 1 w 1"/>
              <a:gd name="T1" fmla="*/ 0 h 4"/>
              <a:gd name="T2" fmla="*/ 0 w 1"/>
              <a:gd name="T3" fmla="*/ 3 h 4"/>
              <a:gd name="T4" fmla="*/ 0 w 1"/>
              <a:gd name="T5" fmla="*/ 4 h 4"/>
              <a:gd name="T6" fmla="*/ 0 w 1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4">
                <a:moveTo>
                  <a:pt x="1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8" name="Freeform 893"/>
          <p:cNvSpPr>
            <a:spLocks noEditPoints="1"/>
          </p:cNvSpPr>
          <p:nvPr/>
        </p:nvSpPr>
        <p:spPr bwMode="auto">
          <a:xfrm>
            <a:off x="4257675" y="4892676"/>
            <a:ext cx="820738" cy="1055688"/>
          </a:xfrm>
          <a:custGeom>
            <a:avLst/>
            <a:gdLst>
              <a:gd name="T0" fmla="*/ 517 w 517"/>
              <a:gd name="T1" fmla="*/ 650 h 665"/>
              <a:gd name="T2" fmla="*/ 513 w 517"/>
              <a:gd name="T3" fmla="*/ 654 h 665"/>
              <a:gd name="T4" fmla="*/ 510 w 517"/>
              <a:gd name="T5" fmla="*/ 657 h 665"/>
              <a:gd name="T6" fmla="*/ 507 w 517"/>
              <a:gd name="T7" fmla="*/ 660 h 665"/>
              <a:gd name="T8" fmla="*/ 500 w 517"/>
              <a:gd name="T9" fmla="*/ 665 h 665"/>
              <a:gd name="T10" fmla="*/ 500 w 517"/>
              <a:gd name="T11" fmla="*/ 665 h 665"/>
              <a:gd name="T12" fmla="*/ 5 w 517"/>
              <a:gd name="T13" fmla="*/ 0 h 665"/>
              <a:gd name="T14" fmla="*/ 0 w 517"/>
              <a:gd name="T15" fmla="*/ 9 h 665"/>
              <a:gd name="T16" fmla="*/ 0 w 517"/>
              <a:gd name="T17" fmla="*/ 14 h 665"/>
              <a:gd name="T18" fmla="*/ 4 w 517"/>
              <a:gd name="T19" fmla="*/ 14 h 665"/>
              <a:gd name="T20" fmla="*/ 2 w 517"/>
              <a:gd name="T21" fmla="*/ 20 h 665"/>
              <a:gd name="T22" fmla="*/ 5 w 517"/>
              <a:gd name="T23" fmla="*/ 23 h 665"/>
              <a:gd name="T24" fmla="*/ 6 w 517"/>
              <a:gd name="T25" fmla="*/ 26 h 665"/>
              <a:gd name="T26" fmla="*/ 5 w 517"/>
              <a:gd name="T27" fmla="*/ 33 h 665"/>
              <a:gd name="T28" fmla="*/ 4 w 517"/>
              <a:gd name="T29" fmla="*/ 37 h 665"/>
              <a:gd name="T30" fmla="*/ 4 w 517"/>
              <a:gd name="T31" fmla="*/ 39 h 665"/>
              <a:gd name="T32" fmla="*/ 4 w 517"/>
              <a:gd name="T33" fmla="*/ 44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17" h="665">
                <a:moveTo>
                  <a:pt x="517" y="650"/>
                </a:moveTo>
                <a:lnTo>
                  <a:pt x="513" y="654"/>
                </a:lnTo>
                <a:lnTo>
                  <a:pt x="510" y="657"/>
                </a:lnTo>
                <a:lnTo>
                  <a:pt x="507" y="660"/>
                </a:lnTo>
                <a:lnTo>
                  <a:pt x="500" y="665"/>
                </a:lnTo>
                <a:lnTo>
                  <a:pt x="500" y="665"/>
                </a:lnTo>
                <a:moveTo>
                  <a:pt x="5" y="0"/>
                </a:moveTo>
                <a:lnTo>
                  <a:pt x="0" y="9"/>
                </a:lnTo>
                <a:lnTo>
                  <a:pt x="0" y="14"/>
                </a:lnTo>
                <a:lnTo>
                  <a:pt x="4" y="14"/>
                </a:lnTo>
                <a:lnTo>
                  <a:pt x="2" y="20"/>
                </a:lnTo>
                <a:lnTo>
                  <a:pt x="5" y="23"/>
                </a:lnTo>
                <a:lnTo>
                  <a:pt x="6" y="26"/>
                </a:lnTo>
                <a:lnTo>
                  <a:pt x="5" y="33"/>
                </a:lnTo>
                <a:lnTo>
                  <a:pt x="4" y="37"/>
                </a:lnTo>
                <a:lnTo>
                  <a:pt x="4" y="39"/>
                </a:lnTo>
                <a:lnTo>
                  <a:pt x="4" y="4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9" name="Freeform 894"/>
          <p:cNvSpPr>
            <a:spLocks noEditPoints="1"/>
          </p:cNvSpPr>
          <p:nvPr/>
        </p:nvSpPr>
        <p:spPr bwMode="auto">
          <a:xfrm>
            <a:off x="4276725" y="3338513"/>
            <a:ext cx="1557338" cy="2493963"/>
          </a:xfrm>
          <a:custGeom>
            <a:avLst/>
            <a:gdLst>
              <a:gd name="T0" fmla="*/ 79 w 981"/>
              <a:gd name="T1" fmla="*/ 1219 h 1571"/>
              <a:gd name="T2" fmla="*/ 68 w 981"/>
              <a:gd name="T3" fmla="*/ 1226 h 1571"/>
              <a:gd name="T4" fmla="*/ 65 w 981"/>
              <a:gd name="T5" fmla="*/ 1231 h 1571"/>
              <a:gd name="T6" fmla="*/ 63 w 981"/>
              <a:gd name="T7" fmla="*/ 1231 h 1571"/>
              <a:gd name="T8" fmla="*/ 57 w 981"/>
              <a:gd name="T9" fmla="*/ 1234 h 1571"/>
              <a:gd name="T10" fmla="*/ 50 w 981"/>
              <a:gd name="T11" fmla="*/ 1235 h 1571"/>
              <a:gd name="T12" fmla="*/ 46 w 981"/>
              <a:gd name="T13" fmla="*/ 1237 h 1571"/>
              <a:gd name="T14" fmla="*/ 41 w 981"/>
              <a:gd name="T15" fmla="*/ 1239 h 1571"/>
              <a:gd name="T16" fmla="*/ 37 w 981"/>
              <a:gd name="T17" fmla="*/ 1239 h 1571"/>
              <a:gd name="T18" fmla="*/ 33 w 981"/>
              <a:gd name="T19" fmla="*/ 1242 h 1571"/>
              <a:gd name="T20" fmla="*/ 27 w 981"/>
              <a:gd name="T21" fmla="*/ 1242 h 1571"/>
              <a:gd name="T22" fmla="*/ 19 w 981"/>
              <a:gd name="T23" fmla="*/ 1246 h 1571"/>
              <a:gd name="T24" fmla="*/ 16 w 981"/>
              <a:gd name="T25" fmla="*/ 1248 h 1571"/>
              <a:gd name="T26" fmla="*/ 9 w 981"/>
              <a:gd name="T27" fmla="*/ 1248 h 1571"/>
              <a:gd name="T28" fmla="*/ 1 w 981"/>
              <a:gd name="T29" fmla="*/ 1249 h 1571"/>
              <a:gd name="T30" fmla="*/ 48 w 981"/>
              <a:gd name="T31" fmla="*/ 763 h 1571"/>
              <a:gd name="T32" fmla="*/ 37 w 981"/>
              <a:gd name="T33" fmla="*/ 758 h 1571"/>
              <a:gd name="T34" fmla="*/ 37 w 981"/>
              <a:gd name="T35" fmla="*/ 750 h 1571"/>
              <a:gd name="T36" fmla="*/ 27 w 981"/>
              <a:gd name="T37" fmla="*/ 1024 h 1571"/>
              <a:gd name="T38" fmla="*/ 37 w 981"/>
              <a:gd name="T39" fmla="*/ 1036 h 1571"/>
              <a:gd name="T40" fmla="*/ 214 w 981"/>
              <a:gd name="T41" fmla="*/ 1528 h 1571"/>
              <a:gd name="T42" fmla="*/ 196 w 981"/>
              <a:gd name="T43" fmla="*/ 1541 h 1571"/>
              <a:gd name="T44" fmla="*/ 188 w 981"/>
              <a:gd name="T45" fmla="*/ 1539 h 1571"/>
              <a:gd name="T46" fmla="*/ 176 w 981"/>
              <a:gd name="T47" fmla="*/ 1546 h 1571"/>
              <a:gd name="T48" fmla="*/ 166 w 981"/>
              <a:gd name="T49" fmla="*/ 1543 h 1571"/>
              <a:gd name="T50" fmla="*/ 158 w 981"/>
              <a:gd name="T51" fmla="*/ 1545 h 1571"/>
              <a:gd name="T52" fmla="*/ 150 w 981"/>
              <a:gd name="T53" fmla="*/ 1543 h 1571"/>
              <a:gd name="T54" fmla="*/ 146 w 981"/>
              <a:gd name="T55" fmla="*/ 1549 h 1571"/>
              <a:gd name="T56" fmla="*/ 145 w 981"/>
              <a:gd name="T57" fmla="*/ 1558 h 1571"/>
              <a:gd name="T58" fmla="*/ 145 w 981"/>
              <a:gd name="T59" fmla="*/ 1567 h 1571"/>
              <a:gd name="T60" fmla="*/ 140 w 981"/>
              <a:gd name="T61" fmla="*/ 1571 h 1571"/>
              <a:gd name="T62" fmla="*/ 978 w 981"/>
              <a:gd name="T63" fmla="*/ 1 h 1571"/>
              <a:gd name="T64" fmla="*/ 974 w 981"/>
              <a:gd name="T65" fmla="*/ 9 h 1571"/>
              <a:gd name="T66" fmla="*/ 963 w 981"/>
              <a:gd name="T67" fmla="*/ 18 h 1571"/>
              <a:gd name="T68" fmla="*/ 960 w 981"/>
              <a:gd name="T69" fmla="*/ 18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1" h="1571">
                <a:moveTo>
                  <a:pt x="83" y="1218"/>
                </a:moveTo>
                <a:lnTo>
                  <a:pt x="79" y="1219"/>
                </a:lnTo>
                <a:lnTo>
                  <a:pt x="75" y="1224"/>
                </a:lnTo>
                <a:lnTo>
                  <a:pt x="68" y="1226"/>
                </a:lnTo>
                <a:lnTo>
                  <a:pt x="67" y="1227"/>
                </a:lnTo>
                <a:lnTo>
                  <a:pt x="65" y="1231"/>
                </a:lnTo>
                <a:lnTo>
                  <a:pt x="64" y="1231"/>
                </a:lnTo>
                <a:lnTo>
                  <a:pt x="63" y="1231"/>
                </a:lnTo>
                <a:lnTo>
                  <a:pt x="59" y="1233"/>
                </a:lnTo>
                <a:lnTo>
                  <a:pt x="57" y="1234"/>
                </a:lnTo>
                <a:lnTo>
                  <a:pt x="53" y="1234"/>
                </a:lnTo>
                <a:lnTo>
                  <a:pt x="50" y="1235"/>
                </a:lnTo>
                <a:lnTo>
                  <a:pt x="49" y="1235"/>
                </a:lnTo>
                <a:lnTo>
                  <a:pt x="46" y="1237"/>
                </a:lnTo>
                <a:lnTo>
                  <a:pt x="42" y="1239"/>
                </a:lnTo>
                <a:lnTo>
                  <a:pt x="41" y="1239"/>
                </a:lnTo>
                <a:lnTo>
                  <a:pt x="39" y="1237"/>
                </a:lnTo>
                <a:lnTo>
                  <a:pt x="37" y="1239"/>
                </a:lnTo>
                <a:lnTo>
                  <a:pt x="35" y="1242"/>
                </a:lnTo>
                <a:lnTo>
                  <a:pt x="33" y="1242"/>
                </a:lnTo>
                <a:lnTo>
                  <a:pt x="30" y="1242"/>
                </a:lnTo>
                <a:lnTo>
                  <a:pt x="27" y="1242"/>
                </a:lnTo>
                <a:lnTo>
                  <a:pt x="23" y="1245"/>
                </a:lnTo>
                <a:lnTo>
                  <a:pt x="19" y="1246"/>
                </a:lnTo>
                <a:lnTo>
                  <a:pt x="18" y="1246"/>
                </a:lnTo>
                <a:lnTo>
                  <a:pt x="16" y="1248"/>
                </a:lnTo>
                <a:lnTo>
                  <a:pt x="14" y="1249"/>
                </a:lnTo>
                <a:lnTo>
                  <a:pt x="9" y="1248"/>
                </a:lnTo>
                <a:lnTo>
                  <a:pt x="8" y="1249"/>
                </a:lnTo>
                <a:lnTo>
                  <a:pt x="1" y="1249"/>
                </a:lnTo>
                <a:lnTo>
                  <a:pt x="0" y="1250"/>
                </a:lnTo>
                <a:moveTo>
                  <a:pt x="48" y="763"/>
                </a:moveTo>
                <a:lnTo>
                  <a:pt x="46" y="763"/>
                </a:lnTo>
                <a:lnTo>
                  <a:pt x="37" y="758"/>
                </a:lnTo>
                <a:lnTo>
                  <a:pt x="37" y="757"/>
                </a:lnTo>
                <a:lnTo>
                  <a:pt x="37" y="750"/>
                </a:lnTo>
                <a:lnTo>
                  <a:pt x="37" y="750"/>
                </a:lnTo>
                <a:moveTo>
                  <a:pt x="27" y="1024"/>
                </a:moveTo>
                <a:lnTo>
                  <a:pt x="34" y="1033"/>
                </a:lnTo>
                <a:lnTo>
                  <a:pt x="37" y="1036"/>
                </a:lnTo>
                <a:moveTo>
                  <a:pt x="218" y="1528"/>
                </a:moveTo>
                <a:lnTo>
                  <a:pt x="214" y="1528"/>
                </a:lnTo>
                <a:lnTo>
                  <a:pt x="199" y="1542"/>
                </a:lnTo>
                <a:lnTo>
                  <a:pt x="196" y="1541"/>
                </a:lnTo>
                <a:lnTo>
                  <a:pt x="190" y="1539"/>
                </a:lnTo>
                <a:lnTo>
                  <a:pt x="188" y="1539"/>
                </a:lnTo>
                <a:lnTo>
                  <a:pt x="185" y="1542"/>
                </a:lnTo>
                <a:lnTo>
                  <a:pt x="176" y="1546"/>
                </a:lnTo>
                <a:lnTo>
                  <a:pt x="169" y="1545"/>
                </a:lnTo>
                <a:lnTo>
                  <a:pt x="166" y="1543"/>
                </a:lnTo>
                <a:lnTo>
                  <a:pt x="162" y="1545"/>
                </a:lnTo>
                <a:lnTo>
                  <a:pt x="158" y="1545"/>
                </a:lnTo>
                <a:lnTo>
                  <a:pt x="154" y="1543"/>
                </a:lnTo>
                <a:lnTo>
                  <a:pt x="150" y="1543"/>
                </a:lnTo>
                <a:lnTo>
                  <a:pt x="147" y="1545"/>
                </a:lnTo>
                <a:lnTo>
                  <a:pt x="146" y="1549"/>
                </a:lnTo>
                <a:lnTo>
                  <a:pt x="145" y="1552"/>
                </a:lnTo>
                <a:lnTo>
                  <a:pt x="145" y="1558"/>
                </a:lnTo>
                <a:lnTo>
                  <a:pt x="146" y="1564"/>
                </a:lnTo>
                <a:lnTo>
                  <a:pt x="145" y="1567"/>
                </a:lnTo>
                <a:lnTo>
                  <a:pt x="142" y="1569"/>
                </a:lnTo>
                <a:lnTo>
                  <a:pt x="140" y="1571"/>
                </a:lnTo>
                <a:moveTo>
                  <a:pt x="981" y="0"/>
                </a:moveTo>
                <a:lnTo>
                  <a:pt x="978" y="1"/>
                </a:lnTo>
                <a:lnTo>
                  <a:pt x="978" y="3"/>
                </a:lnTo>
                <a:lnTo>
                  <a:pt x="974" y="9"/>
                </a:lnTo>
                <a:lnTo>
                  <a:pt x="970" y="13"/>
                </a:lnTo>
                <a:lnTo>
                  <a:pt x="963" y="18"/>
                </a:lnTo>
                <a:lnTo>
                  <a:pt x="962" y="18"/>
                </a:lnTo>
                <a:lnTo>
                  <a:pt x="960" y="18"/>
                </a:lnTo>
                <a:lnTo>
                  <a:pt x="954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0" name="Freeform 895"/>
          <p:cNvSpPr>
            <a:spLocks noEditPoints="1"/>
          </p:cNvSpPr>
          <p:nvPr/>
        </p:nvSpPr>
        <p:spPr bwMode="auto">
          <a:xfrm>
            <a:off x="4083050" y="1333501"/>
            <a:ext cx="3321050" cy="4000500"/>
          </a:xfrm>
          <a:custGeom>
            <a:avLst/>
            <a:gdLst>
              <a:gd name="T0" fmla="*/ 16 w 2092"/>
              <a:gd name="T1" fmla="*/ 2511 h 2520"/>
              <a:gd name="T2" fmla="*/ 14 w 2092"/>
              <a:gd name="T3" fmla="*/ 2515 h 2520"/>
              <a:gd name="T4" fmla="*/ 14 w 2092"/>
              <a:gd name="T5" fmla="*/ 2516 h 2520"/>
              <a:gd name="T6" fmla="*/ 13 w 2092"/>
              <a:gd name="T7" fmla="*/ 2520 h 2520"/>
              <a:gd name="T8" fmla="*/ 6 w 2092"/>
              <a:gd name="T9" fmla="*/ 2520 h 2520"/>
              <a:gd name="T10" fmla="*/ 5 w 2092"/>
              <a:gd name="T11" fmla="*/ 2517 h 2520"/>
              <a:gd name="T12" fmla="*/ 2 w 2092"/>
              <a:gd name="T13" fmla="*/ 2517 h 2520"/>
              <a:gd name="T14" fmla="*/ 0 w 2092"/>
              <a:gd name="T15" fmla="*/ 2516 h 2520"/>
              <a:gd name="T16" fmla="*/ 2029 w 2092"/>
              <a:gd name="T17" fmla="*/ 0 h 2520"/>
              <a:gd name="T18" fmla="*/ 2031 w 2092"/>
              <a:gd name="T19" fmla="*/ 0 h 2520"/>
              <a:gd name="T20" fmla="*/ 2032 w 2092"/>
              <a:gd name="T21" fmla="*/ 1 h 2520"/>
              <a:gd name="T22" fmla="*/ 2033 w 2092"/>
              <a:gd name="T23" fmla="*/ 8 h 2520"/>
              <a:gd name="T24" fmla="*/ 2033 w 2092"/>
              <a:gd name="T25" fmla="*/ 10 h 2520"/>
              <a:gd name="T26" fmla="*/ 2033 w 2092"/>
              <a:gd name="T27" fmla="*/ 15 h 2520"/>
              <a:gd name="T28" fmla="*/ 2029 w 2092"/>
              <a:gd name="T29" fmla="*/ 19 h 2520"/>
              <a:gd name="T30" fmla="*/ 2028 w 2092"/>
              <a:gd name="T31" fmla="*/ 27 h 2520"/>
              <a:gd name="T32" fmla="*/ 2029 w 2092"/>
              <a:gd name="T33" fmla="*/ 31 h 2520"/>
              <a:gd name="T34" fmla="*/ 2036 w 2092"/>
              <a:gd name="T35" fmla="*/ 42 h 2520"/>
              <a:gd name="T36" fmla="*/ 2044 w 2092"/>
              <a:gd name="T37" fmla="*/ 46 h 2520"/>
              <a:gd name="T38" fmla="*/ 2053 w 2092"/>
              <a:gd name="T39" fmla="*/ 53 h 2520"/>
              <a:gd name="T40" fmla="*/ 2054 w 2092"/>
              <a:gd name="T41" fmla="*/ 59 h 2520"/>
              <a:gd name="T42" fmla="*/ 2057 w 2092"/>
              <a:gd name="T43" fmla="*/ 63 h 2520"/>
              <a:gd name="T44" fmla="*/ 2059 w 2092"/>
              <a:gd name="T45" fmla="*/ 71 h 2520"/>
              <a:gd name="T46" fmla="*/ 2061 w 2092"/>
              <a:gd name="T47" fmla="*/ 78 h 2520"/>
              <a:gd name="T48" fmla="*/ 2065 w 2092"/>
              <a:gd name="T49" fmla="*/ 86 h 2520"/>
              <a:gd name="T50" fmla="*/ 2070 w 2092"/>
              <a:gd name="T51" fmla="*/ 94 h 2520"/>
              <a:gd name="T52" fmla="*/ 2078 w 2092"/>
              <a:gd name="T53" fmla="*/ 98 h 2520"/>
              <a:gd name="T54" fmla="*/ 2081 w 2092"/>
              <a:gd name="T55" fmla="*/ 102 h 2520"/>
              <a:gd name="T56" fmla="*/ 2084 w 2092"/>
              <a:gd name="T57" fmla="*/ 117 h 2520"/>
              <a:gd name="T58" fmla="*/ 2088 w 2092"/>
              <a:gd name="T59" fmla="*/ 127 h 2520"/>
              <a:gd name="T60" fmla="*/ 2087 w 2092"/>
              <a:gd name="T61" fmla="*/ 131 h 2520"/>
              <a:gd name="T62" fmla="*/ 2085 w 2092"/>
              <a:gd name="T63" fmla="*/ 132 h 2520"/>
              <a:gd name="T64" fmla="*/ 2084 w 2092"/>
              <a:gd name="T65" fmla="*/ 136 h 2520"/>
              <a:gd name="T66" fmla="*/ 2085 w 2092"/>
              <a:gd name="T67" fmla="*/ 147 h 2520"/>
              <a:gd name="T68" fmla="*/ 2085 w 2092"/>
              <a:gd name="T69" fmla="*/ 157 h 2520"/>
              <a:gd name="T70" fmla="*/ 2085 w 2092"/>
              <a:gd name="T71" fmla="*/ 166 h 2520"/>
              <a:gd name="T72" fmla="*/ 2084 w 2092"/>
              <a:gd name="T73" fmla="*/ 168 h 2520"/>
              <a:gd name="T74" fmla="*/ 2085 w 2092"/>
              <a:gd name="T75" fmla="*/ 169 h 2520"/>
              <a:gd name="T76" fmla="*/ 2087 w 2092"/>
              <a:gd name="T77" fmla="*/ 173 h 2520"/>
              <a:gd name="T78" fmla="*/ 2092 w 2092"/>
              <a:gd name="T79" fmla="*/ 180 h 2520"/>
              <a:gd name="T80" fmla="*/ 2091 w 2092"/>
              <a:gd name="T81" fmla="*/ 192 h 2520"/>
              <a:gd name="T82" fmla="*/ 2088 w 2092"/>
              <a:gd name="T83" fmla="*/ 196 h 2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92" h="2520">
                <a:moveTo>
                  <a:pt x="16" y="2511"/>
                </a:moveTo>
                <a:lnTo>
                  <a:pt x="14" y="2515"/>
                </a:lnTo>
                <a:lnTo>
                  <a:pt x="14" y="2516"/>
                </a:lnTo>
                <a:lnTo>
                  <a:pt x="13" y="2520"/>
                </a:lnTo>
                <a:lnTo>
                  <a:pt x="6" y="2520"/>
                </a:lnTo>
                <a:lnTo>
                  <a:pt x="5" y="2517"/>
                </a:lnTo>
                <a:lnTo>
                  <a:pt x="2" y="2517"/>
                </a:lnTo>
                <a:lnTo>
                  <a:pt x="0" y="2516"/>
                </a:lnTo>
                <a:moveTo>
                  <a:pt x="2029" y="0"/>
                </a:moveTo>
                <a:lnTo>
                  <a:pt x="2031" y="0"/>
                </a:lnTo>
                <a:lnTo>
                  <a:pt x="2032" y="1"/>
                </a:lnTo>
                <a:lnTo>
                  <a:pt x="2033" y="8"/>
                </a:lnTo>
                <a:lnTo>
                  <a:pt x="2033" y="10"/>
                </a:lnTo>
                <a:lnTo>
                  <a:pt x="2033" y="15"/>
                </a:lnTo>
                <a:lnTo>
                  <a:pt x="2029" y="19"/>
                </a:lnTo>
                <a:lnTo>
                  <a:pt x="2028" y="27"/>
                </a:lnTo>
                <a:lnTo>
                  <a:pt x="2029" y="31"/>
                </a:lnTo>
                <a:lnTo>
                  <a:pt x="2036" y="42"/>
                </a:lnTo>
                <a:lnTo>
                  <a:pt x="2044" y="46"/>
                </a:lnTo>
                <a:lnTo>
                  <a:pt x="2053" y="53"/>
                </a:lnTo>
                <a:lnTo>
                  <a:pt x="2054" y="59"/>
                </a:lnTo>
                <a:lnTo>
                  <a:pt x="2057" y="63"/>
                </a:lnTo>
                <a:lnTo>
                  <a:pt x="2059" y="71"/>
                </a:lnTo>
                <a:lnTo>
                  <a:pt x="2061" y="78"/>
                </a:lnTo>
                <a:lnTo>
                  <a:pt x="2065" y="86"/>
                </a:lnTo>
                <a:lnTo>
                  <a:pt x="2070" y="94"/>
                </a:lnTo>
                <a:lnTo>
                  <a:pt x="2078" y="98"/>
                </a:lnTo>
                <a:lnTo>
                  <a:pt x="2081" y="102"/>
                </a:lnTo>
                <a:lnTo>
                  <a:pt x="2084" y="117"/>
                </a:lnTo>
                <a:lnTo>
                  <a:pt x="2088" y="127"/>
                </a:lnTo>
                <a:lnTo>
                  <a:pt x="2087" y="131"/>
                </a:lnTo>
                <a:lnTo>
                  <a:pt x="2085" y="132"/>
                </a:lnTo>
                <a:lnTo>
                  <a:pt x="2084" y="136"/>
                </a:lnTo>
                <a:lnTo>
                  <a:pt x="2085" y="147"/>
                </a:lnTo>
                <a:lnTo>
                  <a:pt x="2085" y="157"/>
                </a:lnTo>
                <a:lnTo>
                  <a:pt x="2085" y="166"/>
                </a:lnTo>
                <a:lnTo>
                  <a:pt x="2084" y="168"/>
                </a:lnTo>
                <a:lnTo>
                  <a:pt x="2085" y="169"/>
                </a:lnTo>
                <a:lnTo>
                  <a:pt x="2087" y="173"/>
                </a:lnTo>
                <a:lnTo>
                  <a:pt x="2092" y="180"/>
                </a:lnTo>
                <a:lnTo>
                  <a:pt x="2091" y="192"/>
                </a:lnTo>
                <a:lnTo>
                  <a:pt x="2088" y="19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1" name="Freeform 896"/>
          <p:cNvSpPr>
            <a:spLocks/>
          </p:cNvSpPr>
          <p:nvPr/>
        </p:nvSpPr>
        <p:spPr bwMode="auto">
          <a:xfrm>
            <a:off x="4967288" y="5927726"/>
            <a:ext cx="11113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4 h 5"/>
              <a:gd name="T4" fmla="*/ 4 w 7"/>
              <a:gd name="T5" fmla="*/ 4 h 5"/>
              <a:gd name="T6" fmla="*/ 7 w 7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4"/>
                </a:lnTo>
                <a:lnTo>
                  <a:pt x="4" y="4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2" name="Line 897"/>
          <p:cNvSpPr>
            <a:spLocks noChangeShapeType="1"/>
          </p:cNvSpPr>
          <p:nvPr/>
        </p:nvSpPr>
        <p:spPr bwMode="auto">
          <a:xfrm flipH="1">
            <a:off x="5227638" y="5240338"/>
            <a:ext cx="4763" cy="3175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3" name="Line 898"/>
          <p:cNvSpPr>
            <a:spLocks noChangeShapeType="1"/>
          </p:cNvSpPr>
          <p:nvPr/>
        </p:nvSpPr>
        <p:spPr bwMode="auto">
          <a:xfrm>
            <a:off x="4425950" y="5567363"/>
            <a:ext cx="1905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4" name="Freeform 899"/>
          <p:cNvSpPr>
            <a:spLocks/>
          </p:cNvSpPr>
          <p:nvPr/>
        </p:nvSpPr>
        <p:spPr bwMode="auto">
          <a:xfrm>
            <a:off x="5202238" y="5734051"/>
            <a:ext cx="55563" cy="74613"/>
          </a:xfrm>
          <a:custGeom>
            <a:avLst/>
            <a:gdLst>
              <a:gd name="T0" fmla="*/ 35 w 35"/>
              <a:gd name="T1" fmla="*/ 0 h 47"/>
              <a:gd name="T2" fmla="*/ 34 w 35"/>
              <a:gd name="T3" fmla="*/ 3 h 47"/>
              <a:gd name="T4" fmla="*/ 25 w 35"/>
              <a:gd name="T5" fmla="*/ 9 h 47"/>
              <a:gd name="T6" fmla="*/ 24 w 35"/>
              <a:gd name="T7" fmla="*/ 11 h 47"/>
              <a:gd name="T8" fmla="*/ 19 w 35"/>
              <a:gd name="T9" fmla="*/ 18 h 47"/>
              <a:gd name="T10" fmla="*/ 20 w 35"/>
              <a:gd name="T11" fmla="*/ 21 h 47"/>
              <a:gd name="T12" fmla="*/ 19 w 35"/>
              <a:gd name="T13" fmla="*/ 25 h 47"/>
              <a:gd name="T14" fmla="*/ 19 w 35"/>
              <a:gd name="T15" fmla="*/ 26 h 47"/>
              <a:gd name="T16" fmla="*/ 19 w 35"/>
              <a:gd name="T17" fmla="*/ 33 h 47"/>
              <a:gd name="T18" fmla="*/ 13 w 35"/>
              <a:gd name="T19" fmla="*/ 36 h 47"/>
              <a:gd name="T20" fmla="*/ 10 w 35"/>
              <a:gd name="T21" fmla="*/ 39 h 47"/>
              <a:gd name="T22" fmla="*/ 9 w 35"/>
              <a:gd name="T23" fmla="*/ 40 h 47"/>
              <a:gd name="T24" fmla="*/ 8 w 35"/>
              <a:gd name="T25" fmla="*/ 43 h 47"/>
              <a:gd name="T26" fmla="*/ 5 w 35"/>
              <a:gd name="T27" fmla="*/ 45 h 47"/>
              <a:gd name="T28" fmla="*/ 0 w 35"/>
              <a:gd name="T2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" h="47">
                <a:moveTo>
                  <a:pt x="35" y="0"/>
                </a:moveTo>
                <a:lnTo>
                  <a:pt x="34" y="3"/>
                </a:lnTo>
                <a:lnTo>
                  <a:pt x="25" y="9"/>
                </a:lnTo>
                <a:lnTo>
                  <a:pt x="24" y="11"/>
                </a:lnTo>
                <a:lnTo>
                  <a:pt x="19" y="18"/>
                </a:lnTo>
                <a:lnTo>
                  <a:pt x="20" y="21"/>
                </a:lnTo>
                <a:lnTo>
                  <a:pt x="19" y="25"/>
                </a:lnTo>
                <a:lnTo>
                  <a:pt x="19" y="26"/>
                </a:lnTo>
                <a:lnTo>
                  <a:pt x="19" y="33"/>
                </a:lnTo>
                <a:lnTo>
                  <a:pt x="13" y="36"/>
                </a:lnTo>
                <a:lnTo>
                  <a:pt x="10" y="39"/>
                </a:lnTo>
                <a:lnTo>
                  <a:pt x="9" y="40"/>
                </a:lnTo>
                <a:lnTo>
                  <a:pt x="8" y="43"/>
                </a:lnTo>
                <a:lnTo>
                  <a:pt x="5" y="45"/>
                </a:lnTo>
                <a:lnTo>
                  <a:pt x="0" y="4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5" name="Freeform 900"/>
          <p:cNvSpPr>
            <a:spLocks/>
          </p:cNvSpPr>
          <p:nvPr/>
        </p:nvSpPr>
        <p:spPr bwMode="auto">
          <a:xfrm>
            <a:off x="6927850" y="1524001"/>
            <a:ext cx="53975" cy="49213"/>
          </a:xfrm>
          <a:custGeom>
            <a:avLst/>
            <a:gdLst>
              <a:gd name="T0" fmla="*/ 0 w 34"/>
              <a:gd name="T1" fmla="*/ 0 h 31"/>
              <a:gd name="T2" fmla="*/ 1 w 34"/>
              <a:gd name="T3" fmla="*/ 1 h 31"/>
              <a:gd name="T4" fmla="*/ 5 w 34"/>
              <a:gd name="T5" fmla="*/ 1 h 31"/>
              <a:gd name="T6" fmla="*/ 8 w 34"/>
              <a:gd name="T7" fmla="*/ 6 h 31"/>
              <a:gd name="T8" fmla="*/ 11 w 34"/>
              <a:gd name="T9" fmla="*/ 8 h 31"/>
              <a:gd name="T10" fmla="*/ 14 w 34"/>
              <a:gd name="T11" fmla="*/ 12 h 31"/>
              <a:gd name="T12" fmla="*/ 20 w 34"/>
              <a:gd name="T13" fmla="*/ 16 h 31"/>
              <a:gd name="T14" fmla="*/ 24 w 34"/>
              <a:gd name="T15" fmla="*/ 15 h 31"/>
              <a:gd name="T16" fmla="*/ 30 w 34"/>
              <a:gd name="T17" fmla="*/ 15 h 31"/>
              <a:gd name="T18" fmla="*/ 34 w 34"/>
              <a:gd name="T19" fmla="*/ 27 h 31"/>
              <a:gd name="T20" fmla="*/ 31 w 34"/>
              <a:gd name="T21" fmla="*/ 31 h 31"/>
              <a:gd name="T22" fmla="*/ 30 w 34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" h="31">
                <a:moveTo>
                  <a:pt x="0" y="0"/>
                </a:moveTo>
                <a:lnTo>
                  <a:pt x="1" y="1"/>
                </a:lnTo>
                <a:lnTo>
                  <a:pt x="5" y="1"/>
                </a:lnTo>
                <a:lnTo>
                  <a:pt x="8" y="6"/>
                </a:lnTo>
                <a:lnTo>
                  <a:pt x="11" y="8"/>
                </a:lnTo>
                <a:lnTo>
                  <a:pt x="14" y="12"/>
                </a:lnTo>
                <a:lnTo>
                  <a:pt x="20" y="16"/>
                </a:lnTo>
                <a:lnTo>
                  <a:pt x="24" y="15"/>
                </a:lnTo>
                <a:lnTo>
                  <a:pt x="30" y="15"/>
                </a:lnTo>
                <a:lnTo>
                  <a:pt x="34" y="27"/>
                </a:lnTo>
                <a:lnTo>
                  <a:pt x="31" y="31"/>
                </a:lnTo>
                <a:lnTo>
                  <a:pt x="30" y="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6" name="Freeform 901"/>
          <p:cNvSpPr>
            <a:spLocks/>
          </p:cNvSpPr>
          <p:nvPr/>
        </p:nvSpPr>
        <p:spPr bwMode="auto">
          <a:xfrm>
            <a:off x="5262563" y="5583238"/>
            <a:ext cx="14288" cy="4763"/>
          </a:xfrm>
          <a:custGeom>
            <a:avLst/>
            <a:gdLst>
              <a:gd name="T0" fmla="*/ 0 w 9"/>
              <a:gd name="T1" fmla="*/ 0 h 3"/>
              <a:gd name="T2" fmla="*/ 5 w 9"/>
              <a:gd name="T3" fmla="*/ 1 h 3"/>
              <a:gd name="T4" fmla="*/ 9 w 9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3">
                <a:moveTo>
                  <a:pt x="0" y="0"/>
                </a:moveTo>
                <a:lnTo>
                  <a:pt x="5" y="1"/>
                </a:lnTo>
                <a:lnTo>
                  <a:pt x="9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7" name="Freeform 902"/>
          <p:cNvSpPr>
            <a:spLocks/>
          </p:cNvSpPr>
          <p:nvPr/>
        </p:nvSpPr>
        <p:spPr bwMode="auto">
          <a:xfrm>
            <a:off x="4230688" y="5208588"/>
            <a:ext cx="22225" cy="6350"/>
          </a:xfrm>
          <a:custGeom>
            <a:avLst/>
            <a:gdLst>
              <a:gd name="T0" fmla="*/ 0 w 14"/>
              <a:gd name="T1" fmla="*/ 4 h 4"/>
              <a:gd name="T2" fmla="*/ 8 w 14"/>
              <a:gd name="T3" fmla="*/ 1 h 4"/>
              <a:gd name="T4" fmla="*/ 13 w 14"/>
              <a:gd name="T5" fmla="*/ 0 h 4"/>
              <a:gd name="T6" fmla="*/ 14 w 1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" h="4">
                <a:moveTo>
                  <a:pt x="0" y="4"/>
                </a:moveTo>
                <a:lnTo>
                  <a:pt x="8" y="1"/>
                </a:lnTo>
                <a:lnTo>
                  <a:pt x="13" y="0"/>
                </a:lnTo>
                <a:lnTo>
                  <a:pt x="14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8" name="Freeform 903"/>
          <p:cNvSpPr>
            <a:spLocks/>
          </p:cNvSpPr>
          <p:nvPr/>
        </p:nvSpPr>
        <p:spPr bwMode="auto">
          <a:xfrm>
            <a:off x="4056063" y="5292726"/>
            <a:ext cx="25400" cy="6350"/>
          </a:xfrm>
          <a:custGeom>
            <a:avLst/>
            <a:gdLst>
              <a:gd name="T0" fmla="*/ 16 w 16"/>
              <a:gd name="T1" fmla="*/ 2 h 4"/>
              <a:gd name="T2" fmla="*/ 15 w 16"/>
              <a:gd name="T3" fmla="*/ 2 h 4"/>
              <a:gd name="T4" fmla="*/ 13 w 16"/>
              <a:gd name="T5" fmla="*/ 2 h 4"/>
              <a:gd name="T6" fmla="*/ 12 w 16"/>
              <a:gd name="T7" fmla="*/ 0 h 4"/>
              <a:gd name="T8" fmla="*/ 9 w 16"/>
              <a:gd name="T9" fmla="*/ 2 h 4"/>
              <a:gd name="T10" fmla="*/ 8 w 16"/>
              <a:gd name="T11" fmla="*/ 3 h 4"/>
              <a:gd name="T12" fmla="*/ 7 w 16"/>
              <a:gd name="T13" fmla="*/ 3 h 4"/>
              <a:gd name="T14" fmla="*/ 5 w 16"/>
              <a:gd name="T15" fmla="*/ 4 h 4"/>
              <a:gd name="T16" fmla="*/ 2 w 16"/>
              <a:gd name="T17" fmla="*/ 4 h 4"/>
              <a:gd name="T18" fmla="*/ 0 w 16"/>
              <a:gd name="T1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" h="4">
                <a:moveTo>
                  <a:pt x="16" y="2"/>
                </a:moveTo>
                <a:lnTo>
                  <a:pt x="15" y="2"/>
                </a:lnTo>
                <a:lnTo>
                  <a:pt x="13" y="2"/>
                </a:lnTo>
                <a:lnTo>
                  <a:pt x="12" y="0"/>
                </a:lnTo>
                <a:lnTo>
                  <a:pt x="9" y="2"/>
                </a:lnTo>
                <a:lnTo>
                  <a:pt x="8" y="3"/>
                </a:lnTo>
                <a:lnTo>
                  <a:pt x="7" y="3"/>
                </a:lnTo>
                <a:lnTo>
                  <a:pt x="5" y="4"/>
                </a:lnTo>
                <a:lnTo>
                  <a:pt x="2" y="4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9" name="Freeform 904"/>
          <p:cNvSpPr>
            <a:spLocks noEditPoints="1"/>
          </p:cNvSpPr>
          <p:nvPr/>
        </p:nvSpPr>
        <p:spPr bwMode="auto">
          <a:xfrm>
            <a:off x="4076700" y="4256088"/>
            <a:ext cx="706438" cy="1427163"/>
          </a:xfrm>
          <a:custGeom>
            <a:avLst/>
            <a:gdLst>
              <a:gd name="T0" fmla="*/ 419 w 445"/>
              <a:gd name="T1" fmla="*/ 12 h 899"/>
              <a:gd name="T2" fmla="*/ 423 w 445"/>
              <a:gd name="T3" fmla="*/ 12 h 899"/>
              <a:gd name="T4" fmla="*/ 427 w 445"/>
              <a:gd name="T5" fmla="*/ 10 h 899"/>
              <a:gd name="T6" fmla="*/ 430 w 445"/>
              <a:gd name="T7" fmla="*/ 10 h 899"/>
              <a:gd name="T8" fmla="*/ 432 w 445"/>
              <a:gd name="T9" fmla="*/ 8 h 899"/>
              <a:gd name="T10" fmla="*/ 437 w 445"/>
              <a:gd name="T11" fmla="*/ 5 h 899"/>
              <a:gd name="T12" fmla="*/ 440 w 445"/>
              <a:gd name="T13" fmla="*/ 4 h 899"/>
              <a:gd name="T14" fmla="*/ 444 w 445"/>
              <a:gd name="T15" fmla="*/ 0 h 899"/>
              <a:gd name="T16" fmla="*/ 445 w 445"/>
              <a:gd name="T17" fmla="*/ 0 h 899"/>
              <a:gd name="T18" fmla="*/ 0 w 445"/>
              <a:gd name="T19" fmla="*/ 873 h 899"/>
              <a:gd name="T20" fmla="*/ 0 w 445"/>
              <a:gd name="T21" fmla="*/ 877 h 899"/>
              <a:gd name="T22" fmla="*/ 2 w 445"/>
              <a:gd name="T23" fmla="*/ 888 h 899"/>
              <a:gd name="T24" fmla="*/ 2 w 445"/>
              <a:gd name="T25" fmla="*/ 889 h 899"/>
              <a:gd name="T26" fmla="*/ 3 w 445"/>
              <a:gd name="T27" fmla="*/ 899 h 8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5" h="899">
                <a:moveTo>
                  <a:pt x="419" y="12"/>
                </a:moveTo>
                <a:lnTo>
                  <a:pt x="423" y="12"/>
                </a:lnTo>
                <a:lnTo>
                  <a:pt x="427" y="10"/>
                </a:lnTo>
                <a:lnTo>
                  <a:pt x="430" y="10"/>
                </a:lnTo>
                <a:lnTo>
                  <a:pt x="432" y="8"/>
                </a:lnTo>
                <a:lnTo>
                  <a:pt x="437" y="5"/>
                </a:lnTo>
                <a:lnTo>
                  <a:pt x="440" y="4"/>
                </a:lnTo>
                <a:lnTo>
                  <a:pt x="444" y="0"/>
                </a:lnTo>
                <a:lnTo>
                  <a:pt x="445" y="0"/>
                </a:lnTo>
                <a:moveTo>
                  <a:pt x="0" y="873"/>
                </a:moveTo>
                <a:lnTo>
                  <a:pt x="0" y="877"/>
                </a:lnTo>
                <a:lnTo>
                  <a:pt x="2" y="888"/>
                </a:lnTo>
                <a:lnTo>
                  <a:pt x="2" y="889"/>
                </a:lnTo>
                <a:lnTo>
                  <a:pt x="3" y="8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0" name="Freeform 905"/>
          <p:cNvSpPr>
            <a:spLocks/>
          </p:cNvSpPr>
          <p:nvPr/>
        </p:nvSpPr>
        <p:spPr bwMode="auto">
          <a:xfrm>
            <a:off x="4343400" y="5464176"/>
            <a:ext cx="4763" cy="55563"/>
          </a:xfrm>
          <a:custGeom>
            <a:avLst/>
            <a:gdLst>
              <a:gd name="T0" fmla="*/ 2 w 3"/>
              <a:gd name="T1" fmla="*/ 0 h 35"/>
              <a:gd name="T2" fmla="*/ 3 w 3"/>
              <a:gd name="T3" fmla="*/ 4 h 35"/>
              <a:gd name="T4" fmla="*/ 3 w 3"/>
              <a:gd name="T5" fmla="*/ 8 h 35"/>
              <a:gd name="T6" fmla="*/ 2 w 3"/>
              <a:gd name="T7" fmla="*/ 14 h 35"/>
              <a:gd name="T8" fmla="*/ 2 w 3"/>
              <a:gd name="T9" fmla="*/ 16 h 35"/>
              <a:gd name="T10" fmla="*/ 2 w 3"/>
              <a:gd name="T11" fmla="*/ 27 h 35"/>
              <a:gd name="T12" fmla="*/ 3 w 3"/>
              <a:gd name="T13" fmla="*/ 34 h 35"/>
              <a:gd name="T14" fmla="*/ 0 w 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" h="35">
                <a:moveTo>
                  <a:pt x="2" y="0"/>
                </a:moveTo>
                <a:lnTo>
                  <a:pt x="3" y="4"/>
                </a:lnTo>
                <a:lnTo>
                  <a:pt x="3" y="8"/>
                </a:lnTo>
                <a:lnTo>
                  <a:pt x="2" y="14"/>
                </a:lnTo>
                <a:lnTo>
                  <a:pt x="2" y="16"/>
                </a:lnTo>
                <a:lnTo>
                  <a:pt x="2" y="27"/>
                </a:lnTo>
                <a:lnTo>
                  <a:pt x="3" y="34"/>
                </a:lnTo>
                <a:lnTo>
                  <a:pt x="0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1" name="Freeform 906"/>
          <p:cNvSpPr>
            <a:spLocks/>
          </p:cNvSpPr>
          <p:nvPr/>
        </p:nvSpPr>
        <p:spPr bwMode="auto">
          <a:xfrm>
            <a:off x="5078413" y="5768976"/>
            <a:ext cx="7938" cy="6350"/>
          </a:xfrm>
          <a:custGeom>
            <a:avLst/>
            <a:gdLst>
              <a:gd name="T0" fmla="*/ 0 w 5"/>
              <a:gd name="T1" fmla="*/ 0 h 4"/>
              <a:gd name="T2" fmla="*/ 5 w 5"/>
              <a:gd name="T3" fmla="*/ 4 h 4"/>
              <a:gd name="T4" fmla="*/ 5 w 5"/>
              <a:gd name="T5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4">
                <a:moveTo>
                  <a:pt x="0" y="0"/>
                </a:moveTo>
                <a:lnTo>
                  <a:pt x="5" y="4"/>
                </a:lnTo>
                <a:lnTo>
                  <a:pt x="5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2" name="Freeform 907"/>
          <p:cNvSpPr>
            <a:spLocks/>
          </p:cNvSpPr>
          <p:nvPr/>
        </p:nvSpPr>
        <p:spPr bwMode="auto">
          <a:xfrm>
            <a:off x="5127625" y="5570538"/>
            <a:ext cx="46038" cy="49213"/>
          </a:xfrm>
          <a:custGeom>
            <a:avLst/>
            <a:gdLst>
              <a:gd name="T0" fmla="*/ 0 w 29"/>
              <a:gd name="T1" fmla="*/ 0 h 31"/>
              <a:gd name="T2" fmla="*/ 3 w 29"/>
              <a:gd name="T3" fmla="*/ 4 h 31"/>
              <a:gd name="T4" fmla="*/ 8 w 29"/>
              <a:gd name="T5" fmla="*/ 9 h 31"/>
              <a:gd name="T6" fmla="*/ 8 w 29"/>
              <a:gd name="T7" fmla="*/ 11 h 31"/>
              <a:gd name="T8" fmla="*/ 15 w 29"/>
              <a:gd name="T9" fmla="*/ 16 h 31"/>
              <a:gd name="T10" fmla="*/ 16 w 29"/>
              <a:gd name="T11" fmla="*/ 16 h 31"/>
              <a:gd name="T12" fmla="*/ 18 w 29"/>
              <a:gd name="T13" fmla="*/ 17 h 31"/>
              <a:gd name="T14" fmla="*/ 21 w 29"/>
              <a:gd name="T15" fmla="*/ 20 h 31"/>
              <a:gd name="T16" fmla="*/ 25 w 29"/>
              <a:gd name="T17" fmla="*/ 24 h 31"/>
              <a:gd name="T18" fmla="*/ 26 w 29"/>
              <a:gd name="T19" fmla="*/ 27 h 31"/>
              <a:gd name="T20" fmla="*/ 29 w 29"/>
              <a:gd name="T21" fmla="*/ 30 h 31"/>
              <a:gd name="T22" fmla="*/ 29 w 29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31">
                <a:moveTo>
                  <a:pt x="0" y="0"/>
                </a:moveTo>
                <a:lnTo>
                  <a:pt x="3" y="4"/>
                </a:lnTo>
                <a:lnTo>
                  <a:pt x="8" y="9"/>
                </a:lnTo>
                <a:lnTo>
                  <a:pt x="8" y="11"/>
                </a:lnTo>
                <a:lnTo>
                  <a:pt x="15" y="16"/>
                </a:lnTo>
                <a:lnTo>
                  <a:pt x="16" y="16"/>
                </a:lnTo>
                <a:lnTo>
                  <a:pt x="18" y="17"/>
                </a:lnTo>
                <a:lnTo>
                  <a:pt x="21" y="20"/>
                </a:lnTo>
                <a:lnTo>
                  <a:pt x="25" y="24"/>
                </a:lnTo>
                <a:lnTo>
                  <a:pt x="26" y="27"/>
                </a:lnTo>
                <a:lnTo>
                  <a:pt x="29" y="30"/>
                </a:lnTo>
                <a:lnTo>
                  <a:pt x="29" y="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3" name="Freeform 908"/>
          <p:cNvSpPr>
            <a:spLocks/>
          </p:cNvSpPr>
          <p:nvPr/>
        </p:nvSpPr>
        <p:spPr bwMode="auto">
          <a:xfrm>
            <a:off x="4346575" y="5305426"/>
            <a:ext cx="84138" cy="158750"/>
          </a:xfrm>
          <a:custGeom>
            <a:avLst/>
            <a:gdLst>
              <a:gd name="T0" fmla="*/ 53 w 53"/>
              <a:gd name="T1" fmla="*/ 0 h 100"/>
              <a:gd name="T2" fmla="*/ 51 w 53"/>
              <a:gd name="T3" fmla="*/ 2 h 100"/>
              <a:gd name="T4" fmla="*/ 41 w 53"/>
              <a:gd name="T5" fmla="*/ 7 h 100"/>
              <a:gd name="T6" fmla="*/ 36 w 53"/>
              <a:gd name="T7" fmla="*/ 13 h 100"/>
              <a:gd name="T8" fmla="*/ 34 w 53"/>
              <a:gd name="T9" fmla="*/ 14 h 100"/>
              <a:gd name="T10" fmla="*/ 35 w 53"/>
              <a:gd name="T11" fmla="*/ 22 h 100"/>
              <a:gd name="T12" fmla="*/ 34 w 53"/>
              <a:gd name="T13" fmla="*/ 24 h 100"/>
              <a:gd name="T14" fmla="*/ 28 w 53"/>
              <a:gd name="T15" fmla="*/ 21 h 100"/>
              <a:gd name="T16" fmla="*/ 27 w 53"/>
              <a:gd name="T17" fmla="*/ 21 h 100"/>
              <a:gd name="T18" fmla="*/ 27 w 53"/>
              <a:gd name="T19" fmla="*/ 22 h 100"/>
              <a:gd name="T20" fmla="*/ 24 w 53"/>
              <a:gd name="T21" fmla="*/ 29 h 100"/>
              <a:gd name="T22" fmla="*/ 23 w 53"/>
              <a:gd name="T23" fmla="*/ 33 h 100"/>
              <a:gd name="T24" fmla="*/ 19 w 53"/>
              <a:gd name="T25" fmla="*/ 44 h 100"/>
              <a:gd name="T26" fmla="*/ 16 w 53"/>
              <a:gd name="T27" fmla="*/ 55 h 100"/>
              <a:gd name="T28" fmla="*/ 8 w 53"/>
              <a:gd name="T29" fmla="*/ 73 h 100"/>
              <a:gd name="T30" fmla="*/ 8 w 53"/>
              <a:gd name="T31" fmla="*/ 74 h 100"/>
              <a:gd name="T32" fmla="*/ 8 w 53"/>
              <a:gd name="T33" fmla="*/ 79 h 100"/>
              <a:gd name="T34" fmla="*/ 4 w 53"/>
              <a:gd name="T35" fmla="*/ 84 h 100"/>
              <a:gd name="T36" fmla="*/ 2 w 53"/>
              <a:gd name="T37" fmla="*/ 93 h 100"/>
              <a:gd name="T38" fmla="*/ 1 w 53"/>
              <a:gd name="T39" fmla="*/ 96 h 100"/>
              <a:gd name="T40" fmla="*/ 0 w 53"/>
              <a:gd name="T41" fmla="*/ 97 h 100"/>
              <a:gd name="T42" fmla="*/ 0 w 53"/>
              <a:gd name="T43" fmla="*/ 10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3" h="100">
                <a:moveTo>
                  <a:pt x="53" y="0"/>
                </a:moveTo>
                <a:lnTo>
                  <a:pt x="51" y="2"/>
                </a:lnTo>
                <a:lnTo>
                  <a:pt x="41" y="7"/>
                </a:lnTo>
                <a:lnTo>
                  <a:pt x="36" y="13"/>
                </a:lnTo>
                <a:lnTo>
                  <a:pt x="34" y="14"/>
                </a:lnTo>
                <a:lnTo>
                  <a:pt x="35" y="22"/>
                </a:lnTo>
                <a:lnTo>
                  <a:pt x="34" y="24"/>
                </a:lnTo>
                <a:lnTo>
                  <a:pt x="28" y="21"/>
                </a:lnTo>
                <a:lnTo>
                  <a:pt x="27" y="21"/>
                </a:lnTo>
                <a:lnTo>
                  <a:pt x="27" y="22"/>
                </a:lnTo>
                <a:lnTo>
                  <a:pt x="24" y="29"/>
                </a:lnTo>
                <a:lnTo>
                  <a:pt x="23" y="33"/>
                </a:lnTo>
                <a:lnTo>
                  <a:pt x="19" y="44"/>
                </a:lnTo>
                <a:lnTo>
                  <a:pt x="16" y="55"/>
                </a:lnTo>
                <a:lnTo>
                  <a:pt x="8" y="73"/>
                </a:lnTo>
                <a:lnTo>
                  <a:pt x="8" y="74"/>
                </a:lnTo>
                <a:lnTo>
                  <a:pt x="8" y="79"/>
                </a:lnTo>
                <a:lnTo>
                  <a:pt x="4" y="84"/>
                </a:lnTo>
                <a:lnTo>
                  <a:pt x="2" y="93"/>
                </a:lnTo>
                <a:lnTo>
                  <a:pt x="1" y="96"/>
                </a:lnTo>
                <a:lnTo>
                  <a:pt x="0" y="97"/>
                </a:lnTo>
                <a:lnTo>
                  <a:pt x="0" y="10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4" name="Freeform 909"/>
          <p:cNvSpPr>
            <a:spLocks noEditPoints="1"/>
          </p:cNvSpPr>
          <p:nvPr/>
        </p:nvSpPr>
        <p:spPr bwMode="auto">
          <a:xfrm>
            <a:off x="4618038" y="1739901"/>
            <a:ext cx="2028825" cy="4017963"/>
          </a:xfrm>
          <a:custGeom>
            <a:avLst/>
            <a:gdLst>
              <a:gd name="T0" fmla="*/ 31 w 1278"/>
              <a:gd name="T1" fmla="*/ 2519 h 2531"/>
              <a:gd name="T2" fmla="*/ 22 w 1278"/>
              <a:gd name="T3" fmla="*/ 2522 h 2531"/>
              <a:gd name="T4" fmla="*/ 18 w 1278"/>
              <a:gd name="T5" fmla="*/ 2526 h 2531"/>
              <a:gd name="T6" fmla="*/ 7 w 1278"/>
              <a:gd name="T7" fmla="*/ 2526 h 2531"/>
              <a:gd name="T8" fmla="*/ 6 w 1278"/>
              <a:gd name="T9" fmla="*/ 2529 h 2531"/>
              <a:gd name="T10" fmla="*/ 6 w 1278"/>
              <a:gd name="T11" fmla="*/ 2531 h 2531"/>
              <a:gd name="T12" fmla="*/ 0 w 1278"/>
              <a:gd name="T13" fmla="*/ 2531 h 2531"/>
              <a:gd name="T14" fmla="*/ 1278 w 1278"/>
              <a:gd name="T15" fmla="*/ 22 h 2531"/>
              <a:gd name="T16" fmla="*/ 1276 w 1278"/>
              <a:gd name="T17" fmla="*/ 22 h 2531"/>
              <a:gd name="T18" fmla="*/ 1275 w 1278"/>
              <a:gd name="T19" fmla="*/ 20 h 2531"/>
              <a:gd name="T20" fmla="*/ 1272 w 1278"/>
              <a:gd name="T21" fmla="*/ 18 h 2531"/>
              <a:gd name="T22" fmla="*/ 1265 w 1278"/>
              <a:gd name="T23" fmla="*/ 18 h 2531"/>
              <a:gd name="T24" fmla="*/ 1263 w 1278"/>
              <a:gd name="T25" fmla="*/ 14 h 2531"/>
              <a:gd name="T26" fmla="*/ 1260 w 1278"/>
              <a:gd name="T27" fmla="*/ 13 h 2531"/>
              <a:gd name="T28" fmla="*/ 1256 w 1278"/>
              <a:gd name="T29" fmla="*/ 15 h 2531"/>
              <a:gd name="T30" fmla="*/ 1254 w 1278"/>
              <a:gd name="T31" fmla="*/ 18 h 2531"/>
              <a:gd name="T32" fmla="*/ 1250 w 1278"/>
              <a:gd name="T33" fmla="*/ 17 h 2531"/>
              <a:gd name="T34" fmla="*/ 1248 w 1278"/>
              <a:gd name="T35" fmla="*/ 15 h 2531"/>
              <a:gd name="T36" fmla="*/ 1252 w 1278"/>
              <a:gd name="T37" fmla="*/ 9 h 2531"/>
              <a:gd name="T38" fmla="*/ 1252 w 1278"/>
              <a:gd name="T39" fmla="*/ 5 h 2531"/>
              <a:gd name="T40" fmla="*/ 1250 w 1278"/>
              <a:gd name="T41" fmla="*/ 3 h 2531"/>
              <a:gd name="T42" fmla="*/ 1245 w 1278"/>
              <a:gd name="T43" fmla="*/ 0 h 2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78" h="2531">
                <a:moveTo>
                  <a:pt x="31" y="2519"/>
                </a:moveTo>
                <a:lnTo>
                  <a:pt x="22" y="2522"/>
                </a:lnTo>
                <a:lnTo>
                  <a:pt x="18" y="2526"/>
                </a:lnTo>
                <a:lnTo>
                  <a:pt x="7" y="2526"/>
                </a:lnTo>
                <a:lnTo>
                  <a:pt x="6" y="2529"/>
                </a:lnTo>
                <a:lnTo>
                  <a:pt x="6" y="2531"/>
                </a:lnTo>
                <a:lnTo>
                  <a:pt x="0" y="2531"/>
                </a:lnTo>
                <a:moveTo>
                  <a:pt x="1278" y="22"/>
                </a:moveTo>
                <a:lnTo>
                  <a:pt x="1276" y="22"/>
                </a:lnTo>
                <a:lnTo>
                  <a:pt x="1275" y="20"/>
                </a:lnTo>
                <a:lnTo>
                  <a:pt x="1272" y="18"/>
                </a:lnTo>
                <a:lnTo>
                  <a:pt x="1265" y="18"/>
                </a:lnTo>
                <a:lnTo>
                  <a:pt x="1263" y="14"/>
                </a:lnTo>
                <a:lnTo>
                  <a:pt x="1260" y="13"/>
                </a:lnTo>
                <a:lnTo>
                  <a:pt x="1256" y="15"/>
                </a:lnTo>
                <a:lnTo>
                  <a:pt x="1254" y="18"/>
                </a:lnTo>
                <a:lnTo>
                  <a:pt x="1250" y="17"/>
                </a:lnTo>
                <a:lnTo>
                  <a:pt x="1248" y="15"/>
                </a:lnTo>
                <a:lnTo>
                  <a:pt x="1252" y="9"/>
                </a:lnTo>
                <a:lnTo>
                  <a:pt x="1252" y="5"/>
                </a:lnTo>
                <a:lnTo>
                  <a:pt x="1250" y="3"/>
                </a:lnTo>
                <a:lnTo>
                  <a:pt x="124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5" name="Freeform 910"/>
          <p:cNvSpPr>
            <a:spLocks/>
          </p:cNvSpPr>
          <p:nvPr/>
        </p:nvSpPr>
        <p:spPr bwMode="auto">
          <a:xfrm>
            <a:off x="4406900" y="5254626"/>
            <a:ext cx="4763" cy="17463"/>
          </a:xfrm>
          <a:custGeom>
            <a:avLst/>
            <a:gdLst>
              <a:gd name="T0" fmla="*/ 0 w 3"/>
              <a:gd name="T1" fmla="*/ 0 h 11"/>
              <a:gd name="T2" fmla="*/ 3 w 3"/>
              <a:gd name="T3" fmla="*/ 4 h 11"/>
              <a:gd name="T4" fmla="*/ 1 w 3"/>
              <a:gd name="T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11">
                <a:moveTo>
                  <a:pt x="0" y="0"/>
                </a:moveTo>
                <a:lnTo>
                  <a:pt x="3" y="4"/>
                </a:lnTo>
                <a:lnTo>
                  <a:pt x="1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6" name="Freeform 911"/>
          <p:cNvSpPr>
            <a:spLocks noEditPoints="1"/>
          </p:cNvSpPr>
          <p:nvPr/>
        </p:nvSpPr>
        <p:spPr bwMode="auto">
          <a:xfrm>
            <a:off x="4633913" y="773113"/>
            <a:ext cx="2982913" cy="5499100"/>
          </a:xfrm>
          <a:custGeom>
            <a:avLst/>
            <a:gdLst>
              <a:gd name="T0" fmla="*/ 1879 w 1879"/>
              <a:gd name="T1" fmla="*/ 41 h 3464"/>
              <a:gd name="T2" fmla="*/ 1877 w 1879"/>
              <a:gd name="T3" fmla="*/ 39 h 3464"/>
              <a:gd name="T4" fmla="*/ 1873 w 1879"/>
              <a:gd name="T5" fmla="*/ 38 h 3464"/>
              <a:gd name="T6" fmla="*/ 1869 w 1879"/>
              <a:gd name="T7" fmla="*/ 37 h 3464"/>
              <a:gd name="T8" fmla="*/ 1862 w 1879"/>
              <a:gd name="T9" fmla="*/ 33 h 3464"/>
              <a:gd name="T10" fmla="*/ 1860 w 1879"/>
              <a:gd name="T11" fmla="*/ 30 h 3464"/>
              <a:gd name="T12" fmla="*/ 1860 w 1879"/>
              <a:gd name="T13" fmla="*/ 20 h 3464"/>
              <a:gd name="T14" fmla="*/ 1858 w 1879"/>
              <a:gd name="T15" fmla="*/ 18 h 3464"/>
              <a:gd name="T16" fmla="*/ 1856 w 1879"/>
              <a:gd name="T17" fmla="*/ 16 h 3464"/>
              <a:gd name="T18" fmla="*/ 1852 w 1879"/>
              <a:gd name="T19" fmla="*/ 16 h 3464"/>
              <a:gd name="T20" fmla="*/ 1853 w 1879"/>
              <a:gd name="T21" fmla="*/ 11 h 3464"/>
              <a:gd name="T22" fmla="*/ 1856 w 1879"/>
              <a:gd name="T23" fmla="*/ 5 h 3464"/>
              <a:gd name="T24" fmla="*/ 1856 w 1879"/>
              <a:gd name="T25" fmla="*/ 1 h 3464"/>
              <a:gd name="T26" fmla="*/ 1856 w 1879"/>
              <a:gd name="T27" fmla="*/ 0 h 3464"/>
              <a:gd name="T28" fmla="*/ 0 w 1879"/>
              <a:gd name="T29" fmla="*/ 3464 h 3464"/>
              <a:gd name="T30" fmla="*/ 1 w 1879"/>
              <a:gd name="T31" fmla="*/ 3464 h 3464"/>
              <a:gd name="T32" fmla="*/ 3 w 1879"/>
              <a:gd name="T33" fmla="*/ 3458 h 3464"/>
              <a:gd name="T34" fmla="*/ 7 w 1879"/>
              <a:gd name="T35" fmla="*/ 3457 h 3464"/>
              <a:gd name="T36" fmla="*/ 7 w 1879"/>
              <a:gd name="T37" fmla="*/ 3455 h 3464"/>
              <a:gd name="T38" fmla="*/ 10 w 1879"/>
              <a:gd name="T39" fmla="*/ 3455 h 3464"/>
              <a:gd name="T40" fmla="*/ 12 w 1879"/>
              <a:gd name="T41" fmla="*/ 3455 h 3464"/>
              <a:gd name="T42" fmla="*/ 14 w 1879"/>
              <a:gd name="T43" fmla="*/ 3457 h 3464"/>
              <a:gd name="T44" fmla="*/ 16 w 1879"/>
              <a:gd name="T45" fmla="*/ 3454 h 3464"/>
              <a:gd name="T46" fmla="*/ 19 w 1879"/>
              <a:gd name="T47" fmla="*/ 3453 h 3464"/>
              <a:gd name="T48" fmla="*/ 19 w 1879"/>
              <a:gd name="T49" fmla="*/ 3451 h 3464"/>
              <a:gd name="T50" fmla="*/ 21 w 1879"/>
              <a:gd name="T51" fmla="*/ 3450 h 3464"/>
              <a:gd name="T52" fmla="*/ 23 w 1879"/>
              <a:gd name="T53" fmla="*/ 3450 h 3464"/>
              <a:gd name="T54" fmla="*/ 31 w 1879"/>
              <a:gd name="T55" fmla="*/ 3447 h 3464"/>
              <a:gd name="T56" fmla="*/ 34 w 1879"/>
              <a:gd name="T57" fmla="*/ 3446 h 3464"/>
              <a:gd name="T58" fmla="*/ 36 w 1879"/>
              <a:gd name="T59" fmla="*/ 3446 h 3464"/>
              <a:gd name="T60" fmla="*/ 37 w 1879"/>
              <a:gd name="T61" fmla="*/ 3442 h 3464"/>
              <a:gd name="T62" fmla="*/ 38 w 1879"/>
              <a:gd name="T63" fmla="*/ 3440 h 3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79" h="3464">
                <a:moveTo>
                  <a:pt x="1879" y="41"/>
                </a:moveTo>
                <a:lnTo>
                  <a:pt x="1877" y="39"/>
                </a:lnTo>
                <a:lnTo>
                  <a:pt x="1873" y="38"/>
                </a:lnTo>
                <a:lnTo>
                  <a:pt x="1869" y="37"/>
                </a:lnTo>
                <a:lnTo>
                  <a:pt x="1862" y="33"/>
                </a:lnTo>
                <a:lnTo>
                  <a:pt x="1860" y="30"/>
                </a:lnTo>
                <a:lnTo>
                  <a:pt x="1860" y="20"/>
                </a:lnTo>
                <a:lnTo>
                  <a:pt x="1858" y="18"/>
                </a:lnTo>
                <a:lnTo>
                  <a:pt x="1856" y="16"/>
                </a:lnTo>
                <a:lnTo>
                  <a:pt x="1852" y="16"/>
                </a:lnTo>
                <a:lnTo>
                  <a:pt x="1853" y="11"/>
                </a:lnTo>
                <a:lnTo>
                  <a:pt x="1856" y="5"/>
                </a:lnTo>
                <a:lnTo>
                  <a:pt x="1856" y="1"/>
                </a:lnTo>
                <a:lnTo>
                  <a:pt x="1856" y="0"/>
                </a:lnTo>
                <a:moveTo>
                  <a:pt x="0" y="3464"/>
                </a:moveTo>
                <a:lnTo>
                  <a:pt x="1" y="3464"/>
                </a:lnTo>
                <a:lnTo>
                  <a:pt x="3" y="3458"/>
                </a:lnTo>
                <a:lnTo>
                  <a:pt x="7" y="3457"/>
                </a:lnTo>
                <a:lnTo>
                  <a:pt x="7" y="3455"/>
                </a:lnTo>
                <a:lnTo>
                  <a:pt x="10" y="3455"/>
                </a:lnTo>
                <a:lnTo>
                  <a:pt x="12" y="3455"/>
                </a:lnTo>
                <a:lnTo>
                  <a:pt x="14" y="3457"/>
                </a:lnTo>
                <a:lnTo>
                  <a:pt x="16" y="3454"/>
                </a:lnTo>
                <a:lnTo>
                  <a:pt x="19" y="3453"/>
                </a:lnTo>
                <a:lnTo>
                  <a:pt x="19" y="3451"/>
                </a:lnTo>
                <a:lnTo>
                  <a:pt x="21" y="3450"/>
                </a:lnTo>
                <a:lnTo>
                  <a:pt x="23" y="3450"/>
                </a:lnTo>
                <a:lnTo>
                  <a:pt x="31" y="3447"/>
                </a:lnTo>
                <a:lnTo>
                  <a:pt x="34" y="3446"/>
                </a:lnTo>
                <a:lnTo>
                  <a:pt x="36" y="3446"/>
                </a:lnTo>
                <a:lnTo>
                  <a:pt x="37" y="3442"/>
                </a:lnTo>
                <a:lnTo>
                  <a:pt x="38" y="34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7" name="Freeform 912"/>
          <p:cNvSpPr>
            <a:spLocks/>
          </p:cNvSpPr>
          <p:nvPr/>
        </p:nvSpPr>
        <p:spPr bwMode="auto">
          <a:xfrm>
            <a:off x="4251325" y="4811713"/>
            <a:ext cx="9525" cy="20638"/>
          </a:xfrm>
          <a:custGeom>
            <a:avLst/>
            <a:gdLst>
              <a:gd name="T0" fmla="*/ 6 w 6"/>
              <a:gd name="T1" fmla="*/ 13 h 13"/>
              <a:gd name="T2" fmla="*/ 6 w 6"/>
              <a:gd name="T3" fmla="*/ 11 h 13"/>
              <a:gd name="T4" fmla="*/ 5 w 6"/>
              <a:gd name="T5" fmla="*/ 6 h 13"/>
              <a:gd name="T6" fmla="*/ 4 w 6"/>
              <a:gd name="T7" fmla="*/ 3 h 13"/>
              <a:gd name="T8" fmla="*/ 1 w 6"/>
              <a:gd name="T9" fmla="*/ 2 h 13"/>
              <a:gd name="T10" fmla="*/ 0 w 6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13">
                <a:moveTo>
                  <a:pt x="6" y="13"/>
                </a:moveTo>
                <a:lnTo>
                  <a:pt x="6" y="11"/>
                </a:lnTo>
                <a:lnTo>
                  <a:pt x="5" y="6"/>
                </a:lnTo>
                <a:lnTo>
                  <a:pt x="4" y="3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8" name="Freeform 913"/>
          <p:cNvSpPr>
            <a:spLocks noEditPoints="1"/>
          </p:cNvSpPr>
          <p:nvPr/>
        </p:nvSpPr>
        <p:spPr bwMode="auto">
          <a:xfrm>
            <a:off x="4870450" y="4667251"/>
            <a:ext cx="303213" cy="831850"/>
          </a:xfrm>
          <a:custGeom>
            <a:avLst/>
            <a:gdLst>
              <a:gd name="T0" fmla="*/ 166 w 191"/>
              <a:gd name="T1" fmla="*/ 0 h 524"/>
              <a:gd name="T2" fmla="*/ 168 w 191"/>
              <a:gd name="T3" fmla="*/ 6 h 524"/>
              <a:gd name="T4" fmla="*/ 161 w 191"/>
              <a:gd name="T5" fmla="*/ 12 h 524"/>
              <a:gd name="T6" fmla="*/ 161 w 191"/>
              <a:gd name="T7" fmla="*/ 14 h 524"/>
              <a:gd name="T8" fmla="*/ 165 w 191"/>
              <a:gd name="T9" fmla="*/ 21 h 524"/>
              <a:gd name="T10" fmla="*/ 166 w 191"/>
              <a:gd name="T11" fmla="*/ 30 h 524"/>
              <a:gd name="T12" fmla="*/ 166 w 191"/>
              <a:gd name="T13" fmla="*/ 36 h 524"/>
              <a:gd name="T14" fmla="*/ 168 w 191"/>
              <a:gd name="T15" fmla="*/ 40 h 524"/>
              <a:gd name="T16" fmla="*/ 168 w 191"/>
              <a:gd name="T17" fmla="*/ 42 h 524"/>
              <a:gd name="T18" fmla="*/ 166 w 191"/>
              <a:gd name="T19" fmla="*/ 44 h 524"/>
              <a:gd name="T20" fmla="*/ 165 w 191"/>
              <a:gd name="T21" fmla="*/ 49 h 524"/>
              <a:gd name="T22" fmla="*/ 168 w 191"/>
              <a:gd name="T23" fmla="*/ 53 h 524"/>
              <a:gd name="T24" fmla="*/ 174 w 191"/>
              <a:gd name="T25" fmla="*/ 61 h 524"/>
              <a:gd name="T26" fmla="*/ 177 w 191"/>
              <a:gd name="T27" fmla="*/ 64 h 524"/>
              <a:gd name="T28" fmla="*/ 177 w 191"/>
              <a:gd name="T29" fmla="*/ 66 h 524"/>
              <a:gd name="T30" fmla="*/ 178 w 191"/>
              <a:gd name="T31" fmla="*/ 66 h 524"/>
              <a:gd name="T32" fmla="*/ 183 w 191"/>
              <a:gd name="T33" fmla="*/ 67 h 524"/>
              <a:gd name="T34" fmla="*/ 184 w 191"/>
              <a:gd name="T35" fmla="*/ 67 h 524"/>
              <a:gd name="T36" fmla="*/ 188 w 191"/>
              <a:gd name="T37" fmla="*/ 75 h 524"/>
              <a:gd name="T38" fmla="*/ 191 w 191"/>
              <a:gd name="T39" fmla="*/ 78 h 524"/>
              <a:gd name="T40" fmla="*/ 191 w 191"/>
              <a:gd name="T41" fmla="*/ 82 h 524"/>
              <a:gd name="T42" fmla="*/ 187 w 191"/>
              <a:gd name="T43" fmla="*/ 86 h 524"/>
              <a:gd name="T44" fmla="*/ 189 w 191"/>
              <a:gd name="T45" fmla="*/ 91 h 524"/>
              <a:gd name="T46" fmla="*/ 189 w 191"/>
              <a:gd name="T47" fmla="*/ 94 h 524"/>
              <a:gd name="T48" fmla="*/ 0 w 191"/>
              <a:gd name="T49" fmla="*/ 364 h 524"/>
              <a:gd name="T50" fmla="*/ 1 w 191"/>
              <a:gd name="T51" fmla="*/ 363 h 524"/>
              <a:gd name="T52" fmla="*/ 7 w 191"/>
              <a:gd name="T53" fmla="*/ 360 h 524"/>
              <a:gd name="T54" fmla="*/ 8 w 191"/>
              <a:gd name="T55" fmla="*/ 356 h 524"/>
              <a:gd name="T56" fmla="*/ 8 w 191"/>
              <a:gd name="T57" fmla="*/ 353 h 524"/>
              <a:gd name="T58" fmla="*/ 9 w 191"/>
              <a:gd name="T59" fmla="*/ 352 h 524"/>
              <a:gd name="T60" fmla="*/ 11 w 191"/>
              <a:gd name="T61" fmla="*/ 348 h 524"/>
              <a:gd name="T62" fmla="*/ 17 w 191"/>
              <a:gd name="T63" fmla="*/ 346 h 524"/>
              <a:gd name="T64" fmla="*/ 23 w 191"/>
              <a:gd name="T65" fmla="*/ 344 h 524"/>
              <a:gd name="T66" fmla="*/ 24 w 191"/>
              <a:gd name="T67" fmla="*/ 341 h 524"/>
              <a:gd name="T68" fmla="*/ 26 w 191"/>
              <a:gd name="T69" fmla="*/ 340 h 524"/>
              <a:gd name="T70" fmla="*/ 34 w 191"/>
              <a:gd name="T71" fmla="*/ 333 h 524"/>
              <a:gd name="T72" fmla="*/ 35 w 191"/>
              <a:gd name="T73" fmla="*/ 333 h 524"/>
              <a:gd name="T74" fmla="*/ 37 w 191"/>
              <a:gd name="T75" fmla="*/ 329 h 524"/>
              <a:gd name="T76" fmla="*/ 43 w 191"/>
              <a:gd name="T77" fmla="*/ 325 h 524"/>
              <a:gd name="T78" fmla="*/ 49 w 191"/>
              <a:gd name="T79" fmla="*/ 325 h 524"/>
              <a:gd name="T80" fmla="*/ 50 w 191"/>
              <a:gd name="T81" fmla="*/ 315 h 524"/>
              <a:gd name="T82" fmla="*/ 52 w 191"/>
              <a:gd name="T83" fmla="*/ 315 h 524"/>
              <a:gd name="T84" fmla="*/ 53 w 191"/>
              <a:gd name="T85" fmla="*/ 311 h 524"/>
              <a:gd name="T86" fmla="*/ 52 w 191"/>
              <a:gd name="T87" fmla="*/ 303 h 524"/>
              <a:gd name="T88" fmla="*/ 53 w 191"/>
              <a:gd name="T89" fmla="*/ 300 h 524"/>
              <a:gd name="T90" fmla="*/ 161 w 191"/>
              <a:gd name="T91" fmla="*/ 524 h 524"/>
              <a:gd name="T92" fmla="*/ 161 w 191"/>
              <a:gd name="T93" fmla="*/ 524 h 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91" h="524">
                <a:moveTo>
                  <a:pt x="166" y="0"/>
                </a:moveTo>
                <a:lnTo>
                  <a:pt x="168" y="6"/>
                </a:lnTo>
                <a:lnTo>
                  <a:pt x="161" y="12"/>
                </a:lnTo>
                <a:lnTo>
                  <a:pt x="161" y="14"/>
                </a:lnTo>
                <a:lnTo>
                  <a:pt x="165" y="21"/>
                </a:lnTo>
                <a:lnTo>
                  <a:pt x="166" y="30"/>
                </a:lnTo>
                <a:lnTo>
                  <a:pt x="166" y="36"/>
                </a:lnTo>
                <a:lnTo>
                  <a:pt x="168" y="40"/>
                </a:lnTo>
                <a:lnTo>
                  <a:pt x="168" y="42"/>
                </a:lnTo>
                <a:lnTo>
                  <a:pt x="166" y="44"/>
                </a:lnTo>
                <a:lnTo>
                  <a:pt x="165" y="49"/>
                </a:lnTo>
                <a:lnTo>
                  <a:pt x="168" y="53"/>
                </a:lnTo>
                <a:lnTo>
                  <a:pt x="174" y="61"/>
                </a:lnTo>
                <a:lnTo>
                  <a:pt x="177" y="64"/>
                </a:lnTo>
                <a:lnTo>
                  <a:pt x="177" y="66"/>
                </a:lnTo>
                <a:lnTo>
                  <a:pt x="178" y="66"/>
                </a:lnTo>
                <a:lnTo>
                  <a:pt x="183" y="67"/>
                </a:lnTo>
                <a:lnTo>
                  <a:pt x="184" y="67"/>
                </a:lnTo>
                <a:lnTo>
                  <a:pt x="188" y="75"/>
                </a:lnTo>
                <a:lnTo>
                  <a:pt x="191" y="78"/>
                </a:lnTo>
                <a:lnTo>
                  <a:pt x="191" y="82"/>
                </a:lnTo>
                <a:lnTo>
                  <a:pt x="187" y="86"/>
                </a:lnTo>
                <a:lnTo>
                  <a:pt x="189" y="91"/>
                </a:lnTo>
                <a:lnTo>
                  <a:pt x="189" y="94"/>
                </a:lnTo>
                <a:moveTo>
                  <a:pt x="0" y="364"/>
                </a:moveTo>
                <a:lnTo>
                  <a:pt x="1" y="363"/>
                </a:lnTo>
                <a:lnTo>
                  <a:pt x="7" y="360"/>
                </a:lnTo>
                <a:lnTo>
                  <a:pt x="8" y="356"/>
                </a:lnTo>
                <a:lnTo>
                  <a:pt x="8" y="353"/>
                </a:lnTo>
                <a:lnTo>
                  <a:pt x="9" y="352"/>
                </a:lnTo>
                <a:lnTo>
                  <a:pt x="11" y="348"/>
                </a:lnTo>
                <a:lnTo>
                  <a:pt x="17" y="346"/>
                </a:lnTo>
                <a:lnTo>
                  <a:pt x="23" y="344"/>
                </a:lnTo>
                <a:lnTo>
                  <a:pt x="24" y="341"/>
                </a:lnTo>
                <a:lnTo>
                  <a:pt x="26" y="340"/>
                </a:lnTo>
                <a:lnTo>
                  <a:pt x="34" y="333"/>
                </a:lnTo>
                <a:lnTo>
                  <a:pt x="35" y="333"/>
                </a:lnTo>
                <a:lnTo>
                  <a:pt x="37" y="329"/>
                </a:lnTo>
                <a:lnTo>
                  <a:pt x="43" y="325"/>
                </a:lnTo>
                <a:lnTo>
                  <a:pt x="49" y="325"/>
                </a:lnTo>
                <a:lnTo>
                  <a:pt x="50" y="315"/>
                </a:lnTo>
                <a:lnTo>
                  <a:pt x="52" y="315"/>
                </a:lnTo>
                <a:lnTo>
                  <a:pt x="53" y="311"/>
                </a:lnTo>
                <a:lnTo>
                  <a:pt x="52" y="303"/>
                </a:lnTo>
                <a:lnTo>
                  <a:pt x="53" y="300"/>
                </a:lnTo>
                <a:moveTo>
                  <a:pt x="161" y="524"/>
                </a:moveTo>
                <a:lnTo>
                  <a:pt x="161" y="52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9" name="Freeform 914"/>
          <p:cNvSpPr>
            <a:spLocks noEditPoints="1"/>
          </p:cNvSpPr>
          <p:nvPr/>
        </p:nvSpPr>
        <p:spPr bwMode="auto">
          <a:xfrm>
            <a:off x="4360863" y="5548313"/>
            <a:ext cx="765175" cy="263525"/>
          </a:xfrm>
          <a:custGeom>
            <a:avLst/>
            <a:gdLst>
              <a:gd name="T0" fmla="*/ 464 w 482"/>
              <a:gd name="T1" fmla="*/ 143 h 166"/>
              <a:gd name="T2" fmla="*/ 469 w 482"/>
              <a:gd name="T3" fmla="*/ 151 h 166"/>
              <a:gd name="T4" fmla="*/ 476 w 482"/>
              <a:gd name="T5" fmla="*/ 154 h 166"/>
              <a:gd name="T6" fmla="*/ 478 w 482"/>
              <a:gd name="T7" fmla="*/ 156 h 166"/>
              <a:gd name="T8" fmla="*/ 479 w 482"/>
              <a:gd name="T9" fmla="*/ 157 h 166"/>
              <a:gd name="T10" fmla="*/ 480 w 482"/>
              <a:gd name="T11" fmla="*/ 160 h 166"/>
              <a:gd name="T12" fmla="*/ 482 w 482"/>
              <a:gd name="T13" fmla="*/ 161 h 166"/>
              <a:gd name="T14" fmla="*/ 482 w 482"/>
              <a:gd name="T15" fmla="*/ 162 h 166"/>
              <a:gd name="T16" fmla="*/ 482 w 482"/>
              <a:gd name="T17" fmla="*/ 165 h 166"/>
              <a:gd name="T18" fmla="*/ 482 w 482"/>
              <a:gd name="T19" fmla="*/ 166 h 166"/>
              <a:gd name="T20" fmla="*/ 8 w 482"/>
              <a:gd name="T21" fmla="*/ 14 h 166"/>
              <a:gd name="T22" fmla="*/ 6 w 482"/>
              <a:gd name="T23" fmla="*/ 8 h 166"/>
              <a:gd name="T24" fmla="*/ 0 w 482"/>
              <a:gd name="T25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82" h="166">
                <a:moveTo>
                  <a:pt x="464" y="143"/>
                </a:moveTo>
                <a:lnTo>
                  <a:pt x="469" y="151"/>
                </a:lnTo>
                <a:lnTo>
                  <a:pt x="476" y="154"/>
                </a:lnTo>
                <a:lnTo>
                  <a:pt x="478" y="156"/>
                </a:lnTo>
                <a:lnTo>
                  <a:pt x="479" y="157"/>
                </a:lnTo>
                <a:lnTo>
                  <a:pt x="480" y="160"/>
                </a:lnTo>
                <a:lnTo>
                  <a:pt x="482" y="161"/>
                </a:lnTo>
                <a:lnTo>
                  <a:pt x="482" y="162"/>
                </a:lnTo>
                <a:lnTo>
                  <a:pt x="482" y="165"/>
                </a:lnTo>
                <a:lnTo>
                  <a:pt x="482" y="166"/>
                </a:lnTo>
                <a:moveTo>
                  <a:pt x="8" y="14"/>
                </a:moveTo>
                <a:lnTo>
                  <a:pt x="6" y="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0" name="Freeform 915"/>
          <p:cNvSpPr>
            <a:spLocks/>
          </p:cNvSpPr>
          <p:nvPr/>
        </p:nvSpPr>
        <p:spPr bwMode="auto">
          <a:xfrm>
            <a:off x="7327900" y="1028701"/>
            <a:ext cx="130175" cy="82550"/>
          </a:xfrm>
          <a:custGeom>
            <a:avLst/>
            <a:gdLst>
              <a:gd name="T0" fmla="*/ 82 w 82"/>
              <a:gd name="T1" fmla="*/ 50 h 52"/>
              <a:gd name="T2" fmla="*/ 74 w 82"/>
              <a:gd name="T3" fmla="*/ 49 h 52"/>
              <a:gd name="T4" fmla="*/ 71 w 82"/>
              <a:gd name="T5" fmla="*/ 49 h 52"/>
              <a:gd name="T6" fmla="*/ 66 w 82"/>
              <a:gd name="T7" fmla="*/ 52 h 52"/>
              <a:gd name="T8" fmla="*/ 64 w 82"/>
              <a:gd name="T9" fmla="*/ 50 h 52"/>
              <a:gd name="T10" fmla="*/ 60 w 82"/>
              <a:gd name="T11" fmla="*/ 49 h 52"/>
              <a:gd name="T12" fmla="*/ 51 w 82"/>
              <a:gd name="T13" fmla="*/ 43 h 52"/>
              <a:gd name="T14" fmla="*/ 37 w 82"/>
              <a:gd name="T15" fmla="*/ 41 h 52"/>
              <a:gd name="T16" fmla="*/ 33 w 82"/>
              <a:gd name="T17" fmla="*/ 42 h 52"/>
              <a:gd name="T18" fmla="*/ 30 w 82"/>
              <a:gd name="T19" fmla="*/ 41 h 52"/>
              <a:gd name="T20" fmla="*/ 17 w 82"/>
              <a:gd name="T21" fmla="*/ 35 h 52"/>
              <a:gd name="T22" fmla="*/ 15 w 82"/>
              <a:gd name="T23" fmla="*/ 35 h 52"/>
              <a:gd name="T24" fmla="*/ 7 w 82"/>
              <a:gd name="T25" fmla="*/ 30 h 52"/>
              <a:gd name="T26" fmla="*/ 4 w 82"/>
              <a:gd name="T27" fmla="*/ 24 h 52"/>
              <a:gd name="T28" fmla="*/ 0 w 82"/>
              <a:gd name="T29" fmla="*/ 13 h 52"/>
              <a:gd name="T30" fmla="*/ 0 w 82"/>
              <a:gd name="T31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" h="52">
                <a:moveTo>
                  <a:pt x="82" y="50"/>
                </a:moveTo>
                <a:lnTo>
                  <a:pt x="74" y="49"/>
                </a:lnTo>
                <a:lnTo>
                  <a:pt x="71" y="49"/>
                </a:lnTo>
                <a:lnTo>
                  <a:pt x="66" y="52"/>
                </a:lnTo>
                <a:lnTo>
                  <a:pt x="64" y="50"/>
                </a:lnTo>
                <a:lnTo>
                  <a:pt x="60" y="49"/>
                </a:lnTo>
                <a:lnTo>
                  <a:pt x="51" y="43"/>
                </a:lnTo>
                <a:lnTo>
                  <a:pt x="37" y="41"/>
                </a:lnTo>
                <a:lnTo>
                  <a:pt x="33" y="42"/>
                </a:lnTo>
                <a:lnTo>
                  <a:pt x="30" y="41"/>
                </a:lnTo>
                <a:lnTo>
                  <a:pt x="17" y="35"/>
                </a:lnTo>
                <a:lnTo>
                  <a:pt x="15" y="35"/>
                </a:lnTo>
                <a:lnTo>
                  <a:pt x="7" y="30"/>
                </a:lnTo>
                <a:lnTo>
                  <a:pt x="4" y="24"/>
                </a:lnTo>
                <a:lnTo>
                  <a:pt x="0" y="1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1" name="Freeform 916"/>
          <p:cNvSpPr>
            <a:spLocks noEditPoints="1"/>
          </p:cNvSpPr>
          <p:nvPr/>
        </p:nvSpPr>
        <p:spPr bwMode="auto">
          <a:xfrm>
            <a:off x="4984750" y="3249613"/>
            <a:ext cx="671513" cy="2701925"/>
          </a:xfrm>
          <a:custGeom>
            <a:avLst/>
            <a:gdLst>
              <a:gd name="T0" fmla="*/ 0 w 423"/>
              <a:gd name="T1" fmla="*/ 1215 h 1702"/>
              <a:gd name="T2" fmla="*/ 1 w 423"/>
              <a:gd name="T3" fmla="*/ 1215 h 1702"/>
              <a:gd name="T4" fmla="*/ 4 w 423"/>
              <a:gd name="T5" fmla="*/ 1215 h 1702"/>
              <a:gd name="T6" fmla="*/ 7 w 423"/>
              <a:gd name="T7" fmla="*/ 1216 h 1702"/>
              <a:gd name="T8" fmla="*/ 12 w 423"/>
              <a:gd name="T9" fmla="*/ 1223 h 1702"/>
              <a:gd name="T10" fmla="*/ 21 w 423"/>
              <a:gd name="T11" fmla="*/ 1227 h 1702"/>
              <a:gd name="T12" fmla="*/ 23 w 423"/>
              <a:gd name="T13" fmla="*/ 1226 h 1702"/>
              <a:gd name="T14" fmla="*/ 29 w 423"/>
              <a:gd name="T15" fmla="*/ 1226 h 1702"/>
              <a:gd name="T16" fmla="*/ 31 w 423"/>
              <a:gd name="T17" fmla="*/ 1229 h 1702"/>
              <a:gd name="T18" fmla="*/ 33 w 423"/>
              <a:gd name="T19" fmla="*/ 1233 h 1702"/>
              <a:gd name="T20" fmla="*/ 34 w 423"/>
              <a:gd name="T21" fmla="*/ 1235 h 1702"/>
              <a:gd name="T22" fmla="*/ 38 w 423"/>
              <a:gd name="T23" fmla="*/ 1237 h 1702"/>
              <a:gd name="T24" fmla="*/ 41 w 423"/>
              <a:gd name="T25" fmla="*/ 1237 h 1702"/>
              <a:gd name="T26" fmla="*/ 42 w 423"/>
              <a:gd name="T27" fmla="*/ 1237 h 1702"/>
              <a:gd name="T28" fmla="*/ 46 w 423"/>
              <a:gd name="T29" fmla="*/ 1235 h 1702"/>
              <a:gd name="T30" fmla="*/ 51 w 423"/>
              <a:gd name="T31" fmla="*/ 1234 h 1702"/>
              <a:gd name="T32" fmla="*/ 57 w 423"/>
              <a:gd name="T33" fmla="*/ 1235 h 1702"/>
              <a:gd name="T34" fmla="*/ 66 w 423"/>
              <a:gd name="T35" fmla="*/ 1234 h 1702"/>
              <a:gd name="T36" fmla="*/ 71 w 423"/>
              <a:gd name="T37" fmla="*/ 1235 h 1702"/>
              <a:gd name="T38" fmla="*/ 74 w 423"/>
              <a:gd name="T39" fmla="*/ 1237 h 1702"/>
              <a:gd name="T40" fmla="*/ 75 w 423"/>
              <a:gd name="T41" fmla="*/ 1238 h 1702"/>
              <a:gd name="T42" fmla="*/ 76 w 423"/>
              <a:gd name="T43" fmla="*/ 1239 h 1702"/>
              <a:gd name="T44" fmla="*/ 81 w 423"/>
              <a:gd name="T45" fmla="*/ 1239 h 1702"/>
              <a:gd name="T46" fmla="*/ 82 w 423"/>
              <a:gd name="T47" fmla="*/ 1239 h 1702"/>
              <a:gd name="T48" fmla="*/ 85 w 423"/>
              <a:gd name="T49" fmla="*/ 1241 h 1702"/>
              <a:gd name="T50" fmla="*/ 89 w 423"/>
              <a:gd name="T51" fmla="*/ 1244 h 1702"/>
              <a:gd name="T52" fmla="*/ 90 w 423"/>
              <a:gd name="T53" fmla="*/ 1244 h 1702"/>
              <a:gd name="T54" fmla="*/ 98 w 423"/>
              <a:gd name="T55" fmla="*/ 1246 h 1702"/>
              <a:gd name="T56" fmla="*/ 102 w 423"/>
              <a:gd name="T57" fmla="*/ 1249 h 1702"/>
              <a:gd name="T58" fmla="*/ 102 w 423"/>
              <a:gd name="T59" fmla="*/ 1253 h 1702"/>
              <a:gd name="T60" fmla="*/ 419 w 423"/>
              <a:gd name="T61" fmla="*/ 0 h 1702"/>
              <a:gd name="T62" fmla="*/ 419 w 423"/>
              <a:gd name="T63" fmla="*/ 3 h 1702"/>
              <a:gd name="T64" fmla="*/ 418 w 423"/>
              <a:gd name="T65" fmla="*/ 4 h 1702"/>
              <a:gd name="T66" fmla="*/ 416 w 423"/>
              <a:gd name="T67" fmla="*/ 7 h 1702"/>
              <a:gd name="T68" fmla="*/ 415 w 423"/>
              <a:gd name="T69" fmla="*/ 15 h 1702"/>
              <a:gd name="T70" fmla="*/ 415 w 423"/>
              <a:gd name="T71" fmla="*/ 19 h 1702"/>
              <a:gd name="T72" fmla="*/ 416 w 423"/>
              <a:gd name="T73" fmla="*/ 19 h 1702"/>
              <a:gd name="T74" fmla="*/ 419 w 423"/>
              <a:gd name="T75" fmla="*/ 18 h 1702"/>
              <a:gd name="T76" fmla="*/ 422 w 423"/>
              <a:gd name="T77" fmla="*/ 19 h 1702"/>
              <a:gd name="T78" fmla="*/ 423 w 423"/>
              <a:gd name="T79" fmla="*/ 22 h 1702"/>
              <a:gd name="T80" fmla="*/ 222 w 423"/>
              <a:gd name="T81" fmla="*/ 1700 h 1702"/>
              <a:gd name="T82" fmla="*/ 224 w 423"/>
              <a:gd name="T83" fmla="*/ 1702 h 17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23" h="1702">
                <a:moveTo>
                  <a:pt x="0" y="1215"/>
                </a:moveTo>
                <a:lnTo>
                  <a:pt x="1" y="1215"/>
                </a:lnTo>
                <a:lnTo>
                  <a:pt x="4" y="1215"/>
                </a:lnTo>
                <a:lnTo>
                  <a:pt x="7" y="1216"/>
                </a:lnTo>
                <a:lnTo>
                  <a:pt x="12" y="1223"/>
                </a:lnTo>
                <a:lnTo>
                  <a:pt x="21" y="1227"/>
                </a:lnTo>
                <a:lnTo>
                  <a:pt x="23" y="1226"/>
                </a:lnTo>
                <a:lnTo>
                  <a:pt x="29" y="1226"/>
                </a:lnTo>
                <a:lnTo>
                  <a:pt x="31" y="1229"/>
                </a:lnTo>
                <a:lnTo>
                  <a:pt x="33" y="1233"/>
                </a:lnTo>
                <a:lnTo>
                  <a:pt x="34" y="1235"/>
                </a:lnTo>
                <a:lnTo>
                  <a:pt x="38" y="1237"/>
                </a:lnTo>
                <a:lnTo>
                  <a:pt x="41" y="1237"/>
                </a:lnTo>
                <a:lnTo>
                  <a:pt x="42" y="1237"/>
                </a:lnTo>
                <a:lnTo>
                  <a:pt x="46" y="1235"/>
                </a:lnTo>
                <a:lnTo>
                  <a:pt x="51" y="1234"/>
                </a:lnTo>
                <a:lnTo>
                  <a:pt x="57" y="1235"/>
                </a:lnTo>
                <a:lnTo>
                  <a:pt x="66" y="1234"/>
                </a:lnTo>
                <a:lnTo>
                  <a:pt x="71" y="1235"/>
                </a:lnTo>
                <a:lnTo>
                  <a:pt x="74" y="1237"/>
                </a:lnTo>
                <a:lnTo>
                  <a:pt x="75" y="1238"/>
                </a:lnTo>
                <a:lnTo>
                  <a:pt x="76" y="1239"/>
                </a:lnTo>
                <a:lnTo>
                  <a:pt x="81" y="1239"/>
                </a:lnTo>
                <a:lnTo>
                  <a:pt x="82" y="1239"/>
                </a:lnTo>
                <a:lnTo>
                  <a:pt x="85" y="1241"/>
                </a:lnTo>
                <a:lnTo>
                  <a:pt x="89" y="1244"/>
                </a:lnTo>
                <a:lnTo>
                  <a:pt x="90" y="1244"/>
                </a:lnTo>
                <a:lnTo>
                  <a:pt x="98" y="1246"/>
                </a:lnTo>
                <a:lnTo>
                  <a:pt x="102" y="1249"/>
                </a:lnTo>
                <a:lnTo>
                  <a:pt x="102" y="1253"/>
                </a:lnTo>
                <a:moveTo>
                  <a:pt x="419" y="0"/>
                </a:moveTo>
                <a:lnTo>
                  <a:pt x="419" y="3"/>
                </a:lnTo>
                <a:lnTo>
                  <a:pt x="418" y="4"/>
                </a:lnTo>
                <a:lnTo>
                  <a:pt x="416" y="7"/>
                </a:lnTo>
                <a:lnTo>
                  <a:pt x="415" y="15"/>
                </a:lnTo>
                <a:lnTo>
                  <a:pt x="415" y="19"/>
                </a:lnTo>
                <a:lnTo>
                  <a:pt x="416" y="19"/>
                </a:lnTo>
                <a:lnTo>
                  <a:pt x="419" y="18"/>
                </a:lnTo>
                <a:lnTo>
                  <a:pt x="422" y="19"/>
                </a:lnTo>
                <a:lnTo>
                  <a:pt x="423" y="22"/>
                </a:lnTo>
                <a:moveTo>
                  <a:pt x="222" y="1700"/>
                </a:moveTo>
                <a:lnTo>
                  <a:pt x="224" y="170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2" name="Freeform 917"/>
          <p:cNvSpPr>
            <a:spLocks noEditPoints="1"/>
          </p:cNvSpPr>
          <p:nvPr/>
        </p:nvSpPr>
        <p:spPr bwMode="auto">
          <a:xfrm>
            <a:off x="4954588" y="3338513"/>
            <a:ext cx="884238" cy="1839913"/>
          </a:xfrm>
          <a:custGeom>
            <a:avLst/>
            <a:gdLst>
              <a:gd name="T0" fmla="*/ 0 w 557"/>
              <a:gd name="T1" fmla="*/ 1137 h 1159"/>
              <a:gd name="T2" fmla="*/ 15 w 557"/>
              <a:gd name="T3" fmla="*/ 1149 h 1159"/>
              <a:gd name="T4" fmla="*/ 16 w 557"/>
              <a:gd name="T5" fmla="*/ 1153 h 1159"/>
              <a:gd name="T6" fmla="*/ 19 w 557"/>
              <a:gd name="T7" fmla="*/ 1159 h 1159"/>
              <a:gd name="T8" fmla="*/ 554 w 557"/>
              <a:gd name="T9" fmla="*/ 0 h 1159"/>
              <a:gd name="T10" fmla="*/ 554 w 557"/>
              <a:gd name="T11" fmla="*/ 1 h 1159"/>
              <a:gd name="T12" fmla="*/ 557 w 557"/>
              <a:gd name="T13" fmla="*/ 8 h 1159"/>
              <a:gd name="T14" fmla="*/ 557 w 557"/>
              <a:gd name="T15" fmla="*/ 15 h 1159"/>
              <a:gd name="T16" fmla="*/ 554 w 557"/>
              <a:gd name="T17" fmla="*/ 18 h 1159"/>
              <a:gd name="T18" fmla="*/ 551 w 557"/>
              <a:gd name="T19" fmla="*/ 26 h 1159"/>
              <a:gd name="T20" fmla="*/ 548 w 557"/>
              <a:gd name="T21" fmla="*/ 28 h 1159"/>
              <a:gd name="T22" fmla="*/ 547 w 557"/>
              <a:gd name="T23" fmla="*/ 31 h 1159"/>
              <a:gd name="T24" fmla="*/ 546 w 557"/>
              <a:gd name="T25" fmla="*/ 34 h 1159"/>
              <a:gd name="T26" fmla="*/ 547 w 557"/>
              <a:gd name="T27" fmla="*/ 35 h 1159"/>
              <a:gd name="T28" fmla="*/ 551 w 557"/>
              <a:gd name="T29" fmla="*/ 38 h 1159"/>
              <a:gd name="T30" fmla="*/ 554 w 557"/>
              <a:gd name="T31" fmla="*/ 45 h 1159"/>
              <a:gd name="T32" fmla="*/ 555 w 557"/>
              <a:gd name="T33" fmla="*/ 52 h 1159"/>
              <a:gd name="T34" fmla="*/ 554 w 557"/>
              <a:gd name="T35" fmla="*/ 56 h 1159"/>
              <a:gd name="T36" fmla="*/ 553 w 557"/>
              <a:gd name="T37" fmla="*/ 63 h 1159"/>
              <a:gd name="T38" fmla="*/ 547 w 557"/>
              <a:gd name="T39" fmla="*/ 72 h 1159"/>
              <a:gd name="T40" fmla="*/ 546 w 557"/>
              <a:gd name="T41" fmla="*/ 79 h 1159"/>
              <a:gd name="T42" fmla="*/ 539 w 557"/>
              <a:gd name="T43" fmla="*/ 91 h 1159"/>
              <a:gd name="T44" fmla="*/ 538 w 557"/>
              <a:gd name="T45" fmla="*/ 97 h 1159"/>
              <a:gd name="T46" fmla="*/ 533 w 557"/>
              <a:gd name="T47" fmla="*/ 108 h 1159"/>
              <a:gd name="T48" fmla="*/ 527 w 557"/>
              <a:gd name="T49" fmla="*/ 117 h 1159"/>
              <a:gd name="T50" fmla="*/ 525 w 557"/>
              <a:gd name="T51" fmla="*/ 118 h 1159"/>
              <a:gd name="T52" fmla="*/ 524 w 557"/>
              <a:gd name="T53" fmla="*/ 121 h 1159"/>
              <a:gd name="T54" fmla="*/ 523 w 557"/>
              <a:gd name="T55" fmla="*/ 124 h 1159"/>
              <a:gd name="T56" fmla="*/ 520 w 557"/>
              <a:gd name="T57" fmla="*/ 132 h 1159"/>
              <a:gd name="T58" fmla="*/ 517 w 557"/>
              <a:gd name="T59" fmla="*/ 135 h 1159"/>
              <a:gd name="T60" fmla="*/ 514 w 557"/>
              <a:gd name="T61" fmla="*/ 136 h 1159"/>
              <a:gd name="T62" fmla="*/ 508 w 557"/>
              <a:gd name="T63" fmla="*/ 142 h 1159"/>
              <a:gd name="T64" fmla="*/ 503 w 557"/>
              <a:gd name="T65" fmla="*/ 150 h 1159"/>
              <a:gd name="T66" fmla="*/ 495 w 557"/>
              <a:gd name="T67" fmla="*/ 155 h 1159"/>
              <a:gd name="T68" fmla="*/ 494 w 557"/>
              <a:gd name="T69" fmla="*/ 157 h 1159"/>
              <a:gd name="T70" fmla="*/ 493 w 557"/>
              <a:gd name="T71" fmla="*/ 161 h 1159"/>
              <a:gd name="T72" fmla="*/ 490 w 557"/>
              <a:gd name="T73" fmla="*/ 166 h 1159"/>
              <a:gd name="T74" fmla="*/ 486 w 557"/>
              <a:gd name="T75" fmla="*/ 170 h 1159"/>
              <a:gd name="T76" fmla="*/ 486 w 557"/>
              <a:gd name="T77" fmla="*/ 173 h 1159"/>
              <a:gd name="T78" fmla="*/ 484 w 557"/>
              <a:gd name="T79" fmla="*/ 174 h 1159"/>
              <a:gd name="T80" fmla="*/ 479 w 557"/>
              <a:gd name="T81" fmla="*/ 177 h 1159"/>
              <a:gd name="T82" fmla="*/ 475 w 557"/>
              <a:gd name="T83" fmla="*/ 181 h 1159"/>
              <a:gd name="T84" fmla="*/ 469 w 557"/>
              <a:gd name="T85" fmla="*/ 188 h 1159"/>
              <a:gd name="T86" fmla="*/ 456 w 557"/>
              <a:gd name="T87" fmla="*/ 208 h 1159"/>
              <a:gd name="T88" fmla="*/ 450 w 557"/>
              <a:gd name="T89" fmla="*/ 211 h 1159"/>
              <a:gd name="T90" fmla="*/ 449 w 557"/>
              <a:gd name="T91" fmla="*/ 213 h 1159"/>
              <a:gd name="T92" fmla="*/ 434 w 557"/>
              <a:gd name="T93" fmla="*/ 225 h 1159"/>
              <a:gd name="T94" fmla="*/ 432 w 557"/>
              <a:gd name="T95" fmla="*/ 228 h 1159"/>
              <a:gd name="T96" fmla="*/ 431 w 557"/>
              <a:gd name="T97" fmla="*/ 230 h 1159"/>
              <a:gd name="T98" fmla="*/ 427 w 557"/>
              <a:gd name="T99" fmla="*/ 234 h 1159"/>
              <a:gd name="T100" fmla="*/ 424 w 557"/>
              <a:gd name="T101" fmla="*/ 237 h 1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57" h="1159">
                <a:moveTo>
                  <a:pt x="0" y="1137"/>
                </a:moveTo>
                <a:lnTo>
                  <a:pt x="15" y="1149"/>
                </a:lnTo>
                <a:lnTo>
                  <a:pt x="16" y="1153"/>
                </a:lnTo>
                <a:lnTo>
                  <a:pt x="19" y="1159"/>
                </a:lnTo>
                <a:moveTo>
                  <a:pt x="554" y="0"/>
                </a:moveTo>
                <a:lnTo>
                  <a:pt x="554" y="1"/>
                </a:lnTo>
                <a:lnTo>
                  <a:pt x="557" y="8"/>
                </a:lnTo>
                <a:lnTo>
                  <a:pt x="557" y="15"/>
                </a:lnTo>
                <a:lnTo>
                  <a:pt x="554" y="18"/>
                </a:lnTo>
                <a:lnTo>
                  <a:pt x="551" y="26"/>
                </a:lnTo>
                <a:lnTo>
                  <a:pt x="548" y="28"/>
                </a:lnTo>
                <a:lnTo>
                  <a:pt x="547" y="31"/>
                </a:lnTo>
                <a:lnTo>
                  <a:pt x="546" y="34"/>
                </a:lnTo>
                <a:lnTo>
                  <a:pt x="547" y="35"/>
                </a:lnTo>
                <a:lnTo>
                  <a:pt x="551" y="38"/>
                </a:lnTo>
                <a:lnTo>
                  <a:pt x="554" y="45"/>
                </a:lnTo>
                <a:lnTo>
                  <a:pt x="555" y="52"/>
                </a:lnTo>
                <a:lnTo>
                  <a:pt x="554" y="56"/>
                </a:lnTo>
                <a:lnTo>
                  <a:pt x="553" y="63"/>
                </a:lnTo>
                <a:lnTo>
                  <a:pt x="547" y="72"/>
                </a:lnTo>
                <a:lnTo>
                  <a:pt x="546" y="79"/>
                </a:lnTo>
                <a:lnTo>
                  <a:pt x="539" y="91"/>
                </a:lnTo>
                <a:lnTo>
                  <a:pt x="538" y="97"/>
                </a:lnTo>
                <a:lnTo>
                  <a:pt x="533" y="108"/>
                </a:lnTo>
                <a:lnTo>
                  <a:pt x="527" y="117"/>
                </a:lnTo>
                <a:lnTo>
                  <a:pt x="525" y="118"/>
                </a:lnTo>
                <a:lnTo>
                  <a:pt x="524" y="121"/>
                </a:lnTo>
                <a:lnTo>
                  <a:pt x="523" y="124"/>
                </a:lnTo>
                <a:lnTo>
                  <a:pt x="520" y="132"/>
                </a:lnTo>
                <a:lnTo>
                  <a:pt x="517" y="135"/>
                </a:lnTo>
                <a:lnTo>
                  <a:pt x="514" y="136"/>
                </a:lnTo>
                <a:lnTo>
                  <a:pt x="508" y="142"/>
                </a:lnTo>
                <a:lnTo>
                  <a:pt x="503" y="150"/>
                </a:lnTo>
                <a:lnTo>
                  <a:pt x="495" y="155"/>
                </a:lnTo>
                <a:lnTo>
                  <a:pt x="494" y="157"/>
                </a:lnTo>
                <a:lnTo>
                  <a:pt x="493" y="161"/>
                </a:lnTo>
                <a:lnTo>
                  <a:pt x="490" y="166"/>
                </a:lnTo>
                <a:lnTo>
                  <a:pt x="486" y="170"/>
                </a:lnTo>
                <a:lnTo>
                  <a:pt x="486" y="173"/>
                </a:lnTo>
                <a:lnTo>
                  <a:pt x="484" y="174"/>
                </a:lnTo>
                <a:lnTo>
                  <a:pt x="479" y="177"/>
                </a:lnTo>
                <a:lnTo>
                  <a:pt x="475" y="181"/>
                </a:lnTo>
                <a:lnTo>
                  <a:pt x="469" y="188"/>
                </a:lnTo>
                <a:lnTo>
                  <a:pt x="456" y="208"/>
                </a:lnTo>
                <a:lnTo>
                  <a:pt x="450" y="211"/>
                </a:lnTo>
                <a:lnTo>
                  <a:pt x="449" y="213"/>
                </a:lnTo>
                <a:lnTo>
                  <a:pt x="434" y="225"/>
                </a:lnTo>
                <a:lnTo>
                  <a:pt x="432" y="228"/>
                </a:lnTo>
                <a:lnTo>
                  <a:pt x="431" y="230"/>
                </a:lnTo>
                <a:lnTo>
                  <a:pt x="427" y="234"/>
                </a:lnTo>
                <a:lnTo>
                  <a:pt x="424" y="2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3" name="Freeform 918"/>
          <p:cNvSpPr>
            <a:spLocks/>
          </p:cNvSpPr>
          <p:nvPr/>
        </p:nvSpPr>
        <p:spPr bwMode="auto">
          <a:xfrm>
            <a:off x="5119688" y="5494338"/>
            <a:ext cx="6350" cy="4763"/>
          </a:xfrm>
          <a:custGeom>
            <a:avLst/>
            <a:gdLst>
              <a:gd name="T0" fmla="*/ 4 w 4"/>
              <a:gd name="T1" fmla="*/ 3 h 3"/>
              <a:gd name="T2" fmla="*/ 2 w 4"/>
              <a:gd name="T3" fmla="*/ 3 h 3"/>
              <a:gd name="T4" fmla="*/ 0 w 4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">
                <a:moveTo>
                  <a:pt x="4" y="3"/>
                </a:moveTo>
                <a:lnTo>
                  <a:pt x="2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4" name="Freeform 919"/>
          <p:cNvSpPr>
            <a:spLocks noEditPoints="1"/>
          </p:cNvSpPr>
          <p:nvPr/>
        </p:nvSpPr>
        <p:spPr bwMode="auto">
          <a:xfrm>
            <a:off x="4103688" y="4679951"/>
            <a:ext cx="1209675" cy="1273175"/>
          </a:xfrm>
          <a:custGeom>
            <a:avLst/>
            <a:gdLst>
              <a:gd name="T0" fmla="*/ 35 w 762"/>
              <a:gd name="T1" fmla="*/ 746 h 802"/>
              <a:gd name="T2" fmla="*/ 35 w 762"/>
              <a:gd name="T3" fmla="*/ 750 h 802"/>
              <a:gd name="T4" fmla="*/ 39 w 762"/>
              <a:gd name="T5" fmla="*/ 756 h 802"/>
              <a:gd name="T6" fmla="*/ 49 w 762"/>
              <a:gd name="T7" fmla="*/ 758 h 802"/>
              <a:gd name="T8" fmla="*/ 52 w 762"/>
              <a:gd name="T9" fmla="*/ 763 h 802"/>
              <a:gd name="T10" fmla="*/ 54 w 762"/>
              <a:gd name="T11" fmla="*/ 765 h 802"/>
              <a:gd name="T12" fmla="*/ 56 w 762"/>
              <a:gd name="T13" fmla="*/ 769 h 802"/>
              <a:gd name="T14" fmla="*/ 54 w 762"/>
              <a:gd name="T15" fmla="*/ 776 h 802"/>
              <a:gd name="T16" fmla="*/ 52 w 762"/>
              <a:gd name="T17" fmla="*/ 780 h 802"/>
              <a:gd name="T18" fmla="*/ 50 w 762"/>
              <a:gd name="T19" fmla="*/ 784 h 802"/>
              <a:gd name="T20" fmla="*/ 46 w 762"/>
              <a:gd name="T21" fmla="*/ 794 h 802"/>
              <a:gd name="T22" fmla="*/ 42 w 762"/>
              <a:gd name="T23" fmla="*/ 794 h 802"/>
              <a:gd name="T24" fmla="*/ 39 w 762"/>
              <a:gd name="T25" fmla="*/ 791 h 802"/>
              <a:gd name="T26" fmla="*/ 33 w 762"/>
              <a:gd name="T27" fmla="*/ 787 h 802"/>
              <a:gd name="T28" fmla="*/ 28 w 762"/>
              <a:gd name="T29" fmla="*/ 787 h 802"/>
              <a:gd name="T30" fmla="*/ 24 w 762"/>
              <a:gd name="T31" fmla="*/ 790 h 802"/>
              <a:gd name="T32" fmla="*/ 20 w 762"/>
              <a:gd name="T33" fmla="*/ 791 h 802"/>
              <a:gd name="T34" fmla="*/ 18 w 762"/>
              <a:gd name="T35" fmla="*/ 790 h 802"/>
              <a:gd name="T36" fmla="*/ 16 w 762"/>
              <a:gd name="T37" fmla="*/ 790 h 802"/>
              <a:gd name="T38" fmla="*/ 12 w 762"/>
              <a:gd name="T39" fmla="*/ 794 h 802"/>
              <a:gd name="T40" fmla="*/ 9 w 762"/>
              <a:gd name="T41" fmla="*/ 798 h 802"/>
              <a:gd name="T42" fmla="*/ 3 w 762"/>
              <a:gd name="T43" fmla="*/ 802 h 802"/>
              <a:gd name="T44" fmla="*/ 0 w 762"/>
              <a:gd name="T45" fmla="*/ 802 h 802"/>
              <a:gd name="T46" fmla="*/ 724 w 762"/>
              <a:gd name="T47" fmla="*/ 0 h 802"/>
              <a:gd name="T48" fmla="*/ 726 w 762"/>
              <a:gd name="T49" fmla="*/ 6 h 802"/>
              <a:gd name="T50" fmla="*/ 727 w 762"/>
              <a:gd name="T51" fmla="*/ 6 h 802"/>
              <a:gd name="T52" fmla="*/ 728 w 762"/>
              <a:gd name="T53" fmla="*/ 7 h 802"/>
              <a:gd name="T54" fmla="*/ 730 w 762"/>
              <a:gd name="T55" fmla="*/ 7 h 802"/>
              <a:gd name="T56" fmla="*/ 731 w 762"/>
              <a:gd name="T57" fmla="*/ 7 h 802"/>
              <a:gd name="T58" fmla="*/ 737 w 762"/>
              <a:gd name="T59" fmla="*/ 13 h 802"/>
              <a:gd name="T60" fmla="*/ 742 w 762"/>
              <a:gd name="T61" fmla="*/ 21 h 802"/>
              <a:gd name="T62" fmla="*/ 747 w 762"/>
              <a:gd name="T63" fmla="*/ 23 h 802"/>
              <a:gd name="T64" fmla="*/ 753 w 762"/>
              <a:gd name="T65" fmla="*/ 28 h 802"/>
              <a:gd name="T66" fmla="*/ 757 w 762"/>
              <a:gd name="T67" fmla="*/ 33 h 802"/>
              <a:gd name="T68" fmla="*/ 761 w 762"/>
              <a:gd name="T69" fmla="*/ 37 h 802"/>
              <a:gd name="T70" fmla="*/ 761 w 762"/>
              <a:gd name="T71" fmla="*/ 38 h 802"/>
              <a:gd name="T72" fmla="*/ 762 w 762"/>
              <a:gd name="T73" fmla="*/ 41 h 802"/>
              <a:gd name="T74" fmla="*/ 762 w 762"/>
              <a:gd name="T75" fmla="*/ 44 h 802"/>
              <a:gd name="T76" fmla="*/ 761 w 762"/>
              <a:gd name="T77" fmla="*/ 52 h 802"/>
              <a:gd name="T78" fmla="*/ 761 w 762"/>
              <a:gd name="T79" fmla="*/ 62 h 802"/>
              <a:gd name="T80" fmla="*/ 761 w 762"/>
              <a:gd name="T81" fmla="*/ 67 h 802"/>
              <a:gd name="T82" fmla="*/ 761 w 762"/>
              <a:gd name="T83" fmla="*/ 75 h 802"/>
              <a:gd name="T84" fmla="*/ 760 w 762"/>
              <a:gd name="T85" fmla="*/ 79 h 802"/>
              <a:gd name="T86" fmla="*/ 753 w 762"/>
              <a:gd name="T87" fmla="*/ 86 h 802"/>
              <a:gd name="T88" fmla="*/ 752 w 762"/>
              <a:gd name="T89" fmla="*/ 93 h 802"/>
              <a:gd name="T90" fmla="*/ 746 w 762"/>
              <a:gd name="T91" fmla="*/ 103 h 802"/>
              <a:gd name="T92" fmla="*/ 746 w 762"/>
              <a:gd name="T93" fmla="*/ 104 h 802"/>
              <a:gd name="T94" fmla="*/ 745 w 762"/>
              <a:gd name="T95" fmla="*/ 105 h 802"/>
              <a:gd name="T96" fmla="*/ 745 w 762"/>
              <a:gd name="T97" fmla="*/ 108 h 8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62" h="802">
                <a:moveTo>
                  <a:pt x="35" y="746"/>
                </a:moveTo>
                <a:lnTo>
                  <a:pt x="35" y="750"/>
                </a:lnTo>
                <a:lnTo>
                  <a:pt x="39" y="756"/>
                </a:lnTo>
                <a:lnTo>
                  <a:pt x="49" y="758"/>
                </a:lnTo>
                <a:lnTo>
                  <a:pt x="52" y="763"/>
                </a:lnTo>
                <a:lnTo>
                  <a:pt x="54" y="765"/>
                </a:lnTo>
                <a:lnTo>
                  <a:pt x="56" y="769"/>
                </a:lnTo>
                <a:lnTo>
                  <a:pt x="54" y="776"/>
                </a:lnTo>
                <a:lnTo>
                  <a:pt x="52" y="780"/>
                </a:lnTo>
                <a:lnTo>
                  <a:pt x="50" y="784"/>
                </a:lnTo>
                <a:lnTo>
                  <a:pt x="46" y="794"/>
                </a:lnTo>
                <a:lnTo>
                  <a:pt x="42" y="794"/>
                </a:lnTo>
                <a:lnTo>
                  <a:pt x="39" y="791"/>
                </a:lnTo>
                <a:lnTo>
                  <a:pt x="33" y="787"/>
                </a:lnTo>
                <a:lnTo>
                  <a:pt x="28" y="787"/>
                </a:lnTo>
                <a:lnTo>
                  <a:pt x="24" y="790"/>
                </a:lnTo>
                <a:lnTo>
                  <a:pt x="20" y="791"/>
                </a:lnTo>
                <a:lnTo>
                  <a:pt x="18" y="790"/>
                </a:lnTo>
                <a:lnTo>
                  <a:pt x="16" y="790"/>
                </a:lnTo>
                <a:lnTo>
                  <a:pt x="12" y="794"/>
                </a:lnTo>
                <a:lnTo>
                  <a:pt x="9" y="798"/>
                </a:lnTo>
                <a:lnTo>
                  <a:pt x="3" y="802"/>
                </a:lnTo>
                <a:lnTo>
                  <a:pt x="0" y="802"/>
                </a:lnTo>
                <a:moveTo>
                  <a:pt x="724" y="0"/>
                </a:moveTo>
                <a:lnTo>
                  <a:pt x="726" y="6"/>
                </a:lnTo>
                <a:lnTo>
                  <a:pt x="727" y="6"/>
                </a:lnTo>
                <a:lnTo>
                  <a:pt x="728" y="7"/>
                </a:lnTo>
                <a:lnTo>
                  <a:pt x="730" y="7"/>
                </a:lnTo>
                <a:lnTo>
                  <a:pt x="731" y="7"/>
                </a:lnTo>
                <a:lnTo>
                  <a:pt x="737" y="13"/>
                </a:lnTo>
                <a:lnTo>
                  <a:pt x="742" y="21"/>
                </a:lnTo>
                <a:lnTo>
                  <a:pt x="747" y="23"/>
                </a:lnTo>
                <a:lnTo>
                  <a:pt x="753" y="28"/>
                </a:lnTo>
                <a:lnTo>
                  <a:pt x="757" y="33"/>
                </a:lnTo>
                <a:lnTo>
                  <a:pt x="761" y="37"/>
                </a:lnTo>
                <a:lnTo>
                  <a:pt x="761" y="38"/>
                </a:lnTo>
                <a:lnTo>
                  <a:pt x="762" y="41"/>
                </a:lnTo>
                <a:lnTo>
                  <a:pt x="762" y="44"/>
                </a:lnTo>
                <a:lnTo>
                  <a:pt x="761" y="52"/>
                </a:lnTo>
                <a:lnTo>
                  <a:pt x="761" y="62"/>
                </a:lnTo>
                <a:lnTo>
                  <a:pt x="761" y="67"/>
                </a:lnTo>
                <a:lnTo>
                  <a:pt x="761" y="75"/>
                </a:lnTo>
                <a:lnTo>
                  <a:pt x="760" y="79"/>
                </a:lnTo>
                <a:lnTo>
                  <a:pt x="753" y="86"/>
                </a:lnTo>
                <a:lnTo>
                  <a:pt x="752" y="93"/>
                </a:lnTo>
                <a:lnTo>
                  <a:pt x="746" y="103"/>
                </a:lnTo>
                <a:lnTo>
                  <a:pt x="746" y="104"/>
                </a:lnTo>
                <a:lnTo>
                  <a:pt x="745" y="105"/>
                </a:lnTo>
                <a:lnTo>
                  <a:pt x="745" y="10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5" name="Freeform 920"/>
          <p:cNvSpPr>
            <a:spLocks noEditPoints="1"/>
          </p:cNvSpPr>
          <p:nvPr/>
        </p:nvSpPr>
        <p:spPr bwMode="auto">
          <a:xfrm>
            <a:off x="4625975" y="3271838"/>
            <a:ext cx="1219200" cy="2466975"/>
          </a:xfrm>
          <a:custGeom>
            <a:avLst/>
            <a:gdLst>
              <a:gd name="T0" fmla="*/ 0 w 768"/>
              <a:gd name="T1" fmla="*/ 1534 h 1554"/>
              <a:gd name="T2" fmla="*/ 1 w 768"/>
              <a:gd name="T3" fmla="*/ 1534 h 1554"/>
              <a:gd name="T4" fmla="*/ 2 w 768"/>
              <a:gd name="T5" fmla="*/ 1535 h 1554"/>
              <a:gd name="T6" fmla="*/ 2 w 768"/>
              <a:gd name="T7" fmla="*/ 1536 h 1554"/>
              <a:gd name="T8" fmla="*/ 2 w 768"/>
              <a:gd name="T9" fmla="*/ 1538 h 1554"/>
              <a:gd name="T10" fmla="*/ 4 w 768"/>
              <a:gd name="T11" fmla="*/ 1539 h 1554"/>
              <a:gd name="T12" fmla="*/ 5 w 768"/>
              <a:gd name="T13" fmla="*/ 1542 h 1554"/>
              <a:gd name="T14" fmla="*/ 19 w 768"/>
              <a:gd name="T15" fmla="*/ 1546 h 1554"/>
              <a:gd name="T16" fmla="*/ 20 w 768"/>
              <a:gd name="T17" fmla="*/ 1549 h 1554"/>
              <a:gd name="T18" fmla="*/ 26 w 768"/>
              <a:gd name="T19" fmla="*/ 1554 h 1554"/>
              <a:gd name="T20" fmla="*/ 766 w 768"/>
              <a:gd name="T21" fmla="*/ 0 h 1554"/>
              <a:gd name="T22" fmla="*/ 766 w 768"/>
              <a:gd name="T23" fmla="*/ 2 h 1554"/>
              <a:gd name="T24" fmla="*/ 768 w 768"/>
              <a:gd name="T25" fmla="*/ 16 h 1554"/>
              <a:gd name="T26" fmla="*/ 768 w 768"/>
              <a:gd name="T27" fmla="*/ 25 h 1554"/>
              <a:gd name="T28" fmla="*/ 768 w 768"/>
              <a:gd name="T29" fmla="*/ 32 h 1554"/>
              <a:gd name="T30" fmla="*/ 764 w 768"/>
              <a:gd name="T31" fmla="*/ 36 h 1554"/>
              <a:gd name="T32" fmla="*/ 761 w 768"/>
              <a:gd name="T33" fmla="*/ 39 h 1554"/>
              <a:gd name="T34" fmla="*/ 761 w 768"/>
              <a:gd name="T35" fmla="*/ 42 h 1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68" h="1554">
                <a:moveTo>
                  <a:pt x="0" y="1534"/>
                </a:moveTo>
                <a:lnTo>
                  <a:pt x="1" y="1534"/>
                </a:lnTo>
                <a:lnTo>
                  <a:pt x="2" y="1535"/>
                </a:lnTo>
                <a:lnTo>
                  <a:pt x="2" y="1536"/>
                </a:lnTo>
                <a:lnTo>
                  <a:pt x="2" y="1538"/>
                </a:lnTo>
                <a:lnTo>
                  <a:pt x="4" y="1539"/>
                </a:lnTo>
                <a:lnTo>
                  <a:pt x="5" y="1542"/>
                </a:lnTo>
                <a:lnTo>
                  <a:pt x="19" y="1546"/>
                </a:lnTo>
                <a:lnTo>
                  <a:pt x="20" y="1549"/>
                </a:lnTo>
                <a:lnTo>
                  <a:pt x="26" y="1554"/>
                </a:lnTo>
                <a:moveTo>
                  <a:pt x="766" y="0"/>
                </a:moveTo>
                <a:lnTo>
                  <a:pt x="766" y="2"/>
                </a:lnTo>
                <a:lnTo>
                  <a:pt x="768" y="16"/>
                </a:lnTo>
                <a:lnTo>
                  <a:pt x="768" y="25"/>
                </a:lnTo>
                <a:lnTo>
                  <a:pt x="768" y="32"/>
                </a:lnTo>
                <a:lnTo>
                  <a:pt x="764" y="36"/>
                </a:lnTo>
                <a:lnTo>
                  <a:pt x="761" y="39"/>
                </a:lnTo>
                <a:lnTo>
                  <a:pt x="761" y="4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6" name="Freeform 921"/>
          <p:cNvSpPr>
            <a:spLocks/>
          </p:cNvSpPr>
          <p:nvPr/>
        </p:nvSpPr>
        <p:spPr bwMode="auto">
          <a:xfrm>
            <a:off x="4584700" y="4630738"/>
            <a:ext cx="33338" cy="36513"/>
          </a:xfrm>
          <a:custGeom>
            <a:avLst/>
            <a:gdLst>
              <a:gd name="T0" fmla="*/ 21 w 21"/>
              <a:gd name="T1" fmla="*/ 23 h 23"/>
              <a:gd name="T2" fmla="*/ 17 w 21"/>
              <a:gd name="T3" fmla="*/ 23 h 23"/>
              <a:gd name="T4" fmla="*/ 16 w 21"/>
              <a:gd name="T5" fmla="*/ 22 h 23"/>
              <a:gd name="T6" fmla="*/ 15 w 21"/>
              <a:gd name="T7" fmla="*/ 22 h 23"/>
              <a:gd name="T8" fmla="*/ 12 w 21"/>
              <a:gd name="T9" fmla="*/ 18 h 23"/>
              <a:gd name="T10" fmla="*/ 6 w 21"/>
              <a:gd name="T11" fmla="*/ 18 h 23"/>
              <a:gd name="T12" fmla="*/ 5 w 21"/>
              <a:gd name="T13" fmla="*/ 12 h 23"/>
              <a:gd name="T14" fmla="*/ 6 w 21"/>
              <a:gd name="T15" fmla="*/ 12 h 23"/>
              <a:gd name="T16" fmla="*/ 6 w 21"/>
              <a:gd name="T17" fmla="*/ 11 h 23"/>
              <a:gd name="T18" fmla="*/ 6 w 21"/>
              <a:gd name="T19" fmla="*/ 5 h 23"/>
              <a:gd name="T20" fmla="*/ 5 w 21"/>
              <a:gd name="T21" fmla="*/ 5 h 23"/>
              <a:gd name="T22" fmla="*/ 0 w 21"/>
              <a:gd name="T23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" h="23">
                <a:moveTo>
                  <a:pt x="21" y="23"/>
                </a:moveTo>
                <a:lnTo>
                  <a:pt x="17" y="23"/>
                </a:lnTo>
                <a:lnTo>
                  <a:pt x="16" y="22"/>
                </a:lnTo>
                <a:lnTo>
                  <a:pt x="15" y="22"/>
                </a:lnTo>
                <a:lnTo>
                  <a:pt x="12" y="18"/>
                </a:lnTo>
                <a:lnTo>
                  <a:pt x="6" y="18"/>
                </a:lnTo>
                <a:lnTo>
                  <a:pt x="5" y="12"/>
                </a:lnTo>
                <a:lnTo>
                  <a:pt x="6" y="12"/>
                </a:lnTo>
                <a:lnTo>
                  <a:pt x="6" y="11"/>
                </a:lnTo>
                <a:lnTo>
                  <a:pt x="6" y="5"/>
                </a:lnTo>
                <a:lnTo>
                  <a:pt x="5" y="5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7" name="Freeform 922"/>
          <p:cNvSpPr>
            <a:spLocks noEditPoints="1"/>
          </p:cNvSpPr>
          <p:nvPr/>
        </p:nvSpPr>
        <p:spPr bwMode="auto">
          <a:xfrm>
            <a:off x="4783138" y="4002088"/>
            <a:ext cx="665163" cy="254000"/>
          </a:xfrm>
          <a:custGeom>
            <a:avLst/>
            <a:gdLst>
              <a:gd name="T0" fmla="*/ 419 w 419"/>
              <a:gd name="T1" fmla="*/ 0 h 160"/>
              <a:gd name="T2" fmla="*/ 418 w 419"/>
              <a:gd name="T3" fmla="*/ 2 h 160"/>
              <a:gd name="T4" fmla="*/ 412 w 419"/>
              <a:gd name="T5" fmla="*/ 6 h 160"/>
              <a:gd name="T6" fmla="*/ 407 w 419"/>
              <a:gd name="T7" fmla="*/ 7 h 160"/>
              <a:gd name="T8" fmla="*/ 17 w 419"/>
              <a:gd name="T9" fmla="*/ 156 h 160"/>
              <a:gd name="T10" fmla="*/ 11 w 419"/>
              <a:gd name="T11" fmla="*/ 156 h 160"/>
              <a:gd name="T12" fmla="*/ 7 w 419"/>
              <a:gd name="T13" fmla="*/ 157 h 160"/>
              <a:gd name="T14" fmla="*/ 0 w 419"/>
              <a:gd name="T15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19" h="160">
                <a:moveTo>
                  <a:pt x="419" y="0"/>
                </a:moveTo>
                <a:lnTo>
                  <a:pt x="418" y="2"/>
                </a:lnTo>
                <a:lnTo>
                  <a:pt x="412" y="6"/>
                </a:lnTo>
                <a:lnTo>
                  <a:pt x="407" y="7"/>
                </a:lnTo>
                <a:moveTo>
                  <a:pt x="17" y="156"/>
                </a:moveTo>
                <a:lnTo>
                  <a:pt x="11" y="156"/>
                </a:lnTo>
                <a:lnTo>
                  <a:pt x="7" y="157"/>
                </a:lnTo>
                <a:lnTo>
                  <a:pt x="0" y="1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8" name="Freeform 923"/>
          <p:cNvSpPr>
            <a:spLocks/>
          </p:cNvSpPr>
          <p:nvPr/>
        </p:nvSpPr>
        <p:spPr bwMode="auto">
          <a:xfrm>
            <a:off x="4362450" y="6154738"/>
            <a:ext cx="50800" cy="120650"/>
          </a:xfrm>
          <a:custGeom>
            <a:avLst/>
            <a:gdLst>
              <a:gd name="T0" fmla="*/ 31 w 32"/>
              <a:gd name="T1" fmla="*/ 0 h 76"/>
              <a:gd name="T2" fmla="*/ 32 w 32"/>
              <a:gd name="T3" fmla="*/ 3 h 76"/>
              <a:gd name="T4" fmla="*/ 31 w 32"/>
              <a:gd name="T5" fmla="*/ 11 h 76"/>
              <a:gd name="T6" fmla="*/ 26 w 32"/>
              <a:gd name="T7" fmla="*/ 22 h 76"/>
              <a:gd name="T8" fmla="*/ 25 w 32"/>
              <a:gd name="T9" fmla="*/ 26 h 76"/>
              <a:gd name="T10" fmla="*/ 24 w 32"/>
              <a:gd name="T11" fmla="*/ 29 h 76"/>
              <a:gd name="T12" fmla="*/ 24 w 32"/>
              <a:gd name="T13" fmla="*/ 31 h 76"/>
              <a:gd name="T14" fmla="*/ 24 w 32"/>
              <a:gd name="T15" fmla="*/ 35 h 76"/>
              <a:gd name="T16" fmla="*/ 22 w 32"/>
              <a:gd name="T17" fmla="*/ 39 h 76"/>
              <a:gd name="T18" fmla="*/ 21 w 32"/>
              <a:gd name="T19" fmla="*/ 42 h 76"/>
              <a:gd name="T20" fmla="*/ 18 w 32"/>
              <a:gd name="T21" fmla="*/ 49 h 76"/>
              <a:gd name="T22" fmla="*/ 16 w 32"/>
              <a:gd name="T23" fmla="*/ 57 h 76"/>
              <a:gd name="T24" fmla="*/ 3 w 32"/>
              <a:gd name="T25" fmla="*/ 68 h 76"/>
              <a:gd name="T26" fmla="*/ 0 w 32"/>
              <a:gd name="T27" fmla="*/ 74 h 76"/>
              <a:gd name="T28" fmla="*/ 0 w 32"/>
              <a:gd name="T29" fmla="*/ 7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" h="76">
                <a:moveTo>
                  <a:pt x="31" y="0"/>
                </a:moveTo>
                <a:lnTo>
                  <a:pt x="32" y="3"/>
                </a:lnTo>
                <a:lnTo>
                  <a:pt x="31" y="11"/>
                </a:lnTo>
                <a:lnTo>
                  <a:pt x="26" y="22"/>
                </a:lnTo>
                <a:lnTo>
                  <a:pt x="25" y="26"/>
                </a:lnTo>
                <a:lnTo>
                  <a:pt x="24" y="29"/>
                </a:lnTo>
                <a:lnTo>
                  <a:pt x="24" y="31"/>
                </a:lnTo>
                <a:lnTo>
                  <a:pt x="24" y="35"/>
                </a:lnTo>
                <a:lnTo>
                  <a:pt x="22" y="39"/>
                </a:lnTo>
                <a:lnTo>
                  <a:pt x="21" y="42"/>
                </a:lnTo>
                <a:lnTo>
                  <a:pt x="18" y="49"/>
                </a:lnTo>
                <a:lnTo>
                  <a:pt x="16" y="57"/>
                </a:lnTo>
                <a:lnTo>
                  <a:pt x="3" y="68"/>
                </a:lnTo>
                <a:lnTo>
                  <a:pt x="0" y="74"/>
                </a:lnTo>
                <a:lnTo>
                  <a:pt x="0" y="7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9" name="Freeform 924"/>
          <p:cNvSpPr>
            <a:spLocks/>
          </p:cNvSpPr>
          <p:nvPr/>
        </p:nvSpPr>
        <p:spPr bwMode="auto">
          <a:xfrm>
            <a:off x="4483100" y="4933951"/>
            <a:ext cx="30163" cy="55563"/>
          </a:xfrm>
          <a:custGeom>
            <a:avLst/>
            <a:gdLst>
              <a:gd name="T0" fmla="*/ 0 w 19"/>
              <a:gd name="T1" fmla="*/ 0 h 35"/>
              <a:gd name="T2" fmla="*/ 4 w 19"/>
              <a:gd name="T3" fmla="*/ 3 h 35"/>
              <a:gd name="T4" fmla="*/ 4 w 19"/>
              <a:gd name="T5" fmla="*/ 9 h 35"/>
              <a:gd name="T6" fmla="*/ 5 w 19"/>
              <a:gd name="T7" fmla="*/ 11 h 35"/>
              <a:gd name="T8" fmla="*/ 8 w 19"/>
              <a:gd name="T9" fmla="*/ 11 h 35"/>
              <a:gd name="T10" fmla="*/ 10 w 19"/>
              <a:gd name="T11" fmla="*/ 13 h 35"/>
              <a:gd name="T12" fmla="*/ 17 w 19"/>
              <a:gd name="T13" fmla="*/ 33 h 35"/>
              <a:gd name="T14" fmla="*/ 19 w 19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35">
                <a:moveTo>
                  <a:pt x="0" y="0"/>
                </a:moveTo>
                <a:lnTo>
                  <a:pt x="4" y="3"/>
                </a:lnTo>
                <a:lnTo>
                  <a:pt x="4" y="9"/>
                </a:lnTo>
                <a:lnTo>
                  <a:pt x="5" y="11"/>
                </a:lnTo>
                <a:lnTo>
                  <a:pt x="8" y="11"/>
                </a:lnTo>
                <a:lnTo>
                  <a:pt x="10" y="13"/>
                </a:lnTo>
                <a:lnTo>
                  <a:pt x="17" y="33"/>
                </a:lnTo>
                <a:lnTo>
                  <a:pt x="19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0" name="Freeform 925"/>
          <p:cNvSpPr>
            <a:spLocks noEditPoints="1"/>
          </p:cNvSpPr>
          <p:nvPr/>
        </p:nvSpPr>
        <p:spPr bwMode="auto">
          <a:xfrm>
            <a:off x="4525963" y="4117976"/>
            <a:ext cx="1036638" cy="1012825"/>
          </a:xfrm>
          <a:custGeom>
            <a:avLst/>
            <a:gdLst>
              <a:gd name="T0" fmla="*/ 521 w 653"/>
              <a:gd name="T1" fmla="*/ 2 h 638"/>
              <a:gd name="T2" fmla="*/ 524 w 653"/>
              <a:gd name="T3" fmla="*/ 2 h 638"/>
              <a:gd name="T4" fmla="*/ 531 w 653"/>
              <a:gd name="T5" fmla="*/ 4 h 638"/>
              <a:gd name="T6" fmla="*/ 533 w 653"/>
              <a:gd name="T7" fmla="*/ 2 h 638"/>
              <a:gd name="T8" fmla="*/ 536 w 653"/>
              <a:gd name="T9" fmla="*/ 0 h 638"/>
              <a:gd name="T10" fmla="*/ 544 w 653"/>
              <a:gd name="T11" fmla="*/ 2 h 638"/>
              <a:gd name="T12" fmla="*/ 551 w 653"/>
              <a:gd name="T13" fmla="*/ 2 h 638"/>
              <a:gd name="T14" fmla="*/ 552 w 653"/>
              <a:gd name="T15" fmla="*/ 4 h 638"/>
              <a:gd name="T16" fmla="*/ 555 w 653"/>
              <a:gd name="T17" fmla="*/ 5 h 638"/>
              <a:gd name="T18" fmla="*/ 561 w 653"/>
              <a:gd name="T19" fmla="*/ 7 h 638"/>
              <a:gd name="T20" fmla="*/ 565 w 653"/>
              <a:gd name="T21" fmla="*/ 5 h 638"/>
              <a:gd name="T22" fmla="*/ 570 w 653"/>
              <a:gd name="T23" fmla="*/ 4 h 638"/>
              <a:gd name="T24" fmla="*/ 582 w 653"/>
              <a:gd name="T25" fmla="*/ 4 h 638"/>
              <a:gd name="T26" fmla="*/ 588 w 653"/>
              <a:gd name="T27" fmla="*/ 4 h 638"/>
              <a:gd name="T28" fmla="*/ 592 w 653"/>
              <a:gd name="T29" fmla="*/ 5 h 638"/>
              <a:gd name="T30" fmla="*/ 600 w 653"/>
              <a:gd name="T31" fmla="*/ 8 h 638"/>
              <a:gd name="T32" fmla="*/ 606 w 653"/>
              <a:gd name="T33" fmla="*/ 9 h 638"/>
              <a:gd name="T34" fmla="*/ 606 w 653"/>
              <a:gd name="T35" fmla="*/ 11 h 638"/>
              <a:gd name="T36" fmla="*/ 610 w 653"/>
              <a:gd name="T37" fmla="*/ 13 h 638"/>
              <a:gd name="T38" fmla="*/ 612 w 653"/>
              <a:gd name="T39" fmla="*/ 15 h 638"/>
              <a:gd name="T40" fmla="*/ 614 w 653"/>
              <a:gd name="T41" fmla="*/ 17 h 638"/>
              <a:gd name="T42" fmla="*/ 617 w 653"/>
              <a:gd name="T43" fmla="*/ 23 h 638"/>
              <a:gd name="T44" fmla="*/ 622 w 653"/>
              <a:gd name="T45" fmla="*/ 27 h 638"/>
              <a:gd name="T46" fmla="*/ 626 w 653"/>
              <a:gd name="T47" fmla="*/ 31 h 638"/>
              <a:gd name="T48" fmla="*/ 640 w 653"/>
              <a:gd name="T49" fmla="*/ 38 h 638"/>
              <a:gd name="T50" fmla="*/ 648 w 653"/>
              <a:gd name="T51" fmla="*/ 42 h 638"/>
              <a:gd name="T52" fmla="*/ 653 w 653"/>
              <a:gd name="T53" fmla="*/ 43 h 638"/>
              <a:gd name="T54" fmla="*/ 653 w 653"/>
              <a:gd name="T55" fmla="*/ 43 h 638"/>
              <a:gd name="T56" fmla="*/ 43 w 653"/>
              <a:gd name="T57" fmla="*/ 598 h 638"/>
              <a:gd name="T58" fmla="*/ 41 w 653"/>
              <a:gd name="T59" fmla="*/ 601 h 638"/>
              <a:gd name="T60" fmla="*/ 39 w 653"/>
              <a:gd name="T61" fmla="*/ 602 h 638"/>
              <a:gd name="T62" fmla="*/ 35 w 653"/>
              <a:gd name="T63" fmla="*/ 611 h 638"/>
              <a:gd name="T64" fmla="*/ 33 w 653"/>
              <a:gd name="T65" fmla="*/ 615 h 638"/>
              <a:gd name="T66" fmla="*/ 27 w 653"/>
              <a:gd name="T67" fmla="*/ 619 h 638"/>
              <a:gd name="T68" fmla="*/ 26 w 653"/>
              <a:gd name="T69" fmla="*/ 620 h 638"/>
              <a:gd name="T70" fmla="*/ 7 w 653"/>
              <a:gd name="T71" fmla="*/ 635 h 638"/>
              <a:gd name="T72" fmla="*/ 0 w 653"/>
              <a:gd name="T73" fmla="*/ 638 h 6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53" h="638">
                <a:moveTo>
                  <a:pt x="521" y="2"/>
                </a:moveTo>
                <a:lnTo>
                  <a:pt x="524" y="2"/>
                </a:lnTo>
                <a:lnTo>
                  <a:pt x="531" y="4"/>
                </a:lnTo>
                <a:lnTo>
                  <a:pt x="533" y="2"/>
                </a:lnTo>
                <a:lnTo>
                  <a:pt x="536" y="0"/>
                </a:lnTo>
                <a:lnTo>
                  <a:pt x="544" y="2"/>
                </a:lnTo>
                <a:lnTo>
                  <a:pt x="551" y="2"/>
                </a:lnTo>
                <a:lnTo>
                  <a:pt x="552" y="4"/>
                </a:lnTo>
                <a:lnTo>
                  <a:pt x="555" y="5"/>
                </a:lnTo>
                <a:lnTo>
                  <a:pt x="561" y="7"/>
                </a:lnTo>
                <a:lnTo>
                  <a:pt x="565" y="5"/>
                </a:lnTo>
                <a:lnTo>
                  <a:pt x="570" y="4"/>
                </a:lnTo>
                <a:lnTo>
                  <a:pt x="582" y="4"/>
                </a:lnTo>
                <a:lnTo>
                  <a:pt x="588" y="4"/>
                </a:lnTo>
                <a:lnTo>
                  <a:pt x="592" y="5"/>
                </a:lnTo>
                <a:lnTo>
                  <a:pt x="600" y="8"/>
                </a:lnTo>
                <a:lnTo>
                  <a:pt x="606" y="9"/>
                </a:lnTo>
                <a:lnTo>
                  <a:pt x="606" y="11"/>
                </a:lnTo>
                <a:lnTo>
                  <a:pt x="610" y="13"/>
                </a:lnTo>
                <a:lnTo>
                  <a:pt x="612" y="15"/>
                </a:lnTo>
                <a:lnTo>
                  <a:pt x="614" y="17"/>
                </a:lnTo>
                <a:lnTo>
                  <a:pt x="617" y="23"/>
                </a:lnTo>
                <a:lnTo>
                  <a:pt x="622" y="27"/>
                </a:lnTo>
                <a:lnTo>
                  <a:pt x="626" y="31"/>
                </a:lnTo>
                <a:lnTo>
                  <a:pt x="640" y="38"/>
                </a:lnTo>
                <a:lnTo>
                  <a:pt x="648" y="42"/>
                </a:lnTo>
                <a:lnTo>
                  <a:pt x="653" y="43"/>
                </a:lnTo>
                <a:lnTo>
                  <a:pt x="653" y="43"/>
                </a:lnTo>
                <a:moveTo>
                  <a:pt x="43" y="598"/>
                </a:moveTo>
                <a:lnTo>
                  <a:pt x="41" y="601"/>
                </a:lnTo>
                <a:lnTo>
                  <a:pt x="39" y="602"/>
                </a:lnTo>
                <a:lnTo>
                  <a:pt x="35" y="611"/>
                </a:lnTo>
                <a:lnTo>
                  <a:pt x="33" y="615"/>
                </a:lnTo>
                <a:lnTo>
                  <a:pt x="27" y="619"/>
                </a:lnTo>
                <a:lnTo>
                  <a:pt x="26" y="620"/>
                </a:lnTo>
                <a:lnTo>
                  <a:pt x="7" y="635"/>
                </a:lnTo>
                <a:lnTo>
                  <a:pt x="0" y="63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1" name="Freeform 926"/>
          <p:cNvSpPr>
            <a:spLocks/>
          </p:cNvSpPr>
          <p:nvPr/>
        </p:nvSpPr>
        <p:spPr bwMode="auto">
          <a:xfrm>
            <a:off x="5842000" y="3208338"/>
            <a:ext cx="198438" cy="71438"/>
          </a:xfrm>
          <a:custGeom>
            <a:avLst/>
            <a:gdLst>
              <a:gd name="T0" fmla="*/ 125 w 125"/>
              <a:gd name="T1" fmla="*/ 4 h 45"/>
              <a:gd name="T2" fmla="*/ 123 w 125"/>
              <a:gd name="T3" fmla="*/ 3 h 45"/>
              <a:gd name="T4" fmla="*/ 120 w 125"/>
              <a:gd name="T5" fmla="*/ 3 h 45"/>
              <a:gd name="T6" fmla="*/ 118 w 125"/>
              <a:gd name="T7" fmla="*/ 4 h 45"/>
              <a:gd name="T8" fmla="*/ 100 w 125"/>
              <a:gd name="T9" fmla="*/ 0 h 45"/>
              <a:gd name="T10" fmla="*/ 97 w 125"/>
              <a:gd name="T11" fmla="*/ 3 h 45"/>
              <a:gd name="T12" fmla="*/ 95 w 125"/>
              <a:gd name="T13" fmla="*/ 5 h 45"/>
              <a:gd name="T14" fmla="*/ 93 w 125"/>
              <a:gd name="T15" fmla="*/ 7 h 45"/>
              <a:gd name="T16" fmla="*/ 86 w 125"/>
              <a:gd name="T17" fmla="*/ 4 h 45"/>
              <a:gd name="T18" fmla="*/ 85 w 125"/>
              <a:gd name="T19" fmla="*/ 4 h 45"/>
              <a:gd name="T20" fmla="*/ 84 w 125"/>
              <a:gd name="T21" fmla="*/ 5 h 45"/>
              <a:gd name="T22" fmla="*/ 82 w 125"/>
              <a:gd name="T23" fmla="*/ 5 h 45"/>
              <a:gd name="T24" fmla="*/ 81 w 125"/>
              <a:gd name="T25" fmla="*/ 8 h 45"/>
              <a:gd name="T26" fmla="*/ 77 w 125"/>
              <a:gd name="T27" fmla="*/ 11 h 45"/>
              <a:gd name="T28" fmla="*/ 74 w 125"/>
              <a:gd name="T29" fmla="*/ 10 h 45"/>
              <a:gd name="T30" fmla="*/ 71 w 125"/>
              <a:gd name="T31" fmla="*/ 11 h 45"/>
              <a:gd name="T32" fmla="*/ 70 w 125"/>
              <a:gd name="T33" fmla="*/ 12 h 45"/>
              <a:gd name="T34" fmla="*/ 67 w 125"/>
              <a:gd name="T35" fmla="*/ 16 h 45"/>
              <a:gd name="T36" fmla="*/ 67 w 125"/>
              <a:gd name="T37" fmla="*/ 22 h 45"/>
              <a:gd name="T38" fmla="*/ 69 w 125"/>
              <a:gd name="T39" fmla="*/ 25 h 45"/>
              <a:gd name="T40" fmla="*/ 69 w 125"/>
              <a:gd name="T41" fmla="*/ 26 h 45"/>
              <a:gd name="T42" fmla="*/ 66 w 125"/>
              <a:gd name="T43" fmla="*/ 26 h 45"/>
              <a:gd name="T44" fmla="*/ 59 w 125"/>
              <a:gd name="T45" fmla="*/ 23 h 45"/>
              <a:gd name="T46" fmla="*/ 49 w 125"/>
              <a:gd name="T47" fmla="*/ 29 h 45"/>
              <a:gd name="T48" fmla="*/ 45 w 125"/>
              <a:gd name="T49" fmla="*/ 27 h 45"/>
              <a:gd name="T50" fmla="*/ 39 w 125"/>
              <a:gd name="T51" fmla="*/ 33 h 45"/>
              <a:gd name="T52" fmla="*/ 37 w 125"/>
              <a:gd name="T53" fmla="*/ 34 h 45"/>
              <a:gd name="T54" fmla="*/ 24 w 125"/>
              <a:gd name="T55" fmla="*/ 45 h 45"/>
              <a:gd name="T56" fmla="*/ 19 w 125"/>
              <a:gd name="T57" fmla="*/ 44 h 45"/>
              <a:gd name="T58" fmla="*/ 0 w 125"/>
              <a:gd name="T59" fmla="*/ 4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5" h="45">
                <a:moveTo>
                  <a:pt x="125" y="4"/>
                </a:moveTo>
                <a:lnTo>
                  <a:pt x="123" y="3"/>
                </a:lnTo>
                <a:lnTo>
                  <a:pt x="120" y="3"/>
                </a:lnTo>
                <a:lnTo>
                  <a:pt x="118" y="4"/>
                </a:lnTo>
                <a:lnTo>
                  <a:pt x="100" y="0"/>
                </a:lnTo>
                <a:lnTo>
                  <a:pt x="97" y="3"/>
                </a:lnTo>
                <a:lnTo>
                  <a:pt x="95" y="5"/>
                </a:lnTo>
                <a:lnTo>
                  <a:pt x="93" y="7"/>
                </a:lnTo>
                <a:lnTo>
                  <a:pt x="86" y="4"/>
                </a:lnTo>
                <a:lnTo>
                  <a:pt x="85" y="4"/>
                </a:lnTo>
                <a:lnTo>
                  <a:pt x="84" y="5"/>
                </a:lnTo>
                <a:lnTo>
                  <a:pt x="82" y="5"/>
                </a:lnTo>
                <a:lnTo>
                  <a:pt x="81" y="8"/>
                </a:lnTo>
                <a:lnTo>
                  <a:pt x="77" y="11"/>
                </a:lnTo>
                <a:lnTo>
                  <a:pt x="74" y="10"/>
                </a:lnTo>
                <a:lnTo>
                  <a:pt x="71" y="11"/>
                </a:lnTo>
                <a:lnTo>
                  <a:pt x="70" y="12"/>
                </a:lnTo>
                <a:lnTo>
                  <a:pt x="67" y="16"/>
                </a:lnTo>
                <a:lnTo>
                  <a:pt x="67" y="22"/>
                </a:lnTo>
                <a:lnTo>
                  <a:pt x="69" y="25"/>
                </a:lnTo>
                <a:lnTo>
                  <a:pt x="69" y="26"/>
                </a:lnTo>
                <a:lnTo>
                  <a:pt x="66" y="26"/>
                </a:lnTo>
                <a:lnTo>
                  <a:pt x="59" y="23"/>
                </a:lnTo>
                <a:lnTo>
                  <a:pt x="49" y="29"/>
                </a:lnTo>
                <a:lnTo>
                  <a:pt x="45" y="27"/>
                </a:lnTo>
                <a:lnTo>
                  <a:pt x="39" y="33"/>
                </a:lnTo>
                <a:lnTo>
                  <a:pt x="37" y="34"/>
                </a:lnTo>
                <a:lnTo>
                  <a:pt x="24" y="45"/>
                </a:lnTo>
                <a:lnTo>
                  <a:pt x="19" y="44"/>
                </a:lnTo>
                <a:lnTo>
                  <a:pt x="0" y="4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2" name="Freeform 927"/>
          <p:cNvSpPr>
            <a:spLocks/>
          </p:cNvSpPr>
          <p:nvPr/>
        </p:nvSpPr>
        <p:spPr bwMode="auto">
          <a:xfrm>
            <a:off x="5573713" y="3695701"/>
            <a:ext cx="53975" cy="19050"/>
          </a:xfrm>
          <a:custGeom>
            <a:avLst/>
            <a:gdLst>
              <a:gd name="T0" fmla="*/ 0 w 34"/>
              <a:gd name="T1" fmla="*/ 0 h 12"/>
              <a:gd name="T2" fmla="*/ 4 w 34"/>
              <a:gd name="T3" fmla="*/ 1 h 12"/>
              <a:gd name="T4" fmla="*/ 4 w 34"/>
              <a:gd name="T5" fmla="*/ 3 h 12"/>
              <a:gd name="T6" fmla="*/ 6 w 34"/>
              <a:gd name="T7" fmla="*/ 4 h 12"/>
              <a:gd name="T8" fmla="*/ 6 w 34"/>
              <a:gd name="T9" fmla="*/ 5 h 12"/>
              <a:gd name="T10" fmla="*/ 7 w 34"/>
              <a:gd name="T11" fmla="*/ 8 h 12"/>
              <a:gd name="T12" fmla="*/ 8 w 34"/>
              <a:gd name="T13" fmla="*/ 8 h 12"/>
              <a:gd name="T14" fmla="*/ 10 w 34"/>
              <a:gd name="T15" fmla="*/ 9 h 12"/>
              <a:gd name="T16" fmla="*/ 14 w 34"/>
              <a:gd name="T17" fmla="*/ 8 h 12"/>
              <a:gd name="T18" fmla="*/ 18 w 34"/>
              <a:gd name="T19" fmla="*/ 5 h 12"/>
              <a:gd name="T20" fmla="*/ 25 w 34"/>
              <a:gd name="T21" fmla="*/ 11 h 12"/>
              <a:gd name="T22" fmla="*/ 26 w 34"/>
              <a:gd name="T23" fmla="*/ 11 h 12"/>
              <a:gd name="T24" fmla="*/ 29 w 34"/>
              <a:gd name="T25" fmla="*/ 11 h 12"/>
              <a:gd name="T26" fmla="*/ 30 w 34"/>
              <a:gd name="T27" fmla="*/ 11 h 12"/>
              <a:gd name="T28" fmla="*/ 32 w 34"/>
              <a:gd name="T29" fmla="*/ 11 h 12"/>
              <a:gd name="T30" fmla="*/ 33 w 34"/>
              <a:gd name="T31" fmla="*/ 12 h 12"/>
              <a:gd name="T32" fmla="*/ 34 w 34"/>
              <a:gd name="T3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12">
                <a:moveTo>
                  <a:pt x="0" y="0"/>
                </a:moveTo>
                <a:lnTo>
                  <a:pt x="4" y="1"/>
                </a:lnTo>
                <a:lnTo>
                  <a:pt x="4" y="3"/>
                </a:lnTo>
                <a:lnTo>
                  <a:pt x="6" y="4"/>
                </a:lnTo>
                <a:lnTo>
                  <a:pt x="6" y="5"/>
                </a:lnTo>
                <a:lnTo>
                  <a:pt x="7" y="8"/>
                </a:lnTo>
                <a:lnTo>
                  <a:pt x="8" y="8"/>
                </a:lnTo>
                <a:lnTo>
                  <a:pt x="10" y="9"/>
                </a:lnTo>
                <a:lnTo>
                  <a:pt x="14" y="8"/>
                </a:lnTo>
                <a:lnTo>
                  <a:pt x="18" y="5"/>
                </a:lnTo>
                <a:lnTo>
                  <a:pt x="25" y="11"/>
                </a:lnTo>
                <a:lnTo>
                  <a:pt x="26" y="11"/>
                </a:lnTo>
                <a:lnTo>
                  <a:pt x="29" y="11"/>
                </a:lnTo>
                <a:lnTo>
                  <a:pt x="30" y="11"/>
                </a:lnTo>
                <a:lnTo>
                  <a:pt x="32" y="11"/>
                </a:lnTo>
                <a:lnTo>
                  <a:pt x="33" y="12"/>
                </a:lnTo>
                <a:lnTo>
                  <a:pt x="34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3" name="Freeform 928"/>
          <p:cNvSpPr>
            <a:spLocks noEditPoints="1"/>
          </p:cNvSpPr>
          <p:nvPr/>
        </p:nvSpPr>
        <p:spPr bwMode="auto">
          <a:xfrm>
            <a:off x="5800725" y="1065213"/>
            <a:ext cx="1728788" cy="1219200"/>
          </a:xfrm>
          <a:custGeom>
            <a:avLst/>
            <a:gdLst>
              <a:gd name="T0" fmla="*/ 1089 w 1089"/>
              <a:gd name="T1" fmla="*/ 10 h 768"/>
              <a:gd name="T2" fmla="*/ 1082 w 1089"/>
              <a:gd name="T3" fmla="*/ 0 h 768"/>
              <a:gd name="T4" fmla="*/ 0 w 1089"/>
              <a:gd name="T5" fmla="*/ 768 h 768"/>
              <a:gd name="T6" fmla="*/ 0 w 1089"/>
              <a:gd name="T7" fmla="*/ 764 h 768"/>
              <a:gd name="T8" fmla="*/ 6 w 1089"/>
              <a:gd name="T9" fmla="*/ 75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9" h="768">
                <a:moveTo>
                  <a:pt x="1089" y="10"/>
                </a:moveTo>
                <a:lnTo>
                  <a:pt x="1082" y="0"/>
                </a:lnTo>
                <a:moveTo>
                  <a:pt x="0" y="768"/>
                </a:moveTo>
                <a:lnTo>
                  <a:pt x="0" y="764"/>
                </a:lnTo>
                <a:lnTo>
                  <a:pt x="6" y="75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4" name="Freeform 929"/>
          <p:cNvSpPr>
            <a:spLocks noEditPoints="1"/>
          </p:cNvSpPr>
          <p:nvPr/>
        </p:nvSpPr>
        <p:spPr bwMode="auto">
          <a:xfrm>
            <a:off x="4471988" y="5595938"/>
            <a:ext cx="822325" cy="236538"/>
          </a:xfrm>
          <a:custGeom>
            <a:avLst/>
            <a:gdLst>
              <a:gd name="T0" fmla="*/ 518 w 518"/>
              <a:gd name="T1" fmla="*/ 0 h 149"/>
              <a:gd name="T2" fmla="*/ 515 w 518"/>
              <a:gd name="T3" fmla="*/ 1 h 149"/>
              <a:gd name="T4" fmla="*/ 513 w 518"/>
              <a:gd name="T5" fmla="*/ 1 h 149"/>
              <a:gd name="T6" fmla="*/ 43 w 518"/>
              <a:gd name="T7" fmla="*/ 19 h 149"/>
              <a:gd name="T8" fmla="*/ 46 w 518"/>
              <a:gd name="T9" fmla="*/ 23 h 149"/>
              <a:gd name="T10" fmla="*/ 41 w 518"/>
              <a:gd name="T11" fmla="*/ 34 h 149"/>
              <a:gd name="T12" fmla="*/ 35 w 518"/>
              <a:gd name="T13" fmla="*/ 38 h 149"/>
              <a:gd name="T14" fmla="*/ 28 w 518"/>
              <a:gd name="T15" fmla="*/ 42 h 149"/>
              <a:gd name="T16" fmla="*/ 27 w 518"/>
              <a:gd name="T17" fmla="*/ 44 h 149"/>
              <a:gd name="T18" fmla="*/ 27 w 518"/>
              <a:gd name="T19" fmla="*/ 46 h 149"/>
              <a:gd name="T20" fmla="*/ 22 w 518"/>
              <a:gd name="T21" fmla="*/ 49 h 149"/>
              <a:gd name="T22" fmla="*/ 16 w 518"/>
              <a:gd name="T23" fmla="*/ 57 h 149"/>
              <a:gd name="T24" fmla="*/ 13 w 518"/>
              <a:gd name="T25" fmla="*/ 61 h 149"/>
              <a:gd name="T26" fmla="*/ 12 w 518"/>
              <a:gd name="T27" fmla="*/ 66 h 149"/>
              <a:gd name="T28" fmla="*/ 12 w 518"/>
              <a:gd name="T29" fmla="*/ 68 h 149"/>
              <a:gd name="T30" fmla="*/ 12 w 518"/>
              <a:gd name="T31" fmla="*/ 70 h 149"/>
              <a:gd name="T32" fmla="*/ 16 w 518"/>
              <a:gd name="T33" fmla="*/ 74 h 149"/>
              <a:gd name="T34" fmla="*/ 17 w 518"/>
              <a:gd name="T35" fmla="*/ 75 h 149"/>
              <a:gd name="T36" fmla="*/ 17 w 518"/>
              <a:gd name="T37" fmla="*/ 83 h 149"/>
              <a:gd name="T38" fmla="*/ 13 w 518"/>
              <a:gd name="T39" fmla="*/ 98 h 149"/>
              <a:gd name="T40" fmla="*/ 13 w 518"/>
              <a:gd name="T41" fmla="*/ 102 h 149"/>
              <a:gd name="T42" fmla="*/ 13 w 518"/>
              <a:gd name="T43" fmla="*/ 105 h 149"/>
              <a:gd name="T44" fmla="*/ 9 w 518"/>
              <a:gd name="T45" fmla="*/ 113 h 149"/>
              <a:gd name="T46" fmla="*/ 0 w 518"/>
              <a:gd name="T47" fmla="*/ 119 h 149"/>
              <a:gd name="T48" fmla="*/ 0 w 518"/>
              <a:gd name="T49" fmla="*/ 123 h 149"/>
              <a:gd name="T50" fmla="*/ 4 w 518"/>
              <a:gd name="T51" fmla="*/ 126 h 149"/>
              <a:gd name="T52" fmla="*/ 5 w 518"/>
              <a:gd name="T53" fmla="*/ 126 h 149"/>
              <a:gd name="T54" fmla="*/ 5 w 518"/>
              <a:gd name="T55" fmla="*/ 127 h 149"/>
              <a:gd name="T56" fmla="*/ 8 w 518"/>
              <a:gd name="T57" fmla="*/ 134 h 149"/>
              <a:gd name="T58" fmla="*/ 9 w 518"/>
              <a:gd name="T59" fmla="*/ 136 h 149"/>
              <a:gd name="T60" fmla="*/ 9 w 518"/>
              <a:gd name="T61" fmla="*/ 138 h 149"/>
              <a:gd name="T62" fmla="*/ 9 w 518"/>
              <a:gd name="T63" fmla="*/ 139 h 149"/>
              <a:gd name="T64" fmla="*/ 11 w 518"/>
              <a:gd name="T65" fmla="*/ 139 h 149"/>
              <a:gd name="T66" fmla="*/ 15 w 518"/>
              <a:gd name="T67" fmla="*/ 139 h 149"/>
              <a:gd name="T68" fmla="*/ 15 w 518"/>
              <a:gd name="T69" fmla="*/ 141 h 149"/>
              <a:gd name="T70" fmla="*/ 16 w 518"/>
              <a:gd name="T71" fmla="*/ 142 h 149"/>
              <a:gd name="T72" fmla="*/ 17 w 518"/>
              <a:gd name="T73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18" h="149">
                <a:moveTo>
                  <a:pt x="518" y="0"/>
                </a:moveTo>
                <a:lnTo>
                  <a:pt x="515" y="1"/>
                </a:lnTo>
                <a:lnTo>
                  <a:pt x="513" y="1"/>
                </a:lnTo>
                <a:moveTo>
                  <a:pt x="43" y="19"/>
                </a:moveTo>
                <a:lnTo>
                  <a:pt x="46" y="23"/>
                </a:lnTo>
                <a:lnTo>
                  <a:pt x="41" y="34"/>
                </a:lnTo>
                <a:lnTo>
                  <a:pt x="35" y="38"/>
                </a:lnTo>
                <a:lnTo>
                  <a:pt x="28" y="42"/>
                </a:lnTo>
                <a:lnTo>
                  <a:pt x="27" y="44"/>
                </a:lnTo>
                <a:lnTo>
                  <a:pt x="27" y="46"/>
                </a:lnTo>
                <a:lnTo>
                  <a:pt x="22" y="49"/>
                </a:lnTo>
                <a:lnTo>
                  <a:pt x="16" y="57"/>
                </a:lnTo>
                <a:lnTo>
                  <a:pt x="13" y="61"/>
                </a:lnTo>
                <a:lnTo>
                  <a:pt x="12" y="66"/>
                </a:lnTo>
                <a:lnTo>
                  <a:pt x="12" y="68"/>
                </a:lnTo>
                <a:lnTo>
                  <a:pt x="12" y="70"/>
                </a:lnTo>
                <a:lnTo>
                  <a:pt x="16" y="74"/>
                </a:lnTo>
                <a:lnTo>
                  <a:pt x="17" y="75"/>
                </a:lnTo>
                <a:lnTo>
                  <a:pt x="17" y="83"/>
                </a:lnTo>
                <a:lnTo>
                  <a:pt x="13" y="98"/>
                </a:lnTo>
                <a:lnTo>
                  <a:pt x="13" y="102"/>
                </a:lnTo>
                <a:lnTo>
                  <a:pt x="13" y="105"/>
                </a:lnTo>
                <a:lnTo>
                  <a:pt x="9" y="113"/>
                </a:lnTo>
                <a:lnTo>
                  <a:pt x="0" y="119"/>
                </a:lnTo>
                <a:lnTo>
                  <a:pt x="0" y="123"/>
                </a:lnTo>
                <a:lnTo>
                  <a:pt x="4" y="126"/>
                </a:lnTo>
                <a:lnTo>
                  <a:pt x="5" y="126"/>
                </a:lnTo>
                <a:lnTo>
                  <a:pt x="5" y="127"/>
                </a:lnTo>
                <a:lnTo>
                  <a:pt x="8" y="134"/>
                </a:lnTo>
                <a:lnTo>
                  <a:pt x="9" y="136"/>
                </a:lnTo>
                <a:lnTo>
                  <a:pt x="9" y="138"/>
                </a:lnTo>
                <a:lnTo>
                  <a:pt x="9" y="139"/>
                </a:lnTo>
                <a:lnTo>
                  <a:pt x="11" y="139"/>
                </a:lnTo>
                <a:lnTo>
                  <a:pt x="15" y="139"/>
                </a:lnTo>
                <a:lnTo>
                  <a:pt x="15" y="141"/>
                </a:lnTo>
                <a:lnTo>
                  <a:pt x="16" y="142"/>
                </a:lnTo>
                <a:lnTo>
                  <a:pt x="17" y="14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5" name="Freeform 930"/>
          <p:cNvSpPr>
            <a:spLocks/>
          </p:cNvSpPr>
          <p:nvPr/>
        </p:nvSpPr>
        <p:spPr bwMode="auto">
          <a:xfrm>
            <a:off x="5375275" y="4019551"/>
            <a:ext cx="31750" cy="41275"/>
          </a:xfrm>
          <a:custGeom>
            <a:avLst/>
            <a:gdLst>
              <a:gd name="T0" fmla="*/ 20 w 20"/>
              <a:gd name="T1" fmla="*/ 0 h 26"/>
              <a:gd name="T2" fmla="*/ 15 w 20"/>
              <a:gd name="T3" fmla="*/ 4 h 26"/>
              <a:gd name="T4" fmla="*/ 11 w 20"/>
              <a:gd name="T5" fmla="*/ 7 h 26"/>
              <a:gd name="T6" fmla="*/ 5 w 20"/>
              <a:gd name="T7" fmla="*/ 15 h 26"/>
              <a:gd name="T8" fmla="*/ 2 w 20"/>
              <a:gd name="T9" fmla="*/ 21 h 26"/>
              <a:gd name="T10" fmla="*/ 0 w 20"/>
              <a:gd name="T11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26">
                <a:moveTo>
                  <a:pt x="20" y="0"/>
                </a:moveTo>
                <a:lnTo>
                  <a:pt x="15" y="4"/>
                </a:lnTo>
                <a:lnTo>
                  <a:pt x="11" y="7"/>
                </a:lnTo>
                <a:lnTo>
                  <a:pt x="5" y="15"/>
                </a:lnTo>
                <a:lnTo>
                  <a:pt x="2" y="21"/>
                </a:lnTo>
                <a:lnTo>
                  <a:pt x="0" y="2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6" name="Freeform 931"/>
          <p:cNvSpPr>
            <a:spLocks noEditPoints="1"/>
          </p:cNvSpPr>
          <p:nvPr/>
        </p:nvSpPr>
        <p:spPr bwMode="auto">
          <a:xfrm>
            <a:off x="4156075" y="4213226"/>
            <a:ext cx="598488" cy="1651000"/>
          </a:xfrm>
          <a:custGeom>
            <a:avLst/>
            <a:gdLst>
              <a:gd name="T0" fmla="*/ 365 w 377"/>
              <a:gd name="T1" fmla="*/ 2 h 1040"/>
              <a:gd name="T2" fmla="*/ 365 w 377"/>
              <a:gd name="T3" fmla="*/ 0 h 1040"/>
              <a:gd name="T4" fmla="*/ 367 w 377"/>
              <a:gd name="T5" fmla="*/ 0 h 1040"/>
              <a:gd name="T6" fmla="*/ 377 w 377"/>
              <a:gd name="T7" fmla="*/ 1 h 1040"/>
              <a:gd name="T8" fmla="*/ 377 w 377"/>
              <a:gd name="T9" fmla="*/ 4 h 1040"/>
              <a:gd name="T10" fmla="*/ 377 w 377"/>
              <a:gd name="T11" fmla="*/ 5 h 1040"/>
              <a:gd name="T12" fmla="*/ 376 w 377"/>
              <a:gd name="T13" fmla="*/ 7 h 1040"/>
              <a:gd name="T14" fmla="*/ 372 w 377"/>
              <a:gd name="T15" fmla="*/ 9 h 1040"/>
              <a:gd name="T16" fmla="*/ 369 w 377"/>
              <a:gd name="T17" fmla="*/ 12 h 1040"/>
              <a:gd name="T18" fmla="*/ 371 w 377"/>
              <a:gd name="T19" fmla="*/ 17 h 1040"/>
              <a:gd name="T20" fmla="*/ 369 w 377"/>
              <a:gd name="T21" fmla="*/ 22 h 1040"/>
              <a:gd name="T22" fmla="*/ 368 w 377"/>
              <a:gd name="T23" fmla="*/ 23 h 1040"/>
              <a:gd name="T24" fmla="*/ 367 w 377"/>
              <a:gd name="T25" fmla="*/ 24 h 1040"/>
              <a:gd name="T26" fmla="*/ 0 w 377"/>
              <a:gd name="T27" fmla="*/ 1039 h 1040"/>
              <a:gd name="T28" fmla="*/ 2 w 377"/>
              <a:gd name="T29" fmla="*/ 1040 h 1040"/>
              <a:gd name="T30" fmla="*/ 2 w 377"/>
              <a:gd name="T31" fmla="*/ 1040 h 1040"/>
              <a:gd name="T32" fmla="*/ 16 w 377"/>
              <a:gd name="T33" fmla="*/ 1039 h 1040"/>
              <a:gd name="T34" fmla="*/ 30 w 377"/>
              <a:gd name="T35" fmla="*/ 1037 h 1040"/>
              <a:gd name="T36" fmla="*/ 30 w 377"/>
              <a:gd name="T37" fmla="*/ 1036 h 1040"/>
              <a:gd name="T38" fmla="*/ 47 w 377"/>
              <a:gd name="T39" fmla="*/ 1029 h 1040"/>
              <a:gd name="T40" fmla="*/ 49 w 377"/>
              <a:gd name="T41" fmla="*/ 1029 h 1040"/>
              <a:gd name="T42" fmla="*/ 47 w 377"/>
              <a:gd name="T43" fmla="*/ 1028 h 1040"/>
              <a:gd name="T44" fmla="*/ 47 w 377"/>
              <a:gd name="T45" fmla="*/ 1027 h 1040"/>
              <a:gd name="T46" fmla="*/ 42 w 377"/>
              <a:gd name="T47" fmla="*/ 1022 h 1040"/>
              <a:gd name="T48" fmla="*/ 38 w 377"/>
              <a:gd name="T49" fmla="*/ 1021 h 1040"/>
              <a:gd name="T50" fmla="*/ 35 w 377"/>
              <a:gd name="T51" fmla="*/ 1014 h 1040"/>
              <a:gd name="T52" fmla="*/ 34 w 377"/>
              <a:gd name="T53" fmla="*/ 1007 h 1040"/>
              <a:gd name="T54" fmla="*/ 34 w 377"/>
              <a:gd name="T55" fmla="*/ 1003 h 1040"/>
              <a:gd name="T56" fmla="*/ 39 w 377"/>
              <a:gd name="T57" fmla="*/ 998 h 1040"/>
              <a:gd name="T58" fmla="*/ 40 w 377"/>
              <a:gd name="T59" fmla="*/ 998 h 1040"/>
              <a:gd name="T60" fmla="*/ 42 w 377"/>
              <a:gd name="T61" fmla="*/ 991 h 1040"/>
              <a:gd name="T62" fmla="*/ 46 w 377"/>
              <a:gd name="T63" fmla="*/ 990 h 1040"/>
              <a:gd name="T64" fmla="*/ 47 w 377"/>
              <a:gd name="T65" fmla="*/ 988 h 1040"/>
              <a:gd name="T66" fmla="*/ 50 w 377"/>
              <a:gd name="T67" fmla="*/ 988 h 1040"/>
              <a:gd name="T68" fmla="*/ 54 w 377"/>
              <a:gd name="T69" fmla="*/ 987 h 1040"/>
              <a:gd name="T70" fmla="*/ 64 w 377"/>
              <a:gd name="T71" fmla="*/ 984 h 1040"/>
              <a:gd name="T72" fmla="*/ 66 w 377"/>
              <a:gd name="T73" fmla="*/ 983 h 1040"/>
              <a:gd name="T74" fmla="*/ 66 w 377"/>
              <a:gd name="T75" fmla="*/ 980 h 1040"/>
              <a:gd name="T76" fmla="*/ 64 w 377"/>
              <a:gd name="T77" fmla="*/ 980 h 1040"/>
              <a:gd name="T78" fmla="*/ 61 w 377"/>
              <a:gd name="T79" fmla="*/ 980 h 1040"/>
              <a:gd name="T80" fmla="*/ 60 w 377"/>
              <a:gd name="T81" fmla="*/ 979 h 1040"/>
              <a:gd name="T82" fmla="*/ 55 w 377"/>
              <a:gd name="T83" fmla="*/ 976 h 1040"/>
              <a:gd name="T84" fmla="*/ 54 w 377"/>
              <a:gd name="T85" fmla="*/ 969 h 1040"/>
              <a:gd name="T86" fmla="*/ 53 w 377"/>
              <a:gd name="T87" fmla="*/ 969 h 1040"/>
              <a:gd name="T88" fmla="*/ 53 w 377"/>
              <a:gd name="T89" fmla="*/ 968 h 1040"/>
              <a:gd name="T90" fmla="*/ 50 w 377"/>
              <a:gd name="T91" fmla="*/ 968 h 1040"/>
              <a:gd name="T92" fmla="*/ 47 w 377"/>
              <a:gd name="T93" fmla="*/ 964 h 1040"/>
              <a:gd name="T94" fmla="*/ 47 w 377"/>
              <a:gd name="T95" fmla="*/ 962 h 1040"/>
              <a:gd name="T96" fmla="*/ 47 w 377"/>
              <a:gd name="T97" fmla="*/ 961 h 1040"/>
              <a:gd name="T98" fmla="*/ 49 w 377"/>
              <a:gd name="T99" fmla="*/ 957 h 1040"/>
              <a:gd name="T100" fmla="*/ 50 w 377"/>
              <a:gd name="T101" fmla="*/ 956 h 1040"/>
              <a:gd name="T102" fmla="*/ 53 w 377"/>
              <a:gd name="T103" fmla="*/ 953 h 1040"/>
              <a:gd name="T104" fmla="*/ 58 w 377"/>
              <a:gd name="T105" fmla="*/ 943 h 1040"/>
              <a:gd name="T106" fmla="*/ 60 w 377"/>
              <a:gd name="T107" fmla="*/ 938 h 1040"/>
              <a:gd name="T108" fmla="*/ 61 w 377"/>
              <a:gd name="T109" fmla="*/ 938 h 1040"/>
              <a:gd name="T110" fmla="*/ 65 w 377"/>
              <a:gd name="T111" fmla="*/ 938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7" h="1040">
                <a:moveTo>
                  <a:pt x="365" y="2"/>
                </a:moveTo>
                <a:lnTo>
                  <a:pt x="365" y="0"/>
                </a:lnTo>
                <a:lnTo>
                  <a:pt x="367" y="0"/>
                </a:lnTo>
                <a:lnTo>
                  <a:pt x="377" y="1"/>
                </a:lnTo>
                <a:lnTo>
                  <a:pt x="377" y="4"/>
                </a:lnTo>
                <a:lnTo>
                  <a:pt x="377" y="5"/>
                </a:lnTo>
                <a:lnTo>
                  <a:pt x="376" y="7"/>
                </a:lnTo>
                <a:lnTo>
                  <a:pt x="372" y="9"/>
                </a:lnTo>
                <a:lnTo>
                  <a:pt x="369" y="12"/>
                </a:lnTo>
                <a:lnTo>
                  <a:pt x="371" y="17"/>
                </a:lnTo>
                <a:lnTo>
                  <a:pt x="369" y="22"/>
                </a:lnTo>
                <a:lnTo>
                  <a:pt x="368" y="23"/>
                </a:lnTo>
                <a:lnTo>
                  <a:pt x="367" y="24"/>
                </a:lnTo>
                <a:moveTo>
                  <a:pt x="0" y="1039"/>
                </a:moveTo>
                <a:lnTo>
                  <a:pt x="2" y="1040"/>
                </a:lnTo>
                <a:moveTo>
                  <a:pt x="2" y="1040"/>
                </a:moveTo>
                <a:lnTo>
                  <a:pt x="16" y="1039"/>
                </a:lnTo>
                <a:lnTo>
                  <a:pt x="30" y="1037"/>
                </a:lnTo>
                <a:lnTo>
                  <a:pt x="30" y="1036"/>
                </a:lnTo>
                <a:lnTo>
                  <a:pt x="47" y="1029"/>
                </a:lnTo>
                <a:lnTo>
                  <a:pt x="49" y="1029"/>
                </a:lnTo>
                <a:lnTo>
                  <a:pt x="47" y="1028"/>
                </a:lnTo>
                <a:lnTo>
                  <a:pt x="47" y="1027"/>
                </a:lnTo>
                <a:lnTo>
                  <a:pt x="42" y="1022"/>
                </a:lnTo>
                <a:lnTo>
                  <a:pt x="38" y="1021"/>
                </a:lnTo>
                <a:lnTo>
                  <a:pt x="35" y="1014"/>
                </a:lnTo>
                <a:lnTo>
                  <a:pt x="34" y="1007"/>
                </a:lnTo>
                <a:lnTo>
                  <a:pt x="34" y="1003"/>
                </a:lnTo>
                <a:lnTo>
                  <a:pt x="39" y="998"/>
                </a:lnTo>
                <a:lnTo>
                  <a:pt x="40" y="998"/>
                </a:lnTo>
                <a:lnTo>
                  <a:pt x="42" y="991"/>
                </a:lnTo>
                <a:lnTo>
                  <a:pt x="46" y="990"/>
                </a:lnTo>
                <a:lnTo>
                  <a:pt x="47" y="988"/>
                </a:lnTo>
                <a:lnTo>
                  <a:pt x="50" y="988"/>
                </a:lnTo>
                <a:lnTo>
                  <a:pt x="54" y="987"/>
                </a:lnTo>
                <a:lnTo>
                  <a:pt x="64" y="984"/>
                </a:lnTo>
                <a:lnTo>
                  <a:pt x="66" y="983"/>
                </a:lnTo>
                <a:lnTo>
                  <a:pt x="66" y="980"/>
                </a:lnTo>
                <a:lnTo>
                  <a:pt x="64" y="980"/>
                </a:lnTo>
                <a:lnTo>
                  <a:pt x="61" y="980"/>
                </a:lnTo>
                <a:lnTo>
                  <a:pt x="60" y="979"/>
                </a:lnTo>
                <a:lnTo>
                  <a:pt x="55" y="976"/>
                </a:lnTo>
                <a:lnTo>
                  <a:pt x="54" y="969"/>
                </a:lnTo>
                <a:lnTo>
                  <a:pt x="53" y="969"/>
                </a:lnTo>
                <a:lnTo>
                  <a:pt x="53" y="968"/>
                </a:lnTo>
                <a:lnTo>
                  <a:pt x="50" y="968"/>
                </a:lnTo>
                <a:lnTo>
                  <a:pt x="47" y="964"/>
                </a:lnTo>
                <a:lnTo>
                  <a:pt x="47" y="962"/>
                </a:lnTo>
                <a:lnTo>
                  <a:pt x="47" y="961"/>
                </a:lnTo>
                <a:lnTo>
                  <a:pt x="49" y="957"/>
                </a:lnTo>
                <a:lnTo>
                  <a:pt x="50" y="956"/>
                </a:lnTo>
                <a:lnTo>
                  <a:pt x="53" y="953"/>
                </a:lnTo>
                <a:lnTo>
                  <a:pt x="58" y="943"/>
                </a:lnTo>
                <a:lnTo>
                  <a:pt x="60" y="938"/>
                </a:lnTo>
                <a:lnTo>
                  <a:pt x="61" y="938"/>
                </a:lnTo>
                <a:lnTo>
                  <a:pt x="65" y="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7" name="Freeform 932"/>
          <p:cNvSpPr>
            <a:spLocks/>
          </p:cNvSpPr>
          <p:nvPr/>
        </p:nvSpPr>
        <p:spPr bwMode="auto">
          <a:xfrm>
            <a:off x="6667500" y="1498601"/>
            <a:ext cx="33338" cy="17463"/>
          </a:xfrm>
          <a:custGeom>
            <a:avLst/>
            <a:gdLst>
              <a:gd name="T0" fmla="*/ 21 w 21"/>
              <a:gd name="T1" fmla="*/ 9 h 11"/>
              <a:gd name="T2" fmla="*/ 17 w 21"/>
              <a:gd name="T3" fmla="*/ 8 h 11"/>
              <a:gd name="T4" fmla="*/ 15 w 21"/>
              <a:gd name="T5" fmla="*/ 7 h 11"/>
              <a:gd name="T6" fmla="*/ 11 w 21"/>
              <a:gd name="T7" fmla="*/ 1 h 11"/>
              <a:gd name="T8" fmla="*/ 8 w 21"/>
              <a:gd name="T9" fmla="*/ 0 h 11"/>
              <a:gd name="T10" fmla="*/ 7 w 21"/>
              <a:gd name="T11" fmla="*/ 0 h 11"/>
              <a:gd name="T12" fmla="*/ 0 w 21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" h="11">
                <a:moveTo>
                  <a:pt x="21" y="9"/>
                </a:moveTo>
                <a:lnTo>
                  <a:pt x="17" y="8"/>
                </a:lnTo>
                <a:lnTo>
                  <a:pt x="15" y="7"/>
                </a:lnTo>
                <a:lnTo>
                  <a:pt x="11" y="1"/>
                </a:lnTo>
                <a:lnTo>
                  <a:pt x="8" y="0"/>
                </a:lnTo>
                <a:lnTo>
                  <a:pt x="7" y="0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8" name="Freeform 933"/>
          <p:cNvSpPr>
            <a:spLocks/>
          </p:cNvSpPr>
          <p:nvPr/>
        </p:nvSpPr>
        <p:spPr bwMode="auto">
          <a:xfrm>
            <a:off x="5199063" y="5808663"/>
            <a:ext cx="33338" cy="38100"/>
          </a:xfrm>
          <a:custGeom>
            <a:avLst/>
            <a:gdLst>
              <a:gd name="T0" fmla="*/ 2 w 21"/>
              <a:gd name="T1" fmla="*/ 0 h 24"/>
              <a:gd name="T2" fmla="*/ 2 w 21"/>
              <a:gd name="T3" fmla="*/ 4 h 24"/>
              <a:gd name="T4" fmla="*/ 0 w 21"/>
              <a:gd name="T5" fmla="*/ 8 h 24"/>
              <a:gd name="T6" fmla="*/ 2 w 21"/>
              <a:gd name="T7" fmla="*/ 9 h 24"/>
              <a:gd name="T8" fmla="*/ 8 w 21"/>
              <a:gd name="T9" fmla="*/ 17 h 24"/>
              <a:gd name="T10" fmla="*/ 11 w 21"/>
              <a:gd name="T11" fmla="*/ 19 h 24"/>
              <a:gd name="T12" fmla="*/ 18 w 21"/>
              <a:gd name="T13" fmla="*/ 23 h 24"/>
              <a:gd name="T14" fmla="*/ 21 w 21"/>
              <a:gd name="T1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24">
                <a:moveTo>
                  <a:pt x="2" y="0"/>
                </a:moveTo>
                <a:lnTo>
                  <a:pt x="2" y="4"/>
                </a:lnTo>
                <a:lnTo>
                  <a:pt x="0" y="8"/>
                </a:lnTo>
                <a:lnTo>
                  <a:pt x="2" y="9"/>
                </a:lnTo>
                <a:lnTo>
                  <a:pt x="8" y="17"/>
                </a:lnTo>
                <a:lnTo>
                  <a:pt x="11" y="19"/>
                </a:lnTo>
                <a:lnTo>
                  <a:pt x="18" y="23"/>
                </a:lnTo>
                <a:lnTo>
                  <a:pt x="21" y="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9" name="Freeform 934"/>
          <p:cNvSpPr>
            <a:spLocks noEditPoints="1"/>
          </p:cNvSpPr>
          <p:nvPr/>
        </p:nvSpPr>
        <p:spPr bwMode="auto">
          <a:xfrm>
            <a:off x="4575175" y="1593851"/>
            <a:ext cx="1965325" cy="4113213"/>
          </a:xfrm>
          <a:custGeom>
            <a:avLst/>
            <a:gdLst>
              <a:gd name="T0" fmla="*/ 32 w 1238"/>
              <a:gd name="T1" fmla="*/ 2589 h 2591"/>
              <a:gd name="T2" fmla="*/ 34 w 1238"/>
              <a:gd name="T3" fmla="*/ 2588 h 2591"/>
              <a:gd name="T4" fmla="*/ 37 w 1238"/>
              <a:gd name="T5" fmla="*/ 2572 h 2591"/>
              <a:gd name="T6" fmla="*/ 44 w 1238"/>
              <a:gd name="T7" fmla="*/ 2567 h 2591"/>
              <a:gd name="T8" fmla="*/ 45 w 1238"/>
              <a:gd name="T9" fmla="*/ 2558 h 2591"/>
              <a:gd name="T10" fmla="*/ 51 w 1238"/>
              <a:gd name="T11" fmla="*/ 2559 h 2591"/>
              <a:gd name="T12" fmla="*/ 56 w 1238"/>
              <a:gd name="T13" fmla="*/ 2547 h 2591"/>
              <a:gd name="T14" fmla="*/ 66 w 1238"/>
              <a:gd name="T15" fmla="*/ 2544 h 2591"/>
              <a:gd name="T16" fmla="*/ 70 w 1238"/>
              <a:gd name="T17" fmla="*/ 2548 h 2591"/>
              <a:gd name="T18" fmla="*/ 71 w 1238"/>
              <a:gd name="T19" fmla="*/ 2544 h 2591"/>
              <a:gd name="T20" fmla="*/ 70 w 1238"/>
              <a:gd name="T21" fmla="*/ 2540 h 2591"/>
              <a:gd name="T22" fmla="*/ 71 w 1238"/>
              <a:gd name="T23" fmla="*/ 2536 h 2591"/>
              <a:gd name="T24" fmla="*/ 78 w 1238"/>
              <a:gd name="T25" fmla="*/ 2531 h 2591"/>
              <a:gd name="T26" fmla="*/ 89 w 1238"/>
              <a:gd name="T27" fmla="*/ 2527 h 2591"/>
              <a:gd name="T28" fmla="*/ 103 w 1238"/>
              <a:gd name="T29" fmla="*/ 2520 h 2591"/>
              <a:gd name="T30" fmla="*/ 124 w 1238"/>
              <a:gd name="T31" fmla="*/ 2517 h 2591"/>
              <a:gd name="T32" fmla="*/ 134 w 1238"/>
              <a:gd name="T33" fmla="*/ 2514 h 2591"/>
              <a:gd name="T34" fmla="*/ 143 w 1238"/>
              <a:gd name="T35" fmla="*/ 2505 h 2591"/>
              <a:gd name="T36" fmla="*/ 145 w 1238"/>
              <a:gd name="T37" fmla="*/ 2507 h 2591"/>
              <a:gd name="T38" fmla="*/ 153 w 1238"/>
              <a:gd name="T39" fmla="*/ 2507 h 2591"/>
              <a:gd name="T40" fmla="*/ 158 w 1238"/>
              <a:gd name="T41" fmla="*/ 2518 h 2591"/>
              <a:gd name="T42" fmla="*/ 165 w 1238"/>
              <a:gd name="T43" fmla="*/ 2531 h 2591"/>
              <a:gd name="T44" fmla="*/ 169 w 1238"/>
              <a:gd name="T45" fmla="*/ 2551 h 2591"/>
              <a:gd name="T46" fmla="*/ 173 w 1238"/>
              <a:gd name="T47" fmla="*/ 2573 h 2591"/>
              <a:gd name="T48" fmla="*/ 175 w 1238"/>
              <a:gd name="T49" fmla="*/ 2570 h 2591"/>
              <a:gd name="T50" fmla="*/ 183 w 1238"/>
              <a:gd name="T51" fmla="*/ 2569 h 2591"/>
              <a:gd name="T52" fmla="*/ 193 w 1238"/>
              <a:gd name="T53" fmla="*/ 2566 h 2591"/>
              <a:gd name="T54" fmla="*/ 195 w 1238"/>
              <a:gd name="T55" fmla="*/ 2563 h 2591"/>
              <a:gd name="T56" fmla="*/ 202 w 1238"/>
              <a:gd name="T57" fmla="*/ 2563 h 2591"/>
              <a:gd name="T58" fmla="*/ 213 w 1238"/>
              <a:gd name="T59" fmla="*/ 2563 h 2591"/>
              <a:gd name="T60" fmla="*/ 221 w 1238"/>
              <a:gd name="T61" fmla="*/ 2567 h 2591"/>
              <a:gd name="T62" fmla="*/ 236 w 1238"/>
              <a:gd name="T63" fmla="*/ 2574 h 2591"/>
              <a:gd name="T64" fmla="*/ 251 w 1238"/>
              <a:gd name="T65" fmla="*/ 2574 h 2591"/>
              <a:gd name="T66" fmla="*/ 1234 w 1238"/>
              <a:gd name="T67" fmla="*/ 1 h 2591"/>
              <a:gd name="T68" fmla="*/ 1238 w 1238"/>
              <a:gd name="T69" fmla="*/ 0 h 2591"/>
              <a:gd name="T70" fmla="*/ 3 w 1238"/>
              <a:gd name="T71" fmla="*/ 2252 h 2591"/>
              <a:gd name="T72" fmla="*/ 11 w 1238"/>
              <a:gd name="T73" fmla="*/ 2257 h 2591"/>
              <a:gd name="T74" fmla="*/ 11 w 1238"/>
              <a:gd name="T75" fmla="*/ 2273 h 2591"/>
              <a:gd name="T76" fmla="*/ 12 w 1238"/>
              <a:gd name="T77" fmla="*/ 2280 h 2591"/>
              <a:gd name="T78" fmla="*/ 23 w 1238"/>
              <a:gd name="T79" fmla="*/ 2284 h 2591"/>
              <a:gd name="T80" fmla="*/ 33 w 1238"/>
              <a:gd name="T81" fmla="*/ 2281 h 2591"/>
              <a:gd name="T82" fmla="*/ 52 w 1238"/>
              <a:gd name="T83" fmla="*/ 2293 h 2591"/>
              <a:gd name="T84" fmla="*/ 63 w 1238"/>
              <a:gd name="T85" fmla="*/ 2297 h 2591"/>
              <a:gd name="T86" fmla="*/ 64 w 1238"/>
              <a:gd name="T87" fmla="*/ 2302 h 2591"/>
              <a:gd name="T88" fmla="*/ 74 w 1238"/>
              <a:gd name="T89" fmla="*/ 2315 h 2591"/>
              <a:gd name="T90" fmla="*/ 96 w 1238"/>
              <a:gd name="T91" fmla="*/ 2318 h 2591"/>
              <a:gd name="T92" fmla="*/ 107 w 1238"/>
              <a:gd name="T93" fmla="*/ 2325 h 2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38" h="2591">
                <a:moveTo>
                  <a:pt x="32" y="2591"/>
                </a:moveTo>
                <a:lnTo>
                  <a:pt x="32" y="2589"/>
                </a:lnTo>
                <a:lnTo>
                  <a:pt x="33" y="2588"/>
                </a:lnTo>
                <a:lnTo>
                  <a:pt x="34" y="2588"/>
                </a:lnTo>
                <a:lnTo>
                  <a:pt x="37" y="2581"/>
                </a:lnTo>
                <a:lnTo>
                  <a:pt x="37" y="2572"/>
                </a:lnTo>
                <a:lnTo>
                  <a:pt x="37" y="2570"/>
                </a:lnTo>
                <a:lnTo>
                  <a:pt x="44" y="2567"/>
                </a:lnTo>
                <a:lnTo>
                  <a:pt x="44" y="2566"/>
                </a:lnTo>
                <a:lnTo>
                  <a:pt x="45" y="2558"/>
                </a:lnTo>
                <a:lnTo>
                  <a:pt x="49" y="2559"/>
                </a:lnTo>
                <a:lnTo>
                  <a:pt x="51" y="2559"/>
                </a:lnTo>
                <a:lnTo>
                  <a:pt x="55" y="2548"/>
                </a:lnTo>
                <a:lnTo>
                  <a:pt x="56" y="2547"/>
                </a:lnTo>
                <a:lnTo>
                  <a:pt x="64" y="2544"/>
                </a:lnTo>
                <a:lnTo>
                  <a:pt x="66" y="2544"/>
                </a:lnTo>
                <a:lnTo>
                  <a:pt x="67" y="2547"/>
                </a:lnTo>
                <a:lnTo>
                  <a:pt x="70" y="2548"/>
                </a:lnTo>
                <a:lnTo>
                  <a:pt x="71" y="2547"/>
                </a:lnTo>
                <a:lnTo>
                  <a:pt x="71" y="2544"/>
                </a:lnTo>
                <a:lnTo>
                  <a:pt x="71" y="2543"/>
                </a:lnTo>
                <a:lnTo>
                  <a:pt x="70" y="2540"/>
                </a:lnTo>
                <a:lnTo>
                  <a:pt x="70" y="2537"/>
                </a:lnTo>
                <a:lnTo>
                  <a:pt x="71" y="2536"/>
                </a:lnTo>
                <a:lnTo>
                  <a:pt x="75" y="2532"/>
                </a:lnTo>
                <a:lnTo>
                  <a:pt x="78" y="2531"/>
                </a:lnTo>
                <a:lnTo>
                  <a:pt x="79" y="2531"/>
                </a:lnTo>
                <a:lnTo>
                  <a:pt x="89" y="2527"/>
                </a:lnTo>
                <a:lnTo>
                  <a:pt x="90" y="2525"/>
                </a:lnTo>
                <a:lnTo>
                  <a:pt x="103" y="2520"/>
                </a:lnTo>
                <a:lnTo>
                  <a:pt x="107" y="2516"/>
                </a:lnTo>
                <a:lnTo>
                  <a:pt x="124" y="2517"/>
                </a:lnTo>
                <a:lnTo>
                  <a:pt x="133" y="2516"/>
                </a:lnTo>
                <a:lnTo>
                  <a:pt x="134" y="2514"/>
                </a:lnTo>
                <a:lnTo>
                  <a:pt x="139" y="2506"/>
                </a:lnTo>
                <a:lnTo>
                  <a:pt x="143" y="2505"/>
                </a:lnTo>
                <a:lnTo>
                  <a:pt x="143" y="2506"/>
                </a:lnTo>
                <a:lnTo>
                  <a:pt x="145" y="2507"/>
                </a:lnTo>
                <a:lnTo>
                  <a:pt x="150" y="2509"/>
                </a:lnTo>
                <a:lnTo>
                  <a:pt x="153" y="2507"/>
                </a:lnTo>
                <a:lnTo>
                  <a:pt x="156" y="2513"/>
                </a:lnTo>
                <a:lnTo>
                  <a:pt x="158" y="2518"/>
                </a:lnTo>
                <a:lnTo>
                  <a:pt x="161" y="2522"/>
                </a:lnTo>
                <a:lnTo>
                  <a:pt x="165" y="2531"/>
                </a:lnTo>
                <a:lnTo>
                  <a:pt x="168" y="2537"/>
                </a:lnTo>
                <a:lnTo>
                  <a:pt x="169" y="2551"/>
                </a:lnTo>
                <a:lnTo>
                  <a:pt x="172" y="2570"/>
                </a:lnTo>
                <a:lnTo>
                  <a:pt x="173" y="2573"/>
                </a:lnTo>
                <a:lnTo>
                  <a:pt x="173" y="2572"/>
                </a:lnTo>
                <a:lnTo>
                  <a:pt x="175" y="2570"/>
                </a:lnTo>
                <a:lnTo>
                  <a:pt x="178" y="2569"/>
                </a:lnTo>
                <a:lnTo>
                  <a:pt x="183" y="2569"/>
                </a:lnTo>
                <a:lnTo>
                  <a:pt x="190" y="2572"/>
                </a:lnTo>
                <a:lnTo>
                  <a:pt x="193" y="2566"/>
                </a:lnTo>
                <a:lnTo>
                  <a:pt x="193" y="2563"/>
                </a:lnTo>
                <a:lnTo>
                  <a:pt x="195" y="2563"/>
                </a:lnTo>
                <a:lnTo>
                  <a:pt x="197" y="2563"/>
                </a:lnTo>
                <a:lnTo>
                  <a:pt x="202" y="2563"/>
                </a:lnTo>
                <a:lnTo>
                  <a:pt x="208" y="2566"/>
                </a:lnTo>
                <a:lnTo>
                  <a:pt x="213" y="2563"/>
                </a:lnTo>
                <a:lnTo>
                  <a:pt x="217" y="2566"/>
                </a:lnTo>
                <a:lnTo>
                  <a:pt x="221" y="2567"/>
                </a:lnTo>
                <a:lnTo>
                  <a:pt x="225" y="2572"/>
                </a:lnTo>
                <a:lnTo>
                  <a:pt x="236" y="2574"/>
                </a:lnTo>
                <a:lnTo>
                  <a:pt x="249" y="2573"/>
                </a:lnTo>
                <a:lnTo>
                  <a:pt x="251" y="2574"/>
                </a:lnTo>
                <a:moveTo>
                  <a:pt x="1231" y="8"/>
                </a:moveTo>
                <a:lnTo>
                  <a:pt x="1234" y="1"/>
                </a:lnTo>
                <a:lnTo>
                  <a:pt x="1238" y="0"/>
                </a:lnTo>
                <a:lnTo>
                  <a:pt x="1238" y="0"/>
                </a:lnTo>
                <a:moveTo>
                  <a:pt x="0" y="2251"/>
                </a:moveTo>
                <a:lnTo>
                  <a:pt x="3" y="2252"/>
                </a:lnTo>
                <a:lnTo>
                  <a:pt x="8" y="2254"/>
                </a:lnTo>
                <a:lnTo>
                  <a:pt x="11" y="2257"/>
                </a:lnTo>
                <a:lnTo>
                  <a:pt x="12" y="2266"/>
                </a:lnTo>
                <a:lnTo>
                  <a:pt x="11" y="2273"/>
                </a:lnTo>
                <a:lnTo>
                  <a:pt x="11" y="2278"/>
                </a:lnTo>
                <a:lnTo>
                  <a:pt x="12" y="2280"/>
                </a:lnTo>
                <a:lnTo>
                  <a:pt x="18" y="2287"/>
                </a:lnTo>
                <a:lnTo>
                  <a:pt x="23" y="2284"/>
                </a:lnTo>
                <a:lnTo>
                  <a:pt x="29" y="2281"/>
                </a:lnTo>
                <a:lnTo>
                  <a:pt x="33" y="2281"/>
                </a:lnTo>
                <a:lnTo>
                  <a:pt x="43" y="2284"/>
                </a:lnTo>
                <a:lnTo>
                  <a:pt x="52" y="2293"/>
                </a:lnTo>
                <a:lnTo>
                  <a:pt x="56" y="2295"/>
                </a:lnTo>
                <a:lnTo>
                  <a:pt x="63" y="2297"/>
                </a:lnTo>
                <a:lnTo>
                  <a:pt x="64" y="2300"/>
                </a:lnTo>
                <a:lnTo>
                  <a:pt x="64" y="2302"/>
                </a:lnTo>
                <a:lnTo>
                  <a:pt x="70" y="2306"/>
                </a:lnTo>
                <a:lnTo>
                  <a:pt x="74" y="2315"/>
                </a:lnTo>
                <a:lnTo>
                  <a:pt x="86" y="2314"/>
                </a:lnTo>
                <a:lnTo>
                  <a:pt x="96" y="2318"/>
                </a:lnTo>
                <a:lnTo>
                  <a:pt x="103" y="2318"/>
                </a:lnTo>
                <a:lnTo>
                  <a:pt x="107" y="232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0" name="Line 935"/>
          <p:cNvSpPr>
            <a:spLocks noChangeShapeType="1"/>
          </p:cNvSpPr>
          <p:nvPr/>
        </p:nvSpPr>
        <p:spPr bwMode="auto">
          <a:xfrm flipV="1">
            <a:off x="5276850" y="5581651"/>
            <a:ext cx="9525" cy="635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1" name="Freeform 936"/>
          <p:cNvSpPr>
            <a:spLocks/>
          </p:cNvSpPr>
          <p:nvPr/>
        </p:nvSpPr>
        <p:spPr bwMode="auto">
          <a:xfrm>
            <a:off x="5257800" y="5600701"/>
            <a:ext cx="52388" cy="133350"/>
          </a:xfrm>
          <a:custGeom>
            <a:avLst/>
            <a:gdLst>
              <a:gd name="T0" fmla="*/ 18 w 33"/>
              <a:gd name="T1" fmla="*/ 0 h 84"/>
              <a:gd name="T2" fmla="*/ 18 w 33"/>
              <a:gd name="T3" fmla="*/ 3 h 84"/>
              <a:gd name="T4" fmla="*/ 22 w 33"/>
              <a:gd name="T5" fmla="*/ 11 h 84"/>
              <a:gd name="T6" fmla="*/ 22 w 33"/>
              <a:gd name="T7" fmla="*/ 13 h 84"/>
              <a:gd name="T8" fmla="*/ 23 w 33"/>
              <a:gd name="T9" fmla="*/ 15 h 84"/>
              <a:gd name="T10" fmla="*/ 22 w 33"/>
              <a:gd name="T11" fmla="*/ 18 h 84"/>
              <a:gd name="T12" fmla="*/ 22 w 33"/>
              <a:gd name="T13" fmla="*/ 19 h 84"/>
              <a:gd name="T14" fmla="*/ 22 w 33"/>
              <a:gd name="T15" fmla="*/ 20 h 84"/>
              <a:gd name="T16" fmla="*/ 23 w 33"/>
              <a:gd name="T17" fmla="*/ 26 h 84"/>
              <a:gd name="T18" fmla="*/ 26 w 33"/>
              <a:gd name="T19" fmla="*/ 30 h 84"/>
              <a:gd name="T20" fmla="*/ 27 w 33"/>
              <a:gd name="T21" fmla="*/ 31 h 84"/>
              <a:gd name="T22" fmla="*/ 31 w 33"/>
              <a:gd name="T23" fmla="*/ 35 h 84"/>
              <a:gd name="T24" fmla="*/ 33 w 33"/>
              <a:gd name="T25" fmla="*/ 39 h 84"/>
              <a:gd name="T26" fmla="*/ 33 w 33"/>
              <a:gd name="T27" fmla="*/ 43 h 84"/>
              <a:gd name="T28" fmla="*/ 31 w 33"/>
              <a:gd name="T29" fmla="*/ 46 h 84"/>
              <a:gd name="T30" fmla="*/ 27 w 33"/>
              <a:gd name="T31" fmla="*/ 48 h 84"/>
              <a:gd name="T32" fmla="*/ 27 w 33"/>
              <a:gd name="T33" fmla="*/ 49 h 84"/>
              <a:gd name="T34" fmla="*/ 27 w 33"/>
              <a:gd name="T35" fmla="*/ 50 h 84"/>
              <a:gd name="T36" fmla="*/ 26 w 33"/>
              <a:gd name="T37" fmla="*/ 54 h 84"/>
              <a:gd name="T38" fmla="*/ 26 w 33"/>
              <a:gd name="T39" fmla="*/ 57 h 84"/>
              <a:gd name="T40" fmla="*/ 25 w 33"/>
              <a:gd name="T41" fmla="*/ 57 h 84"/>
              <a:gd name="T42" fmla="*/ 20 w 33"/>
              <a:gd name="T43" fmla="*/ 58 h 84"/>
              <a:gd name="T44" fmla="*/ 18 w 33"/>
              <a:gd name="T45" fmla="*/ 60 h 84"/>
              <a:gd name="T46" fmla="*/ 16 w 33"/>
              <a:gd name="T47" fmla="*/ 60 h 84"/>
              <a:gd name="T48" fmla="*/ 15 w 33"/>
              <a:gd name="T49" fmla="*/ 63 h 84"/>
              <a:gd name="T50" fmla="*/ 14 w 33"/>
              <a:gd name="T51" fmla="*/ 67 h 84"/>
              <a:gd name="T52" fmla="*/ 14 w 33"/>
              <a:gd name="T53" fmla="*/ 68 h 84"/>
              <a:gd name="T54" fmla="*/ 14 w 33"/>
              <a:gd name="T55" fmla="*/ 69 h 84"/>
              <a:gd name="T56" fmla="*/ 12 w 33"/>
              <a:gd name="T57" fmla="*/ 71 h 84"/>
              <a:gd name="T58" fmla="*/ 8 w 33"/>
              <a:gd name="T59" fmla="*/ 75 h 84"/>
              <a:gd name="T60" fmla="*/ 7 w 33"/>
              <a:gd name="T61" fmla="*/ 75 h 84"/>
              <a:gd name="T62" fmla="*/ 7 w 33"/>
              <a:gd name="T63" fmla="*/ 76 h 84"/>
              <a:gd name="T64" fmla="*/ 4 w 33"/>
              <a:gd name="T65" fmla="*/ 79 h 84"/>
              <a:gd name="T66" fmla="*/ 3 w 33"/>
              <a:gd name="T67" fmla="*/ 80 h 84"/>
              <a:gd name="T68" fmla="*/ 0 w 33"/>
              <a:gd name="T69" fmla="*/ 84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3" h="84">
                <a:moveTo>
                  <a:pt x="18" y="0"/>
                </a:moveTo>
                <a:lnTo>
                  <a:pt x="18" y="3"/>
                </a:lnTo>
                <a:lnTo>
                  <a:pt x="22" y="11"/>
                </a:lnTo>
                <a:lnTo>
                  <a:pt x="22" y="13"/>
                </a:lnTo>
                <a:lnTo>
                  <a:pt x="23" y="15"/>
                </a:lnTo>
                <a:lnTo>
                  <a:pt x="22" y="18"/>
                </a:lnTo>
                <a:lnTo>
                  <a:pt x="22" y="19"/>
                </a:lnTo>
                <a:lnTo>
                  <a:pt x="22" y="20"/>
                </a:lnTo>
                <a:lnTo>
                  <a:pt x="23" y="26"/>
                </a:lnTo>
                <a:lnTo>
                  <a:pt x="26" y="30"/>
                </a:lnTo>
                <a:lnTo>
                  <a:pt x="27" y="31"/>
                </a:lnTo>
                <a:lnTo>
                  <a:pt x="31" y="35"/>
                </a:lnTo>
                <a:lnTo>
                  <a:pt x="33" y="39"/>
                </a:lnTo>
                <a:lnTo>
                  <a:pt x="33" y="43"/>
                </a:lnTo>
                <a:lnTo>
                  <a:pt x="31" y="46"/>
                </a:lnTo>
                <a:lnTo>
                  <a:pt x="27" y="48"/>
                </a:lnTo>
                <a:lnTo>
                  <a:pt x="27" y="49"/>
                </a:lnTo>
                <a:lnTo>
                  <a:pt x="27" y="50"/>
                </a:lnTo>
                <a:lnTo>
                  <a:pt x="26" y="54"/>
                </a:lnTo>
                <a:lnTo>
                  <a:pt x="26" y="57"/>
                </a:lnTo>
                <a:lnTo>
                  <a:pt x="25" y="57"/>
                </a:lnTo>
                <a:lnTo>
                  <a:pt x="20" y="58"/>
                </a:lnTo>
                <a:lnTo>
                  <a:pt x="18" y="60"/>
                </a:lnTo>
                <a:lnTo>
                  <a:pt x="16" y="60"/>
                </a:lnTo>
                <a:lnTo>
                  <a:pt x="15" y="63"/>
                </a:lnTo>
                <a:lnTo>
                  <a:pt x="14" y="67"/>
                </a:lnTo>
                <a:lnTo>
                  <a:pt x="14" y="68"/>
                </a:lnTo>
                <a:lnTo>
                  <a:pt x="14" y="69"/>
                </a:lnTo>
                <a:lnTo>
                  <a:pt x="12" y="71"/>
                </a:lnTo>
                <a:lnTo>
                  <a:pt x="8" y="75"/>
                </a:lnTo>
                <a:lnTo>
                  <a:pt x="7" y="75"/>
                </a:lnTo>
                <a:lnTo>
                  <a:pt x="7" y="76"/>
                </a:lnTo>
                <a:lnTo>
                  <a:pt x="4" y="79"/>
                </a:lnTo>
                <a:lnTo>
                  <a:pt x="3" y="80"/>
                </a:lnTo>
                <a:lnTo>
                  <a:pt x="0" y="8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2" name="Freeform 937"/>
          <p:cNvSpPr>
            <a:spLocks noEditPoints="1"/>
          </p:cNvSpPr>
          <p:nvPr/>
        </p:nvSpPr>
        <p:spPr bwMode="auto">
          <a:xfrm>
            <a:off x="4076700" y="838201"/>
            <a:ext cx="3540125" cy="4862513"/>
          </a:xfrm>
          <a:custGeom>
            <a:avLst/>
            <a:gdLst>
              <a:gd name="T0" fmla="*/ 2230 w 2230"/>
              <a:gd name="T1" fmla="*/ 0 h 3063"/>
              <a:gd name="T2" fmla="*/ 2220 w 2230"/>
              <a:gd name="T3" fmla="*/ 8 h 3063"/>
              <a:gd name="T4" fmla="*/ 2218 w 2230"/>
              <a:gd name="T5" fmla="*/ 7 h 3063"/>
              <a:gd name="T6" fmla="*/ 2213 w 2230"/>
              <a:gd name="T7" fmla="*/ 5 h 3063"/>
              <a:gd name="T8" fmla="*/ 2211 w 2230"/>
              <a:gd name="T9" fmla="*/ 5 h 3063"/>
              <a:gd name="T10" fmla="*/ 2207 w 2230"/>
              <a:gd name="T11" fmla="*/ 8 h 3063"/>
              <a:gd name="T12" fmla="*/ 2207 w 2230"/>
              <a:gd name="T13" fmla="*/ 12 h 3063"/>
              <a:gd name="T14" fmla="*/ 2208 w 2230"/>
              <a:gd name="T15" fmla="*/ 13 h 3063"/>
              <a:gd name="T16" fmla="*/ 3 w 2230"/>
              <a:gd name="T17" fmla="*/ 3052 h 3063"/>
              <a:gd name="T18" fmla="*/ 2 w 2230"/>
              <a:gd name="T19" fmla="*/ 3060 h 3063"/>
              <a:gd name="T20" fmla="*/ 0 w 2230"/>
              <a:gd name="T21" fmla="*/ 3063 h 3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30" h="3063">
                <a:moveTo>
                  <a:pt x="2230" y="0"/>
                </a:moveTo>
                <a:lnTo>
                  <a:pt x="2220" y="8"/>
                </a:lnTo>
                <a:lnTo>
                  <a:pt x="2218" y="7"/>
                </a:lnTo>
                <a:lnTo>
                  <a:pt x="2213" y="5"/>
                </a:lnTo>
                <a:lnTo>
                  <a:pt x="2211" y="5"/>
                </a:lnTo>
                <a:lnTo>
                  <a:pt x="2207" y="8"/>
                </a:lnTo>
                <a:lnTo>
                  <a:pt x="2207" y="12"/>
                </a:lnTo>
                <a:lnTo>
                  <a:pt x="2208" y="13"/>
                </a:lnTo>
                <a:moveTo>
                  <a:pt x="3" y="3052"/>
                </a:moveTo>
                <a:lnTo>
                  <a:pt x="2" y="3060"/>
                </a:lnTo>
                <a:lnTo>
                  <a:pt x="0" y="306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3" name="Freeform 938"/>
          <p:cNvSpPr>
            <a:spLocks noEditPoints="1"/>
          </p:cNvSpPr>
          <p:nvPr/>
        </p:nvSpPr>
        <p:spPr bwMode="auto">
          <a:xfrm>
            <a:off x="5253038" y="4613276"/>
            <a:ext cx="320675" cy="600075"/>
          </a:xfrm>
          <a:custGeom>
            <a:avLst/>
            <a:gdLst>
              <a:gd name="T0" fmla="*/ 202 w 202"/>
              <a:gd name="T1" fmla="*/ 282 h 378"/>
              <a:gd name="T2" fmla="*/ 199 w 202"/>
              <a:gd name="T3" fmla="*/ 286 h 378"/>
              <a:gd name="T4" fmla="*/ 197 w 202"/>
              <a:gd name="T5" fmla="*/ 289 h 378"/>
              <a:gd name="T6" fmla="*/ 193 w 202"/>
              <a:gd name="T7" fmla="*/ 295 h 378"/>
              <a:gd name="T8" fmla="*/ 191 w 202"/>
              <a:gd name="T9" fmla="*/ 299 h 378"/>
              <a:gd name="T10" fmla="*/ 186 w 202"/>
              <a:gd name="T11" fmla="*/ 304 h 378"/>
              <a:gd name="T12" fmla="*/ 180 w 202"/>
              <a:gd name="T13" fmla="*/ 308 h 378"/>
              <a:gd name="T14" fmla="*/ 174 w 202"/>
              <a:gd name="T15" fmla="*/ 319 h 378"/>
              <a:gd name="T16" fmla="*/ 172 w 202"/>
              <a:gd name="T17" fmla="*/ 319 h 378"/>
              <a:gd name="T18" fmla="*/ 168 w 202"/>
              <a:gd name="T19" fmla="*/ 319 h 378"/>
              <a:gd name="T20" fmla="*/ 165 w 202"/>
              <a:gd name="T21" fmla="*/ 322 h 378"/>
              <a:gd name="T22" fmla="*/ 163 w 202"/>
              <a:gd name="T23" fmla="*/ 323 h 378"/>
              <a:gd name="T24" fmla="*/ 159 w 202"/>
              <a:gd name="T25" fmla="*/ 327 h 378"/>
              <a:gd name="T26" fmla="*/ 157 w 202"/>
              <a:gd name="T27" fmla="*/ 333 h 378"/>
              <a:gd name="T28" fmla="*/ 156 w 202"/>
              <a:gd name="T29" fmla="*/ 334 h 378"/>
              <a:gd name="T30" fmla="*/ 156 w 202"/>
              <a:gd name="T31" fmla="*/ 335 h 378"/>
              <a:gd name="T32" fmla="*/ 154 w 202"/>
              <a:gd name="T33" fmla="*/ 335 h 378"/>
              <a:gd name="T34" fmla="*/ 152 w 202"/>
              <a:gd name="T35" fmla="*/ 337 h 378"/>
              <a:gd name="T36" fmla="*/ 145 w 202"/>
              <a:gd name="T37" fmla="*/ 338 h 378"/>
              <a:gd name="T38" fmla="*/ 142 w 202"/>
              <a:gd name="T39" fmla="*/ 344 h 378"/>
              <a:gd name="T40" fmla="*/ 139 w 202"/>
              <a:gd name="T41" fmla="*/ 345 h 378"/>
              <a:gd name="T42" fmla="*/ 133 w 202"/>
              <a:gd name="T43" fmla="*/ 346 h 378"/>
              <a:gd name="T44" fmla="*/ 127 w 202"/>
              <a:gd name="T45" fmla="*/ 353 h 378"/>
              <a:gd name="T46" fmla="*/ 115 w 202"/>
              <a:gd name="T47" fmla="*/ 370 h 378"/>
              <a:gd name="T48" fmla="*/ 112 w 202"/>
              <a:gd name="T49" fmla="*/ 372 h 378"/>
              <a:gd name="T50" fmla="*/ 108 w 202"/>
              <a:gd name="T51" fmla="*/ 374 h 378"/>
              <a:gd name="T52" fmla="*/ 105 w 202"/>
              <a:gd name="T53" fmla="*/ 375 h 378"/>
              <a:gd name="T54" fmla="*/ 103 w 202"/>
              <a:gd name="T55" fmla="*/ 378 h 378"/>
              <a:gd name="T56" fmla="*/ 0 w 202"/>
              <a:gd name="T57" fmla="*/ 42 h 378"/>
              <a:gd name="T58" fmla="*/ 0 w 202"/>
              <a:gd name="T59" fmla="*/ 33 h 378"/>
              <a:gd name="T60" fmla="*/ 4 w 202"/>
              <a:gd name="T61" fmla="*/ 23 h 378"/>
              <a:gd name="T62" fmla="*/ 6 w 202"/>
              <a:gd name="T63" fmla="*/ 16 h 378"/>
              <a:gd name="T64" fmla="*/ 6 w 202"/>
              <a:gd name="T65" fmla="*/ 12 h 378"/>
              <a:gd name="T66" fmla="*/ 8 w 202"/>
              <a:gd name="T67" fmla="*/ 7 h 378"/>
              <a:gd name="T68" fmla="*/ 21 w 202"/>
              <a:gd name="T69" fmla="*/ 0 h 378"/>
              <a:gd name="T70" fmla="*/ 21 w 202"/>
              <a:gd name="T71" fmla="*/ 0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2" h="378">
                <a:moveTo>
                  <a:pt x="202" y="282"/>
                </a:moveTo>
                <a:lnTo>
                  <a:pt x="199" y="286"/>
                </a:lnTo>
                <a:lnTo>
                  <a:pt x="197" y="289"/>
                </a:lnTo>
                <a:lnTo>
                  <a:pt x="193" y="295"/>
                </a:lnTo>
                <a:lnTo>
                  <a:pt x="191" y="299"/>
                </a:lnTo>
                <a:lnTo>
                  <a:pt x="186" y="304"/>
                </a:lnTo>
                <a:lnTo>
                  <a:pt x="180" y="308"/>
                </a:lnTo>
                <a:lnTo>
                  <a:pt x="174" y="319"/>
                </a:lnTo>
                <a:lnTo>
                  <a:pt x="172" y="319"/>
                </a:lnTo>
                <a:lnTo>
                  <a:pt x="168" y="319"/>
                </a:lnTo>
                <a:lnTo>
                  <a:pt x="165" y="322"/>
                </a:lnTo>
                <a:lnTo>
                  <a:pt x="163" y="323"/>
                </a:lnTo>
                <a:lnTo>
                  <a:pt x="159" y="327"/>
                </a:lnTo>
                <a:lnTo>
                  <a:pt x="157" y="333"/>
                </a:lnTo>
                <a:lnTo>
                  <a:pt x="156" y="334"/>
                </a:lnTo>
                <a:lnTo>
                  <a:pt x="156" y="335"/>
                </a:lnTo>
                <a:lnTo>
                  <a:pt x="154" y="335"/>
                </a:lnTo>
                <a:lnTo>
                  <a:pt x="152" y="337"/>
                </a:lnTo>
                <a:lnTo>
                  <a:pt x="145" y="338"/>
                </a:lnTo>
                <a:lnTo>
                  <a:pt x="142" y="344"/>
                </a:lnTo>
                <a:lnTo>
                  <a:pt x="139" y="345"/>
                </a:lnTo>
                <a:lnTo>
                  <a:pt x="133" y="346"/>
                </a:lnTo>
                <a:lnTo>
                  <a:pt x="127" y="353"/>
                </a:lnTo>
                <a:lnTo>
                  <a:pt x="115" y="370"/>
                </a:lnTo>
                <a:lnTo>
                  <a:pt x="112" y="372"/>
                </a:lnTo>
                <a:lnTo>
                  <a:pt x="108" y="374"/>
                </a:lnTo>
                <a:lnTo>
                  <a:pt x="105" y="375"/>
                </a:lnTo>
                <a:lnTo>
                  <a:pt x="103" y="378"/>
                </a:lnTo>
                <a:moveTo>
                  <a:pt x="0" y="42"/>
                </a:moveTo>
                <a:lnTo>
                  <a:pt x="0" y="33"/>
                </a:lnTo>
                <a:lnTo>
                  <a:pt x="4" y="23"/>
                </a:lnTo>
                <a:lnTo>
                  <a:pt x="6" y="16"/>
                </a:lnTo>
                <a:lnTo>
                  <a:pt x="6" y="12"/>
                </a:lnTo>
                <a:lnTo>
                  <a:pt x="8" y="7"/>
                </a:lnTo>
                <a:lnTo>
                  <a:pt x="21" y="0"/>
                </a:lnTo>
                <a:lnTo>
                  <a:pt x="2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4" name="Freeform 939"/>
          <p:cNvSpPr>
            <a:spLocks noEditPoints="1"/>
          </p:cNvSpPr>
          <p:nvPr/>
        </p:nvSpPr>
        <p:spPr bwMode="auto">
          <a:xfrm>
            <a:off x="4243388" y="1260476"/>
            <a:ext cx="3609975" cy="4324350"/>
          </a:xfrm>
          <a:custGeom>
            <a:avLst/>
            <a:gdLst>
              <a:gd name="T0" fmla="*/ 63 w 2274"/>
              <a:gd name="T1" fmla="*/ 2683 h 2724"/>
              <a:gd name="T2" fmla="*/ 60 w 2274"/>
              <a:gd name="T3" fmla="*/ 2689 h 2724"/>
              <a:gd name="T4" fmla="*/ 55 w 2274"/>
              <a:gd name="T5" fmla="*/ 2689 h 2724"/>
              <a:gd name="T6" fmla="*/ 52 w 2274"/>
              <a:gd name="T7" fmla="*/ 2689 h 2724"/>
              <a:gd name="T8" fmla="*/ 51 w 2274"/>
              <a:gd name="T9" fmla="*/ 2689 h 2724"/>
              <a:gd name="T10" fmla="*/ 48 w 2274"/>
              <a:gd name="T11" fmla="*/ 2692 h 2724"/>
              <a:gd name="T12" fmla="*/ 47 w 2274"/>
              <a:gd name="T13" fmla="*/ 2694 h 2724"/>
              <a:gd name="T14" fmla="*/ 43 w 2274"/>
              <a:gd name="T15" fmla="*/ 2694 h 2724"/>
              <a:gd name="T16" fmla="*/ 37 w 2274"/>
              <a:gd name="T17" fmla="*/ 2696 h 2724"/>
              <a:gd name="T18" fmla="*/ 33 w 2274"/>
              <a:gd name="T19" fmla="*/ 2700 h 2724"/>
              <a:gd name="T20" fmla="*/ 32 w 2274"/>
              <a:gd name="T21" fmla="*/ 2701 h 2724"/>
              <a:gd name="T22" fmla="*/ 28 w 2274"/>
              <a:gd name="T23" fmla="*/ 2705 h 2724"/>
              <a:gd name="T24" fmla="*/ 21 w 2274"/>
              <a:gd name="T25" fmla="*/ 2707 h 2724"/>
              <a:gd name="T26" fmla="*/ 21 w 2274"/>
              <a:gd name="T27" fmla="*/ 2707 h 2724"/>
              <a:gd name="T28" fmla="*/ 18 w 2274"/>
              <a:gd name="T29" fmla="*/ 2707 h 2724"/>
              <a:gd name="T30" fmla="*/ 14 w 2274"/>
              <a:gd name="T31" fmla="*/ 2711 h 2724"/>
              <a:gd name="T32" fmla="*/ 6 w 2274"/>
              <a:gd name="T33" fmla="*/ 2713 h 2724"/>
              <a:gd name="T34" fmla="*/ 3 w 2274"/>
              <a:gd name="T35" fmla="*/ 2716 h 2724"/>
              <a:gd name="T36" fmla="*/ 0 w 2274"/>
              <a:gd name="T37" fmla="*/ 2723 h 2724"/>
              <a:gd name="T38" fmla="*/ 0 w 2274"/>
              <a:gd name="T39" fmla="*/ 2724 h 2724"/>
              <a:gd name="T40" fmla="*/ 2274 w 2274"/>
              <a:gd name="T41" fmla="*/ 0 h 2724"/>
              <a:gd name="T42" fmla="*/ 2274 w 2274"/>
              <a:gd name="T43" fmla="*/ 1 h 2724"/>
              <a:gd name="T44" fmla="*/ 1287 w 2274"/>
              <a:gd name="T45" fmla="*/ 555 h 2724"/>
              <a:gd name="T46" fmla="*/ 1284 w 2274"/>
              <a:gd name="T47" fmla="*/ 557 h 2724"/>
              <a:gd name="T48" fmla="*/ 1283 w 2274"/>
              <a:gd name="T49" fmla="*/ 563 h 2724"/>
              <a:gd name="T50" fmla="*/ 1283 w 2274"/>
              <a:gd name="T51" fmla="*/ 567 h 2724"/>
              <a:gd name="T52" fmla="*/ 1282 w 2274"/>
              <a:gd name="T53" fmla="*/ 568 h 2724"/>
              <a:gd name="T54" fmla="*/ 1282 w 2274"/>
              <a:gd name="T55" fmla="*/ 571 h 2724"/>
              <a:gd name="T56" fmla="*/ 1278 w 2274"/>
              <a:gd name="T57" fmla="*/ 571 h 2724"/>
              <a:gd name="T58" fmla="*/ 1273 w 2274"/>
              <a:gd name="T59" fmla="*/ 577 h 2724"/>
              <a:gd name="T60" fmla="*/ 1272 w 2274"/>
              <a:gd name="T61" fmla="*/ 581 h 2724"/>
              <a:gd name="T62" fmla="*/ 1268 w 2274"/>
              <a:gd name="T63" fmla="*/ 585 h 2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74" h="2724">
                <a:moveTo>
                  <a:pt x="63" y="2683"/>
                </a:moveTo>
                <a:lnTo>
                  <a:pt x="60" y="2689"/>
                </a:lnTo>
                <a:lnTo>
                  <a:pt x="55" y="2689"/>
                </a:lnTo>
                <a:lnTo>
                  <a:pt x="52" y="2689"/>
                </a:lnTo>
                <a:lnTo>
                  <a:pt x="51" y="2689"/>
                </a:lnTo>
                <a:lnTo>
                  <a:pt x="48" y="2692"/>
                </a:lnTo>
                <a:lnTo>
                  <a:pt x="47" y="2694"/>
                </a:lnTo>
                <a:lnTo>
                  <a:pt x="43" y="2694"/>
                </a:lnTo>
                <a:lnTo>
                  <a:pt x="37" y="2696"/>
                </a:lnTo>
                <a:lnTo>
                  <a:pt x="33" y="2700"/>
                </a:lnTo>
                <a:lnTo>
                  <a:pt x="32" y="2701"/>
                </a:lnTo>
                <a:lnTo>
                  <a:pt x="28" y="2705"/>
                </a:lnTo>
                <a:lnTo>
                  <a:pt x="21" y="2707"/>
                </a:lnTo>
                <a:moveTo>
                  <a:pt x="21" y="2707"/>
                </a:moveTo>
                <a:lnTo>
                  <a:pt x="18" y="2707"/>
                </a:lnTo>
                <a:lnTo>
                  <a:pt x="14" y="2711"/>
                </a:lnTo>
                <a:lnTo>
                  <a:pt x="6" y="2713"/>
                </a:lnTo>
                <a:lnTo>
                  <a:pt x="3" y="2716"/>
                </a:lnTo>
                <a:lnTo>
                  <a:pt x="0" y="2723"/>
                </a:lnTo>
                <a:lnTo>
                  <a:pt x="0" y="2724"/>
                </a:lnTo>
                <a:moveTo>
                  <a:pt x="2274" y="0"/>
                </a:moveTo>
                <a:lnTo>
                  <a:pt x="2274" y="1"/>
                </a:lnTo>
                <a:moveTo>
                  <a:pt x="1287" y="555"/>
                </a:moveTo>
                <a:lnTo>
                  <a:pt x="1284" y="557"/>
                </a:lnTo>
                <a:lnTo>
                  <a:pt x="1283" y="563"/>
                </a:lnTo>
                <a:lnTo>
                  <a:pt x="1283" y="567"/>
                </a:lnTo>
                <a:lnTo>
                  <a:pt x="1282" y="568"/>
                </a:lnTo>
                <a:lnTo>
                  <a:pt x="1282" y="571"/>
                </a:lnTo>
                <a:lnTo>
                  <a:pt x="1278" y="571"/>
                </a:lnTo>
                <a:lnTo>
                  <a:pt x="1273" y="577"/>
                </a:lnTo>
                <a:lnTo>
                  <a:pt x="1272" y="581"/>
                </a:lnTo>
                <a:lnTo>
                  <a:pt x="1268" y="58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5" name="Freeform 940"/>
          <p:cNvSpPr>
            <a:spLocks/>
          </p:cNvSpPr>
          <p:nvPr/>
        </p:nvSpPr>
        <p:spPr bwMode="auto">
          <a:xfrm>
            <a:off x="5402263" y="5595938"/>
            <a:ext cx="104775" cy="207963"/>
          </a:xfrm>
          <a:custGeom>
            <a:avLst/>
            <a:gdLst>
              <a:gd name="T0" fmla="*/ 66 w 66"/>
              <a:gd name="T1" fmla="*/ 0 h 131"/>
              <a:gd name="T2" fmla="*/ 63 w 66"/>
              <a:gd name="T3" fmla="*/ 1 h 131"/>
              <a:gd name="T4" fmla="*/ 51 w 66"/>
              <a:gd name="T5" fmla="*/ 14 h 131"/>
              <a:gd name="T6" fmla="*/ 45 w 66"/>
              <a:gd name="T7" fmla="*/ 15 h 131"/>
              <a:gd name="T8" fmla="*/ 40 w 66"/>
              <a:gd name="T9" fmla="*/ 12 h 131"/>
              <a:gd name="T10" fmla="*/ 37 w 66"/>
              <a:gd name="T11" fmla="*/ 14 h 131"/>
              <a:gd name="T12" fmla="*/ 35 w 66"/>
              <a:gd name="T13" fmla="*/ 18 h 131"/>
              <a:gd name="T14" fmla="*/ 35 w 66"/>
              <a:gd name="T15" fmla="*/ 21 h 131"/>
              <a:gd name="T16" fmla="*/ 33 w 66"/>
              <a:gd name="T17" fmla="*/ 22 h 131"/>
              <a:gd name="T18" fmla="*/ 30 w 66"/>
              <a:gd name="T19" fmla="*/ 22 h 131"/>
              <a:gd name="T20" fmla="*/ 29 w 66"/>
              <a:gd name="T21" fmla="*/ 26 h 131"/>
              <a:gd name="T22" fmla="*/ 22 w 66"/>
              <a:gd name="T23" fmla="*/ 30 h 131"/>
              <a:gd name="T24" fmla="*/ 14 w 66"/>
              <a:gd name="T25" fmla="*/ 36 h 131"/>
              <a:gd name="T26" fmla="*/ 15 w 66"/>
              <a:gd name="T27" fmla="*/ 49 h 131"/>
              <a:gd name="T28" fmla="*/ 17 w 66"/>
              <a:gd name="T29" fmla="*/ 51 h 131"/>
              <a:gd name="T30" fmla="*/ 21 w 66"/>
              <a:gd name="T31" fmla="*/ 51 h 131"/>
              <a:gd name="T32" fmla="*/ 24 w 66"/>
              <a:gd name="T33" fmla="*/ 52 h 131"/>
              <a:gd name="T34" fmla="*/ 26 w 66"/>
              <a:gd name="T35" fmla="*/ 55 h 131"/>
              <a:gd name="T36" fmla="*/ 28 w 66"/>
              <a:gd name="T37" fmla="*/ 56 h 131"/>
              <a:gd name="T38" fmla="*/ 28 w 66"/>
              <a:gd name="T39" fmla="*/ 60 h 131"/>
              <a:gd name="T40" fmla="*/ 22 w 66"/>
              <a:gd name="T41" fmla="*/ 68 h 131"/>
              <a:gd name="T42" fmla="*/ 24 w 66"/>
              <a:gd name="T43" fmla="*/ 75 h 131"/>
              <a:gd name="T44" fmla="*/ 22 w 66"/>
              <a:gd name="T45" fmla="*/ 81 h 131"/>
              <a:gd name="T46" fmla="*/ 20 w 66"/>
              <a:gd name="T47" fmla="*/ 83 h 131"/>
              <a:gd name="T48" fmla="*/ 13 w 66"/>
              <a:gd name="T49" fmla="*/ 85 h 131"/>
              <a:gd name="T50" fmla="*/ 10 w 66"/>
              <a:gd name="T51" fmla="*/ 85 h 131"/>
              <a:gd name="T52" fmla="*/ 6 w 66"/>
              <a:gd name="T53" fmla="*/ 91 h 131"/>
              <a:gd name="T54" fmla="*/ 4 w 66"/>
              <a:gd name="T55" fmla="*/ 93 h 131"/>
              <a:gd name="T56" fmla="*/ 0 w 66"/>
              <a:gd name="T57" fmla="*/ 98 h 131"/>
              <a:gd name="T58" fmla="*/ 0 w 66"/>
              <a:gd name="T59" fmla="*/ 108 h 131"/>
              <a:gd name="T60" fmla="*/ 2 w 66"/>
              <a:gd name="T61" fmla="*/ 117 h 131"/>
              <a:gd name="T62" fmla="*/ 3 w 66"/>
              <a:gd name="T63" fmla="*/ 124 h 131"/>
              <a:gd name="T64" fmla="*/ 3 w 66"/>
              <a:gd name="T65" fmla="*/ 127 h 131"/>
              <a:gd name="T66" fmla="*/ 3 w 66"/>
              <a:gd name="T67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6" h="131">
                <a:moveTo>
                  <a:pt x="66" y="0"/>
                </a:moveTo>
                <a:lnTo>
                  <a:pt x="63" y="1"/>
                </a:lnTo>
                <a:lnTo>
                  <a:pt x="51" y="14"/>
                </a:lnTo>
                <a:lnTo>
                  <a:pt x="45" y="15"/>
                </a:lnTo>
                <a:lnTo>
                  <a:pt x="40" y="12"/>
                </a:lnTo>
                <a:lnTo>
                  <a:pt x="37" y="14"/>
                </a:lnTo>
                <a:lnTo>
                  <a:pt x="35" y="18"/>
                </a:lnTo>
                <a:lnTo>
                  <a:pt x="35" y="21"/>
                </a:lnTo>
                <a:lnTo>
                  <a:pt x="33" y="22"/>
                </a:lnTo>
                <a:lnTo>
                  <a:pt x="30" y="22"/>
                </a:lnTo>
                <a:lnTo>
                  <a:pt x="29" y="26"/>
                </a:lnTo>
                <a:lnTo>
                  <a:pt x="22" y="30"/>
                </a:lnTo>
                <a:lnTo>
                  <a:pt x="14" y="36"/>
                </a:lnTo>
                <a:lnTo>
                  <a:pt x="15" y="49"/>
                </a:lnTo>
                <a:lnTo>
                  <a:pt x="17" y="51"/>
                </a:lnTo>
                <a:lnTo>
                  <a:pt x="21" y="51"/>
                </a:lnTo>
                <a:lnTo>
                  <a:pt x="24" y="52"/>
                </a:lnTo>
                <a:lnTo>
                  <a:pt x="26" y="55"/>
                </a:lnTo>
                <a:lnTo>
                  <a:pt x="28" y="56"/>
                </a:lnTo>
                <a:lnTo>
                  <a:pt x="28" y="60"/>
                </a:lnTo>
                <a:lnTo>
                  <a:pt x="22" y="68"/>
                </a:lnTo>
                <a:lnTo>
                  <a:pt x="24" y="75"/>
                </a:lnTo>
                <a:lnTo>
                  <a:pt x="22" y="81"/>
                </a:lnTo>
                <a:lnTo>
                  <a:pt x="20" y="83"/>
                </a:lnTo>
                <a:lnTo>
                  <a:pt x="13" y="85"/>
                </a:lnTo>
                <a:lnTo>
                  <a:pt x="10" y="85"/>
                </a:lnTo>
                <a:lnTo>
                  <a:pt x="6" y="91"/>
                </a:lnTo>
                <a:lnTo>
                  <a:pt x="4" y="93"/>
                </a:lnTo>
                <a:lnTo>
                  <a:pt x="0" y="98"/>
                </a:lnTo>
                <a:lnTo>
                  <a:pt x="0" y="108"/>
                </a:lnTo>
                <a:lnTo>
                  <a:pt x="2" y="117"/>
                </a:lnTo>
                <a:lnTo>
                  <a:pt x="3" y="124"/>
                </a:lnTo>
                <a:lnTo>
                  <a:pt x="3" y="127"/>
                </a:lnTo>
                <a:lnTo>
                  <a:pt x="3" y="1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6" name="Freeform 941"/>
          <p:cNvSpPr>
            <a:spLocks noEditPoints="1"/>
          </p:cNvSpPr>
          <p:nvPr/>
        </p:nvSpPr>
        <p:spPr bwMode="auto">
          <a:xfrm>
            <a:off x="5173663" y="1257301"/>
            <a:ext cx="3152775" cy="4362450"/>
          </a:xfrm>
          <a:custGeom>
            <a:avLst/>
            <a:gdLst>
              <a:gd name="T0" fmla="*/ 1986 w 1986"/>
              <a:gd name="T1" fmla="*/ 3 h 2748"/>
              <a:gd name="T2" fmla="*/ 1982 w 1986"/>
              <a:gd name="T3" fmla="*/ 0 h 2748"/>
              <a:gd name="T4" fmla="*/ 1978 w 1986"/>
              <a:gd name="T5" fmla="*/ 3 h 2748"/>
              <a:gd name="T6" fmla="*/ 1973 w 1986"/>
              <a:gd name="T7" fmla="*/ 2 h 2748"/>
              <a:gd name="T8" fmla="*/ 1971 w 1986"/>
              <a:gd name="T9" fmla="*/ 2 h 2748"/>
              <a:gd name="T10" fmla="*/ 1967 w 1986"/>
              <a:gd name="T11" fmla="*/ 0 h 2748"/>
              <a:gd name="T12" fmla="*/ 15 w 1986"/>
              <a:gd name="T13" fmla="*/ 2743 h 2748"/>
              <a:gd name="T14" fmla="*/ 0 w 1986"/>
              <a:gd name="T15" fmla="*/ 2748 h 2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86" h="2748">
                <a:moveTo>
                  <a:pt x="1986" y="3"/>
                </a:moveTo>
                <a:lnTo>
                  <a:pt x="1982" y="0"/>
                </a:lnTo>
                <a:lnTo>
                  <a:pt x="1978" y="3"/>
                </a:lnTo>
                <a:lnTo>
                  <a:pt x="1973" y="2"/>
                </a:lnTo>
                <a:lnTo>
                  <a:pt x="1971" y="2"/>
                </a:lnTo>
                <a:lnTo>
                  <a:pt x="1967" y="0"/>
                </a:lnTo>
                <a:moveTo>
                  <a:pt x="15" y="2743"/>
                </a:moveTo>
                <a:lnTo>
                  <a:pt x="0" y="274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7" name="Freeform 942"/>
          <p:cNvSpPr>
            <a:spLocks noEditPoints="1"/>
          </p:cNvSpPr>
          <p:nvPr/>
        </p:nvSpPr>
        <p:spPr bwMode="auto">
          <a:xfrm>
            <a:off x="6529388" y="1606551"/>
            <a:ext cx="65088" cy="225425"/>
          </a:xfrm>
          <a:custGeom>
            <a:avLst/>
            <a:gdLst>
              <a:gd name="T0" fmla="*/ 41 w 41"/>
              <a:gd name="T1" fmla="*/ 84 h 142"/>
              <a:gd name="T2" fmla="*/ 39 w 41"/>
              <a:gd name="T3" fmla="*/ 84 h 142"/>
              <a:gd name="T4" fmla="*/ 38 w 41"/>
              <a:gd name="T5" fmla="*/ 86 h 142"/>
              <a:gd name="T6" fmla="*/ 37 w 41"/>
              <a:gd name="T7" fmla="*/ 89 h 142"/>
              <a:gd name="T8" fmla="*/ 33 w 41"/>
              <a:gd name="T9" fmla="*/ 89 h 142"/>
              <a:gd name="T10" fmla="*/ 29 w 41"/>
              <a:gd name="T11" fmla="*/ 94 h 142"/>
              <a:gd name="T12" fmla="*/ 26 w 41"/>
              <a:gd name="T13" fmla="*/ 98 h 142"/>
              <a:gd name="T14" fmla="*/ 22 w 41"/>
              <a:gd name="T15" fmla="*/ 113 h 142"/>
              <a:gd name="T16" fmla="*/ 19 w 41"/>
              <a:gd name="T17" fmla="*/ 114 h 142"/>
              <a:gd name="T18" fmla="*/ 18 w 41"/>
              <a:gd name="T19" fmla="*/ 116 h 142"/>
              <a:gd name="T20" fmla="*/ 12 w 41"/>
              <a:gd name="T21" fmla="*/ 116 h 142"/>
              <a:gd name="T22" fmla="*/ 11 w 41"/>
              <a:gd name="T23" fmla="*/ 112 h 142"/>
              <a:gd name="T24" fmla="*/ 4 w 41"/>
              <a:gd name="T25" fmla="*/ 110 h 142"/>
              <a:gd name="T26" fmla="*/ 1 w 41"/>
              <a:gd name="T27" fmla="*/ 110 h 142"/>
              <a:gd name="T28" fmla="*/ 1 w 41"/>
              <a:gd name="T29" fmla="*/ 114 h 142"/>
              <a:gd name="T30" fmla="*/ 3 w 41"/>
              <a:gd name="T31" fmla="*/ 121 h 142"/>
              <a:gd name="T32" fmla="*/ 1 w 41"/>
              <a:gd name="T33" fmla="*/ 123 h 142"/>
              <a:gd name="T34" fmla="*/ 1 w 41"/>
              <a:gd name="T35" fmla="*/ 124 h 142"/>
              <a:gd name="T36" fmla="*/ 1 w 41"/>
              <a:gd name="T37" fmla="*/ 132 h 142"/>
              <a:gd name="T38" fmla="*/ 4 w 41"/>
              <a:gd name="T39" fmla="*/ 135 h 142"/>
              <a:gd name="T40" fmla="*/ 5 w 41"/>
              <a:gd name="T41" fmla="*/ 136 h 142"/>
              <a:gd name="T42" fmla="*/ 5 w 41"/>
              <a:gd name="T43" fmla="*/ 139 h 142"/>
              <a:gd name="T44" fmla="*/ 3 w 41"/>
              <a:gd name="T45" fmla="*/ 142 h 142"/>
              <a:gd name="T46" fmla="*/ 1 w 41"/>
              <a:gd name="T47" fmla="*/ 1 h 142"/>
              <a:gd name="T48" fmla="*/ 0 w 41"/>
              <a:gd name="T49" fmla="*/ 0 h 142"/>
              <a:gd name="T50" fmla="*/ 0 w 41"/>
              <a:gd name="T51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1" h="142">
                <a:moveTo>
                  <a:pt x="41" y="84"/>
                </a:moveTo>
                <a:lnTo>
                  <a:pt x="39" y="84"/>
                </a:lnTo>
                <a:lnTo>
                  <a:pt x="38" y="86"/>
                </a:lnTo>
                <a:lnTo>
                  <a:pt x="37" y="89"/>
                </a:lnTo>
                <a:lnTo>
                  <a:pt x="33" y="89"/>
                </a:lnTo>
                <a:lnTo>
                  <a:pt x="29" y="94"/>
                </a:lnTo>
                <a:lnTo>
                  <a:pt x="26" y="98"/>
                </a:lnTo>
                <a:lnTo>
                  <a:pt x="22" y="113"/>
                </a:lnTo>
                <a:lnTo>
                  <a:pt x="19" y="114"/>
                </a:lnTo>
                <a:lnTo>
                  <a:pt x="18" y="116"/>
                </a:lnTo>
                <a:lnTo>
                  <a:pt x="12" y="116"/>
                </a:lnTo>
                <a:lnTo>
                  <a:pt x="11" y="112"/>
                </a:lnTo>
                <a:lnTo>
                  <a:pt x="4" y="110"/>
                </a:lnTo>
                <a:lnTo>
                  <a:pt x="1" y="110"/>
                </a:lnTo>
                <a:lnTo>
                  <a:pt x="1" y="114"/>
                </a:lnTo>
                <a:lnTo>
                  <a:pt x="3" y="121"/>
                </a:lnTo>
                <a:lnTo>
                  <a:pt x="1" y="123"/>
                </a:lnTo>
                <a:lnTo>
                  <a:pt x="1" y="124"/>
                </a:lnTo>
                <a:lnTo>
                  <a:pt x="1" y="132"/>
                </a:lnTo>
                <a:lnTo>
                  <a:pt x="4" y="135"/>
                </a:lnTo>
                <a:lnTo>
                  <a:pt x="5" y="136"/>
                </a:lnTo>
                <a:lnTo>
                  <a:pt x="5" y="139"/>
                </a:lnTo>
                <a:lnTo>
                  <a:pt x="3" y="142"/>
                </a:lnTo>
                <a:moveTo>
                  <a:pt x="1" y="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8" name="Freeform 943"/>
          <p:cNvSpPr>
            <a:spLocks/>
          </p:cNvSpPr>
          <p:nvPr/>
        </p:nvSpPr>
        <p:spPr bwMode="auto">
          <a:xfrm>
            <a:off x="5305425" y="5505451"/>
            <a:ext cx="7938" cy="7938"/>
          </a:xfrm>
          <a:custGeom>
            <a:avLst/>
            <a:gdLst>
              <a:gd name="T0" fmla="*/ 0 w 5"/>
              <a:gd name="T1" fmla="*/ 0 h 5"/>
              <a:gd name="T2" fmla="*/ 1 w 5"/>
              <a:gd name="T3" fmla="*/ 1 h 5"/>
              <a:gd name="T4" fmla="*/ 3 w 5"/>
              <a:gd name="T5" fmla="*/ 4 h 5"/>
              <a:gd name="T6" fmla="*/ 5 w 5"/>
              <a:gd name="T7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" h="5">
                <a:moveTo>
                  <a:pt x="0" y="0"/>
                </a:moveTo>
                <a:lnTo>
                  <a:pt x="1" y="1"/>
                </a:lnTo>
                <a:lnTo>
                  <a:pt x="3" y="4"/>
                </a:lnTo>
                <a:lnTo>
                  <a:pt x="5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9" name="Freeform 944"/>
          <p:cNvSpPr>
            <a:spLocks/>
          </p:cNvSpPr>
          <p:nvPr/>
        </p:nvSpPr>
        <p:spPr bwMode="auto">
          <a:xfrm>
            <a:off x="5062538" y="5505451"/>
            <a:ext cx="57150" cy="65088"/>
          </a:xfrm>
          <a:custGeom>
            <a:avLst/>
            <a:gdLst>
              <a:gd name="T0" fmla="*/ 36 w 36"/>
              <a:gd name="T1" fmla="*/ 0 h 41"/>
              <a:gd name="T2" fmla="*/ 33 w 36"/>
              <a:gd name="T3" fmla="*/ 1 h 41"/>
              <a:gd name="T4" fmla="*/ 27 w 36"/>
              <a:gd name="T5" fmla="*/ 1 h 41"/>
              <a:gd name="T6" fmla="*/ 26 w 36"/>
              <a:gd name="T7" fmla="*/ 1 h 41"/>
              <a:gd name="T8" fmla="*/ 23 w 36"/>
              <a:gd name="T9" fmla="*/ 4 h 41"/>
              <a:gd name="T10" fmla="*/ 17 w 36"/>
              <a:gd name="T11" fmla="*/ 16 h 41"/>
              <a:gd name="T12" fmla="*/ 14 w 36"/>
              <a:gd name="T13" fmla="*/ 22 h 41"/>
              <a:gd name="T14" fmla="*/ 10 w 36"/>
              <a:gd name="T15" fmla="*/ 23 h 41"/>
              <a:gd name="T16" fmla="*/ 6 w 36"/>
              <a:gd name="T17" fmla="*/ 26 h 41"/>
              <a:gd name="T18" fmla="*/ 2 w 36"/>
              <a:gd name="T19" fmla="*/ 38 h 41"/>
              <a:gd name="T20" fmla="*/ 0 w 36"/>
              <a:gd name="T2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6" h="41">
                <a:moveTo>
                  <a:pt x="36" y="0"/>
                </a:moveTo>
                <a:lnTo>
                  <a:pt x="33" y="1"/>
                </a:lnTo>
                <a:lnTo>
                  <a:pt x="27" y="1"/>
                </a:lnTo>
                <a:lnTo>
                  <a:pt x="26" y="1"/>
                </a:lnTo>
                <a:lnTo>
                  <a:pt x="23" y="4"/>
                </a:lnTo>
                <a:lnTo>
                  <a:pt x="17" y="16"/>
                </a:lnTo>
                <a:lnTo>
                  <a:pt x="14" y="22"/>
                </a:lnTo>
                <a:lnTo>
                  <a:pt x="10" y="23"/>
                </a:lnTo>
                <a:lnTo>
                  <a:pt x="6" y="26"/>
                </a:lnTo>
                <a:lnTo>
                  <a:pt x="2" y="38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0" name="Freeform 945"/>
          <p:cNvSpPr>
            <a:spLocks noEditPoints="1"/>
          </p:cNvSpPr>
          <p:nvPr/>
        </p:nvSpPr>
        <p:spPr bwMode="auto">
          <a:xfrm>
            <a:off x="4176713" y="5024438"/>
            <a:ext cx="762000" cy="1182688"/>
          </a:xfrm>
          <a:custGeom>
            <a:avLst/>
            <a:gdLst>
              <a:gd name="T0" fmla="*/ 2 w 480"/>
              <a:gd name="T1" fmla="*/ 672 h 745"/>
              <a:gd name="T2" fmla="*/ 17 w 480"/>
              <a:gd name="T3" fmla="*/ 674 h 745"/>
              <a:gd name="T4" fmla="*/ 25 w 480"/>
              <a:gd name="T5" fmla="*/ 678 h 745"/>
              <a:gd name="T6" fmla="*/ 27 w 480"/>
              <a:gd name="T7" fmla="*/ 686 h 745"/>
              <a:gd name="T8" fmla="*/ 30 w 480"/>
              <a:gd name="T9" fmla="*/ 693 h 745"/>
              <a:gd name="T10" fmla="*/ 36 w 480"/>
              <a:gd name="T11" fmla="*/ 690 h 745"/>
              <a:gd name="T12" fmla="*/ 44 w 480"/>
              <a:gd name="T13" fmla="*/ 687 h 745"/>
              <a:gd name="T14" fmla="*/ 55 w 480"/>
              <a:gd name="T15" fmla="*/ 694 h 745"/>
              <a:gd name="T16" fmla="*/ 59 w 480"/>
              <a:gd name="T17" fmla="*/ 701 h 745"/>
              <a:gd name="T18" fmla="*/ 60 w 480"/>
              <a:gd name="T19" fmla="*/ 705 h 745"/>
              <a:gd name="T20" fmla="*/ 60 w 480"/>
              <a:gd name="T21" fmla="*/ 715 h 745"/>
              <a:gd name="T22" fmla="*/ 62 w 480"/>
              <a:gd name="T23" fmla="*/ 719 h 745"/>
              <a:gd name="T24" fmla="*/ 64 w 480"/>
              <a:gd name="T25" fmla="*/ 728 h 745"/>
              <a:gd name="T26" fmla="*/ 66 w 480"/>
              <a:gd name="T27" fmla="*/ 739 h 745"/>
              <a:gd name="T28" fmla="*/ 66 w 480"/>
              <a:gd name="T29" fmla="*/ 745 h 745"/>
              <a:gd name="T30" fmla="*/ 363 w 480"/>
              <a:gd name="T31" fmla="*/ 0 h 745"/>
              <a:gd name="T32" fmla="*/ 371 w 480"/>
              <a:gd name="T33" fmla="*/ 0 h 745"/>
              <a:gd name="T34" fmla="*/ 378 w 480"/>
              <a:gd name="T35" fmla="*/ 6 h 745"/>
              <a:gd name="T36" fmla="*/ 378 w 480"/>
              <a:gd name="T37" fmla="*/ 11 h 745"/>
              <a:gd name="T38" fmla="*/ 378 w 480"/>
              <a:gd name="T39" fmla="*/ 12 h 745"/>
              <a:gd name="T40" fmla="*/ 385 w 480"/>
              <a:gd name="T41" fmla="*/ 18 h 745"/>
              <a:gd name="T42" fmla="*/ 393 w 480"/>
              <a:gd name="T43" fmla="*/ 23 h 745"/>
              <a:gd name="T44" fmla="*/ 399 w 480"/>
              <a:gd name="T45" fmla="*/ 27 h 745"/>
              <a:gd name="T46" fmla="*/ 401 w 480"/>
              <a:gd name="T47" fmla="*/ 27 h 745"/>
              <a:gd name="T48" fmla="*/ 405 w 480"/>
              <a:gd name="T49" fmla="*/ 26 h 745"/>
              <a:gd name="T50" fmla="*/ 408 w 480"/>
              <a:gd name="T51" fmla="*/ 25 h 745"/>
              <a:gd name="T52" fmla="*/ 416 w 480"/>
              <a:gd name="T53" fmla="*/ 19 h 745"/>
              <a:gd name="T54" fmla="*/ 423 w 480"/>
              <a:gd name="T55" fmla="*/ 23 h 745"/>
              <a:gd name="T56" fmla="*/ 426 w 480"/>
              <a:gd name="T57" fmla="*/ 22 h 745"/>
              <a:gd name="T58" fmla="*/ 438 w 480"/>
              <a:gd name="T59" fmla="*/ 27 h 745"/>
              <a:gd name="T60" fmla="*/ 446 w 480"/>
              <a:gd name="T61" fmla="*/ 29 h 745"/>
              <a:gd name="T62" fmla="*/ 453 w 480"/>
              <a:gd name="T63" fmla="*/ 40 h 745"/>
              <a:gd name="T64" fmla="*/ 459 w 480"/>
              <a:gd name="T65" fmla="*/ 48 h 745"/>
              <a:gd name="T66" fmla="*/ 461 w 480"/>
              <a:gd name="T67" fmla="*/ 53 h 745"/>
              <a:gd name="T68" fmla="*/ 465 w 480"/>
              <a:gd name="T69" fmla="*/ 59 h 745"/>
              <a:gd name="T70" fmla="*/ 470 w 480"/>
              <a:gd name="T71" fmla="*/ 67 h 745"/>
              <a:gd name="T72" fmla="*/ 472 w 480"/>
              <a:gd name="T73" fmla="*/ 70 h 745"/>
              <a:gd name="T74" fmla="*/ 480 w 480"/>
              <a:gd name="T75" fmla="*/ 71 h 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0" h="745">
                <a:moveTo>
                  <a:pt x="0" y="672"/>
                </a:moveTo>
                <a:lnTo>
                  <a:pt x="2" y="672"/>
                </a:lnTo>
                <a:lnTo>
                  <a:pt x="15" y="674"/>
                </a:lnTo>
                <a:lnTo>
                  <a:pt x="17" y="674"/>
                </a:lnTo>
                <a:lnTo>
                  <a:pt x="22" y="675"/>
                </a:lnTo>
                <a:lnTo>
                  <a:pt x="25" y="678"/>
                </a:lnTo>
                <a:lnTo>
                  <a:pt x="26" y="683"/>
                </a:lnTo>
                <a:lnTo>
                  <a:pt x="27" y="686"/>
                </a:lnTo>
                <a:lnTo>
                  <a:pt x="29" y="689"/>
                </a:lnTo>
                <a:lnTo>
                  <a:pt x="30" y="693"/>
                </a:lnTo>
                <a:lnTo>
                  <a:pt x="34" y="690"/>
                </a:lnTo>
                <a:lnTo>
                  <a:pt x="36" y="690"/>
                </a:lnTo>
                <a:lnTo>
                  <a:pt x="40" y="689"/>
                </a:lnTo>
                <a:lnTo>
                  <a:pt x="44" y="687"/>
                </a:lnTo>
                <a:lnTo>
                  <a:pt x="51" y="689"/>
                </a:lnTo>
                <a:lnTo>
                  <a:pt x="55" y="694"/>
                </a:lnTo>
                <a:lnTo>
                  <a:pt x="56" y="694"/>
                </a:lnTo>
                <a:lnTo>
                  <a:pt x="59" y="701"/>
                </a:lnTo>
                <a:lnTo>
                  <a:pt x="60" y="702"/>
                </a:lnTo>
                <a:lnTo>
                  <a:pt x="60" y="705"/>
                </a:lnTo>
                <a:lnTo>
                  <a:pt x="60" y="706"/>
                </a:lnTo>
                <a:lnTo>
                  <a:pt x="60" y="715"/>
                </a:lnTo>
                <a:lnTo>
                  <a:pt x="62" y="717"/>
                </a:lnTo>
                <a:lnTo>
                  <a:pt x="62" y="719"/>
                </a:lnTo>
                <a:lnTo>
                  <a:pt x="62" y="724"/>
                </a:lnTo>
                <a:lnTo>
                  <a:pt x="64" y="728"/>
                </a:lnTo>
                <a:lnTo>
                  <a:pt x="63" y="735"/>
                </a:lnTo>
                <a:lnTo>
                  <a:pt x="66" y="739"/>
                </a:lnTo>
                <a:lnTo>
                  <a:pt x="66" y="741"/>
                </a:lnTo>
                <a:lnTo>
                  <a:pt x="66" y="745"/>
                </a:lnTo>
                <a:moveTo>
                  <a:pt x="359" y="1"/>
                </a:moveTo>
                <a:lnTo>
                  <a:pt x="363" y="0"/>
                </a:lnTo>
                <a:lnTo>
                  <a:pt x="364" y="1"/>
                </a:lnTo>
                <a:lnTo>
                  <a:pt x="371" y="0"/>
                </a:lnTo>
                <a:lnTo>
                  <a:pt x="375" y="1"/>
                </a:lnTo>
                <a:lnTo>
                  <a:pt x="378" y="6"/>
                </a:lnTo>
                <a:lnTo>
                  <a:pt x="381" y="8"/>
                </a:lnTo>
                <a:lnTo>
                  <a:pt x="378" y="11"/>
                </a:lnTo>
                <a:lnTo>
                  <a:pt x="377" y="12"/>
                </a:lnTo>
                <a:lnTo>
                  <a:pt x="378" y="12"/>
                </a:lnTo>
                <a:lnTo>
                  <a:pt x="381" y="15"/>
                </a:lnTo>
                <a:lnTo>
                  <a:pt x="385" y="18"/>
                </a:lnTo>
                <a:lnTo>
                  <a:pt x="389" y="22"/>
                </a:lnTo>
                <a:lnTo>
                  <a:pt x="393" y="23"/>
                </a:lnTo>
                <a:lnTo>
                  <a:pt x="396" y="27"/>
                </a:lnTo>
                <a:lnTo>
                  <a:pt x="399" y="27"/>
                </a:lnTo>
                <a:lnTo>
                  <a:pt x="400" y="27"/>
                </a:lnTo>
                <a:lnTo>
                  <a:pt x="401" y="27"/>
                </a:lnTo>
                <a:lnTo>
                  <a:pt x="403" y="27"/>
                </a:lnTo>
                <a:lnTo>
                  <a:pt x="405" y="26"/>
                </a:lnTo>
                <a:lnTo>
                  <a:pt x="408" y="26"/>
                </a:lnTo>
                <a:lnTo>
                  <a:pt x="408" y="25"/>
                </a:lnTo>
                <a:lnTo>
                  <a:pt x="415" y="23"/>
                </a:lnTo>
                <a:lnTo>
                  <a:pt x="416" y="19"/>
                </a:lnTo>
                <a:lnTo>
                  <a:pt x="419" y="23"/>
                </a:lnTo>
                <a:lnTo>
                  <a:pt x="423" y="23"/>
                </a:lnTo>
                <a:lnTo>
                  <a:pt x="424" y="22"/>
                </a:lnTo>
                <a:lnTo>
                  <a:pt x="426" y="22"/>
                </a:lnTo>
                <a:lnTo>
                  <a:pt x="430" y="26"/>
                </a:lnTo>
                <a:lnTo>
                  <a:pt x="438" y="27"/>
                </a:lnTo>
                <a:lnTo>
                  <a:pt x="441" y="27"/>
                </a:lnTo>
                <a:lnTo>
                  <a:pt x="446" y="29"/>
                </a:lnTo>
                <a:lnTo>
                  <a:pt x="450" y="30"/>
                </a:lnTo>
                <a:lnTo>
                  <a:pt x="453" y="40"/>
                </a:lnTo>
                <a:lnTo>
                  <a:pt x="456" y="44"/>
                </a:lnTo>
                <a:lnTo>
                  <a:pt x="459" y="48"/>
                </a:lnTo>
                <a:lnTo>
                  <a:pt x="459" y="49"/>
                </a:lnTo>
                <a:lnTo>
                  <a:pt x="461" y="53"/>
                </a:lnTo>
                <a:lnTo>
                  <a:pt x="464" y="56"/>
                </a:lnTo>
                <a:lnTo>
                  <a:pt x="465" y="59"/>
                </a:lnTo>
                <a:lnTo>
                  <a:pt x="465" y="60"/>
                </a:lnTo>
                <a:lnTo>
                  <a:pt x="470" y="67"/>
                </a:lnTo>
                <a:lnTo>
                  <a:pt x="470" y="68"/>
                </a:lnTo>
                <a:lnTo>
                  <a:pt x="472" y="70"/>
                </a:lnTo>
                <a:lnTo>
                  <a:pt x="478" y="70"/>
                </a:lnTo>
                <a:lnTo>
                  <a:pt x="480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1" name="Freeform 946"/>
          <p:cNvSpPr>
            <a:spLocks noEditPoints="1"/>
          </p:cNvSpPr>
          <p:nvPr/>
        </p:nvSpPr>
        <p:spPr bwMode="auto">
          <a:xfrm>
            <a:off x="4335463" y="4975226"/>
            <a:ext cx="1076325" cy="976313"/>
          </a:xfrm>
          <a:custGeom>
            <a:avLst/>
            <a:gdLst>
              <a:gd name="T0" fmla="*/ 0 w 678"/>
              <a:gd name="T1" fmla="*/ 5 h 615"/>
              <a:gd name="T2" fmla="*/ 5 w 678"/>
              <a:gd name="T3" fmla="*/ 4 h 615"/>
              <a:gd name="T4" fmla="*/ 5 w 678"/>
              <a:gd name="T5" fmla="*/ 9 h 615"/>
              <a:gd name="T6" fmla="*/ 7 w 678"/>
              <a:gd name="T7" fmla="*/ 13 h 615"/>
              <a:gd name="T8" fmla="*/ 7 w 678"/>
              <a:gd name="T9" fmla="*/ 15 h 615"/>
              <a:gd name="T10" fmla="*/ 11 w 678"/>
              <a:gd name="T11" fmla="*/ 19 h 615"/>
              <a:gd name="T12" fmla="*/ 15 w 678"/>
              <a:gd name="T13" fmla="*/ 20 h 615"/>
              <a:gd name="T14" fmla="*/ 17 w 678"/>
              <a:gd name="T15" fmla="*/ 23 h 615"/>
              <a:gd name="T16" fmla="*/ 23 w 678"/>
              <a:gd name="T17" fmla="*/ 26 h 615"/>
              <a:gd name="T18" fmla="*/ 27 w 678"/>
              <a:gd name="T19" fmla="*/ 26 h 615"/>
              <a:gd name="T20" fmla="*/ 31 w 678"/>
              <a:gd name="T21" fmla="*/ 27 h 615"/>
              <a:gd name="T22" fmla="*/ 31 w 678"/>
              <a:gd name="T23" fmla="*/ 23 h 615"/>
              <a:gd name="T24" fmla="*/ 35 w 678"/>
              <a:gd name="T25" fmla="*/ 22 h 615"/>
              <a:gd name="T26" fmla="*/ 41 w 678"/>
              <a:gd name="T27" fmla="*/ 20 h 615"/>
              <a:gd name="T28" fmla="*/ 42 w 678"/>
              <a:gd name="T29" fmla="*/ 19 h 615"/>
              <a:gd name="T30" fmla="*/ 42 w 678"/>
              <a:gd name="T31" fmla="*/ 13 h 615"/>
              <a:gd name="T32" fmla="*/ 42 w 678"/>
              <a:gd name="T33" fmla="*/ 8 h 615"/>
              <a:gd name="T34" fmla="*/ 38 w 678"/>
              <a:gd name="T35" fmla="*/ 5 h 615"/>
              <a:gd name="T36" fmla="*/ 38 w 678"/>
              <a:gd name="T37" fmla="*/ 0 h 615"/>
              <a:gd name="T38" fmla="*/ 43 w 678"/>
              <a:gd name="T39" fmla="*/ 0 h 615"/>
              <a:gd name="T40" fmla="*/ 674 w 678"/>
              <a:gd name="T41" fmla="*/ 522 h 615"/>
              <a:gd name="T42" fmla="*/ 674 w 678"/>
              <a:gd name="T43" fmla="*/ 525 h 615"/>
              <a:gd name="T44" fmla="*/ 674 w 678"/>
              <a:gd name="T45" fmla="*/ 533 h 615"/>
              <a:gd name="T46" fmla="*/ 674 w 678"/>
              <a:gd name="T47" fmla="*/ 540 h 615"/>
              <a:gd name="T48" fmla="*/ 674 w 678"/>
              <a:gd name="T49" fmla="*/ 547 h 615"/>
              <a:gd name="T50" fmla="*/ 675 w 678"/>
              <a:gd name="T51" fmla="*/ 551 h 615"/>
              <a:gd name="T52" fmla="*/ 676 w 678"/>
              <a:gd name="T53" fmla="*/ 552 h 615"/>
              <a:gd name="T54" fmla="*/ 678 w 678"/>
              <a:gd name="T55" fmla="*/ 557 h 615"/>
              <a:gd name="T56" fmla="*/ 676 w 678"/>
              <a:gd name="T57" fmla="*/ 562 h 615"/>
              <a:gd name="T58" fmla="*/ 674 w 678"/>
              <a:gd name="T59" fmla="*/ 566 h 615"/>
              <a:gd name="T60" fmla="*/ 672 w 678"/>
              <a:gd name="T61" fmla="*/ 570 h 615"/>
              <a:gd name="T62" fmla="*/ 674 w 678"/>
              <a:gd name="T63" fmla="*/ 579 h 615"/>
              <a:gd name="T64" fmla="*/ 675 w 678"/>
              <a:gd name="T65" fmla="*/ 594 h 615"/>
              <a:gd name="T66" fmla="*/ 674 w 678"/>
              <a:gd name="T67" fmla="*/ 597 h 615"/>
              <a:gd name="T68" fmla="*/ 670 w 678"/>
              <a:gd name="T69" fmla="*/ 602 h 615"/>
              <a:gd name="T70" fmla="*/ 670 w 678"/>
              <a:gd name="T71" fmla="*/ 609 h 615"/>
              <a:gd name="T72" fmla="*/ 667 w 678"/>
              <a:gd name="T73" fmla="*/ 611 h 615"/>
              <a:gd name="T74" fmla="*/ 666 w 678"/>
              <a:gd name="T75" fmla="*/ 612 h 615"/>
              <a:gd name="T76" fmla="*/ 660 w 678"/>
              <a:gd name="T77" fmla="*/ 612 h 615"/>
              <a:gd name="T78" fmla="*/ 652 w 678"/>
              <a:gd name="T79" fmla="*/ 612 h 615"/>
              <a:gd name="T80" fmla="*/ 649 w 678"/>
              <a:gd name="T81" fmla="*/ 613 h 615"/>
              <a:gd name="T82" fmla="*/ 640 w 678"/>
              <a:gd name="T83" fmla="*/ 615 h 615"/>
              <a:gd name="T84" fmla="*/ 638 w 678"/>
              <a:gd name="T85" fmla="*/ 615 h 615"/>
              <a:gd name="T86" fmla="*/ 637 w 678"/>
              <a:gd name="T87" fmla="*/ 613 h 615"/>
              <a:gd name="T88" fmla="*/ 633 w 678"/>
              <a:gd name="T89" fmla="*/ 61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678" h="615">
                <a:moveTo>
                  <a:pt x="0" y="5"/>
                </a:moveTo>
                <a:lnTo>
                  <a:pt x="5" y="4"/>
                </a:lnTo>
                <a:lnTo>
                  <a:pt x="5" y="9"/>
                </a:lnTo>
                <a:lnTo>
                  <a:pt x="7" y="13"/>
                </a:lnTo>
                <a:lnTo>
                  <a:pt x="7" y="15"/>
                </a:lnTo>
                <a:lnTo>
                  <a:pt x="11" y="19"/>
                </a:lnTo>
                <a:lnTo>
                  <a:pt x="15" y="20"/>
                </a:lnTo>
                <a:lnTo>
                  <a:pt x="17" y="23"/>
                </a:lnTo>
                <a:lnTo>
                  <a:pt x="23" y="26"/>
                </a:lnTo>
                <a:lnTo>
                  <a:pt x="27" y="26"/>
                </a:lnTo>
                <a:lnTo>
                  <a:pt x="31" y="27"/>
                </a:lnTo>
                <a:lnTo>
                  <a:pt x="31" y="23"/>
                </a:lnTo>
                <a:lnTo>
                  <a:pt x="35" y="22"/>
                </a:lnTo>
                <a:lnTo>
                  <a:pt x="41" y="20"/>
                </a:lnTo>
                <a:lnTo>
                  <a:pt x="42" y="19"/>
                </a:lnTo>
                <a:lnTo>
                  <a:pt x="42" y="13"/>
                </a:lnTo>
                <a:lnTo>
                  <a:pt x="42" y="8"/>
                </a:lnTo>
                <a:lnTo>
                  <a:pt x="38" y="5"/>
                </a:lnTo>
                <a:lnTo>
                  <a:pt x="38" y="0"/>
                </a:lnTo>
                <a:lnTo>
                  <a:pt x="43" y="0"/>
                </a:lnTo>
                <a:moveTo>
                  <a:pt x="674" y="522"/>
                </a:moveTo>
                <a:lnTo>
                  <a:pt x="674" y="525"/>
                </a:lnTo>
                <a:lnTo>
                  <a:pt x="674" y="533"/>
                </a:lnTo>
                <a:lnTo>
                  <a:pt x="674" y="540"/>
                </a:lnTo>
                <a:lnTo>
                  <a:pt x="674" y="547"/>
                </a:lnTo>
                <a:lnTo>
                  <a:pt x="675" y="551"/>
                </a:lnTo>
                <a:lnTo>
                  <a:pt x="676" y="552"/>
                </a:lnTo>
                <a:lnTo>
                  <a:pt x="678" y="557"/>
                </a:lnTo>
                <a:lnTo>
                  <a:pt x="676" y="562"/>
                </a:lnTo>
                <a:lnTo>
                  <a:pt x="674" y="566"/>
                </a:lnTo>
                <a:lnTo>
                  <a:pt x="672" y="570"/>
                </a:lnTo>
                <a:lnTo>
                  <a:pt x="674" y="579"/>
                </a:lnTo>
                <a:lnTo>
                  <a:pt x="675" y="594"/>
                </a:lnTo>
                <a:lnTo>
                  <a:pt x="674" y="597"/>
                </a:lnTo>
                <a:lnTo>
                  <a:pt x="670" y="602"/>
                </a:lnTo>
                <a:lnTo>
                  <a:pt x="670" y="609"/>
                </a:lnTo>
                <a:lnTo>
                  <a:pt x="667" y="611"/>
                </a:lnTo>
                <a:lnTo>
                  <a:pt x="666" y="612"/>
                </a:lnTo>
                <a:lnTo>
                  <a:pt x="660" y="612"/>
                </a:lnTo>
                <a:lnTo>
                  <a:pt x="652" y="612"/>
                </a:lnTo>
                <a:lnTo>
                  <a:pt x="649" y="613"/>
                </a:lnTo>
                <a:lnTo>
                  <a:pt x="640" y="615"/>
                </a:lnTo>
                <a:lnTo>
                  <a:pt x="638" y="615"/>
                </a:lnTo>
                <a:lnTo>
                  <a:pt x="637" y="613"/>
                </a:lnTo>
                <a:lnTo>
                  <a:pt x="633" y="6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2" name="Freeform 947"/>
          <p:cNvSpPr>
            <a:spLocks noEditPoints="1"/>
          </p:cNvSpPr>
          <p:nvPr/>
        </p:nvSpPr>
        <p:spPr bwMode="auto">
          <a:xfrm>
            <a:off x="5103813" y="1247776"/>
            <a:ext cx="3197225" cy="4443413"/>
          </a:xfrm>
          <a:custGeom>
            <a:avLst/>
            <a:gdLst>
              <a:gd name="T0" fmla="*/ 0 w 2014"/>
              <a:gd name="T1" fmla="*/ 2792 h 2799"/>
              <a:gd name="T2" fmla="*/ 1 w 2014"/>
              <a:gd name="T3" fmla="*/ 2799 h 2799"/>
              <a:gd name="T4" fmla="*/ 2011 w 2014"/>
              <a:gd name="T5" fmla="*/ 6 h 2799"/>
              <a:gd name="T6" fmla="*/ 2011 w 2014"/>
              <a:gd name="T7" fmla="*/ 4 h 2799"/>
              <a:gd name="T8" fmla="*/ 2014 w 2014"/>
              <a:gd name="T9" fmla="*/ 0 h 2799"/>
              <a:gd name="T10" fmla="*/ 152 w 2014"/>
              <a:gd name="T11" fmla="*/ 2698 h 2799"/>
              <a:gd name="T12" fmla="*/ 147 w 2014"/>
              <a:gd name="T13" fmla="*/ 2702 h 2799"/>
              <a:gd name="T14" fmla="*/ 145 w 2014"/>
              <a:gd name="T15" fmla="*/ 2705 h 2799"/>
              <a:gd name="T16" fmla="*/ 139 w 2014"/>
              <a:gd name="T17" fmla="*/ 2705 h 2799"/>
              <a:gd name="T18" fmla="*/ 131 w 2014"/>
              <a:gd name="T19" fmla="*/ 2708 h 2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14" h="2799">
                <a:moveTo>
                  <a:pt x="0" y="2792"/>
                </a:moveTo>
                <a:lnTo>
                  <a:pt x="1" y="2799"/>
                </a:lnTo>
                <a:moveTo>
                  <a:pt x="2011" y="6"/>
                </a:moveTo>
                <a:lnTo>
                  <a:pt x="2011" y="4"/>
                </a:lnTo>
                <a:lnTo>
                  <a:pt x="2014" y="0"/>
                </a:lnTo>
                <a:moveTo>
                  <a:pt x="152" y="2698"/>
                </a:moveTo>
                <a:lnTo>
                  <a:pt x="147" y="2702"/>
                </a:lnTo>
                <a:lnTo>
                  <a:pt x="145" y="2705"/>
                </a:lnTo>
                <a:lnTo>
                  <a:pt x="139" y="2705"/>
                </a:lnTo>
                <a:lnTo>
                  <a:pt x="131" y="270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3" name="Freeform 948"/>
          <p:cNvSpPr>
            <a:spLocks noEditPoints="1"/>
          </p:cNvSpPr>
          <p:nvPr/>
        </p:nvSpPr>
        <p:spPr bwMode="auto">
          <a:xfrm>
            <a:off x="4276725" y="4470401"/>
            <a:ext cx="147638" cy="887413"/>
          </a:xfrm>
          <a:custGeom>
            <a:avLst/>
            <a:gdLst>
              <a:gd name="T0" fmla="*/ 93 w 93"/>
              <a:gd name="T1" fmla="*/ 0 h 559"/>
              <a:gd name="T2" fmla="*/ 89 w 93"/>
              <a:gd name="T3" fmla="*/ 0 h 559"/>
              <a:gd name="T4" fmla="*/ 87 w 93"/>
              <a:gd name="T5" fmla="*/ 3 h 559"/>
              <a:gd name="T6" fmla="*/ 72 w 93"/>
              <a:gd name="T7" fmla="*/ 3 h 559"/>
              <a:gd name="T8" fmla="*/ 0 w 93"/>
              <a:gd name="T9" fmla="*/ 559 h 559"/>
              <a:gd name="T10" fmla="*/ 0 w 93"/>
              <a:gd name="T11" fmla="*/ 554 h 559"/>
              <a:gd name="T12" fmla="*/ 0 w 93"/>
              <a:gd name="T13" fmla="*/ 552 h 559"/>
              <a:gd name="T14" fmla="*/ 3 w 93"/>
              <a:gd name="T15" fmla="*/ 550 h 559"/>
              <a:gd name="T16" fmla="*/ 5 w 93"/>
              <a:gd name="T17" fmla="*/ 548 h 559"/>
              <a:gd name="T18" fmla="*/ 5 w 93"/>
              <a:gd name="T19" fmla="*/ 545 h 559"/>
              <a:gd name="T20" fmla="*/ 0 w 93"/>
              <a:gd name="T21" fmla="*/ 537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559">
                <a:moveTo>
                  <a:pt x="93" y="0"/>
                </a:moveTo>
                <a:lnTo>
                  <a:pt x="89" y="0"/>
                </a:lnTo>
                <a:lnTo>
                  <a:pt x="87" y="3"/>
                </a:lnTo>
                <a:lnTo>
                  <a:pt x="72" y="3"/>
                </a:lnTo>
                <a:moveTo>
                  <a:pt x="0" y="559"/>
                </a:moveTo>
                <a:lnTo>
                  <a:pt x="0" y="554"/>
                </a:lnTo>
                <a:lnTo>
                  <a:pt x="0" y="552"/>
                </a:lnTo>
                <a:lnTo>
                  <a:pt x="3" y="550"/>
                </a:lnTo>
                <a:lnTo>
                  <a:pt x="5" y="548"/>
                </a:lnTo>
                <a:lnTo>
                  <a:pt x="5" y="545"/>
                </a:lnTo>
                <a:lnTo>
                  <a:pt x="0" y="53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4" name="Freeform 949"/>
          <p:cNvSpPr>
            <a:spLocks/>
          </p:cNvSpPr>
          <p:nvPr/>
        </p:nvSpPr>
        <p:spPr bwMode="auto">
          <a:xfrm>
            <a:off x="5811838" y="3125788"/>
            <a:ext cx="30163" cy="146050"/>
          </a:xfrm>
          <a:custGeom>
            <a:avLst/>
            <a:gdLst>
              <a:gd name="T0" fmla="*/ 0 w 19"/>
              <a:gd name="T1" fmla="*/ 0 h 92"/>
              <a:gd name="T2" fmla="*/ 4 w 19"/>
              <a:gd name="T3" fmla="*/ 14 h 92"/>
              <a:gd name="T4" fmla="*/ 7 w 19"/>
              <a:gd name="T5" fmla="*/ 26 h 92"/>
              <a:gd name="T6" fmla="*/ 7 w 19"/>
              <a:gd name="T7" fmla="*/ 32 h 92"/>
              <a:gd name="T8" fmla="*/ 6 w 19"/>
              <a:gd name="T9" fmla="*/ 40 h 92"/>
              <a:gd name="T10" fmla="*/ 4 w 19"/>
              <a:gd name="T11" fmla="*/ 47 h 92"/>
              <a:gd name="T12" fmla="*/ 6 w 19"/>
              <a:gd name="T13" fmla="*/ 52 h 92"/>
              <a:gd name="T14" fmla="*/ 7 w 19"/>
              <a:gd name="T15" fmla="*/ 60 h 92"/>
              <a:gd name="T16" fmla="*/ 8 w 19"/>
              <a:gd name="T17" fmla="*/ 67 h 92"/>
              <a:gd name="T18" fmla="*/ 13 w 19"/>
              <a:gd name="T19" fmla="*/ 70 h 92"/>
              <a:gd name="T20" fmla="*/ 18 w 19"/>
              <a:gd name="T21" fmla="*/ 77 h 92"/>
              <a:gd name="T22" fmla="*/ 19 w 19"/>
              <a:gd name="T23" fmla="*/ 82 h 92"/>
              <a:gd name="T24" fmla="*/ 19 w 19"/>
              <a:gd name="T25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" h="92">
                <a:moveTo>
                  <a:pt x="0" y="0"/>
                </a:moveTo>
                <a:lnTo>
                  <a:pt x="4" y="14"/>
                </a:lnTo>
                <a:lnTo>
                  <a:pt x="7" y="26"/>
                </a:lnTo>
                <a:lnTo>
                  <a:pt x="7" y="32"/>
                </a:lnTo>
                <a:lnTo>
                  <a:pt x="6" y="40"/>
                </a:lnTo>
                <a:lnTo>
                  <a:pt x="4" y="47"/>
                </a:lnTo>
                <a:lnTo>
                  <a:pt x="6" y="52"/>
                </a:lnTo>
                <a:lnTo>
                  <a:pt x="7" y="60"/>
                </a:lnTo>
                <a:lnTo>
                  <a:pt x="8" y="67"/>
                </a:lnTo>
                <a:lnTo>
                  <a:pt x="13" y="70"/>
                </a:lnTo>
                <a:lnTo>
                  <a:pt x="18" y="77"/>
                </a:lnTo>
                <a:lnTo>
                  <a:pt x="19" y="82"/>
                </a:lnTo>
                <a:lnTo>
                  <a:pt x="19" y="9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5" name="Freeform 950"/>
          <p:cNvSpPr>
            <a:spLocks noEditPoints="1"/>
          </p:cNvSpPr>
          <p:nvPr/>
        </p:nvSpPr>
        <p:spPr bwMode="auto">
          <a:xfrm>
            <a:off x="4618038" y="4410076"/>
            <a:ext cx="668338" cy="1428750"/>
          </a:xfrm>
          <a:custGeom>
            <a:avLst/>
            <a:gdLst>
              <a:gd name="T0" fmla="*/ 70 w 421"/>
              <a:gd name="T1" fmla="*/ 900 h 900"/>
              <a:gd name="T2" fmla="*/ 71 w 421"/>
              <a:gd name="T3" fmla="*/ 896 h 900"/>
              <a:gd name="T4" fmla="*/ 69 w 421"/>
              <a:gd name="T5" fmla="*/ 890 h 900"/>
              <a:gd name="T6" fmla="*/ 69 w 421"/>
              <a:gd name="T7" fmla="*/ 889 h 900"/>
              <a:gd name="T8" fmla="*/ 65 w 421"/>
              <a:gd name="T9" fmla="*/ 886 h 900"/>
              <a:gd name="T10" fmla="*/ 336 w 421"/>
              <a:gd name="T11" fmla="*/ 0 h 900"/>
              <a:gd name="T12" fmla="*/ 337 w 421"/>
              <a:gd name="T13" fmla="*/ 3 h 900"/>
              <a:gd name="T14" fmla="*/ 339 w 421"/>
              <a:gd name="T15" fmla="*/ 5 h 900"/>
              <a:gd name="T16" fmla="*/ 343 w 421"/>
              <a:gd name="T17" fmla="*/ 11 h 900"/>
              <a:gd name="T18" fmla="*/ 351 w 421"/>
              <a:gd name="T19" fmla="*/ 12 h 900"/>
              <a:gd name="T20" fmla="*/ 354 w 421"/>
              <a:gd name="T21" fmla="*/ 13 h 900"/>
              <a:gd name="T22" fmla="*/ 354 w 421"/>
              <a:gd name="T23" fmla="*/ 15 h 900"/>
              <a:gd name="T24" fmla="*/ 354 w 421"/>
              <a:gd name="T25" fmla="*/ 18 h 900"/>
              <a:gd name="T26" fmla="*/ 354 w 421"/>
              <a:gd name="T27" fmla="*/ 20 h 900"/>
              <a:gd name="T28" fmla="*/ 361 w 421"/>
              <a:gd name="T29" fmla="*/ 30 h 900"/>
              <a:gd name="T30" fmla="*/ 366 w 421"/>
              <a:gd name="T31" fmla="*/ 33 h 900"/>
              <a:gd name="T32" fmla="*/ 370 w 421"/>
              <a:gd name="T33" fmla="*/ 48 h 900"/>
              <a:gd name="T34" fmla="*/ 376 w 421"/>
              <a:gd name="T35" fmla="*/ 53 h 900"/>
              <a:gd name="T36" fmla="*/ 381 w 421"/>
              <a:gd name="T37" fmla="*/ 64 h 900"/>
              <a:gd name="T38" fmla="*/ 381 w 421"/>
              <a:gd name="T39" fmla="*/ 71 h 900"/>
              <a:gd name="T40" fmla="*/ 383 w 421"/>
              <a:gd name="T41" fmla="*/ 79 h 900"/>
              <a:gd name="T42" fmla="*/ 383 w 421"/>
              <a:gd name="T43" fmla="*/ 87 h 900"/>
              <a:gd name="T44" fmla="*/ 383 w 421"/>
              <a:gd name="T45" fmla="*/ 93 h 900"/>
              <a:gd name="T46" fmla="*/ 385 w 421"/>
              <a:gd name="T47" fmla="*/ 97 h 900"/>
              <a:gd name="T48" fmla="*/ 399 w 421"/>
              <a:gd name="T49" fmla="*/ 106 h 900"/>
              <a:gd name="T50" fmla="*/ 403 w 421"/>
              <a:gd name="T51" fmla="*/ 105 h 900"/>
              <a:gd name="T52" fmla="*/ 410 w 421"/>
              <a:gd name="T53" fmla="*/ 108 h 900"/>
              <a:gd name="T54" fmla="*/ 411 w 421"/>
              <a:gd name="T55" fmla="*/ 109 h 900"/>
              <a:gd name="T56" fmla="*/ 419 w 421"/>
              <a:gd name="T57" fmla="*/ 120 h 900"/>
              <a:gd name="T58" fmla="*/ 421 w 421"/>
              <a:gd name="T59" fmla="*/ 128 h 900"/>
              <a:gd name="T60" fmla="*/ 421 w 421"/>
              <a:gd name="T61" fmla="*/ 128 h 900"/>
              <a:gd name="T62" fmla="*/ 141 w 421"/>
              <a:gd name="T63" fmla="*/ 225 h 900"/>
              <a:gd name="T64" fmla="*/ 137 w 421"/>
              <a:gd name="T65" fmla="*/ 222 h 900"/>
              <a:gd name="T66" fmla="*/ 134 w 421"/>
              <a:gd name="T67" fmla="*/ 221 h 900"/>
              <a:gd name="T68" fmla="*/ 130 w 421"/>
              <a:gd name="T69" fmla="*/ 218 h 900"/>
              <a:gd name="T70" fmla="*/ 125 w 421"/>
              <a:gd name="T71" fmla="*/ 214 h 900"/>
              <a:gd name="T72" fmla="*/ 110 w 421"/>
              <a:gd name="T73" fmla="*/ 210 h 900"/>
              <a:gd name="T74" fmla="*/ 107 w 421"/>
              <a:gd name="T75" fmla="*/ 210 h 900"/>
              <a:gd name="T76" fmla="*/ 104 w 421"/>
              <a:gd name="T77" fmla="*/ 208 h 900"/>
              <a:gd name="T78" fmla="*/ 104 w 421"/>
              <a:gd name="T79" fmla="*/ 207 h 900"/>
              <a:gd name="T80" fmla="*/ 93 w 421"/>
              <a:gd name="T81" fmla="*/ 203 h 900"/>
              <a:gd name="T82" fmla="*/ 91 w 421"/>
              <a:gd name="T83" fmla="*/ 202 h 900"/>
              <a:gd name="T84" fmla="*/ 85 w 421"/>
              <a:gd name="T85" fmla="*/ 198 h 900"/>
              <a:gd name="T86" fmla="*/ 77 w 421"/>
              <a:gd name="T87" fmla="*/ 195 h 900"/>
              <a:gd name="T88" fmla="*/ 77 w 421"/>
              <a:gd name="T89" fmla="*/ 192 h 900"/>
              <a:gd name="T90" fmla="*/ 76 w 421"/>
              <a:gd name="T91" fmla="*/ 191 h 900"/>
              <a:gd name="T92" fmla="*/ 74 w 421"/>
              <a:gd name="T93" fmla="*/ 189 h 900"/>
              <a:gd name="T94" fmla="*/ 65 w 421"/>
              <a:gd name="T95" fmla="*/ 188 h 900"/>
              <a:gd name="T96" fmla="*/ 62 w 421"/>
              <a:gd name="T97" fmla="*/ 184 h 900"/>
              <a:gd name="T98" fmla="*/ 59 w 421"/>
              <a:gd name="T99" fmla="*/ 173 h 900"/>
              <a:gd name="T100" fmla="*/ 58 w 421"/>
              <a:gd name="T101" fmla="*/ 170 h 900"/>
              <a:gd name="T102" fmla="*/ 51 w 421"/>
              <a:gd name="T103" fmla="*/ 169 h 900"/>
              <a:gd name="T104" fmla="*/ 47 w 421"/>
              <a:gd name="T105" fmla="*/ 168 h 900"/>
              <a:gd name="T106" fmla="*/ 39 w 421"/>
              <a:gd name="T107" fmla="*/ 170 h 900"/>
              <a:gd name="T108" fmla="*/ 37 w 421"/>
              <a:gd name="T109" fmla="*/ 170 h 900"/>
              <a:gd name="T110" fmla="*/ 36 w 421"/>
              <a:gd name="T111" fmla="*/ 168 h 900"/>
              <a:gd name="T112" fmla="*/ 33 w 421"/>
              <a:gd name="T113" fmla="*/ 166 h 900"/>
              <a:gd name="T114" fmla="*/ 31 w 421"/>
              <a:gd name="T115" fmla="*/ 166 h 900"/>
              <a:gd name="T116" fmla="*/ 29 w 421"/>
              <a:gd name="T117" fmla="*/ 166 h 900"/>
              <a:gd name="T118" fmla="*/ 21 w 421"/>
              <a:gd name="T119" fmla="*/ 161 h 900"/>
              <a:gd name="T120" fmla="*/ 11 w 421"/>
              <a:gd name="T121" fmla="*/ 161 h 900"/>
              <a:gd name="T122" fmla="*/ 0 w 421"/>
              <a:gd name="T123" fmla="*/ 162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21" h="900">
                <a:moveTo>
                  <a:pt x="70" y="900"/>
                </a:moveTo>
                <a:lnTo>
                  <a:pt x="71" y="896"/>
                </a:lnTo>
                <a:lnTo>
                  <a:pt x="69" y="890"/>
                </a:lnTo>
                <a:lnTo>
                  <a:pt x="69" y="889"/>
                </a:lnTo>
                <a:lnTo>
                  <a:pt x="65" y="886"/>
                </a:lnTo>
                <a:moveTo>
                  <a:pt x="336" y="0"/>
                </a:moveTo>
                <a:lnTo>
                  <a:pt x="337" y="3"/>
                </a:lnTo>
                <a:lnTo>
                  <a:pt x="339" y="5"/>
                </a:lnTo>
                <a:lnTo>
                  <a:pt x="343" y="11"/>
                </a:lnTo>
                <a:lnTo>
                  <a:pt x="351" y="12"/>
                </a:lnTo>
                <a:lnTo>
                  <a:pt x="354" y="13"/>
                </a:lnTo>
                <a:lnTo>
                  <a:pt x="354" y="15"/>
                </a:lnTo>
                <a:lnTo>
                  <a:pt x="354" y="18"/>
                </a:lnTo>
                <a:lnTo>
                  <a:pt x="354" y="20"/>
                </a:lnTo>
                <a:lnTo>
                  <a:pt x="361" y="30"/>
                </a:lnTo>
                <a:lnTo>
                  <a:pt x="366" y="33"/>
                </a:lnTo>
                <a:lnTo>
                  <a:pt x="370" y="48"/>
                </a:lnTo>
                <a:lnTo>
                  <a:pt x="376" y="53"/>
                </a:lnTo>
                <a:lnTo>
                  <a:pt x="381" y="64"/>
                </a:lnTo>
                <a:lnTo>
                  <a:pt x="381" y="71"/>
                </a:lnTo>
                <a:lnTo>
                  <a:pt x="383" y="79"/>
                </a:lnTo>
                <a:lnTo>
                  <a:pt x="383" y="87"/>
                </a:lnTo>
                <a:lnTo>
                  <a:pt x="383" y="93"/>
                </a:lnTo>
                <a:lnTo>
                  <a:pt x="385" y="97"/>
                </a:lnTo>
                <a:lnTo>
                  <a:pt x="399" y="106"/>
                </a:lnTo>
                <a:lnTo>
                  <a:pt x="403" y="105"/>
                </a:lnTo>
                <a:lnTo>
                  <a:pt x="410" y="108"/>
                </a:lnTo>
                <a:lnTo>
                  <a:pt x="411" y="109"/>
                </a:lnTo>
                <a:lnTo>
                  <a:pt x="419" y="120"/>
                </a:lnTo>
                <a:lnTo>
                  <a:pt x="421" y="128"/>
                </a:lnTo>
                <a:lnTo>
                  <a:pt x="421" y="128"/>
                </a:lnTo>
                <a:moveTo>
                  <a:pt x="141" y="225"/>
                </a:moveTo>
                <a:lnTo>
                  <a:pt x="137" y="222"/>
                </a:lnTo>
                <a:lnTo>
                  <a:pt x="134" y="221"/>
                </a:lnTo>
                <a:lnTo>
                  <a:pt x="130" y="218"/>
                </a:lnTo>
                <a:lnTo>
                  <a:pt x="125" y="214"/>
                </a:lnTo>
                <a:lnTo>
                  <a:pt x="110" y="210"/>
                </a:lnTo>
                <a:lnTo>
                  <a:pt x="107" y="210"/>
                </a:lnTo>
                <a:lnTo>
                  <a:pt x="104" y="208"/>
                </a:lnTo>
                <a:lnTo>
                  <a:pt x="104" y="207"/>
                </a:lnTo>
                <a:lnTo>
                  <a:pt x="93" y="203"/>
                </a:lnTo>
                <a:lnTo>
                  <a:pt x="91" y="202"/>
                </a:lnTo>
                <a:lnTo>
                  <a:pt x="85" y="198"/>
                </a:lnTo>
                <a:lnTo>
                  <a:pt x="77" y="195"/>
                </a:lnTo>
                <a:lnTo>
                  <a:pt x="77" y="192"/>
                </a:lnTo>
                <a:lnTo>
                  <a:pt x="76" y="191"/>
                </a:lnTo>
                <a:lnTo>
                  <a:pt x="74" y="189"/>
                </a:lnTo>
                <a:lnTo>
                  <a:pt x="65" y="188"/>
                </a:lnTo>
                <a:lnTo>
                  <a:pt x="62" y="184"/>
                </a:lnTo>
                <a:lnTo>
                  <a:pt x="59" y="173"/>
                </a:lnTo>
                <a:lnTo>
                  <a:pt x="58" y="170"/>
                </a:lnTo>
                <a:lnTo>
                  <a:pt x="51" y="169"/>
                </a:lnTo>
                <a:lnTo>
                  <a:pt x="47" y="168"/>
                </a:lnTo>
                <a:lnTo>
                  <a:pt x="39" y="170"/>
                </a:lnTo>
                <a:lnTo>
                  <a:pt x="37" y="170"/>
                </a:lnTo>
                <a:lnTo>
                  <a:pt x="36" y="168"/>
                </a:lnTo>
                <a:lnTo>
                  <a:pt x="33" y="166"/>
                </a:lnTo>
                <a:lnTo>
                  <a:pt x="31" y="166"/>
                </a:lnTo>
                <a:lnTo>
                  <a:pt x="29" y="166"/>
                </a:lnTo>
                <a:lnTo>
                  <a:pt x="21" y="161"/>
                </a:lnTo>
                <a:lnTo>
                  <a:pt x="11" y="161"/>
                </a:lnTo>
                <a:lnTo>
                  <a:pt x="0" y="16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6" name="Freeform 951"/>
          <p:cNvSpPr>
            <a:spLocks noEditPoints="1"/>
          </p:cNvSpPr>
          <p:nvPr/>
        </p:nvSpPr>
        <p:spPr bwMode="auto">
          <a:xfrm>
            <a:off x="4449763" y="4679951"/>
            <a:ext cx="776288" cy="1265238"/>
          </a:xfrm>
          <a:custGeom>
            <a:avLst/>
            <a:gdLst>
              <a:gd name="T0" fmla="*/ 333 w 489"/>
              <a:gd name="T1" fmla="*/ 786 h 797"/>
              <a:gd name="T2" fmla="*/ 338 w 489"/>
              <a:gd name="T3" fmla="*/ 790 h 797"/>
              <a:gd name="T4" fmla="*/ 344 w 489"/>
              <a:gd name="T5" fmla="*/ 797 h 797"/>
              <a:gd name="T6" fmla="*/ 489 w 489"/>
              <a:gd name="T7" fmla="*/ 630 h 797"/>
              <a:gd name="T8" fmla="*/ 489 w 489"/>
              <a:gd name="T9" fmla="*/ 629 h 797"/>
              <a:gd name="T10" fmla="*/ 36 w 489"/>
              <a:gd name="T11" fmla="*/ 291 h 797"/>
              <a:gd name="T12" fmla="*/ 33 w 489"/>
              <a:gd name="T13" fmla="*/ 287 h 797"/>
              <a:gd name="T14" fmla="*/ 33 w 489"/>
              <a:gd name="T15" fmla="*/ 285 h 797"/>
              <a:gd name="T16" fmla="*/ 31 w 489"/>
              <a:gd name="T17" fmla="*/ 285 h 797"/>
              <a:gd name="T18" fmla="*/ 30 w 489"/>
              <a:gd name="T19" fmla="*/ 281 h 797"/>
              <a:gd name="T20" fmla="*/ 27 w 489"/>
              <a:gd name="T21" fmla="*/ 283 h 797"/>
              <a:gd name="T22" fmla="*/ 6 w 489"/>
              <a:gd name="T23" fmla="*/ 283 h 797"/>
              <a:gd name="T24" fmla="*/ 0 w 489"/>
              <a:gd name="T25" fmla="*/ 283 h 797"/>
              <a:gd name="T26" fmla="*/ 321 w 489"/>
              <a:gd name="T27" fmla="*/ 0 h 797"/>
              <a:gd name="T28" fmla="*/ 325 w 489"/>
              <a:gd name="T29" fmla="*/ 10 h 797"/>
              <a:gd name="T30" fmla="*/ 333 w 489"/>
              <a:gd name="T31" fmla="*/ 17 h 797"/>
              <a:gd name="T32" fmla="*/ 337 w 489"/>
              <a:gd name="T33" fmla="*/ 22 h 797"/>
              <a:gd name="T34" fmla="*/ 338 w 489"/>
              <a:gd name="T35" fmla="*/ 25 h 797"/>
              <a:gd name="T36" fmla="*/ 343 w 489"/>
              <a:gd name="T37" fmla="*/ 36 h 797"/>
              <a:gd name="T38" fmla="*/ 351 w 489"/>
              <a:gd name="T39" fmla="*/ 43 h 797"/>
              <a:gd name="T40" fmla="*/ 353 w 489"/>
              <a:gd name="T41" fmla="*/ 49 h 797"/>
              <a:gd name="T42" fmla="*/ 355 w 489"/>
              <a:gd name="T43" fmla="*/ 53 h 797"/>
              <a:gd name="T44" fmla="*/ 356 w 489"/>
              <a:gd name="T45" fmla="*/ 59 h 797"/>
              <a:gd name="T46" fmla="*/ 358 w 489"/>
              <a:gd name="T47" fmla="*/ 62 h 797"/>
              <a:gd name="T48" fmla="*/ 360 w 489"/>
              <a:gd name="T49" fmla="*/ 64 h 797"/>
              <a:gd name="T50" fmla="*/ 366 w 489"/>
              <a:gd name="T51" fmla="*/ 67 h 797"/>
              <a:gd name="T52" fmla="*/ 368 w 489"/>
              <a:gd name="T53" fmla="*/ 68 h 797"/>
              <a:gd name="T54" fmla="*/ 368 w 489"/>
              <a:gd name="T55" fmla="*/ 70 h 797"/>
              <a:gd name="T56" fmla="*/ 370 w 489"/>
              <a:gd name="T57" fmla="*/ 71 h 797"/>
              <a:gd name="T58" fmla="*/ 371 w 489"/>
              <a:gd name="T59" fmla="*/ 75 h 797"/>
              <a:gd name="T60" fmla="*/ 371 w 489"/>
              <a:gd name="T61" fmla="*/ 85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9" h="797">
                <a:moveTo>
                  <a:pt x="333" y="786"/>
                </a:moveTo>
                <a:lnTo>
                  <a:pt x="338" y="790"/>
                </a:lnTo>
                <a:lnTo>
                  <a:pt x="344" y="797"/>
                </a:lnTo>
                <a:moveTo>
                  <a:pt x="489" y="630"/>
                </a:moveTo>
                <a:lnTo>
                  <a:pt x="489" y="629"/>
                </a:lnTo>
                <a:moveTo>
                  <a:pt x="36" y="291"/>
                </a:moveTo>
                <a:lnTo>
                  <a:pt x="33" y="287"/>
                </a:lnTo>
                <a:lnTo>
                  <a:pt x="33" y="285"/>
                </a:lnTo>
                <a:lnTo>
                  <a:pt x="31" y="285"/>
                </a:lnTo>
                <a:lnTo>
                  <a:pt x="30" y="281"/>
                </a:lnTo>
                <a:lnTo>
                  <a:pt x="27" y="283"/>
                </a:lnTo>
                <a:lnTo>
                  <a:pt x="6" y="283"/>
                </a:lnTo>
                <a:lnTo>
                  <a:pt x="0" y="283"/>
                </a:lnTo>
                <a:moveTo>
                  <a:pt x="321" y="0"/>
                </a:moveTo>
                <a:lnTo>
                  <a:pt x="325" y="10"/>
                </a:lnTo>
                <a:lnTo>
                  <a:pt x="333" y="17"/>
                </a:lnTo>
                <a:lnTo>
                  <a:pt x="337" y="22"/>
                </a:lnTo>
                <a:lnTo>
                  <a:pt x="338" y="25"/>
                </a:lnTo>
                <a:lnTo>
                  <a:pt x="343" y="36"/>
                </a:lnTo>
                <a:lnTo>
                  <a:pt x="351" y="43"/>
                </a:lnTo>
                <a:lnTo>
                  <a:pt x="353" y="49"/>
                </a:lnTo>
                <a:lnTo>
                  <a:pt x="355" y="53"/>
                </a:lnTo>
                <a:lnTo>
                  <a:pt x="356" y="59"/>
                </a:lnTo>
                <a:lnTo>
                  <a:pt x="358" y="62"/>
                </a:lnTo>
                <a:lnTo>
                  <a:pt x="360" y="64"/>
                </a:lnTo>
                <a:lnTo>
                  <a:pt x="366" y="67"/>
                </a:lnTo>
                <a:lnTo>
                  <a:pt x="368" y="68"/>
                </a:lnTo>
                <a:lnTo>
                  <a:pt x="368" y="70"/>
                </a:lnTo>
                <a:lnTo>
                  <a:pt x="370" y="71"/>
                </a:lnTo>
                <a:lnTo>
                  <a:pt x="371" y="75"/>
                </a:lnTo>
                <a:lnTo>
                  <a:pt x="371" y="8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7" name="Freeform 952"/>
          <p:cNvSpPr>
            <a:spLocks/>
          </p:cNvSpPr>
          <p:nvPr/>
        </p:nvSpPr>
        <p:spPr bwMode="auto">
          <a:xfrm>
            <a:off x="4264025" y="4962526"/>
            <a:ext cx="55563" cy="20638"/>
          </a:xfrm>
          <a:custGeom>
            <a:avLst/>
            <a:gdLst>
              <a:gd name="T0" fmla="*/ 35 w 35"/>
              <a:gd name="T1" fmla="*/ 1 h 13"/>
              <a:gd name="T2" fmla="*/ 27 w 35"/>
              <a:gd name="T3" fmla="*/ 1 h 13"/>
              <a:gd name="T4" fmla="*/ 24 w 35"/>
              <a:gd name="T5" fmla="*/ 5 h 13"/>
              <a:gd name="T6" fmla="*/ 17 w 35"/>
              <a:gd name="T7" fmla="*/ 10 h 13"/>
              <a:gd name="T8" fmla="*/ 15 w 35"/>
              <a:gd name="T9" fmla="*/ 12 h 13"/>
              <a:gd name="T10" fmla="*/ 5 w 35"/>
              <a:gd name="T11" fmla="*/ 13 h 13"/>
              <a:gd name="T12" fmla="*/ 1 w 35"/>
              <a:gd name="T13" fmla="*/ 10 h 13"/>
              <a:gd name="T14" fmla="*/ 1 w 35"/>
              <a:gd name="T15" fmla="*/ 2 h 13"/>
              <a:gd name="T16" fmla="*/ 0 w 35"/>
              <a:gd name="T17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" h="13">
                <a:moveTo>
                  <a:pt x="35" y="1"/>
                </a:moveTo>
                <a:lnTo>
                  <a:pt x="27" y="1"/>
                </a:lnTo>
                <a:lnTo>
                  <a:pt x="24" y="5"/>
                </a:lnTo>
                <a:lnTo>
                  <a:pt x="17" y="10"/>
                </a:lnTo>
                <a:lnTo>
                  <a:pt x="15" y="12"/>
                </a:lnTo>
                <a:lnTo>
                  <a:pt x="5" y="13"/>
                </a:lnTo>
                <a:lnTo>
                  <a:pt x="1" y="10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8" name="Freeform 953"/>
          <p:cNvSpPr>
            <a:spLocks noEditPoints="1"/>
          </p:cNvSpPr>
          <p:nvPr/>
        </p:nvSpPr>
        <p:spPr bwMode="auto">
          <a:xfrm>
            <a:off x="4608513" y="4352926"/>
            <a:ext cx="617538" cy="1265238"/>
          </a:xfrm>
          <a:custGeom>
            <a:avLst/>
            <a:gdLst>
              <a:gd name="T0" fmla="*/ 378 w 389"/>
              <a:gd name="T1" fmla="*/ 791 h 797"/>
              <a:gd name="T2" fmla="*/ 382 w 389"/>
              <a:gd name="T3" fmla="*/ 794 h 797"/>
              <a:gd name="T4" fmla="*/ 383 w 389"/>
              <a:gd name="T5" fmla="*/ 794 h 797"/>
              <a:gd name="T6" fmla="*/ 387 w 389"/>
              <a:gd name="T7" fmla="*/ 794 h 797"/>
              <a:gd name="T8" fmla="*/ 389 w 389"/>
              <a:gd name="T9" fmla="*/ 794 h 797"/>
              <a:gd name="T10" fmla="*/ 389 w 389"/>
              <a:gd name="T11" fmla="*/ 795 h 797"/>
              <a:gd name="T12" fmla="*/ 389 w 389"/>
              <a:gd name="T13" fmla="*/ 797 h 797"/>
              <a:gd name="T14" fmla="*/ 8 w 389"/>
              <a:gd name="T15" fmla="*/ 0 h 797"/>
              <a:gd name="T16" fmla="*/ 5 w 389"/>
              <a:gd name="T17" fmla="*/ 2 h 797"/>
              <a:gd name="T18" fmla="*/ 0 w 389"/>
              <a:gd name="T19" fmla="*/ 3 h 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89" h="797">
                <a:moveTo>
                  <a:pt x="378" y="791"/>
                </a:moveTo>
                <a:lnTo>
                  <a:pt x="382" y="794"/>
                </a:lnTo>
                <a:lnTo>
                  <a:pt x="383" y="794"/>
                </a:lnTo>
                <a:lnTo>
                  <a:pt x="387" y="794"/>
                </a:lnTo>
                <a:lnTo>
                  <a:pt x="389" y="794"/>
                </a:lnTo>
                <a:lnTo>
                  <a:pt x="389" y="795"/>
                </a:lnTo>
                <a:lnTo>
                  <a:pt x="389" y="797"/>
                </a:lnTo>
                <a:moveTo>
                  <a:pt x="8" y="0"/>
                </a:moveTo>
                <a:lnTo>
                  <a:pt x="5" y="2"/>
                </a:lnTo>
                <a:lnTo>
                  <a:pt x="0" y="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9" name="Freeform 954"/>
          <p:cNvSpPr>
            <a:spLocks/>
          </p:cNvSpPr>
          <p:nvPr/>
        </p:nvSpPr>
        <p:spPr bwMode="auto">
          <a:xfrm>
            <a:off x="5316538" y="4916488"/>
            <a:ext cx="92075" cy="296863"/>
          </a:xfrm>
          <a:custGeom>
            <a:avLst/>
            <a:gdLst>
              <a:gd name="T0" fmla="*/ 1 w 58"/>
              <a:gd name="T1" fmla="*/ 0 h 187"/>
              <a:gd name="T2" fmla="*/ 0 w 58"/>
              <a:gd name="T3" fmla="*/ 4 h 187"/>
              <a:gd name="T4" fmla="*/ 1 w 58"/>
              <a:gd name="T5" fmla="*/ 5 h 187"/>
              <a:gd name="T6" fmla="*/ 3 w 58"/>
              <a:gd name="T7" fmla="*/ 14 h 187"/>
              <a:gd name="T8" fmla="*/ 3 w 58"/>
              <a:gd name="T9" fmla="*/ 20 h 187"/>
              <a:gd name="T10" fmla="*/ 1 w 58"/>
              <a:gd name="T11" fmla="*/ 26 h 187"/>
              <a:gd name="T12" fmla="*/ 3 w 58"/>
              <a:gd name="T13" fmla="*/ 34 h 187"/>
              <a:gd name="T14" fmla="*/ 5 w 58"/>
              <a:gd name="T15" fmla="*/ 45 h 187"/>
              <a:gd name="T16" fmla="*/ 16 w 58"/>
              <a:gd name="T17" fmla="*/ 54 h 187"/>
              <a:gd name="T18" fmla="*/ 23 w 58"/>
              <a:gd name="T19" fmla="*/ 60 h 187"/>
              <a:gd name="T20" fmla="*/ 26 w 58"/>
              <a:gd name="T21" fmla="*/ 67 h 187"/>
              <a:gd name="T22" fmla="*/ 28 w 58"/>
              <a:gd name="T23" fmla="*/ 75 h 187"/>
              <a:gd name="T24" fmla="*/ 30 w 58"/>
              <a:gd name="T25" fmla="*/ 79 h 187"/>
              <a:gd name="T26" fmla="*/ 33 w 58"/>
              <a:gd name="T27" fmla="*/ 84 h 187"/>
              <a:gd name="T28" fmla="*/ 34 w 58"/>
              <a:gd name="T29" fmla="*/ 99 h 187"/>
              <a:gd name="T30" fmla="*/ 34 w 58"/>
              <a:gd name="T31" fmla="*/ 102 h 187"/>
              <a:gd name="T32" fmla="*/ 37 w 58"/>
              <a:gd name="T33" fmla="*/ 113 h 187"/>
              <a:gd name="T34" fmla="*/ 37 w 58"/>
              <a:gd name="T35" fmla="*/ 120 h 187"/>
              <a:gd name="T36" fmla="*/ 37 w 58"/>
              <a:gd name="T37" fmla="*/ 131 h 187"/>
              <a:gd name="T38" fmla="*/ 37 w 58"/>
              <a:gd name="T39" fmla="*/ 139 h 187"/>
              <a:gd name="T40" fmla="*/ 38 w 58"/>
              <a:gd name="T41" fmla="*/ 149 h 187"/>
              <a:gd name="T42" fmla="*/ 42 w 58"/>
              <a:gd name="T43" fmla="*/ 158 h 187"/>
              <a:gd name="T44" fmla="*/ 50 w 58"/>
              <a:gd name="T45" fmla="*/ 165 h 187"/>
              <a:gd name="T46" fmla="*/ 53 w 58"/>
              <a:gd name="T47" fmla="*/ 173 h 187"/>
              <a:gd name="T48" fmla="*/ 54 w 58"/>
              <a:gd name="T49" fmla="*/ 181 h 187"/>
              <a:gd name="T50" fmla="*/ 56 w 58"/>
              <a:gd name="T51" fmla="*/ 184 h 187"/>
              <a:gd name="T52" fmla="*/ 57 w 58"/>
              <a:gd name="T53" fmla="*/ 185 h 187"/>
              <a:gd name="T54" fmla="*/ 58 w 58"/>
              <a:gd name="T55" fmla="*/ 187 h 187"/>
              <a:gd name="T56" fmla="*/ 58 w 58"/>
              <a:gd name="T57" fmla="*/ 187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8" h="187">
                <a:moveTo>
                  <a:pt x="1" y="0"/>
                </a:moveTo>
                <a:lnTo>
                  <a:pt x="0" y="4"/>
                </a:lnTo>
                <a:lnTo>
                  <a:pt x="1" y="5"/>
                </a:lnTo>
                <a:lnTo>
                  <a:pt x="3" y="14"/>
                </a:lnTo>
                <a:lnTo>
                  <a:pt x="3" y="20"/>
                </a:lnTo>
                <a:lnTo>
                  <a:pt x="1" y="26"/>
                </a:lnTo>
                <a:lnTo>
                  <a:pt x="3" y="34"/>
                </a:lnTo>
                <a:lnTo>
                  <a:pt x="5" y="45"/>
                </a:lnTo>
                <a:lnTo>
                  <a:pt x="16" y="54"/>
                </a:lnTo>
                <a:lnTo>
                  <a:pt x="23" y="60"/>
                </a:lnTo>
                <a:lnTo>
                  <a:pt x="26" y="67"/>
                </a:lnTo>
                <a:lnTo>
                  <a:pt x="28" y="75"/>
                </a:lnTo>
                <a:lnTo>
                  <a:pt x="30" y="79"/>
                </a:lnTo>
                <a:lnTo>
                  <a:pt x="33" y="84"/>
                </a:lnTo>
                <a:lnTo>
                  <a:pt x="34" y="99"/>
                </a:lnTo>
                <a:lnTo>
                  <a:pt x="34" y="102"/>
                </a:lnTo>
                <a:lnTo>
                  <a:pt x="37" y="113"/>
                </a:lnTo>
                <a:lnTo>
                  <a:pt x="37" y="120"/>
                </a:lnTo>
                <a:lnTo>
                  <a:pt x="37" y="131"/>
                </a:lnTo>
                <a:lnTo>
                  <a:pt x="37" y="139"/>
                </a:lnTo>
                <a:lnTo>
                  <a:pt x="38" y="149"/>
                </a:lnTo>
                <a:lnTo>
                  <a:pt x="42" y="158"/>
                </a:lnTo>
                <a:lnTo>
                  <a:pt x="50" y="165"/>
                </a:lnTo>
                <a:lnTo>
                  <a:pt x="53" y="173"/>
                </a:lnTo>
                <a:lnTo>
                  <a:pt x="54" y="181"/>
                </a:lnTo>
                <a:lnTo>
                  <a:pt x="56" y="184"/>
                </a:lnTo>
                <a:lnTo>
                  <a:pt x="57" y="185"/>
                </a:lnTo>
                <a:lnTo>
                  <a:pt x="58" y="187"/>
                </a:lnTo>
                <a:lnTo>
                  <a:pt x="58" y="1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0" name="Freeform 955"/>
          <p:cNvSpPr>
            <a:spLocks noEditPoints="1"/>
          </p:cNvSpPr>
          <p:nvPr/>
        </p:nvSpPr>
        <p:spPr bwMode="auto">
          <a:xfrm>
            <a:off x="5051425" y="4613276"/>
            <a:ext cx="238125" cy="1166813"/>
          </a:xfrm>
          <a:custGeom>
            <a:avLst/>
            <a:gdLst>
              <a:gd name="T0" fmla="*/ 148 w 150"/>
              <a:gd name="T1" fmla="*/ 0 h 735"/>
              <a:gd name="T2" fmla="*/ 150 w 150"/>
              <a:gd name="T3" fmla="*/ 3 h 735"/>
              <a:gd name="T4" fmla="*/ 17 w 150"/>
              <a:gd name="T5" fmla="*/ 728 h 735"/>
              <a:gd name="T6" fmla="*/ 14 w 150"/>
              <a:gd name="T7" fmla="*/ 728 h 735"/>
              <a:gd name="T8" fmla="*/ 13 w 150"/>
              <a:gd name="T9" fmla="*/ 728 h 735"/>
              <a:gd name="T10" fmla="*/ 9 w 150"/>
              <a:gd name="T11" fmla="*/ 734 h 735"/>
              <a:gd name="T12" fmla="*/ 6 w 150"/>
              <a:gd name="T13" fmla="*/ 735 h 735"/>
              <a:gd name="T14" fmla="*/ 3 w 150"/>
              <a:gd name="T15" fmla="*/ 735 h 735"/>
              <a:gd name="T16" fmla="*/ 0 w 150"/>
              <a:gd name="T17" fmla="*/ 735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0" h="735">
                <a:moveTo>
                  <a:pt x="148" y="0"/>
                </a:moveTo>
                <a:lnTo>
                  <a:pt x="150" y="3"/>
                </a:lnTo>
                <a:moveTo>
                  <a:pt x="17" y="728"/>
                </a:moveTo>
                <a:lnTo>
                  <a:pt x="14" y="728"/>
                </a:lnTo>
                <a:lnTo>
                  <a:pt x="13" y="728"/>
                </a:lnTo>
                <a:lnTo>
                  <a:pt x="9" y="734"/>
                </a:lnTo>
                <a:lnTo>
                  <a:pt x="6" y="735"/>
                </a:lnTo>
                <a:lnTo>
                  <a:pt x="3" y="735"/>
                </a:lnTo>
                <a:lnTo>
                  <a:pt x="0" y="7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1" name="Freeform 956"/>
          <p:cNvSpPr>
            <a:spLocks/>
          </p:cNvSpPr>
          <p:nvPr/>
        </p:nvSpPr>
        <p:spPr bwMode="auto">
          <a:xfrm>
            <a:off x="4584700" y="6119813"/>
            <a:ext cx="92075" cy="173038"/>
          </a:xfrm>
          <a:custGeom>
            <a:avLst/>
            <a:gdLst>
              <a:gd name="T0" fmla="*/ 58 w 58"/>
              <a:gd name="T1" fmla="*/ 0 h 109"/>
              <a:gd name="T2" fmla="*/ 57 w 58"/>
              <a:gd name="T3" fmla="*/ 1 h 109"/>
              <a:gd name="T4" fmla="*/ 57 w 58"/>
              <a:gd name="T5" fmla="*/ 3 h 109"/>
              <a:gd name="T6" fmla="*/ 50 w 58"/>
              <a:gd name="T7" fmla="*/ 18 h 109"/>
              <a:gd name="T8" fmla="*/ 45 w 58"/>
              <a:gd name="T9" fmla="*/ 26 h 109"/>
              <a:gd name="T10" fmla="*/ 45 w 58"/>
              <a:gd name="T11" fmla="*/ 30 h 109"/>
              <a:gd name="T12" fmla="*/ 42 w 58"/>
              <a:gd name="T13" fmla="*/ 37 h 109"/>
              <a:gd name="T14" fmla="*/ 37 w 58"/>
              <a:gd name="T15" fmla="*/ 48 h 109"/>
              <a:gd name="T16" fmla="*/ 27 w 58"/>
              <a:gd name="T17" fmla="*/ 64 h 109"/>
              <a:gd name="T18" fmla="*/ 26 w 58"/>
              <a:gd name="T19" fmla="*/ 67 h 109"/>
              <a:gd name="T20" fmla="*/ 24 w 58"/>
              <a:gd name="T21" fmla="*/ 68 h 109"/>
              <a:gd name="T22" fmla="*/ 20 w 58"/>
              <a:gd name="T23" fmla="*/ 71 h 109"/>
              <a:gd name="T24" fmla="*/ 17 w 58"/>
              <a:gd name="T25" fmla="*/ 78 h 109"/>
              <a:gd name="T26" fmla="*/ 16 w 58"/>
              <a:gd name="T27" fmla="*/ 83 h 109"/>
              <a:gd name="T28" fmla="*/ 12 w 58"/>
              <a:gd name="T29" fmla="*/ 87 h 109"/>
              <a:gd name="T30" fmla="*/ 11 w 58"/>
              <a:gd name="T31" fmla="*/ 90 h 109"/>
              <a:gd name="T32" fmla="*/ 5 w 58"/>
              <a:gd name="T33" fmla="*/ 97 h 109"/>
              <a:gd name="T34" fmla="*/ 4 w 58"/>
              <a:gd name="T35" fmla="*/ 101 h 109"/>
              <a:gd name="T36" fmla="*/ 0 w 58"/>
              <a:gd name="T37" fmla="*/ 104 h 109"/>
              <a:gd name="T38" fmla="*/ 0 w 58"/>
              <a:gd name="T39" fmla="*/ 105 h 109"/>
              <a:gd name="T40" fmla="*/ 4 w 58"/>
              <a:gd name="T41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" h="109">
                <a:moveTo>
                  <a:pt x="58" y="0"/>
                </a:moveTo>
                <a:lnTo>
                  <a:pt x="57" y="1"/>
                </a:lnTo>
                <a:lnTo>
                  <a:pt x="57" y="3"/>
                </a:lnTo>
                <a:lnTo>
                  <a:pt x="50" y="18"/>
                </a:lnTo>
                <a:lnTo>
                  <a:pt x="45" y="26"/>
                </a:lnTo>
                <a:lnTo>
                  <a:pt x="45" y="30"/>
                </a:lnTo>
                <a:lnTo>
                  <a:pt x="42" y="37"/>
                </a:lnTo>
                <a:lnTo>
                  <a:pt x="37" y="48"/>
                </a:lnTo>
                <a:lnTo>
                  <a:pt x="27" y="64"/>
                </a:lnTo>
                <a:lnTo>
                  <a:pt x="26" y="67"/>
                </a:lnTo>
                <a:lnTo>
                  <a:pt x="24" y="68"/>
                </a:lnTo>
                <a:lnTo>
                  <a:pt x="20" y="71"/>
                </a:lnTo>
                <a:lnTo>
                  <a:pt x="17" y="78"/>
                </a:lnTo>
                <a:lnTo>
                  <a:pt x="16" y="83"/>
                </a:lnTo>
                <a:lnTo>
                  <a:pt x="12" y="87"/>
                </a:lnTo>
                <a:lnTo>
                  <a:pt x="11" y="90"/>
                </a:lnTo>
                <a:lnTo>
                  <a:pt x="5" y="97"/>
                </a:lnTo>
                <a:lnTo>
                  <a:pt x="4" y="101"/>
                </a:lnTo>
                <a:lnTo>
                  <a:pt x="0" y="104"/>
                </a:lnTo>
                <a:lnTo>
                  <a:pt x="0" y="105"/>
                </a:lnTo>
                <a:lnTo>
                  <a:pt x="4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2" name="Freeform 957"/>
          <p:cNvSpPr>
            <a:spLocks/>
          </p:cNvSpPr>
          <p:nvPr/>
        </p:nvSpPr>
        <p:spPr bwMode="auto">
          <a:xfrm>
            <a:off x="5114925" y="5619751"/>
            <a:ext cx="58738" cy="47625"/>
          </a:xfrm>
          <a:custGeom>
            <a:avLst/>
            <a:gdLst>
              <a:gd name="T0" fmla="*/ 37 w 37"/>
              <a:gd name="T1" fmla="*/ 0 h 30"/>
              <a:gd name="T2" fmla="*/ 35 w 37"/>
              <a:gd name="T3" fmla="*/ 1 h 30"/>
              <a:gd name="T4" fmla="*/ 33 w 37"/>
              <a:gd name="T5" fmla="*/ 3 h 30"/>
              <a:gd name="T6" fmla="*/ 30 w 37"/>
              <a:gd name="T7" fmla="*/ 7 h 30"/>
              <a:gd name="T8" fmla="*/ 24 w 37"/>
              <a:gd name="T9" fmla="*/ 14 h 30"/>
              <a:gd name="T10" fmla="*/ 23 w 37"/>
              <a:gd name="T11" fmla="*/ 14 h 30"/>
              <a:gd name="T12" fmla="*/ 16 w 37"/>
              <a:gd name="T13" fmla="*/ 15 h 30"/>
              <a:gd name="T14" fmla="*/ 12 w 37"/>
              <a:gd name="T15" fmla="*/ 15 h 30"/>
              <a:gd name="T16" fmla="*/ 8 w 37"/>
              <a:gd name="T17" fmla="*/ 16 h 30"/>
              <a:gd name="T18" fmla="*/ 4 w 37"/>
              <a:gd name="T19" fmla="*/ 18 h 30"/>
              <a:gd name="T20" fmla="*/ 4 w 37"/>
              <a:gd name="T21" fmla="*/ 19 h 30"/>
              <a:gd name="T22" fmla="*/ 1 w 37"/>
              <a:gd name="T23" fmla="*/ 21 h 30"/>
              <a:gd name="T24" fmla="*/ 3 w 37"/>
              <a:gd name="T25" fmla="*/ 27 h 30"/>
              <a:gd name="T26" fmla="*/ 0 w 37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7" h="30">
                <a:moveTo>
                  <a:pt x="37" y="0"/>
                </a:moveTo>
                <a:lnTo>
                  <a:pt x="35" y="1"/>
                </a:lnTo>
                <a:lnTo>
                  <a:pt x="33" y="3"/>
                </a:lnTo>
                <a:lnTo>
                  <a:pt x="30" y="7"/>
                </a:lnTo>
                <a:lnTo>
                  <a:pt x="24" y="14"/>
                </a:lnTo>
                <a:lnTo>
                  <a:pt x="23" y="14"/>
                </a:lnTo>
                <a:lnTo>
                  <a:pt x="16" y="15"/>
                </a:lnTo>
                <a:lnTo>
                  <a:pt x="12" y="15"/>
                </a:lnTo>
                <a:lnTo>
                  <a:pt x="8" y="16"/>
                </a:lnTo>
                <a:lnTo>
                  <a:pt x="4" y="18"/>
                </a:lnTo>
                <a:lnTo>
                  <a:pt x="4" y="19"/>
                </a:lnTo>
                <a:lnTo>
                  <a:pt x="1" y="21"/>
                </a:lnTo>
                <a:lnTo>
                  <a:pt x="3" y="27"/>
                </a:lnTo>
                <a:lnTo>
                  <a:pt x="0" y="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3" name="Freeform 958"/>
          <p:cNvSpPr>
            <a:spLocks/>
          </p:cNvSpPr>
          <p:nvPr/>
        </p:nvSpPr>
        <p:spPr bwMode="auto">
          <a:xfrm>
            <a:off x="5232400" y="5846763"/>
            <a:ext cx="20638" cy="65088"/>
          </a:xfrm>
          <a:custGeom>
            <a:avLst/>
            <a:gdLst>
              <a:gd name="T0" fmla="*/ 13 w 13"/>
              <a:gd name="T1" fmla="*/ 41 h 41"/>
              <a:gd name="T2" fmla="*/ 9 w 13"/>
              <a:gd name="T3" fmla="*/ 41 h 41"/>
              <a:gd name="T4" fmla="*/ 8 w 13"/>
              <a:gd name="T5" fmla="*/ 38 h 41"/>
              <a:gd name="T6" fmla="*/ 6 w 13"/>
              <a:gd name="T7" fmla="*/ 38 h 41"/>
              <a:gd name="T8" fmla="*/ 6 w 13"/>
              <a:gd name="T9" fmla="*/ 37 h 41"/>
              <a:gd name="T10" fmla="*/ 4 w 13"/>
              <a:gd name="T11" fmla="*/ 34 h 41"/>
              <a:gd name="T12" fmla="*/ 2 w 13"/>
              <a:gd name="T13" fmla="*/ 32 h 41"/>
              <a:gd name="T14" fmla="*/ 2 w 13"/>
              <a:gd name="T15" fmla="*/ 29 h 41"/>
              <a:gd name="T16" fmla="*/ 2 w 13"/>
              <a:gd name="T17" fmla="*/ 26 h 41"/>
              <a:gd name="T18" fmla="*/ 2 w 13"/>
              <a:gd name="T19" fmla="*/ 25 h 41"/>
              <a:gd name="T20" fmla="*/ 4 w 13"/>
              <a:gd name="T21" fmla="*/ 21 h 41"/>
              <a:gd name="T22" fmla="*/ 4 w 13"/>
              <a:gd name="T23" fmla="*/ 19 h 41"/>
              <a:gd name="T24" fmla="*/ 2 w 13"/>
              <a:gd name="T25" fmla="*/ 17 h 41"/>
              <a:gd name="T26" fmla="*/ 2 w 13"/>
              <a:gd name="T27" fmla="*/ 15 h 41"/>
              <a:gd name="T28" fmla="*/ 2 w 13"/>
              <a:gd name="T29" fmla="*/ 14 h 41"/>
              <a:gd name="T30" fmla="*/ 1 w 13"/>
              <a:gd name="T31" fmla="*/ 13 h 41"/>
              <a:gd name="T32" fmla="*/ 1 w 13"/>
              <a:gd name="T33" fmla="*/ 8 h 41"/>
              <a:gd name="T34" fmla="*/ 1 w 13"/>
              <a:gd name="T35" fmla="*/ 6 h 41"/>
              <a:gd name="T36" fmla="*/ 1 w 13"/>
              <a:gd name="T37" fmla="*/ 3 h 41"/>
              <a:gd name="T38" fmla="*/ 0 w 13"/>
              <a:gd name="T39" fmla="*/ 0 h 41"/>
              <a:gd name="T40" fmla="*/ 0 w 13"/>
              <a:gd name="T4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3" h="41">
                <a:moveTo>
                  <a:pt x="13" y="41"/>
                </a:moveTo>
                <a:lnTo>
                  <a:pt x="9" y="41"/>
                </a:lnTo>
                <a:lnTo>
                  <a:pt x="8" y="38"/>
                </a:lnTo>
                <a:lnTo>
                  <a:pt x="6" y="38"/>
                </a:lnTo>
                <a:lnTo>
                  <a:pt x="6" y="37"/>
                </a:lnTo>
                <a:lnTo>
                  <a:pt x="4" y="34"/>
                </a:lnTo>
                <a:lnTo>
                  <a:pt x="2" y="32"/>
                </a:lnTo>
                <a:lnTo>
                  <a:pt x="2" y="29"/>
                </a:lnTo>
                <a:lnTo>
                  <a:pt x="2" y="26"/>
                </a:lnTo>
                <a:lnTo>
                  <a:pt x="2" y="25"/>
                </a:lnTo>
                <a:lnTo>
                  <a:pt x="4" y="21"/>
                </a:lnTo>
                <a:lnTo>
                  <a:pt x="4" y="19"/>
                </a:lnTo>
                <a:lnTo>
                  <a:pt x="2" y="17"/>
                </a:lnTo>
                <a:lnTo>
                  <a:pt x="2" y="15"/>
                </a:lnTo>
                <a:lnTo>
                  <a:pt x="2" y="14"/>
                </a:lnTo>
                <a:lnTo>
                  <a:pt x="1" y="13"/>
                </a:lnTo>
                <a:lnTo>
                  <a:pt x="1" y="8"/>
                </a:lnTo>
                <a:lnTo>
                  <a:pt x="1" y="6"/>
                </a:lnTo>
                <a:lnTo>
                  <a:pt x="1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4" name="Freeform 959"/>
          <p:cNvSpPr>
            <a:spLocks/>
          </p:cNvSpPr>
          <p:nvPr/>
        </p:nvSpPr>
        <p:spPr bwMode="auto">
          <a:xfrm>
            <a:off x="4175125" y="5273676"/>
            <a:ext cx="11113" cy="14288"/>
          </a:xfrm>
          <a:custGeom>
            <a:avLst/>
            <a:gdLst>
              <a:gd name="T0" fmla="*/ 0 w 7"/>
              <a:gd name="T1" fmla="*/ 9 h 9"/>
              <a:gd name="T2" fmla="*/ 1 w 7"/>
              <a:gd name="T3" fmla="*/ 7 h 9"/>
              <a:gd name="T4" fmla="*/ 3 w 7"/>
              <a:gd name="T5" fmla="*/ 5 h 9"/>
              <a:gd name="T6" fmla="*/ 4 w 7"/>
              <a:gd name="T7" fmla="*/ 3 h 9"/>
              <a:gd name="T8" fmla="*/ 7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0" y="9"/>
                </a:moveTo>
                <a:lnTo>
                  <a:pt x="1" y="7"/>
                </a:lnTo>
                <a:lnTo>
                  <a:pt x="3" y="5"/>
                </a:lnTo>
                <a:lnTo>
                  <a:pt x="4" y="3"/>
                </a:lnTo>
                <a:lnTo>
                  <a:pt x="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5" name="Freeform 960"/>
          <p:cNvSpPr>
            <a:spLocks/>
          </p:cNvSpPr>
          <p:nvPr/>
        </p:nvSpPr>
        <p:spPr bwMode="auto">
          <a:xfrm>
            <a:off x="4587875" y="4667251"/>
            <a:ext cx="30163" cy="28575"/>
          </a:xfrm>
          <a:custGeom>
            <a:avLst/>
            <a:gdLst>
              <a:gd name="T0" fmla="*/ 19 w 19"/>
              <a:gd name="T1" fmla="*/ 0 h 18"/>
              <a:gd name="T2" fmla="*/ 19 w 19"/>
              <a:gd name="T3" fmla="*/ 1 h 18"/>
              <a:gd name="T4" fmla="*/ 18 w 19"/>
              <a:gd name="T5" fmla="*/ 4 h 18"/>
              <a:gd name="T6" fmla="*/ 15 w 19"/>
              <a:gd name="T7" fmla="*/ 4 h 18"/>
              <a:gd name="T8" fmla="*/ 0 w 19"/>
              <a:gd name="T9" fmla="*/ 10 h 18"/>
              <a:gd name="T10" fmla="*/ 0 w 19"/>
              <a:gd name="T11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8">
                <a:moveTo>
                  <a:pt x="19" y="0"/>
                </a:moveTo>
                <a:lnTo>
                  <a:pt x="19" y="1"/>
                </a:lnTo>
                <a:lnTo>
                  <a:pt x="18" y="4"/>
                </a:lnTo>
                <a:lnTo>
                  <a:pt x="15" y="4"/>
                </a:lnTo>
                <a:lnTo>
                  <a:pt x="0" y="10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6" name="Freeform 961"/>
          <p:cNvSpPr>
            <a:spLocks/>
          </p:cNvSpPr>
          <p:nvPr/>
        </p:nvSpPr>
        <p:spPr bwMode="auto">
          <a:xfrm>
            <a:off x="5259388" y="5588001"/>
            <a:ext cx="17463" cy="14288"/>
          </a:xfrm>
          <a:custGeom>
            <a:avLst/>
            <a:gdLst>
              <a:gd name="T0" fmla="*/ 0 w 11"/>
              <a:gd name="T1" fmla="*/ 9 h 9"/>
              <a:gd name="T2" fmla="*/ 3 w 11"/>
              <a:gd name="T3" fmla="*/ 8 h 9"/>
              <a:gd name="T4" fmla="*/ 3 w 11"/>
              <a:gd name="T5" fmla="*/ 6 h 9"/>
              <a:gd name="T6" fmla="*/ 4 w 11"/>
              <a:gd name="T7" fmla="*/ 6 h 9"/>
              <a:gd name="T8" fmla="*/ 4 w 11"/>
              <a:gd name="T9" fmla="*/ 5 h 9"/>
              <a:gd name="T10" fmla="*/ 6 w 11"/>
              <a:gd name="T11" fmla="*/ 5 h 9"/>
              <a:gd name="T12" fmla="*/ 9 w 11"/>
              <a:gd name="T13" fmla="*/ 2 h 9"/>
              <a:gd name="T14" fmla="*/ 11 w 11"/>
              <a:gd name="T15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9">
                <a:moveTo>
                  <a:pt x="0" y="9"/>
                </a:moveTo>
                <a:lnTo>
                  <a:pt x="3" y="8"/>
                </a:lnTo>
                <a:lnTo>
                  <a:pt x="3" y="6"/>
                </a:lnTo>
                <a:lnTo>
                  <a:pt x="4" y="6"/>
                </a:lnTo>
                <a:lnTo>
                  <a:pt x="4" y="5"/>
                </a:lnTo>
                <a:lnTo>
                  <a:pt x="6" y="5"/>
                </a:lnTo>
                <a:lnTo>
                  <a:pt x="9" y="2"/>
                </a:lnTo>
                <a:lnTo>
                  <a:pt x="1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7" name="Freeform 962"/>
          <p:cNvSpPr>
            <a:spLocks/>
          </p:cNvSpPr>
          <p:nvPr/>
        </p:nvSpPr>
        <p:spPr bwMode="auto">
          <a:xfrm>
            <a:off x="5576888" y="5059363"/>
            <a:ext cx="104775" cy="19050"/>
          </a:xfrm>
          <a:custGeom>
            <a:avLst/>
            <a:gdLst>
              <a:gd name="T0" fmla="*/ 0 w 66"/>
              <a:gd name="T1" fmla="*/ 3 h 12"/>
              <a:gd name="T2" fmla="*/ 2 w 66"/>
              <a:gd name="T3" fmla="*/ 0 h 12"/>
              <a:gd name="T4" fmla="*/ 6 w 66"/>
              <a:gd name="T5" fmla="*/ 1 h 12"/>
              <a:gd name="T6" fmla="*/ 15 w 66"/>
              <a:gd name="T7" fmla="*/ 1 h 12"/>
              <a:gd name="T8" fmla="*/ 16 w 66"/>
              <a:gd name="T9" fmla="*/ 1 h 12"/>
              <a:gd name="T10" fmla="*/ 20 w 66"/>
              <a:gd name="T11" fmla="*/ 0 h 12"/>
              <a:gd name="T12" fmla="*/ 23 w 66"/>
              <a:gd name="T13" fmla="*/ 1 h 12"/>
              <a:gd name="T14" fmla="*/ 25 w 66"/>
              <a:gd name="T15" fmla="*/ 5 h 12"/>
              <a:gd name="T16" fmla="*/ 40 w 66"/>
              <a:gd name="T17" fmla="*/ 11 h 12"/>
              <a:gd name="T18" fmla="*/ 47 w 66"/>
              <a:gd name="T19" fmla="*/ 12 h 12"/>
              <a:gd name="T20" fmla="*/ 50 w 66"/>
              <a:gd name="T21" fmla="*/ 9 h 12"/>
              <a:gd name="T22" fmla="*/ 55 w 66"/>
              <a:gd name="T23" fmla="*/ 9 h 12"/>
              <a:gd name="T24" fmla="*/ 58 w 66"/>
              <a:gd name="T25" fmla="*/ 11 h 12"/>
              <a:gd name="T26" fmla="*/ 61 w 66"/>
              <a:gd name="T27" fmla="*/ 8 h 12"/>
              <a:gd name="T28" fmla="*/ 62 w 66"/>
              <a:gd name="T29" fmla="*/ 5 h 12"/>
              <a:gd name="T30" fmla="*/ 66 w 66"/>
              <a:gd name="T31" fmla="*/ 3 h 12"/>
              <a:gd name="T32" fmla="*/ 66 w 66"/>
              <a:gd name="T33" fmla="*/ 3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6" h="12">
                <a:moveTo>
                  <a:pt x="0" y="3"/>
                </a:moveTo>
                <a:lnTo>
                  <a:pt x="2" y="0"/>
                </a:lnTo>
                <a:lnTo>
                  <a:pt x="6" y="1"/>
                </a:lnTo>
                <a:lnTo>
                  <a:pt x="15" y="1"/>
                </a:lnTo>
                <a:lnTo>
                  <a:pt x="16" y="1"/>
                </a:lnTo>
                <a:lnTo>
                  <a:pt x="20" y="0"/>
                </a:lnTo>
                <a:lnTo>
                  <a:pt x="23" y="1"/>
                </a:lnTo>
                <a:lnTo>
                  <a:pt x="25" y="5"/>
                </a:lnTo>
                <a:lnTo>
                  <a:pt x="40" y="11"/>
                </a:lnTo>
                <a:lnTo>
                  <a:pt x="47" y="12"/>
                </a:lnTo>
                <a:lnTo>
                  <a:pt x="50" y="9"/>
                </a:lnTo>
                <a:lnTo>
                  <a:pt x="55" y="9"/>
                </a:lnTo>
                <a:lnTo>
                  <a:pt x="58" y="11"/>
                </a:lnTo>
                <a:lnTo>
                  <a:pt x="61" y="8"/>
                </a:lnTo>
                <a:lnTo>
                  <a:pt x="62" y="5"/>
                </a:lnTo>
                <a:lnTo>
                  <a:pt x="66" y="3"/>
                </a:lnTo>
                <a:lnTo>
                  <a:pt x="66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8" name="Freeform 963"/>
          <p:cNvSpPr>
            <a:spLocks noEditPoints="1"/>
          </p:cNvSpPr>
          <p:nvPr/>
        </p:nvSpPr>
        <p:spPr bwMode="auto">
          <a:xfrm>
            <a:off x="4103688" y="1539876"/>
            <a:ext cx="2841625" cy="4422775"/>
          </a:xfrm>
          <a:custGeom>
            <a:avLst/>
            <a:gdLst>
              <a:gd name="T0" fmla="*/ 1790 w 1790"/>
              <a:gd name="T1" fmla="*/ 15 h 2786"/>
              <a:gd name="T2" fmla="*/ 1786 w 1790"/>
              <a:gd name="T3" fmla="*/ 9 h 2786"/>
              <a:gd name="T4" fmla="*/ 1783 w 1790"/>
              <a:gd name="T5" fmla="*/ 6 h 2786"/>
              <a:gd name="T6" fmla="*/ 1780 w 1790"/>
              <a:gd name="T7" fmla="*/ 6 h 2786"/>
              <a:gd name="T8" fmla="*/ 1779 w 1790"/>
              <a:gd name="T9" fmla="*/ 1 h 2786"/>
              <a:gd name="T10" fmla="*/ 1776 w 1790"/>
              <a:gd name="T11" fmla="*/ 1 h 2786"/>
              <a:gd name="T12" fmla="*/ 1773 w 1790"/>
              <a:gd name="T13" fmla="*/ 0 h 2786"/>
              <a:gd name="T14" fmla="*/ 1772 w 1790"/>
              <a:gd name="T15" fmla="*/ 6 h 2786"/>
              <a:gd name="T16" fmla="*/ 1771 w 1790"/>
              <a:gd name="T17" fmla="*/ 16 h 2786"/>
              <a:gd name="T18" fmla="*/ 1768 w 1790"/>
              <a:gd name="T19" fmla="*/ 31 h 2786"/>
              <a:gd name="T20" fmla="*/ 1767 w 1790"/>
              <a:gd name="T21" fmla="*/ 35 h 2786"/>
              <a:gd name="T22" fmla="*/ 1765 w 1790"/>
              <a:gd name="T23" fmla="*/ 41 h 2786"/>
              <a:gd name="T24" fmla="*/ 1765 w 1790"/>
              <a:gd name="T25" fmla="*/ 46 h 2786"/>
              <a:gd name="T26" fmla="*/ 1765 w 1790"/>
              <a:gd name="T27" fmla="*/ 49 h 2786"/>
              <a:gd name="T28" fmla="*/ 1767 w 1790"/>
              <a:gd name="T29" fmla="*/ 50 h 2786"/>
              <a:gd name="T30" fmla="*/ 1767 w 1790"/>
              <a:gd name="T31" fmla="*/ 53 h 2786"/>
              <a:gd name="T32" fmla="*/ 0 w 1790"/>
              <a:gd name="T33" fmla="*/ 2780 h 2786"/>
              <a:gd name="T34" fmla="*/ 3 w 1790"/>
              <a:gd name="T35" fmla="*/ 2786 h 27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0" h="2786">
                <a:moveTo>
                  <a:pt x="1790" y="15"/>
                </a:moveTo>
                <a:lnTo>
                  <a:pt x="1786" y="9"/>
                </a:lnTo>
                <a:lnTo>
                  <a:pt x="1783" y="6"/>
                </a:lnTo>
                <a:lnTo>
                  <a:pt x="1780" y="6"/>
                </a:lnTo>
                <a:lnTo>
                  <a:pt x="1779" y="1"/>
                </a:lnTo>
                <a:lnTo>
                  <a:pt x="1776" y="1"/>
                </a:lnTo>
                <a:lnTo>
                  <a:pt x="1773" y="0"/>
                </a:lnTo>
                <a:lnTo>
                  <a:pt x="1772" y="6"/>
                </a:lnTo>
                <a:lnTo>
                  <a:pt x="1771" y="16"/>
                </a:lnTo>
                <a:lnTo>
                  <a:pt x="1768" y="31"/>
                </a:lnTo>
                <a:lnTo>
                  <a:pt x="1767" y="35"/>
                </a:lnTo>
                <a:lnTo>
                  <a:pt x="1765" y="41"/>
                </a:lnTo>
                <a:lnTo>
                  <a:pt x="1765" y="46"/>
                </a:lnTo>
                <a:lnTo>
                  <a:pt x="1765" y="49"/>
                </a:lnTo>
                <a:lnTo>
                  <a:pt x="1767" y="50"/>
                </a:lnTo>
                <a:lnTo>
                  <a:pt x="1767" y="53"/>
                </a:lnTo>
                <a:moveTo>
                  <a:pt x="0" y="2780"/>
                </a:moveTo>
                <a:lnTo>
                  <a:pt x="3" y="278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9" name="Freeform 964"/>
          <p:cNvSpPr>
            <a:spLocks noEditPoints="1"/>
          </p:cNvSpPr>
          <p:nvPr/>
        </p:nvSpPr>
        <p:spPr bwMode="auto">
          <a:xfrm>
            <a:off x="5392738" y="1511301"/>
            <a:ext cx="1495425" cy="3190875"/>
          </a:xfrm>
          <a:custGeom>
            <a:avLst/>
            <a:gdLst>
              <a:gd name="T0" fmla="*/ 901 w 942"/>
              <a:gd name="T1" fmla="*/ 0 h 2010"/>
              <a:gd name="T2" fmla="*/ 904 w 942"/>
              <a:gd name="T3" fmla="*/ 0 h 2010"/>
              <a:gd name="T4" fmla="*/ 906 w 942"/>
              <a:gd name="T5" fmla="*/ 4 h 2010"/>
              <a:gd name="T6" fmla="*/ 907 w 942"/>
              <a:gd name="T7" fmla="*/ 7 h 2010"/>
              <a:gd name="T8" fmla="*/ 912 w 942"/>
              <a:gd name="T9" fmla="*/ 9 h 2010"/>
              <a:gd name="T10" fmla="*/ 914 w 942"/>
              <a:gd name="T11" fmla="*/ 11 h 2010"/>
              <a:gd name="T12" fmla="*/ 921 w 942"/>
              <a:gd name="T13" fmla="*/ 14 h 2010"/>
              <a:gd name="T14" fmla="*/ 929 w 942"/>
              <a:gd name="T15" fmla="*/ 15 h 2010"/>
              <a:gd name="T16" fmla="*/ 931 w 942"/>
              <a:gd name="T17" fmla="*/ 15 h 2010"/>
              <a:gd name="T18" fmla="*/ 940 w 942"/>
              <a:gd name="T19" fmla="*/ 19 h 2010"/>
              <a:gd name="T20" fmla="*/ 942 w 942"/>
              <a:gd name="T21" fmla="*/ 19 h 2010"/>
              <a:gd name="T22" fmla="*/ 0 w 942"/>
              <a:gd name="T23" fmla="*/ 1902 h 2010"/>
              <a:gd name="T24" fmla="*/ 5 w 942"/>
              <a:gd name="T25" fmla="*/ 1909 h 2010"/>
              <a:gd name="T26" fmla="*/ 16 w 942"/>
              <a:gd name="T27" fmla="*/ 1916 h 2010"/>
              <a:gd name="T28" fmla="*/ 17 w 942"/>
              <a:gd name="T29" fmla="*/ 1917 h 2010"/>
              <a:gd name="T30" fmla="*/ 20 w 942"/>
              <a:gd name="T31" fmla="*/ 1927 h 2010"/>
              <a:gd name="T32" fmla="*/ 24 w 942"/>
              <a:gd name="T33" fmla="*/ 1940 h 2010"/>
              <a:gd name="T34" fmla="*/ 23 w 942"/>
              <a:gd name="T35" fmla="*/ 1942 h 2010"/>
              <a:gd name="T36" fmla="*/ 23 w 942"/>
              <a:gd name="T37" fmla="*/ 1944 h 2010"/>
              <a:gd name="T38" fmla="*/ 30 w 942"/>
              <a:gd name="T39" fmla="*/ 1949 h 2010"/>
              <a:gd name="T40" fmla="*/ 41 w 942"/>
              <a:gd name="T41" fmla="*/ 1951 h 2010"/>
              <a:gd name="T42" fmla="*/ 53 w 942"/>
              <a:gd name="T43" fmla="*/ 1958 h 2010"/>
              <a:gd name="T44" fmla="*/ 56 w 942"/>
              <a:gd name="T45" fmla="*/ 1964 h 2010"/>
              <a:gd name="T46" fmla="*/ 57 w 942"/>
              <a:gd name="T47" fmla="*/ 1969 h 2010"/>
              <a:gd name="T48" fmla="*/ 61 w 942"/>
              <a:gd name="T49" fmla="*/ 1980 h 2010"/>
              <a:gd name="T50" fmla="*/ 61 w 942"/>
              <a:gd name="T51" fmla="*/ 1984 h 2010"/>
              <a:gd name="T52" fmla="*/ 54 w 942"/>
              <a:gd name="T53" fmla="*/ 1989 h 2010"/>
              <a:gd name="T54" fmla="*/ 54 w 942"/>
              <a:gd name="T55" fmla="*/ 1992 h 2010"/>
              <a:gd name="T56" fmla="*/ 51 w 942"/>
              <a:gd name="T57" fmla="*/ 1999 h 2010"/>
              <a:gd name="T58" fmla="*/ 49 w 942"/>
              <a:gd name="T59" fmla="*/ 2003 h 2010"/>
              <a:gd name="T60" fmla="*/ 45 w 942"/>
              <a:gd name="T61" fmla="*/ 2010 h 2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2" h="2010">
                <a:moveTo>
                  <a:pt x="901" y="0"/>
                </a:moveTo>
                <a:lnTo>
                  <a:pt x="904" y="0"/>
                </a:lnTo>
                <a:lnTo>
                  <a:pt x="906" y="4"/>
                </a:lnTo>
                <a:lnTo>
                  <a:pt x="907" y="7"/>
                </a:lnTo>
                <a:lnTo>
                  <a:pt x="912" y="9"/>
                </a:lnTo>
                <a:lnTo>
                  <a:pt x="914" y="11"/>
                </a:lnTo>
                <a:lnTo>
                  <a:pt x="921" y="14"/>
                </a:lnTo>
                <a:lnTo>
                  <a:pt x="929" y="15"/>
                </a:lnTo>
                <a:lnTo>
                  <a:pt x="931" y="15"/>
                </a:lnTo>
                <a:lnTo>
                  <a:pt x="940" y="19"/>
                </a:lnTo>
                <a:lnTo>
                  <a:pt x="942" y="19"/>
                </a:lnTo>
                <a:moveTo>
                  <a:pt x="0" y="1902"/>
                </a:moveTo>
                <a:lnTo>
                  <a:pt x="5" y="1909"/>
                </a:lnTo>
                <a:lnTo>
                  <a:pt x="16" y="1916"/>
                </a:lnTo>
                <a:lnTo>
                  <a:pt x="17" y="1917"/>
                </a:lnTo>
                <a:lnTo>
                  <a:pt x="20" y="1927"/>
                </a:lnTo>
                <a:lnTo>
                  <a:pt x="24" y="1940"/>
                </a:lnTo>
                <a:lnTo>
                  <a:pt x="23" y="1942"/>
                </a:lnTo>
                <a:lnTo>
                  <a:pt x="23" y="1944"/>
                </a:lnTo>
                <a:lnTo>
                  <a:pt x="30" y="1949"/>
                </a:lnTo>
                <a:lnTo>
                  <a:pt x="41" y="1951"/>
                </a:lnTo>
                <a:lnTo>
                  <a:pt x="53" y="1958"/>
                </a:lnTo>
                <a:lnTo>
                  <a:pt x="56" y="1964"/>
                </a:lnTo>
                <a:lnTo>
                  <a:pt x="57" y="1969"/>
                </a:lnTo>
                <a:lnTo>
                  <a:pt x="61" y="1980"/>
                </a:lnTo>
                <a:lnTo>
                  <a:pt x="61" y="1984"/>
                </a:lnTo>
                <a:lnTo>
                  <a:pt x="54" y="1989"/>
                </a:lnTo>
                <a:lnTo>
                  <a:pt x="54" y="1992"/>
                </a:lnTo>
                <a:lnTo>
                  <a:pt x="51" y="1999"/>
                </a:lnTo>
                <a:lnTo>
                  <a:pt x="49" y="2003"/>
                </a:lnTo>
                <a:lnTo>
                  <a:pt x="45" y="20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0" name="Freeform 965"/>
          <p:cNvSpPr>
            <a:spLocks/>
          </p:cNvSpPr>
          <p:nvPr/>
        </p:nvSpPr>
        <p:spPr bwMode="auto">
          <a:xfrm>
            <a:off x="4591050" y="5049838"/>
            <a:ext cx="6350" cy="17463"/>
          </a:xfrm>
          <a:custGeom>
            <a:avLst/>
            <a:gdLst>
              <a:gd name="T0" fmla="*/ 0 w 4"/>
              <a:gd name="T1" fmla="*/ 0 h 11"/>
              <a:gd name="T2" fmla="*/ 2 w 4"/>
              <a:gd name="T3" fmla="*/ 2 h 11"/>
              <a:gd name="T4" fmla="*/ 4 w 4"/>
              <a:gd name="T5" fmla="*/ 3 h 11"/>
              <a:gd name="T6" fmla="*/ 2 w 4"/>
              <a:gd name="T7" fmla="*/ 7 h 11"/>
              <a:gd name="T8" fmla="*/ 2 w 4"/>
              <a:gd name="T9" fmla="*/ 9 h 11"/>
              <a:gd name="T10" fmla="*/ 2 w 4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2" y="2"/>
                </a:lnTo>
                <a:lnTo>
                  <a:pt x="4" y="3"/>
                </a:lnTo>
                <a:lnTo>
                  <a:pt x="2" y="7"/>
                </a:lnTo>
                <a:lnTo>
                  <a:pt x="2" y="9"/>
                </a:lnTo>
                <a:lnTo>
                  <a:pt x="2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1" name="Freeform 966"/>
          <p:cNvSpPr>
            <a:spLocks/>
          </p:cNvSpPr>
          <p:nvPr/>
        </p:nvSpPr>
        <p:spPr bwMode="auto">
          <a:xfrm>
            <a:off x="4070350" y="5105401"/>
            <a:ext cx="50800" cy="114300"/>
          </a:xfrm>
          <a:custGeom>
            <a:avLst/>
            <a:gdLst>
              <a:gd name="T0" fmla="*/ 26 w 32"/>
              <a:gd name="T1" fmla="*/ 72 h 72"/>
              <a:gd name="T2" fmla="*/ 25 w 32"/>
              <a:gd name="T3" fmla="*/ 65 h 72"/>
              <a:gd name="T4" fmla="*/ 32 w 32"/>
              <a:gd name="T5" fmla="*/ 58 h 72"/>
              <a:gd name="T6" fmla="*/ 25 w 32"/>
              <a:gd name="T7" fmla="*/ 45 h 72"/>
              <a:gd name="T8" fmla="*/ 24 w 32"/>
              <a:gd name="T9" fmla="*/ 42 h 72"/>
              <a:gd name="T10" fmla="*/ 24 w 32"/>
              <a:gd name="T11" fmla="*/ 40 h 72"/>
              <a:gd name="T12" fmla="*/ 25 w 32"/>
              <a:gd name="T13" fmla="*/ 34 h 72"/>
              <a:gd name="T14" fmla="*/ 24 w 32"/>
              <a:gd name="T15" fmla="*/ 28 h 72"/>
              <a:gd name="T16" fmla="*/ 22 w 32"/>
              <a:gd name="T17" fmla="*/ 25 h 72"/>
              <a:gd name="T18" fmla="*/ 21 w 32"/>
              <a:gd name="T19" fmla="*/ 24 h 72"/>
              <a:gd name="T20" fmla="*/ 18 w 32"/>
              <a:gd name="T21" fmla="*/ 24 h 72"/>
              <a:gd name="T22" fmla="*/ 17 w 32"/>
              <a:gd name="T23" fmla="*/ 20 h 72"/>
              <a:gd name="T24" fmla="*/ 13 w 32"/>
              <a:gd name="T25" fmla="*/ 17 h 72"/>
              <a:gd name="T26" fmla="*/ 8 w 32"/>
              <a:gd name="T27" fmla="*/ 10 h 72"/>
              <a:gd name="T28" fmla="*/ 4 w 32"/>
              <a:gd name="T29" fmla="*/ 6 h 72"/>
              <a:gd name="T30" fmla="*/ 2 w 32"/>
              <a:gd name="T31" fmla="*/ 1 h 72"/>
              <a:gd name="T32" fmla="*/ 0 w 32"/>
              <a:gd name="T33" fmla="*/ 0 h 72"/>
              <a:gd name="T34" fmla="*/ 0 w 32"/>
              <a:gd name="T3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" h="72">
                <a:moveTo>
                  <a:pt x="26" y="72"/>
                </a:moveTo>
                <a:lnTo>
                  <a:pt x="25" y="65"/>
                </a:lnTo>
                <a:lnTo>
                  <a:pt x="32" y="58"/>
                </a:lnTo>
                <a:lnTo>
                  <a:pt x="25" y="45"/>
                </a:lnTo>
                <a:lnTo>
                  <a:pt x="24" y="42"/>
                </a:lnTo>
                <a:lnTo>
                  <a:pt x="24" y="40"/>
                </a:lnTo>
                <a:lnTo>
                  <a:pt x="25" y="34"/>
                </a:lnTo>
                <a:lnTo>
                  <a:pt x="24" y="28"/>
                </a:lnTo>
                <a:lnTo>
                  <a:pt x="22" y="25"/>
                </a:lnTo>
                <a:lnTo>
                  <a:pt x="21" y="24"/>
                </a:lnTo>
                <a:lnTo>
                  <a:pt x="18" y="24"/>
                </a:lnTo>
                <a:lnTo>
                  <a:pt x="17" y="20"/>
                </a:lnTo>
                <a:lnTo>
                  <a:pt x="13" y="17"/>
                </a:lnTo>
                <a:lnTo>
                  <a:pt x="8" y="10"/>
                </a:lnTo>
                <a:lnTo>
                  <a:pt x="4" y="6"/>
                </a:lnTo>
                <a:lnTo>
                  <a:pt x="2" y="1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2" name="Freeform 967"/>
          <p:cNvSpPr>
            <a:spLocks/>
          </p:cNvSpPr>
          <p:nvPr/>
        </p:nvSpPr>
        <p:spPr bwMode="auto">
          <a:xfrm>
            <a:off x="5375275" y="5210176"/>
            <a:ext cx="33338" cy="17463"/>
          </a:xfrm>
          <a:custGeom>
            <a:avLst/>
            <a:gdLst>
              <a:gd name="T0" fmla="*/ 21 w 21"/>
              <a:gd name="T1" fmla="*/ 2 h 11"/>
              <a:gd name="T2" fmla="*/ 20 w 21"/>
              <a:gd name="T3" fmla="*/ 2 h 11"/>
              <a:gd name="T4" fmla="*/ 19 w 21"/>
              <a:gd name="T5" fmla="*/ 0 h 11"/>
              <a:gd name="T6" fmla="*/ 12 w 21"/>
              <a:gd name="T7" fmla="*/ 2 h 11"/>
              <a:gd name="T8" fmla="*/ 8 w 21"/>
              <a:gd name="T9" fmla="*/ 3 h 11"/>
              <a:gd name="T10" fmla="*/ 2 w 21"/>
              <a:gd name="T11" fmla="*/ 9 h 11"/>
              <a:gd name="T12" fmla="*/ 0 w 21"/>
              <a:gd name="T13" fmla="*/ 11 h 11"/>
              <a:gd name="T14" fmla="*/ 0 w 21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" h="11">
                <a:moveTo>
                  <a:pt x="21" y="2"/>
                </a:moveTo>
                <a:lnTo>
                  <a:pt x="20" y="2"/>
                </a:lnTo>
                <a:lnTo>
                  <a:pt x="19" y="0"/>
                </a:lnTo>
                <a:lnTo>
                  <a:pt x="12" y="2"/>
                </a:lnTo>
                <a:lnTo>
                  <a:pt x="8" y="3"/>
                </a:lnTo>
                <a:lnTo>
                  <a:pt x="2" y="9"/>
                </a:lnTo>
                <a:lnTo>
                  <a:pt x="0" y="11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3" name="Freeform 968"/>
          <p:cNvSpPr>
            <a:spLocks/>
          </p:cNvSpPr>
          <p:nvPr/>
        </p:nvSpPr>
        <p:spPr bwMode="auto">
          <a:xfrm>
            <a:off x="5126038" y="5492751"/>
            <a:ext cx="3175" cy="6350"/>
          </a:xfrm>
          <a:custGeom>
            <a:avLst/>
            <a:gdLst>
              <a:gd name="T0" fmla="*/ 2 w 2"/>
              <a:gd name="T1" fmla="*/ 0 h 4"/>
              <a:gd name="T2" fmla="*/ 1 w 2"/>
              <a:gd name="T3" fmla="*/ 1 h 4"/>
              <a:gd name="T4" fmla="*/ 0 w 2"/>
              <a:gd name="T5" fmla="*/ 1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1" y="1"/>
                </a:lnTo>
                <a:lnTo>
                  <a:pt x="0" y="1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4" name="Freeform 969"/>
          <p:cNvSpPr>
            <a:spLocks/>
          </p:cNvSpPr>
          <p:nvPr/>
        </p:nvSpPr>
        <p:spPr bwMode="auto">
          <a:xfrm>
            <a:off x="7616825" y="838201"/>
            <a:ext cx="12700" cy="7938"/>
          </a:xfrm>
          <a:custGeom>
            <a:avLst/>
            <a:gdLst>
              <a:gd name="T0" fmla="*/ 0 w 8"/>
              <a:gd name="T1" fmla="*/ 0 h 5"/>
              <a:gd name="T2" fmla="*/ 4 w 8"/>
              <a:gd name="T3" fmla="*/ 5 h 5"/>
              <a:gd name="T4" fmla="*/ 8 w 8"/>
              <a:gd name="T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5">
                <a:moveTo>
                  <a:pt x="0" y="0"/>
                </a:moveTo>
                <a:lnTo>
                  <a:pt x="4" y="5"/>
                </a:lnTo>
                <a:lnTo>
                  <a:pt x="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5" name="Freeform 970"/>
          <p:cNvSpPr>
            <a:spLocks noEditPoints="1"/>
          </p:cNvSpPr>
          <p:nvPr/>
        </p:nvSpPr>
        <p:spPr bwMode="auto">
          <a:xfrm>
            <a:off x="4430713" y="4851401"/>
            <a:ext cx="887413" cy="511175"/>
          </a:xfrm>
          <a:custGeom>
            <a:avLst/>
            <a:gdLst>
              <a:gd name="T0" fmla="*/ 539 w 559"/>
              <a:gd name="T1" fmla="*/ 0 h 322"/>
              <a:gd name="T2" fmla="*/ 540 w 559"/>
              <a:gd name="T3" fmla="*/ 1 h 322"/>
              <a:gd name="T4" fmla="*/ 544 w 559"/>
              <a:gd name="T5" fmla="*/ 11 h 322"/>
              <a:gd name="T6" fmla="*/ 544 w 559"/>
              <a:gd name="T7" fmla="*/ 16 h 322"/>
              <a:gd name="T8" fmla="*/ 546 w 559"/>
              <a:gd name="T9" fmla="*/ 30 h 322"/>
              <a:gd name="T10" fmla="*/ 547 w 559"/>
              <a:gd name="T11" fmla="*/ 33 h 322"/>
              <a:gd name="T12" fmla="*/ 548 w 559"/>
              <a:gd name="T13" fmla="*/ 34 h 322"/>
              <a:gd name="T14" fmla="*/ 555 w 559"/>
              <a:gd name="T15" fmla="*/ 37 h 322"/>
              <a:gd name="T16" fmla="*/ 559 w 559"/>
              <a:gd name="T17" fmla="*/ 41 h 322"/>
              <a:gd name="T18" fmla="*/ 179 w 559"/>
              <a:gd name="T19" fmla="*/ 288 h 322"/>
              <a:gd name="T20" fmla="*/ 177 w 559"/>
              <a:gd name="T21" fmla="*/ 288 h 322"/>
              <a:gd name="T22" fmla="*/ 170 w 559"/>
              <a:gd name="T23" fmla="*/ 290 h 322"/>
              <a:gd name="T24" fmla="*/ 162 w 559"/>
              <a:gd name="T25" fmla="*/ 293 h 322"/>
              <a:gd name="T26" fmla="*/ 161 w 559"/>
              <a:gd name="T27" fmla="*/ 293 h 322"/>
              <a:gd name="T28" fmla="*/ 159 w 559"/>
              <a:gd name="T29" fmla="*/ 293 h 322"/>
              <a:gd name="T30" fmla="*/ 158 w 559"/>
              <a:gd name="T31" fmla="*/ 293 h 322"/>
              <a:gd name="T32" fmla="*/ 154 w 559"/>
              <a:gd name="T33" fmla="*/ 289 h 322"/>
              <a:gd name="T34" fmla="*/ 135 w 559"/>
              <a:gd name="T35" fmla="*/ 284 h 322"/>
              <a:gd name="T36" fmla="*/ 134 w 559"/>
              <a:gd name="T37" fmla="*/ 288 h 322"/>
              <a:gd name="T38" fmla="*/ 129 w 559"/>
              <a:gd name="T39" fmla="*/ 289 h 322"/>
              <a:gd name="T40" fmla="*/ 134 w 559"/>
              <a:gd name="T41" fmla="*/ 293 h 322"/>
              <a:gd name="T42" fmla="*/ 131 w 559"/>
              <a:gd name="T43" fmla="*/ 295 h 322"/>
              <a:gd name="T44" fmla="*/ 127 w 559"/>
              <a:gd name="T45" fmla="*/ 296 h 322"/>
              <a:gd name="T46" fmla="*/ 125 w 559"/>
              <a:gd name="T47" fmla="*/ 297 h 322"/>
              <a:gd name="T48" fmla="*/ 125 w 559"/>
              <a:gd name="T49" fmla="*/ 304 h 322"/>
              <a:gd name="T50" fmla="*/ 124 w 559"/>
              <a:gd name="T51" fmla="*/ 307 h 322"/>
              <a:gd name="T52" fmla="*/ 117 w 559"/>
              <a:gd name="T53" fmla="*/ 307 h 322"/>
              <a:gd name="T54" fmla="*/ 112 w 559"/>
              <a:gd name="T55" fmla="*/ 310 h 322"/>
              <a:gd name="T56" fmla="*/ 108 w 559"/>
              <a:gd name="T57" fmla="*/ 310 h 322"/>
              <a:gd name="T58" fmla="*/ 102 w 559"/>
              <a:gd name="T59" fmla="*/ 311 h 322"/>
              <a:gd name="T60" fmla="*/ 97 w 559"/>
              <a:gd name="T61" fmla="*/ 312 h 322"/>
              <a:gd name="T62" fmla="*/ 95 w 559"/>
              <a:gd name="T63" fmla="*/ 315 h 322"/>
              <a:gd name="T64" fmla="*/ 90 w 559"/>
              <a:gd name="T65" fmla="*/ 319 h 322"/>
              <a:gd name="T66" fmla="*/ 83 w 559"/>
              <a:gd name="T67" fmla="*/ 322 h 322"/>
              <a:gd name="T68" fmla="*/ 75 w 559"/>
              <a:gd name="T69" fmla="*/ 315 h 322"/>
              <a:gd name="T70" fmla="*/ 72 w 559"/>
              <a:gd name="T71" fmla="*/ 315 h 322"/>
              <a:gd name="T72" fmla="*/ 68 w 559"/>
              <a:gd name="T73" fmla="*/ 314 h 322"/>
              <a:gd name="T74" fmla="*/ 68 w 559"/>
              <a:gd name="T75" fmla="*/ 311 h 322"/>
              <a:gd name="T76" fmla="*/ 64 w 559"/>
              <a:gd name="T77" fmla="*/ 307 h 322"/>
              <a:gd name="T78" fmla="*/ 61 w 559"/>
              <a:gd name="T79" fmla="*/ 307 h 322"/>
              <a:gd name="T80" fmla="*/ 58 w 559"/>
              <a:gd name="T81" fmla="*/ 307 h 322"/>
              <a:gd name="T82" fmla="*/ 52 w 559"/>
              <a:gd name="T83" fmla="*/ 305 h 322"/>
              <a:gd name="T84" fmla="*/ 52 w 559"/>
              <a:gd name="T85" fmla="*/ 304 h 322"/>
              <a:gd name="T86" fmla="*/ 50 w 559"/>
              <a:gd name="T87" fmla="*/ 300 h 322"/>
              <a:gd name="T88" fmla="*/ 42 w 559"/>
              <a:gd name="T89" fmla="*/ 301 h 322"/>
              <a:gd name="T90" fmla="*/ 37 w 559"/>
              <a:gd name="T91" fmla="*/ 301 h 322"/>
              <a:gd name="T92" fmla="*/ 35 w 559"/>
              <a:gd name="T93" fmla="*/ 300 h 322"/>
              <a:gd name="T94" fmla="*/ 33 w 559"/>
              <a:gd name="T95" fmla="*/ 299 h 322"/>
              <a:gd name="T96" fmla="*/ 33 w 559"/>
              <a:gd name="T97" fmla="*/ 295 h 322"/>
              <a:gd name="T98" fmla="*/ 30 w 559"/>
              <a:gd name="T99" fmla="*/ 289 h 322"/>
              <a:gd name="T100" fmla="*/ 26 w 559"/>
              <a:gd name="T101" fmla="*/ 290 h 322"/>
              <a:gd name="T102" fmla="*/ 24 w 559"/>
              <a:gd name="T103" fmla="*/ 289 h 322"/>
              <a:gd name="T104" fmla="*/ 22 w 559"/>
              <a:gd name="T105" fmla="*/ 286 h 322"/>
              <a:gd name="T106" fmla="*/ 16 w 559"/>
              <a:gd name="T107" fmla="*/ 284 h 322"/>
              <a:gd name="T108" fmla="*/ 12 w 559"/>
              <a:gd name="T109" fmla="*/ 284 h 322"/>
              <a:gd name="T110" fmla="*/ 7 w 559"/>
              <a:gd name="T111" fmla="*/ 284 h 322"/>
              <a:gd name="T112" fmla="*/ 3 w 559"/>
              <a:gd name="T113" fmla="*/ 286 h 322"/>
              <a:gd name="T114" fmla="*/ 0 w 559"/>
              <a:gd name="T115" fmla="*/ 286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9" h="322">
                <a:moveTo>
                  <a:pt x="539" y="0"/>
                </a:moveTo>
                <a:lnTo>
                  <a:pt x="540" y="1"/>
                </a:lnTo>
                <a:lnTo>
                  <a:pt x="544" y="11"/>
                </a:lnTo>
                <a:lnTo>
                  <a:pt x="544" y="16"/>
                </a:lnTo>
                <a:lnTo>
                  <a:pt x="546" y="30"/>
                </a:lnTo>
                <a:lnTo>
                  <a:pt x="547" y="33"/>
                </a:lnTo>
                <a:lnTo>
                  <a:pt x="548" y="34"/>
                </a:lnTo>
                <a:lnTo>
                  <a:pt x="555" y="37"/>
                </a:lnTo>
                <a:lnTo>
                  <a:pt x="559" y="41"/>
                </a:lnTo>
                <a:moveTo>
                  <a:pt x="179" y="288"/>
                </a:moveTo>
                <a:lnTo>
                  <a:pt x="177" y="288"/>
                </a:lnTo>
                <a:lnTo>
                  <a:pt x="170" y="290"/>
                </a:lnTo>
                <a:lnTo>
                  <a:pt x="162" y="293"/>
                </a:lnTo>
                <a:lnTo>
                  <a:pt x="161" y="293"/>
                </a:lnTo>
                <a:lnTo>
                  <a:pt x="159" y="293"/>
                </a:lnTo>
                <a:lnTo>
                  <a:pt x="158" y="293"/>
                </a:lnTo>
                <a:lnTo>
                  <a:pt x="154" y="289"/>
                </a:lnTo>
                <a:lnTo>
                  <a:pt x="135" y="284"/>
                </a:lnTo>
                <a:lnTo>
                  <a:pt x="134" y="288"/>
                </a:lnTo>
                <a:lnTo>
                  <a:pt x="129" y="289"/>
                </a:lnTo>
                <a:lnTo>
                  <a:pt x="134" y="293"/>
                </a:lnTo>
                <a:lnTo>
                  <a:pt x="131" y="295"/>
                </a:lnTo>
                <a:lnTo>
                  <a:pt x="127" y="296"/>
                </a:lnTo>
                <a:lnTo>
                  <a:pt x="125" y="297"/>
                </a:lnTo>
                <a:lnTo>
                  <a:pt x="125" y="304"/>
                </a:lnTo>
                <a:lnTo>
                  <a:pt x="124" y="307"/>
                </a:lnTo>
                <a:lnTo>
                  <a:pt x="117" y="307"/>
                </a:lnTo>
                <a:lnTo>
                  <a:pt x="112" y="310"/>
                </a:lnTo>
                <a:lnTo>
                  <a:pt x="108" y="310"/>
                </a:lnTo>
                <a:lnTo>
                  <a:pt x="102" y="311"/>
                </a:lnTo>
                <a:lnTo>
                  <a:pt x="97" y="312"/>
                </a:lnTo>
                <a:lnTo>
                  <a:pt x="95" y="315"/>
                </a:lnTo>
                <a:lnTo>
                  <a:pt x="90" y="319"/>
                </a:lnTo>
                <a:lnTo>
                  <a:pt x="83" y="322"/>
                </a:lnTo>
                <a:lnTo>
                  <a:pt x="75" y="315"/>
                </a:lnTo>
                <a:lnTo>
                  <a:pt x="72" y="315"/>
                </a:lnTo>
                <a:lnTo>
                  <a:pt x="68" y="314"/>
                </a:lnTo>
                <a:lnTo>
                  <a:pt x="68" y="311"/>
                </a:lnTo>
                <a:lnTo>
                  <a:pt x="64" y="307"/>
                </a:lnTo>
                <a:lnTo>
                  <a:pt x="61" y="307"/>
                </a:lnTo>
                <a:lnTo>
                  <a:pt x="58" y="307"/>
                </a:lnTo>
                <a:lnTo>
                  <a:pt x="52" y="305"/>
                </a:lnTo>
                <a:lnTo>
                  <a:pt x="52" y="304"/>
                </a:lnTo>
                <a:lnTo>
                  <a:pt x="50" y="300"/>
                </a:lnTo>
                <a:lnTo>
                  <a:pt x="42" y="301"/>
                </a:lnTo>
                <a:lnTo>
                  <a:pt x="37" y="301"/>
                </a:lnTo>
                <a:lnTo>
                  <a:pt x="35" y="300"/>
                </a:lnTo>
                <a:lnTo>
                  <a:pt x="33" y="299"/>
                </a:lnTo>
                <a:lnTo>
                  <a:pt x="33" y="295"/>
                </a:lnTo>
                <a:lnTo>
                  <a:pt x="30" y="289"/>
                </a:lnTo>
                <a:lnTo>
                  <a:pt x="26" y="290"/>
                </a:lnTo>
                <a:lnTo>
                  <a:pt x="24" y="289"/>
                </a:lnTo>
                <a:lnTo>
                  <a:pt x="22" y="286"/>
                </a:lnTo>
                <a:lnTo>
                  <a:pt x="16" y="284"/>
                </a:lnTo>
                <a:lnTo>
                  <a:pt x="12" y="284"/>
                </a:lnTo>
                <a:lnTo>
                  <a:pt x="7" y="284"/>
                </a:lnTo>
                <a:lnTo>
                  <a:pt x="3" y="286"/>
                </a:lnTo>
                <a:lnTo>
                  <a:pt x="0" y="2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6" name="Line 971"/>
          <p:cNvSpPr>
            <a:spLocks noChangeShapeType="1"/>
          </p:cNvSpPr>
          <p:nvPr/>
        </p:nvSpPr>
        <p:spPr bwMode="auto">
          <a:xfrm>
            <a:off x="5051425" y="5948363"/>
            <a:ext cx="0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7" name="Freeform 972"/>
          <p:cNvSpPr>
            <a:spLocks noEditPoints="1"/>
          </p:cNvSpPr>
          <p:nvPr/>
        </p:nvSpPr>
        <p:spPr bwMode="auto">
          <a:xfrm>
            <a:off x="4140200" y="6049963"/>
            <a:ext cx="271463" cy="160338"/>
          </a:xfrm>
          <a:custGeom>
            <a:avLst/>
            <a:gdLst>
              <a:gd name="T0" fmla="*/ 0 w 171"/>
              <a:gd name="T1" fmla="*/ 45 h 101"/>
              <a:gd name="T2" fmla="*/ 4 w 171"/>
              <a:gd name="T3" fmla="*/ 60 h 101"/>
              <a:gd name="T4" fmla="*/ 10 w 171"/>
              <a:gd name="T5" fmla="*/ 62 h 101"/>
              <a:gd name="T6" fmla="*/ 14 w 171"/>
              <a:gd name="T7" fmla="*/ 66 h 101"/>
              <a:gd name="T8" fmla="*/ 23 w 171"/>
              <a:gd name="T9" fmla="*/ 69 h 101"/>
              <a:gd name="T10" fmla="*/ 27 w 171"/>
              <a:gd name="T11" fmla="*/ 70 h 101"/>
              <a:gd name="T12" fmla="*/ 34 w 171"/>
              <a:gd name="T13" fmla="*/ 78 h 101"/>
              <a:gd name="T14" fmla="*/ 44 w 171"/>
              <a:gd name="T15" fmla="*/ 80 h 101"/>
              <a:gd name="T16" fmla="*/ 45 w 171"/>
              <a:gd name="T17" fmla="*/ 88 h 101"/>
              <a:gd name="T18" fmla="*/ 50 w 171"/>
              <a:gd name="T19" fmla="*/ 90 h 101"/>
              <a:gd name="T20" fmla="*/ 53 w 171"/>
              <a:gd name="T21" fmla="*/ 95 h 101"/>
              <a:gd name="T22" fmla="*/ 56 w 171"/>
              <a:gd name="T23" fmla="*/ 96 h 101"/>
              <a:gd name="T24" fmla="*/ 60 w 171"/>
              <a:gd name="T25" fmla="*/ 99 h 101"/>
              <a:gd name="T26" fmla="*/ 64 w 171"/>
              <a:gd name="T27" fmla="*/ 97 h 101"/>
              <a:gd name="T28" fmla="*/ 78 w 171"/>
              <a:gd name="T29" fmla="*/ 100 h 101"/>
              <a:gd name="T30" fmla="*/ 82 w 171"/>
              <a:gd name="T31" fmla="*/ 101 h 101"/>
              <a:gd name="T32" fmla="*/ 83 w 171"/>
              <a:gd name="T33" fmla="*/ 97 h 101"/>
              <a:gd name="T34" fmla="*/ 87 w 171"/>
              <a:gd name="T35" fmla="*/ 99 h 101"/>
              <a:gd name="T36" fmla="*/ 105 w 171"/>
              <a:gd name="T37" fmla="*/ 0 h 101"/>
              <a:gd name="T38" fmla="*/ 104 w 171"/>
              <a:gd name="T39" fmla="*/ 24 h 101"/>
              <a:gd name="T40" fmla="*/ 104 w 171"/>
              <a:gd name="T41" fmla="*/ 36 h 101"/>
              <a:gd name="T42" fmla="*/ 108 w 171"/>
              <a:gd name="T43" fmla="*/ 44 h 101"/>
              <a:gd name="T44" fmla="*/ 109 w 171"/>
              <a:gd name="T45" fmla="*/ 48 h 101"/>
              <a:gd name="T46" fmla="*/ 115 w 171"/>
              <a:gd name="T47" fmla="*/ 55 h 101"/>
              <a:gd name="T48" fmla="*/ 119 w 171"/>
              <a:gd name="T49" fmla="*/ 48 h 101"/>
              <a:gd name="T50" fmla="*/ 120 w 171"/>
              <a:gd name="T51" fmla="*/ 44 h 101"/>
              <a:gd name="T52" fmla="*/ 125 w 171"/>
              <a:gd name="T53" fmla="*/ 45 h 101"/>
              <a:gd name="T54" fmla="*/ 130 w 171"/>
              <a:gd name="T55" fmla="*/ 44 h 101"/>
              <a:gd name="T56" fmla="*/ 132 w 171"/>
              <a:gd name="T57" fmla="*/ 43 h 101"/>
              <a:gd name="T58" fmla="*/ 139 w 171"/>
              <a:gd name="T59" fmla="*/ 48 h 101"/>
              <a:gd name="T60" fmla="*/ 151 w 171"/>
              <a:gd name="T61" fmla="*/ 50 h 101"/>
              <a:gd name="T62" fmla="*/ 164 w 171"/>
              <a:gd name="T63" fmla="*/ 54 h 101"/>
              <a:gd name="T64" fmla="*/ 171 w 171"/>
              <a:gd name="T65" fmla="*/ 66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1" h="101">
                <a:moveTo>
                  <a:pt x="0" y="43"/>
                </a:moveTo>
                <a:lnTo>
                  <a:pt x="0" y="45"/>
                </a:lnTo>
                <a:lnTo>
                  <a:pt x="1" y="54"/>
                </a:lnTo>
                <a:lnTo>
                  <a:pt x="4" y="60"/>
                </a:lnTo>
                <a:lnTo>
                  <a:pt x="5" y="62"/>
                </a:lnTo>
                <a:lnTo>
                  <a:pt x="10" y="62"/>
                </a:lnTo>
                <a:lnTo>
                  <a:pt x="12" y="66"/>
                </a:lnTo>
                <a:lnTo>
                  <a:pt x="14" y="66"/>
                </a:lnTo>
                <a:lnTo>
                  <a:pt x="16" y="66"/>
                </a:lnTo>
                <a:lnTo>
                  <a:pt x="23" y="69"/>
                </a:lnTo>
                <a:lnTo>
                  <a:pt x="26" y="69"/>
                </a:lnTo>
                <a:lnTo>
                  <a:pt x="27" y="70"/>
                </a:lnTo>
                <a:lnTo>
                  <a:pt x="33" y="74"/>
                </a:lnTo>
                <a:lnTo>
                  <a:pt x="34" y="78"/>
                </a:lnTo>
                <a:lnTo>
                  <a:pt x="42" y="80"/>
                </a:lnTo>
                <a:lnTo>
                  <a:pt x="44" y="80"/>
                </a:lnTo>
                <a:lnTo>
                  <a:pt x="45" y="84"/>
                </a:lnTo>
                <a:lnTo>
                  <a:pt x="45" y="88"/>
                </a:lnTo>
                <a:lnTo>
                  <a:pt x="48" y="90"/>
                </a:lnTo>
                <a:lnTo>
                  <a:pt x="50" y="90"/>
                </a:lnTo>
                <a:lnTo>
                  <a:pt x="53" y="92"/>
                </a:lnTo>
                <a:lnTo>
                  <a:pt x="53" y="95"/>
                </a:lnTo>
                <a:lnTo>
                  <a:pt x="53" y="96"/>
                </a:lnTo>
                <a:lnTo>
                  <a:pt x="56" y="96"/>
                </a:lnTo>
                <a:lnTo>
                  <a:pt x="57" y="99"/>
                </a:lnTo>
                <a:lnTo>
                  <a:pt x="60" y="99"/>
                </a:lnTo>
                <a:lnTo>
                  <a:pt x="61" y="99"/>
                </a:lnTo>
                <a:lnTo>
                  <a:pt x="64" y="97"/>
                </a:lnTo>
                <a:lnTo>
                  <a:pt x="65" y="97"/>
                </a:lnTo>
                <a:lnTo>
                  <a:pt x="78" y="100"/>
                </a:lnTo>
                <a:lnTo>
                  <a:pt x="80" y="101"/>
                </a:lnTo>
                <a:lnTo>
                  <a:pt x="82" y="101"/>
                </a:lnTo>
                <a:lnTo>
                  <a:pt x="82" y="99"/>
                </a:lnTo>
                <a:lnTo>
                  <a:pt x="83" y="97"/>
                </a:lnTo>
                <a:lnTo>
                  <a:pt x="86" y="97"/>
                </a:lnTo>
                <a:lnTo>
                  <a:pt x="87" y="99"/>
                </a:lnTo>
                <a:lnTo>
                  <a:pt x="89" y="99"/>
                </a:lnTo>
                <a:moveTo>
                  <a:pt x="105" y="0"/>
                </a:moveTo>
                <a:lnTo>
                  <a:pt x="108" y="3"/>
                </a:lnTo>
                <a:lnTo>
                  <a:pt x="104" y="24"/>
                </a:lnTo>
                <a:lnTo>
                  <a:pt x="102" y="28"/>
                </a:lnTo>
                <a:lnTo>
                  <a:pt x="104" y="36"/>
                </a:lnTo>
                <a:lnTo>
                  <a:pt x="105" y="37"/>
                </a:lnTo>
                <a:lnTo>
                  <a:pt x="108" y="44"/>
                </a:lnTo>
                <a:lnTo>
                  <a:pt x="108" y="47"/>
                </a:lnTo>
                <a:lnTo>
                  <a:pt x="109" y="48"/>
                </a:lnTo>
                <a:lnTo>
                  <a:pt x="110" y="50"/>
                </a:lnTo>
                <a:lnTo>
                  <a:pt x="115" y="55"/>
                </a:lnTo>
                <a:lnTo>
                  <a:pt x="116" y="56"/>
                </a:lnTo>
                <a:lnTo>
                  <a:pt x="119" y="48"/>
                </a:lnTo>
                <a:lnTo>
                  <a:pt x="120" y="47"/>
                </a:lnTo>
                <a:lnTo>
                  <a:pt x="120" y="44"/>
                </a:lnTo>
                <a:lnTo>
                  <a:pt x="121" y="44"/>
                </a:lnTo>
                <a:lnTo>
                  <a:pt x="125" y="45"/>
                </a:lnTo>
                <a:lnTo>
                  <a:pt x="128" y="44"/>
                </a:lnTo>
                <a:lnTo>
                  <a:pt x="130" y="44"/>
                </a:lnTo>
                <a:lnTo>
                  <a:pt x="131" y="43"/>
                </a:lnTo>
                <a:lnTo>
                  <a:pt x="132" y="43"/>
                </a:lnTo>
                <a:lnTo>
                  <a:pt x="135" y="44"/>
                </a:lnTo>
                <a:lnTo>
                  <a:pt x="139" y="48"/>
                </a:lnTo>
                <a:lnTo>
                  <a:pt x="147" y="52"/>
                </a:lnTo>
                <a:lnTo>
                  <a:pt x="151" y="50"/>
                </a:lnTo>
                <a:lnTo>
                  <a:pt x="157" y="50"/>
                </a:lnTo>
                <a:lnTo>
                  <a:pt x="164" y="54"/>
                </a:lnTo>
                <a:lnTo>
                  <a:pt x="169" y="60"/>
                </a:lnTo>
                <a:lnTo>
                  <a:pt x="171" y="6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8" name="Freeform 973"/>
          <p:cNvSpPr>
            <a:spLocks/>
          </p:cNvSpPr>
          <p:nvPr/>
        </p:nvSpPr>
        <p:spPr bwMode="auto">
          <a:xfrm>
            <a:off x="4883150" y="5989638"/>
            <a:ext cx="39688" cy="12700"/>
          </a:xfrm>
          <a:custGeom>
            <a:avLst/>
            <a:gdLst>
              <a:gd name="T0" fmla="*/ 25 w 25"/>
              <a:gd name="T1" fmla="*/ 0 h 8"/>
              <a:gd name="T2" fmla="*/ 14 w 25"/>
              <a:gd name="T3" fmla="*/ 4 h 8"/>
              <a:gd name="T4" fmla="*/ 8 w 25"/>
              <a:gd name="T5" fmla="*/ 6 h 8"/>
              <a:gd name="T6" fmla="*/ 3 w 25"/>
              <a:gd name="T7" fmla="*/ 6 h 8"/>
              <a:gd name="T8" fmla="*/ 0 w 25"/>
              <a:gd name="T9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8">
                <a:moveTo>
                  <a:pt x="25" y="0"/>
                </a:moveTo>
                <a:lnTo>
                  <a:pt x="14" y="4"/>
                </a:lnTo>
                <a:lnTo>
                  <a:pt x="8" y="6"/>
                </a:lnTo>
                <a:lnTo>
                  <a:pt x="3" y="6"/>
                </a:lnTo>
                <a:lnTo>
                  <a:pt x="0" y="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9" name="Freeform 974"/>
          <p:cNvSpPr>
            <a:spLocks/>
          </p:cNvSpPr>
          <p:nvPr/>
        </p:nvSpPr>
        <p:spPr bwMode="auto">
          <a:xfrm>
            <a:off x="4038600" y="5641976"/>
            <a:ext cx="38100" cy="61913"/>
          </a:xfrm>
          <a:custGeom>
            <a:avLst/>
            <a:gdLst>
              <a:gd name="T0" fmla="*/ 24 w 24"/>
              <a:gd name="T1" fmla="*/ 0 h 39"/>
              <a:gd name="T2" fmla="*/ 22 w 24"/>
              <a:gd name="T3" fmla="*/ 1 h 39"/>
              <a:gd name="T4" fmla="*/ 19 w 24"/>
              <a:gd name="T5" fmla="*/ 2 h 39"/>
              <a:gd name="T6" fmla="*/ 13 w 24"/>
              <a:gd name="T7" fmla="*/ 4 h 39"/>
              <a:gd name="T8" fmla="*/ 11 w 24"/>
              <a:gd name="T9" fmla="*/ 7 h 39"/>
              <a:gd name="T10" fmla="*/ 11 w 24"/>
              <a:gd name="T11" fmla="*/ 11 h 39"/>
              <a:gd name="T12" fmla="*/ 11 w 24"/>
              <a:gd name="T13" fmla="*/ 15 h 39"/>
              <a:gd name="T14" fmla="*/ 9 w 24"/>
              <a:gd name="T15" fmla="*/ 16 h 39"/>
              <a:gd name="T16" fmla="*/ 7 w 24"/>
              <a:gd name="T17" fmla="*/ 19 h 39"/>
              <a:gd name="T18" fmla="*/ 1 w 24"/>
              <a:gd name="T19" fmla="*/ 23 h 39"/>
              <a:gd name="T20" fmla="*/ 0 w 24"/>
              <a:gd name="T21" fmla="*/ 28 h 39"/>
              <a:gd name="T22" fmla="*/ 1 w 24"/>
              <a:gd name="T23" fmla="*/ 35 h 39"/>
              <a:gd name="T24" fmla="*/ 3 w 24"/>
              <a:gd name="T2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" h="39">
                <a:moveTo>
                  <a:pt x="24" y="0"/>
                </a:moveTo>
                <a:lnTo>
                  <a:pt x="22" y="1"/>
                </a:lnTo>
                <a:lnTo>
                  <a:pt x="19" y="2"/>
                </a:lnTo>
                <a:lnTo>
                  <a:pt x="13" y="4"/>
                </a:lnTo>
                <a:lnTo>
                  <a:pt x="11" y="7"/>
                </a:lnTo>
                <a:lnTo>
                  <a:pt x="11" y="11"/>
                </a:lnTo>
                <a:lnTo>
                  <a:pt x="11" y="15"/>
                </a:lnTo>
                <a:lnTo>
                  <a:pt x="9" y="16"/>
                </a:lnTo>
                <a:lnTo>
                  <a:pt x="7" y="19"/>
                </a:lnTo>
                <a:lnTo>
                  <a:pt x="1" y="23"/>
                </a:lnTo>
                <a:lnTo>
                  <a:pt x="0" y="28"/>
                </a:lnTo>
                <a:lnTo>
                  <a:pt x="1" y="35"/>
                </a:lnTo>
                <a:lnTo>
                  <a:pt x="3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0" name="Freeform 975"/>
          <p:cNvSpPr>
            <a:spLocks/>
          </p:cNvSpPr>
          <p:nvPr/>
        </p:nvSpPr>
        <p:spPr bwMode="auto">
          <a:xfrm>
            <a:off x="4959350" y="4625976"/>
            <a:ext cx="96838" cy="53975"/>
          </a:xfrm>
          <a:custGeom>
            <a:avLst/>
            <a:gdLst>
              <a:gd name="T0" fmla="*/ 0 w 61"/>
              <a:gd name="T1" fmla="*/ 34 h 34"/>
              <a:gd name="T2" fmla="*/ 2 w 61"/>
              <a:gd name="T3" fmla="*/ 33 h 34"/>
              <a:gd name="T4" fmla="*/ 7 w 61"/>
              <a:gd name="T5" fmla="*/ 30 h 34"/>
              <a:gd name="T6" fmla="*/ 15 w 61"/>
              <a:gd name="T7" fmla="*/ 27 h 34"/>
              <a:gd name="T8" fmla="*/ 16 w 61"/>
              <a:gd name="T9" fmla="*/ 27 h 34"/>
              <a:gd name="T10" fmla="*/ 17 w 61"/>
              <a:gd name="T11" fmla="*/ 26 h 34"/>
              <a:gd name="T12" fmla="*/ 23 w 61"/>
              <a:gd name="T13" fmla="*/ 25 h 34"/>
              <a:gd name="T14" fmla="*/ 24 w 61"/>
              <a:gd name="T15" fmla="*/ 23 h 34"/>
              <a:gd name="T16" fmla="*/ 28 w 61"/>
              <a:gd name="T17" fmla="*/ 18 h 34"/>
              <a:gd name="T18" fmla="*/ 32 w 61"/>
              <a:gd name="T19" fmla="*/ 15 h 34"/>
              <a:gd name="T20" fmla="*/ 38 w 61"/>
              <a:gd name="T21" fmla="*/ 12 h 34"/>
              <a:gd name="T22" fmla="*/ 46 w 61"/>
              <a:gd name="T23" fmla="*/ 10 h 34"/>
              <a:gd name="T24" fmla="*/ 47 w 61"/>
              <a:gd name="T25" fmla="*/ 10 h 34"/>
              <a:gd name="T26" fmla="*/ 50 w 61"/>
              <a:gd name="T27" fmla="*/ 8 h 34"/>
              <a:gd name="T28" fmla="*/ 54 w 61"/>
              <a:gd name="T29" fmla="*/ 7 h 34"/>
              <a:gd name="T30" fmla="*/ 57 w 61"/>
              <a:gd name="T31" fmla="*/ 2 h 34"/>
              <a:gd name="T32" fmla="*/ 61 w 61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34">
                <a:moveTo>
                  <a:pt x="0" y="34"/>
                </a:moveTo>
                <a:lnTo>
                  <a:pt x="2" y="33"/>
                </a:lnTo>
                <a:lnTo>
                  <a:pt x="7" y="30"/>
                </a:lnTo>
                <a:lnTo>
                  <a:pt x="15" y="27"/>
                </a:lnTo>
                <a:lnTo>
                  <a:pt x="16" y="27"/>
                </a:lnTo>
                <a:lnTo>
                  <a:pt x="17" y="26"/>
                </a:lnTo>
                <a:lnTo>
                  <a:pt x="23" y="25"/>
                </a:lnTo>
                <a:lnTo>
                  <a:pt x="24" y="23"/>
                </a:lnTo>
                <a:lnTo>
                  <a:pt x="28" y="18"/>
                </a:lnTo>
                <a:lnTo>
                  <a:pt x="32" y="15"/>
                </a:lnTo>
                <a:lnTo>
                  <a:pt x="38" y="12"/>
                </a:lnTo>
                <a:lnTo>
                  <a:pt x="46" y="10"/>
                </a:lnTo>
                <a:lnTo>
                  <a:pt x="47" y="10"/>
                </a:lnTo>
                <a:lnTo>
                  <a:pt x="50" y="8"/>
                </a:lnTo>
                <a:lnTo>
                  <a:pt x="54" y="7"/>
                </a:lnTo>
                <a:lnTo>
                  <a:pt x="57" y="2"/>
                </a:lnTo>
                <a:lnTo>
                  <a:pt x="6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1" name="Freeform 976"/>
          <p:cNvSpPr>
            <a:spLocks/>
          </p:cNvSpPr>
          <p:nvPr/>
        </p:nvSpPr>
        <p:spPr bwMode="auto">
          <a:xfrm>
            <a:off x="6548438" y="1703388"/>
            <a:ext cx="9525" cy="3175"/>
          </a:xfrm>
          <a:custGeom>
            <a:avLst/>
            <a:gdLst>
              <a:gd name="T0" fmla="*/ 0 w 6"/>
              <a:gd name="T1" fmla="*/ 2 h 2"/>
              <a:gd name="T2" fmla="*/ 4 w 6"/>
              <a:gd name="T3" fmla="*/ 2 h 2"/>
              <a:gd name="T4" fmla="*/ 6 w 6"/>
              <a:gd name="T5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2">
                <a:moveTo>
                  <a:pt x="0" y="2"/>
                </a:moveTo>
                <a:lnTo>
                  <a:pt x="4" y="2"/>
                </a:lnTo>
                <a:lnTo>
                  <a:pt x="6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2" name="Freeform 977"/>
          <p:cNvSpPr>
            <a:spLocks noEditPoints="1"/>
          </p:cNvSpPr>
          <p:nvPr/>
        </p:nvSpPr>
        <p:spPr bwMode="auto">
          <a:xfrm>
            <a:off x="4022725" y="5726113"/>
            <a:ext cx="1289050" cy="236538"/>
          </a:xfrm>
          <a:custGeom>
            <a:avLst/>
            <a:gdLst>
              <a:gd name="T0" fmla="*/ 811 w 812"/>
              <a:gd name="T1" fmla="*/ 149 h 149"/>
              <a:gd name="T2" fmla="*/ 811 w 812"/>
              <a:gd name="T3" fmla="*/ 147 h 149"/>
              <a:gd name="T4" fmla="*/ 811 w 812"/>
              <a:gd name="T5" fmla="*/ 146 h 149"/>
              <a:gd name="T6" fmla="*/ 811 w 812"/>
              <a:gd name="T7" fmla="*/ 144 h 149"/>
              <a:gd name="T8" fmla="*/ 812 w 812"/>
              <a:gd name="T9" fmla="*/ 140 h 149"/>
              <a:gd name="T10" fmla="*/ 8 w 812"/>
              <a:gd name="T11" fmla="*/ 1 h 149"/>
              <a:gd name="T12" fmla="*/ 0 w 812"/>
              <a:gd name="T13" fmla="*/ 0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2" h="149">
                <a:moveTo>
                  <a:pt x="811" y="149"/>
                </a:moveTo>
                <a:lnTo>
                  <a:pt x="811" y="147"/>
                </a:lnTo>
                <a:lnTo>
                  <a:pt x="811" y="146"/>
                </a:lnTo>
                <a:lnTo>
                  <a:pt x="811" y="144"/>
                </a:lnTo>
                <a:lnTo>
                  <a:pt x="812" y="140"/>
                </a:lnTo>
                <a:moveTo>
                  <a:pt x="8" y="1"/>
                </a:move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3" name="Freeform 978"/>
          <p:cNvSpPr>
            <a:spLocks/>
          </p:cNvSpPr>
          <p:nvPr/>
        </p:nvSpPr>
        <p:spPr bwMode="auto">
          <a:xfrm>
            <a:off x="4867275" y="4778376"/>
            <a:ext cx="74613" cy="358775"/>
          </a:xfrm>
          <a:custGeom>
            <a:avLst/>
            <a:gdLst>
              <a:gd name="T0" fmla="*/ 40 w 47"/>
              <a:gd name="T1" fmla="*/ 0 h 226"/>
              <a:gd name="T2" fmla="*/ 40 w 47"/>
              <a:gd name="T3" fmla="*/ 2 h 226"/>
              <a:gd name="T4" fmla="*/ 39 w 47"/>
              <a:gd name="T5" fmla="*/ 6 h 226"/>
              <a:gd name="T6" fmla="*/ 41 w 47"/>
              <a:gd name="T7" fmla="*/ 11 h 226"/>
              <a:gd name="T8" fmla="*/ 43 w 47"/>
              <a:gd name="T9" fmla="*/ 11 h 226"/>
              <a:gd name="T10" fmla="*/ 47 w 47"/>
              <a:gd name="T11" fmla="*/ 13 h 226"/>
              <a:gd name="T12" fmla="*/ 47 w 47"/>
              <a:gd name="T13" fmla="*/ 21 h 226"/>
              <a:gd name="T14" fmla="*/ 47 w 47"/>
              <a:gd name="T15" fmla="*/ 26 h 226"/>
              <a:gd name="T16" fmla="*/ 45 w 47"/>
              <a:gd name="T17" fmla="*/ 27 h 226"/>
              <a:gd name="T18" fmla="*/ 44 w 47"/>
              <a:gd name="T19" fmla="*/ 28 h 226"/>
              <a:gd name="T20" fmla="*/ 41 w 47"/>
              <a:gd name="T21" fmla="*/ 31 h 226"/>
              <a:gd name="T22" fmla="*/ 43 w 47"/>
              <a:gd name="T23" fmla="*/ 35 h 226"/>
              <a:gd name="T24" fmla="*/ 41 w 47"/>
              <a:gd name="T25" fmla="*/ 41 h 226"/>
              <a:gd name="T26" fmla="*/ 37 w 47"/>
              <a:gd name="T27" fmla="*/ 43 h 226"/>
              <a:gd name="T28" fmla="*/ 36 w 47"/>
              <a:gd name="T29" fmla="*/ 47 h 226"/>
              <a:gd name="T30" fmla="*/ 35 w 47"/>
              <a:gd name="T31" fmla="*/ 49 h 226"/>
              <a:gd name="T32" fmla="*/ 33 w 47"/>
              <a:gd name="T33" fmla="*/ 53 h 226"/>
              <a:gd name="T34" fmla="*/ 26 w 47"/>
              <a:gd name="T35" fmla="*/ 57 h 226"/>
              <a:gd name="T36" fmla="*/ 22 w 47"/>
              <a:gd name="T37" fmla="*/ 64 h 226"/>
              <a:gd name="T38" fmla="*/ 22 w 47"/>
              <a:gd name="T39" fmla="*/ 68 h 226"/>
              <a:gd name="T40" fmla="*/ 21 w 47"/>
              <a:gd name="T41" fmla="*/ 73 h 226"/>
              <a:gd name="T42" fmla="*/ 10 w 47"/>
              <a:gd name="T43" fmla="*/ 83 h 226"/>
              <a:gd name="T44" fmla="*/ 9 w 47"/>
              <a:gd name="T45" fmla="*/ 90 h 226"/>
              <a:gd name="T46" fmla="*/ 9 w 47"/>
              <a:gd name="T47" fmla="*/ 91 h 226"/>
              <a:gd name="T48" fmla="*/ 7 w 47"/>
              <a:gd name="T49" fmla="*/ 91 h 226"/>
              <a:gd name="T50" fmla="*/ 7 w 47"/>
              <a:gd name="T51" fmla="*/ 92 h 226"/>
              <a:gd name="T52" fmla="*/ 4 w 47"/>
              <a:gd name="T53" fmla="*/ 95 h 226"/>
              <a:gd name="T54" fmla="*/ 3 w 47"/>
              <a:gd name="T55" fmla="*/ 99 h 226"/>
              <a:gd name="T56" fmla="*/ 3 w 47"/>
              <a:gd name="T57" fmla="*/ 101 h 226"/>
              <a:gd name="T58" fmla="*/ 3 w 47"/>
              <a:gd name="T59" fmla="*/ 114 h 226"/>
              <a:gd name="T60" fmla="*/ 3 w 47"/>
              <a:gd name="T61" fmla="*/ 126 h 226"/>
              <a:gd name="T62" fmla="*/ 3 w 47"/>
              <a:gd name="T63" fmla="*/ 128 h 226"/>
              <a:gd name="T64" fmla="*/ 0 w 47"/>
              <a:gd name="T65" fmla="*/ 132 h 226"/>
              <a:gd name="T66" fmla="*/ 2 w 47"/>
              <a:gd name="T67" fmla="*/ 141 h 226"/>
              <a:gd name="T68" fmla="*/ 2 w 47"/>
              <a:gd name="T69" fmla="*/ 143 h 226"/>
              <a:gd name="T70" fmla="*/ 4 w 47"/>
              <a:gd name="T71" fmla="*/ 144 h 226"/>
              <a:gd name="T72" fmla="*/ 7 w 47"/>
              <a:gd name="T73" fmla="*/ 147 h 226"/>
              <a:gd name="T74" fmla="*/ 7 w 47"/>
              <a:gd name="T75" fmla="*/ 150 h 226"/>
              <a:gd name="T76" fmla="*/ 9 w 47"/>
              <a:gd name="T77" fmla="*/ 151 h 226"/>
              <a:gd name="T78" fmla="*/ 11 w 47"/>
              <a:gd name="T79" fmla="*/ 152 h 226"/>
              <a:gd name="T80" fmla="*/ 13 w 47"/>
              <a:gd name="T81" fmla="*/ 154 h 226"/>
              <a:gd name="T82" fmla="*/ 15 w 47"/>
              <a:gd name="T83" fmla="*/ 156 h 226"/>
              <a:gd name="T84" fmla="*/ 17 w 47"/>
              <a:gd name="T85" fmla="*/ 165 h 226"/>
              <a:gd name="T86" fmla="*/ 19 w 47"/>
              <a:gd name="T87" fmla="*/ 166 h 226"/>
              <a:gd name="T88" fmla="*/ 22 w 47"/>
              <a:gd name="T89" fmla="*/ 170 h 226"/>
              <a:gd name="T90" fmla="*/ 21 w 47"/>
              <a:gd name="T91" fmla="*/ 173 h 226"/>
              <a:gd name="T92" fmla="*/ 22 w 47"/>
              <a:gd name="T93" fmla="*/ 178 h 226"/>
              <a:gd name="T94" fmla="*/ 28 w 47"/>
              <a:gd name="T95" fmla="*/ 181 h 226"/>
              <a:gd name="T96" fmla="*/ 33 w 47"/>
              <a:gd name="T97" fmla="*/ 186 h 226"/>
              <a:gd name="T98" fmla="*/ 36 w 47"/>
              <a:gd name="T99" fmla="*/ 200 h 226"/>
              <a:gd name="T100" fmla="*/ 40 w 47"/>
              <a:gd name="T101" fmla="*/ 206 h 226"/>
              <a:gd name="T102" fmla="*/ 41 w 47"/>
              <a:gd name="T103" fmla="*/ 207 h 226"/>
              <a:gd name="T104" fmla="*/ 41 w 47"/>
              <a:gd name="T105" fmla="*/ 211 h 226"/>
              <a:gd name="T106" fmla="*/ 41 w 47"/>
              <a:gd name="T107" fmla="*/ 214 h 226"/>
              <a:gd name="T108" fmla="*/ 41 w 47"/>
              <a:gd name="T109" fmla="*/ 215 h 226"/>
              <a:gd name="T110" fmla="*/ 45 w 47"/>
              <a:gd name="T111" fmla="*/ 22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7" h="226">
                <a:moveTo>
                  <a:pt x="40" y="0"/>
                </a:moveTo>
                <a:lnTo>
                  <a:pt x="40" y="2"/>
                </a:lnTo>
                <a:lnTo>
                  <a:pt x="39" y="6"/>
                </a:lnTo>
                <a:lnTo>
                  <a:pt x="41" y="11"/>
                </a:lnTo>
                <a:lnTo>
                  <a:pt x="43" y="11"/>
                </a:lnTo>
                <a:lnTo>
                  <a:pt x="47" y="13"/>
                </a:lnTo>
                <a:lnTo>
                  <a:pt x="47" y="21"/>
                </a:lnTo>
                <a:lnTo>
                  <a:pt x="47" y="26"/>
                </a:lnTo>
                <a:lnTo>
                  <a:pt x="45" y="27"/>
                </a:lnTo>
                <a:lnTo>
                  <a:pt x="44" y="28"/>
                </a:lnTo>
                <a:lnTo>
                  <a:pt x="41" y="31"/>
                </a:lnTo>
                <a:lnTo>
                  <a:pt x="43" y="35"/>
                </a:lnTo>
                <a:lnTo>
                  <a:pt x="41" y="41"/>
                </a:lnTo>
                <a:lnTo>
                  <a:pt x="37" y="43"/>
                </a:lnTo>
                <a:lnTo>
                  <a:pt x="36" y="47"/>
                </a:lnTo>
                <a:lnTo>
                  <a:pt x="35" y="49"/>
                </a:lnTo>
                <a:lnTo>
                  <a:pt x="33" y="53"/>
                </a:lnTo>
                <a:lnTo>
                  <a:pt x="26" y="57"/>
                </a:lnTo>
                <a:lnTo>
                  <a:pt x="22" y="64"/>
                </a:lnTo>
                <a:lnTo>
                  <a:pt x="22" y="68"/>
                </a:lnTo>
                <a:lnTo>
                  <a:pt x="21" y="73"/>
                </a:lnTo>
                <a:lnTo>
                  <a:pt x="10" y="83"/>
                </a:lnTo>
                <a:lnTo>
                  <a:pt x="9" y="90"/>
                </a:lnTo>
                <a:lnTo>
                  <a:pt x="9" y="91"/>
                </a:lnTo>
                <a:lnTo>
                  <a:pt x="7" y="91"/>
                </a:lnTo>
                <a:lnTo>
                  <a:pt x="7" y="92"/>
                </a:lnTo>
                <a:lnTo>
                  <a:pt x="4" y="95"/>
                </a:lnTo>
                <a:lnTo>
                  <a:pt x="3" y="99"/>
                </a:lnTo>
                <a:lnTo>
                  <a:pt x="3" y="101"/>
                </a:lnTo>
                <a:lnTo>
                  <a:pt x="3" y="114"/>
                </a:lnTo>
                <a:lnTo>
                  <a:pt x="3" y="126"/>
                </a:lnTo>
                <a:lnTo>
                  <a:pt x="3" y="128"/>
                </a:lnTo>
                <a:lnTo>
                  <a:pt x="0" y="132"/>
                </a:lnTo>
                <a:lnTo>
                  <a:pt x="2" y="141"/>
                </a:lnTo>
                <a:lnTo>
                  <a:pt x="2" y="143"/>
                </a:lnTo>
                <a:lnTo>
                  <a:pt x="4" y="144"/>
                </a:lnTo>
                <a:lnTo>
                  <a:pt x="7" y="147"/>
                </a:lnTo>
                <a:lnTo>
                  <a:pt x="7" y="150"/>
                </a:lnTo>
                <a:lnTo>
                  <a:pt x="9" y="151"/>
                </a:lnTo>
                <a:lnTo>
                  <a:pt x="11" y="152"/>
                </a:lnTo>
                <a:lnTo>
                  <a:pt x="13" y="154"/>
                </a:lnTo>
                <a:lnTo>
                  <a:pt x="15" y="156"/>
                </a:lnTo>
                <a:lnTo>
                  <a:pt x="17" y="165"/>
                </a:lnTo>
                <a:lnTo>
                  <a:pt x="19" y="166"/>
                </a:lnTo>
                <a:lnTo>
                  <a:pt x="22" y="170"/>
                </a:lnTo>
                <a:lnTo>
                  <a:pt x="21" y="173"/>
                </a:lnTo>
                <a:lnTo>
                  <a:pt x="22" y="178"/>
                </a:lnTo>
                <a:lnTo>
                  <a:pt x="28" y="181"/>
                </a:lnTo>
                <a:lnTo>
                  <a:pt x="33" y="186"/>
                </a:lnTo>
                <a:lnTo>
                  <a:pt x="36" y="200"/>
                </a:lnTo>
                <a:lnTo>
                  <a:pt x="40" y="206"/>
                </a:lnTo>
                <a:lnTo>
                  <a:pt x="41" y="207"/>
                </a:lnTo>
                <a:lnTo>
                  <a:pt x="41" y="211"/>
                </a:lnTo>
                <a:lnTo>
                  <a:pt x="41" y="214"/>
                </a:lnTo>
                <a:lnTo>
                  <a:pt x="41" y="215"/>
                </a:lnTo>
                <a:lnTo>
                  <a:pt x="45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4" name="Freeform 979"/>
          <p:cNvSpPr>
            <a:spLocks/>
          </p:cNvSpPr>
          <p:nvPr/>
        </p:nvSpPr>
        <p:spPr bwMode="auto">
          <a:xfrm>
            <a:off x="4356100" y="5224463"/>
            <a:ext cx="31750" cy="20638"/>
          </a:xfrm>
          <a:custGeom>
            <a:avLst/>
            <a:gdLst>
              <a:gd name="T0" fmla="*/ 0 w 20"/>
              <a:gd name="T1" fmla="*/ 0 h 13"/>
              <a:gd name="T2" fmla="*/ 7 w 20"/>
              <a:gd name="T3" fmla="*/ 2 h 13"/>
              <a:gd name="T4" fmla="*/ 14 w 20"/>
              <a:gd name="T5" fmla="*/ 10 h 13"/>
              <a:gd name="T6" fmla="*/ 20 w 20"/>
              <a:gd name="T7" fmla="*/ 13 h 13"/>
              <a:gd name="T8" fmla="*/ 20 w 20"/>
              <a:gd name="T9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3">
                <a:moveTo>
                  <a:pt x="0" y="0"/>
                </a:moveTo>
                <a:lnTo>
                  <a:pt x="7" y="2"/>
                </a:lnTo>
                <a:lnTo>
                  <a:pt x="14" y="10"/>
                </a:lnTo>
                <a:lnTo>
                  <a:pt x="20" y="13"/>
                </a:lnTo>
                <a:lnTo>
                  <a:pt x="20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5" name="Freeform 980"/>
          <p:cNvSpPr>
            <a:spLocks noEditPoints="1"/>
          </p:cNvSpPr>
          <p:nvPr/>
        </p:nvSpPr>
        <p:spPr bwMode="auto">
          <a:xfrm>
            <a:off x="4711700" y="4168776"/>
            <a:ext cx="511175" cy="136525"/>
          </a:xfrm>
          <a:custGeom>
            <a:avLst/>
            <a:gdLst>
              <a:gd name="T0" fmla="*/ 19 w 322"/>
              <a:gd name="T1" fmla="*/ 67 h 86"/>
              <a:gd name="T2" fmla="*/ 18 w 322"/>
              <a:gd name="T3" fmla="*/ 67 h 86"/>
              <a:gd name="T4" fmla="*/ 17 w 322"/>
              <a:gd name="T5" fmla="*/ 69 h 86"/>
              <a:gd name="T6" fmla="*/ 15 w 322"/>
              <a:gd name="T7" fmla="*/ 69 h 86"/>
              <a:gd name="T8" fmla="*/ 14 w 322"/>
              <a:gd name="T9" fmla="*/ 71 h 86"/>
              <a:gd name="T10" fmla="*/ 10 w 322"/>
              <a:gd name="T11" fmla="*/ 75 h 86"/>
              <a:gd name="T12" fmla="*/ 4 w 322"/>
              <a:gd name="T13" fmla="*/ 80 h 86"/>
              <a:gd name="T14" fmla="*/ 3 w 322"/>
              <a:gd name="T15" fmla="*/ 82 h 86"/>
              <a:gd name="T16" fmla="*/ 0 w 322"/>
              <a:gd name="T17" fmla="*/ 84 h 86"/>
              <a:gd name="T18" fmla="*/ 2 w 322"/>
              <a:gd name="T19" fmla="*/ 86 h 86"/>
              <a:gd name="T20" fmla="*/ 322 w 322"/>
              <a:gd name="T21" fmla="*/ 2 h 86"/>
              <a:gd name="T22" fmla="*/ 317 w 322"/>
              <a:gd name="T23" fmla="*/ 2 h 86"/>
              <a:gd name="T24" fmla="*/ 315 w 322"/>
              <a:gd name="T25" fmla="*/ 2 h 86"/>
              <a:gd name="T26" fmla="*/ 314 w 322"/>
              <a:gd name="T27" fmla="*/ 3 h 86"/>
              <a:gd name="T28" fmla="*/ 310 w 322"/>
              <a:gd name="T29" fmla="*/ 6 h 86"/>
              <a:gd name="T30" fmla="*/ 302 w 322"/>
              <a:gd name="T31" fmla="*/ 2 h 86"/>
              <a:gd name="T32" fmla="*/ 300 w 322"/>
              <a:gd name="T33" fmla="*/ 0 h 86"/>
              <a:gd name="T34" fmla="*/ 299 w 322"/>
              <a:gd name="T3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22" h="86">
                <a:moveTo>
                  <a:pt x="19" y="67"/>
                </a:moveTo>
                <a:lnTo>
                  <a:pt x="18" y="67"/>
                </a:lnTo>
                <a:lnTo>
                  <a:pt x="17" y="69"/>
                </a:lnTo>
                <a:lnTo>
                  <a:pt x="15" y="69"/>
                </a:lnTo>
                <a:lnTo>
                  <a:pt x="14" y="71"/>
                </a:lnTo>
                <a:lnTo>
                  <a:pt x="10" y="75"/>
                </a:lnTo>
                <a:lnTo>
                  <a:pt x="4" y="80"/>
                </a:lnTo>
                <a:lnTo>
                  <a:pt x="3" y="82"/>
                </a:lnTo>
                <a:lnTo>
                  <a:pt x="0" y="84"/>
                </a:lnTo>
                <a:lnTo>
                  <a:pt x="2" y="86"/>
                </a:lnTo>
                <a:moveTo>
                  <a:pt x="322" y="2"/>
                </a:moveTo>
                <a:lnTo>
                  <a:pt x="317" y="2"/>
                </a:lnTo>
                <a:lnTo>
                  <a:pt x="315" y="2"/>
                </a:lnTo>
                <a:lnTo>
                  <a:pt x="314" y="3"/>
                </a:lnTo>
                <a:lnTo>
                  <a:pt x="310" y="6"/>
                </a:lnTo>
                <a:lnTo>
                  <a:pt x="302" y="2"/>
                </a:lnTo>
                <a:lnTo>
                  <a:pt x="300" y="0"/>
                </a:lnTo>
                <a:lnTo>
                  <a:pt x="29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6" name="Freeform 981"/>
          <p:cNvSpPr>
            <a:spLocks noEditPoints="1"/>
          </p:cNvSpPr>
          <p:nvPr/>
        </p:nvSpPr>
        <p:spPr bwMode="auto">
          <a:xfrm>
            <a:off x="4168775" y="5534026"/>
            <a:ext cx="811213" cy="163513"/>
          </a:xfrm>
          <a:custGeom>
            <a:avLst/>
            <a:gdLst>
              <a:gd name="T0" fmla="*/ 507 w 511"/>
              <a:gd name="T1" fmla="*/ 92 h 103"/>
              <a:gd name="T2" fmla="*/ 510 w 511"/>
              <a:gd name="T3" fmla="*/ 96 h 103"/>
              <a:gd name="T4" fmla="*/ 510 w 511"/>
              <a:gd name="T5" fmla="*/ 99 h 103"/>
              <a:gd name="T6" fmla="*/ 510 w 511"/>
              <a:gd name="T7" fmla="*/ 100 h 103"/>
              <a:gd name="T8" fmla="*/ 511 w 511"/>
              <a:gd name="T9" fmla="*/ 102 h 103"/>
              <a:gd name="T10" fmla="*/ 511 w 511"/>
              <a:gd name="T11" fmla="*/ 103 h 103"/>
              <a:gd name="T12" fmla="*/ 0 w 511"/>
              <a:gd name="T13" fmla="*/ 0 h 103"/>
              <a:gd name="T14" fmla="*/ 5 w 511"/>
              <a:gd name="T15" fmla="*/ 2 h 103"/>
              <a:gd name="T16" fmla="*/ 5 w 511"/>
              <a:gd name="T17" fmla="*/ 5 h 103"/>
              <a:gd name="T18" fmla="*/ 8 w 511"/>
              <a:gd name="T19" fmla="*/ 10 h 103"/>
              <a:gd name="T20" fmla="*/ 12 w 511"/>
              <a:gd name="T21" fmla="*/ 19 h 103"/>
              <a:gd name="T22" fmla="*/ 16 w 511"/>
              <a:gd name="T23" fmla="*/ 19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1" h="103">
                <a:moveTo>
                  <a:pt x="507" y="92"/>
                </a:moveTo>
                <a:lnTo>
                  <a:pt x="510" y="96"/>
                </a:lnTo>
                <a:lnTo>
                  <a:pt x="510" y="99"/>
                </a:lnTo>
                <a:lnTo>
                  <a:pt x="510" y="100"/>
                </a:lnTo>
                <a:lnTo>
                  <a:pt x="511" y="102"/>
                </a:lnTo>
                <a:lnTo>
                  <a:pt x="511" y="103"/>
                </a:lnTo>
                <a:moveTo>
                  <a:pt x="0" y="0"/>
                </a:moveTo>
                <a:lnTo>
                  <a:pt x="5" y="2"/>
                </a:lnTo>
                <a:lnTo>
                  <a:pt x="5" y="5"/>
                </a:lnTo>
                <a:lnTo>
                  <a:pt x="8" y="10"/>
                </a:lnTo>
                <a:lnTo>
                  <a:pt x="12" y="19"/>
                </a:lnTo>
                <a:lnTo>
                  <a:pt x="16" y="1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7" name="Freeform 982"/>
          <p:cNvSpPr>
            <a:spLocks/>
          </p:cNvSpPr>
          <p:nvPr/>
        </p:nvSpPr>
        <p:spPr bwMode="auto">
          <a:xfrm>
            <a:off x="5184775" y="5087938"/>
            <a:ext cx="42863" cy="95250"/>
          </a:xfrm>
          <a:custGeom>
            <a:avLst/>
            <a:gdLst>
              <a:gd name="T0" fmla="*/ 4 w 27"/>
              <a:gd name="T1" fmla="*/ 0 h 60"/>
              <a:gd name="T2" fmla="*/ 6 w 27"/>
              <a:gd name="T3" fmla="*/ 5 h 60"/>
              <a:gd name="T4" fmla="*/ 6 w 27"/>
              <a:gd name="T5" fmla="*/ 6 h 60"/>
              <a:gd name="T6" fmla="*/ 1 w 27"/>
              <a:gd name="T7" fmla="*/ 11 h 60"/>
              <a:gd name="T8" fmla="*/ 1 w 27"/>
              <a:gd name="T9" fmla="*/ 12 h 60"/>
              <a:gd name="T10" fmla="*/ 0 w 27"/>
              <a:gd name="T11" fmla="*/ 17 h 60"/>
              <a:gd name="T12" fmla="*/ 0 w 27"/>
              <a:gd name="T13" fmla="*/ 28 h 60"/>
              <a:gd name="T14" fmla="*/ 1 w 27"/>
              <a:gd name="T15" fmla="*/ 34 h 60"/>
              <a:gd name="T16" fmla="*/ 1 w 27"/>
              <a:gd name="T17" fmla="*/ 35 h 60"/>
              <a:gd name="T18" fmla="*/ 4 w 27"/>
              <a:gd name="T19" fmla="*/ 39 h 60"/>
              <a:gd name="T20" fmla="*/ 11 w 27"/>
              <a:gd name="T21" fmla="*/ 43 h 60"/>
              <a:gd name="T22" fmla="*/ 17 w 27"/>
              <a:gd name="T23" fmla="*/ 51 h 60"/>
              <a:gd name="T24" fmla="*/ 21 w 27"/>
              <a:gd name="T25" fmla="*/ 56 h 60"/>
              <a:gd name="T26" fmla="*/ 27 w 27"/>
              <a:gd name="T2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60">
                <a:moveTo>
                  <a:pt x="4" y="0"/>
                </a:moveTo>
                <a:lnTo>
                  <a:pt x="6" y="5"/>
                </a:lnTo>
                <a:lnTo>
                  <a:pt x="6" y="6"/>
                </a:lnTo>
                <a:lnTo>
                  <a:pt x="1" y="11"/>
                </a:lnTo>
                <a:lnTo>
                  <a:pt x="1" y="12"/>
                </a:lnTo>
                <a:lnTo>
                  <a:pt x="0" y="17"/>
                </a:lnTo>
                <a:lnTo>
                  <a:pt x="0" y="28"/>
                </a:lnTo>
                <a:lnTo>
                  <a:pt x="1" y="34"/>
                </a:lnTo>
                <a:lnTo>
                  <a:pt x="1" y="35"/>
                </a:lnTo>
                <a:lnTo>
                  <a:pt x="4" y="39"/>
                </a:lnTo>
                <a:lnTo>
                  <a:pt x="11" y="43"/>
                </a:lnTo>
                <a:lnTo>
                  <a:pt x="17" y="51"/>
                </a:lnTo>
                <a:lnTo>
                  <a:pt x="21" y="56"/>
                </a:lnTo>
                <a:lnTo>
                  <a:pt x="27" y="6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8" name="Freeform 983"/>
          <p:cNvSpPr>
            <a:spLocks/>
          </p:cNvSpPr>
          <p:nvPr/>
        </p:nvSpPr>
        <p:spPr bwMode="auto">
          <a:xfrm>
            <a:off x="4260850" y="4832351"/>
            <a:ext cx="23813" cy="34925"/>
          </a:xfrm>
          <a:custGeom>
            <a:avLst/>
            <a:gdLst>
              <a:gd name="T0" fmla="*/ 0 w 15"/>
              <a:gd name="T1" fmla="*/ 0 h 22"/>
              <a:gd name="T2" fmla="*/ 6 w 15"/>
              <a:gd name="T3" fmla="*/ 1 h 22"/>
              <a:gd name="T4" fmla="*/ 7 w 15"/>
              <a:gd name="T5" fmla="*/ 4 h 22"/>
              <a:gd name="T6" fmla="*/ 11 w 15"/>
              <a:gd name="T7" fmla="*/ 8 h 22"/>
              <a:gd name="T8" fmla="*/ 11 w 15"/>
              <a:gd name="T9" fmla="*/ 12 h 22"/>
              <a:gd name="T10" fmla="*/ 15 w 15"/>
              <a:gd name="T11" fmla="*/ 13 h 22"/>
              <a:gd name="T12" fmla="*/ 13 w 15"/>
              <a:gd name="T13" fmla="*/ 19 h 22"/>
              <a:gd name="T14" fmla="*/ 13 w 15"/>
              <a:gd name="T15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22">
                <a:moveTo>
                  <a:pt x="0" y="0"/>
                </a:moveTo>
                <a:lnTo>
                  <a:pt x="6" y="1"/>
                </a:lnTo>
                <a:lnTo>
                  <a:pt x="7" y="4"/>
                </a:lnTo>
                <a:lnTo>
                  <a:pt x="11" y="8"/>
                </a:lnTo>
                <a:lnTo>
                  <a:pt x="11" y="12"/>
                </a:lnTo>
                <a:lnTo>
                  <a:pt x="15" y="13"/>
                </a:lnTo>
                <a:lnTo>
                  <a:pt x="13" y="19"/>
                </a:lnTo>
                <a:lnTo>
                  <a:pt x="13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9" name="Freeform 984"/>
          <p:cNvSpPr>
            <a:spLocks/>
          </p:cNvSpPr>
          <p:nvPr/>
        </p:nvSpPr>
        <p:spPr bwMode="auto">
          <a:xfrm>
            <a:off x="7304088" y="1108076"/>
            <a:ext cx="153988" cy="225425"/>
          </a:xfrm>
          <a:custGeom>
            <a:avLst/>
            <a:gdLst>
              <a:gd name="T0" fmla="*/ 0 w 97"/>
              <a:gd name="T1" fmla="*/ 142 h 142"/>
              <a:gd name="T2" fmla="*/ 3 w 97"/>
              <a:gd name="T3" fmla="*/ 139 h 142"/>
              <a:gd name="T4" fmla="*/ 6 w 97"/>
              <a:gd name="T5" fmla="*/ 135 h 142"/>
              <a:gd name="T6" fmla="*/ 13 w 97"/>
              <a:gd name="T7" fmla="*/ 137 h 142"/>
              <a:gd name="T8" fmla="*/ 14 w 97"/>
              <a:gd name="T9" fmla="*/ 137 h 142"/>
              <a:gd name="T10" fmla="*/ 17 w 97"/>
              <a:gd name="T11" fmla="*/ 138 h 142"/>
              <a:gd name="T12" fmla="*/ 18 w 97"/>
              <a:gd name="T13" fmla="*/ 138 h 142"/>
              <a:gd name="T14" fmla="*/ 22 w 97"/>
              <a:gd name="T15" fmla="*/ 134 h 142"/>
              <a:gd name="T16" fmla="*/ 28 w 97"/>
              <a:gd name="T17" fmla="*/ 126 h 142"/>
              <a:gd name="T18" fmla="*/ 28 w 97"/>
              <a:gd name="T19" fmla="*/ 120 h 142"/>
              <a:gd name="T20" fmla="*/ 29 w 97"/>
              <a:gd name="T21" fmla="*/ 116 h 142"/>
              <a:gd name="T22" fmla="*/ 24 w 97"/>
              <a:gd name="T23" fmla="*/ 105 h 142"/>
              <a:gd name="T24" fmla="*/ 24 w 97"/>
              <a:gd name="T25" fmla="*/ 100 h 142"/>
              <a:gd name="T26" fmla="*/ 24 w 97"/>
              <a:gd name="T27" fmla="*/ 98 h 142"/>
              <a:gd name="T28" fmla="*/ 25 w 97"/>
              <a:gd name="T29" fmla="*/ 97 h 142"/>
              <a:gd name="T30" fmla="*/ 29 w 97"/>
              <a:gd name="T31" fmla="*/ 92 h 142"/>
              <a:gd name="T32" fmla="*/ 34 w 97"/>
              <a:gd name="T33" fmla="*/ 88 h 142"/>
              <a:gd name="T34" fmla="*/ 43 w 97"/>
              <a:gd name="T35" fmla="*/ 78 h 142"/>
              <a:gd name="T36" fmla="*/ 47 w 97"/>
              <a:gd name="T37" fmla="*/ 75 h 142"/>
              <a:gd name="T38" fmla="*/ 48 w 97"/>
              <a:gd name="T39" fmla="*/ 75 h 142"/>
              <a:gd name="T40" fmla="*/ 52 w 97"/>
              <a:gd name="T41" fmla="*/ 75 h 142"/>
              <a:gd name="T42" fmla="*/ 54 w 97"/>
              <a:gd name="T43" fmla="*/ 75 h 142"/>
              <a:gd name="T44" fmla="*/ 62 w 97"/>
              <a:gd name="T45" fmla="*/ 71 h 142"/>
              <a:gd name="T46" fmla="*/ 64 w 97"/>
              <a:gd name="T47" fmla="*/ 71 h 142"/>
              <a:gd name="T48" fmla="*/ 67 w 97"/>
              <a:gd name="T49" fmla="*/ 68 h 142"/>
              <a:gd name="T50" fmla="*/ 67 w 97"/>
              <a:gd name="T51" fmla="*/ 45 h 142"/>
              <a:gd name="T52" fmla="*/ 69 w 97"/>
              <a:gd name="T53" fmla="*/ 43 h 142"/>
              <a:gd name="T54" fmla="*/ 74 w 97"/>
              <a:gd name="T55" fmla="*/ 37 h 142"/>
              <a:gd name="T56" fmla="*/ 79 w 97"/>
              <a:gd name="T57" fmla="*/ 32 h 142"/>
              <a:gd name="T58" fmla="*/ 86 w 97"/>
              <a:gd name="T59" fmla="*/ 25 h 142"/>
              <a:gd name="T60" fmla="*/ 86 w 97"/>
              <a:gd name="T61" fmla="*/ 21 h 142"/>
              <a:gd name="T62" fmla="*/ 89 w 97"/>
              <a:gd name="T63" fmla="*/ 18 h 142"/>
              <a:gd name="T64" fmla="*/ 93 w 97"/>
              <a:gd name="T65" fmla="*/ 14 h 142"/>
              <a:gd name="T66" fmla="*/ 97 w 97"/>
              <a:gd name="T67" fmla="*/ 4 h 142"/>
              <a:gd name="T68" fmla="*/ 97 w 97"/>
              <a:gd name="T69" fmla="*/ 0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7" h="142">
                <a:moveTo>
                  <a:pt x="0" y="142"/>
                </a:moveTo>
                <a:lnTo>
                  <a:pt x="3" y="139"/>
                </a:lnTo>
                <a:lnTo>
                  <a:pt x="6" y="135"/>
                </a:lnTo>
                <a:lnTo>
                  <a:pt x="13" y="137"/>
                </a:lnTo>
                <a:lnTo>
                  <a:pt x="14" y="137"/>
                </a:lnTo>
                <a:lnTo>
                  <a:pt x="17" y="138"/>
                </a:lnTo>
                <a:lnTo>
                  <a:pt x="18" y="138"/>
                </a:lnTo>
                <a:lnTo>
                  <a:pt x="22" y="134"/>
                </a:lnTo>
                <a:lnTo>
                  <a:pt x="28" y="126"/>
                </a:lnTo>
                <a:lnTo>
                  <a:pt x="28" y="120"/>
                </a:lnTo>
                <a:lnTo>
                  <a:pt x="29" y="116"/>
                </a:lnTo>
                <a:lnTo>
                  <a:pt x="24" y="105"/>
                </a:lnTo>
                <a:lnTo>
                  <a:pt x="24" y="100"/>
                </a:lnTo>
                <a:lnTo>
                  <a:pt x="24" y="98"/>
                </a:lnTo>
                <a:lnTo>
                  <a:pt x="25" y="97"/>
                </a:lnTo>
                <a:lnTo>
                  <a:pt x="29" y="92"/>
                </a:lnTo>
                <a:lnTo>
                  <a:pt x="34" y="88"/>
                </a:lnTo>
                <a:lnTo>
                  <a:pt x="43" y="78"/>
                </a:lnTo>
                <a:lnTo>
                  <a:pt x="47" y="75"/>
                </a:lnTo>
                <a:lnTo>
                  <a:pt x="48" y="75"/>
                </a:lnTo>
                <a:lnTo>
                  <a:pt x="52" y="75"/>
                </a:lnTo>
                <a:lnTo>
                  <a:pt x="54" y="75"/>
                </a:lnTo>
                <a:lnTo>
                  <a:pt x="62" y="71"/>
                </a:lnTo>
                <a:lnTo>
                  <a:pt x="64" y="71"/>
                </a:lnTo>
                <a:lnTo>
                  <a:pt x="67" y="68"/>
                </a:lnTo>
                <a:lnTo>
                  <a:pt x="67" y="45"/>
                </a:lnTo>
                <a:lnTo>
                  <a:pt x="69" y="43"/>
                </a:lnTo>
                <a:lnTo>
                  <a:pt x="74" y="37"/>
                </a:lnTo>
                <a:lnTo>
                  <a:pt x="79" y="32"/>
                </a:lnTo>
                <a:lnTo>
                  <a:pt x="86" y="25"/>
                </a:lnTo>
                <a:lnTo>
                  <a:pt x="86" y="21"/>
                </a:lnTo>
                <a:lnTo>
                  <a:pt x="89" y="18"/>
                </a:lnTo>
                <a:lnTo>
                  <a:pt x="93" y="14"/>
                </a:lnTo>
                <a:lnTo>
                  <a:pt x="97" y="4"/>
                </a:lnTo>
                <a:lnTo>
                  <a:pt x="97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0" name="Freeform 985"/>
          <p:cNvSpPr>
            <a:spLocks noEditPoints="1"/>
          </p:cNvSpPr>
          <p:nvPr/>
        </p:nvSpPr>
        <p:spPr bwMode="auto">
          <a:xfrm>
            <a:off x="4632325" y="1274763"/>
            <a:ext cx="3575050" cy="3076575"/>
          </a:xfrm>
          <a:custGeom>
            <a:avLst/>
            <a:gdLst>
              <a:gd name="T0" fmla="*/ 2252 w 2252"/>
              <a:gd name="T1" fmla="*/ 2 h 1938"/>
              <a:gd name="T2" fmla="*/ 2250 w 2252"/>
              <a:gd name="T3" fmla="*/ 2 h 1938"/>
              <a:gd name="T4" fmla="*/ 2244 w 2252"/>
              <a:gd name="T5" fmla="*/ 0 h 1938"/>
              <a:gd name="T6" fmla="*/ 2241 w 2252"/>
              <a:gd name="T7" fmla="*/ 2 h 1938"/>
              <a:gd name="T8" fmla="*/ 2239 w 2252"/>
              <a:gd name="T9" fmla="*/ 2 h 1938"/>
              <a:gd name="T10" fmla="*/ 2239 w 2252"/>
              <a:gd name="T11" fmla="*/ 3 h 1938"/>
              <a:gd name="T12" fmla="*/ 2237 w 2252"/>
              <a:gd name="T13" fmla="*/ 3 h 1938"/>
              <a:gd name="T14" fmla="*/ 2236 w 2252"/>
              <a:gd name="T15" fmla="*/ 7 h 1938"/>
              <a:gd name="T16" fmla="*/ 2236 w 2252"/>
              <a:gd name="T17" fmla="*/ 8 h 1938"/>
              <a:gd name="T18" fmla="*/ 2232 w 2252"/>
              <a:gd name="T19" fmla="*/ 11 h 1938"/>
              <a:gd name="T20" fmla="*/ 0 w 2252"/>
              <a:gd name="T21" fmla="*/ 1937 h 1938"/>
              <a:gd name="T22" fmla="*/ 0 w 2252"/>
              <a:gd name="T23" fmla="*/ 1938 h 1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2" h="1938">
                <a:moveTo>
                  <a:pt x="2252" y="2"/>
                </a:moveTo>
                <a:lnTo>
                  <a:pt x="2250" y="2"/>
                </a:lnTo>
                <a:lnTo>
                  <a:pt x="2244" y="0"/>
                </a:lnTo>
                <a:lnTo>
                  <a:pt x="2241" y="2"/>
                </a:lnTo>
                <a:lnTo>
                  <a:pt x="2239" y="2"/>
                </a:lnTo>
                <a:lnTo>
                  <a:pt x="2239" y="3"/>
                </a:lnTo>
                <a:lnTo>
                  <a:pt x="2237" y="3"/>
                </a:lnTo>
                <a:lnTo>
                  <a:pt x="2236" y="7"/>
                </a:lnTo>
                <a:lnTo>
                  <a:pt x="2236" y="8"/>
                </a:lnTo>
                <a:lnTo>
                  <a:pt x="2232" y="11"/>
                </a:lnTo>
                <a:moveTo>
                  <a:pt x="0" y="1937"/>
                </a:moveTo>
                <a:lnTo>
                  <a:pt x="0" y="193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1" name="Freeform 986"/>
          <p:cNvSpPr>
            <a:spLocks/>
          </p:cNvSpPr>
          <p:nvPr/>
        </p:nvSpPr>
        <p:spPr bwMode="auto">
          <a:xfrm>
            <a:off x="4873625" y="5248276"/>
            <a:ext cx="139700" cy="187325"/>
          </a:xfrm>
          <a:custGeom>
            <a:avLst/>
            <a:gdLst>
              <a:gd name="T0" fmla="*/ 0 w 88"/>
              <a:gd name="T1" fmla="*/ 2 h 118"/>
              <a:gd name="T2" fmla="*/ 3 w 88"/>
              <a:gd name="T3" fmla="*/ 0 h 118"/>
              <a:gd name="T4" fmla="*/ 7 w 88"/>
              <a:gd name="T5" fmla="*/ 2 h 118"/>
              <a:gd name="T6" fmla="*/ 11 w 88"/>
              <a:gd name="T7" fmla="*/ 5 h 118"/>
              <a:gd name="T8" fmla="*/ 14 w 88"/>
              <a:gd name="T9" fmla="*/ 9 h 118"/>
              <a:gd name="T10" fmla="*/ 14 w 88"/>
              <a:gd name="T11" fmla="*/ 13 h 118"/>
              <a:gd name="T12" fmla="*/ 13 w 88"/>
              <a:gd name="T13" fmla="*/ 16 h 118"/>
              <a:gd name="T14" fmla="*/ 13 w 88"/>
              <a:gd name="T15" fmla="*/ 19 h 118"/>
              <a:gd name="T16" fmla="*/ 11 w 88"/>
              <a:gd name="T17" fmla="*/ 20 h 118"/>
              <a:gd name="T18" fmla="*/ 11 w 88"/>
              <a:gd name="T19" fmla="*/ 28 h 118"/>
              <a:gd name="T20" fmla="*/ 14 w 88"/>
              <a:gd name="T21" fmla="*/ 38 h 118"/>
              <a:gd name="T22" fmla="*/ 20 w 88"/>
              <a:gd name="T23" fmla="*/ 51 h 118"/>
              <a:gd name="T24" fmla="*/ 22 w 88"/>
              <a:gd name="T25" fmla="*/ 60 h 118"/>
              <a:gd name="T26" fmla="*/ 25 w 88"/>
              <a:gd name="T27" fmla="*/ 62 h 118"/>
              <a:gd name="T28" fmla="*/ 33 w 88"/>
              <a:gd name="T29" fmla="*/ 69 h 118"/>
              <a:gd name="T30" fmla="*/ 35 w 88"/>
              <a:gd name="T31" fmla="*/ 72 h 118"/>
              <a:gd name="T32" fmla="*/ 39 w 88"/>
              <a:gd name="T33" fmla="*/ 76 h 118"/>
              <a:gd name="T34" fmla="*/ 41 w 88"/>
              <a:gd name="T35" fmla="*/ 79 h 118"/>
              <a:gd name="T36" fmla="*/ 43 w 88"/>
              <a:gd name="T37" fmla="*/ 80 h 118"/>
              <a:gd name="T38" fmla="*/ 50 w 88"/>
              <a:gd name="T39" fmla="*/ 80 h 118"/>
              <a:gd name="T40" fmla="*/ 52 w 88"/>
              <a:gd name="T41" fmla="*/ 80 h 118"/>
              <a:gd name="T42" fmla="*/ 55 w 88"/>
              <a:gd name="T43" fmla="*/ 79 h 118"/>
              <a:gd name="T44" fmla="*/ 56 w 88"/>
              <a:gd name="T45" fmla="*/ 79 h 118"/>
              <a:gd name="T46" fmla="*/ 63 w 88"/>
              <a:gd name="T47" fmla="*/ 88 h 118"/>
              <a:gd name="T48" fmla="*/ 66 w 88"/>
              <a:gd name="T49" fmla="*/ 90 h 118"/>
              <a:gd name="T50" fmla="*/ 69 w 88"/>
              <a:gd name="T51" fmla="*/ 91 h 118"/>
              <a:gd name="T52" fmla="*/ 70 w 88"/>
              <a:gd name="T53" fmla="*/ 91 h 118"/>
              <a:gd name="T54" fmla="*/ 71 w 88"/>
              <a:gd name="T55" fmla="*/ 91 h 118"/>
              <a:gd name="T56" fmla="*/ 76 w 88"/>
              <a:gd name="T57" fmla="*/ 92 h 118"/>
              <a:gd name="T58" fmla="*/ 81 w 88"/>
              <a:gd name="T59" fmla="*/ 94 h 118"/>
              <a:gd name="T60" fmla="*/ 84 w 88"/>
              <a:gd name="T61" fmla="*/ 100 h 118"/>
              <a:gd name="T62" fmla="*/ 85 w 88"/>
              <a:gd name="T63" fmla="*/ 110 h 118"/>
              <a:gd name="T64" fmla="*/ 86 w 88"/>
              <a:gd name="T65" fmla="*/ 113 h 118"/>
              <a:gd name="T66" fmla="*/ 88 w 88"/>
              <a:gd name="T67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118">
                <a:moveTo>
                  <a:pt x="0" y="2"/>
                </a:moveTo>
                <a:lnTo>
                  <a:pt x="3" y="0"/>
                </a:lnTo>
                <a:lnTo>
                  <a:pt x="7" y="2"/>
                </a:lnTo>
                <a:lnTo>
                  <a:pt x="11" y="5"/>
                </a:lnTo>
                <a:lnTo>
                  <a:pt x="14" y="9"/>
                </a:lnTo>
                <a:lnTo>
                  <a:pt x="14" y="13"/>
                </a:lnTo>
                <a:lnTo>
                  <a:pt x="13" y="16"/>
                </a:lnTo>
                <a:lnTo>
                  <a:pt x="13" y="19"/>
                </a:lnTo>
                <a:lnTo>
                  <a:pt x="11" y="20"/>
                </a:lnTo>
                <a:lnTo>
                  <a:pt x="11" y="28"/>
                </a:lnTo>
                <a:lnTo>
                  <a:pt x="14" y="38"/>
                </a:lnTo>
                <a:lnTo>
                  <a:pt x="20" y="51"/>
                </a:lnTo>
                <a:lnTo>
                  <a:pt x="22" y="60"/>
                </a:lnTo>
                <a:lnTo>
                  <a:pt x="25" y="62"/>
                </a:lnTo>
                <a:lnTo>
                  <a:pt x="33" y="69"/>
                </a:lnTo>
                <a:lnTo>
                  <a:pt x="35" y="72"/>
                </a:lnTo>
                <a:lnTo>
                  <a:pt x="39" y="76"/>
                </a:lnTo>
                <a:lnTo>
                  <a:pt x="41" y="79"/>
                </a:lnTo>
                <a:lnTo>
                  <a:pt x="43" y="80"/>
                </a:lnTo>
                <a:lnTo>
                  <a:pt x="50" y="80"/>
                </a:lnTo>
                <a:lnTo>
                  <a:pt x="52" y="80"/>
                </a:lnTo>
                <a:lnTo>
                  <a:pt x="55" y="79"/>
                </a:lnTo>
                <a:lnTo>
                  <a:pt x="56" y="79"/>
                </a:lnTo>
                <a:lnTo>
                  <a:pt x="63" y="88"/>
                </a:lnTo>
                <a:lnTo>
                  <a:pt x="66" y="90"/>
                </a:lnTo>
                <a:lnTo>
                  <a:pt x="69" y="91"/>
                </a:lnTo>
                <a:lnTo>
                  <a:pt x="70" y="91"/>
                </a:lnTo>
                <a:lnTo>
                  <a:pt x="71" y="91"/>
                </a:lnTo>
                <a:lnTo>
                  <a:pt x="76" y="92"/>
                </a:lnTo>
                <a:lnTo>
                  <a:pt x="81" y="94"/>
                </a:lnTo>
                <a:lnTo>
                  <a:pt x="84" y="100"/>
                </a:lnTo>
                <a:lnTo>
                  <a:pt x="85" y="110"/>
                </a:lnTo>
                <a:lnTo>
                  <a:pt x="86" y="113"/>
                </a:lnTo>
                <a:lnTo>
                  <a:pt x="88" y="1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2" name="Freeform 987"/>
          <p:cNvSpPr>
            <a:spLocks noEditPoints="1"/>
          </p:cNvSpPr>
          <p:nvPr/>
        </p:nvSpPr>
        <p:spPr bwMode="auto">
          <a:xfrm>
            <a:off x="5214938" y="1257301"/>
            <a:ext cx="2451100" cy="4440238"/>
          </a:xfrm>
          <a:custGeom>
            <a:avLst/>
            <a:gdLst>
              <a:gd name="T0" fmla="*/ 7 w 1544"/>
              <a:gd name="T1" fmla="*/ 2788 h 2797"/>
              <a:gd name="T2" fmla="*/ 7 w 1544"/>
              <a:gd name="T3" fmla="*/ 2789 h 2797"/>
              <a:gd name="T4" fmla="*/ 0 w 1544"/>
              <a:gd name="T5" fmla="*/ 2796 h 2797"/>
              <a:gd name="T6" fmla="*/ 0 w 1544"/>
              <a:gd name="T7" fmla="*/ 2797 h 2797"/>
              <a:gd name="T8" fmla="*/ 1470 w 1544"/>
              <a:gd name="T9" fmla="*/ 0 h 2797"/>
              <a:gd name="T10" fmla="*/ 1470 w 1544"/>
              <a:gd name="T11" fmla="*/ 3 h 2797"/>
              <a:gd name="T12" fmla="*/ 1472 w 1544"/>
              <a:gd name="T13" fmla="*/ 6 h 2797"/>
              <a:gd name="T14" fmla="*/ 1472 w 1544"/>
              <a:gd name="T15" fmla="*/ 10 h 2797"/>
              <a:gd name="T16" fmla="*/ 1470 w 1544"/>
              <a:gd name="T17" fmla="*/ 14 h 2797"/>
              <a:gd name="T18" fmla="*/ 1472 w 1544"/>
              <a:gd name="T19" fmla="*/ 21 h 2797"/>
              <a:gd name="T20" fmla="*/ 1476 w 1544"/>
              <a:gd name="T21" fmla="*/ 29 h 2797"/>
              <a:gd name="T22" fmla="*/ 1479 w 1544"/>
              <a:gd name="T23" fmla="*/ 40 h 2797"/>
              <a:gd name="T24" fmla="*/ 1487 w 1544"/>
              <a:gd name="T25" fmla="*/ 49 h 2797"/>
              <a:gd name="T26" fmla="*/ 1491 w 1544"/>
              <a:gd name="T27" fmla="*/ 54 h 2797"/>
              <a:gd name="T28" fmla="*/ 1495 w 1544"/>
              <a:gd name="T29" fmla="*/ 55 h 2797"/>
              <a:gd name="T30" fmla="*/ 1499 w 1544"/>
              <a:gd name="T31" fmla="*/ 59 h 2797"/>
              <a:gd name="T32" fmla="*/ 1501 w 1544"/>
              <a:gd name="T33" fmla="*/ 63 h 2797"/>
              <a:gd name="T34" fmla="*/ 1501 w 1544"/>
              <a:gd name="T35" fmla="*/ 71 h 2797"/>
              <a:gd name="T36" fmla="*/ 1503 w 1544"/>
              <a:gd name="T37" fmla="*/ 73 h 2797"/>
              <a:gd name="T38" fmla="*/ 1506 w 1544"/>
              <a:gd name="T39" fmla="*/ 74 h 2797"/>
              <a:gd name="T40" fmla="*/ 1507 w 1544"/>
              <a:gd name="T41" fmla="*/ 79 h 2797"/>
              <a:gd name="T42" fmla="*/ 1511 w 1544"/>
              <a:gd name="T43" fmla="*/ 88 h 2797"/>
              <a:gd name="T44" fmla="*/ 1520 w 1544"/>
              <a:gd name="T45" fmla="*/ 109 h 2797"/>
              <a:gd name="T46" fmla="*/ 1525 w 1544"/>
              <a:gd name="T47" fmla="*/ 118 h 2797"/>
              <a:gd name="T48" fmla="*/ 1536 w 1544"/>
              <a:gd name="T49" fmla="*/ 127 h 2797"/>
              <a:gd name="T50" fmla="*/ 1539 w 1544"/>
              <a:gd name="T51" fmla="*/ 131 h 2797"/>
              <a:gd name="T52" fmla="*/ 1540 w 1544"/>
              <a:gd name="T53" fmla="*/ 137 h 2797"/>
              <a:gd name="T54" fmla="*/ 1544 w 1544"/>
              <a:gd name="T55" fmla="*/ 141 h 2797"/>
              <a:gd name="T56" fmla="*/ 1544 w 1544"/>
              <a:gd name="T57" fmla="*/ 144 h 27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544" h="2797">
                <a:moveTo>
                  <a:pt x="7" y="2788"/>
                </a:moveTo>
                <a:lnTo>
                  <a:pt x="7" y="2789"/>
                </a:lnTo>
                <a:lnTo>
                  <a:pt x="0" y="2796"/>
                </a:lnTo>
                <a:lnTo>
                  <a:pt x="0" y="2797"/>
                </a:lnTo>
                <a:moveTo>
                  <a:pt x="1470" y="0"/>
                </a:moveTo>
                <a:lnTo>
                  <a:pt x="1470" y="3"/>
                </a:lnTo>
                <a:lnTo>
                  <a:pt x="1472" y="6"/>
                </a:lnTo>
                <a:lnTo>
                  <a:pt x="1472" y="10"/>
                </a:lnTo>
                <a:lnTo>
                  <a:pt x="1470" y="14"/>
                </a:lnTo>
                <a:lnTo>
                  <a:pt x="1472" y="21"/>
                </a:lnTo>
                <a:lnTo>
                  <a:pt x="1476" y="29"/>
                </a:lnTo>
                <a:lnTo>
                  <a:pt x="1479" y="40"/>
                </a:lnTo>
                <a:lnTo>
                  <a:pt x="1487" y="49"/>
                </a:lnTo>
                <a:lnTo>
                  <a:pt x="1491" y="54"/>
                </a:lnTo>
                <a:lnTo>
                  <a:pt x="1495" y="55"/>
                </a:lnTo>
                <a:lnTo>
                  <a:pt x="1499" y="59"/>
                </a:lnTo>
                <a:lnTo>
                  <a:pt x="1501" y="63"/>
                </a:lnTo>
                <a:lnTo>
                  <a:pt x="1501" y="71"/>
                </a:lnTo>
                <a:lnTo>
                  <a:pt x="1503" y="73"/>
                </a:lnTo>
                <a:lnTo>
                  <a:pt x="1506" y="74"/>
                </a:lnTo>
                <a:lnTo>
                  <a:pt x="1507" y="79"/>
                </a:lnTo>
                <a:lnTo>
                  <a:pt x="1511" y="88"/>
                </a:lnTo>
                <a:lnTo>
                  <a:pt x="1520" y="109"/>
                </a:lnTo>
                <a:lnTo>
                  <a:pt x="1525" y="118"/>
                </a:lnTo>
                <a:lnTo>
                  <a:pt x="1536" y="127"/>
                </a:lnTo>
                <a:lnTo>
                  <a:pt x="1539" y="131"/>
                </a:lnTo>
                <a:lnTo>
                  <a:pt x="1540" y="137"/>
                </a:lnTo>
                <a:lnTo>
                  <a:pt x="1544" y="141"/>
                </a:lnTo>
                <a:lnTo>
                  <a:pt x="1544" y="14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3" name="Freeform 988"/>
          <p:cNvSpPr>
            <a:spLocks noEditPoints="1"/>
          </p:cNvSpPr>
          <p:nvPr/>
        </p:nvSpPr>
        <p:spPr bwMode="auto">
          <a:xfrm>
            <a:off x="4687888" y="4335463"/>
            <a:ext cx="185738" cy="915988"/>
          </a:xfrm>
          <a:custGeom>
            <a:avLst/>
            <a:gdLst>
              <a:gd name="T0" fmla="*/ 115 w 117"/>
              <a:gd name="T1" fmla="*/ 573 h 577"/>
              <a:gd name="T2" fmla="*/ 117 w 117"/>
              <a:gd name="T3" fmla="*/ 577 h 577"/>
              <a:gd name="T4" fmla="*/ 0 w 117"/>
              <a:gd name="T5" fmla="*/ 6 h 577"/>
              <a:gd name="T6" fmla="*/ 3 w 117"/>
              <a:gd name="T7" fmla="*/ 6 h 577"/>
              <a:gd name="T8" fmla="*/ 4 w 117"/>
              <a:gd name="T9" fmla="*/ 6 h 577"/>
              <a:gd name="T10" fmla="*/ 11 w 117"/>
              <a:gd name="T11" fmla="*/ 5 h 577"/>
              <a:gd name="T12" fmla="*/ 18 w 117"/>
              <a:gd name="T13" fmla="*/ 5 h 577"/>
              <a:gd name="T14" fmla="*/ 21 w 117"/>
              <a:gd name="T15" fmla="*/ 2 h 577"/>
              <a:gd name="T16" fmla="*/ 26 w 117"/>
              <a:gd name="T17" fmla="*/ 0 h 577"/>
              <a:gd name="T18" fmla="*/ 30 w 117"/>
              <a:gd name="T19" fmla="*/ 5 h 577"/>
              <a:gd name="T20" fmla="*/ 36 w 117"/>
              <a:gd name="T21" fmla="*/ 9 h 577"/>
              <a:gd name="T22" fmla="*/ 41 w 117"/>
              <a:gd name="T23" fmla="*/ 15 h 577"/>
              <a:gd name="T24" fmla="*/ 47 w 117"/>
              <a:gd name="T25" fmla="*/ 15 h 577"/>
              <a:gd name="T26" fmla="*/ 55 w 117"/>
              <a:gd name="T27" fmla="*/ 14 h 577"/>
              <a:gd name="T28" fmla="*/ 62 w 117"/>
              <a:gd name="T29" fmla="*/ 15 h 577"/>
              <a:gd name="T30" fmla="*/ 68 w 117"/>
              <a:gd name="T31" fmla="*/ 14 h 577"/>
              <a:gd name="T32" fmla="*/ 74 w 117"/>
              <a:gd name="T33" fmla="*/ 13 h 577"/>
              <a:gd name="T34" fmla="*/ 85 w 117"/>
              <a:gd name="T35" fmla="*/ 20 h 577"/>
              <a:gd name="T36" fmla="*/ 87 w 117"/>
              <a:gd name="T37" fmla="*/ 22 h 577"/>
              <a:gd name="T38" fmla="*/ 87 w 117"/>
              <a:gd name="T39" fmla="*/ 24 h 577"/>
              <a:gd name="T40" fmla="*/ 93 w 117"/>
              <a:gd name="T41" fmla="*/ 26 h 577"/>
              <a:gd name="T42" fmla="*/ 97 w 117"/>
              <a:gd name="T43" fmla="*/ 30 h 577"/>
              <a:gd name="T44" fmla="*/ 100 w 117"/>
              <a:gd name="T45" fmla="*/ 33 h 577"/>
              <a:gd name="T46" fmla="*/ 102 w 117"/>
              <a:gd name="T47" fmla="*/ 39 h 577"/>
              <a:gd name="T48" fmla="*/ 104 w 117"/>
              <a:gd name="T49" fmla="*/ 3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7" h="577">
                <a:moveTo>
                  <a:pt x="115" y="573"/>
                </a:moveTo>
                <a:lnTo>
                  <a:pt x="117" y="577"/>
                </a:lnTo>
                <a:moveTo>
                  <a:pt x="0" y="6"/>
                </a:moveTo>
                <a:lnTo>
                  <a:pt x="3" y="6"/>
                </a:lnTo>
                <a:lnTo>
                  <a:pt x="4" y="6"/>
                </a:lnTo>
                <a:lnTo>
                  <a:pt x="11" y="5"/>
                </a:lnTo>
                <a:lnTo>
                  <a:pt x="18" y="5"/>
                </a:lnTo>
                <a:lnTo>
                  <a:pt x="21" y="2"/>
                </a:lnTo>
                <a:lnTo>
                  <a:pt x="26" y="0"/>
                </a:lnTo>
                <a:lnTo>
                  <a:pt x="30" y="5"/>
                </a:lnTo>
                <a:lnTo>
                  <a:pt x="36" y="9"/>
                </a:lnTo>
                <a:lnTo>
                  <a:pt x="41" y="15"/>
                </a:lnTo>
                <a:lnTo>
                  <a:pt x="47" y="15"/>
                </a:lnTo>
                <a:lnTo>
                  <a:pt x="55" y="14"/>
                </a:lnTo>
                <a:lnTo>
                  <a:pt x="62" y="15"/>
                </a:lnTo>
                <a:lnTo>
                  <a:pt x="68" y="14"/>
                </a:lnTo>
                <a:lnTo>
                  <a:pt x="74" y="13"/>
                </a:lnTo>
                <a:lnTo>
                  <a:pt x="85" y="20"/>
                </a:lnTo>
                <a:lnTo>
                  <a:pt x="87" y="22"/>
                </a:lnTo>
                <a:lnTo>
                  <a:pt x="87" y="24"/>
                </a:lnTo>
                <a:lnTo>
                  <a:pt x="93" y="26"/>
                </a:lnTo>
                <a:lnTo>
                  <a:pt x="97" y="30"/>
                </a:lnTo>
                <a:lnTo>
                  <a:pt x="100" y="33"/>
                </a:lnTo>
                <a:lnTo>
                  <a:pt x="102" y="39"/>
                </a:lnTo>
                <a:lnTo>
                  <a:pt x="104" y="3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4" name="Freeform 989"/>
          <p:cNvSpPr>
            <a:spLocks/>
          </p:cNvSpPr>
          <p:nvPr/>
        </p:nvSpPr>
        <p:spPr bwMode="auto">
          <a:xfrm>
            <a:off x="5448300" y="3998913"/>
            <a:ext cx="12700" cy="3175"/>
          </a:xfrm>
          <a:custGeom>
            <a:avLst/>
            <a:gdLst>
              <a:gd name="T0" fmla="*/ 8 w 8"/>
              <a:gd name="T1" fmla="*/ 0 h 2"/>
              <a:gd name="T2" fmla="*/ 6 w 8"/>
              <a:gd name="T3" fmla="*/ 0 h 2"/>
              <a:gd name="T4" fmla="*/ 0 w 8"/>
              <a:gd name="T5" fmla="*/ 2 h 2"/>
              <a:gd name="T6" fmla="*/ 0 w 8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2">
                <a:moveTo>
                  <a:pt x="8" y="0"/>
                </a:moveTo>
                <a:lnTo>
                  <a:pt x="6" y="0"/>
                </a:lnTo>
                <a:lnTo>
                  <a:pt x="0" y="2"/>
                </a:lnTo>
                <a:lnTo>
                  <a:pt x="0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5" name="Freeform 990"/>
          <p:cNvSpPr>
            <a:spLocks noEditPoints="1"/>
          </p:cNvSpPr>
          <p:nvPr/>
        </p:nvSpPr>
        <p:spPr bwMode="auto">
          <a:xfrm>
            <a:off x="4538663" y="773113"/>
            <a:ext cx="3335338" cy="4705350"/>
          </a:xfrm>
          <a:custGeom>
            <a:avLst/>
            <a:gdLst>
              <a:gd name="T0" fmla="*/ 0 w 2101"/>
              <a:gd name="T1" fmla="*/ 2754 h 2964"/>
              <a:gd name="T2" fmla="*/ 3 w 2101"/>
              <a:gd name="T3" fmla="*/ 2754 h 2964"/>
              <a:gd name="T4" fmla="*/ 5 w 2101"/>
              <a:gd name="T5" fmla="*/ 2753 h 2964"/>
              <a:gd name="T6" fmla="*/ 3 w 2101"/>
              <a:gd name="T7" fmla="*/ 2760 h 2964"/>
              <a:gd name="T8" fmla="*/ 7 w 2101"/>
              <a:gd name="T9" fmla="*/ 2764 h 2964"/>
              <a:gd name="T10" fmla="*/ 8 w 2101"/>
              <a:gd name="T11" fmla="*/ 2768 h 2964"/>
              <a:gd name="T12" fmla="*/ 10 w 2101"/>
              <a:gd name="T13" fmla="*/ 2769 h 2964"/>
              <a:gd name="T14" fmla="*/ 18 w 2101"/>
              <a:gd name="T15" fmla="*/ 2768 h 2964"/>
              <a:gd name="T16" fmla="*/ 20 w 2101"/>
              <a:gd name="T17" fmla="*/ 2768 h 2964"/>
              <a:gd name="T18" fmla="*/ 22 w 2101"/>
              <a:gd name="T19" fmla="*/ 2768 h 2964"/>
              <a:gd name="T20" fmla="*/ 23 w 2101"/>
              <a:gd name="T21" fmla="*/ 2768 h 2964"/>
              <a:gd name="T22" fmla="*/ 491 w 2101"/>
              <a:gd name="T23" fmla="*/ 2964 h 2964"/>
              <a:gd name="T24" fmla="*/ 488 w 2101"/>
              <a:gd name="T25" fmla="*/ 2963 h 2964"/>
              <a:gd name="T26" fmla="*/ 487 w 2101"/>
              <a:gd name="T27" fmla="*/ 2963 h 2964"/>
              <a:gd name="T28" fmla="*/ 484 w 2101"/>
              <a:gd name="T29" fmla="*/ 2962 h 2964"/>
              <a:gd name="T30" fmla="*/ 483 w 2101"/>
              <a:gd name="T31" fmla="*/ 2962 h 2964"/>
              <a:gd name="T32" fmla="*/ 478 w 2101"/>
              <a:gd name="T33" fmla="*/ 2960 h 2964"/>
              <a:gd name="T34" fmla="*/ 475 w 2101"/>
              <a:gd name="T35" fmla="*/ 2960 h 2964"/>
              <a:gd name="T36" fmla="*/ 472 w 2101"/>
              <a:gd name="T37" fmla="*/ 2962 h 2964"/>
              <a:gd name="T38" fmla="*/ 2066 w 2101"/>
              <a:gd name="T39" fmla="*/ 162 h 2964"/>
              <a:gd name="T40" fmla="*/ 2062 w 2101"/>
              <a:gd name="T41" fmla="*/ 155 h 2964"/>
              <a:gd name="T42" fmla="*/ 2052 w 2101"/>
              <a:gd name="T43" fmla="*/ 142 h 2964"/>
              <a:gd name="T44" fmla="*/ 2055 w 2101"/>
              <a:gd name="T45" fmla="*/ 139 h 2964"/>
              <a:gd name="T46" fmla="*/ 2052 w 2101"/>
              <a:gd name="T47" fmla="*/ 135 h 2964"/>
              <a:gd name="T48" fmla="*/ 2051 w 2101"/>
              <a:gd name="T49" fmla="*/ 132 h 2964"/>
              <a:gd name="T50" fmla="*/ 2053 w 2101"/>
              <a:gd name="T51" fmla="*/ 125 h 2964"/>
              <a:gd name="T52" fmla="*/ 2055 w 2101"/>
              <a:gd name="T53" fmla="*/ 125 h 2964"/>
              <a:gd name="T54" fmla="*/ 2060 w 2101"/>
              <a:gd name="T55" fmla="*/ 127 h 2964"/>
              <a:gd name="T56" fmla="*/ 2067 w 2101"/>
              <a:gd name="T57" fmla="*/ 128 h 2964"/>
              <a:gd name="T58" fmla="*/ 2070 w 2101"/>
              <a:gd name="T59" fmla="*/ 129 h 2964"/>
              <a:gd name="T60" fmla="*/ 2075 w 2101"/>
              <a:gd name="T61" fmla="*/ 129 h 2964"/>
              <a:gd name="T62" fmla="*/ 2075 w 2101"/>
              <a:gd name="T63" fmla="*/ 127 h 2964"/>
              <a:gd name="T64" fmla="*/ 2074 w 2101"/>
              <a:gd name="T65" fmla="*/ 125 h 2964"/>
              <a:gd name="T66" fmla="*/ 2073 w 2101"/>
              <a:gd name="T67" fmla="*/ 123 h 2964"/>
              <a:gd name="T68" fmla="*/ 2074 w 2101"/>
              <a:gd name="T69" fmla="*/ 121 h 2964"/>
              <a:gd name="T70" fmla="*/ 2079 w 2101"/>
              <a:gd name="T71" fmla="*/ 120 h 2964"/>
              <a:gd name="T72" fmla="*/ 2077 w 2101"/>
              <a:gd name="T73" fmla="*/ 106 h 2964"/>
              <a:gd name="T74" fmla="*/ 2077 w 2101"/>
              <a:gd name="T75" fmla="*/ 102 h 2964"/>
              <a:gd name="T76" fmla="*/ 2089 w 2101"/>
              <a:gd name="T77" fmla="*/ 83 h 2964"/>
              <a:gd name="T78" fmla="*/ 2100 w 2101"/>
              <a:gd name="T79" fmla="*/ 68 h 2964"/>
              <a:gd name="T80" fmla="*/ 2101 w 2101"/>
              <a:gd name="T81" fmla="*/ 64 h 2964"/>
              <a:gd name="T82" fmla="*/ 2101 w 2101"/>
              <a:gd name="T83" fmla="*/ 60 h 2964"/>
              <a:gd name="T84" fmla="*/ 2096 w 2101"/>
              <a:gd name="T85" fmla="*/ 31 h 2964"/>
              <a:gd name="T86" fmla="*/ 2094 w 2101"/>
              <a:gd name="T87" fmla="*/ 19 h 2964"/>
              <a:gd name="T88" fmla="*/ 2097 w 2101"/>
              <a:gd name="T89" fmla="*/ 3 h 2964"/>
              <a:gd name="T90" fmla="*/ 2097 w 2101"/>
              <a:gd name="T91" fmla="*/ 0 h 29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101" h="2964">
                <a:moveTo>
                  <a:pt x="0" y="2754"/>
                </a:moveTo>
                <a:lnTo>
                  <a:pt x="3" y="2754"/>
                </a:lnTo>
                <a:lnTo>
                  <a:pt x="5" y="2753"/>
                </a:lnTo>
                <a:lnTo>
                  <a:pt x="3" y="2760"/>
                </a:lnTo>
                <a:lnTo>
                  <a:pt x="7" y="2764"/>
                </a:lnTo>
                <a:lnTo>
                  <a:pt x="8" y="2768"/>
                </a:lnTo>
                <a:lnTo>
                  <a:pt x="10" y="2769"/>
                </a:lnTo>
                <a:lnTo>
                  <a:pt x="18" y="2768"/>
                </a:lnTo>
                <a:lnTo>
                  <a:pt x="20" y="2768"/>
                </a:lnTo>
                <a:lnTo>
                  <a:pt x="22" y="2768"/>
                </a:lnTo>
                <a:lnTo>
                  <a:pt x="23" y="2768"/>
                </a:lnTo>
                <a:moveTo>
                  <a:pt x="491" y="2964"/>
                </a:moveTo>
                <a:lnTo>
                  <a:pt x="488" y="2963"/>
                </a:lnTo>
                <a:lnTo>
                  <a:pt x="487" y="2963"/>
                </a:lnTo>
                <a:lnTo>
                  <a:pt x="484" y="2962"/>
                </a:lnTo>
                <a:lnTo>
                  <a:pt x="483" y="2962"/>
                </a:lnTo>
                <a:lnTo>
                  <a:pt x="478" y="2960"/>
                </a:lnTo>
                <a:lnTo>
                  <a:pt x="475" y="2960"/>
                </a:lnTo>
                <a:lnTo>
                  <a:pt x="472" y="2962"/>
                </a:lnTo>
                <a:moveTo>
                  <a:pt x="2066" y="162"/>
                </a:moveTo>
                <a:lnTo>
                  <a:pt x="2062" y="155"/>
                </a:lnTo>
                <a:lnTo>
                  <a:pt x="2052" y="142"/>
                </a:lnTo>
                <a:lnTo>
                  <a:pt x="2055" y="139"/>
                </a:lnTo>
                <a:lnTo>
                  <a:pt x="2052" y="135"/>
                </a:lnTo>
                <a:lnTo>
                  <a:pt x="2051" y="132"/>
                </a:lnTo>
                <a:lnTo>
                  <a:pt x="2053" y="125"/>
                </a:lnTo>
                <a:lnTo>
                  <a:pt x="2055" y="125"/>
                </a:lnTo>
                <a:lnTo>
                  <a:pt x="2060" y="127"/>
                </a:lnTo>
                <a:lnTo>
                  <a:pt x="2067" y="128"/>
                </a:lnTo>
                <a:lnTo>
                  <a:pt x="2070" y="129"/>
                </a:lnTo>
                <a:lnTo>
                  <a:pt x="2075" y="129"/>
                </a:lnTo>
                <a:lnTo>
                  <a:pt x="2075" y="127"/>
                </a:lnTo>
                <a:lnTo>
                  <a:pt x="2074" y="125"/>
                </a:lnTo>
                <a:lnTo>
                  <a:pt x="2073" y="123"/>
                </a:lnTo>
                <a:lnTo>
                  <a:pt x="2074" y="121"/>
                </a:lnTo>
                <a:lnTo>
                  <a:pt x="2079" y="120"/>
                </a:lnTo>
                <a:lnTo>
                  <a:pt x="2077" y="106"/>
                </a:lnTo>
                <a:lnTo>
                  <a:pt x="2077" y="102"/>
                </a:lnTo>
                <a:lnTo>
                  <a:pt x="2089" y="83"/>
                </a:lnTo>
                <a:lnTo>
                  <a:pt x="2100" y="68"/>
                </a:lnTo>
                <a:lnTo>
                  <a:pt x="2101" y="64"/>
                </a:lnTo>
                <a:lnTo>
                  <a:pt x="2101" y="60"/>
                </a:lnTo>
                <a:lnTo>
                  <a:pt x="2096" y="31"/>
                </a:lnTo>
                <a:lnTo>
                  <a:pt x="2094" y="19"/>
                </a:lnTo>
                <a:lnTo>
                  <a:pt x="2097" y="3"/>
                </a:lnTo>
                <a:lnTo>
                  <a:pt x="2097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6" name="Freeform 991"/>
          <p:cNvSpPr>
            <a:spLocks noEditPoints="1"/>
          </p:cNvSpPr>
          <p:nvPr/>
        </p:nvSpPr>
        <p:spPr bwMode="auto">
          <a:xfrm>
            <a:off x="4533900" y="5513388"/>
            <a:ext cx="782638" cy="792163"/>
          </a:xfrm>
          <a:custGeom>
            <a:avLst/>
            <a:gdLst>
              <a:gd name="T0" fmla="*/ 491 w 493"/>
              <a:gd name="T1" fmla="*/ 0 h 499"/>
              <a:gd name="T2" fmla="*/ 491 w 493"/>
              <a:gd name="T3" fmla="*/ 2 h 499"/>
              <a:gd name="T4" fmla="*/ 493 w 493"/>
              <a:gd name="T5" fmla="*/ 4 h 499"/>
              <a:gd name="T6" fmla="*/ 493 w 493"/>
              <a:gd name="T7" fmla="*/ 6 h 499"/>
              <a:gd name="T8" fmla="*/ 493 w 493"/>
              <a:gd name="T9" fmla="*/ 10 h 499"/>
              <a:gd name="T10" fmla="*/ 490 w 493"/>
              <a:gd name="T11" fmla="*/ 15 h 499"/>
              <a:gd name="T12" fmla="*/ 490 w 493"/>
              <a:gd name="T13" fmla="*/ 21 h 499"/>
              <a:gd name="T14" fmla="*/ 18 w 493"/>
              <a:gd name="T15" fmla="*/ 497 h 499"/>
              <a:gd name="T16" fmla="*/ 14 w 493"/>
              <a:gd name="T17" fmla="*/ 499 h 499"/>
              <a:gd name="T18" fmla="*/ 8 w 493"/>
              <a:gd name="T19" fmla="*/ 497 h 499"/>
              <a:gd name="T20" fmla="*/ 7 w 493"/>
              <a:gd name="T21" fmla="*/ 497 h 499"/>
              <a:gd name="T22" fmla="*/ 6 w 493"/>
              <a:gd name="T23" fmla="*/ 497 h 499"/>
              <a:gd name="T24" fmla="*/ 2 w 493"/>
              <a:gd name="T25" fmla="*/ 495 h 499"/>
              <a:gd name="T26" fmla="*/ 0 w 493"/>
              <a:gd name="T27" fmla="*/ 497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93" h="499">
                <a:moveTo>
                  <a:pt x="491" y="0"/>
                </a:moveTo>
                <a:lnTo>
                  <a:pt x="491" y="2"/>
                </a:lnTo>
                <a:lnTo>
                  <a:pt x="493" y="4"/>
                </a:lnTo>
                <a:lnTo>
                  <a:pt x="493" y="6"/>
                </a:lnTo>
                <a:lnTo>
                  <a:pt x="493" y="10"/>
                </a:lnTo>
                <a:lnTo>
                  <a:pt x="490" y="15"/>
                </a:lnTo>
                <a:lnTo>
                  <a:pt x="490" y="21"/>
                </a:lnTo>
                <a:moveTo>
                  <a:pt x="18" y="497"/>
                </a:moveTo>
                <a:lnTo>
                  <a:pt x="14" y="499"/>
                </a:lnTo>
                <a:lnTo>
                  <a:pt x="8" y="497"/>
                </a:lnTo>
                <a:lnTo>
                  <a:pt x="7" y="497"/>
                </a:lnTo>
                <a:lnTo>
                  <a:pt x="6" y="497"/>
                </a:lnTo>
                <a:lnTo>
                  <a:pt x="2" y="495"/>
                </a:lnTo>
                <a:lnTo>
                  <a:pt x="0" y="4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7" name="Freeform 992"/>
          <p:cNvSpPr>
            <a:spLocks noEditPoints="1"/>
          </p:cNvSpPr>
          <p:nvPr/>
        </p:nvSpPr>
        <p:spPr bwMode="auto">
          <a:xfrm>
            <a:off x="4092575" y="4999038"/>
            <a:ext cx="581025" cy="1125538"/>
          </a:xfrm>
          <a:custGeom>
            <a:avLst/>
            <a:gdLst>
              <a:gd name="T0" fmla="*/ 284 w 366"/>
              <a:gd name="T1" fmla="*/ 702 h 709"/>
              <a:gd name="T2" fmla="*/ 285 w 366"/>
              <a:gd name="T3" fmla="*/ 703 h 709"/>
              <a:gd name="T4" fmla="*/ 289 w 366"/>
              <a:gd name="T5" fmla="*/ 705 h 709"/>
              <a:gd name="T6" fmla="*/ 295 w 366"/>
              <a:gd name="T7" fmla="*/ 705 h 709"/>
              <a:gd name="T8" fmla="*/ 300 w 366"/>
              <a:gd name="T9" fmla="*/ 706 h 709"/>
              <a:gd name="T10" fmla="*/ 307 w 366"/>
              <a:gd name="T11" fmla="*/ 706 h 709"/>
              <a:gd name="T12" fmla="*/ 308 w 366"/>
              <a:gd name="T13" fmla="*/ 706 h 709"/>
              <a:gd name="T14" fmla="*/ 312 w 366"/>
              <a:gd name="T15" fmla="*/ 706 h 709"/>
              <a:gd name="T16" fmla="*/ 315 w 366"/>
              <a:gd name="T17" fmla="*/ 707 h 709"/>
              <a:gd name="T18" fmla="*/ 318 w 366"/>
              <a:gd name="T19" fmla="*/ 706 h 709"/>
              <a:gd name="T20" fmla="*/ 326 w 366"/>
              <a:gd name="T21" fmla="*/ 706 h 709"/>
              <a:gd name="T22" fmla="*/ 331 w 366"/>
              <a:gd name="T23" fmla="*/ 709 h 709"/>
              <a:gd name="T24" fmla="*/ 337 w 366"/>
              <a:gd name="T25" fmla="*/ 702 h 709"/>
              <a:gd name="T26" fmla="*/ 340 w 366"/>
              <a:gd name="T27" fmla="*/ 699 h 709"/>
              <a:gd name="T28" fmla="*/ 341 w 366"/>
              <a:gd name="T29" fmla="*/ 692 h 709"/>
              <a:gd name="T30" fmla="*/ 348 w 366"/>
              <a:gd name="T31" fmla="*/ 697 h 709"/>
              <a:gd name="T32" fmla="*/ 348 w 366"/>
              <a:gd name="T33" fmla="*/ 698 h 709"/>
              <a:gd name="T34" fmla="*/ 352 w 366"/>
              <a:gd name="T35" fmla="*/ 698 h 709"/>
              <a:gd name="T36" fmla="*/ 356 w 366"/>
              <a:gd name="T37" fmla="*/ 694 h 709"/>
              <a:gd name="T38" fmla="*/ 359 w 366"/>
              <a:gd name="T39" fmla="*/ 697 h 709"/>
              <a:gd name="T40" fmla="*/ 360 w 366"/>
              <a:gd name="T41" fmla="*/ 701 h 709"/>
              <a:gd name="T42" fmla="*/ 366 w 366"/>
              <a:gd name="T43" fmla="*/ 702 h 709"/>
              <a:gd name="T44" fmla="*/ 20 w 366"/>
              <a:gd name="T45" fmla="*/ 0 h 709"/>
              <a:gd name="T46" fmla="*/ 19 w 366"/>
              <a:gd name="T47" fmla="*/ 9 h 709"/>
              <a:gd name="T48" fmla="*/ 18 w 366"/>
              <a:gd name="T49" fmla="*/ 11 h 709"/>
              <a:gd name="T50" fmla="*/ 19 w 366"/>
              <a:gd name="T51" fmla="*/ 13 h 709"/>
              <a:gd name="T52" fmla="*/ 19 w 366"/>
              <a:gd name="T53" fmla="*/ 20 h 709"/>
              <a:gd name="T54" fmla="*/ 18 w 366"/>
              <a:gd name="T55" fmla="*/ 24 h 709"/>
              <a:gd name="T56" fmla="*/ 18 w 366"/>
              <a:gd name="T57" fmla="*/ 27 h 709"/>
              <a:gd name="T58" fmla="*/ 18 w 366"/>
              <a:gd name="T59" fmla="*/ 30 h 709"/>
              <a:gd name="T60" fmla="*/ 16 w 366"/>
              <a:gd name="T61" fmla="*/ 30 h 709"/>
              <a:gd name="T62" fmla="*/ 14 w 366"/>
              <a:gd name="T63" fmla="*/ 30 h 709"/>
              <a:gd name="T64" fmla="*/ 14 w 366"/>
              <a:gd name="T65" fmla="*/ 31 h 709"/>
              <a:gd name="T66" fmla="*/ 10 w 366"/>
              <a:gd name="T67" fmla="*/ 32 h 709"/>
              <a:gd name="T68" fmla="*/ 10 w 366"/>
              <a:gd name="T69" fmla="*/ 34 h 709"/>
              <a:gd name="T70" fmla="*/ 8 w 366"/>
              <a:gd name="T71" fmla="*/ 35 h 709"/>
              <a:gd name="T72" fmla="*/ 7 w 366"/>
              <a:gd name="T73" fmla="*/ 46 h 709"/>
              <a:gd name="T74" fmla="*/ 7 w 366"/>
              <a:gd name="T75" fmla="*/ 52 h 709"/>
              <a:gd name="T76" fmla="*/ 4 w 366"/>
              <a:gd name="T77" fmla="*/ 54 h 709"/>
              <a:gd name="T78" fmla="*/ 0 w 366"/>
              <a:gd name="T79" fmla="*/ 58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66" h="709">
                <a:moveTo>
                  <a:pt x="284" y="702"/>
                </a:moveTo>
                <a:lnTo>
                  <a:pt x="285" y="703"/>
                </a:lnTo>
                <a:lnTo>
                  <a:pt x="289" y="705"/>
                </a:lnTo>
                <a:lnTo>
                  <a:pt x="295" y="705"/>
                </a:lnTo>
                <a:lnTo>
                  <a:pt x="300" y="706"/>
                </a:lnTo>
                <a:lnTo>
                  <a:pt x="307" y="706"/>
                </a:lnTo>
                <a:lnTo>
                  <a:pt x="308" y="706"/>
                </a:lnTo>
                <a:lnTo>
                  <a:pt x="312" y="706"/>
                </a:lnTo>
                <a:lnTo>
                  <a:pt x="315" y="707"/>
                </a:lnTo>
                <a:lnTo>
                  <a:pt x="318" y="706"/>
                </a:lnTo>
                <a:lnTo>
                  <a:pt x="326" y="706"/>
                </a:lnTo>
                <a:lnTo>
                  <a:pt x="331" y="709"/>
                </a:lnTo>
                <a:lnTo>
                  <a:pt x="337" y="702"/>
                </a:lnTo>
                <a:lnTo>
                  <a:pt x="340" y="699"/>
                </a:lnTo>
                <a:lnTo>
                  <a:pt x="341" y="692"/>
                </a:lnTo>
                <a:lnTo>
                  <a:pt x="348" y="697"/>
                </a:lnTo>
                <a:lnTo>
                  <a:pt x="348" y="698"/>
                </a:lnTo>
                <a:lnTo>
                  <a:pt x="352" y="698"/>
                </a:lnTo>
                <a:lnTo>
                  <a:pt x="356" y="694"/>
                </a:lnTo>
                <a:lnTo>
                  <a:pt x="359" y="697"/>
                </a:lnTo>
                <a:lnTo>
                  <a:pt x="360" y="701"/>
                </a:lnTo>
                <a:lnTo>
                  <a:pt x="366" y="702"/>
                </a:lnTo>
                <a:moveTo>
                  <a:pt x="20" y="0"/>
                </a:moveTo>
                <a:lnTo>
                  <a:pt x="19" y="9"/>
                </a:lnTo>
                <a:lnTo>
                  <a:pt x="18" y="11"/>
                </a:lnTo>
                <a:lnTo>
                  <a:pt x="19" y="13"/>
                </a:lnTo>
                <a:lnTo>
                  <a:pt x="19" y="20"/>
                </a:lnTo>
                <a:lnTo>
                  <a:pt x="18" y="24"/>
                </a:lnTo>
                <a:lnTo>
                  <a:pt x="18" y="27"/>
                </a:lnTo>
                <a:lnTo>
                  <a:pt x="18" y="30"/>
                </a:lnTo>
                <a:lnTo>
                  <a:pt x="16" y="30"/>
                </a:lnTo>
                <a:lnTo>
                  <a:pt x="14" y="30"/>
                </a:lnTo>
                <a:lnTo>
                  <a:pt x="14" y="31"/>
                </a:lnTo>
                <a:lnTo>
                  <a:pt x="10" y="32"/>
                </a:lnTo>
                <a:lnTo>
                  <a:pt x="10" y="34"/>
                </a:lnTo>
                <a:lnTo>
                  <a:pt x="8" y="35"/>
                </a:lnTo>
                <a:lnTo>
                  <a:pt x="7" y="46"/>
                </a:lnTo>
                <a:lnTo>
                  <a:pt x="7" y="52"/>
                </a:lnTo>
                <a:lnTo>
                  <a:pt x="4" y="54"/>
                </a:lnTo>
                <a:lnTo>
                  <a:pt x="0" y="5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8" name="Freeform 993"/>
          <p:cNvSpPr>
            <a:spLocks/>
          </p:cNvSpPr>
          <p:nvPr/>
        </p:nvSpPr>
        <p:spPr bwMode="auto">
          <a:xfrm>
            <a:off x="4395788" y="4430713"/>
            <a:ext cx="11113" cy="15875"/>
          </a:xfrm>
          <a:custGeom>
            <a:avLst/>
            <a:gdLst>
              <a:gd name="T0" fmla="*/ 0 w 7"/>
              <a:gd name="T1" fmla="*/ 0 h 10"/>
              <a:gd name="T2" fmla="*/ 3 w 7"/>
              <a:gd name="T3" fmla="*/ 0 h 10"/>
              <a:gd name="T4" fmla="*/ 3 w 7"/>
              <a:gd name="T5" fmla="*/ 2 h 10"/>
              <a:gd name="T6" fmla="*/ 4 w 7"/>
              <a:gd name="T7" fmla="*/ 2 h 10"/>
              <a:gd name="T8" fmla="*/ 4 w 7"/>
              <a:gd name="T9" fmla="*/ 3 h 10"/>
              <a:gd name="T10" fmla="*/ 5 w 7"/>
              <a:gd name="T11" fmla="*/ 3 h 10"/>
              <a:gd name="T12" fmla="*/ 5 w 7"/>
              <a:gd name="T13" fmla="*/ 5 h 10"/>
              <a:gd name="T14" fmla="*/ 7 w 7"/>
              <a:gd name="T15" fmla="*/ 5 h 10"/>
              <a:gd name="T16" fmla="*/ 7 w 7"/>
              <a:gd name="T17" fmla="*/ 7 h 10"/>
              <a:gd name="T18" fmla="*/ 7 w 7"/>
              <a:gd name="T19" fmla="*/ 9 h 10"/>
              <a:gd name="T20" fmla="*/ 5 w 7"/>
              <a:gd name="T2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" h="10">
                <a:moveTo>
                  <a:pt x="0" y="0"/>
                </a:moveTo>
                <a:lnTo>
                  <a:pt x="3" y="0"/>
                </a:lnTo>
                <a:lnTo>
                  <a:pt x="3" y="2"/>
                </a:lnTo>
                <a:lnTo>
                  <a:pt x="4" y="2"/>
                </a:lnTo>
                <a:lnTo>
                  <a:pt x="4" y="3"/>
                </a:lnTo>
                <a:lnTo>
                  <a:pt x="5" y="3"/>
                </a:lnTo>
                <a:lnTo>
                  <a:pt x="5" y="5"/>
                </a:lnTo>
                <a:lnTo>
                  <a:pt x="7" y="5"/>
                </a:lnTo>
                <a:lnTo>
                  <a:pt x="7" y="7"/>
                </a:lnTo>
                <a:lnTo>
                  <a:pt x="7" y="9"/>
                </a:lnTo>
                <a:lnTo>
                  <a:pt x="5" y="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9" name="Freeform 994"/>
          <p:cNvSpPr>
            <a:spLocks/>
          </p:cNvSpPr>
          <p:nvPr/>
        </p:nvSpPr>
        <p:spPr bwMode="auto">
          <a:xfrm>
            <a:off x="4159250" y="5167313"/>
            <a:ext cx="23813" cy="15875"/>
          </a:xfrm>
          <a:custGeom>
            <a:avLst/>
            <a:gdLst>
              <a:gd name="T0" fmla="*/ 15 w 15"/>
              <a:gd name="T1" fmla="*/ 0 h 10"/>
              <a:gd name="T2" fmla="*/ 14 w 15"/>
              <a:gd name="T3" fmla="*/ 1 h 10"/>
              <a:gd name="T4" fmla="*/ 11 w 15"/>
              <a:gd name="T5" fmla="*/ 1 h 10"/>
              <a:gd name="T6" fmla="*/ 7 w 15"/>
              <a:gd name="T7" fmla="*/ 3 h 10"/>
              <a:gd name="T8" fmla="*/ 2 w 15"/>
              <a:gd name="T9" fmla="*/ 8 h 10"/>
              <a:gd name="T10" fmla="*/ 0 w 15"/>
              <a:gd name="T11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10">
                <a:moveTo>
                  <a:pt x="15" y="0"/>
                </a:moveTo>
                <a:lnTo>
                  <a:pt x="14" y="1"/>
                </a:lnTo>
                <a:lnTo>
                  <a:pt x="11" y="1"/>
                </a:lnTo>
                <a:lnTo>
                  <a:pt x="7" y="3"/>
                </a:lnTo>
                <a:lnTo>
                  <a:pt x="2" y="8"/>
                </a:lnTo>
                <a:lnTo>
                  <a:pt x="0" y="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0" name="Freeform 995"/>
          <p:cNvSpPr>
            <a:spLocks/>
          </p:cNvSpPr>
          <p:nvPr/>
        </p:nvSpPr>
        <p:spPr bwMode="auto">
          <a:xfrm>
            <a:off x="4038600" y="5737226"/>
            <a:ext cx="31750" cy="6350"/>
          </a:xfrm>
          <a:custGeom>
            <a:avLst/>
            <a:gdLst>
              <a:gd name="T0" fmla="*/ 0 w 20"/>
              <a:gd name="T1" fmla="*/ 0 h 4"/>
              <a:gd name="T2" fmla="*/ 12 w 20"/>
              <a:gd name="T3" fmla="*/ 4 h 4"/>
              <a:gd name="T4" fmla="*/ 13 w 20"/>
              <a:gd name="T5" fmla="*/ 4 h 4"/>
              <a:gd name="T6" fmla="*/ 20 w 20"/>
              <a:gd name="T7" fmla="*/ 2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4">
                <a:moveTo>
                  <a:pt x="0" y="0"/>
                </a:moveTo>
                <a:lnTo>
                  <a:pt x="12" y="4"/>
                </a:lnTo>
                <a:lnTo>
                  <a:pt x="13" y="4"/>
                </a:lnTo>
                <a:lnTo>
                  <a:pt x="20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1" name="Freeform 996"/>
          <p:cNvSpPr>
            <a:spLocks/>
          </p:cNvSpPr>
          <p:nvPr/>
        </p:nvSpPr>
        <p:spPr bwMode="auto">
          <a:xfrm>
            <a:off x="5507038" y="5595938"/>
            <a:ext cx="30163" cy="23813"/>
          </a:xfrm>
          <a:custGeom>
            <a:avLst/>
            <a:gdLst>
              <a:gd name="T0" fmla="*/ 0 w 19"/>
              <a:gd name="T1" fmla="*/ 0 h 15"/>
              <a:gd name="T2" fmla="*/ 4 w 19"/>
              <a:gd name="T3" fmla="*/ 10 h 15"/>
              <a:gd name="T4" fmla="*/ 9 w 19"/>
              <a:gd name="T5" fmla="*/ 12 h 15"/>
              <a:gd name="T6" fmla="*/ 19 w 19"/>
              <a:gd name="T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5">
                <a:moveTo>
                  <a:pt x="0" y="0"/>
                </a:moveTo>
                <a:lnTo>
                  <a:pt x="4" y="10"/>
                </a:lnTo>
                <a:lnTo>
                  <a:pt x="9" y="12"/>
                </a:lnTo>
                <a:lnTo>
                  <a:pt x="19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2" name="Freeform 997"/>
          <p:cNvSpPr>
            <a:spLocks/>
          </p:cNvSpPr>
          <p:nvPr/>
        </p:nvSpPr>
        <p:spPr bwMode="auto">
          <a:xfrm>
            <a:off x="5354638" y="5273676"/>
            <a:ext cx="69850" cy="204788"/>
          </a:xfrm>
          <a:custGeom>
            <a:avLst/>
            <a:gdLst>
              <a:gd name="T0" fmla="*/ 0 w 44"/>
              <a:gd name="T1" fmla="*/ 0 h 129"/>
              <a:gd name="T2" fmla="*/ 6 w 44"/>
              <a:gd name="T3" fmla="*/ 9 h 129"/>
              <a:gd name="T4" fmla="*/ 13 w 44"/>
              <a:gd name="T5" fmla="*/ 20 h 129"/>
              <a:gd name="T6" fmla="*/ 13 w 44"/>
              <a:gd name="T7" fmla="*/ 23 h 129"/>
              <a:gd name="T8" fmla="*/ 14 w 44"/>
              <a:gd name="T9" fmla="*/ 24 h 129"/>
              <a:gd name="T10" fmla="*/ 17 w 44"/>
              <a:gd name="T11" fmla="*/ 27 h 129"/>
              <a:gd name="T12" fmla="*/ 22 w 44"/>
              <a:gd name="T13" fmla="*/ 31 h 129"/>
              <a:gd name="T14" fmla="*/ 22 w 44"/>
              <a:gd name="T15" fmla="*/ 38 h 129"/>
              <a:gd name="T16" fmla="*/ 22 w 44"/>
              <a:gd name="T17" fmla="*/ 39 h 129"/>
              <a:gd name="T18" fmla="*/ 26 w 44"/>
              <a:gd name="T19" fmla="*/ 44 h 129"/>
              <a:gd name="T20" fmla="*/ 28 w 44"/>
              <a:gd name="T21" fmla="*/ 48 h 129"/>
              <a:gd name="T22" fmla="*/ 26 w 44"/>
              <a:gd name="T23" fmla="*/ 59 h 129"/>
              <a:gd name="T24" fmla="*/ 26 w 44"/>
              <a:gd name="T25" fmla="*/ 60 h 129"/>
              <a:gd name="T26" fmla="*/ 25 w 44"/>
              <a:gd name="T27" fmla="*/ 67 h 129"/>
              <a:gd name="T28" fmla="*/ 26 w 44"/>
              <a:gd name="T29" fmla="*/ 74 h 129"/>
              <a:gd name="T30" fmla="*/ 25 w 44"/>
              <a:gd name="T31" fmla="*/ 76 h 129"/>
              <a:gd name="T32" fmla="*/ 24 w 44"/>
              <a:gd name="T33" fmla="*/ 76 h 129"/>
              <a:gd name="T34" fmla="*/ 25 w 44"/>
              <a:gd name="T35" fmla="*/ 86 h 129"/>
              <a:gd name="T36" fmla="*/ 28 w 44"/>
              <a:gd name="T37" fmla="*/ 91 h 129"/>
              <a:gd name="T38" fmla="*/ 29 w 44"/>
              <a:gd name="T39" fmla="*/ 93 h 129"/>
              <a:gd name="T40" fmla="*/ 28 w 44"/>
              <a:gd name="T41" fmla="*/ 93 h 129"/>
              <a:gd name="T42" fmla="*/ 29 w 44"/>
              <a:gd name="T43" fmla="*/ 95 h 129"/>
              <a:gd name="T44" fmla="*/ 30 w 44"/>
              <a:gd name="T45" fmla="*/ 98 h 129"/>
              <a:gd name="T46" fmla="*/ 32 w 44"/>
              <a:gd name="T47" fmla="*/ 99 h 129"/>
              <a:gd name="T48" fmla="*/ 34 w 44"/>
              <a:gd name="T49" fmla="*/ 102 h 129"/>
              <a:gd name="T50" fmla="*/ 39 w 44"/>
              <a:gd name="T51" fmla="*/ 113 h 129"/>
              <a:gd name="T52" fmla="*/ 39 w 44"/>
              <a:gd name="T53" fmla="*/ 114 h 129"/>
              <a:gd name="T54" fmla="*/ 40 w 44"/>
              <a:gd name="T55" fmla="*/ 116 h 129"/>
              <a:gd name="T56" fmla="*/ 41 w 44"/>
              <a:gd name="T57" fmla="*/ 124 h 129"/>
              <a:gd name="T58" fmla="*/ 41 w 44"/>
              <a:gd name="T59" fmla="*/ 127 h 129"/>
              <a:gd name="T60" fmla="*/ 44 w 44"/>
              <a:gd name="T61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4" h="129">
                <a:moveTo>
                  <a:pt x="0" y="0"/>
                </a:moveTo>
                <a:lnTo>
                  <a:pt x="6" y="9"/>
                </a:lnTo>
                <a:lnTo>
                  <a:pt x="13" y="20"/>
                </a:lnTo>
                <a:lnTo>
                  <a:pt x="13" y="23"/>
                </a:lnTo>
                <a:lnTo>
                  <a:pt x="14" y="24"/>
                </a:lnTo>
                <a:lnTo>
                  <a:pt x="17" y="27"/>
                </a:lnTo>
                <a:lnTo>
                  <a:pt x="22" y="31"/>
                </a:lnTo>
                <a:lnTo>
                  <a:pt x="22" y="38"/>
                </a:lnTo>
                <a:lnTo>
                  <a:pt x="22" y="39"/>
                </a:lnTo>
                <a:lnTo>
                  <a:pt x="26" y="44"/>
                </a:lnTo>
                <a:lnTo>
                  <a:pt x="28" y="48"/>
                </a:lnTo>
                <a:lnTo>
                  <a:pt x="26" y="59"/>
                </a:lnTo>
                <a:lnTo>
                  <a:pt x="26" y="60"/>
                </a:lnTo>
                <a:lnTo>
                  <a:pt x="25" y="67"/>
                </a:lnTo>
                <a:lnTo>
                  <a:pt x="26" y="74"/>
                </a:lnTo>
                <a:lnTo>
                  <a:pt x="25" y="76"/>
                </a:lnTo>
                <a:lnTo>
                  <a:pt x="24" y="76"/>
                </a:lnTo>
                <a:lnTo>
                  <a:pt x="25" y="86"/>
                </a:lnTo>
                <a:lnTo>
                  <a:pt x="28" y="91"/>
                </a:lnTo>
                <a:lnTo>
                  <a:pt x="29" y="93"/>
                </a:lnTo>
                <a:lnTo>
                  <a:pt x="28" y="93"/>
                </a:lnTo>
                <a:lnTo>
                  <a:pt x="29" y="95"/>
                </a:lnTo>
                <a:lnTo>
                  <a:pt x="30" y="98"/>
                </a:lnTo>
                <a:lnTo>
                  <a:pt x="32" y="99"/>
                </a:lnTo>
                <a:lnTo>
                  <a:pt x="34" y="102"/>
                </a:lnTo>
                <a:lnTo>
                  <a:pt x="39" y="113"/>
                </a:lnTo>
                <a:lnTo>
                  <a:pt x="39" y="114"/>
                </a:lnTo>
                <a:lnTo>
                  <a:pt x="40" y="116"/>
                </a:lnTo>
                <a:lnTo>
                  <a:pt x="41" y="124"/>
                </a:lnTo>
                <a:lnTo>
                  <a:pt x="41" y="127"/>
                </a:lnTo>
                <a:lnTo>
                  <a:pt x="44" y="12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3" name="Freeform 998"/>
          <p:cNvSpPr>
            <a:spLocks/>
          </p:cNvSpPr>
          <p:nvPr/>
        </p:nvSpPr>
        <p:spPr bwMode="auto">
          <a:xfrm>
            <a:off x="5049838" y="5948363"/>
            <a:ext cx="1588" cy="17463"/>
          </a:xfrm>
          <a:custGeom>
            <a:avLst/>
            <a:gdLst>
              <a:gd name="T0" fmla="*/ 1 w 1"/>
              <a:gd name="T1" fmla="*/ 0 h 11"/>
              <a:gd name="T2" fmla="*/ 0 w 1"/>
              <a:gd name="T3" fmla="*/ 3 h 11"/>
              <a:gd name="T4" fmla="*/ 0 w 1"/>
              <a:gd name="T5" fmla="*/ 6 h 11"/>
              <a:gd name="T6" fmla="*/ 1 w 1"/>
              <a:gd name="T7" fmla="*/ 7 h 11"/>
              <a:gd name="T8" fmla="*/ 0 w 1"/>
              <a:gd name="T9" fmla="*/ 9 h 11"/>
              <a:gd name="T10" fmla="*/ 0 w 1"/>
              <a:gd name="T1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" h="11">
                <a:moveTo>
                  <a:pt x="1" y="0"/>
                </a:moveTo>
                <a:lnTo>
                  <a:pt x="0" y="3"/>
                </a:lnTo>
                <a:lnTo>
                  <a:pt x="0" y="6"/>
                </a:lnTo>
                <a:lnTo>
                  <a:pt x="1" y="7"/>
                </a:lnTo>
                <a:lnTo>
                  <a:pt x="0" y="9"/>
                </a:lnTo>
                <a:lnTo>
                  <a:pt x="0" y="1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4" name="Freeform 999"/>
          <p:cNvSpPr>
            <a:spLocks/>
          </p:cNvSpPr>
          <p:nvPr/>
        </p:nvSpPr>
        <p:spPr bwMode="auto">
          <a:xfrm>
            <a:off x="6232525" y="1952626"/>
            <a:ext cx="28575" cy="23813"/>
          </a:xfrm>
          <a:custGeom>
            <a:avLst/>
            <a:gdLst>
              <a:gd name="T0" fmla="*/ 18 w 18"/>
              <a:gd name="T1" fmla="*/ 0 h 15"/>
              <a:gd name="T2" fmla="*/ 14 w 18"/>
              <a:gd name="T3" fmla="*/ 0 h 15"/>
              <a:gd name="T4" fmla="*/ 7 w 18"/>
              <a:gd name="T5" fmla="*/ 3 h 15"/>
              <a:gd name="T6" fmla="*/ 4 w 18"/>
              <a:gd name="T7" fmla="*/ 3 h 15"/>
              <a:gd name="T8" fmla="*/ 3 w 18"/>
              <a:gd name="T9" fmla="*/ 4 h 15"/>
              <a:gd name="T10" fmla="*/ 3 w 18"/>
              <a:gd name="T11" fmla="*/ 6 h 15"/>
              <a:gd name="T12" fmla="*/ 1 w 18"/>
              <a:gd name="T13" fmla="*/ 7 h 15"/>
              <a:gd name="T14" fmla="*/ 1 w 18"/>
              <a:gd name="T15" fmla="*/ 8 h 15"/>
              <a:gd name="T16" fmla="*/ 0 w 18"/>
              <a:gd name="T17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15">
                <a:moveTo>
                  <a:pt x="18" y="0"/>
                </a:moveTo>
                <a:lnTo>
                  <a:pt x="14" y="0"/>
                </a:lnTo>
                <a:lnTo>
                  <a:pt x="7" y="3"/>
                </a:lnTo>
                <a:lnTo>
                  <a:pt x="4" y="3"/>
                </a:lnTo>
                <a:lnTo>
                  <a:pt x="3" y="4"/>
                </a:lnTo>
                <a:lnTo>
                  <a:pt x="3" y="6"/>
                </a:lnTo>
                <a:lnTo>
                  <a:pt x="1" y="7"/>
                </a:lnTo>
                <a:lnTo>
                  <a:pt x="1" y="8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5" name="Freeform 1000"/>
          <p:cNvSpPr>
            <a:spLocks noEditPoints="1"/>
          </p:cNvSpPr>
          <p:nvPr/>
        </p:nvSpPr>
        <p:spPr bwMode="auto">
          <a:xfrm>
            <a:off x="5405438" y="1624013"/>
            <a:ext cx="1576388" cy="4179888"/>
          </a:xfrm>
          <a:custGeom>
            <a:avLst/>
            <a:gdLst>
              <a:gd name="T0" fmla="*/ 140 w 993"/>
              <a:gd name="T1" fmla="*/ 1317 h 2633"/>
              <a:gd name="T2" fmla="*/ 140 w 993"/>
              <a:gd name="T3" fmla="*/ 1318 h 2633"/>
              <a:gd name="T4" fmla="*/ 140 w 993"/>
              <a:gd name="T5" fmla="*/ 1321 h 2633"/>
              <a:gd name="T6" fmla="*/ 142 w 993"/>
              <a:gd name="T7" fmla="*/ 1331 h 2633"/>
              <a:gd name="T8" fmla="*/ 142 w 993"/>
              <a:gd name="T9" fmla="*/ 1338 h 2633"/>
              <a:gd name="T10" fmla="*/ 143 w 993"/>
              <a:gd name="T11" fmla="*/ 1344 h 2633"/>
              <a:gd name="T12" fmla="*/ 143 w 993"/>
              <a:gd name="T13" fmla="*/ 1346 h 2633"/>
              <a:gd name="T14" fmla="*/ 146 w 993"/>
              <a:gd name="T15" fmla="*/ 1357 h 2633"/>
              <a:gd name="T16" fmla="*/ 143 w 993"/>
              <a:gd name="T17" fmla="*/ 1359 h 2633"/>
              <a:gd name="T18" fmla="*/ 142 w 993"/>
              <a:gd name="T19" fmla="*/ 1366 h 2633"/>
              <a:gd name="T20" fmla="*/ 139 w 993"/>
              <a:gd name="T21" fmla="*/ 1368 h 2633"/>
              <a:gd name="T22" fmla="*/ 133 w 993"/>
              <a:gd name="T23" fmla="*/ 1370 h 2633"/>
              <a:gd name="T24" fmla="*/ 124 w 993"/>
              <a:gd name="T25" fmla="*/ 1373 h 2633"/>
              <a:gd name="T26" fmla="*/ 110 w 993"/>
              <a:gd name="T27" fmla="*/ 1380 h 2633"/>
              <a:gd name="T28" fmla="*/ 105 w 993"/>
              <a:gd name="T29" fmla="*/ 1384 h 2633"/>
              <a:gd name="T30" fmla="*/ 102 w 993"/>
              <a:gd name="T31" fmla="*/ 1384 h 2633"/>
              <a:gd name="T32" fmla="*/ 97 w 993"/>
              <a:gd name="T33" fmla="*/ 1387 h 2633"/>
              <a:gd name="T34" fmla="*/ 88 w 993"/>
              <a:gd name="T35" fmla="*/ 1388 h 2633"/>
              <a:gd name="T36" fmla="*/ 84 w 993"/>
              <a:gd name="T37" fmla="*/ 1389 h 2633"/>
              <a:gd name="T38" fmla="*/ 73 w 993"/>
              <a:gd name="T39" fmla="*/ 1395 h 2633"/>
              <a:gd name="T40" fmla="*/ 71 w 993"/>
              <a:gd name="T41" fmla="*/ 1396 h 2633"/>
              <a:gd name="T42" fmla="*/ 69 w 993"/>
              <a:gd name="T43" fmla="*/ 1398 h 2633"/>
              <a:gd name="T44" fmla="*/ 63 w 993"/>
              <a:gd name="T45" fmla="*/ 1400 h 2633"/>
              <a:gd name="T46" fmla="*/ 58 w 993"/>
              <a:gd name="T47" fmla="*/ 1402 h 2633"/>
              <a:gd name="T48" fmla="*/ 52 w 993"/>
              <a:gd name="T49" fmla="*/ 1406 h 2633"/>
              <a:gd name="T50" fmla="*/ 50 w 993"/>
              <a:gd name="T51" fmla="*/ 1406 h 2633"/>
              <a:gd name="T52" fmla="*/ 48 w 993"/>
              <a:gd name="T53" fmla="*/ 1410 h 2633"/>
              <a:gd name="T54" fmla="*/ 48 w 993"/>
              <a:gd name="T55" fmla="*/ 1411 h 2633"/>
              <a:gd name="T56" fmla="*/ 45 w 993"/>
              <a:gd name="T57" fmla="*/ 1418 h 2633"/>
              <a:gd name="T58" fmla="*/ 45 w 993"/>
              <a:gd name="T59" fmla="*/ 1419 h 2633"/>
              <a:gd name="T60" fmla="*/ 947 w 993"/>
              <a:gd name="T61" fmla="*/ 0 h 2633"/>
              <a:gd name="T62" fmla="*/ 949 w 993"/>
              <a:gd name="T63" fmla="*/ 5 h 2633"/>
              <a:gd name="T64" fmla="*/ 951 w 993"/>
              <a:gd name="T65" fmla="*/ 7 h 2633"/>
              <a:gd name="T66" fmla="*/ 951 w 993"/>
              <a:gd name="T67" fmla="*/ 12 h 2633"/>
              <a:gd name="T68" fmla="*/ 960 w 993"/>
              <a:gd name="T69" fmla="*/ 22 h 2633"/>
              <a:gd name="T70" fmla="*/ 966 w 993"/>
              <a:gd name="T71" fmla="*/ 24 h 2633"/>
              <a:gd name="T72" fmla="*/ 967 w 993"/>
              <a:gd name="T73" fmla="*/ 24 h 2633"/>
              <a:gd name="T74" fmla="*/ 973 w 993"/>
              <a:gd name="T75" fmla="*/ 27 h 2633"/>
              <a:gd name="T76" fmla="*/ 985 w 993"/>
              <a:gd name="T77" fmla="*/ 37 h 2633"/>
              <a:gd name="T78" fmla="*/ 985 w 993"/>
              <a:gd name="T79" fmla="*/ 39 h 2633"/>
              <a:gd name="T80" fmla="*/ 992 w 993"/>
              <a:gd name="T81" fmla="*/ 48 h 2633"/>
              <a:gd name="T82" fmla="*/ 993 w 993"/>
              <a:gd name="T83" fmla="*/ 54 h 2633"/>
              <a:gd name="T84" fmla="*/ 992 w 993"/>
              <a:gd name="T85" fmla="*/ 58 h 2633"/>
              <a:gd name="T86" fmla="*/ 993 w 993"/>
              <a:gd name="T87" fmla="*/ 67 h 2633"/>
              <a:gd name="T88" fmla="*/ 993 w 993"/>
              <a:gd name="T89" fmla="*/ 67 h 2633"/>
              <a:gd name="T90" fmla="*/ 0 w 993"/>
              <a:gd name="T91" fmla="*/ 2633 h 2633"/>
              <a:gd name="T92" fmla="*/ 1 w 993"/>
              <a:gd name="T93" fmla="*/ 2633 h 2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93" h="2633">
                <a:moveTo>
                  <a:pt x="140" y="1317"/>
                </a:moveTo>
                <a:lnTo>
                  <a:pt x="140" y="1318"/>
                </a:lnTo>
                <a:lnTo>
                  <a:pt x="140" y="1321"/>
                </a:lnTo>
                <a:lnTo>
                  <a:pt x="142" y="1331"/>
                </a:lnTo>
                <a:lnTo>
                  <a:pt x="142" y="1338"/>
                </a:lnTo>
                <a:lnTo>
                  <a:pt x="143" y="1344"/>
                </a:lnTo>
                <a:lnTo>
                  <a:pt x="143" y="1346"/>
                </a:lnTo>
                <a:lnTo>
                  <a:pt x="146" y="1357"/>
                </a:lnTo>
                <a:lnTo>
                  <a:pt x="143" y="1359"/>
                </a:lnTo>
                <a:lnTo>
                  <a:pt x="142" y="1366"/>
                </a:lnTo>
                <a:lnTo>
                  <a:pt x="139" y="1368"/>
                </a:lnTo>
                <a:lnTo>
                  <a:pt x="133" y="1370"/>
                </a:lnTo>
                <a:lnTo>
                  <a:pt x="124" y="1373"/>
                </a:lnTo>
                <a:lnTo>
                  <a:pt x="110" y="1380"/>
                </a:lnTo>
                <a:lnTo>
                  <a:pt x="105" y="1384"/>
                </a:lnTo>
                <a:lnTo>
                  <a:pt x="102" y="1384"/>
                </a:lnTo>
                <a:lnTo>
                  <a:pt x="97" y="1387"/>
                </a:lnTo>
                <a:lnTo>
                  <a:pt x="88" y="1388"/>
                </a:lnTo>
                <a:lnTo>
                  <a:pt x="84" y="1389"/>
                </a:lnTo>
                <a:lnTo>
                  <a:pt x="73" y="1395"/>
                </a:lnTo>
                <a:lnTo>
                  <a:pt x="71" y="1396"/>
                </a:lnTo>
                <a:lnTo>
                  <a:pt x="69" y="1398"/>
                </a:lnTo>
                <a:lnTo>
                  <a:pt x="63" y="1400"/>
                </a:lnTo>
                <a:lnTo>
                  <a:pt x="58" y="1402"/>
                </a:lnTo>
                <a:lnTo>
                  <a:pt x="52" y="1406"/>
                </a:lnTo>
                <a:lnTo>
                  <a:pt x="50" y="1406"/>
                </a:lnTo>
                <a:lnTo>
                  <a:pt x="48" y="1410"/>
                </a:lnTo>
                <a:lnTo>
                  <a:pt x="48" y="1411"/>
                </a:lnTo>
                <a:lnTo>
                  <a:pt x="45" y="1418"/>
                </a:lnTo>
                <a:lnTo>
                  <a:pt x="45" y="1419"/>
                </a:lnTo>
                <a:moveTo>
                  <a:pt x="947" y="0"/>
                </a:moveTo>
                <a:lnTo>
                  <a:pt x="949" y="5"/>
                </a:lnTo>
                <a:lnTo>
                  <a:pt x="951" y="7"/>
                </a:lnTo>
                <a:lnTo>
                  <a:pt x="951" y="12"/>
                </a:lnTo>
                <a:lnTo>
                  <a:pt x="960" y="22"/>
                </a:lnTo>
                <a:lnTo>
                  <a:pt x="966" y="24"/>
                </a:lnTo>
                <a:lnTo>
                  <a:pt x="967" y="24"/>
                </a:lnTo>
                <a:lnTo>
                  <a:pt x="973" y="27"/>
                </a:lnTo>
                <a:lnTo>
                  <a:pt x="985" y="37"/>
                </a:lnTo>
                <a:lnTo>
                  <a:pt x="985" y="39"/>
                </a:lnTo>
                <a:lnTo>
                  <a:pt x="992" y="48"/>
                </a:lnTo>
                <a:lnTo>
                  <a:pt x="993" y="54"/>
                </a:lnTo>
                <a:lnTo>
                  <a:pt x="992" y="58"/>
                </a:lnTo>
                <a:lnTo>
                  <a:pt x="993" y="67"/>
                </a:lnTo>
                <a:lnTo>
                  <a:pt x="993" y="67"/>
                </a:lnTo>
                <a:moveTo>
                  <a:pt x="0" y="2633"/>
                </a:moveTo>
                <a:lnTo>
                  <a:pt x="1" y="26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6" name="Freeform 1001"/>
          <p:cNvSpPr>
            <a:spLocks/>
          </p:cNvSpPr>
          <p:nvPr/>
        </p:nvSpPr>
        <p:spPr bwMode="auto">
          <a:xfrm>
            <a:off x="5603875" y="3284538"/>
            <a:ext cx="53975" cy="107950"/>
          </a:xfrm>
          <a:custGeom>
            <a:avLst/>
            <a:gdLst>
              <a:gd name="T0" fmla="*/ 33 w 34"/>
              <a:gd name="T1" fmla="*/ 0 h 68"/>
              <a:gd name="T2" fmla="*/ 34 w 34"/>
              <a:gd name="T3" fmla="*/ 2 h 68"/>
              <a:gd name="T4" fmla="*/ 34 w 34"/>
              <a:gd name="T5" fmla="*/ 9 h 68"/>
              <a:gd name="T6" fmla="*/ 28 w 34"/>
              <a:gd name="T7" fmla="*/ 13 h 68"/>
              <a:gd name="T8" fmla="*/ 22 w 34"/>
              <a:gd name="T9" fmla="*/ 17 h 68"/>
              <a:gd name="T10" fmla="*/ 17 w 34"/>
              <a:gd name="T11" fmla="*/ 22 h 68"/>
              <a:gd name="T12" fmla="*/ 14 w 34"/>
              <a:gd name="T13" fmla="*/ 28 h 68"/>
              <a:gd name="T14" fmla="*/ 15 w 34"/>
              <a:gd name="T15" fmla="*/ 28 h 68"/>
              <a:gd name="T16" fmla="*/ 15 w 34"/>
              <a:gd name="T17" fmla="*/ 30 h 68"/>
              <a:gd name="T18" fmla="*/ 17 w 34"/>
              <a:gd name="T19" fmla="*/ 32 h 68"/>
              <a:gd name="T20" fmla="*/ 18 w 34"/>
              <a:gd name="T21" fmla="*/ 37 h 68"/>
              <a:gd name="T22" fmla="*/ 17 w 34"/>
              <a:gd name="T23" fmla="*/ 38 h 68"/>
              <a:gd name="T24" fmla="*/ 14 w 34"/>
              <a:gd name="T25" fmla="*/ 38 h 68"/>
              <a:gd name="T26" fmla="*/ 13 w 34"/>
              <a:gd name="T27" fmla="*/ 43 h 68"/>
              <a:gd name="T28" fmla="*/ 11 w 34"/>
              <a:gd name="T29" fmla="*/ 49 h 68"/>
              <a:gd name="T30" fmla="*/ 11 w 34"/>
              <a:gd name="T31" fmla="*/ 52 h 68"/>
              <a:gd name="T32" fmla="*/ 6 w 34"/>
              <a:gd name="T33" fmla="*/ 65 h 68"/>
              <a:gd name="T34" fmla="*/ 0 w 34"/>
              <a:gd name="T35" fmla="*/ 68 h 68"/>
              <a:gd name="T36" fmla="*/ 0 w 34"/>
              <a:gd name="T37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" h="68">
                <a:moveTo>
                  <a:pt x="33" y="0"/>
                </a:moveTo>
                <a:lnTo>
                  <a:pt x="34" y="2"/>
                </a:lnTo>
                <a:lnTo>
                  <a:pt x="34" y="9"/>
                </a:lnTo>
                <a:lnTo>
                  <a:pt x="28" y="13"/>
                </a:lnTo>
                <a:lnTo>
                  <a:pt x="22" y="17"/>
                </a:lnTo>
                <a:lnTo>
                  <a:pt x="17" y="22"/>
                </a:lnTo>
                <a:lnTo>
                  <a:pt x="14" y="28"/>
                </a:lnTo>
                <a:lnTo>
                  <a:pt x="15" y="28"/>
                </a:lnTo>
                <a:lnTo>
                  <a:pt x="15" y="30"/>
                </a:lnTo>
                <a:lnTo>
                  <a:pt x="17" y="32"/>
                </a:lnTo>
                <a:lnTo>
                  <a:pt x="18" y="37"/>
                </a:lnTo>
                <a:lnTo>
                  <a:pt x="17" y="38"/>
                </a:lnTo>
                <a:lnTo>
                  <a:pt x="14" y="38"/>
                </a:lnTo>
                <a:lnTo>
                  <a:pt x="13" y="43"/>
                </a:lnTo>
                <a:lnTo>
                  <a:pt x="11" y="49"/>
                </a:lnTo>
                <a:lnTo>
                  <a:pt x="11" y="52"/>
                </a:lnTo>
                <a:lnTo>
                  <a:pt x="6" y="65"/>
                </a:lnTo>
                <a:lnTo>
                  <a:pt x="0" y="68"/>
                </a:lnTo>
                <a:lnTo>
                  <a:pt x="0" y="6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7" name="Freeform 1002"/>
          <p:cNvSpPr>
            <a:spLocks/>
          </p:cNvSpPr>
          <p:nvPr/>
        </p:nvSpPr>
        <p:spPr bwMode="auto">
          <a:xfrm>
            <a:off x="5881688" y="3048001"/>
            <a:ext cx="34925" cy="9525"/>
          </a:xfrm>
          <a:custGeom>
            <a:avLst/>
            <a:gdLst>
              <a:gd name="T0" fmla="*/ 22 w 22"/>
              <a:gd name="T1" fmla="*/ 0 h 6"/>
              <a:gd name="T2" fmla="*/ 12 w 22"/>
              <a:gd name="T3" fmla="*/ 1 h 6"/>
              <a:gd name="T4" fmla="*/ 9 w 22"/>
              <a:gd name="T5" fmla="*/ 3 h 6"/>
              <a:gd name="T6" fmla="*/ 0 w 22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6">
                <a:moveTo>
                  <a:pt x="22" y="0"/>
                </a:moveTo>
                <a:lnTo>
                  <a:pt x="12" y="1"/>
                </a:lnTo>
                <a:lnTo>
                  <a:pt x="9" y="3"/>
                </a:lnTo>
                <a:lnTo>
                  <a:pt x="0" y="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8" name="Freeform 1003"/>
          <p:cNvSpPr>
            <a:spLocks/>
          </p:cNvSpPr>
          <p:nvPr/>
        </p:nvSpPr>
        <p:spPr bwMode="auto">
          <a:xfrm>
            <a:off x="4121150" y="5440363"/>
            <a:ext cx="7938" cy="66675"/>
          </a:xfrm>
          <a:custGeom>
            <a:avLst/>
            <a:gdLst>
              <a:gd name="T0" fmla="*/ 5 w 5"/>
              <a:gd name="T1" fmla="*/ 0 h 42"/>
              <a:gd name="T2" fmla="*/ 4 w 5"/>
              <a:gd name="T3" fmla="*/ 7 h 42"/>
              <a:gd name="T4" fmla="*/ 0 w 5"/>
              <a:gd name="T5" fmla="*/ 15 h 42"/>
              <a:gd name="T6" fmla="*/ 1 w 5"/>
              <a:gd name="T7" fmla="*/ 24 h 42"/>
              <a:gd name="T8" fmla="*/ 2 w 5"/>
              <a:gd name="T9" fmla="*/ 31 h 42"/>
              <a:gd name="T10" fmla="*/ 2 w 5"/>
              <a:gd name="T11" fmla="*/ 41 h 42"/>
              <a:gd name="T12" fmla="*/ 0 w 5"/>
              <a:gd name="T13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42">
                <a:moveTo>
                  <a:pt x="5" y="0"/>
                </a:moveTo>
                <a:lnTo>
                  <a:pt x="4" y="7"/>
                </a:lnTo>
                <a:lnTo>
                  <a:pt x="0" y="15"/>
                </a:lnTo>
                <a:lnTo>
                  <a:pt x="1" y="24"/>
                </a:lnTo>
                <a:lnTo>
                  <a:pt x="2" y="31"/>
                </a:lnTo>
                <a:lnTo>
                  <a:pt x="2" y="41"/>
                </a:lnTo>
                <a:lnTo>
                  <a:pt x="0" y="4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9" name="Freeform 1004"/>
          <p:cNvSpPr>
            <a:spLocks/>
          </p:cNvSpPr>
          <p:nvPr/>
        </p:nvSpPr>
        <p:spPr bwMode="auto">
          <a:xfrm>
            <a:off x="4516438" y="6129338"/>
            <a:ext cx="46038" cy="173038"/>
          </a:xfrm>
          <a:custGeom>
            <a:avLst/>
            <a:gdLst>
              <a:gd name="T0" fmla="*/ 10 w 29"/>
              <a:gd name="T1" fmla="*/ 0 h 109"/>
              <a:gd name="T2" fmla="*/ 7 w 29"/>
              <a:gd name="T3" fmla="*/ 9 h 109"/>
              <a:gd name="T4" fmla="*/ 10 w 29"/>
              <a:gd name="T5" fmla="*/ 21 h 109"/>
              <a:gd name="T6" fmla="*/ 10 w 29"/>
              <a:gd name="T7" fmla="*/ 23 h 109"/>
              <a:gd name="T8" fmla="*/ 10 w 29"/>
              <a:gd name="T9" fmla="*/ 27 h 109"/>
              <a:gd name="T10" fmla="*/ 10 w 29"/>
              <a:gd name="T11" fmla="*/ 30 h 109"/>
              <a:gd name="T12" fmla="*/ 3 w 29"/>
              <a:gd name="T13" fmla="*/ 38 h 109"/>
              <a:gd name="T14" fmla="*/ 0 w 29"/>
              <a:gd name="T15" fmla="*/ 42 h 109"/>
              <a:gd name="T16" fmla="*/ 0 w 29"/>
              <a:gd name="T17" fmla="*/ 43 h 109"/>
              <a:gd name="T18" fmla="*/ 3 w 29"/>
              <a:gd name="T19" fmla="*/ 45 h 109"/>
              <a:gd name="T20" fmla="*/ 4 w 29"/>
              <a:gd name="T21" fmla="*/ 45 h 109"/>
              <a:gd name="T22" fmla="*/ 10 w 29"/>
              <a:gd name="T23" fmla="*/ 49 h 109"/>
              <a:gd name="T24" fmla="*/ 10 w 29"/>
              <a:gd name="T25" fmla="*/ 57 h 109"/>
              <a:gd name="T26" fmla="*/ 7 w 29"/>
              <a:gd name="T27" fmla="*/ 61 h 109"/>
              <a:gd name="T28" fmla="*/ 10 w 29"/>
              <a:gd name="T29" fmla="*/ 65 h 109"/>
              <a:gd name="T30" fmla="*/ 13 w 29"/>
              <a:gd name="T31" fmla="*/ 66 h 109"/>
              <a:gd name="T32" fmla="*/ 13 w 29"/>
              <a:gd name="T33" fmla="*/ 68 h 109"/>
              <a:gd name="T34" fmla="*/ 13 w 29"/>
              <a:gd name="T35" fmla="*/ 69 h 109"/>
              <a:gd name="T36" fmla="*/ 11 w 29"/>
              <a:gd name="T37" fmla="*/ 73 h 109"/>
              <a:gd name="T38" fmla="*/ 11 w 29"/>
              <a:gd name="T39" fmla="*/ 76 h 109"/>
              <a:gd name="T40" fmla="*/ 13 w 29"/>
              <a:gd name="T41" fmla="*/ 79 h 109"/>
              <a:gd name="T42" fmla="*/ 14 w 29"/>
              <a:gd name="T43" fmla="*/ 79 h 109"/>
              <a:gd name="T44" fmla="*/ 15 w 29"/>
              <a:gd name="T45" fmla="*/ 81 h 109"/>
              <a:gd name="T46" fmla="*/ 21 w 29"/>
              <a:gd name="T47" fmla="*/ 90 h 109"/>
              <a:gd name="T48" fmla="*/ 21 w 29"/>
              <a:gd name="T49" fmla="*/ 98 h 109"/>
              <a:gd name="T50" fmla="*/ 24 w 29"/>
              <a:gd name="T51" fmla="*/ 106 h 109"/>
              <a:gd name="T52" fmla="*/ 24 w 29"/>
              <a:gd name="T53" fmla="*/ 107 h 109"/>
              <a:gd name="T54" fmla="*/ 29 w 29"/>
              <a:gd name="T55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" h="109">
                <a:moveTo>
                  <a:pt x="10" y="0"/>
                </a:moveTo>
                <a:lnTo>
                  <a:pt x="7" y="9"/>
                </a:lnTo>
                <a:lnTo>
                  <a:pt x="10" y="21"/>
                </a:lnTo>
                <a:lnTo>
                  <a:pt x="10" y="23"/>
                </a:lnTo>
                <a:lnTo>
                  <a:pt x="10" y="27"/>
                </a:lnTo>
                <a:lnTo>
                  <a:pt x="10" y="30"/>
                </a:lnTo>
                <a:lnTo>
                  <a:pt x="3" y="38"/>
                </a:lnTo>
                <a:lnTo>
                  <a:pt x="0" y="42"/>
                </a:lnTo>
                <a:lnTo>
                  <a:pt x="0" y="43"/>
                </a:lnTo>
                <a:lnTo>
                  <a:pt x="3" y="45"/>
                </a:lnTo>
                <a:lnTo>
                  <a:pt x="4" y="45"/>
                </a:lnTo>
                <a:lnTo>
                  <a:pt x="10" y="49"/>
                </a:lnTo>
                <a:lnTo>
                  <a:pt x="10" y="57"/>
                </a:lnTo>
                <a:lnTo>
                  <a:pt x="7" y="61"/>
                </a:lnTo>
                <a:lnTo>
                  <a:pt x="10" y="65"/>
                </a:lnTo>
                <a:lnTo>
                  <a:pt x="13" y="66"/>
                </a:lnTo>
                <a:lnTo>
                  <a:pt x="13" y="68"/>
                </a:lnTo>
                <a:lnTo>
                  <a:pt x="13" y="69"/>
                </a:lnTo>
                <a:lnTo>
                  <a:pt x="11" y="73"/>
                </a:lnTo>
                <a:lnTo>
                  <a:pt x="11" y="76"/>
                </a:lnTo>
                <a:lnTo>
                  <a:pt x="13" y="79"/>
                </a:lnTo>
                <a:lnTo>
                  <a:pt x="14" y="79"/>
                </a:lnTo>
                <a:lnTo>
                  <a:pt x="15" y="81"/>
                </a:lnTo>
                <a:lnTo>
                  <a:pt x="21" y="90"/>
                </a:lnTo>
                <a:lnTo>
                  <a:pt x="21" y="98"/>
                </a:lnTo>
                <a:lnTo>
                  <a:pt x="24" y="106"/>
                </a:lnTo>
                <a:lnTo>
                  <a:pt x="24" y="107"/>
                </a:lnTo>
                <a:lnTo>
                  <a:pt x="29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0" name="Freeform 1005"/>
          <p:cNvSpPr>
            <a:spLocks/>
          </p:cNvSpPr>
          <p:nvPr/>
        </p:nvSpPr>
        <p:spPr bwMode="auto">
          <a:xfrm>
            <a:off x="5335588" y="4060826"/>
            <a:ext cx="39688" cy="60325"/>
          </a:xfrm>
          <a:custGeom>
            <a:avLst/>
            <a:gdLst>
              <a:gd name="T0" fmla="*/ 25 w 25"/>
              <a:gd name="T1" fmla="*/ 0 h 38"/>
              <a:gd name="T2" fmla="*/ 23 w 25"/>
              <a:gd name="T3" fmla="*/ 4 h 38"/>
              <a:gd name="T4" fmla="*/ 22 w 25"/>
              <a:gd name="T5" fmla="*/ 6 h 38"/>
              <a:gd name="T6" fmla="*/ 18 w 25"/>
              <a:gd name="T7" fmla="*/ 8 h 38"/>
              <a:gd name="T8" fmla="*/ 12 w 25"/>
              <a:gd name="T9" fmla="*/ 13 h 38"/>
              <a:gd name="T10" fmla="*/ 8 w 25"/>
              <a:gd name="T11" fmla="*/ 15 h 38"/>
              <a:gd name="T12" fmla="*/ 6 w 25"/>
              <a:gd name="T13" fmla="*/ 17 h 38"/>
              <a:gd name="T14" fmla="*/ 3 w 25"/>
              <a:gd name="T15" fmla="*/ 18 h 38"/>
              <a:gd name="T16" fmla="*/ 0 w 25"/>
              <a:gd name="T17" fmla="*/ 23 h 38"/>
              <a:gd name="T18" fmla="*/ 1 w 25"/>
              <a:gd name="T19" fmla="*/ 26 h 38"/>
              <a:gd name="T20" fmla="*/ 3 w 25"/>
              <a:gd name="T21" fmla="*/ 29 h 38"/>
              <a:gd name="T22" fmla="*/ 10 w 25"/>
              <a:gd name="T23" fmla="*/ 34 h 38"/>
              <a:gd name="T24" fmla="*/ 11 w 25"/>
              <a:gd name="T25" fmla="*/ 34 h 38"/>
              <a:gd name="T26" fmla="*/ 11 w 25"/>
              <a:gd name="T27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8">
                <a:moveTo>
                  <a:pt x="25" y="0"/>
                </a:moveTo>
                <a:lnTo>
                  <a:pt x="23" y="4"/>
                </a:lnTo>
                <a:lnTo>
                  <a:pt x="22" y="6"/>
                </a:lnTo>
                <a:lnTo>
                  <a:pt x="18" y="8"/>
                </a:lnTo>
                <a:lnTo>
                  <a:pt x="12" y="13"/>
                </a:lnTo>
                <a:lnTo>
                  <a:pt x="8" y="15"/>
                </a:lnTo>
                <a:lnTo>
                  <a:pt x="6" y="17"/>
                </a:lnTo>
                <a:lnTo>
                  <a:pt x="3" y="18"/>
                </a:lnTo>
                <a:lnTo>
                  <a:pt x="0" y="23"/>
                </a:lnTo>
                <a:lnTo>
                  <a:pt x="1" y="26"/>
                </a:lnTo>
                <a:lnTo>
                  <a:pt x="3" y="29"/>
                </a:lnTo>
                <a:lnTo>
                  <a:pt x="10" y="34"/>
                </a:lnTo>
                <a:lnTo>
                  <a:pt x="11" y="34"/>
                </a:lnTo>
                <a:lnTo>
                  <a:pt x="11" y="3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1" name="Line 1006"/>
          <p:cNvSpPr>
            <a:spLocks noChangeShapeType="1"/>
          </p:cNvSpPr>
          <p:nvPr/>
        </p:nvSpPr>
        <p:spPr bwMode="auto">
          <a:xfrm flipV="1">
            <a:off x="4513263" y="4983163"/>
            <a:ext cx="6350" cy="635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2" name="Freeform 1007"/>
          <p:cNvSpPr>
            <a:spLocks noEditPoints="1"/>
          </p:cNvSpPr>
          <p:nvPr/>
        </p:nvSpPr>
        <p:spPr bwMode="auto">
          <a:xfrm>
            <a:off x="4229100" y="1706563"/>
            <a:ext cx="2611438" cy="3759200"/>
          </a:xfrm>
          <a:custGeom>
            <a:avLst/>
            <a:gdLst>
              <a:gd name="T0" fmla="*/ 1639 w 1645"/>
              <a:gd name="T1" fmla="*/ 0 h 2368"/>
              <a:gd name="T2" fmla="*/ 1640 w 1645"/>
              <a:gd name="T3" fmla="*/ 2 h 2368"/>
              <a:gd name="T4" fmla="*/ 1643 w 1645"/>
              <a:gd name="T5" fmla="*/ 4 h 2368"/>
              <a:gd name="T6" fmla="*/ 1645 w 1645"/>
              <a:gd name="T7" fmla="*/ 9 h 2368"/>
              <a:gd name="T8" fmla="*/ 1645 w 1645"/>
              <a:gd name="T9" fmla="*/ 13 h 2368"/>
              <a:gd name="T10" fmla="*/ 1640 w 1645"/>
              <a:gd name="T11" fmla="*/ 21 h 2368"/>
              <a:gd name="T12" fmla="*/ 1637 w 1645"/>
              <a:gd name="T13" fmla="*/ 26 h 2368"/>
              <a:gd name="T14" fmla="*/ 1626 w 1645"/>
              <a:gd name="T15" fmla="*/ 30 h 2368"/>
              <a:gd name="T16" fmla="*/ 1621 w 1645"/>
              <a:gd name="T17" fmla="*/ 34 h 2368"/>
              <a:gd name="T18" fmla="*/ 1618 w 1645"/>
              <a:gd name="T19" fmla="*/ 36 h 2368"/>
              <a:gd name="T20" fmla="*/ 1613 w 1645"/>
              <a:gd name="T21" fmla="*/ 38 h 2368"/>
              <a:gd name="T22" fmla="*/ 1613 w 1645"/>
              <a:gd name="T23" fmla="*/ 42 h 2368"/>
              <a:gd name="T24" fmla="*/ 1613 w 1645"/>
              <a:gd name="T25" fmla="*/ 43 h 2368"/>
              <a:gd name="T26" fmla="*/ 1613 w 1645"/>
              <a:gd name="T27" fmla="*/ 49 h 2368"/>
              <a:gd name="T28" fmla="*/ 1613 w 1645"/>
              <a:gd name="T29" fmla="*/ 50 h 2368"/>
              <a:gd name="T30" fmla="*/ 1611 w 1645"/>
              <a:gd name="T31" fmla="*/ 50 h 2368"/>
              <a:gd name="T32" fmla="*/ 1610 w 1645"/>
              <a:gd name="T33" fmla="*/ 50 h 2368"/>
              <a:gd name="T34" fmla="*/ 1602 w 1645"/>
              <a:gd name="T35" fmla="*/ 50 h 2368"/>
              <a:gd name="T36" fmla="*/ 1600 w 1645"/>
              <a:gd name="T37" fmla="*/ 49 h 2368"/>
              <a:gd name="T38" fmla="*/ 1599 w 1645"/>
              <a:gd name="T39" fmla="*/ 50 h 2368"/>
              <a:gd name="T40" fmla="*/ 1596 w 1645"/>
              <a:gd name="T41" fmla="*/ 54 h 2368"/>
              <a:gd name="T42" fmla="*/ 1596 w 1645"/>
              <a:gd name="T43" fmla="*/ 56 h 2368"/>
              <a:gd name="T44" fmla="*/ 1595 w 1645"/>
              <a:gd name="T45" fmla="*/ 56 h 2368"/>
              <a:gd name="T46" fmla="*/ 1591 w 1645"/>
              <a:gd name="T47" fmla="*/ 57 h 2368"/>
              <a:gd name="T48" fmla="*/ 1578 w 1645"/>
              <a:gd name="T49" fmla="*/ 56 h 2368"/>
              <a:gd name="T50" fmla="*/ 1576 w 1645"/>
              <a:gd name="T51" fmla="*/ 54 h 2368"/>
              <a:gd name="T52" fmla="*/ 1570 w 1645"/>
              <a:gd name="T53" fmla="*/ 54 h 2368"/>
              <a:gd name="T54" fmla="*/ 1569 w 1645"/>
              <a:gd name="T55" fmla="*/ 54 h 2368"/>
              <a:gd name="T56" fmla="*/ 1568 w 1645"/>
              <a:gd name="T57" fmla="*/ 54 h 2368"/>
              <a:gd name="T58" fmla="*/ 1561 w 1645"/>
              <a:gd name="T59" fmla="*/ 53 h 2368"/>
              <a:gd name="T60" fmla="*/ 1561 w 1645"/>
              <a:gd name="T61" fmla="*/ 54 h 2368"/>
              <a:gd name="T62" fmla="*/ 1558 w 1645"/>
              <a:gd name="T63" fmla="*/ 56 h 2368"/>
              <a:gd name="T64" fmla="*/ 1554 w 1645"/>
              <a:gd name="T65" fmla="*/ 56 h 2368"/>
              <a:gd name="T66" fmla="*/ 1550 w 1645"/>
              <a:gd name="T67" fmla="*/ 56 h 2368"/>
              <a:gd name="T68" fmla="*/ 1544 w 1645"/>
              <a:gd name="T69" fmla="*/ 53 h 2368"/>
              <a:gd name="T70" fmla="*/ 1539 w 1645"/>
              <a:gd name="T71" fmla="*/ 56 h 2368"/>
              <a:gd name="T72" fmla="*/ 1533 w 1645"/>
              <a:gd name="T73" fmla="*/ 54 h 2368"/>
              <a:gd name="T74" fmla="*/ 1532 w 1645"/>
              <a:gd name="T75" fmla="*/ 54 h 2368"/>
              <a:gd name="T76" fmla="*/ 1529 w 1645"/>
              <a:gd name="T77" fmla="*/ 54 h 2368"/>
              <a:gd name="T78" fmla="*/ 1527 w 1645"/>
              <a:gd name="T79" fmla="*/ 58 h 2368"/>
              <a:gd name="T80" fmla="*/ 1525 w 1645"/>
              <a:gd name="T81" fmla="*/ 58 h 2368"/>
              <a:gd name="T82" fmla="*/ 1524 w 1645"/>
              <a:gd name="T83" fmla="*/ 58 h 2368"/>
              <a:gd name="T84" fmla="*/ 0 w 1645"/>
              <a:gd name="T85" fmla="*/ 2368 h 2368"/>
              <a:gd name="T86" fmla="*/ 4 w 1645"/>
              <a:gd name="T87" fmla="*/ 2367 h 2368"/>
              <a:gd name="T88" fmla="*/ 5 w 1645"/>
              <a:gd name="T89" fmla="*/ 2363 h 2368"/>
              <a:gd name="T90" fmla="*/ 8 w 1645"/>
              <a:gd name="T91" fmla="*/ 2359 h 2368"/>
              <a:gd name="T92" fmla="*/ 14 w 1645"/>
              <a:gd name="T93" fmla="*/ 2356 h 2368"/>
              <a:gd name="T94" fmla="*/ 15 w 1645"/>
              <a:gd name="T95" fmla="*/ 2356 h 2368"/>
              <a:gd name="T96" fmla="*/ 20 w 1645"/>
              <a:gd name="T97" fmla="*/ 2355 h 2368"/>
              <a:gd name="T98" fmla="*/ 22 w 1645"/>
              <a:gd name="T99" fmla="*/ 2355 h 2368"/>
              <a:gd name="T100" fmla="*/ 26 w 1645"/>
              <a:gd name="T101" fmla="*/ 2355 h 2368"/>
              <a:gd name="T102" fmla="*/ 29 w 1645"/>
              <a:gd name="T103" fmla="*/ 2352 h 2368"/>
              <a:gd name="T104" fmla="*/ 30 w 1645"/>
              <a:gd name="T105" fmla="*/ 2352 h 2368"/>
              <a:gd name="T106" fmla="*/ 35 w 1645"/>
              <a:gd name="T107" fmla="*/ 2351 h 2368"/>
              <a:gd name="T108" fmla="*/ 37 w 1645"/>
              <a:gd name="T109" fmla="*/ 2349 h 2368"/>
              <a:gd name="T110" fmla="*/ 42 w 1645"/>
              <a:gd name="T111" fmla="*/ 2348 h 2368"/>
              <a:gd name="T112" fmla="*/ 48 w 1645"/>
              <a:gd name="T113" fmla="*/ 2345 h 2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45" h="2368">
                <a:moveTo>
                  <a:pt x="1639" y="0"/>
                </a:moveTo>
                <a:lnTo>
                  <a:pt x="1640" y="2"/>
                </a:lnTo>
                <a:lnTo>
                  <a:pt x="1643" y="4"/>
                </a:lnTo>
                <a:lnTo>
                  <a:pt x="1645" y="9"/>
                </a:lnTo>
                <a:lnTo>
                  <a:pt x="1645" y="13"/>
                </a:lnTo>
                <a:lnTo>
                  <a:pt x="1640" y="21"/>
                </a:lnTo>
                <a:lnTo>
                  <a:pt x="1637" y="26"/>
                </a:lnTo>
                <a:lnTo>
                  <a:pt x="1626" y="30"/>
                </a:lnTo>
                <a:lnTo>
                  <a:pt x="1621" y="34"/>
                </a:lnTo>
                <a:lnTo>
                  <a:pt x="1618" y="36"/>
                </a:lnTo>
                <a:lnTo>
                  <a:pt x="1613" y="38"/>
                </a:lnTo>
                <a:lnTo>
                  <a:pt x="1613" y="42"/>
                </a:lnTo>
                <a:lnTo>
                  <a:pt x="1613" y="43"/>
                </a:lnTo>
                <a:lnTo>
                  <a:pt x="1613" y="49"/>
                </a:lnTo>
                <a:lnTo>
                  <a:pt x="1613" y="50"/>
                </a:lnTo>
                <a:lnTo>
                  <a:pt x="1611" y="50"/>
                </a:lnTo>
                <a:lnTo>
                  <a:pt x="1610" y="50"/>
                </a:lnTo>
                <a:lnTo>
                  <a:pt x="1602" y="50"/>
                </a:lnTo>
                <a:lnTo>
                  <a:pt x="1600" y="49"/>
                </a:lnTo>
                <a:lnTo>
                  <a:pt x="1599" y="50"/>
                </a:lnTo>
                <a:lnTo>
                  <a:pt x="1596" y="54"/>
                </a:lnTo>
                <a:lnTo>
                  <a:pt x="1596" y="56"/>
                </a:lnTo>
                <a:lnTo>
                  <a:pt x="1595" y="56"/>
                </a:lnTo>
                <a:lnTo>
                  <a:pt x="1591" y="57"/>
                </a:lnTo>
                <a:lnTo>
                  <a:pt x="1578" y="56"/>
                </a:lnTo>
                <a:lnTo>
                  <a:pt x="1576" y="54"/>
                </a:lnTo>
                <a:lnTo>
                  <a:pt x="1570" y="54"/>
                </a:lnTo>
                <a:lnTo>
                  <a:pt x="1569" y="54"/>
                </a:lnTo>
                <a:lnTo>
                  <a:pt x="1568" y="54"/>
                </a:lnTo>
                <a:lnTo>
                  <a:pt x="1561" y="53"/>
                </a:lnTo>
                <a:lnTo>
                  <a:pt x="1561" y="54"/>
                </a:lnTo>
                <a:lnTo>
                  <a:pt x="1558" y="56"/>
                </a:lnTo>
                <a:lnTo>
                  <a:pt x="1554" y="56"/>
                </a:lnTo>
                <a:lnTo>
                  <a:pt x="1550" y="56"/>
                </a:lnTo>
                <a:lnTo>
                  <a:pt x="1544" y="53"/>
                </a:lnTo>
                <a:lnTo>
                  <a:pt x="1539" y="56"/>
                </a:lnTo>
                <a:lnTo>
                  <a:pt x="1533" y="54"/>
                </a:lnTo>
                <a:lnTo>
                  <a:pt x="1532" y="54"/>
                </a:lnTo>
                <a:lnTo>
                  <a:pt x="1529" y="54"/>
                </a:lnTo>
                <a:lnTo>
                  <a:pt x="1527" y="58"/>
                </a:lnTo>
                <a:lnTo>
                  <a:pt x="1525" y="58"/>
                </a:lnTo>
                <a:lnTo>
                  <a:pt x="1524" y="58"/>
                </a:lnTo>
                <a:moveTo>
                  <a:pt x="0" y="2368"/>
                </a:moveTo>
                <a:lnTo>
                  <a:pt x="4" y="2367"/>
                </a:lnTo>
                <a:lnTo>
                  <a:pt x="5" y="2363"/>
                </a:lnTo>
                <a:lnTo>
                  <a:pt x="8" y="2359"/>
                </a:lnTo>
                <a:lnTo>
                  <a:pt x="14" y="2356"/>
                </a:lnTo>
                <a:lnTo>
                  <a:pt x="15" y="2356"/>
                </a:lnTo>
                <a:lnTo>
                  <a:pt x="20" y="2355"/>
                </a:lnTo>
                <a:lnTo>
                  <a:pt x="22" y="2355"/>
                </a:lnTo>
                <a:lnTo>
                  <a:pt x="26" y="2355"/>
                </a:lnTo>
                <a:lnTo>
                  <a:pt x="29" y="2352"/>
                </a:lnTo>
                <a:lnTo>
                  <a:pt x="30" y="2352"/>
                </a:lnTo>
                <a:lnTo>
                  <a:pt x="35" y="2351"/>
                </a:lnTo>
                <a:lnTo>
                  <a:pt x="37" y="2349"/>
                </a:lnTo>
                <a:lnTo>
                  <a:pt x="42" y="2348"/>
                </a:lnTo>
                <a:lnTo>
                  <a:pt x="48" y="23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3" name="Freeform 1008"/>
          <p:cNvSpPr>
            <a:spLocks/>
          </p:cNvSpPr>
          <p:nvPr/>
        </p:nvSpPr>
        <p:spPr bwMode="auto">
          <a:xfrm>
            <a:off x="4479925" y="4689476"/>
            <a:ext cx="107950" cy="23813"/>
          </a:xfrm>
          <a:custGeom>
            <a:avLst/>
            <a:gdLst>
              <a:gd name="T0" fmla="*/ 68 w 68"/>
              <a:gd name="T1" fmla="*/ 4 h 15"/>
              <a:gd name="T2" fmla="*/ 62 w 68"/>
              <a:gd name="T3" fmla="*/ 8 h 15"/>
              <a:gd name="T4" fmla="*/ 56 w 68"/>
              <a:gd name="T5" fmla="*/ 9 h 15"/>
              <a:gd name="T6" fmla="*/ 47 w 68"/>
              <a:gd name="T7" fmla="*/ 15 h 15"/>
              <a:gd name="T8" fmla="*/ 45 w 68"/>
              <a:gd name="T9" fmla="*/ 13 h 15"/>
              <a:gd name="T10" fmla="*/ 40 w 68"/>
              <a:gd name="T11" fmla="*/ 9 h 15"/>
              <a:gd name="T12" fmla="*/ 36 w 68"/>
              <a:gd name="T13" fmla="*/ 1 h 15"/>
              <a:gd name="T14" fmla="*/ 33 w 68"/>
              <a:gd name="T15" fmla="*/ 0 h 15"/>
              <a:gd name="T16" fmla="*/ 26 w 68"/>
              <a:gd name="T17" fmla="*/ 1 h 15"/>
              <a:gd name="T18" fmla="*/ 22 w 68"/>
              <a:gd name="T19" fmla="*/ 1 h 15"/>
              <a:gd name="T20" fmla="*/ 18 w 68"/>
              <a:gd name="T21" fmla="*/ 0 h 15"/>
              <a:gd name="T22" fmla="*/ 11 w 68"/>
              <a:gd name="T23" fmla="*/ 2 h 15"/>
              <a:gd name="T24" fmla="*/ 7 w 68"/>
              <a:gd name="T25" fmla="*/ 2 h 15"/>
              <a:gd name="T26" fmla="*/ 0 w 68"/>
              <a:gd name="T27" fmla="*/ 7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8" h="15">
                <a:moveTo>
                  <a:pt x="68" y="4"/>
                </a:moveTo>
                <a:lnTo>
                  <a:pt x="62" y="8"/>
                </a:lnTo>
                <a:lnTo>
                  <a:pt x="56" y="9"/>
                </a:lnTo>
                <a:lnTo>
                  <a:pt x="47" y="15"/>
                </a:lnTo>
                <a:lnTo>
                  <a:pt x="45" y="13"/>
                </a:lnTo>
                <a:lnTo>
                  <a:pt x="40" y="9"/>
                </a:lnTo>
                <a:lnTo>
                  <a:pt x="36" y="1"/>
                </a:lnTo>
                <a:lnTo>
                  <a:pt x="33" y="0"/>
                </a:lnTo>
                <a:lnTo>
                  <a:pt x="26" y="1"/>
                </a:lnTo>
                <a:lnTo>
                  <a:pt x="22" y="1"/>
                </a:lnTo>
                <a:lnTo>
                  <a:pt x="18" y="0"/>
                </a:lnTo>
                <a:lnTo>
                  <a:pt x="11" y="2"/>
                </a:lnTo>
                <a:lnTo>
                  <a:pt x="7" y="2"/>
                </a:lnTo>
                <a:lnTo>
                  <a:pt x="0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4" name="Freeform 1010"/>
          <p:cNvSpPr>
            <a:spLocks/>
          </p:cNvSpPr>
          <p:nvPr/>
        </p:nvSpPr>
        <p:spPr bwMode="auto">
          <a:xfrm>
            <a:off x="5661025" y="3192463"/>
            <a:ext cx="20638" cy="55563"/>
          </a:xfrm>
          <a:custGeom>
            <a:avLst/>
            <a:gdLst>
              <a:gd name="T0" fmla="*/ 13 w 13"/>
              <a:gd name="T1" fmla="*/ 0 h 35"/>
              <a:gd name="T2" fmla="*/ 7 w 13"/>
              <a:gd name="T3" fmla="*/ 9 h 35"/>
              <a:gd name="T4" fmla="*/ 2 w 13"/>
              <a:gd name="T5" fmla="*/ 18 h 35"/>
              <a:gd name="T6" fmla="*/ 0 w 13"/>
              <a:gd name="T7" fmla="*/ 26 h 35"/>
              <a:gd name="T8" fmla="*/ 4 w 13"/>
              <a:gd name="T9" fmla="*/ 33 h 35"/>
              <a:gd name="T10" fmla="*/ 4 w 13"/>
              <a:gd name="T1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" h="35">
                <a:moveTo>
                  <a:pt x="13" y="0"/>
                </a:moveTo>
                <a:lnTo>
                  <a:pt x="7" y="9"/>
                </a:lnTo>
                <a:lnTo>
                  <a:pt x="2" y="18"/>
                </a:lnTo>
                <a:lnTo>
                  <a:pt x="0" y="26"/>
                </a:lnTo>
                <a:lnTo>
                  <a:pt x="4" y="33"/>
                </a:lnTo>
                <a:lnTo>
                  <a:pt x="4" y="3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5" name="Freeform 1011"/>
          <p:cNvSpPr>
            <a:spLocks noEditPoints="1"/>
          </p:cNvSpPr>
          <p:nvPr/>
        </p:nvSpPr>
        <p:spPr bwMode="auto">
          <a:xfrm>
            <a:off x="4421188" y="2047876"/>
            <a:ext cx="1854200" cy="3543300"/>
          </a:xfrm>
          <a:custGeom>
            <a:avLst/>
            <a:gdLst>
              <a:gd name="T0" fmla="*/ 539 w 1168"/>
              <a:gd name="T1" fmla="*/ 2230 h 2232"/>
              <a:gd name="T2" fmla="*/ 546 w 1168"/>
              <a:gd name="T3" fmla="*/ 2232 h 2232"/>
              <a:gd name="T4" fmla="*/ 1167 w 1168"/>
              <a:gd name="T5" fmla="*/ 0 h 2232"/>
              <a:gd name="T6" fmla="*/ 1168 w 1168"/>
              <a:gd name="T7" fmla="*/ 8 h 2232"/>
              <a:gd name="T8" fmla="*/ 1168 w 1168"/>
              <a:gd name="T9" fmla="*/ 8 h 2232"/>
              <a:gd name="T10" fmla="*/ 0 w 1168"/>
              <a:gd name="T11" fmla="*/ 1849 h 2232"/>
              <a:gd name="T12" fmla="*/ 3 w 1168"/>
              <a:gd name="T13" fmla="*/ 1851 h 2232"/>
              <a:gd name="T14" fmla="*/ 10 w 1168"/>
              <a:gd name="T15" fmla="*/ 1853 h 2232"/>
              <a:gd name="T16" fmla="*/ 11 w 1168"/>
              <a:gd name="T17" fmla="*/ 1855 h 2232"/>
              <a:gd name="T18" fmla="*/ 11 w 1168"/>
              <a:gd name="T19" fmla="*/ 1857 h 2232"/>
              <a:gd name="T20" fmla="*/ 13 w 1168"/>
              <a:gd name="T21" fmla="*/ 1859 h 2232"/>
              <a:gd name="T22" fmla="*/ 25 w 1168"/>
              <a:gd name="T23" fmla="*/ 1856 h 2232"/>
              <a:gd name="T24" fmla="*/ 33 w 1168"/>
              <a:gd name="T25" fmla="*/ 1863 h 2232"/>
              <a:gd name="T26" fmla="*/ 37 w 1168"/>
              <a:gd name="T27" fmla="*/ 1864 h 2232"/>
              <a:gd name="T28" fmla="*/ 43 w 1168"/>
              <a:gd name="T29" fmla="*/ 1866 h 2232"/>
              <a:gd name="T30" fmla="*/ 47 w 1168"/>
              <a:gd name="T31" fmla="*/ 1866 h 2232"/>
              <a:gd name="T32" fmla="*/ 54 w 1168"/>
              <a:gd name="T33" fmla="*/ 1857 h 2232"/>
              <a:gd name="T34" fmla="*/ 58 w 1168"/>
              <a:gd name="T35" fmla="*/ 1853 h 2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68" h="2232">
                <a:moveTo>
                  <a:pt x="539" y="2230"/>
                </a:moveTo>
                <a:lnTo>
                  <a:pt x="546" y="2232"/>
                </a:lnTo>
                <a:moveTo>
                  <a:pt x="1167" y="0"/>
                </a:moveTo>
                <a:lnTo>
                  <a:pt x="1168" y="8"/>
                </a:lnTo>
                <a:lnTo>
                  <a:pt x="1168" y="8"/>
                </a:lnTo>
                <a:moveTo>
                  <a:pt x="0" y="1849"/>
                </a:moveTo>
                <a:lnTo>
                  <a:pt x="3" y="1851"/>
                </a:lnTo>
                <a:lnTo>
                  <a:pt x="10" y="1853"/>
                </a:lnTo>
                <a:lnTo>
                  <a:pt x="11" y="1855"/>
                </a:lnTo>
                <a:lnTo>
                  <a:pt x="11" y="1857"/>
                </a:lnTo>
                <a:lnTo>
                  <a:pt x="13" y="1859"/>
                </a:lnTo>
                <a:lnTo>
                  <a:pt x="25" y="1856"/>
                </a:lnTo>
                <a:lnTo>
                  <a:pt x="33" y="1863"/>
                </a:lnTo>
                <a:lnTo>
                  <a:pt x="37" y="1864"/>
                </a:lnTo>
                <a:lnTo>
                  <a:pt x="43" y="1866"/>
                </a:lnTo>
                <a:lnTo>
                  <a:pt x="47" y="1866"/>
                </a:lnTo>
                <a:lnTo>
                  <a:pt x="54" y="1857"/>
                </a:lnTo>
                <a:lnTo>
                  <a:pt x="58" y="18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6" name="Freeform 1012"/>
          <p:cNvSpPr>
            <a:spLocks noEditPoints="1"/>
          </p:cNvSpPr>
          <p:nvPr/>
        </p:nvSpPr>
        <p:spPr bwMode="auto">
          <a:xfrm>
            <a:off x="4403725" y="1965326"/>
            <a:ext cx="1954213" cy="2489200"/>
          </a:xfrm>
          <a:custGeom>
            <a:avLst/>
            <a:gdLst>
              <a:gd name="T0" fmla="*/ 1178 w 1231"/>
              <a:gd name="T1" fmla="*/ 52 h 1568"/>
              <a:gd name="T2" fmla="*/ 1179 w 1231"/>
              <a:gd name="T3" fmla="*/ 51 h 1568"/>
              <a:gd name="T4" fmla="*/ 1179 w 1231"/>
              <a:gd name="T5" fmla="*/ 45 h 1568"/>
              <a:gd name="T6" fmla="*/ 1181 w 1231"/>
              <a:gd name="T7" fmla="*/ 41 h 1568"/>
              <a:gd name="T8" fmla="*/ 1182 w 1231"/>
              <a:gd name="T9" fmla="*/ 36 h 1568"/>
              <a:gd name="T10" fmla="*/ 1185 w 1231"/>
              <a:gd name="T11" fmla="*/ 30 h 1568"/>
              <a:gd name="T12" fmla="*/ 1185 w 1231"/>
              <a:gd name="T13" fmla="*/ 28 h 1568"/>
              <a:gd name="T14" fmla="*/ 1183 w 1231"/>
              <a:gd name="T15" fmla="*/ 23 h 1568"/>
              <a:gd name="T16" fmla="*/ 1186 w 1231"/>
              <a:gd name="T17" fmla="*/ 19 h 1568"/>
              <a:gd name="T18" fmla="*/ 1189 w 1231"/>
              <a:gd name="T19" fmla="*/ 21 h 1568"/>
              <a:gd name="T20" fmla="*/ 1190 w 1231"/>
              <a:gd name="T21" fmla="*/ 23 h 1568"/>
              <a:gd name="T22" fmla="*/ 1192 w 1231"/>
              <a:gd name="T23" fmla="*/ 23 h 1568"/>
              <a:gd name="T24" fmla="*/ 1196 w 1231"/>
              <a:gd name="T25" fmla="*/ 23 h 1568"/>
              <a:gd name="T26" fmla="*/ 1198 w 1231"/>
              <a:gd name="T27" fmla="*/ 21 h 1568"/>
              <a:gd name="T28" fmla="*/ 1204 w 1231"/>
              <a:gd name="T29" fmla="*/ 18 h 1568"/>
              <a:gd name="T30" fmla="*/ 1205 w 1231"/>
              <a:gd name="T31" fmla="*/ 18 h 1568"/>
              <a:gd name="T32" fmla="*/ 1216 w 1231"/>
              <a:gd name="T33" fmla="*/ 18 h 1568"/>
              <a:gd name="T34" fmla="*/ 1220 w 1231"/>
              <a:gd name="T35" fmla="*/ 19 h 1568"/>
              <a:gd name="T36" fmla="*/ 1223 w 1231"/>
              <a:gd name="T37" fmla="*/ 19 h 1568"/>
              <a:gd name="T38" fmla="*/ 1224 w 1231"/>
              <a:gd name="T39" fmla="*/ 18 h 1568"/>
              <a:gd name="T40" fmla="*/ 1226 w 1231"/>
              <a:gd name="T41" fmla="*/ 17 h 1568"/>
              <a:gd name="T42" fmla="*/ 1224 w 1231"/>
              <a:gd name="T43" fmla="*/ 13 h 1568"/>
              <a:gd name="T44" fmla="*/ 1224 w 1231"/>
              <a:gd name="T45" fmla="*/ 8 h 1568"/>
              <a:gd name="T46" fmla="*/ 1224 w 1231"/>
              <a:gd name="T47" fmla="*/ 7 h 1568"/>
              <a:gd name="T48" fmla="*/ 1230 w 1231"/>
              <a:gd name="T49" fmla="*/ 6 h 1568"/>
              <a:gd name="T50" fmla="*/ 1231 w 1231"/>
              <a:gd name="T51" fmla="*/ 0 h 1568"/>
              <a:gd name="T52" fmla="*/ 0 w 1231"/>
              <a:gd name="T53" fmla="*/ 1563 h 1568"/>
              <a:gd name="T54" fmla="*/ 11 w 1231"/>
              <a:gd name="T55" fmla="*/ 1564 h 1568"/>
              <a:gd name="T56" fmla="*/ 15 w 1231"/>
              <a:gd name="T57" fmla="*/ 1567 h 1568"/>
              <a:gd name="T58" fmla="*/ 22 w 1231"/>
              <a:gd name="T59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31" h="1568">
                <a:moveTo>
                  <a:pt x="1178" y="52"/>
                </a:moveTo>
                <a:lnTo>
                  <a:pt x="1179" y="51"/>
                </a:lnTo>
                <a:lnTo>
                  <a:pt x="1179" y="45"/>
                </a:lnTo>
                <a:lnTo>
                  <a:pt x="1181" y="41"/>
                </a:lnTo>
                <a:lnTo>
                  <a:pt x="1182" y="36"/>
                </a:lnTo>
                <a:lnTo>
                  <a:pt x="1185" y="30"/>
                </a:lnTo>
                <a:lnTo>
                  <a:pt x="1185" y="28"/>
                </a:lnTo>
                <a:lnTo>
                  <a:pt x="1183" y="23"/>
                </a:lnTo>
                <a:lnTo>
                  <a:pt x="1186" y="19"/>
                </a:lnTo>
                <a:lnTo>
                  <a:pt x="1189" y="21"/>
                </a:lnTo>
                <a:lnTo>
                  <a:pt x="1190" y="23"/>
                </a:lnTo>
                <a:lnTo>
                  <a:pt x="1192" y="23"/>
                </a:lnTo>
                <a:lnTo>
                  <a:pt x="1196" y="23"/>
                </a:lnTo>
                <a:lnTo>
                  <a:pt x="1198" y="21"/>
                </a:lnTo>
                <a:lnTo>
                  <a:pt x="1204" y="18"/>
                </a:lnTo>
                <a:lnTo>
                  <a:pt x="1205" y="18"/>
                </a:lnTo>
                <a:lnTo>
                  <a:pt x="1216" y="18"/>
                </a:lnTo>
                <a:lnTo>
                  <a:pt x="1220" y="19"/>
                </a:lnTo>
                <a:lnTo>
                  <a:pt x="1223" y="19"/>
                </a:lnTo>
                <a:lnTo>
                  <a:pt x="1224" y="18"/>
                </a:lnTo>
                <a:lnTo>
                  <a:pt x="1226" y="17"/>
                </a:lnTo>
                <a:lnTo>
                  <a:pt x="1224" y="13"/>
                </a:lnTo>
                <a:lnTo>
                  <a:pt x="1224" y="8"/>
                </a:lnTo>
                <a:lnTo>
                  <a:pt x="1224" y="7"/>
                </a:lnTo>
                <a:lnTo>
                  <a:pt x="1230" y="6"/>
                </a:lnTo>
                <a:lnTo>
                  <a:pt x="1231" y="0"/>
                </a:lnTo>
                <a:moveTo>
                  <a:pt x="0" y="1563"/>
                </a:moveTo>
                <a:lnTo>
                  <a:pt x="11" y="1564"/>
                </a:lnTo>
                <a:lnTo>
                  <a:pt x="15" y="1567"/>
                </a:lnTo>
                <a:lnTo>
                  <a:pt x="22" y="156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7" name="Freeform 1013"/>
          <p:cNvSpPr>
            <a:spLocks noEditPoints="1"/>
          </p:cNvSpPr>
          <p:nvPr/>
        </p:nvSpPr>
        <p:spPr bwMode="auto">
          <a:xfrm>
            <a:off x="4035425" y="808038"/>
            <a:ext cx="4057650" cy="5283200"/>
          </a:xfrm>
          <a:custGeom>
            <a:avLst/>
            <a:gdLst>
              <a:gd name="T0" fmla="*/ 2546 w 2556"/>
              <a:gd name="T1" fmla="*/ 79 h 3328"/>
              <a:gd name="T2" fmla="*/ 2549 w 2556"/>
              <a:gd name="T3" fmla="*/ 54 h 3328"/>
              <a:gd name="T4" fmla="*/ 2553 w 2556"/>
              <a:gd name="T5" fmla="*/ 45 h 3328"/>
              <a:gd name="T6" fmla="*/ 2556 w 2556"/>
              <a:gd name="T7" fmla="*/ 31 h 3328"/>
              <a:gd name="T8" fmla="*/ 2552 w 2556"/>
              <a:gd name="T9" fmla="*/ 20 h 3328"/>
              <a:gd name="T10" fmla="*/ 2553 w 2556"/>
              <a:gd name="T11" fmla="*/ 12 h 3328"/>
              <a:gd name="T12" fmla="*/ 2544 w 2556"/>
              <a:gd name="T13" fmla="*/ 8 h 3328"/>
              <a:gd name="T14" fmla="*/ 2533 w 2556"/>
              <a:gd name="T15" fmla="*/ 0 h 3328"/>
              <a:gd name="T16" fmla="*/ 92 w 2556"/>
              <a:gd name="T17" fmla="*/ 3323 h 3328"/>
              <a:gd name="T18" fmla="*/ 108 w 2556"/>
              <a:gd name="T19" fmla="*/ 3320 h 3328"/>
              <a:gd name="T20" fmla="*/ 123 w 2556"/>
              <a:gd name="T21" fmla="*/ 3313 h 3328"/>
              <a:gd name="T22" fmla="*/ 134 w 2556"/>
              <a:gd name="T23" fmla="*/ 3311 h 3328"/>
              <a:gd name="T24" fmla="*/ 141 w 2556"/>
              <a:gd name="T25" fmla="*/ 3309 h 3328"/>
              <a:gd name="T26" fmla="*/ 148 w 2556"/>
              <a:gd name="T27" fmla="*/ 3305 h 3328"/>
              <a:gd name="T28" fmla="*/ 155 w 2556"/>
              <a:gd name="T29" fmla="*/ 3302 h 3328"/>
              <a:gd name="T30" fmla="*/ 168 w 2556"/>
              <a:gd name="T31" fmla="*/ 3302 h 3328"/>
              <a:gd name="T32" fmla="*/ 171 w 2556"/>
              <a:gd name="T33" fmla="*/ 3302 h 3328"/>
              <a:gd name="T34" fmla="*/ 2 w 2556"/>
              <a:gd name="T35" fmla="*/ 3105 h 3328"/>
              <a:gd name="T36" fmla="*/ 175 w 2556"/>
              <a:gd name="T37" fmla="*/ 2561 h 3328"/>
              <a:gd name="T38" fmla="*/ 193 w 2556"/>
              <a:gd name="T39" fmla="*/ 2567 h 3328"/>
              <a:gd name="T40" fmla="*/ 198 w 2556"/>
              <a:gd name="T41" fmla="*/ 2573 h 3328"/>
              <a:gd name="T42" fmla="*/ 201 w 2556"/>
              <a:gd name="T43" fmla="*/ 2576 h 3328"/>
              <a:gd name="T44" fmla="*/ 198 w 2556"/>
              <a:gd name="T45" fmla="*/ 2585 h 3328"/>
              <a:gd name="T46" fmla="*/ 187 w 2556"/>
              <a:gd name="T47" fmla="*/ 2584 h 3328"/>
              <a:gd name="T48" fmla="*/ 185 w 2556"/>
              <a:gd name="T49" fmla="*/ 2588 h 3328"/>
              <a:gd name="T50" fmla="*/ 193 w 2556"/>
              <a:gd name="T51" fmla="*/ 2592 h 3328"/>
              <a:gd name="T52" fmla="*/ 202 w 2556"/>
              <a:gd name="T53" fmla="*/ 2596 h 3328"/>
              <a:gd name="T54" fmla="*/ 211 w 2556"/>
              <a:gd name="T55" fmla="*/ 2592 h 3328"/>
              <a:gd name="T56" fmla="*/ 216 w 2556"/>
              <a:gd name="T57" fmla="*/ 2595 h 3328"/>
              <a:gd name="T58" fmla="*/ 223 w 2556"/>
              <a:gd name="T59" fmla="*/ 2595 h 3328"/>
              <a:gd name="T60" fmla="*/ 232 w 2556"/>
              <a:gd name="T61" fmla="*/ 2593 h 3328"/>
              <a:gd name="T62" fmla="*/ 237 w 2556"/>
              <a:gd name="T63" fmla="*/ 2593 h 3328"/>
              <a:gd name="T64" fmla="*/ 243 w 2556"/>
              <a:gd name="T65" fmla="*/ 2602 h 3328"/>
              <a:gd name="T66" fmla="*/ 235 w 2556"/>
              <a:gd name="T67" fmla="*/ 2606 h 3328"/>
              <a:gd name="T68" fmla="*/ 230 w 2556"/>
              <a:gd name="T69" fmla="*/ 2611 h 3328"/>
              <a:gd name="T70" fmla="*/ 231 w 2556"/>
              <a:gd name="T71" fmla="*/ 2619 h 3328"/>
              <a:gd name="T72" fmla="*/ 232 w 2556"/>
              <a:gd name="T73" fmla="*/ 2625 h 3328"/>
              <a:gd name="T74" fmla="*/ 63 w 2556"/>
              <a:gd name="T75" fmla="*/ 3024 h 3328"/>
              <a:gd name="T76" fmla="*/ 77 w 2556"/>
              <a:gd name="T77" fmla="*/ 3032 h 3328"/>
              <a:gd name="T78" fmla="*/ 71 w 2556"/>
              <a:gd name="T79" fmla="*/ 3039 h 3328"/>
              <a:gd name="T80" fmla="*/ 159 w 2556"/>
              <a:gd name="T81" fmla="*/ 2880 h 3328"/>
              <a:gd name="T82" fmla="*/ 161 w 2556"/>
              <a:gd name="T83" fmla="*/ 2874 h 3328"/>
              <a:gd name="T84" fmla="*/ 163 w 2556"/>
              <a:gd name="T85" fmla="*/ 2870 h 3328"/>
              <a:gd name="T86" fmla="*/ 152 w 2556"/>
              <a:gd name="T87" fmla="*/ 2866 h 3328"/>
              <a:gd name="T88" fmla="*/ 430 w 2556"/>
              <a:gd name="T89" fmla="*/ 2157 h 3328"/>
              <a:gd name="T90" fmla="*/ 421 w 2556"/>
              <a:gd name="T91" fmla="*/ 2172 h 3328"/>
              <a:gd name="T92" fmla="*/ 414 w 2556"/>
              <a:gd name="T93" fmla="*/ 2168 h 3328"/>
              <a:gd name="T94" fmla="*/ 403 w 2556"/>
              <a:gd name="T95" fmla="*/ 2169 h 3328"/>
              <a:gd name="T96" fmla="*/ 396 w 2556"/>
              <a:gd name="T97" fmla="*/ 2165 h 3328"/>
              <a:gd name="T98" fmla="*/ 387 w 2556"/>
              <a:gd name="T99" fmla="*/ 2168 h 3328"/>
              <a:gd name="T100" fmla="*/ 383 w 2556"/>
              <a:gd name="T101" fmla="*/ 2171 h 3328"/>
              <a:gd name="T102" fmla="*/ 387 w 2556"/>
              <a:gd name="T103" fmla="*/ 2179 h 3328"/>
              <a:gd name="T104" fmla="*/ 395 w 2556"/>
              <a:gd name="T105" fmla="*/ 2186 h 3328"/>
              <a:gd name="T106" fmla="*/ 400 w 2556"/>
              <a:gd name="T107" fmla="*/ 2192 h 3328"/>
              <a:gd name="T108" fmla="*/ 400 w 2556"/>
              <a:gd name="T109" fmla="*/ 2195 h 3328"/>
              <a:gd name="T110" fmla="*/ 393 w 2556"/>
              <a:gd name="T111" fmla="*/ 2199 h 3328"/>
              <a:gd name="T112" fmla="*/ 378 w 2556"/>
              <a:gd name="T113" fmla="*/ 2205 h 3328"/>
              <a:gd name="T114" fmla="*/ 374 w 2556"/>
              <a:gd name="T115" fmla="*/ 2213 h 3328"/>
              <a:gd name="T116" fmla="*/ 373 w 2556"/>
              <a:gd name="T117" fmla="*/ 2221 h 3328"/>
              <a:gd name="T118" fmla="*/ 376 w 2556"/>
              <a:gd name="T119" fmla="*/ 2231 h 3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556" h="3328">
                <a:moveTo>
                  <a:pt x="2551" y="84"/>
                </a:moveTo>
                <a:lnTo>
                  <a:pt x="2546" y="79"/>
                </a:lnTo>
                <a:lnTo>
                  <a:pt x="2546" y="67"/>
                </a:lnTo>
                <a:lnTo>
                  <a:pt x="2549" y="54"/>
                </a:lnTo>
                <a:lnTo>
                  <a:pt x="2551" y="50"/>
                </a:lnTo>
                <a:lnTo>
                  <a:pt x="2553" y="45"/>
                </a:lnTo>
                <a:lnTo>
                  <a:pt x="2556" y="37"/>
                </a:lnTo>
                <a:lnTo>
                  <a:pt x="2556" y="31"/>
                </a:lnTo>
                <a:lnTo>
                  <a:pt x="2551" y="27"/>
                </a:lnTo>
                <a:lnTo>
                  <a:pt x="2552" y="20"/>
                </a:lnTo>
                <a:lnTo>
                  <a:pt x="2556" y="16"/>
                </a:lnTo>
                <a:lnTo>
                  <a:pt x="2553" y="12"/>
                </a:lnTo>
                <a:lnTo>
                  <a:pt x="2546" y="12"/>
                </a:lnTo>
                <a:lnTo>
                  <a:pt x="2544" y="8"/>
                </a:lnTo>
                <a:lnTo>
                  <a:pt x="2535" y="2"/>
                </a:lnTo>
                <a:lnTo>
                  <a:pt x="2533" y="0"/>
                </a:lnTo>
                <a:moveTo>
                  <a:pt x="89" y="3328"/>
                </a:moveTo>
                <a:lnTo>
                  <a:pt x="92" y="3323"/>
                </a:lnTo>
                <a:lnTo>
                  <a:pt x="96" y="3322"/>
                </a:lnTo>
                <a:lnTo>
                  <a:pt x="108" y="3320"/>
                </a:lnTo>
                <a:lnTo>
                  <a:pt x="116" y="3315"/>
                </a:lnTo>
                <a:lnTo>
                  <a:pt x="123" y="3313"/>
                </a:lnTo>
                <a:lnTo>
                  <a:pt x="130" y="3313"/>
                </a:lnTo>
                <a:lnTo>
                  <a:pt x="134" y="3311"/>
                </a:lnTo>
                <a:lnTo>
                  <a:pt x="137" y="3311"/>
                </a:lnTo>
                <a:lnTo>
                  <a:pt x="141" y="3309"/>
                </a:lnTo>
                <a:lnTo>
                  <a:pt x="144" y="3308"/>
                </a:lnTo>
                <a:lnTo>
                  <a:pt x="148" y="3305"/>
                </a:lnTo>
                <a:lnTo>
                  <a:pt x="149" y="3305"/>
                </a:lnTo>
                <a:lnTo>
                  <a:pt x="155" y="3302"/>
                </a:lnTo>
                <a:lnTo>
                  <a:pt x="159" y="3302"/>
                </a:lnTo>
                <a:lnTo>
                  <a:pt x="168" y="3302"/>
                </a:lnTo>
                <a:lnTo>
                  <a:pt x="171" y="3302"/>
                </a:lnTo>
                <a:lnTo>
                  <a:pt x="171" y="3302"/>
                </a:lnTo>
                <a:moveTo>
                  <a:pt x="0" y="3099"/>
                </a:moveTo>
                <a:lnTo>
                  <a:pt x="2" y="3105"/>
                </a:lnTo>
                <a:moveTo>
                  <a:pt x="174" y="2561"/>
                </a:moveTo>
                <a:lnTo>
                  <a:pt x="175" y="2561"/>
                </a:lnTo>
                <a:lnTo>
                  <a:pt x="181" y="2562"/>
                </a:lnTo>
                <a:lnTo>
                  <a:pt x="193" y="2567"/>
                </a:lnTo>
                <a:lnTo>
                  <a:pt x="196" y="2573"/>
                </a:lnTo>
                <a:lnTo>
                  <a:pt x="198" y="2573"/>
                </a:lnTo>
                <a:lnTo>
                  <a:pt x="201" y="2574"/>
                </a:lnTo>
                <a:lnTo>
                  <a:pt x="201" y="2576"/>
                </a:lnTo>
                <a:lnTo>
                  <a:pt x="201" y="2582"/>
                </a:lnTo>
                <a:lnTo>
                  <a:pt x="198" y="2585"/>
                </a:lnTo>
                <a:lnTo>
                  <a:pt x="189" y="2584"/>
                </a:lnTo>
                <a:lnTo>
                  <a:pt x="187" y="2584"/>
                </a:lnTo>
                <a:lnTo>
                  <a:pt x="185" y="2585"/>
                </a:lnTo>
                <a:lnTo>
                  <a:pt x="185" y="2588"/>
                </a:lnTo>
                <a:lnTo>
                  <a:pt x="186" y="2591"/>
                </a:lnTo>
                <a:lnTo>
                  <a:pt x="193" y="2592"/>
                </a:lnTo>
                <a:lnTo>
                  <a:pt x="200" y="2597"/>
                </a:lnTo>
                <a:lnTo>
                  <a:pt x="202" y="2596"/>
                </a:lnTo>
                <a:lnTo>
                  <a:pt x="205" y="2593"/>
                </a:lnTo>
                <a:lnTo>
                  <a:pt x="211" y="2592"/>
                </a:lnTo>
                <a:lnTo>
                  <a:pt x="215" y="2592"/>
                </a:lnTo>
                <a:lnTo>
                  <a:pt x="216" y="2595"/>
                </a:lnTo>
                <a:lnTo>
                  <a:pt x="222" y="2595"/>
                </a:lnTo>
                <a:lnTo>
                  <a:pt x="223" y="2595"/>
                </a:lnTo>
                <a:lnTo>
                  <a:pt x="230" y="2593"/>
                </a:lnTo>
                <a:lnTo>
                  <a:pt x="232" y="2593"/>
                </a:lnTo>
                <a:lnTo>
                  <a:pt x="234" y="2593"/>
                </a:lnTo>
                <a:lnTo>
                  <a:pt x="237" y="2593"/>
                </a:lnTo>
                <a:lnTo>
                  <a:pt x="241" y="2592"/>
                </a:lnTo>
                <a:lnTo>
                  <a:pt x="243" y="2602"/>
                </a:lnTo>
                <a:lnTo>
                  <a:pt x="239" y="2604"/>
                </a:lnTo>
                <a:lnTo>
                  <a:pt x="235" y="2606"/>
                </a:lnTo>
                <a:lnTo>
                  <a:pt x="234" y="2611"/>
                </a:lnTo>
                <a:lnTo>
                  <a:pt x="230" y="2611"/>
                </a:lnTo>
                <a:lnTo>
                  <a:pt x="230" y="2612"/>
                </a:lnTo>
                <a:lnTo>
                  <a:pt x="231" y="2619"/>
                </a:lnTo>
                <a:lnTo>
                  <a:pt x="231" y="2621"/>
                </a:lnTo>
                <a:lnTo>
                  <a:pt x="232" y="2625"/>
                </a:lnTo>
                <a:moveTo>
                  <a:pt x="58" y="3017"/>
                </a:moveTo>
                <a:lnTo>
                  <a:pt x="63" y="3024"/>
                </a:lnTo>
                <a:lnTo>
                  <a:pt x="74" y="3028"/>
                </a:lnTo>
                <a:lnTo>
                  <a:pt x="77" y="3032"/>
                </a:lnTo>
                <a:lnTo>
                  <a:pt x="74" y="3037"/>
                </a:lnTo>
                <a:lnTo>
                  <a:pt x="71" y="3039"/>
                </a:lnTo>
                <a:lnTo>
                  <a:pt x="71" y="3042"/>
                </a:lnTo>
                <a:moveTo>
                  <a:pt x="159" y="2880"/>
                </a:moveTo>
                <a:lnTo>
                  <a:pt x="159" y="2877"/>
                </a:lnTo>
                <a:lnTo>
                  <a:pt x="161" y="2874"/>
                </a:lnTo>
                <a:lnTo>
                  <a:pt x="163" y="2873"/>
                </a:lnTo>
                <a:lnTo>
                  <a:pt x="163" y="2870"/>
                </a:lnTo>
                <a:lnTo>
                  <a:pt x="155" y="2869"/>
                </a:lnTo>
                <a:lnTo>
                  <a:pt x="152" y="2866"/>
                </a:lnTo>
                <a:moveTo>
                  <a:pt x="432" y="2152"/>
                </a:moveTo>
                <a:lnTo>
                  <a:pt x="430" y="2157"/>
                </a:lnTo>
                <a:lnTo>
                  <a:pt x="422" y="2171"/>
                </a:lnTo>
                <a:lnTo>
                  <a:pt x="421" y="2172"/>
                </a:lnTo>
                <a:lnTo>
                  <a:pt x="419" y="2171"/>
                </a:lnTo>
                <a:lnTo>
                  <a:pt x="414" y="2168"/>
                </a:lnTo>
                <a:lnTo>
                  <a:pt x="413" y="2168"/>
                </a:lnTo>
                <a:lnTo>
                  <a:pt x="403" y="2169"/>
                </a:lnTo>
                <a:lnTo>
                  <a:pt x="400" y="2168"/>
                </a:lnTo>
                <a:lnTo>
                  <a:pt x="396" y="2165"/>
                </a:lnTo>
                <a:lnTo>
                  <a:pt x="393" y="2167"/>
                </a:lnTo>
                <a:lnTo>
                  <a:pt x="387" y="2168"/>
                </a:lnTo>
                <a:lnTo>
                  <a:pt x="384" y="2169"/>
                </a:lnTo>
                <a:lnTo>
                  <a:pt x="383" y="2171"/>
                </a:lnTo>
                <a:lnTo>
                  <a:pt x="385" y="2176"/>
                </a:lnTo>
                <a:lnTo>
                  <a:pt x="387" y="2179"/>
                </a:lnTo>
                <a:lnTo>
                  <a:pt x="388" y="2180"/>
                </a:lnTo>
                <a:lnTo>
                  <a:pt x="395" y="2186"/>
                </a:lnTo>
                <a:lnTo>
                  <a:pt x="400" y="2191"/>
                </a:lnTo>
                <a:lnTo>
                  <a:pt x="400" y="2192"/>
                </a:lnTo>
                <a:lnTo>
                  <a:pt x="402" y="2194"/>
                </a:lnTo>
                <a:lnTo>
                  <a:pt x="400" y="2195"/>
                </a:lnTo>
                <a:lnTo>
                  <a:pt x="396" y="2199"/>
                </a:lnTo>
                <a:lnTo>
                  <a:pt x="393" y="2199"/>
                </a:lnTo>
                <a:lnTo>
                  <a:pt x="384" y="2203"/>
                </a:lnTo>
                <a:lnTo>
                  <a:pt x="378" y="2205"/>
                </a:lnTo>
                <a:lnTo>
                  <a:pt x="378" y="2206"/>
                </a:lnTo>
                <a:lnTo>
                  <a:pt x="374" y="2213"/>
                </a:lnTo>
                <a:lnTo>
                  <a:pt x="373" y="2217"/>
                </a:lnTo>
                <a:lnTo>
                  <a:pt x="373" y="2221"/>
                </a:lnTo>
                <a:lnTo>
                  <a:pt x="374" y="2227"/>
                </a:lnTo>
                <a:lnTo>
                  <a:pt x="376" y="223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8" name="Freeform 1014"/>
          <p:cNvSpPr>
            <a:spLocks/>
          </p:cNvSpPr>
          <p:nvPr/>
        </p:nvSpPr>
        <p:spPr bwMode="auto">
          <a:xfrm>
            <a:off x="7331075" y="1644651"/>
            <a:ext cx="66675" cy="228600"/>
          </a:xfrm>
          <a:custGeom>
            <a:avLst/>
            <a:gdLst>
              <a:gd name="T0" fmla="*/ 42 w 42"/>
              <a:gd name="T1" fmla="*/ 0 h 144"/>
              <a:gd name="T2" fmla="*/ 41 w 42"/>
              <a:gd name="T3" fmla="*/ 2 h 144"/>
              <a:gd name="T4" fmla="*/ 41 w 42"/>
              <a:gd name="T5" fmla="*/ 3 h 144"/>
              <a:gd name="T6" fmla="*/ 39 w 42"/>
              <a:gd name="T7" fmla="*/ 3 h 144"/>
              <a:gd name="T8" fmla="*/ 34 w 42"/>
              <a:gd name="T9" fmla="*/ 6 h 144"/>
              <a:gd name="T10" fmla="*/ 32 w 42"/>
              <a:gd name="T11" fmla="*/ 9 h 144"/>
              <a:gd name="T12" fmla="*/ 31 w 42"/>
              <a:gd name="T13" fmla="*/ 10 h 144"/>
              <a:gd name="T14" fmla="*/ 31 w 42"/>
              <a:gd name="T15" fmla="*/ 11 h 144"/>
              <a:gd name="T16" fmla="*/ 28 w 42"/>
              <a:gd name="T17" fmla="*/ 14 h 144"/>
              <a:gd name="T18" fmla="*/ 22 w 42"/>
              <a:gd name="T19" fmla="*/ 20 h 144"/>
              <a:gd name="T20" fmla="*/ 17 w 42"/>
              <a:gd name="T21" fmla="*/ 22 h 144"/>
              <a:gd name="T22" fmla="*/ 12 w 42"/>
              <a:gd name="T23" fmla="*/ 30 h 144"/>
              <a:gd name="T24" fmla="*/ 12 w 42"/>
              <a:gd name="T25" fmla="*/ 36 h 144"/>
              <a:gd name="T26" fmla="*/ 12 w 42"/>
              <a:gd name="T27" fmla="*/ 37 h 144"/>
              <a:gd name="T28" fmla="*/ 2 w 42"/>
              <a:gd name="T29" fmla="*/ 45 h 144"/>
              <a:gd name="T30" fmla="*/ 1 w 42"/>
              <a:gd name="T31" fmla="*/ 51 h 144"/>
              <a:gd name="T32" fmla="*/ 0 w 42"/>
              <a:gd name="T33" fmla="*/ 55 h 144"/>
              <a:gd name="T34" fmla="*/ 0 w 42"/>
              <a:gd name="T35" fmla="*/ 59 h 144"/>
              <a:gd name="T36" fmla="*/ 1 w 42"/>
              <a:gd name="T37" fmla="*/ 59 h 144"/>
              <a:gd name="T38" fmla="*/ 5 w 42"/>
              <a:gd name="T39" fmla="*/ 66 h 144"/>
              <a:gd name="T40" fmla="*/ 11 w 42"/>
              <a:gd name="T41" fmla="*/ 82 h 144"/>
              <a:gd name="T42" fmla="*/ 15 w 42"/>
              <a:gd name="T43" fmla="*/ 90 h 144"/>
              <a:gd name="T44" fmla="*/ 17 w 42"/>
              <a:gd name="T45" fmla="*/ 95 h 144"/>
              <a:gd name="T46" fmla="*/ 20 w 42"/>
              <a:gd name="T47" fmla="*/ 97 h 144"/>
              <a:gd name="T48" fmla="*/ 22 w 42"/>
              <a:gd name="T49" fmla="*/ 99 h 144"/>
              <a:gd name="T50" fmla="*/ 23 w 42"/>
              <a:gd name="T51" fmla="*/ 99 h 144"/>
              <a:gd name="T52" fmla="*/ 26 w 42"/>
              <a:gd name="T53" fmla="*/ 99 h 144"/>
              <a:gd name="T54" fmla="*/ 30 w 42"/>
              <a:gd name="T55" fmla="*/ 105 h 144"/>
              <a:gd name="T56" fmla="*/ 32 w 42"/>
              <a:gd name="T57" fmla="*/ 108 h 144"/>
              <a:gd name="T58" fmla="*/ 32 w 42"/>
              <a:gd name="T59" fmla="*/ 112 h 144"/>
              <a:gd name="T60" fmla="*/ 37 w 42"/>
              <a:gd name="T61" fmla="*/ 130 h 144"/>
              <a:gd name="T62" fmla="*/ 38 w 42"/>
              <a:gd name="T63" fmla="*/ 133 h 144"/>
              <a:gd name="T64" fmla="*/ 39 w 42"/>
              <a:gd name="T65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" h="144">
                <a:moveTo>
                  <a:pt x="42" y="0"/>
                </a:moveTo>
                <a:lnTo>
                  <a:pt x="41" y="2"/>
                </a:lnTo>
                <a:lnTo>
                  <a:pt x="41" y="3"/>
                </a:lnTo>
                <a:lnTo>
                  <a:pt x="39" y="3"/>
                </a:lnTo>
                <a:lnTo>
                  <a:pt x="34" y="6"/>
                </a:lnTo>
                <a:lnTo>
                  <a:pt x="32" y="9"/>
                </a:lnTo>
                <a:lnTo>
                  <a:pt x="31" y="10"/>
                </a:lnTo>
                <a:lnTo>
                  <a:pt x="31" y="11"/>
                </a:lnTo>
                <a:lnTo>
                  <a:pt x="28" y="14"/>
                </a:lnTo>
                <a:lnTo>
                  <a:pt x="22" y="20"/>
                </a:lnTo>
                <a:lnTo>
                  <a:pt x="17" y="22"/>
                </a:lnTo>
                <a:lnTo>
                  <a:pt x="12" y="30"/>
                </a:lnTo>
                <a:lnTo>
                  <a:pt x="12" y="36"/>
                </a:lnTo>
                <a:lnTo>
                  <a:pt x="12" y="37"/>
                </a:lnTo>
                <a:lnTo>
                  <a:pt x="2" y="45"/>
                </a:lnTo>
                <a:lnTo>
                  <a:pt x="1" y="51"/>
                </a:lnTo>
                <a:lnTo>
                  <a:pt x="0" y="55"/>
                </a:lnTo>
                <a:lnTo>
                  <a:pt x="0" y="59"/>
                </a:lnTo>
                <a:lnTo>
                  <a:pt x="1" y="59"/>
                </a:lnTo>
                <a:lnTo>
                  <a:pt x="5" y="66"/>
                </a:lnTo>
                <a:lnTo>
                  <a:pt x="11" y="82"/>
                </a:lnTo>
                <a:lnTo>
                  <a:pt x="15" y="90"/>
                </a:lnTo>
                <a:lnTo>
                  <a:pt x="17" y="95"/>
                </a:lnTo>
                <a:lnTo>
                  <a:pt x="20" y="97"/>
                </a:lnTo>
                <a:lnTo>
                  <a:pt x="22" y="99"/>
                </a:lnTo>
                <a:lnTo>
                  <a:pt x="23" y="99"/>
                </a:lnTo>
                <a:lnTo>
                  <a:pt x="26" y="99"/>
                </a:lnTo>
                <a:lnTo>
                  <a:pt x="30" y="105"/>
                </a:lnTo>
                <a:lnTo>
                  <a:pt x="32" y="108"/>
                </a:lnTo>
                <a:lnTo>
                  <a:pt x="32" y="112"/>
                </a:lnTo>
                <a:lnTo>
                  <a:pt x="37" y="130"/>
                </a:lnTo>
                <a:lnTo>
                  <a:pt x="38" y="133"/>
                </a:lnTo>
                <a:lnTo>
                  <a:pt x="39" y="14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9" name="Freeform 1015"/>
          <p:cNvSpPr>
            <a:spLocks noEditPoints="1"/>
          </p:cNvSpPr>
          <p:nvPr/>
        </p:nvSpPr>
        <p:spPr bwMode="auto">
          <a:xfrm>
            <a:off x="4076700" y="1244601"/>
            <a:ext cx="3776663" cy="4397375"/>
          </a:xfrm>
          <a:custGeom>
            <a:avLst/>
            <a:gdLst>
              <a:gd name="T0" fmla="*/ 15 w 2379"/>
              <a:gd name="T1" fmla="*/ 2737 h 2770"/>
              <a:gd name="T2" fmla="*/ 13 w 2379"/>
              <a:gd name="T3" fmla="*/ 2740 h 2770"/>
              <a:gd name="T4" fmla="*/ 13 w 2379"/>
              <a:gd name="T5" fmla="*/ 2745 h 2770"/>
              <a:gd name="T6" fmla="*/ 14 w 2379"/>
              <a:gd name="T7" fmla="*/ 2753 h 2770"/>
              <a:gd name="T8" fmla="*/ 11 w 2379"/>
              <a:gd name="T9" fmla="*/ 2757 h 2770"/>
              <a:gd name="T10" fmla="*/ 2 w 2379"/>
              <a:gd name="T11" fmla="*/ 2764 h 2770"/>
              <a:gd name="T12" fmla="*/ 2 w 2379"/>
              <a:gd name="T13" fmla="*/ 2767 h 2770"/>
              <a:gd name="T14" fmla="*/ 0 w 2379"/>
              <a:gd name="T15" fmla="*/ 2770 h 2770"/>
              <a:gd name="T16" fmla="*/ 2379 w 2379"/>
              <a:gd name="T17" fmla="*/ 10 h 2770"/>
              <a:gd name="T18" fmla="*/ 2374 w 2379"/>
              <a:gd name="T19" fmla="*/ 4 h 2770"/>
              <a:gd name="T20" fmla="*/ 2370 w 2379"/>
              <a:gd name="T21" fmla="*/ 3 h 2770"/>
              <a:gd name="T22" fmla="*/ 2368 w 2379"/>
              <a:gd name="T23" fmla="*/ 4 h 2770"/>
              <a:gd name="T24" fmla="*/ 2365 w 2379"/>
              <a:gd name="T25" fmla="*/ 6 h 2770"/>
              <a:gd name="T26" fmla="*/ 2361 w 2379"/>
              <a:gd name="T27" fmla="*/ 0 h 2770"/>
              <a:gd name="T28" fmla="*/ 2353 w 2379"/>
              <a:gd name="T29" fmla="*/ 2 h 2770"/>
              <a:gd name="T30" fmla="*/ 2347 w 2379"/>
              <a:gd name="T31" fmla="*/ 6 h 2770"/>
              <a:gd name="T32" fmla="*/ 2344 w 2379"/>
              <a:gd name="T33" fmla="*/ 2 h 2770"/>
              <a:gd name="T34" fmla="*/ 2339 w 2379"/>
              <a:gd name="T35" fmla="*/ 4 h 2770"/>
              <a:gd name="T36" fmla="*/ 2328 w 2379"/>
              <a:gd name="T37" fmla="*/ 11 h 2770"/>
              <a:gd name="T38" fmla="*/ 2325 w 2379"/>
              <a:gd name="T39" fmla="*/ 14 h 2770"/>
              <a:gd name="T40" fmla="*/ 2325 w 2379"/>
              <a:gd name="T41" fmla="*/ 18 h 2770"/>
              <a:gd name="T42" fmla="*/ 2323 w 2379"/>
              <a:gd name="T43" fmla="*/ 23 h 2770"/>
              <a:gd name="T44" fmla="*/ 2324 w 2379"/>
              <a:gd name="T45" fmla="*/ 29 h 2770"/>
              <a:gd name="T46" fmla="*/ 2324 w 2379"/>
              <a:gd name="T47" fmla="*/ 30 h 2770"/>
              <a:gd name="T48" fmla="*/ 2321 w 2379"/>
              <a:gd name="T49" fmla="*/ 37 h 2770"/>
              <a:gd name="T50" fmla="*/ 2312 w 2379"/>
              <a:gd name="T51" fmla="*/ 48 h 2770"/>
              <a:gd name="T52" fmla="*/ 2312 w 2379"/>
              <a:gd name="T53" fmla="*/ 49 h 2770"/>
              <a:gd name="T54" fmla="*/ 2310 w 2379"/>
              <a:gd name="T55" fmla="*/ 53 h 2770"/>
              <a:gd name="T56" fmla="*/ 2305 w 2379"/>
              <a:gd name="T57" fmla="*/ 71 h 2770"/>
              <a:gd name="T58" fmla="*/ 2295 w 2379"/>
              <a:gd name="T59" fmla="*/ 78 h 2770"/>
              <a:gd name="T60" fmla="*/ 2293 w 2379"/>
              <a:gd name="T61" fmla="*/ 81 h 2770"/>
              <a:gd name="T62" fmla="*/ 2287 w 2379"/>
              <a:gd name="T63" fmla="*/ 93 h 2770"/>
              <a:gd name="T64" fmla="*/ 2287 w 2379"/>
              <a:gd name="T65" fmla="*/ 96 h 2770"/>
              <a:gd name="T66" fmla="*/ 2288 w 2379"/>
              <a:gd name="T67" fmla="*/ 97 h 2770"/>
              <a:gd name="T68" fmla="*/ 2297 w 2379"/>
              <a:gd name="T69" fmla="*/ 107 h 2770"/>
              <a:gd name="T70" fmla="*/ 2295 w 2379"/>
              <a:gd name="T71" fmla="*/ 116 h 2770"/>
              <a:gd name="T72" fmla="*/ 2288 w 2379"/>
              <a:gd name="T73" fmla="*/ 123 h 2770"/>
              <a:gd name="T74" fmla="*/ 2287 w 2379"/>
              <a:gd name="T75" fmla="*/ 124 h 2770"/>
              <a:gd name="T76" fmla="*/ 2288 w 2379"/>
              <a:gd name="T77" fmla="*/ 127 h 2770"/>
              <a:gd name="T78" fmla="*/ 2293 w 2379"/>
              <a:gd name="T79" fmla="*/ 131 h 2770"/>
              <a:gd name="T80" fmla="*/ 2291 w 2379"/>
              <a:gd name="T81" fmla="*/ 135 h 2770"/>
              <a:gd name="T82" fmla="*/ 2291 w 2379"/>
              <a:gd name="T83" fmla="*/ 142 h 2770"/>
              <a:gd name="T84" fmla="*/ 2290 w 2379"/>
              <a:gd name="T85" fmla="*/ 152 h 2770"/>
              <a:gd name="T86" fmla="*/ 2286 w 2379"/>
              <a:gd name="T87" fmla="*/ 153 h 2770"/>
              <a:gd name="T88" fmla="*/ 2276 w 2379"/>
              <a:gd name="T89" fmla="*/ 152 h 2770"/>
              <a:gd name="T90" fmla="*/ 2265 w 2379"/>
              <a:gd name="T91" fmla="*/ 152 h 2770"/>
              <a:gd name="T92" fmla="*/ 2261 w 2379"/>
              <a:gd name="T93" fmla="*/ 152 h 2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379" h="2770">
                <a:moveTo>
                  <a:pt x="15" y="2737"/>
                </a:moveTo>
                <a:lnTo>
                  <a:pt x="13" y="2740"/>
                </a:lnTo>
                <a:lnTo>
                  <a:pt x="13" y="2745"/>
                </a:lnTo>
                <a:lnTo>
                  <a:pt x="14" y="2753"/>
                </a:lnTo>
                <a:lnTo>
                  <a:pt x="11" y="2757"/>
                </a:lnTo>
                <a:lnTo>
                  <a:pt x="2" y="2764"/>
                </a:lnTo>
                <a:lnTo>
                  <a:pt x="2" y="2767"/>
                </a:lnTo>
                <a:lnTo>
                  <a:pt x="0" y="2770"/>
                </a:lnTo>
                <a:moveTo>
                  <a:pt x="2379" y="10"/>
                </a:moveTo>
                <a:lnTo>
                  <a:pt x="2374" y="4"/>
                </a:lnTo>
                <a:lnTo>
                  <a:pt x="2370" y="3"/>
                </a:lnTo>
                <a:lnTo>
                  <a:pt x="2368" y="4"/>
                </a:lnTo>
                <a:lnTo>
                  <a:pt x="2365" y="6"/>
                </a:lnTo>
                <a:lnTo>
                  <a:pt x="2361" y="0"/>
                </a:lnTo>
                <a:lnTo>
                  <a:pt x="2353" y="2"/>
                </a:lnTo>
                <a:lnTo>
                  <a:pt x="2347" y="6"/>
                </a:lnTo>
                <a:lnTo>
                  <a:pt x="2344" y="2"/>
                </a:lnTo>
                <a:lnTo>
                  <a:pt x="2339" y="4"/>
                </a:lnTo>
                <a:lnTo>
                  <a:pt x="2328" y="11"/>
                </a:lnTo>
                <a:lnTo>
                  <a:pt x="2325" y="14"/>
                </a:lnTo>
                <a:lnTo>
                  <a:pt x="2325" y="18"/>
                </a:lnTo>
                <a:lnTo>
                  <a:pt x="2323" y="23"/>
                </a:lnTo>
                <a:lnTo>
                  <a:pt x="2324" y="29"/>
                </a:lnTo>
                <a:lnTo>
                  <a:pt x="2324" y="30"/>
                </a:lnTo>
                <a:lnTo>
                  <a:pt x="2321" y="37"/>
                </a:lnTo>
                <a:lnTo>
                  <a:pt x="2312" y="48"/>
                </a:lnTo>
                <a:lnTo>
                  <a:pt x="2312" y="49"/>
                </a:lnTo>
                <a:lnTo>
                  <a:pt x="2310" y="53"/>
                </a:lnTo>
                <a:lnTo>
                  <a:pt x="2305" y="71"/>
                </a:lnTo>
                <a:lnTo>
                  <a:pt x="2295" y="78"/>
                </a:lnTo>
                <a:lnTo>
                  <a:pt x="2293" y="81"/>
                </a:lnTo>
                <a:lnTo>
                  <a:pt x="2287" y="93"/>
                </a:lnTo>
                <a:lnTo>
                  <a:pt x="2287" y="96"/>
                </a:lnTo>
                <a:lnTo>
                  <a:pt x="2288" y="97"/>
                </a:lnTo>
                <a:lnTo>
                  <a:pt x="2297" y="107"/>
                </a:lnTo>
                <a:lnTo>
                  <a:pt x="2295" y="116"/>
                </a:lnTo>
                <a:lnTo>
                  <a:pt x="2288" y="123"/>
                </a:lnTo>
                <a:lnTo>
                  <a:pt x="2287" y="124"/>
                </a:lnTo>
                <a:lnTo>
                  <a:pt x="2288" y="127"/>
                </a:lnTo>
                <a:lnTo>
                  <a:pt x="2293" y="131"/>
                </a:lnTo>
                <a:lnTo>
                  <a:pt x="2291" y="135"/>
                </a:lnTo>
                <a:lnTo>
                  <a:pt x="2291" y="142"/>
                </a:lnTo>
                <a:lnTo>
                  <a:pt x="2290" y="152"/>
                </a:lnTo>
                <a:lnTo>
                  <a:pt x="2286" y="153"/>
                </a:lnTo>
                <a:lnTo>
                  <a:pt x="2276" y="152"/>
                </a:lnTo>
                <a:lnTo>
                  <a:pt x="2265" y="152"/>
                </a:lnTo>
                <a:lnTo>
                  <a:pt x="2261" y="15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0" name="Freeform 1016"/>
          <p:cNvSpPr>
            <a:spLocks/>
          </p:cNvSpPr>
          <p:nvPr/>
        </p:nvSpPr>
        <p:spPr bwMode="auto">
          <a:xfrm>
            <a:off x="5889625" y="2533651"/>
            <a:ext cx="193675" cy="200025"/>
          </a:xfrm>
          <a:custGeom>
            <a:avLst/>
            <a:gdLst>
              <a:gd name="T0" fmla="*/ 122 w 122"/>
              <a:gd name="T1" fmla="*/ 0 h 126"/>
              <a:gd name="T2" fmla="*/ 122 w 122"/>
              <a:gd name="T3" fmla="*/ 9 h 126"/>
              <a:gd name="T4" fmla="*/ 119 w 122"/>
              <a:gd name="T5" fmla="*/ 12 h 126"/>
              <a:gd name="T6" fmla="*/ 116 w 122"/>
              <a:gd name="T7" fmla="*/ 15 h 126"/>
              <a:gd name="T8" fmla="*/ 112 w 122"/>
              <a:gd name="T9" fmla="*/ 16 h 126"/>
              <a:gd name="T10" fmla="*/ 105 w 122"/>
              <a:gd name="T11" fmla="*/ 17 h 126"/>
              <a:gd name="T12" fmla="*/ 104 w 122"/>
              <a:gd name="T13" fmla="*/ 17 h 126"/>
              <a:gd name="T14" fmla="*/ 107 w 122"/>
              <a:gd name="T15" fmla="*/ 21 h 126"/>
              <a:gd name="T16" fmla="*/ 107 w 122"/>
              <a:gd name="T17" fmla="*/ 24 h 126"/>
              <a:gd name="T18" fmla="*/ 107 w 122"/>
              <a:gd name="T19" fmla="*/ 27 h 126"/>
              <a:gd name="T20" fmla="*/ 105 w 122"/>
              <a:gd name="T21" fmla="*/ 30 h 126"/>
              <a:gd name="T22" fmla="*/ 104 w 122"/>
              <a:gd name="T23" fmla="*/ 32 h 126"/>
              <a:gd name="T24" fmla="*/ 99 w 122"/>
              <a:gd name="T25" fmla="*/ 32 h 126"/>
              <a:gd name="T26" fmla="*/ 99 w 122"/>
              <a:gd name="T27" fmla="*/ 34 h 126"/>
              <a:gd name="T28" fmla="*/ 95 w 122"/>
              <a:gd name="T29" fmla="*/ 34 h 126"/>
              <a:gd name="T30" fmla="*/ 90 w 122"/>
              <a:gd name="T31" fmla="*/ 31 h 126"/>
              <a:gd name="T32" fmla="*/ 89 w 122"/>
              <a:gd name="T33" fmla="*/ 32 h 126"/>
              <a:gd name="T34" fmla="*/ 86 w 122"/>
              <a:gd name="T35" fmla="*/ 35 h 126"/>
              <a:gd name="T36" fmla="*/ 84 w 122"/>
              <a:gd name="T37" fmla="*/ 39 h 126"/>
              <a:gd name="T38" fmla="*/ 81 w 122"/>
              <a:gd name="T39" fmla="*/ 40 h 126"/>
              <a:gd name="T40" fmla="*/ 78 w 122"/>
              <a:gd name="T41" fmla="*/ 43 h 126"/>
              <a:gd name="T42" fmla="*/ 77 w 122"/>
              <a:gd name="T43" fmla="*/ 47 h 126"/>
              <a:gd name="T44" fmla="*/ 74 w 122"/>
              <a:gd name="T45" fmla="*/ 51 h 126"/>
              <a:gd name="T46" fmla="*/ 74 w 122"/>
              <a:gd name="T47" fmla="*/ 53 h 126"/>
              <a:gd name="T48" fmla="*/ 74 w 122"/>
              <a:gd name="T49" fmla="*/ 54 h 126"/>
              <a:gd name="T50" fmla="*/ 71 w 122"/>
              <a:gd name="T51" fmla="*/ 58 h 126"/>
              <a:gd name="T52" fmla="*/ 71 w 122"/>
              <a:gd name="T53" fmla="*/ 61 h 126"/>
              <a:gd name="T54" fmla="*/ 73 w 122"/>
              <a:gd name="T55" fmla="*/ 65 h 126"/>
              <a:gd name="T56" fmla="*/ 73 w 122"/>
              <a:gd name="T57" fmla="*/ 69 h 126"/>
              <a:gd name="T58" fmla="*/ 73 w 122"/>
              <a:gd name="T59" fmla="*/ 70 h 126"/>
              <a:gd name="T60" fmla="*/ 73 w 122"/>
              <a:gd name="T61" fmla="*/ 73 h 126"/>
              <a:gd name="T62" fmla="*/ 69 w 122"/>
              <a:gd name="T63" fmla="*/ 81 h 126"/>
              <a:gd name="T64" fmla="*/ 67 w 122"/>
              <a:gd name="T65" fmla="*/ 81 h 126"/>
              <a:gd name="T66" fmla="*/ 63 w 122"/>
              <a:gd name="T67" fmla="*/ 83 h 126"/>
              <a:gd name="T68" fmla="*/ 56 w 122"/>
              <a:gd name="T69" fmla="*/ 84 h 126"/>
              <a:gd name="T70" fmla="*/ 55 w 122"/>
              <a:gd name="T71" fmla="*/ 79 h 126"/>
              <a:gd name="T72" fmla="*/ 52 w 122"/>
              <a:gd name="T73" fmla="*/ 79 h 126"/>
              <a:gd name="T74" fmla="*/ 50 w 122"/>
              <a:gd name="T75" fmla="*/ 83 h 126"/>
              <a:gd name="T76" fmla="*/ 47 w 122"/>
              <a:gd name="T77" fmla="*/ 84 h 126"/>
              <a:gd name="T78" fmla="*/ 43 w 122"/>
              <a:gd name="T79" fmla="*/ 88 h 126"/>
              <a:gd name="T80" fmla="*/ 33 w 122"/>
              <a:gd name="T81" fmla="*/ 92 h 126"/>
              <a:gd name="T82" fmla="*/ 24 w 122"/>
              <a:gd name="T83" fmla="*/ 90 h 126"/>
              <a:gd name="T84" fmla="*/ 22 w 122"/>
              <a:gd name="T85" fmla="*/ 90 h 126"/>
              <a:gd name="T86" fmla="*/ 15 w 122"/>
              <a:gd name="T87" fmla="*/ 92 h 126"/>
              <a:gd name="T88" fmla="*/ 14 w 122"/>
              <a:gd name="T89" fmla="*/ 92 h 126"/>
              <a:gd name="T90" fmla="*/ 7 w 122"/>
              <a:gd name="T91" fmla="*/ 92 h 126"/>
              <a:gd name="T92" fmla="*/ 3 w 122"/>
              <a:gd name="T93" fmla="*/ 92 h 126"/>
              <a:gd name="T94" fmla="*/ 2 w 122"/>
              <a:gd name="T95" fmla="*/ 92 h 126"/>
              <a:gd name="T96" fmla="*/ 0 w 122"/>
              <a:gd name="T97" fmla="*/ 92 h 126"/>
              <a:gd name="T98" fmla="*/ 2 w 122"/>
              <a:gd name="T99" fmla="*/ 92 h 126"/>
              <a:gd name="T100" fmla="*/ 3 w 122"/>
              <a:gd name="T101" fmla="*/ 96 h 126"/>
              <a:gd name="T102" fmla="*/ 6 w 122"/>
              <a:gd name="T103" fmla="*/ 103 h 126"/>
              <a:gd name="T104" fmla="*/ 7 w 122"/>
              <a:gd name="T105" fmla="*/ 106 h 126"/>
              <a:gd name="T106" fmla="*/ 9 w 122"/>
              <a:gd name="T107" fmla="*/ 107 h 126"/>
              <a:gd name="T108" fmla="*/ 10 w 122"/>
              <a:gd name="T109" fmla="*/ 109 h 126"/>
              <a:gd name="T110" fmla="*/ 10 w 122"/>
              <a:gd name="T111" fmla="*/ 110 h 126"/>
              <a:gd name="T112" fmla="*/ 17 w 122"/>
              <a:gd name="T113" fmla="*/ 121 h 126"/>
              <a:gd name="T114" fmla="*/ 18 w 122"/>
              <a:gd name="T115" fmla="*/ 122 h 126"/>
              <a:gd name="T116" fmla="*/ 19 w 122"/>
              <a:gd name="T117" fmla="*/ 124 h 126"/>
              <a:gd name="T118" fmla="*/ 21 w 122"/>
              <a:gd name="T119" fmla="*/ 125 h 126"/>
              <a:gd name="T120" fmla="*/ 24 w 122"/>
              <a:gd name="T121" fmla="*/ 125 h 126"/>
              <a:gd name="T122" fmla="*/ 33 w 122"/>
              <a:gd name="T123" fmla="*/ 126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2" h="126">
                <a:moveTo>
                  <a:pt x="122" y="0"/>
                </a:moveTo>
                <a:lnTo>
                  <a:pt x="122" y="9"/>
                </a:lnTo>
                <a:lnTo>
                  <a:pt x="119" y="12"/>
                </a:lnTo>
                <a:lnTo>
                  <a:pt x="116" y="15"/>
                </a:lnTo>
                <a:lnTo>
                  <a:pt x="112" y="16"/>
                </a:lnTo>
                <a:lnTo>
                  <a:pt x="105" y="17"/>
                </a:lnTo>
                <a:lnTo>
                  <a:pt x="104" y="17"/>
                </a:lnTo>
                <a:lnTo>
                  <a:pt x="107" y="21"/>
                </a:lnTo>
                <a:lnTo>
                  <a:pt x="107" y="24"/>
                </a:lnTo>
                <a:lnTo>
                  <a:pt x="107" y="27"/>
                </a:lnTo>
                <a:lnTo>
                  <a:pt x="105" y="30"/>
                </a:lnTo>
                <a:lnTo>
                  <a:pt x="104" y="32"/>
                </a:lnTo>
                <a:lnTo>
                  <a:pt x="99" y="32"/>
                </a:lnTo>
                <a:lnTo>
                  <a:pt x="99" y="34"/>
                </a:lnTo>
                <a:lnTo>
                  <a:pt x="95" y="34"/>
                </a:lnTo>
                <a:lnTo>
                  <a:pt x="90" y="31"/>
                </a:lnTo>
                <a:lnTo>
                  <a:pt x="89" y="32"/>
                </a:lnTo>
                <a:lnTo>
                  <a:pt x="86" y="35"/>
                </a:lnTo>
                <a:lnTo>
                  <a:pt x="84" y="39"/>
                </a:lnTo>
                <a:lnTo>
                  <a:pt x="81" y="40"/>
                </a:lnTo>
                <a:lnTo>
                  <a:pt x="78" y="43"/>
                </a:lnTo>
                <a:lnTo>
                  <a:pt x="77" y="47"/>
                </a:lnTo>
                <a:lnTo>
                  <a:pt x="74" y="51"/>
                </a:lnTo>
                <a:lnTo>
                  <a:pt x="74" y="53"/>
                </a:lnTo>
                <a:lnTo>
                  <a:pt x="74" y="54"/>
                </a:lnTo>
                <a:lnTo>
                  <a:pt x="71" y="58"/>
                </a:lnTo>
                <a:lnTo>
                  <a:pt x="71" y="61"/>
                </a:lnTo>
                <a:lnTo>
                  <a:pt x="73" y="65"/>
                </a:lnTo>
                <a:lnTo>
                  <a:pt x="73" y="69"/>
                </a:lnTo>
                <a:lnTo>
                  <a:pt x="73" y="70"/>
                </a:lnTo>
                <a:lnTo>
                  <a:pt x="73" y="73"/>
                </a:lnTo>
                <a:lnTo>
                  <a:pt x="69" y="81"/>
                </a:lnTo>
                <a:lnTo>
                  <a:pt x="67" y="81"/>
                </a:lnTo>
                <a:lnTo>
                  <a:pt x="63" y="83"/>
                </a:lnTo>
                <a:lnTo>
                  <a:pt x="56" y="84"/>
                </a:lnTo>
                <a:lnTo>
                  <a:pt x="55" y="79"/>
                </a:lnTo>
                <a:lnTo>
                  <a:pt x="52" y="79"/>
                </a:lnTo>
                <a:lnTo>
                  <a:pt x="50" y="83"/>
                </a:lnTo>
                <a:lnTo>
                  <a:pt x="47" y="84"/>
                </a:lnTo>
                <a:lnTo>
                  <a:pt x="43" y="88"/>
                </a:lnTo>
                <a:lnTo>
                  <a:pt x="33" y="92"/>
                </a:lnTo>
                <a:lnTo>
                  <a:pt x="24" y="90"/>
                </a:lnTo>
                <a:lnTo>
                  <a:pt x="22" y="90"/>
                </a:lnTo>
                <a:lnTo>
                  <a:pt x="15" y="92"/>
                </a:lnTo>
                <a:lnTo>
                  <a:pt x="14" y="92"/>
                </a:lnTo>
                <a:lnTo>
                  <a:pt x="7" y="92"/>
                </a:lnTo>
                <a:lnTo>
                  <a:pt x="3" y="92"/>
                </a:lnTo>
                <a:lnTo>
                  <a:pt x="2" y="92"/>
                </a:lnTo>
                <a:lnTo>
                  <a:pt x="0" y="92"/>
                </a:lnTo>
                <a:lnTo>
                  <a:pt x="2" y="92"/>
                </a:lnTo>
                <a:lnTo>
                  <a:pt x="3" y="96"/>
                </a:lnTo>
                <a:lnTo>
                  <a:pt x="6" y="103"/>
                </a:lnTo>
                <a:lnTo>
                  <a:pt x="7" y="106"/>
                </a:lnTo>
                <a:lnTo>
                  <a:pt x="9" y="107"/>
                </a:lnTo>
                <a:lnTo>
                  <a:pt x="10" y="109"/>
                </a:lnTo>
                <a:lnTo>
                  <a:pt x="10" y="110"/>
                </a:lnTo>
                <a:lnTo>
                  <a:pt x="17" y="121"/>
                </a:lnTo>
                <a:lnTo>
                  <a:pt x="18" y="122"/>
                </a:lnTo>
                <a:lnTo>
                  <a:pt x="19" y="124"/>
                </a:lnTo>
                <a:lnTo>
                  <a:pt x="21" y="125"/>
                </a:lnTo>
                <a:lnTo>
                  <a:pt x="24" y="125"/>
                </a:lnTo>
                <a:lnTo>
                  <a:pt x="33" y="1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1" name="Freeform 1017"/>
          <p:cNvSpPr>
            <a:spLocks/>
          </p:cNvSpPr>
          <p:nvPr/>
        </p:nvSpPr>
        <p:spPr bwMode="auto">
          <a:xfrm>
            <a:off x="5235575" y="5619751"/>
            <a:ext cx="4763" cy="25400"/>
          </a:xfrm>
          <a:custGeom>
            <a:avLst/>
            <a:gdLst>
              <a:gd name="T0" fmla="*/ 3 w 3"/>
              <a:gd name="T1" fmla="*/ 16 h 16"/>
              <a:gd name="T2" fmla="*/ 3 w 3"/>
              <a:gd name="T3" fmla="*/ 15 h 16"/>
              <a:gd name="T4" fmla="*/ 2 w 3"/>
              <a:gd name="T5" fmla="*/ 8 h 16"/>
              <a:gd name="T6" fmla="*/ 0 w 3"/>
              <a:gd name="T7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6">
                <a:moveTo>
                  <a:pt x="3" y="16"/>
                </a:moveTo>
                <a:lnTo>
                  <a:pt x="3" y="15"/>
                </a:lnTo>
                <a:lnTo>
                  <a:pt x="2" y="8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2" name="Freeform 1018"/>
          <p:cNvSpPr>
            <a:spLocks/>
          </p:cNvSpPr>
          <p:nvPr/>
        </p:nvSpPr>
        <p:spPr bwMode="auto">
          <a:xfrm>
            <a:off x="5292725" y="5826126"/>
            <a:ext cx="44450" cy="61913"/>
          </a:xfrm>
          <a:custGeom>
            <a:avLst/>
            <a:gdLst>
              <a:gd name="T0" fmla="*/ 0 w 28"/>
              <a:gd name="T1" fmla="*/ 39 h 39"/>
              <a:gd name="T2" fmla="*/ 1 w 28"/>
              <a:gd name="T3" fmla="*/ 39 h 39"/>
              <a:gd name="T4" fmla="*/ 3 w 28"/>
              <a:gd name="T5" fmla="*/ 38 h 39"/>
              <a:gd name="T6" fmla="*/ 4 w 28"/>
              <a:gd name="T7" fmla="*/ 38 h 39"/>
              <a:gd name="T8" fmla="*/ 5 w 28"/>
              <a:gd name="T9" fmla="*/ 34 h 39"/>
              <a:gd name="T10" fmla="*/ 8 w 28"/>
              <a:gd name="T11" fmla="*/ 34 h 39"/>
              <a:gd name="T12" fmla="*/ 9 w 28"/>
              <a:gd name="T13" fmla="*/ 32 h 39"/>
              <a:gd name="T14" fmla="*/ 9 w 28"/>
              <a:gd name="T15" fmla="*/ 31 h 39"/>
              <a:gd name="T16" fmla="*/ 11 w 28"/>
              <a:gd name="T17" fmla="*/ 30 h 39"/>
              <a:gd name="T18" fmla="*/ 12 w 28"/>
              <a:gd name="T19" fmla="*/ 28 h 39"/>
              <a:gd name="T20" fmla="*/ 15 w 28"/>
              <a:gd name="T21" fmla="*/ 24 h 39"/>
              <a:gd name="T22" fmla="*/ 16 w 28"/>
              <a:gd name="T23" fmla="*/ 20 h 39"/>
              <a:gd name="T24" fmla="*/ 16 w 28"/>
              <a:gd name="T25" fmla="*/ 19 h 39"/>
              <a:gd name="T26" fmla="*/ 18 w 28"/>
              <a:gd name="T27" fmla="*/ 16 h 39"/>
              <a:gd name="T28" fmla="*/ 18 w 28"/>
              <a:gd name="T29" fmla="*/ 15 h 39"/>
              <a:gd name="T30" fmla="*/ 18 w 28"/>
              <a:gd name="T31" fmla="*/ 13 h 39"/>
              <a:gd name="T32" fmla="*/ 19 w 28"/>
              <a:gd name="T33" fmla="*/ 13 h 39"/>
              <a:gd name="T34" fmla="*/ 20 w 28"/>
              <a:gd name="T35" fmla="*/ 13 h 39"/>
              <a:gd name="T36" fmla="*/ 26 w 28"/>
              <a:gd name="T37" fmla="*/ 5 h 39"/>
              <a:gd name="T38" fmla="*/ 27 w 28"/>
              <a:gd name="T39" fmla="*/ 5 h 39"/>
              <a:gd name="T40" fmla="*/ 28 w 28"/>
              <a:gd name="T41" fmla="*/ 2 h 39"/>
              <a:gd name="T42" fmla="*/ 28 w 28"/>
              <a:gd name="T4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39">
                <a:moveTo>
                  <a:pt x="0" y="39"/>
                </a:moveTo>
                <a:lnTo>
                  <a:pt x="1" y="39"/>
                </a:lnTo>
                <a:lnTo>
                  <a:pt x="3" y="38"/>
                </a:lnTo>
                <a:lnTo>
                  <a:pt x="4" y="38"/>
                </a:lnTo>
                <a:lnTo>
                  <a:pt x="5" y="34"/>
                </a:lnTo>
                <a:lnTo>
                  <a:pt x="8" y="34"/>
                </a:lnTo>
                <a:lnTo>
                  <a:pt x="9" y="32"/>
                </a:lnTo>
                <a:lnTo>
                  <a:pt x="9" y="31"/>
                </a:lnTo>
                <a:lnTo>
                  <a:pt x="11" y="30"/>
                </a:lnTo>
                <a:lnTo>
                  <a:pt x="12" y="28"/>
                </a:lnTo>
                <a:lnTo>
                  <a:pt x="15" y="24"/>
                </a:lnTo>
                <a:lnTo>
                  <a:pt x="16" y="20"/>
                </a:lnTo>
                <a:lnTo>
                  <a:pt x="16" y="19"/>
                </a:lnTo>
                <a:lnTo>
                  <a:pt x="18" y="16"/>
                </a:lnTo>
                <a:lnTo>
                  <a:pt x="18" y="15"/>
                </a:lnTo>
                <a:lnTo>
                  <a:pt x="18" y="13"/>
                </a:lnTo>
                <a:lnTo>
                  <a:pt x="19" y="13"/>
                </a:lnTo>
                <a:lnTo>
                  <a:pt x="20" y="13"/>
                </a:lnTo>
                <a:lnTo>
                  <a:pt x="26" y="5"/>
                </a:lnTo>
                <a:lnTo>
                  <a:pt x="27" y="5"/>
                </a:lnTo>
                <a:lnTo>
                  <a:pt x="28" y="2"/>
                </a:lnTo>
                <a:lnTo>
                  <a:pt x="2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3" name="Freeform 1019"/>
          <p:cNvSpPr>
            <a:spLocks noEditPoints="1"/>
          </p:cNvSpPr>
          <p:nvPr/>
        </p:nvSpPr>
        <p:spPr bwMode="auto">
          <a:xfrm>
            <a:off x="4098925" y="1935163"/>
            <a:ext cx="2478088" cy="4006850"/>
          </a:xfrm>
          <a:custGeom>
            <a:avLst/>
            <a:gdLst>
              <a:gd name="T0" fmla="*/ 1561 w 1561"/>
              <a:gd name="T1" fmla="*/ 0 h 2524"/>
              <a:gd name="T2" fmla="*/ 1550 w 1561"/>
              <a:gd name="T3" fmla="*/ 7 h 2524"/>
              <a:gd name="T4" fmla="*/ 1547 w 1561"/>
              <a:gd name="T5" fmla="*/ 8 h 2524"/>
              <a:gd name="T6" fmla="*/ 1543 w 1561"/>
              <a:gd name="T7" fmla="*/ 8 h 2524"/>
              <a:gd name="T8" fmla="*/ 1539 w 1561"/>
              <a:gd name="T9" fmla="*/ 8 h 2524"/>
              <a:gd name="T10" fmla="*/ 1534 w 1561"/>
              <a:gd name="T11" fmla="*/ 12 h 2524"/>
              <a:gd name="T12" fmla="*/ 1532 w 1561"/>
              <a:gd name="T13" fmla="*/ 14 h 2524"/>
              <a:gd name="T14" fmla="*/ 1531 w 1561"/>
              <a:gd name="T15" fmla="*/ 18 h 2524"/>
              <a:gd name="T16" fmla="*/ 1527 w 1561"/>
              <a:gd name="T17" fmla="*/ 27 h 2524"/>
              <a:gd name="T18" fmla="*/ 1523 w 1561"/>
              <a:gd name="T19" fmla="*/ 30 h 2524"/>
              <a:gd name="T20" fmla="*/ 1523 w 1561"/>
              <a:gd name="T21" fmla="*/ 36 h 2524"/>
              <a:gd name="T22" fmla="*/ 1521 w 1561"/>
              <a:gd name="T23" fmla="*/ 37 h 2524"/>
              <a:gd name="T24" fmla="*/ 1 w 1561"/>
              <a:gd name="T25" fmla="*/ 2516 h 2524"/>
              <a:gd name="T26" fmla="*/ 1 w 1561"/>
              <a:gd name="T27" fmla="*/ 2520 h 2524"/>
              <a:gd name="T28" fmla="*/ 0 w 1561"/>
              <a:gd name="T29" fmla="*/ 2524 h 2524"/>
              <a:gd name="T30" fmla="*/ 0 w 1561"/>
              <a:gd name="T31" fmla="*/ 2524 h 2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61" h="2524">
                <a:moveTo>
                  <a:pt x="1561" y="0"/>
                </a:moveTo>
                <a:lnTo>
                  <a:pt x="1550" y="7"/>
                </a:lnTo>
                <a:lnTo>
                  <a:pt x="1547" y="8"/>
                </a:lnTo>
                <a:lnTo>
                  <a:pt x="1543" y="8"/>
                </a:lnTo>
                <a:lnTo>
                  <a:pt x="1539" y="8"/>
                </a:lnTo>
                <a:lnTo>
                  <a:pt x="1534" y="12"/>
                </a:lnTo>
                <a:lnTo>
                  <a:pt x="1532" y="14"/>
                </a:lnTo>
                <a:lnTo>
                  <a:pt x="1531" y="18"/>
                </a:lnTo>
                <a:lnTo>
                  <a:pt x="1527" y="27"/>
                </a:lnTo>
                <a:lnTo>
                  <a:pt x="1523" y="30"/>
                </a:lnTo>
                <a:lnTo>
                  <a:pt x="1523" y="36"/>
                </a:lnTo>
                <a:lnTo>
                  <a:pt x="1521" y="37"/>
                </a:lnTo>
                <a:moveTo>
                  <a:pt x="1" y="2516"/>
                </a:moveTo>
                <a:lnTo>
                  <a:pt x="1" y="2520"/>
                </a:lnTo>
                <a:lnTo>
                  <a:pt x="0" y="2524"/>
                </a:lnTo>
                <a:lnTo>
                  <a:pt x="0" y="252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4" name="Freeform 1020"/>
          <p:cNvSpPr>
            <a:spLocks/>
          </p:cNvSpPr>
          <p:nvPr/>
        </p:nvSpPr>
        <p:spPr bwMode="auto">
          <a:xfrm>
            <a:off x="4176713" y="4645026"/>
            <a:ext cx="57150" cy="7938"/>
          </a:xfrm>
          <a:custGeom>
            <a:avLst/>
            <a:gdLst>
              <a:gd name="T0" fmla="*/ 0 w 36"/>
              <a:gd name="T1" fmla="*/ 0 h 5"/>
              <a:gd name="T2" fmla="*/ 7 w 36"/>
              <a:gd name="T3" fmla="*/ 3 h 5"/>
              <a:gd name="T4" fmla="*/ 8 w 36"/>
              <a:gd name="T5" fmla="*/ 3 h 5"/>
              <a:gd name="T6" fmla="*/ 11 w 36"/>
              <a:gd name="T7" fmla="*/ 5 h 5"/>
              <a:gd name="T8" fmla="*/ 18 w 36"/>
              <a:gd name="T9" fmla="*/ 3 h 5"/>
              <a:gd name="T10" fmla="*/ 22 w 36"/>
              <a:gd name="T11" fmla="*/ 3 h 5"/>
              <a:gd name="T12" fmla="*/ 30 w 36"/>
              <a:gd name="T13" fmla="*/ 0 h 5"/>
              <a:gd name="T14" fmla="*/ 34 w 36"/>
              <a:gd name="T15" fmla="*/ 2 h 5"/>
              <a:gd name="T16" fmla="*/ 36 w 36"/>
              <a:gd name="T17" fmla="*/ 2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5">
                <a:moveTo>
                  <a:pt x="0" y="0"/>
                </a:moveTo>
                <a:lnTo>
                  <a:pt x="7" y="3"/>
                </a:lnTo>
                <a:lnTo>
                  <a:pt x="8" y="3"/>
                </a:lnTo>
                <a:lnTo>
                  <a:pt x="11" y="5"/>
                </a:lnTo>
                <a:lnTo>
                  <a:pt x="18" y="3"/>
                </a:lnTo>
                <a:lnTo>
                  <a:pt x="22" y="3"/>
                </a:lnTo>
                <a:lnTo>
                  <a:pt x="30" y="0"/>
                </a:lnTo>
                <a:lnTo>
                  <a:pt x="34" y="2"/>
                </a:lnTo>
                <a:lnTo>
                  <a:pt x="36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5" name="Freeform 1021"/>
          <p:cNvSpPr>
            <a:spLocks noEditPoints="1"/>
          </p:cNvSpPr>
          <p:nvPr/>
        </p:nvSpPr>
        <p:spPr bwMode="auto">
          <a:xfrm>
            <a:off x="4953000" y="2870201"/>
            <a:ext cx="927100" cy="3024188"/>
          </a:xfrm>
          <a:custGeom>
            <a:avLst/>
            <a:gdLst>
              <a:gd name="T0" fmla="*/ 42 w 584"/>
              <a:gd name="T1" fmla="*/ 1878 h 1905"/>
              <a:gd name="T2" fmla="*/ 38 w 584"/>
              <a:gd name="T3" fmla="*/ 1878 h 1905"/>
              <a:gd name="T4" fmla="*/ 32 w 584"/>
              <a:gd name="T5" fmla="*/ 1882 h 1905"/>
              <a:gd name="T6" fmla="*/ 31 w 584"/>
              <a:gd name="T7" fmla="*/ 1882 h 1905"/>
              <a:gd name="T8" fmla="*/ 28 w 584"/>
              <a:gd name="T9" fmla="*/ 1885 h 1905"/>
              <a:gd name="T10" fmla="*/ 21 w 584"/>
              <a:gd name="T11" fmla="*/ 1883 h 1905"/>
              <a:gd name="T12" fmla="*/ 15 w 584"/>
              <a:gd name="T13" fmla="*/ 1889 h 1905"/>
              <a:gd name="T14" fmla="*/ 15 w 584"/>
              <a:gd name="T15" fmla="*/ 1890 h 1905"/>
              <a:gd name="T16" fmla="*/ 9 w 584"/>
              <a:gd name="T17" fmla="*/ 1894 h 1905"/>
              <a:gd name="T18" fmla="*/ 6 w 584"/>
              <a:gd name="T19" fmla="*/ 1894 h 1905"/>
              <a:gd name="T20" fmla="*/ 5 w 584"/>
              <a:gd name="T21" fmla="*/ 1894 h 1905"/>
              <a:gd name="T22" fmla="*/ 4 w 584"/>
              <a:gd name="T23" fmla="*/ 1894 h 1905"/>
              <a:gd name="T24" fmla="*/ 4 w 584"/>
              <a:gd name="T25" fmla="*/ 1896 h 1905"/>
              <a:gd name="T26" fmla="*/ 2 w 584"/>
              <a:gd name="T27" fmla="*/ 1901 h 1905"/>
              <a:gd name="T28" fmla="*/ 2 w 584"/>
              <a:gd name="T29" fmla="*/ 1903 h 1905"/>
              <a:gd name="T30" fmla="*/ 2 w 584"/>
              <a:gd name="T31" fmla="*/ 1905 h 1905"/>
              <a:gd name="T32" fmla="*/ 1 w 584"/>
              <a:gd name="T33" fmla="*/ 1905 h 1905"/>
              <a:gd name="T34" fmla="*/ 0 w 584"/>
              <a:gd name="T35" fmla="*/ 1905 h 1905"/>
              <a:gd name="T36" fmla="*/ 545 w 584"/>
              <a:gd name="T37" fmla="*/ 0 h 1905"/>
              <a:gd name="T38" fmla="*/ 545 w 584"/>
              <a:gd name="T39" fmla="*/ 3 h 1905"/>
              <a:gd name="T40" fmla="*/ 545 w 584"/>
              <a:gd name="T41" fmla="*/ 6 h 1905"/>
              <a:gd name="T42" fmla="*/ 544 w 584"/>
              <a:gd name="T43" fmla="*/ 8 h 1905"/>
              <a:gd name="T44" fmla="*/ 543 w 584"/>
              <a:gd name="T45" fmla="*/ 8 h 1905"/>
              <a:gd name="T46" fmla="*/ 540 w 584"/>
              <a:gd name="T47" fmla="*/ 11 h 1905"/>
              <a:gd name="T48" fmla="*/ 541 w 584"/>
              <a:gd name="T49" fmla="*/ 14 h 1905"/>
              <a:gd name="T50" fmla="*/ 543 w 584"/>
              <a:gd name="T51" fmla="*/ 15 h 1905"/>
              <a:gd name="T52" fmla="*/ 543 w 584"/>
              <a:gd name="T53" fmla="*/ 18 h 1905"/>
              <a:gd name="T54" fmla="*/ 543 w 584"/>
              <a:gd name="T55" fmla="*/ 22 h 1905"/>
              <a:gd name="T56" fmla="*/ 543 w 584"/>
              <a:gd name="T57" fmla="*/ 25 h 1905"/>
              <a:gd name="T58" fmla="*/ 541 w 584"/>
              <a:gd name="T59" fmla="*/ 29 h 1905"/>
              <a:gd name="T60" fmla="*/ 530 w 584"/>
              <a:gd name="T61" fmla="*/ 33 h 1905"/>
              <a:gd name="T62" fmla="*/ 525 w 584"/>
              <a:gd name="T63" fmla="*/ 36 h 1905"/>
              <a:gd name="T64" fmla="*/ 525 w 584"/>
              <a:gd name="T65" fmla="*/ 38 h 1905"/>
              <a:gd name="T66" fmla="*/ 526 w 584"/>
              <a:gd name="T67" fmla="*/ 40 h 1905"/>
              <a:gd name="T68" fmla="*/ 530 w 584"/>
              <a:gd name="T69" fmla="*/ 43 h 1905"/>
              <a:gd name="T70" fmla="*/ 537 w 584"/>
              <a:gd name="T71" fmla="*/ 40 h 1905"/>
              <a:gd name="T72" fmla="*/ 537 w 584"/>
              <a:gd name="T73" fmla="*/ 38 h 1905"/>
              <a:gd name="T74" fmla="*/ 540 w 584"/>
              <a:gd name="T75" fmla="*/ 40 h 1905"/>
              <a:gd name="T76" fmla="*/ 540 w 584"/>
              <a:gd name="T77" fmla="*/ 44 h 1905"/>
              <a:gd name="T78" fmla="*/ 541 w 584"/>
              <a:gd name="T79" fmla="*/ 45 h 1905"/>
              <a:gd name="T80" fmla="*/ 544 w 584"/>
              <a:gd name="T81" fmla="*/ 45 h 1905"/>
              <a:gd name="T82" fmla="*/ 554 w 584"/>
              <a:gd name="T83" fmla="*/ 43 h 1905"/>
              <a:gd name="T84" fmla="*/ 564 w 584"/>
              <a:gd name="T85" fmla="*/ 37 h 1905"/>
              <a:gd name="T86" fmla="*/ 567 w 584"/>
              <a:gd name="T87" fmla="*/ 36 h 1905"/>
              <a:gd name="T88" fmla="*/ 574 w 584"/>
              <a:gd name="T89" fmla="*/ 37 h 1905"/>
              <a:gd name="T90" fmla="*/ 575 w 584"/>
              <a:gd name="T91" fmla="*/ 37 h 1905"/>
              <a:gd name="T92" fmla="*/ 575 w 584"/>
              <a:gd name="T93" fmla="*/ 38 h 1905"/>
              <a:gd name="T94" fmla="*/ 575 w 584"/>
              <a:gd name="T95" fmla="*/ 45 h 1905"/>
              <a:gd name="T96" fmla="*/ 582 w 584"/>
              <a:gd name="T97" fmla="*/ 45 h 1905"/>
              <a:gd name="T98" fmla="*/ 584 w 584"/>
              <a:gd name="T99" fmla="*/ 48 h 1905"/>
              <a:gd name="T100" fmla="*/ 582 w 584"/>
              <a:gd name="T101" fmla="*/ 52 h 1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84" h="1905">
                <a:moveTo>
                  <a:pt x="42" y="1878"/>
                </a:moveTo>
                <a:lnTo>
                  <a:pt x="38" y="1878"/>
                </a:lnTo>
                <a:lnTo>
                  <a:pt x="32" y="1882"/>
                </a:lnTo>
                <a:lnTo>
                  <a:pt x="31" y="1882"/>
                </a:lnTo>
                <a:lnTo>
                  <a:pt x="28" y="1885"/>
                </a:lnTo>
                <a:lnTo>
                  <a:pt x="21" y="1883"/>
                </a:lnTo>
                <a:lnTo>
                  <a:pt x="15" y="1889"/>
                </a:lnTo>
                <a:lnTo>
                  <a:pt x="15" y="1890"/>
                </a:lnTo>
                <a:lnTo>
                  <a:pt x="9" y="1894"/>
                </a:lnTo>
                <a:lnTo>
                  <a:pt x="6" y="1894"/>
                </a:lnTo>
                <a:lnTo>
                  <a:pt x="5" y="1894"/>
                </a:lnTo>
                <a:lnTo>
                  <a:pt x="4" y="1894"/>
                </a:lnTo>
                <a:lnTo>
                  <a:pt x="4" y="1896"/>
                </a:lnTo>
                <a:lnTo>
                  <a:pt x="2" y="1901"/>
                </a:lnTo>
                <a:lnTo>
                  <a:pt x="2" y="1903"/>
                </a:lnTo>
                <a:lnTo>
                  <a:pt x="2" y="1905"/>
                </a:lnTo>
                <a:lnTo>
                  <a:pt x="1" y="1905"/>
                </a:lnTo>
                <a:lnTo>
                  <a:pt x="0" y="1905"/>
                </a:lnTo>
                <a:moveTo>
                  <a:pt x="545" y="0"/>
                </a:moveTo>
                <a:lnTo>
                  <a:pt x="545" y="3"/>
                </a:lnTo>
                <a:lnTo>
                  <a:pt x="545" y="6"/>
                </a:lnTo>
                <a:lnTo>
                  <a:pt x="544" y="8"/>
                </a:lnTo>
                <a:lnTo>
                  <a:pt x="543" y="8"/>
                </a:lnTo>
                <a:lnTo>
                  <a:pt x="540" y="11"/>
                </a:lnTo>
                <a:lnTo>
                  <a:pt x="541" y="14"/>
                </a:lnTo>
                <a:lnTo>
                  <a:pt x="543" y="15"/>
                </a:lnTo>
                <a:lnTo>
                  <a:pt x="543" y="18"/>
                </a:lnTo>
                <a:lnTo>
                  <a:pt x="543" y="22"/>
                </a:lnTo>
                <a:lnTo>
                  <a:pt x="543" y="25"/>
                </a:lnTo>
                <a:lnTo>
                  <a:pt x="541" y="29"/>
                </a:lnTo>
                <a:lnTo>
                  <a:pt x="530" y="33"/>
                </a:lnTo>
                <a:lnTo>
                  <a:pt x="525" y="36"/>
                </a:lnTo>
                <a:lnTo>
                  <a:pt x="525" y="38"/>
                </a:lnTo>
                <a:lnTo>
                  <a:pt x="526" y="40"/>
                </a:lnTo>
                <a:lnTo>
                  <a:pt x="530" y="43"/>
                </a:lnTo>
                <a:lnTo>
                  <a:pt x="537" y="40"/>
                </a:lnTo>
                <a:lnTo>
                  <a:pt x="537" y="38"/>
                </a:lnTo>
                <a:lnTo>
                  <a:pt x="540" y="40"/>
                </a:lnTo>
                <a:lnTo>
                  <a:pt x="540" y="44"/>
                </a:lnTo>
                <a:lnTo>
                  <a:pt x="541" y="45"/>
                </a:lnTo>
                <a:lnTo>
                  <a:pt x="544" y="45"/>
                </a:lnTo>
                <a:lnTo>
                  <a:pt x="554" y="43"/>
                </a:lnTo>
                <a:lnTo>
                  <a:pt x="564" y="37"/>
                </a:lnTo>
                <a:lnTo>
                  <a:pt x="567" y="36"/>
                </a:lnTo>
                <a:lnTo>
                  <a:pt x="574" y="37"/>
                </a:lnTo>
                <a:lnTo>
                  <a:pt x="575" y="37"/>
                </a:lnTo>
                <a:lnTo>
                  <a:pt x="575" y="38"/>
                </a:lnTo>
                <a:lnTo>
                  <a:pt x="575" y="45"/>
                </a:lnTo>
                <a:lnTo>
                  <a:pt x="582" y="45"/>
                </a:lnTo>
                <a:lnTo>
                  <a:pt x="584" y="48"/>
                </a:lnTo>
                <a:lnTo>
                  <a:pt x="582" y="5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6" name="Freeform 1022"/>
          <p:cNvSpPr>
            <a:spLocks noEditPoints="1"/>
          </p:cNvSpPr>
          <p:nvPr/>
        </p:nvSpPr>
        <p:spPr bwMode="auto">
          <a:xfrm>
            <a:off x="4092575" y="5448301"/>
            <a:ext cx="1112838" cy="427038"/>
          </a:xfrm>
          <a:custGeom>
            <a:avLst/>
            <a:gdLst>
              <a:gd name="T0" fmla="*/ 701 w 701"/>
              <a:gd name="T1" fmla="*/ 0 h 269"/>
              <a:gd name="T2" fmla="*/ 699 w 701"/>
              <a:gd name="T3" fmla="*/ 0 h 269"/>
              <a:gd name="T4" fmla="*/ 697 w 701"/>
              <a:gd name="T5" fmla="*/ 0 h 269"/>
              <a:gd name="T6" fmla="*/ 694 w 701"/>
              <a:gd name="T7" fmla="*/ 2 h 269"/>
              <a:gd name="T8" fmla="*/ 688 w 701"/>
              <a:gd name="T9" fmla="*/ 3 h 269"/>
              <a:gd name="T10" fmla="*/ 688 w 701"/>
              <a:gd name="T11" fmla="*/ 4 h 269"/>
              <a:gd name="T12" fmla="*/ 681 w 701"/>
              <a:gd name="T13" fmla="*/ 6 h 269"/>
              <a:gd name="T14" fmla="*/ 679 w 701"/>
              <a:gd name="T15" fmla="*/ 9 h 269"/>
              <a:gd name="T16" fmla="*/ 678 w 701"/>
              <a:gd name="T17" fmla="*/ 14 h 269"/>
              <a:gd name="T18" fmla="*/ 671 w 701"/>
              <a:gd name="T19" fmla="*/ 17 h 269"/>
              <a:gd name="T20" fmla="*/ 670 w 701"/>
              <a:gd name="T21" fmla="*/ 15 h 269"/>
              <a:gd name="T22" fmla="*/ 668 w 701"/>
              <a:gd name="T23" fmla="*/ 15 h 269"/>
              <a:gd name="T24" fmla="*/ 667 w 701"/>
              <a:gd name="T25" fmla="*/ 15 h 269"/>
              <a:gd name="T26" fmla="*/ 664 w 701"/>
              <a:gd name="T27" fmla="*/ 18 h 269"/>
              <a:gd name="T28" fmla="*/ 663 w 701"/>
              <a:gd name="T29" fmla="*/ 19 h 269"/>
              <a:gd name="T30" fmla="*/ 658 w 701"/>
              <a:gd name="T31" fmla="*/ 22 h 269"/>
              <a:gd name="T32" fmla="*/ 653 w 701"/>
              <a:gd name="T33" fmla="*/ 26 h 269"/>
              <a:gd name="T34" fmla="*/ 653 w 701"/>
              <a:gd name="T35" fmla="*/ 28 h 269"/>
              <a:gd name="T36" fmla="*/ 0 w 701"/>
              <a:gd name="T37" fmla="*/ 269 h 269"/>
              <a:gd name="T38" fmla="*/ 0 w 701"/>
              <a:gd name="T39" fmla="*/ 268 h 269"/>
              <a:gd name="T40" fmla="*/ 0 w 701"/>
              <a:gd name="T41" fmla="*/ 266 h 269"/>
              <a:gd name="T42" fmla="*/ 1 w 701"/>
              <a:gd name="T43" fmla="*/ 264 h 269"/>
              <a:gd name="T44" fmla="*/ 4 w 701"/>
              <a:gd name="T45" fmla="*/ 259 h 269"/>
              <a:gd name="T46" fmla="*/ 8 w 701"/>
              <a:gd name="T47" fmla="*/ 254 h 269"/>
              <a:gd name="T48" fmla="*/ 11 w 701"/>
              <a:gd name="T49" fmla="*/ 251 h 269"/>
              <a:gd name="T50" fmla="*/ 12 w 701"/>
              <a:gd name="T51" fmla="*/ 249 h 269"/>
              <a:gd name="T52" fmla="*/ 12 w 701"/>
              <a:gd name="T53" fmla="*/ 246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1" h="269">
                <a:moveTo>
                  <a:pt x="701" y="0"/>
                </a:moveTo>
                <a:lnTo>
                  <a:pt x="699" y="0"/>
                </a:lnTo>
                <a:lnTo>
                  <a:pt x="697" y="0"/>
                </a:lnTo>
                <a:lnTo>
                  <a:pt x="694" y="2"/>
                </a:lnTo>
                <a:lnTo>
                  <a:pt x="688" y="3"/>
                </a:lnTo>
                <a:lnTo>
                  <a:pt x="688" y="4"/>
                </a:lnTo>
                <a:lnTo>
                  <a:pt x="681" y="6"/>
                </a:lnTo>
                <a:lnTo>
                  <a:pt x="679" y="9"/>
                </a:lnTo>
                <a:lnTo>
                  <a:pt x="678" y="14"/>
                </a:lnTo>
                <a:lnTo>
                  <a:pt x="671" y="17"/>
                </a:lnTo>
                <a:lnTo>
                  <a:pt x="670" y="15"/>
                </a:lnTo>
                <a:lnTo>
                  <a:pt x="668" y="15"/>
                </a:lnTo>
                <a:lnTo>
                  <a:pt x="667" y="15"/>
                </a:lnTo>
                <a:lnTo>
                  <a:pt x="664" y="18"/>
                </a:lnTo>
                <a:lnTo>
                  <a:pt x="663" y="19"/>
                </a:lnTo>
                <a:lnTo>
                  <a:pt x="658" y="22"/>
                </a:lnTo>
                <a:lnTo>
                  <a:pt x="653" y="26"/>
                </a:lnTo>
                <a:lnTo>
                  <a:pt x="653" y="28"/>
                </a:lnTo>
                <a:moveTo>
                  <a:pt x="0" y="269"/>
                </a:moveTo>
                <a:lnTo>
                  <a:pt x="0" y="268"/>
                </a:lnTo>
                <a:lnTo>
                  <a:pt x="0" y="266"/>
                </a:lnTo>
                <a:lnTo>
                  <a:pt x="1" y="264"/>
                </a:lnTo>
                <a:lnTo>
                  <a:pt x="4" y="259"/>
                </a:lnTo>
                <a:lnTo>
                  <a:pt x="8" y="254"/>
                </a:lnTo>
                <a:lnTo>
                  <a:pt x="11" y="251"/>
                </a:lnTo>
                <a:lnTo>
                  <a:pt x="12" y="249"/>
                </a:lnTo>
                <a:lnTo>
                  <a:pt x="12" y="24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7" name="Freeform 1023"/>
          <p:cNvSpPr>
            <a:spLocks/>
          </p:cNvSpPr>
          <p:nvPr/>
        </p:nvSpPr>
        <p:spPr bwMode="auto">
          <a:xfrm>
            <a:off x="6089650" y="1939926"/>
            <a:ext cx="106363" cy="93663"/>
          </a:xfrm>
          <a:custGeom>
            <a:avLst/>
            <a:gdLst>
              <a:gd name="T0" fmla="*/ 67 w 67"/>
              <a:gd name="T1" fmla="*/ 0 h 59"/>
              <a:gd name="T2" fmla="*/ 64 w 67"/>
              <a:gd name="T3" fmla="*/ 0 h 59"/>
              <a:gd name="T4" fmla="*/ 59 w 67"/>
              <a:gd name="T5" fmla="*/ 0 h 59"/>
              <a:gd name="T6" fmla="*/ 57 w 67"/>
              <a:gd name="T7" fmla="*/ 0 h 59"/>
              <a:gd name="T8" fmla="*/ 54 w 67"/>
              <a:gd name="T9" fmla="*/ 0 h 59"/>
              <a:gd name="T10" fmla="*/ 54 w 67"/>
              <a:gd name="T11" fmla="*/ 1 h 59"/>
              <a:gd name="T12" fmla="*/ 53 w 67"/>
              <a:gd name="T13" fmla="*/ 5 h 59"/>
              <a:gd name="T14" fmla="*/ 49 w 67"/>
              <a:gd name="T15" fmla="*/ 11 h 59"/>
              <a:gd name="T16" fmla="*/ 38 w 67"/>
              <a:gd name="T17" fmla="*/ 18 h 59"/>
              <a:gd name="T18" fmla="*/ 37 w 67"/>
              <a:gd name="T19" fmla="*/ 19 h 59"/>
              <a:gd name="T20" fmla="*/ 24 w 67"/>
              <a:gd name="T21" fmla="*/ 27 h 59"/>
              <a:gd name="T22" fmla="*/ 22 w 67"/>
              <a:gd name="T23" fmla="*/ 30 h 59"/>
              <a:gd name="T24" fmla="*/ 18 w 67"/>
              <a:gd name="T25" fmla="*/ 31 h 59"/>
              <a:gd name="T26" fmla="*/ 15 w 67"/>
              <a:gd name="T27" fmla="*/ 34 h 59"/>
              <a:gd name="T28" fmla="*/ 14 w 67"/>
              <a:gd name="T29" fmla="*/ 35 h 59"/>
              <a:gd name="T30" fmla="*/ 11 w 67"/>
              <a:gd name="T31" fmla="*/ 37 h 59"/>
              <a:gd name="T32" fmla="*/ 8 w 67"/>
              <a:gd name="T33" fmla="*/ 41 h 59"/>
              <a:gd name="T34" fmla="*/ 8 w 67"/>
              <a:gd name="T35" fmla="*/ 42 h 59"/>
              <a:gd name="T36" fmla="*/ 14 w 67"/>
              <a:gd name="T37" fmla="*/ 45 h 59"/>
              <a:gd name="T38" fmla="*/ 14 w 67"/>
              <a:gd name="T39" fmla="*/ 46 h 59"/>
              <a:gd name="T40" fmla="*/ 11 w 67"/>
              <a:gd name="T41" fmla="*/ 50 h 59"/>
              <a:gd name="T42" fmla="*/ 5 w 67"/>
              <a:gd name="T43" fmla="*/ 53 h 59"/>
              <a:gd name="T44" fmla="*/ 0 w 67"/>
              <a:gd name="T45" fmla="*/ 56 h 59"/>
              <a:gd name="T46" fmla="*/ 0 w 67"/>
              <a:gd name="T4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7" h="59">
                <a:moveTo>
                  <a:pt x="67" y="0"/>
                </a:moveTo>
                <a:lnTo>
                  <a:pt x="64" y="0"/>
                </a:lnTo>
                <a:lnTo>
                  <a:pt x="59" y="0"/>
                </a:lnTo>
                <a:lnTo>
                  <a:pt x="57" y="0"/>
                </a:lnTo>
                <a:lnTo>
                  <a:pt x="54" y="0"/>
                </a:lnTo>
                <a:lnTo>
                  <a:pt x="54" y="1"/>
                </a:lnTo>
                <a:lnTo>
                  <a:pt x="53" y="5"/>
                </a:lnTo>
                <a:lnTo>
                  <a:pt x="49" y="11"/>
                </a:lnTo>
                <a:lnTo>
                  <a:pt x="38" y="18"/>
                </a:lnTo>
                <a:lnTo>
                  <a:pt x="37" y="19"/>
                </a:lnTo>
                <a:lnTo>
                  <a:pt x="24" y="27"/>
                </a:lnTo>
                <a:lnTo>
                  <a:pt x="22" y="30"/>
                </a:lnTo>
                <a:lnTo>
                  <a:pt x="18" y="31"/>
                </a:lnTo>
                <a:lnTo>
                  <a:pt x="15" y="34"/>
                </a:lnTo>
                <a:lnTo>
                  <a:pt x="14" y="35"/>
                </a:lnTo>
                <a:lnTo>
                  <a:pt x="11" y="37"/>
                </a:lnTo>
                <a:lnTo>
                  <a:pt x="8" y="41"/>
                </a:lnTo>
                <a:lnTo>
                  <a:pt x="8" y="42"/>
                </a:lnTo>
                <a:lnTo>
                  <a:pt x="14" y="45"/>
                </a:lnTo>
                <a:lnTo>
                  <a:pt x="14" y="46"/>
                </a:lnTo>
                <a:lnTo>
                  <a:pt x="11" y="50"/>
                </a:lnTo>
                <a:lnTo>
                  <a:pt x="5" y="53"/>
                </a:lnTo>
                <a:lnTo>
                  <a:pt x="0" y="56"/>
                </a:lnTo>
                <a:lnTo>
                  <a:pt x="0" y="5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8" name="Freeform 1024"/>
          <p:cNvSpPr>
            <a:spLocks/>
          </p:cNvSpPr>
          <p:nvPr/>
        </p:nvSpPr>
        <p:spPr bwMode="auto">
          <a:xfrm>
            <a:off x="5126038" y="5811838"/>
            <a:ext cx="0" cy="17463"/>
          </a:xfrm>
          <a:custGeom>
            <a:avLst/>
            <a:gdLst>
              <a:gd name="T0" fmla="*/ 0 h 11"/>
              <a:gd name="T1" fmla="*/ 6 h 11"/>
              <a:gd name="T2" fmla="*/ 11 h 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1">
                <a:moveTo>
                  <a:pt x="0" y="0"/>
                </a:moveTo>
                <a:lnTo>
                  <a:pt x="0" y="6"/>
                </a:lnTo>
                <a:lnTo>
                  <a:pt x="0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9" name="Line 1025"/>
          <p:cNvSpPr>
            <a:spLocks noChangeShapeType="1"/>
          </p:cNvSpPr>
          <p:nvPr/>
        </p:nvSpPr>
        <p:spPr bwMode="auto">
          <a:xfrm flipH="1" flipV="1">
            <a:off x="6022975" y="2540001"/>
            <a:ext cx="6350" cy="1588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0" name="Freeform 1026"/>
          <p:cNvSpPr>
            <a:spLocks noEditPoints="1"/>
          </p:cNvSpPr>
          <p:nvPr/>
        </p:nvSpPr>
        <p:spPr bwMode="auto">
          <a:xfrm>
            <a:off x="4098925" y="3052763"/>
            <a:ext cx="1782763" cy="2898775"/>
          </a:xfrm>
          <a:custGeom>
            <a:avLst/>
            <a:gdLst>
              <a:gd name="T0" fmla="*/ 0 w 1123"/>
              <a:gd name="T1" fmla="*/ 1820 h 1826"/>
              <a:gd name="T2" fmla="*/ 1 w 1123"/>
              <a:gd name="T3" fmla="*/ 1826 h 1826"/>
              <a:gd name="T4" fmla="*/ 1123 w 1123"/>
              <a:gd name="T5" fmla="*/ 3 h 1826"/>
              <a:gd name="T6" fmla="*/ 1119 w 1123"/>
              <a:gd name="T7" fmla="*/ 0 h 1826"/>
              <a:gd name="T8" fmla="*/ 1115 w 1123"/>
              <a:gd name="T9" fmla="*/ 1 h 1826"/>
              <a:gd name="T10" fmla="*/ 1108 w 1123"/>
              <a:gd name="T11" fmla="*/ 7 h 1826"/>
              <a:gd name="T12" fmla="*/ 1105 w 1123"/>
              <a:gd name="T13" fmla="*/ 12 h 1826"/>
              <a:gd name="T14" fmla="*/ 1105 w 1123"/>
              <a:gd name="T15" fmla="*/ 16 h 1826"/>
              <a:gd name="T16" fmla="*/ 1105 w 1123"/>
              <a:gd name="T17" fmla="*/ 19 h 1826"/>
              <a:gd name="T18" fmla="*/ 1102 w 1123"/>
              <a:gd name="T19" fmla="*/ 23 h 1826"/>
              <a:gd name="T20" fmla="*/ 1101 w 1123"/>
              <a:gd name="T21" fmla="*/ 27 h 1826"/>
              <a:gd name="T22" fmla="*/ 1101 w 1123"/>
              <a:gd name="T23" fmla="*/ 33 h 1826"/>
              <a:gd name="T24" fmla="*/ 1100 w 1123"/>
              <a:gd name="T25" fmla="*/ 35 h 1826"/>
              <a:gd name="T26" fmla="*/ 1096 w 1123"/>
              <a:gd name="T27" fmla="*/ 38 h 1826"/>
              <a:gd name="T28" fmla="*/ 1093 w 1123"/>
              <a:gd name="T29" fmla="*/ 39 h 1826"/>
              <a:gd name="T30" fmla="*/ 1090 w 1123"/>
              <a:gd name="T31" fmla="*/ 39 h 1826"/>
              <a:gd name="T32" fmla="*/ 1083 w 1123"/>
              <a:gd name="T33" fmla="*/ 43 h 1826"/>
              <a:gd name="T34" fmla="*/ 1079 w 1123"/>
              <a:gd name="T35" fmla="*/ 46 h 1826"/>
              <a:gd name="T36" fmla="*/ 218 w 1123"/>
              <a:gd name="T37" fmla="*/ 1012 h 1826"/>
              <a:gd name="T38" fmla="*/ 214 w 1123"/>
              <a:gd name="T39" fmla="*/ 1008 h 1826"/>
              <a:gd name="T40" fmla="*/ 210 w 1123"/>
              <a:gd name="T41" fmla="*/ 1001 h 1826"/>
              <a:gd name="T42" fmla="*/ 209 w 1123"/>
              <a:gd name="T43" fmla="*/ 998 h 1826"/>
              <a:gd name="T44" fmla="*/ 206 w 1123"/>
              <a:gd name="T45" fmla="*/ 993 h 18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3" h="1826">
                <a:moveTo>
                  <a:pt x="0" y="1820"/>
                </a:moveTo>
                <a:lnTo>
                  <a:pt x="1" y="1826"/>
                </a:lnTo>
                <a:moveTo>
                  <a:pt x="1123" y="3"/>
                </a:moveTo>
                <a:lnTo>
                  <a:pt x="1119" y="0"/>
                </a:lnTo>
                <a:lnTo>
                  <a:pt x="1115" y="1"/>
                </a:lnTo>
                <a:lnTo>
                  <a:pt x="1108" y="7"/>
                </a:lnTo>
                <a:lnTo>
                  <a:pt x="1105" y="12"/>
                </a:lnTo>
                <a:lnTo>
                  <a:pt x="1105" y="16"/>
                </a:lnTo>
                <a:lnTo>
                  <a:pt x="1105" y="19"/>
                </a:lnTo>
                <a:lnTo>
                  <a:pt x="1102" y="23"/>
                </a:lnTo>
                <a:lnTo>
                  <a:pt x="1101" y="27"/>
                </a:lnTo>
                <a:lnTo>
                  <a:pt x="1101" y="33"/>
                </a:lnTo>
                <a:lnTo>
                  <a:pt x="1100" y="35"/>
                </a:lnTo>
                <a:lnTo>
                  <a:pt x="1096" y="38"/>
                </a:lnTo>
                <a:lnTo>
                  <a:pt x="1093" y="39"/>
                </a:lnTo>
                <a:lnTo>
                  <a:pt x="1090" y="39"/>
                </a:lnTo>
                <a:lnTo>
                  <a:pt x="1083" y="43"/>
                </a:lnTo>
                <a:lnTo>
                  <a:pt x="1079" y="46"/>
                </a:lnTo>
                <a:moveTo>
                  <a:pt x="218" y="1012"/>
                </a:moveTo>
                <a:lnTo>
                  <a:pt x="214" y="1008"/>
                </a:lnTo>
                <a:lnTo>
                  <a:pt x="210" y="1001"/>
                </a:lnTo>
                <a:lnTo>
                  <a:pt x="209" y="998"/>
                </a:lnTo>
                <a:lnTo>
                  <a:pt x="206" y="99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1" name="Freeform 1027"/>
          <p:cNvSpPr>
            <a:spLocks/>
          </p:cNvSpPr>
          <p:nvPr/>
        </p:nvSpPr>
        <p:spPr bwMode="auto">
          <a:xfrm>
            <a:off x="6661150" y="1516063"/>
            <a:ext cx="101600" cy="187325"/>
          </a:xfrm>
          <a:custGeom>
            <a:avLst/>
            <a:gdLst>
              <a:gd name="T0" fmla="*/ 64 w 64"/>
              <a:gd name="T1" fmla="*/ 118 h 118"/>
              <a:gd name="T2" fmla="*/ 55 w 64"/>
              <a:gd name="T3" fmla="*/ 113 h 118"/>
              <a:gd name="T4" fmla="*/ 57 w 64"/>
              <a:gd name="T5" fmla="*/ 103 h 118"/>
              <a:gd name="T6" fmla="*/ 40 w 64"/>
              <a:gd name="T7" fmla="*/ 102 h 118"/>
              <a:gd name="T8" fmla="*/ 36 w 64"/>
              <a:gd name="T9" fmla="*/ 94 h 118"/>
              <a:gd name="T10" fmla="*/ 29 w 64"/>
              <a:gd name="T11" fmla="*/ 87 h 118"/>
              <a:gd name="T12" fmla="*/ 27 w 64"/>
              <a:gd name="T13" fmla="*/ 86 h 118"/>
              <a:gd name="T14" fmla="*/ 23 w 64"/>
              <a:gd name="T15" fmla="*/ 83 h 118"/>
              <a:gd name="T16" fmla="*/ 27 w 64"/>
              <a:gd name="T17" fmla="*/ 76 h 118"/>
              <a:gd name="T18" fmla="*/ 26 w 64"/>
              <a:gd name="T19" fmla="*/ 68 h 118"/>
              <a:gd name="T20" fmla="*/ 22 w 64"/>
              <a:gd name="T21" fmla="*/ 64 h 118"/>
              <a:gd name="T22" fmla="*/ 21 w 64"/>
              <a:gd name="T23" fmla="*/ 61 h 118"/>
              <a:gd name="T24" fmla="*/ 19 w 64"/>
              <a:gd name="T25" fmla="*/ 56 h 118"/>
              <a:gd name="T26" fmla="*/ 19 w 64"/>
              <a:gd name="T27" fmla="*/ 50 h 118"/>
              <a:gd name="T28" fmla="*/ 12 w 64"/>
              <a:gd name="T29" fmla="*/ 50 h 118"/>
              <a:gd name="T30" fmla="*/ 12 w 64"/>
              <a:gd name="T31" fmla="*/ 47 h 118"/>
              <a:gd name="T32" fmla="*/ 15 w 64"/>
              <a:gd name="T33" fmla="*/ 41 h 118"/>
              <a:gd name="T34" fmla="*/ 12 w 64"/>
              <a:gd name="T35" fmla="*/ 35 h 118"/>
              <a:gd name="T36" fmla="*/ 8 w 64"/>
              <a:gd name="T37" fmla="*/ 34 h 118"/>
              <a:gd name="T38" fmla="*/ 7 w 64"/>
              <a:gd name="T39" fmla="*/ 31 h 118"/>
              <a:gd name="T40" fmla="*/ 6 w 64"/>
              <a:gd name="T41" fmla="*/ 24 h 118"/>
              <a:gd name="T42" fmla="*/ 4 w 64"/>
              <a:gd name="T43" fmla="*/ 17 h 118"/>
              <a:gd name="T44" fmla="*/ 0 w 64"/>
              <a:gd name="T45" fmla="*/ 11 h 118"/>
              <a:gd name="T46" fmla="*/ 4 w 64"/>
              <a:gd name="T47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118">
                <a:moveTo>
                  <a:pt x="64" y="118"/>
                </a:moveTo>
                <a:lnTo>
                  <a:pt x="55" y="113"/>
                </a:lnTo>
                <a:lnTo>
                  <a:pt x="57" y="103"/>
                </a:lnTo>
                <a:lnTo>
                  <a:pt x="40" y="102"/>
                </a:lnTo>
                <a:lnTo>
                  <a:pt x="36" y="94"/>
                </a:lnTo>
                <a:lnTo>
                  <a:pt x="29" y="87"/>
                </a:lnTo>
                <a:lnTo>
                  <a:pt x="27" y="86"/>
                </a:lnTo>
                <a:lnTo>
                  <a:pt x="23" y="83"/>
                </a:lnTo>
                <a:lnTo>
                  <a:pt x="27" y="76"/>
                </a:lnTo>
                <a:lnTo>
                  <a:pt x="26" y="68"/>
                </a:lnTo>
                <a:lnTo>
                  <a:pt x="22" y="64"/>
                </a:lnTo>
                <a:lnTo>
                  <a:pt x="21" y="61"/>
                </a:lnTo>
                <a:lnTo>
                  <a:pt x="19" y="56"/>
                </a:lnTo>
                <a:lnTo>
                  <a:pt x="19" y="50"/>
                </a:lnTo>
                <a:lnTo>
                  <a:pt x="12" y="50"/>
                </a:lnTo>
                <a:lnTo>
                  <a:pt x="12" y="47"/>
                </a:lnTo>
                <a:lnTo>
                  <a:pt x="15" y="41"/>
                </a:lnTo>
                <a:lnTo>
                  <a:pt x="12" y="35"/>
                </a:lnTo>
                <a:lnTo>
                  <a:pt x="8" y="34"/>
                </a:lnTo>
                <a:lnTo>
                  <a:pt x="7" y="31"/>
                </a:lnTo>
                <a:lnTo>
                  <a:pt x="6" y="24"/>
                </a:lnTo>
                <a:lnTo>
                  <a:pt x="4" y="17"/>
                </a:lnTo>
                <a:lnTo>
                  <a:pt x="0" y="11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2" name="Freeform 1028"/>
          <p:cNvSpPr>
            <a:spLocks noEditPoints="1"/>
          </p:cNvSpPr>
          <p:nvPr/>
        </p:nvSpPr>
        <p:spPr bwMode="auto">
          <a:xfrm>
            <a:off x="4108450" y="1106488"/>
            <a:ext cx="4111625" cy="4879975"/>
          </a:xfrm>
          <a:custGeom>
            <a:avLst/>
            <a:gdLst>
              <a:gd name="T0" fmla="*/ 0 w 2590"/>
              <a:gd name="T1" fmla="*/ 3059 h 3074"/>
              <a:gd name="T2" fmla="*/ 2 w 2590"/>
              <a:gd name="T3" fmla="*/ 3065 h 3074"/>
              <a:gd name="T4" fmla="*/ 9 w 2590"/>
              <a:gd name="T5" fmla="*/ 3069 h 3074"/>
              <a:gd name="T6" fmla="*/ 15 w 2590"/>
              <a:gd name="T7" fmla="*/ 3074 h 3074"/>
              <a:gd name="T8" fmla="*/ 2590 w 2590"/>
              <a:gd name="T9" fmla="*/ 0 h 3074"/>
              <a:gd name="T10" fmla="*/ 2589 w 2590"/>
              <a:gd name="T11" fmla="*/ 4 h 3074"/>
              <a:gd name="T12" fmla="*/ 412 w 2590"/>
              <a:gd name="T13" fmla="*/ 2928 h 3074"/>
              <a:gd name="T14" fmla="*/ 410 w 2590"/>
              <a:gd name="T15" fmla="*/ 2925 h 3074"/>
              <a:gd name="T16" fmla="*/ 413 w 2590"/>
              <a:gd name="T17" fmla="*/ 2921 h 3074"/>
              <a:gd name="T18" fmla="*/ 413 w 2590"/>
              <a:gd name="T19" fmla="*/ 2917 h 3074"/>
              <a:gd name="T20" fmla="*/ 412 w 2590"/>
              <a:gd name="T21" fmla="*/ 2915 h 3074"/>
              <a:gd name="T22" fmla="*/ 412 w 2590"/>
              <a:gd name="T23" fmla="*/ 2914 h 3074"/>
              <a:gd name="T24" fmla="*/ 407 w 2590"/>
              <a:gd name="T25" fmla="*/ 2911 h 3074"/>
              <a:gd name="T26" fmla="*/ 403 w 2590"/>
              <a:gd name="T27" fmla="*/ 2909 h 3074"/>
              <a:gd name="T28" fmla="*/ 402 w 2590"/>
              <a:gd name="T29" fmla="*/ 2900 h 3074"/>
              <a:gd name="T30" fmla="*/ 406 w 2590"/>
              <a:gd name="T31" fmla="*/ 2900 h 3074"/>
              <a:gd name="T32" fmla="*/ 421 w 2590"/>
              <a:gd name="T33" fmla="*/ 2898 h 3074"/>
              <a:gd name="T34" fmla="*/ 436 w 2590"/>
              <a:gd name="T35" fmla="*/ 2895 h 3074"/>
              <a:gd name="T36" fmla="*/ 444 w 2590"/>
              <a:gd name="T37" fmla="*/ 2896 h 3074"/>
              <a:gd name="T38" fmla="*/ 450 w 2590"/>
              <a:gd name="T39" fmla="*/ 2895 h 3074"/>
              <a:gd name="T40" fmla="*/ 459 w 2590"/>
              <a:gd name="T41" fmla="*/ 2899 h 3074"/>
              <a:gd name="T42" fmla="*/ 463 w 2590"/>
              <a:gd name="T43" fmla="*/ 2899 h 3074"/>
              <a:gd name="T44" fmla="*/ 465 w 2590"/>
              <a:gd name="T45" fmla="*/ 2899 h 3074"/>
              <a:gd name="T46" fmla="*/ 465 w 2590"/>
              <a:gd name="T47" fmla="*/ 2900 h 3074"/>
              <a:gd name="T48" fmla="*/ 472 w 2590"/>
              <a:gd name="T49" fmla="*/ 2906 h 3074"/>
              <a:gd name="T50" fmla="*/ 478 w 2590"/>
              <a:gd name="T51" fmla="*/ 2903 h 3074"/>
              <a:gd name="T52" fmla="*/ 480 w 2590"/>
              <a:gd name="T53" fmla="*/ 2906 h 3074"/>
              <a:gd name="T54" fmla="*/ 481 w 2590"/>
              <a:gd name="T55" fmla="*/ 2906 h 3074"/>
              <a:gd name="T56" fmla="*/ 485 w 2590"/>
              <a:gd name="T57" fmla="*/ 2910 h 3074"/>
              <a:gd name="T58" fmla="*/ 491 w 2590"/>
              <a:gd name="T59" fmla="*/ 2915 h 3074"/>
              <a:gd name="T60" fmla="*/ 495 w 2590"/>
              <a:gd name="T61" fmla="*/ 2915 h 3074"/>
              <a:gd name="T62" fmla="*/ 496 w 2590"/>
              <a:gd name="T63" fmla="*/ 2915 h 3074"/>
              <a:gd name="T64" fmla="*/ 497 w 2590"/>
              <a:gd name="T65" fmla="*/ 2914 h 3074"/>
              <a:gd name="T66" fmla="*/ 503 w 2590"/>
              <a:gd name="T67" fmla="*/ 2911 h 3074"/>
              <a:gd name="T68" fmla="*/ 514 w 2590"/>
              <a:gd name="T69" fmla="*/ 2909 h 3074"/>
              <a:gd name="T70" fmla="*/ 522 w 2590"/>
              <a:gd name="T71" fmla="*/ 2907 h 3074"/>
              <a:gd name="T72" fmla="*/ 523 w 2590"/>
              <a:gd name="T73" fmla="*/ 2906 h 3074"/>
              <a:gd name="T74" fmla="*/ 529 w 2590"/>
              <a:gd name="T75" fmla="*/ 2902 h 3074"/>
              <a:gd name="T76" fmla="*/ 533 w 2590"/>
              <a:gd name="T77" fmla="*/ 2900 h 3074"/>
              <a:gd name="T78" fmla="*/ 543 w 2590"/>
              <a:gd name="T79" fmla="*/ 2903 h 3074"/>
              <a:gd name="T80" fmla="*/ 547 w 2590"/>
              <a:gd name="T81" fmla="*/ 2903 h 3074"/>
              <a:gd name="T82" fmla="*/ 548 w 2590"/>
              <a:gd name="T83" fmla="*/ 2902 h 3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590" h="3074">
                <a:moveTo>
                  <a:pt x="0" y="3059"/>
                </a:moveTo>
                <a:lnTo>
                  <a:pt x="2" y="3065"/>
                </a:lnTo>
                <a:lnTo>
                  <a:pt x="9" y="3069"/>
                </a:lnTo>
                <a:lnTo>
                  <a:pt x="15" y="3074"/>
                </a:lnTo>
                <a:moveTo>
                  <a:pt x="2590" y="0"/>
                </a:moveTo>
                <a:lnTo>
                  <a:pt x="2589" y="4"/>
                </a:lnTo>
                <a:moveTo>
                  <a:pt x="412" y="2928"/>
                </a:moveTo>
                <a:lnTo>
                  <a:pt x="410" y="2925"/>
                </a:lnTo>
                <a:lnTo>
                  <a:pt x="413" y="2921"/>
                </a:lnTo>
                <a:lnTo>
                  <a:pt x="413" y="2917"/>
                </a:lnTo>
                <a:lnTo>
                  <a:pt x="412" y="2915"/>
                </a:lnTo>
                <a:lnTo>
                  <a:pt x="412" y="2914"/>
                </a:lnTo>
                <a:lnTo>
                  <a:pt x="407" y="2911"/>
                </a:lnTo>
                <a:lnTo>
                  <a:pt x="403" y="2909"/>
                </a:lnTo>
                <a:lnTo>
                  <a:pt x="402" y="2900"/>
                </a:lnTo>
                <a:lnTo>
                  <a:pt x="406" y="2900"/>
                </a:lnTo>
                <a:lnTo>
                  <a:pt x="421" y="2898"/>
                </a:lnTo>
                <a:lnTo>
                  <a:pt x="436" y="2895"/>
                </a:lnTo>
                <a:lnTo>
                  <a:pt x="444" y="2896"/>
                </a:lnTo>
                <a:lnTo>
                  <a:pt x="450" y="2895"/>
                </a:lnTo>
                <a:lnTo>
                  <a:pt x="459" y="2899"/>
                </a:lnTo>
                <a:lnTo>
                  <a:pt x="463" y="2899"/>
                </a:lnTo>
                <a:lnTo>
                  <a:pt x="465" y="2899"/>
                </a:lnTo>
                <a:lnTo>
                  <a:pt x="465" y="2900"/>
                </a:lnTo>
                <a:lnTo>
                  <a:pt x="472" y="2906"/>
                </a:lnTo>
                <a:lnTo>
                  <a:pt x="478" y="2903"/>
                </a:lnTo>
                <a:lnTo>
                  <a:pt x="480" y="2906"/>
                </a:lnTo>
                <a:lnTo>
                  <a:pt x="481" y="2906"/>
                </a:lnTo>
                <a:lnTo>
                  <a:pt x="485" y="2910"/>
                </a:lnTo>
                <a:lnTo>
                  <a:pt x="491" y="2915"/>
                </a:lnTo>
                <a:lnTo>
                  <a:pt x="495" y="2915"/>
                </a:lnTo>
                <a:lnTo>
                  <a:pt x="496" y="2915"/>
                </a:lnTo>
                <a:lnTo>
                  <a:pt x="497" y="2914"/>
                </a:lnTo>
                <a:lnTo>
                  <a:pt x="503" y="2911"/>
                </a:lnTo>
                <a:lnTo>
                  <a:pt x="514" y="2909"/>
                </a:lnTo>
                <a:lnTo>
                  <a:pt x="522" y="2907"/>
                </a:lnTo>
                <a:lnTo>
                  <a:pt x="523" y="2906"/>
                </a:lnTo>
                <a:lnTo>
                  <a:pt x="529" y="2902"/>
                </a:lnTo>
                <a:lnTo>
                  <a:pt x="533" y="2900"/>
                </a:lnTo>
                <a:lnTo>
                  <a:pt x="543" y="2903"/>
                </a:lnTo>
                <a:lnTo>
                  <a:pt x="547" y="2903"/>
                </a:lnTo>
                <a:lnTo>
                  <a:pt x="548" y="290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3" name="Freeform 1029"/>
          <p:cNvSpPr>
            <a:spLocks/>
          </p:cNvSpPr>
          <p:nvPr/>
        </p:nvSpPr>
        <p:spPr bwMode="auto">
          <a:xfrm>
            <a:off x="4519613" y="4983163"/>
            <a:ext cx="60325" cy="47625"/>
          </a:xfrm>
          <a:custGeom>
            <a:avLst/>
            <a:gdLst>
              <a:gd name="T0" fmla="*/ 38 w 38"/>
              <a:gd name="T1" fmla="*/ 30 h 30"/>
              <a:gd name="T2" fmla="*/ 34 w 38"/>
              <a:gd name="T3" fmla="*/ 30 h 30"/>
              <a:gd name="T4" fmla="*/ 32 w 38"/>
              <a:gd name="T5" fmla="*/ 30 h 30"/>
              <a:gd name="T6" fmla="*/ 28 w 38"/>
              <a:gd name="T7" fmla="*/ 25 h 30"/>
              <a:gd name="T8" fmla="*/ 28 w 38"/>
              <a:gd name="T9" fmla="*/ 23 h 30"/>
              <a:gd name="T10" fmla="*/ 26 w 38"/>
              <a:gd name="T11" fmla="*/ 21 h 30"/>
              <a:gd name="T12" fmla="*/ 15 w 38"/>
              <a:gd name="T13" fmla="*/ 17 h 30"/>
              <a:gd name="T14" fmla="*/ 15 w 38"/>
              <a:gd name="T15" fmla="*/ 15 h 30"/>
              <a:gd name="T16" fmla="*/ 12 w 38"/>
              <a:gd name="T17" fmla="*/ 12 h 30"/>
              <a:gd name="T18" fmla="*/ 5 w 38"/>
              <a:gd name="T19" fmla="*/ 6 h 30"/>
              <a:gd name="T20" fmla="*/ 4 w 38"/>
              <a:gd name="T21" fmla="*/ 6 h 30"/>
              <a:gd name="T22" fmla="*/ 1 w 38"/>
              <a:gd name="T23" fmla="*/ 3 h 30"/>
              <a:gd name="T24" fmla="*/ 0 w 38"/>
              <a:gd name="T25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" h="30">
                <a:moveTo>
                  <a:pt x="38" y="30"/>
                </a:moveTo>
                <a:lnTo>
                  <a:pt x="34" y="30"/>
                </a:lnTo>
                <a:lnTo>
                  <a:pt x="32" y="30"/>
                </a:lnTo>
                <a:lnTo>
                  <a:pt x="28" y="25"/>
                </a:lnTo>
                <a:lnTo>
                  <a:pt x="28" y="23"/>
                </a:lnTo>
                <a:lnTo>
                  <a:pt x="26" y="21"/>
                </a:lnTo>
                <a:lnTo>
                  <a:pt x="15" y="17"/>
                </a:lnTo>
                <a:lnTo>
                  <a:pt x="15" y="15"/>
                </a:lnTo>
                <a:lnTo>
                  <a:pt x="12" y="12"/>
                </a:lnTo>
                <a:lnTo>
                  <a:pt x="5" y="6"/>
                </a:lnTo>
                <a:lnTo>
                  <a:pt x="4" y="6"/>
                </a:lnTo>
                <a:lnTo>
                  <a:pt x="1" y="3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4" name="Freeform 1030"/>
          <p:cNvSpPr>
            <a:spLocks noEditPoints="1"/>
          </p:cNvSpPr>
          <p:nvPr/>
        </p:nvSpPr>
        <p:spPr bwMode="auto">
          <a:xfrm>
            <a:off x="5222875" y="2363788"/>
            <a:ext cx="1041400" cy="3149600"/>
          </a:xfrm>
          <a:custGeom>
            <a:avLst/>
            <a:gdLst>
              <a:gd name="T0" fmla="*/ 60 w 656"/>
              <a:gd name="T1" fmla="*/ 1962 h 1984"/>
              <a:gd name="T2" fmla="*/ 59 w 656"/>
              <a:gd name="T3" fmla="*/ 1968 h 1984"/>
              <a:gd name="T4" fmla="*/ 60 w 656"/>
              <a:gd name="T5" fmla="*/ 1976 h 1984"/>
              <a:gd name="T6" fmla="*/ 60 w 656"/>
              <a:gd name="T7" fmla="*/ 1977 h 1984"/>
              <a:gd name="T8" fmla="*/ 57 w 656"/>
              <a:gd name="T9" fmla="*/ 1984 h 1984"/>
              <a:gd name="T10" fmla="*/ 651 w 656"/>
              <a:gd name="T11" fmla="*/ 0 h 1984"/>
              <a:gd name="T12" fmla="*/ 651 w 656"/>
              <a:gd name="T13" fmla="*/ 3 h 1984"/>
              <a:gd name="T14" fmla="*/ 651 w 656"/>
              <a:gd name="T15" fmla="*/ 4 h 1984"/>
              <a:gd name="T16" fmla="*/ 654 w 656"/>
              <a:gd name="T17" fmla="*/ 7 h 1984"/>
              <a:gd name="T18" fmla="*/ 655 w 656"/>
              <a:gd name="T19" fmla="*/ 10 h 1984"/>
              <a:gd name="T20" fmla="*/ 656 w 656"/>
              <a:gd name="T21" fmla="*/ 11 h 1984"/>
              <a:gd name="T22" fmla="*/ 6 w 656"/>
              <a:gd name="T23" fmla="*/ 1139 h 1984"/>
              <a:gd name="T24" fmla="*/ 3 w 656"/>
              <a:gd name="T25" fmla="*/ 1139 h 1984"/>
              <a:gd name="T26" fmla="*/ 2 w 656"/>
              <a:gd name="T27" fmla="*/ 1139 h 1984"/>
              <a:gd name="T28" fmla="*/ 0 w 656"/>
              <a:gd name="T29" fmla="*/ 1139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" h="1984">
                <a:moveTo>
                  <a:pt x="60" y="1962"/>
                </a:moveTo>
                <a:lnTo>
                  <a:pt x="59" y="1968"/>
                </a:lnTo>
                <a:lnTo>
                  <a:pt x="60" y="1976"/>
                </a:lnTo>
                <a:lnTo>
                  <a:pt x="60" y="1977"/>
                </a:lnTo>
                <a:lnTo>
                  <a:pt x="57" y="1984"/>
                </a:lnTo>
                <a:moveTo>
                  <a:pt x="651" y="0"/>
                </a:moveTo>
                <a:lnTo>
                  <a:pt x="651" y="3"/>
                </a:lnTo>
                <a:lnTo>
                  <a:pt x="651" y="4"/>
                </a:lnTo>
                <a:lnTo>
                  <a:pt x="654" y="7"/>
                </a:lnTo>
                <a:lnTo>
                  <a:pt x="655" y="10"/>
                </a:lnTo>
                <a:lnTo>
                  <a:pt x="656" y="11"/>
                </a:lnTo>
                <a:moveTo>
                  <a:pt x="6" y="1139"/>
                </a:moveTo>
                <a:lnTo>
                  <a:pt x="3" y="1139"/>
                </a:lnTo>
                <a:lnTo>
                  <a:pt x="2" y="1139"/>
                </a:lnTo>
                <a:lnTo>
                  <a:pt x="0" y="113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5" name="Freeform 1031"/>
          <p:cNvSpPr>
            <a:spLocks noEditPoints="1"/>
          </p:cNvSpPr>
          <p:nvPr/>
        </p:nvSpPr>
        <p:spPr bwMode="auto">
          <a:xfrm>
            <a:off x="4460875" y="4879976"/>
            <a:ext cx="1050925" cy="631825"/>
          </a:xfrm>
          <a:custGeom>
            <a:avLst/>
            <a:gdLst>
              <a:gd name="T0" fmla="*/ 602 w 662"/>
              <a:gd name="T1" fmla="*/ 210 h 398"/>
              <a:gd name="T2" fmla="*/ 603 w 662"/>
              <a:gd name="T3" fmla="*/ 214 h 398"/>
              <a:gd name="T4" fmla="*/ 604 w 662"/>
              <a:gd name="T5" fmla="*/ 218 h 398"/>
              <a:gd name="T6" fmla="*/ 604 w 662"/>
              <a:gd name="T7" fmla="*/ 219 h 398"/>
              <a:gd name="T8" fmla="*/ 608 w 662"/>
              <a:gd name="T9" fmla="*/ 222 h 398"/>
              <a:gd name="T10" fmla="*/ 608 w 662"/>
              <a:gd name="T11" fmla="*/ 223 h 398"/>
              <a:gd name="T12" fmla="*/ 610 w 662"/>
              <a:gd name="T13" fmla="*/ 227 h 398"/>
              <a:gd name="T14" fmla="*/ 614 w 662"/>
              <a:gd name="T15" fmla="*/ 229 h 398"/>
              <a:gd name="T16" fmla="*/ 615 w 662"/>
              <a:gd name="T17" fmla="*/ 230 h 398"/>
              <a:gd name="T18" fmla="*/ 619 w 662"/>
              <a:gd name="T19" fmla="*/ 230 h 398"/>
              <a:gd name="T20" fmla="*/ 621 w 662"/>
              <a:gd name="T21" fmla="*/ 230 h 398"/>
              <a:gd name="T22" fmla="*/ 623 w 662"/>
              <a:gd name="T23" fmla="*/ 234 h 398"/>
              <a:gd name="T24" fmla="*/ 625 w 662"/>
              <a:gd name="T25" fmla="*/ 238 h 398"/>
              <a:gd name="T26" fmla="*/ 628 w 662"/>
              <a:gd name="T27" fmla="*/ 244 h 398"/>
              <a:gd name="T28" fmla="*/ 629 w 662"/>
              <a:gd name="T29" fmla="*/ 247 h 398"/>
              <a:gd name="T30" fmla="*/ 630 w 662"/>
              <a:gd name="T31" fmla="*/ 251 h 398"/>
              <a:gd name="T32" fmla="*/ 633 w 662"/>
              <a:gd name="T33" fmla="*/ 257 h 398"/>
              <a:gd name="T34" fmla="*/ 636 w 662"/>
              <a:gd name="T35" fmla="*/ 260 h 398"/>
              <a:gd name="T36" fmla="*/ 637 w 662"/>
              <a:gd name="T37" fmla="*/ 264 h 398"/>
              <a:gd name="T38" fmla="*/ 637 w 662"/>
              <a:gd name="T39" fmla="*/ 270 h 398"/>
              <a:gd name="T40" fmla="*/ 640 w 662"/>
              <a:gd name="T41" fmla="*/ 274 h 398"/>
              <a:gd name="T42" fmla="*/ 644 w 662"/>
              <a:gd name="T43" fmla="*/ 277 h 398"/>
              <a:gd name="T44" fmla="*/ 645 w 662"/>
              <a:gd name="T45" fmla="*/ 278 h 398"/>
              <a:gd name="T46" fmla="*/ 653 w 662"/>
              <a:gd name="T47" fmla="*/ 282 h 398"/>
              <a:gd name="T48" fmla="*/ 655 w 662"/>
              <a:gd name="T49" fmla="*/ 282 h 398"/>
              <a:gd name="T50" fmla="*/ 659 w 662"/>
              <a:gd name="T51" fmla="*/ 286 h 398"/>
              <a:gd name="T52" fmla="*/ 660 w 662"/>
              <a:gd name="T53" fmla="*/ 290 h 398"/>
              <a:gd name="T54" fmla="*/ 662 w 662"/>
              <a:gd name="T55" fmla="*/ 293 h 398"/>
              <a:gd name="T56" fmla="*/ 662 w 662"/>
              <a:gd name="T57" fmla="*/ 298 h 398"/>
              <a:gd name="T58" fmla="*/ 662 w 662"/>
              <a:gd name="T59" fmla="*/ 301 h 398"/>
              <a:gd name="T60" fmla="*/ 662 w 662"/>
              <a:gd name="T61" fmla="*/ 313 h 398"/>
              <a:gd name="T62" fmla="*/ 660 w 662"/>
              <a:gd name="T63" fmla="*/ 320 h 398"/>
              <a:gd name="T64" fmla="*/ 660 w 662"/>
              <a:gd name="T65" fmla="*/ 323 h 398"/>
              <a:gd name="T66" fmla="*/ 658 w 662"/>
              <a:gd name="T67" fmla="*/ 330 h 398"/>
              <a:gd name="T68" fmla="*/ 656 w 662"/>
              <a:gd name="T69" fmla="*/ 332 h 398"/>
              <a:gd name="T70" fmla="*/ 656 w 662"/>
              <a:gd name="T71" fmla="*/ 335 h 398"/>
              <a:gd name="T72" fmla="*/ 656 w 662"/>
              <a:gd name="T73" fmla="*/ 339 h 398"/>
              <a:gd name="T74" fmla="*/ 656 w 662"/>
              <a:gd name="T75" fmla="*/ 343 h 398"/>
              <a:gd name="T76" fmla="*/ 656 w 662"/>
              <a:gd name="T77" fmla="*/ 345 h 398"/>
              <a:gd name="T78" fmla="*/ 658 w 662"/>
              <a:gd name="T79" fmla="*/ 345 h 398"/>
              <a:gd name="T80" fmla="*/ 659 w 662"/>
              <a:gd name="T81" fmla="*/ 349 h 398"/>
              <a:gd name="T82" fmla="*/ 659 w 662"/>
              <a:gd name="T83" fmla="*/ 350 h 398"/>
              <a:gd name="T84" fmla="*/ 659 w 662"/>
              <a:gd name="T85" fmla="*/ 352 h 398"/>
              <a:gd name="T86" fmla="*/ 659 w 662"/>
              <a:gd name="T87" fmla="*/ 353 h 398"/>
              <a:gd name="T88" fmla="*/ 658 w 662"/>
              <a:gd name="T89" fmla="*/ 356 h 398"/>
              <a:gd name="T90" fmla="*/ 655 w 662"/>
              <a:gd name="T91" fmla="*/ 360 h 398"/>
              <a:gd name="T92" fmla="*/ 653 w 662"/>
              <a:gd name="T93" fmla="*/ 361 h 398"/>
              <a:gd name="T94" fmla="*/ 653 w 662"/>
              <a:gd name="T95" fmla="*/ 362 h 398"/>
              <a:gd name="T96" fmla="*/ 656 w 662"/>
              <a:gd name="T97" fmla="*/ 376 h 398"/>
              <a:gd name="T98" fmla="*/ 656 w 662"/>
              <a:gd name="T99" fmla="*/ 380 h 398"/>
              <a:gd name="T100" fmla="*/ 655 w 662"/>
              <a:gd name="T101" fmla="*/ 391 h 398"/>
              <a:gd name="T102" fmla="*/ 651 w 662"/>
              <a:gd name="T103" fmla="*/ 395 h 398"/>
              <a:gd name="T104" fmla="*/ 651 w 662"/>
              <a:gd name="T105" fmla="*/ 397 h 398"/>
              <a:gd name="T106" fmla="*/ 649 w 662"/>
              <a:gd name="T107" fmla="*/ 398 h 398"/>
              <a:gd name="T108" fmla="*/ 0 w 662"/>
              <a:gd name="T109" fmla="*/ 0 h 398"/>
              <a:gd name="T110" fmla="*/ 0 w 662"/>
              <a:gd name="T111" fmla="*/ 1 h 398"/>
              <a:gd name="T112" fmla="*/ 0 w 662"/>
              <a:gd name="T113" fmla="*/ 5 h 398"/>
              <a:gd name="T114" fmla="*/ 1 w 662"/>
              <a:gd name="T115" fmla="*/ 9 h 398"/>
              <a:gd name="T116" fmla="*/ 3 w 662"/>
              <a:gd name="T117" fmla="*/ 15 h 398"/>
              <a:gd name="T118" fmla="*/ 3 w 662"/>
              <a:gd name="T119" fmla="*/ 1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2" h="398">
                <a:moveTo>
                  <a:pt x="602" y="210"/>
                </a:moveTo>
                <a:lnTo>
                  <a:pt x="603" y="214"/>
                </a:lnTo>
                <a:lnTo>
                  <a:pt x="604" y="218"/>
                </a:lnTo>
                <a:lnTo>
                  <a:pt x="604" y="219"/>
                </a:lnTo>
                <a:lnTo>
                  <a:pt x="608" y="222"/>
                </a:lnTo>
                <a:lnTo>
                  <a:pt x="608" y="223"/>
                </a:lnTo>
                <a:lnTo>
                  <a:pt x="610" y="227"/>
                </a:lnTo>
                <a:lnTo>
                  <a:pt x="614" y="229"/>
                </a:lnTo>
                <a:lnTo>
                  <a:pt x="615" y="230"/>
                </a:lnTo>
                <a:lnTo>
                  <a:pt x="619" y="230"/>
                </a:lnTo>
                <a:lnTo>
                  <a:pt x="621" y="230"/>
                </a:lnTo>
                <a:lnTo>
                  <a:pt x="623" y="234"/>
                </a:lnTo>
                <a:lnTo>
                  <a:pt x="625" y="238"/>
                </a:lnTo>
                <a:lnTo>
                  <a:pt x="628" y="244"/>
                </a:lnTo>
                <a:lnTo>
                  <a:pt x="629" y="247"/>
                </a:lnTo>
                <a:lnTo>
                  <a:pt x="630" y="251"/>
                </a:lnTo>
                <a:lnTo>
                  <a:pt x="633" y="257"/>
                </a:lnTo>
                <a:lnTo>
                  <a:pt x="636" y="260"/>
                </a:lnTo>
                <a:lnTo>
                  <a:pt x="637" y="264"/>
                </a:lnTo>
                <a:lnTo>
                  <a:pt x="637" y="270"/>
                </a:lnTo>
                <a:lnTo>
                  <a:pt x="640" y="274"/>
                </a:lnTo>
                <a:lnTo>
                  <a:pt x="644" y="277"/>
                </a:lnTo>
                <a:lnTo>
                  <a:pt x="645" y="278"/>
                </a:lnTo>
                <a:lnTo>
                  <a:pt x="653" y="282"/>
                </a:lnTo>
                <a:lnTo>
                  <a:pt x="655" y="282"/>
                </a:lnTo>
                <a:lnTo>
                  <a:pt x="659" y="286"/>
                </a:lnTo>
                <a:lnTo>
                  <a:pt x="660" y="290"/>
                </a:lnTo>
                <a:lnTo>
                  <a:pt x="662" y="293"/>
                </a:lnTo>
                <a:lnTo>
                  <a:pt x="662" y="298"/>
                </a:lnTo>
                <a:lnTo>
                  <a:pt x="662" y="301"/>
                </a:lnTo>
                <a:lnTo>
                  <a:pt x="662" y="313"/>
                </a:lnTo>
                <a:lnTo>
                  <a:pt x="660" y="320"/>
                </a:lnTo>
                <a:lnTo>
                  <a:pt x="660" y="323"/>
                </a:lnTo>
                <a:lnTo>
                  <a:pt x="658" y="330"/>
                </a:lnTo>
                <a:lnTo>
                  <a:pt x="656" y="332"/>
                </a:lnTo>
                <a:lnTo>
                  <a:pt x="656" y="335"/>
                </a:lnTo>
                <a:lnTo>
                  <a:pt x="656" y="339"/>
                </a:lnTo>
                <a:lnTo>
                  <a:pt x="656" y="343"/>
                </a:lnTo>
                <a:lnTo>
                  <a:pt x="656" y="345"/>
                </a:lnTo>
                <a:lnTo>
                  <a:pt x="658" y="345"/>
                </a:lnTo>
                <a:lnTo>
                  <a:pt x="659" y="349"/>
                </a:lnTo>
                <a:lnTo>
                  <a:pt x="659" y="350"/>
                </a:lnTo>
                <a:lnTo>
                  <a:pt x="659" y="352"/>
                </a:lnTo>
                <a:lnTo>
                  <a:pt x="659" y="353"/>
                </a:lnTo>
                <a:lnTo>
                  <a:pt x="658" y="356"/>
                </a:lnTo>
                <a:lnTo>
                  <a:pt x="655" y="360"/>
                </a:lnTo>
                <a:lnTo>
                  <a:pt x="653" y="361"/>
                </a:lnTo>
                <a:lnTo>
                  <a:pt x="653" y="362"/>
                </a:lnTo>
                <a:lnTo>
                  <a:pt x="656" y="376"/>
                </a:lnTo>
                <a:lnTo>
                  <a:pt x="656" y="380"/>
                </a:lnTo>
                <a:lnTo>
                  <a:pt x="655" y="391"/>
                </a:lnTo>
                <a:lnTo>
                  <a:pt x="651" y="395"/>
                </a:lnTo>
                <a:lnTo>
                  <a:pt x="651" y="397"/>
                </a:lnTo>
                <a:lnTo>
                  <a:pt x="649" y="398"/>
                </a:lnTo>
                <a:moveTo>
                  <a:pt x="0" y="0"/>
                </a:moveTo>
                <a:lnTo>
                  <a:pt x="0" y="1"/>
                </a:lnTo>
                <a:lnTo>
                  <a:pt x="0" y="5"/>
                </a:lnTo>
                <a:lnTo>
                  <a:pt x="1" y="9"/>
                </a:lnTo>
                <a:lnTo>
                  <a:pt x="3" y="15"/>
                </a:lnTo>
                <a:lnTo>
                  <a:pt x="3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6" name="Freeform 1032"/>
          <p:cNvSpPr>
            <a:spLocks noEditPoints="1"/>
          </p:cNvSpPr>
          <p:nvPr/>
        </p:nvSpPr>
        <p:spPr bwMode="auto">
          <a:xfrm>
            <a:off x="4186238" y="1700213"/>
            <a:ext cx="2644775" cy="3579813"/>
          </a:xfrm>
          <a:custGeom>
            <a:avLst/>
            <a:gdLst>
              <a:gd name="T0" fmla="*/ 1648 w 1666"/>
              <a:gd name="T1" fmla="*/ 0 h 2255"/>
              <a:gd name="T2" fmla="*/ 1651 w 1666"/>
              <a:gd name="T3" fmla="*/ 0 h 2255"/>
              <a:gd name="T4" fmla="*/ 1652 w 1666"/>
              <a:gd name="T5" fmla="*/ 0 h 2255"/>
              <a:gd name="T6" fmla="*/ 1653 w 1666"/>
              <a:gd name="T7" fmla="*/ 0 h 2255"/>
              <a:gd name="T8" fmla="*/ 1659 w 1666"/>
              <a:gd name="T9" fmla="*/ 6 h 2255"/>
              <a:gd name="T10" fmla="*/ 1661 w 1666"/>
              <a:gd name="T11" fmla="*/ 6 h 2255"/>
              <a:gd name="T12" fmla="*/ 1666 w 1666"/>
              <a:gd name="T13" fmla="*/ 4 h 2255"/>
              <a:gd name="T14" fmla="*/ 0 w 1666"/>
              <a:gd name="T15" fmla="*/ 2251 h 2255"/>
              <a:gd name="T16" fmla="*/ 5 w 1666"/>
              <a:gd name="T17" fmla="*/ 2254 h 2255"/>
              <a:gd name="T18" fmla="*/ 6 w 1666"/>
              <a:gd name="T19" fmla="*/ 2254 h 2255"/>
              <a:gd name="T20" fmla="*/ 9 w 1666"/>
              <a:gd name="T21" fmla="*/ 2255 h 2255"/>
              <a:gd name="T22" fmla="*/ 13 w 1666"/>
              <a:gd name="T23" fmla="*/ 2254 h 2255"/>
              <a:gd name="T24" fmla="*/ 15 w 1666"/>
              <a:gd name="T25" fmla="*/ 2248 h 2255"/>
              <a:gd name="T26" fmla="*/ 15 w 1666"/>
              <a:gd name="T27" fmla="*/ 2237 h 2255"/>
              <a:gd name="T28" fmla="*/ 15 w 1666"/>
              <a:gd name="T29" fmla="*/ 2232 h 2255"/>
              <a:gd name="T30" fmla="*/ 17 w 1666"/>
              <a:gd name="T31" fmla="*/ 2226 h 2255"/>
              <a:gd name="T32" fmla="*/ 19 w 1666"/>
              <a:gd name="T33" fmla="*/ 2224 h 2255"/>
              <a:gd name="T34" fmla="*/ 21 w 1666"/>
              <a:gd name="T35" fmla="*/ 2221 h 2255"/>
              <a:gd name="T36" fmla="*/ 27 w 1666"/>
              <a:gd name="T37" fmla="*/ 2214 h 2255"/>
              <a:gd name="T38" fmla="*/ 28 w 1666"/>
              <a:gd name="T39" fmla="*/ 2214 h 2255"/>
              <a:gd name="T40" fmla="*/ 144 w 1666"/>
              <a:gd name="T41" fmla="*/ 1969 h 2255"/>
              <a:gd name="T42" fmla="*/ 143 w 1666"/>
              <a:gd name="T43" fmla="*/ 1970 h 2255"/>
              <a:gd name="T44" fmla="*/ 142 w 1666"/>
              <a:gd name="T45" fmla="*/ 1970 h 2255"/>
              <a:gd name="T46" fmla="*/ 139 w 1666"/>
              <a:gd name="T47" fmla="*/ 1971 h 2255"/>
              <a:gd name="T48" fmla="*/ 133 w 1666"/>
              <a:gd name="T49" fmla="*/ 1971 h 2255"/>
              <a:gd name="T50" fmla="*/ 124 w 1666"/>
              <a:gd name="T51" fmla="*/ 1977 h 2255"/>
              <a:gd name="T52" fmla="*/ 120 w 1666"/>
              <a:gd name="T53" fmla="*/ 1978 h 2255"/>
              <a:gd name="T54" fmla="*/ 118 w 1666"/>
              <a:gd name="T55" fmla="*/ 1978 h 2255"/>
              <a:gd name="T56" fmla="*/ 110 w 1666"/>
              <a:gd name="T57" fmla="*/ 1980 h 2255"/>
              <a:gd name="T58" fmla="*/ 102 w 1666"/>
              <a:gd name="T59" fmla="*/ 1980 h 2255"/>
              <a:gd name="T60" fmla="*/ 101 w 1666"/>
              <a:gd name="T61" fmla="*/ 1980 h 2255"/>
              <a:gd name="T62" fmla="*/ 94 w 1666"/>
              <a:gd name="T63" fmla="*/ 1984 h 2255"/>
              <a:gd name="T64" fmla="*/ 88 w 1666"/>
              <a:gd name="T65" fmla="*/ 1988 h 2255"/>
              <a:gd name="T66" fmla="*/ 81 w 1666"/>
              <a:gd name="T67" fmla="*/ 1995 h 2255"/>
              <a:gd name="T68" fmla="*/ 80 w 1666"/>
              <a:gd name="T69" fmla="*/ 1997 h 2255"/>
              <a:gd name="T70" fmla="*/ 79 w 1666"/>
              <a:gd name="T71" fmla="*/ 1999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66" h="2255">
                <a:moveTo>
                  <a:pt x="1648" y="0"/>
                </a:moveTo>
                <a:lnTo>
                  <a:pt x="1651" y="0"/>
                </a:lnTo>
                <a:lnTo>
                  <a:pt x="1652" y="0"/>
                </a:lnTo>
                <a:lnTo>
                  <a:pt x="1653" y="0"/>
                </a:lnTo>
                <a:lnTo>
                  <a:pt x="1659" y="6"/>
                </a:lnTo>
                <a:lnTo>
                  <a:pt x="1661" y="6"/>
                </a:lnTo>
                <a:lnTo>
                  <a:pt x="1666" y="4"/>
                </a:lnTo>
                <a:moveTo>
                  <a:pt x="0" y="2251"/>
                </a:moveTo>
                <a:lnTo>
                  <a:pt x="5" y="2254"/>
                </a:lnTo>
                <a:lnTo>
                  <a:pt x="6" y="2254"/>
                </a:lnTo>
                <a:lnTo>
                  <a:pt x="9" y="2255"/>
                </a:lnTo>
                <a:lnTo>
                  <a:pt x="13" y="2254"/>
                </a:lnTo>
                <a:lnTo>
                  <a:pt x="15" y="2248"/>
                </a:lnTo>
                <a:lnTo>
                  <a:pt x="15" y="2237"/>
                </a:lnTo>
                <a:lnTo>
                  <a:pt x="15" y="2232"/>
                </a:lnTo>
                <a:lnTo>
                  <a:pt x="17" y="2226"/>
                </a:lnTo>
                <a:lnTo>
                  <a:pt x="19" y="2224"/>
                </a:lnTo>
                <a:lnTo>
                  <a:pt x="21" y="2221"/>
                </a:lnTo>
                <a:lnTo>
                  <a:pt x="27" y="2214"/>
                </a:lnTo>
                <a:lnTo>
                  <a:pt x="28" y="2214"/>
                </a:lnTo>
                <a:moveTo>
                  <a:pt x="144" y="1969"/>
                </a:moveTo>
                <a:lnTo>
                  <a:pt x="143" y="1970"/>
                </a:lnTo>
                <a:lnTo>
                  <a:pt x="142" y="1970"/>
                </a:lnTo>
                <a:lnTo>
                  <a:pt x="139" y="1971"/>
                </a:lnTo>
                <a:lnTo>
                  <a:pt x="133" y="1971"/>
                </a:lnTo>
                <a:lnTo>
                  <a:pt x="124" y="1977"/>
                </a:lnTo>
                <a:lnTo>
                  <a:pt x="120" y="1978"/>
                </a:lnTo>
                <a:lnTo>
                  <a:pt x="118" y="1978"/>
                </a:lnTo>
                <a:lnTo>
                  <a:pt x="110" y="1980"/>
                </a:lnTo>
                <a:lnTo>
                  <a:pt x="102" y="1980"/>
                </a:lnTo>
                <a:lnTo>
                  <a:pt x="101" y="1980"/>
                </a:lnTo>
                <a:lnTo>
                  <a:pt x="94" y="1984"/>
                </a:lnTo>
                <a:lnTo>
                  <a:pt x="88" y="1988"/>
                </a:lnTo>
                <a:lnTo>
                  <a:pt x="81" y="1995"/>
                </a:lnTo>
                <a:lnTo>
                  <a:pt x="80" y="1997"/>
                </a:lnTo>
                <a:lnTo>
                  <a:pt x="79" y="199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7" name="Freeform 1033"/>
          <p:cNvSpPr>
            <a:spLocks/>
          </p:cNvSpPr>
          <p:nvPr/>
        </p:nvSpPr>
        <p:spPr bwMode="auto">
          <a:xfrm>
            <a:off x="5232400" y="5600701"/>
            <a:ext cx="3175" cy="11113"/>
          </a:xfrm>
          <a:custGeom>
            <a:avLst/>
            <a:gdLst>
              <a:gd name="T0" fmla="*/ 0 w 2"/>
              <a:gd name="T1" fmla="*/ 0 h 7"/>
              <a:gd name="T2" fmla="*/ 1 w 2"/>
              <a:gd name="T3" fmla="*/ 3 h 7"/>
              <a:gd name="T4" fmla="*/ 2 w 2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7">
                <a:moveTo>
                  <a:pt x="0" y="0"/>
                </a:moveTo>
                <a:lnTo>
                  <a:pt x="1" y="3"/>
                </a:lnTo>
                <a:lnTo>
                  <a:pt x="2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8" name="Freeform 1034"/>
          <p:cNvSpPr>
            <a:spLocks noEditPoints="1"/>
          </p:cNvSpPr>
          <p:nvPr/>
        </p:nvSpPr>
        <p:spPr bwMode="auto">
          <a:xfrm>
            <a:off x="4618038" y="4816476"/>
            <a:ext cx="552450" cy="947738"/>
          </a:xfrm>
          <a:custGeom>
            <a:avLst/>
            <a:gdLst>
              <a:gd name="T0" fmla="*/ 3 w 348"/>
              <a:gd name="T1" fmla="*/ 597 h 597"/>
              <a:gd name="T2" fmla="*/ 3 w 348"/>
              <a:gd name="T3" fmla="*/ 595 h 597"/>
              <a:gd name="T4" fmla="*/ 2 w 348"/>
              <a:gd name="T5" fmla="*/ 595 h 597"/>
              <a:gd name="T6" fmla="*/ 0 w 348"/>
              <a:gd name="T7" fmla="*/ 593 h 597"/>
              <a:gd name="T8" fmla="*/ 348 w 348"/>
              <a:gd name="T9" fmla="*/ 0 h 597"/>
              <a:gd name="T10" fmla="*/ 343 w 348"/>
              <a:gd name="T11" fmla="*/ 6 h 597"/>
              <a:gd name="T12" fmla="*/ 343 w 348"/>
              <a:gd name="T13" fmla="*/ 7 h 597"/>
              <a:gd name="T14" fmla="*/ 342 w 348"/>
              <a:gd name="T15" fmla="*/ 14 h 597"/>
              <a:gd name="T16" fmla="*/ 340 w 348"/>
              <a:gd name="T17" fmla="*/ 15 h 597"/>
              <a:gd name="T18" fmla="*/ 336 w 348"/>
              <a:gd name="T19" fmla="*/ 23 h 597"/>
              <a:gd name="T20" fmla="*/ 335 w 348"/>
              <a:gd name="T21" fmla="*/ 25 h 597"/>
              <a:gd name="T22" fmla="*/ 331 w 348"/>
              <a:gd name="T23" fmla="*/ 27 h 597"/>
              <a:gd name="T24" fmla="*/ 332 w 348"/>
              <a:gd name="T25" fmla="*/ 32 h 597"/>
              <a:gd name="T26" fmla="*/ 331 w 348"/>
              <a:gd name="T27" fmla="*/ 34 h 597"/>
              <a:gd name="T28" fmla="*/ 329 w 348"/>
              <a:gd name="T29" fmla="*/ 38 h 597"/>
              <a:gd name="T30" fmla="*/ 322 w 348"/>
              <a:gd name="T31" fmla="*/ 45 h 597"/>
              <a:gd name="T32" fmla="*/ 321 w 348"/>
              <a:gd name="T33" fmla="*/ 49 h 597"/>
              <a:gd name="T34" fmla="*/ 322 w 348"/>
              <a:gd name="T35" fmla="*/ 55 h 597"/>
              <a:gd name="T36" fmla="*/ 324 w 348"/>
              <a:gd name="T37" fmla="*/ 59 h 597"/>
              <a:gd name="T38" fmla="*/ 324 w 348"/>
              <a:gd name="T39" fmla="*/ 60 h 597"/>
              <a:gd name="T40" fmla="*/ 324 w 348"/>
              <a:gd name="T41" fmla="*/ 60 h 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48" h="597">
                <a:moveTo>
                  <a:pt x="3" y="597"/>
                </a:moveTo>
                <a:lnTo>
                  <a:pt x="3" y="595"/>
                </a:lnTo>
                <a:lnTo>
                  <a:pt x="2" y="595"/>
                </a:lnTo>
                <a:lnTo>
                  <a:pt x="0" y="593"/>
                </a:lnTo>
                <a:moveTo>
                  <a:pt x="348" y="0"/>
                </a:moveTo>
                <a:lnTo>
                  <a:pt x="343" y="6"/>
                </a:lnTo>
                <a:lnTo>
                  <a:pt x="343" y="7"/>
                </a:lnTo>
                <a:lnTo>
                  <a:pt x="342" y="14"/>
                </a:lnTo>
                <a:lnTo>
                  <a:pt x="340" y="15"/>
                </a:lnTo>
                <a:lnTo>
                  <a:pt x="336" y="23"/>
                </a:lnTo>
                <a:lnTo>
                  <a:pt x="335" y="25"/>
                </a:lnTo>
                <a:lnTo>
                  <a:pt x="331" y="27"/>
                </a:lnTo>
                <a:lnTo>
                  <a:pt x="332" y="32"/>
                </a:lnTo>
                <a:lnTo>
                  <a:pt x="331" y="34"/>
                </a:lnTo>
                <a:lnTo>
                  <a:pt x="329" y="38"/>
                </a:lnTo>
                <a:lnTo>
                  <a:pt x="322" y="45"/>
                </a:lnTo>
                <a:lnTo>
                  <a:pt x="321" y="49"/>
                </a:lnTo>
                <a:lnTo>
                  <a:pt x="322" y="55"/>
                </a:lnTo>
                <a:lnTo>
                  <a:pt x="324" y="59"/>
                </a:lnTo>
                <a:lnTo>
                  <a:pt x="324" y="60"/>
                </a:lnTo>
                <a:lnTo>
                  <a:pt x="324" y="6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9" name="Freeform 1035"/>
          <p:cNvSpPr>
            <a:spLocks noEditPoints="1"/>
          </p:cNvSpPr>
          <p:nvPr/>
        </p:nvSpPr>
        <p:spPr bwMode="auto">
          <a:xfrm>
            <a:off x="4445000" y="2033588"/>
            <a:ext cx="1781175" cy="2625725"/>
          </a:xfrm>
          <a:custGeom>
            <a:avLst/>
            <a:gdLst>
              <a:gd name="T0" fmla="*/ 0 w 1122"/>
              <a:gd name="T1" fmla="*/ 1654 h 1654"/>
              <a:gd name="T2" fmla="*/ 0 w 1122"/>
              <a:gd name="T3" fmla="*/ 1654 h 1654"/>
              <a:gd name="T4" fmla="*/ 1110 w 1122"/>
              <a:gd name="T5" fmla="*/ 4 h 1654"/>
              <a:gd name="T6" fmla="*/ 1120 w 1122"/>
              <a:gd name="T7" fmla="*/ 0 h 1654"/>
              <a:gd name="T8" fmla="*/ 1122 w 1122"/>
              <a:gd name="T9" fmla="*/ 0 h 1654"/>
              <a:gd name="T10" fmla="*/ 1122 w 1122"/>
              <a:gd name="T11" fmla="*/ 0 h 16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22" h="1654">
                <a:moveTo>
                  <a:pt x="0" y="1654"/>
                </a:moveTo>
                <a:lnTo>
                  <a:pt x="0" y="1654"/>
                </a:lnTo>
                <a:moveTo>
                  <a:pt x="1110" y="4"/>
                </a:moveTo>
                <a:lnTo>
                  <a:pt x="1120" y="0"/>
                </a:lnTo>
                <a:lnTo>
                  <a:pt x="1122" y="0"/>
                </a:lnTo>
                <a:lnTo>
                  <a:pt x="1122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0" name="Freeform 1036"/>
          <p:cNvSpPr>
            <a:spLocks/>
          </p:cNvSpPr>
          <p:nvPr/>
        </p:nvSpPr>
        <p:spPr bwMode="auto">
          <a:xfrm>
            <a:off x="5114925" y="5667376"/>
            <a:ext cx="63500" cy="46038"/>
          </a:xfrm>
          <a:custGeom>
            <a:avLst/>
            <a:gdLst>
              <a:gd name="T0" fmla="*/ 0 w 40"/>
              <a:gd name="T1" fmla="*/ 0 h 29"/>
              <a:gd name="T2" fmla="*/ 0 w 40"/>
              <a:gd name="T3" fmla="*/ 3 h 29"/>
              <a:gd name="T4" fmla="*/ 1 w 40"/>
              <a:gd name="T5" fmla="*/ 3 h 29"/>
              <a:gd name="T6" fmla="*/ 4 w 40"/>
              <a:gd name="T7" fmla="*/ 3 h 29"/>
              <a:gd name="T8" fmla="*/ 5 w 40"/>
              <a:gd name="T9" fmla="*/ 7 h 29"/>
              <a:gd name="T10" fmla="*/ 7 w 40"/>
              <a:gd name="T11" fmla="*/ 8 h 29"/>
              <a:gd name="T12" fmla="*/ 7 w 40"/>
              <a:gd name="T13" fmla="*/ 10 h 29"/>
              <a:gd name="T14" fmla="*/ 16 w 40"/>
              <a:gd name="T15" fmla="*/ 7 h 29"/>
              <a:gd name="T16" fmla="*/ 19 w 40"/>
              <a:gd name="T17" fmla="*/ 7 h 29"/>
              <a:gd name="T18" fmla="*/ 23 w 40"/>
              <a:gd name="T19" fmla="*/ 11 h 29"/>
              <a:gd name="T20" fmla="*/ 30 w 40"/>
              <a:gd name="T21" fmla="*/ 23 h 29"/>
              <a:gd name="T22" fmla="*/ 34 w 40"/>
              <a:gd name="T23" fmla="*/ 27 h 29"/>
              <a:gd name="T24" fmla="*/ 40 w 40"/>
              <a:gd name="T25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" h="29">
                <a:moveTo>
                  <a:pt x="0" y="0"/>
                </a:moveTo>
                <a:lnTo>
                  <a:pt x="0" y="3"/>
                </a:lnTo>
                <a:lnTo>
                  <a:pt x="1" y="3"/>
                </a:lnTo>
                <a:lnTo>
                  <a:pt x="4" y="3"/>
                </a:lnTo>
                <a:lnTo>
                  <a:pt x="5" y="7"/>
                </a:lnTo>
                <a:lnTo>
                  <a:pt x="7" y="8"/>
                </a:lnTo>
                <a:lnTo>
                  <a:pt x="7" y="10"/>
                </a:lnTo>
                <a:lnTo>
                  <a:pt x="16" y="7"/>
                </a:lnTo>
                <a:lnTo>
                  <a:pt x="19" y="7"/>
                </a:lnTo>
                <a:lnTo>
                  <a:pt x="23" y="11"/>
                </a:lnTo>
                <a:lnTo>
                  <a:pt x="30" y="23"/>
                </a:lnTo>
                <a:lnTo>
                  <a:pt x="34" y="27"/>
                </a:lnTo>
                <a:lnTo>
                  <a:pt x="40" y="2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1" name="Freeform 1037"/>
          <p:cNvSpPr>
            <a:spLocks/>
          </p:cNvSpPr>
          <p:nvPr/>
        </p:nvSpPr>
        <p:spPr bwMode="auto">
          <a:xfrm>
            <a:off x="4513263" y="4619626"/>
            <a:ext cx="3175" cy="6350"/>
          </a:xfrm>
          <a:custGeom>
            <a:avLst/>
            <a:gdLst>
              <a:gd name="T0" fmla="*/ 2 w 2"/>
              <a:gd name="T1" fmla="*/ 0 h 4"/>
              <a:gd name="T2" fmla="*/ 1 w 2"/>
              <a:gd name="T3" fmla="*/ 0 h 4"/>
              <a:gd name="T4" fmla="*/ 1 w 2"/>
              <a:gd name="T5" fmla="*/ 1 h 4"/>
              <a:gd name="T6" fmla="*/ 0 w 2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4">
                <a:moveTo>
                  <a:pt x="2" y="0"/>
                </a:moveTo>
                <a:lnTo>
                  <a:pt x="1" y="0"/>
                </a:lnTo>
                <a:lnTo>
                  <a:pt x="1" y="1"/>
                </a:lnTo>
                <a:lnTo>
                  <a:pt x="0" y="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2" name="Freeform 1038"/>
          <p:cNvSpPr>
            <a:spLocks/>
          </p:cNvSpPr>
          <p:nvPr/>
        </p:nvSpPr>
        <p:spPr bwMode="auto">
          <a:xfrm>
            <a:off x="4179888" y="5018088"/>
            <a:ext cx="15875" cy="149225"/>
          </a:xfrm>
          <a:custGeom>
            <a:avLst/>
            <a:gdLst>
              <a:gd name="T0" fmla="*/ 6 w 10"/>
              <a:gd name="T1" fmla="*/ 0 h 94"/>
              <a:gd name="T2" fmla="*/ 5 w 10"/>
              <a:gd name="T3" fmla="*/ 1 h 94"/>
              <a:gd name="T4" fmla="*/ 6 w 10"/>
              <a:gd name="T5" fmla="*/ 5 h 94"/>
              <a:gd name="T6" fmla="*/ 5 w 10"/>
              <a:gd name="T7" fmla="*/ 11 h 94"/>
              <a:gd name="T8" fmla="*/ 4 w 10"/>
              <a:gd name="T9" fmla="*/ 15 h 94"/>
              <a:gd name="T10" fmla="*/ 4 w 10"/>
              <a:gd name="T11" fmla="*/ 16 h 94"/>
              <a:gd name="T12" fmla="*/ 0 w 10"/>
              <a:gd name="T13" fmla="*/ 23 h 94"/>
              <a:gd name="T14" fmla="*/ 0 w 10"/>
              <a:gd name="T15" fmla="*/ 27 h 94"/>
              <a:gd name="T16" fmla="*/ 1 w 10"/>
              <a:gd name="T17" fmla="*/ 31 h 94"/>
              <a:gd name="T18" fmla="*/ 1 w 10"/>
              <a:gd name="T19" fmla="*/ 33 h 94"/>
              <a:gd name="T20" fmla="*/ 1 w 10"/>
              <a:gd name="T21" fmla="*/ 34 h 94"/>
              <a:gd name="T22" fmla="*/ 2 w 10"/>
              <a:gd name="T23" fmla="*/ 37 h 94"/>
              <a:gd name="T24" fmla="*/ 4 w 10"/>
              <a:gd name="T25" fmla="*/ 38 h 94"/>
              <a:gd name="T26" fmla="*/ 5 w 10"/>
              <a:gd name="T27" fmla="*/ 40 h 94"/>
              <a:gd name="T28" fmla="*/ 2 w 10"/>
              <a:gd name="T29" fmla="*/ 44 h 94"/>
              <a:gd name="T30" fmla="*/ 2 w 10"/>
              <a:gd name="T31" fmla="*/ 48 h 94"/>
              <a:gd name="T32" fmla="*/ 4 w 10"/>
              <a:gd name="T33" fmla="*/ 48 h 94"/>
              <a:gd name="T34" fmla="*/ 5 w 10"/>
              <a:gd name="T35" fmla="*/ 49 h 94"/>
              <a:gd name="T36" fmla="*/ 8 w 10"/>
              <a:gd name="T37" fmla="*/ 49 h 94"/>
              <a:gd name="T38" fmla="*/ 8 w 10"/>
              <a:gd name="T39" fmla="*/ 52 h 94"/>
              <a:gd name="T40" fmla="*/ 6 w 10"/>
              <a:gd name="T41" fmla="*/ 57 h 94"/>
              <a:gd name="T42" fmla="*/ 6 w 10"/>
              <a:gd name="T43" fmla="*/ 60 h 94"/>
              <a:gd name="T44" fmla="*/ 9 w 10"/>
              <a:gd name="T45" fmla="*/ 61 h 94"/>
              <a:gd name="T46" fmla="*/ 9 w 10"/>
              <a:gd name="T47" fmla="*/ 63 h 94"/>
              <a:gd name="T48" fmla="*/ 10 w 10"/>
              <a:gd name="T49" fmla="*/ 63 h 94"/>
              <a:gd name="T50" fmla="*/ 9 w 10"/>
              <a:gd name="T51" fmla="*/ 67 h 94"/>
              <a:gd name="T52" fmla="*/ 9 w 10"/>
              <a:gd name="T53" fmla="*/ 74 h 94"/>
              <a:gd name="T54" fmla="*/ 9 w 10"/>
              <a:gd name="T55" fmla="*/ 86 h 94"/>
              <a:gd name="T56" fmla="*/ 8 w 10"/>
              <a:gd name="T57" fmla="*/ 89 h 94"/>
              <a:gd name="T58" fmla="*/ 2 w 10"/>
              <a:gd name="T5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" h="94">
                <a:moveTo>
                  <a:pt x="6" y="0"/>
                </a:moveTo>
                <a:lnTo>
                  <a:pt x="5" y="1"/>
                </a:lnTo>
                <a:lnTo>
                  <a:pt x="6" y="5"/>
                </a:lnTo>
                <a:lnTo>
                  <a:pt x="5" y="11"/>
                </a:lnTo>
                <a:lnTo>
                  <a:pt x="4" y="15"/>
                </a:lnTo>
                <a:lnTo>
                  <a:pt x="4" y="16"/>
                </a:lnTo>
                <a:lnTo>
                  <a:pt x="0" y="23"/>
                </a:lnTo>
                <a:lnTo>
                  <a:pt x="0" y="27"/>
                </a:lnTo>
                <a:lnTo>
                  <a:pt x="1" y="31"/>
                </a:lnTo>
                <a:lnTo>
                  <a:pt x="1" y="33"/>
                </a:lnTo>
                <a:lnTo>
                  <a:pt x="1" y="34"/>
                </a:lnTo>
                <a:lnTo>
                  <a:pt x="2" y="37"/>
                </a:lnTo>
                <a:lnTo>
                  <a:pt x="4" y="38"/>
                </a:lnTo>
                <a:lnTo>
                  <a:pt x="5" y="40"/>
                </a:lnTo>
                <a:lnTo>
                  <a:pt x="2" y="44"/>
                </a:lnTo>
                <a:lnTo>
                  <a:pt x="2" y="48"/>
                </a:lnTo>
                <a:lnTo>
                  <a:pt x="4" y="48"/>
                </a:lnTo>
                <a:lnTo>
                  <a:pt x="5" y="49"/>
                </a:lnTo>
                <a:lnTo>
                  <a:pt x="8" y="49"/>
                </a:lnTo>
                <a:lnTo>
                  <a:pt x="8" y="52"/>
                </a:lnTo>
                <a:lnTo>
                  <a:pt x="6" y="57"/>
                </a:lnTo>
                <a:lnTo>
                  <a:pt x="6" y="60"/>
                </a:lnTo>
                <a:lnTo>
                  <a:pt x="9" y="61"/>
                </a:lnTo>
                <a:lnTo>
                  <a:pt x="9" y="63"/>
                </a:lnTo>
                <a:lnTo>
                  <a:pt x="10" y="63"/>
                </a:lnTo>
                <a:lnTo>
                  <a:pt x="9" y="67"/>
                </a:lnTo>
                <a:lnTo>
                  <a:pt x="9" y="74"/>
                </a:lnTo>
                <a:lnTo>
                  <a:pt x="9" y="86"/>
                </a:lnTo>
                <a:lnTo>
                  <a:pt x="8" y="89"/>
                </a:lnTo>
                <a:lnTo>
                  <a:pt x="2" y="9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3" name="Freeform 1039"/>
          <p:cNvSpPr>
            <a:spLocks noEditPoints="1"/>
          </p:cNvSpPr>
          <p:nvPr/>
        </p:nvSpPr>
        <p:spPr bwMode="auto">
          <a:xfrm>
            <a:off x="5126038" y="1876426"/>
            <a:ext cx="1223963" cy="3630613"/>
          </a:xfrm>
          <a:custGeom>
            <a:avLst/>
            <a:gdLst>
              <a:gd name="T0" fmla="*/ 771 w 771"/>
              <a:gd name="T1" fmla="*/ 13 h 2287"/>
              <a:gd name="T2" fmla="*/ 768 w 771"/>
              <a:gd name="T3" fmla="*/ 7 h 2287"/>
              <a:gd name="T4" fmla="*/ 768 w 771"/>
              <a:gd name="T5" fmla="*/ 0 h 2287"/>
              <a:gd name="T6" fmla="*/ 0 w 771"/>
              <a:gd name="T7" fmla="*/ 2282 h 2287"/>
              <a:gd name="T8" fmla="*/ 0 w 771"/>
              <a:gd name="T9" fmla="*/ 2284 h 2287"/>
              <a:gd name="T10" fmla="*/ 0 w 771"/>
              <a:gd name="T11" fmla="*/ 2287 h 2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1" h="2287">
                <a:moveTo>
                  <a:pt x="771" y="13"/>
                </a:moveTo>
                <a:lnTo>
                  <a:pt x="768" y="7"/>
                </a:lnTo>
                <a:lnTo>
                  <a:pt x="768" y="0"/>
                </a:lnTo>
                <a:moveTo>
                  <a:pt x="0" y="2282"/>
                </a:moveTo>
                <a:lnTo>
                  <a:pt x="0" y="2284"/>
                </a:lnTo>
                <a:lnTo>
                  <a:pt x="0" y="22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4" name="Line 1040"/>
          <p:cNvSpPr>
            <a:spLocks noChangeShapeType="1"/>
          </p:cNvSpPr>
          <p:nvPr/>
        </p:nvSpPr>
        <p:spPr bwMode="auto">
          <a:xfrm>
            <a:off x="5126038" y="5829301"/>
            <a:ext cx="0" cy="158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5" name="Freeform 1041"/>
          <p:cNvSpPr>
            <a:spLocks/>
          </p:cNvSpPr>
          <p:nvPr/>
        </p:nvSpPr>
        <p:spPr bwMode="auto">
          <a:xfrm>
            <a:off x="5322888" y="5227638"/>
            <a:ext cx="52388" cy="15875"/>
          </a:xfrm>
          <a:custGeom>
            <a:avLst/>
            <a:gdLst>
              <a:gd name="T0" fmla="*/ 0 w 33"/>
              <a:gd name="T1" fmla="*/ 10 h 10"/>
              <a:gd name="T2" fmla="*/ 1 w 33"/>
              <a:gd name="T3" fmla="*/ 10 h 10"/>
              <a:gd name="T4" fmla="*/ 3 w 33"/>
              <a:gd name="T5" fmla="*/ 8 h 10"/>
              <a:gd name="T6" fmla="*/ 11 w 33"/>
              <a:gd name="T7" fmla="*/ 4 h 10"/>
              <a:gd name="T8" fmla="*/ 18 w 33"/>
              <a:gd name="T9" fmla="*/ 4 h 10"/>
              <a:gd name="T10" fmla="*/ 19 w 33"/>
              <a:gd name="T11" fmla="*/ 4 h 10"/>
              <a:gd name="T12" fmla="*/ 24 w 33"/>
              <a:gd name="T13" fmla="*/ 3 h 10"/>
              <a:gd name="T14" fmla="*/ 33 w 33"/>
              <a:gd name="T15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" h="10">
                <a:moveTo>
                  <a:pt x="0" y="10"/>
                </a:moveTo>
                <a:lnTo>
                  <a:pt x="1" y="10"/>
                </a:lnTo>
                <a:lnTo>
                  <a:pt x="3" y="8"/>
                </a:lnTo>
                <a:lnTo>
                  <a:pt x="11" y="4"/>
                </a:lnTo>
                <a:lnTo>
                  <a:pt x="18" y="4"/>
                </a:lnTo>
                <a:lnTo>
                  <a:pt x="19" y="4"/>
                </a:lnTo>
                <a:lnTo>
                  <a:pt x="24" y="3"/>
                </a:lnTo>
                <a:lnTo>
                  <a:pt x="33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6" name="Freeform 1042"/>
          <p:cNvSpPr>
            <a:spLocks noEditPoints="1"/>
          </p:cNvSpPr>
          <p:nvPr/>
        </p:nvSpPr>
        <p:spPr bwMode="auto">
          <a:xfrm>
            <a:off x="4140200" y="4625976"/>
            <a:ext cx="373063" cy="363538"/>
          </a:xfrm>
          <a:custGeom>
            <a:avLst/>
            <a:gdLst>
              <a:gd name="T0" fmla="*/ 79 w 235"/>
              <a:gd name="T1" fmla="*/ 168 h 229"/>
              <a:gd name="T2" fmla="*/ 76 w 235"/>
              <a:gd name="T3" fmla="*/ 165 h 229"/>
              <a:gd name="T4" fmla="*/ 70 w 235"/>
              <a:gd name="T5" fmla="*/ 165 h 229"/>
              <a:gd name="T6" fmla="*/ 63 w 235"/>
              <a:gd name="T7" fmla="*/ 165 h 229"/>
              <a:gd name="T8" fmla="*/ 64 w 235"/>
              <a:gd name="T9" fmla="*/ 169 h 229"/>
              <a:gd name="T10" fmla="*/ 64 w 235"/>
              <a:gd name="T11" fmla="*/ 172 h 229"/>
              <a:gd name="T12" fmla="*/ 63 w 235"/>
              <a:gd name="T13" fmla="*/ 172 h 229"/>
              <a:gd name="T14" fmla="*/ 60 w 235"/>
              <a:gd name="T15" fmla="*/ 172 h 229"/>
              <a:gd name="T16" fmla="*/ 57 w 235"/>
              <a:gd name="T17" fmla="*/ 172 h 229"/>
              <a:gd name="T18" fmla="*/ 56 w 235"/>
              <a:gd name="T19" fmla="*/ 171 h 229"/>
              <a:gd name="T20" fmla="*/ 49 w 235"/>
              <a:gd name="T21" fmla="*/ 171 h 229"/>
              <a:gd name="T22" fmla="*/ 48 w 235"/>
              <a:gd name="T23" fmla="*/ 169 h 229"/>
              <a:gd name="T24" fmla="*/ 44 w 235"/>
              <a:gd name="T25" fmla="*/ 169 h 229"/>
              <a:gd name="T26" fmla="*/ 35 w 235"/>
              <a:gd name="T27" fmla="*/ 168 h 229"/>
              <a:gd name="T28" fmla="*/ 33 w 235"/>
              <a:gd name="T29" fmla="*/ 168 h 229"/>
              <a:gd name="T30" fmla="*/ 29 w 235"/>
              <a:gd name="T31" fmla="*/ 168 h 229"/>
              <a:gd name="T32" fmla="*/ 29 w 235"/>
              <a:gd name="T33" fmla="*/ 173 h 229"/>
              <a:gd name="T34" fmla="*/ 27 w 235"/>
              <a:gd name="T35" fmla="*/ 176 h 229"/>
              <a:gd name="T36" fmla="*/ 26 w 235"/>
              <a:gd name="T37" fmla="*/ 177 h 229"/>
              <a:gd name="T38" fmla="*/ 23 w 235"/>
              <a:gd name="T39" fmla="*/ 176 h 229"/>
              <a:gd name="T40" fmla="*/ 22 w 235"/>
              <a:gd name="T41" fmla="*/ 179 h 229"/>
              <a:gd name="T42" fmla="*/ 25 w 235"/>
              <a:gd name="T43" fmla="*/ 195 h 229"/>
              <a:gd name="T44" fmla="*/ 23 w 235"/>
              <a:gd name="T45" fmla="*/ 197 h 229"/>
              <a:gd name="T46" fmla="*/ 22 w 235"/>
              <a:gd name="T47" fmla="*/ 198 h 229"/>
              <a:gd name="T48" fmla="*/ 18 w 235"/>
              <a:gd name="T49" fmla="*/ 198 h 229"/>
              <a:gd name="T50" fmla="*/ 15 w 235"/>
              <a:gd name="T51" fmla="*/ 199 h 229"/>
              <a:gd name="T52" fmla="*/ 18 w 235"/>
              <a:gd name="T53" fmla="*/ 205 h 229"/>
              <a:gd name="T54" fmla="*/ 22 w 235"/>
              <a:gd name="T55" fmla="*/ 210 h 229"/>
              <a:gd name="T56" fmla="*/ 22 w 235"/>
              <a:gd name="T57" fmla="*/ 212 h 229"/>
              <a:gd name="T58" fmla="*/ 22 w 235"/>
              <a:gd name="T59" fmla="*/ 214 h 229"/>
              <a:gd name="T60" fmla="*/ 18 w 235"/>
              <a:gd name="T61" fmla="*/ 217 h 229"/>
              <a:gd name="T62" fmla="*/ 14 w 235"/>
              <a:gd name="T63" fmla="*/ 220 h 229"/>
              <a:gd name="T64" fmla="*/ 12 w 235"/>
              <a:gd name="T65" fmla="*/ 221 h 229"/>
              <a:gd name="T66" fmla="*/ 8 w 235"/>
              <a:gd name="T67" fmla="*/ 224 h 229"/>
              <a:gd name="T68" fmla="*/ 0 w 235"/>
              <a:gd name="T69" fmla="*/ 229 h 229"/>
              <a:gd name="T70" fmla="*/ 235 w 235"/>
              <a:gd name="T71" fmla="*/ 0 h 229"/>
              <a:gd name="T72" fmla="*/ 231 w 235"/>
              <a:gd name="T73" fmla="*/ 2 h 229"/>
              <a:gd name="T74" fmla="*/ 228 w 235"/>
              <a:gd name="T75" fmla="*/ 4 h 229"/>
              <a:gd name="T76" fmla="*/ 226 w 235"/>
              <a:gd name="T77" fmla="*/ 8 h 229"/>
              <a:gd name="T78" fmla="*/ 224 w 235"/>
              <a:gd name="T79" fmla="*/ 14 h 229"/>
              <a:gd name="T80" fmla="*/ 218 w 235"/>
              <a:gd name="T81" fmla="*/ 14 h 229"/>
              <a:gd name="T82" fmla="*/ 214 w 235"/>
              <a:gd name="T83" fmla="*/ 15 h 229"/>
              <a:gd name="T84" fmla="*/ 207 w 235"/>
              <a:gd name="T85" fmla="*/ 18 h 229"/>
              <a:gd name="T86" fmla="*/ 205 w 235"/>
              <a:gd name="T87" fmla="*/ 19 h 229"/>
              <a:gd name="T88" fmla="*/ 199 w 235"/>
              <a:gd name="T89" fmla="*/ 18 h 229"/>
              <a:gd name="T90" fmla="*/ 192 w 235"/>
              <a:gd name="T91" fmla="*/ 21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5" h="229">
                <a:moveTo>
                  <a:pt x="79" y="168"/>
                </a:moveTo>
                <a:lnTo>
                  <a:pt x="76" y="165"/>
                </a:lnTo>
                <a:lnTo>
                  <a:pt x="70" y="165"/>
                </a:lnTo>
                <a:lnTo>
                  <a:pt x="63" y="165"/>
                </a:lnTo>
                <a:lnTo>
                  <a:pt x="64" y="169"/>
                </a:lnTo>
                <a:lnTo>
                  <a:pt x="64" y="172"/>
                </a:lnTo>
                <a:lnTo>
                  <a:pt x="63" y="172"/>
                </a:lnTo>
                <a:lnTo>
                  <a:pt x="60" y="172"/>
                </a:lnTo>
                <a:lnTo>
                  <a:pt x="57" y="172"/>
                </a:lnTo>
                <a:lnTo>
                  <a:pt x="56" y="171"/>
                </a:lnTo>
                <a:lnTo>
                  <a:pt x="49" y="171"/>
                </a:lnTo>
                <a:lnTo>
                  <a:pt x="48" y="169"/>
                </a:lnTo>
                <a:lnTo>
                  <a:pt x="44" y="169"/>
                </a:lnTo>
                <a:lnTo>
                  <a:pt x="35" y="168"/>
                </a:lnTo>
                <a:lnTo>
                  <a:pt x="33" y="168"/>
                </a:lnTo>
                <a:lnTo>
                  <a:pt x="29" y="168"/>
                </a:lnTo>
                <a:lnTo>
                  <a:pt x="29" y="173"/>
                </a:lnTo>
                <a:lnTo>
                  <a:pt x="27" y="176"/>
                </a:lnTo>
                <a:lnTo>
                  <a:pt x="26" y="177"/>
                </a:lnTo>
                <a:lnTo>
                  <a:pt x="23" y="176"/>
                </a:lnTo>
                <a:lnTo>
                  <a:pt x="22" y="179"/>
                </a:lnTo>
                <a:lnTo>
                  <a:pt x="25" y="195"/>
                </a:lnTo>
                <a:lnTo>
                  <a:pt x="23" y="197"/>
                </a:lnTo>
                <a:lnTo>
                  <a:pt x="22" y="198"/>
                </a:lnTo>
                <a:lnTo>
                  <a:pt x="18" y="198"/>
                </a:lnTo>
                <a:lnTo>
                  <a:pt x="15" y="199"/>
                </a:lnTo>
                <a:lnTo>
                  <a:pt x="18" y="205"/>
                </a:lnTo>
                <a:lnTo>
                  <a:pt x="22" y="210"/>
                </a:lnTo>
                <a:lnTo>
                  <a:pt x="22" y="212"/>
                </a:lnTo>
                <a:lnTo>
                  <a:pt x="22" y="214"/>
                </a:lnTo>
                <a:lnTo>
                  <a:pt x="18" y="217"/>
                </a:lnTo>
                <a:lnTo>
                  <a:pt x="14" y="220"/>
                </a:lnTo>
                <a:lnTo>
                  <a:pt x="12" y="221"/>
                </a:lnTo>
                <a:lnTo>
                  <a:pt x="8" y="224"/>
                </a:lnTo>
                <a:lnTo>
                  <a:pt x="0" y="229"/>
                </a:lnTo>
                <a:moveTo>
                  <a:pt x="235" y="0"/>
                </a:moveTo>
                <a:lnTo>
                  <a:pt x="231" y="2"/>
                </a:lnTo>
                <a:lnTo>
                  <a:pt x="228" y="4"/>
                </a:lnTo>
                <a:lnTo>
                  <a:pt x="226" y="8"/>
                </a:lnTo>
                <a:lnTo>
                  <a:pt x="224" y="14"/>
                </a:lnTo>
                <a:lnTo>
                  <a:pt x="218" y="14"/>
                </a:lnTo>
                <a:lnTo>
                  <a:pt x="214" y="15"/>
                </a:lnTo>
                <a:lnTo>
                  <a:pt x="207" y="18"/>
                </a:lnTo>
                <a:lnTo>
                  <a:pt x="205" y="19"/>
                </a:lnTo>
                <a:lnTo>
                  <a:pt x="199" y="18"/>
                </a:lnTo>
                <a:lnTo>
                  <a:pt x="192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7" name="Freeform 1043"/>
          <p:cNvSpPr>
            <a:spLocks noEditPoints="1"/>
          </p:cNvSpPr>
          <p:nvPr/>
        </p:nvSpPr>
        <p:spPr bwMode="auto">
          <a:xfrm>
            <a:off x="5091113" y="1106488"/>
            <a:ext cx="2905125" cy="4668838"/>
          </a:xfrm>
          <a:custGeom>
            <a:avLst/>
            <a:gdLst>
              <a:gd name="T0" fmla="*/ 9 w 1830"/>
              <a:gd name="T1" fmla="*/ 2888 h 2941"/>
              <a:gd name="T2" fmla="*/ 11 w 1830"/>
              <a:gd name="T3" fmla="*/ 2892 h 2941"/>
              <a:gd name="T4" fmla="*/ 8 w 1830"/>
              <a:gd name="T5" fmla="*/ 2898 h 2941"/>
              <a:gd name="T6" fmla="*/ 7 w 1830"/>
              <a:gd name="T7" fmla="*/ 2903 h 2941"/>
              <a:gd name="T8" fmla="*/ 0 w 1830"/>
              <a:gd name="T9" fmla="*/ 2914 h 2941"/>
              <a:gd name="T10" fmla="*/ 0 w 1830"/>
              <a:gd name="T11" fmla="*/ 2915 h 2941"/>
              <a:gd name="T12" fmla="*/ 0 w 1830"/>
              <a:gd name="T13" fmla="*/ 2917 h 2941"/>
              <a:gd name="T14" fmla="*/ 1 w 1830"/>
              <a:gd name="T15" fmla="*/ 2921 h 2941"/>
              <a:gd name="T16" fmla="*/ 1 w 1830"/>
              <a:gd name="T17" fmla="*/ 2924 h 2941"/>
              <a:gd name="T18" fmla="*/ 0 w 1830"/>
              <a:gd name="T19" fmla="*/ 2926 h 2941"/>
              <a:gd name="T20" fmla="*/ 0 w 1830"/>
              <a:gd name="T21" fmla="*/ 2932 h 2941"/>
              <a:gd name="T22" fmla="*/ 3 w 1830"/>
              <a:gd name="T23" fmla="*/ 2936 h 2941"/>
              <a:gd name="T24" fmla="*/ 4 w 1830"/>
              <a:gd name="T25" fmla="*/ 2941 h 2941"/>
              <a:gd name="T26" fmla="*/ 1830 w 1830"/>
              <a:gd name="T27" fmla="*/ 0 h 2941"/>
              <a:gd name="T28" fmla="*/ 1827 w 1830"/>
              <a:gd name="T29" fmla="*/ 1 h 2941"/>
              <a:gd name="T30" fmla="*/ 1825 w 1830"/>
              <a:gd name="T31" fmla="*/ 1 h 2941"/>
              <a:gd name="T32" fmla="*/ 1825 w 1830"/>
              <a:gd name="T33" fmla="*/ 3 h 29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830" h="2941">
                <a:moveTo>
                  <a:pt x="9" y="2888"/>
                </a:moveTo>
                <a:lnTo>
                  <a:pt x="11" y="2892"/>
                </a:lnTo>
                <a:lnTo>
                  <a:pt x="8" y="2898"/>
                </a:lnTo>
                <a:lnTo>
                  <a:pt x="7" y="2903"/>
                </a:lnTo>
                <a:lnTo>
                  <a:pt x="0" y="2914"/>
                </a:lnTo>
                <a:lnTo>
                  <a:pt x="0" y="2915"/>
                </a:lnTo>
                <a:lnTo>
                  <a:pt x="0" y="2917"/>
                </a:lnTo>
                <a:lnTo>
                  <a:pt x="1" y="2921"/>
                </a:lnTo>
                <a:lnTo>
                  <a:pt x="1" y="2924"/>
                </a:lnTo>
                <a:lnTo>
                  <a:pt x="0" y="2926"/>
                </a:lnTo>
                <a:lnTo>
                  <a:pt x="0" y="2932"/>
                </a:lnTo>
                <a:lnTo>
                  <a:pt x="3" y="2936"/>
                </a:lnTo>
                <a:lnTo>
                  <a:pt x="4" y="2941"/>
                </a:lnTo>
                <a:moveTo>
                  <a:pt x="1830" y="0"/>
                </a:moveTo>
                <a:lnTo>
                  <a:pt x="1827" y="1"/>
                </a:lnTo>
                <a:lnTo>
                  <a:pt x="1825" y="1"/>
                </a:lnTo>
                <a:lnTo>
                  <a:pt x="1825" y="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8" name="Freeform 1044"/>
          <p:cNvSpPr>
            <a:spLocks noEditPoints="1"/>
          </p:cNvSpPr>
          <p:nvPr/>
        </p:nvSpPr>
        <p:spPr bwMode="auto">
          <a:xfrm>
            <a:off x="4305300" y="1636713"/>
            <a:ext cx="2173288" cy="3811588"/>
          </a:xfrm>
          <a:custGeom>
            <a:avLst/>
            <a:gdLst>
              <a:gd name="T0" fmla="*/ 0 w 1369"/>
              <a:gd name="T1" fmla="*/ 2389 h 2401"/>
              <a:gd name="T2" fmla="*/ 4 w 1369"/>
              <a:gd name="T3" fmla="*/ 2390 h 2401"/>
              <a:gd name="T4" fmla="*/ 8 w 1369"/>
              <a:gd name="T5" fmla="*/ 2392 h 2401"/>
              <a:gd name="T6" fmla="*/ 8 w 1369"/>
              <a:gd name="T7" fmla="*/ 2393 h 2401"/>
              <a:gd name="T8" fmla="*/ 15 w 1369"/>
              <a:gd name="T9" fmla="*/ 2396 h 2401"/>
              <a:gd name="T10" fmla="*/ 21 w 1369"/>
              <a:gd name="T11" fmla="*/ 2400 h 2401"/>
              <a:gd name="T12" fmla="*/ 23 w 1369"/>
              <a:gd name="T13" fmla="*/ 2401 h 2401"/>
              <a:gd name="T14" fmla="*/ 24 w 1369"/>
              <a:gd name="T15" fmla="*/ 2401 h 2401"/>
              <a:gd name="T16" fmla="*/ 1338 w 1369"/>
              <a:gd name="T17" fmla="*/ 15 h 2401"/>
              <a:gd name="T18" fmla="*/ 1339 w 1369"/>
              <a:gd name="T19" fmla="*/ 15 h 2401"/>
              <a:gd name="T20" fmla="*/ 1339 w 1369"/>
              <a:gd name="T21" fmla="*/ 18 h 2401"/>
              <a:gd name="T22" fmla="*/ 1345 w 1369"/>
              <a:gd name="T23" fmla="*/ 16 h 2401"/>
              <a:gd name="T24" fmla="*/ 1345 w 1369"/>
              <a:gd name="T25" fmla="*/ 12 h 2401"/>
              <a:gd name="T26" fmla="*/ 1339 w 1369"/>
              <a:gd name="T27" fmla="*/ 10 h 2401"/>
              <a:gd name="T28" fmla="*/ 1344 w 1369"/>
              <a:gd name="T29" fmla="*/ 7 h 2401"/>
              <a:gd name="T30" fmla="*/ 1344 w 1369"/>
              <a:gd name="T31" fmla="*/ 5 h 2401"/>
              <a:gd name="T32" fmla="*/ 1344 w 1369"/>
              <a:gd name="T33" fmla="*/ 4 h 2401"/>
              <a:gd name="T34" fmla="*/ 1346 w 1369"/>
              <a:gd name="T35" fmla="*/ 1 h 2401"/>
              <a:gd name="T36" fmla="*/ 1350 w 1369"/>
              <a:gd name="T37" fmla="*/ 0 h 2401"/>
              <a:gd name="T38" fmla="*/ 1354 w 1369"/>
              <a:gd name="T39" fmla="*/ 0 h 2401"/>
              <a:gd name="T40" fmla="*/ 1357 w 1369"/>
              <a:gd name="T41" fmla="*/ 1 h 2401"/>
              <a:gd name="T42" fmla="*/ 1360 w 1369"/>
              <a:gd name="T43" fmla="*/ 1 h 2401"/>
              <a:gd name="T44" fmla="*/ 1369 w 1369"/>
              <a:gd name="T45" fmla="*/ 5 h 2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69" h="2401">
                <a:moveTo>
                  <a:pt x="0" y="2389"/>
                </a:moveTo>
                <a:lnTo>
                  <a:pt x="4" y="2390"/>
                </a:lnTo>
                <a:lnTo>
                  <a:pt x="8" y="2392"/>
                </a:lnTo>
                <a:lnTo>
                  <a:pt x="8" y="2393"/>
                </a:lnTo>
                <a:lnTo>
                  <a:pt x="15" y="2396"/>
                </a:lnTo>
                <a:lnTo>
                  <a:pt x="21" y="2400"/>
                </a:lnTo>
                <a:lnTo>
                  <a:pt x="23" y="2401"/>
                </a:lnTo>
                <a:lnTo>
                  <a:pt x="24" y="2401"/>
                </a:lnTo>
                <a:moveTo>
                  <a:pt x="1338" y="15"/>
                </a:moveTo>
                <a:lnTo>
                  <a:pt x="1339" y="15"/>
                </a:lnTo>
                <a:lnTo>
                  <a:pt x="1339" y="18"/>
                </a:lnTo>
                <a:lnTo>
                  <a:pt x="1345" y="16"/>
                </a:lnTo>
                <a:lnTo>
                  <a:pt x="1345" y="12"/>
                </a:lnTo>
                <a:lnTo>
                  <a:pt x="1339" y="10"/>
                </a:lnTo>
                <a:lnTo>
                  <a:pt x="1344" y="7"/>
                </a:lnTo>
                <a:lnTo>
                  <a:pt x="1344" y="5"/>
                </a:lnTo>
                <a:lnTo>
                  <a:pt x="1344" y="4"/>
                </a:lnTo>
                <a:lnTo>
                  <a:pt x="1346" y="1"/>
                </a:lnTo>
                <a:lnTo>
                  <a:pt x="1350" y="0"/>
                </a:lnTo>
                <a:lnTo>
                  <a:pt x="1354" y="0"/>
                </a:lnTo>
                <a:lnTo>
                  <a:pt x="1357" y="1"/>
                </a:lnTo>
                <a:lnTo>
                  <a:pt x="1360" y="1"/>
                </a:lnTo>
                <a:lnTo>
                  <a:pt x="1369" y="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9" name="Freeform 1045"/>
          <p:cNvSpPr>
            <a:spLocks/>
          </p:cNvSpPr>
          <p:nvPr/>
        </p:nvSpPr>
        <p:spPr bwMode="auto">
          <a:xfrm>
            <a:off x="4064000" y="5740401"/>
            <a:ext cx="12700" cy="65088"/>
          </a:xfrm>
          <a:custGeom>
            <a:avLst/>
            <a:gdLst>
              <a:gd name="T0" fmla="*/ 4 w 8"/>
              <a:gd name="T1" fmla="*/ 0 h 41"/>
              <a:gd name="T2" fmla="*/ 8 w 8"/>
              <a:gd name="T3" fmla="*/ 5 h 41"/>
              <a:gd name="T4" fmla="*/ 8 w 8"/>
              <a:gd name="T5" fmla="*/ 9 h 41"/>
              <a:gd name="T6" fmla="*/ 7 w 8"/>
              <a:gd name="T7" fmla="*/ 11 h 41"/>
              <a:gd name="T8" fmla="*/ 6 w 8"/>
              <a:gd name="T9" fmla="*/ 14 h 41"/>
              <a:gd name="T10" fmla="*/ 4 w 8"/>
              <a:gd name="T11" fmla="*/ 17 h 41"/>
              <a:gd name="T12" fmla="*/ 4 w 8"/>
              <a:gd name="T13" fmla="*/ 24 h 41"/>
              <a:gd name="T14" fmla="*/ 2 w 8"/>
              <a:gd name="T15" fmla="*/ 29 h 41"/>
              <a:gd name="T16" fmla="*/ 0 w 8"/>
              <a:gd name="T17" fmla="*/ 36 h 41"/>
              <a:gd name="T18" fmla="*/ 0 w 8"/>
              <a:gd name="T19" fmla="*/ 41 h 41"/>
              <a:gd name="T20" fmla="*/ 0 w 8"/>
              <a:gd name="T2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" h="41">
                <a:moveTo>
                  <a:pt x="4" y="0"/>
                </a:moveTo>
                <a:lnTo>
                  <a:pt x="8" y="5"/>
                </a:lnTo>
                <a:lnTo>
                  <a:pt x="8" y="9"/>
                </a:lnTo>
                <a:lnTo>
                  <a:pt x="7" y="11"/>
                </a:lnTo>
                <a:lnTo>
                  <a:pt x="6" y="14"/>
                </a:lnTo>
                <a:lnTo>
                  <a:pt x="4" y="17"/>
                </a:lnTo>
                <a:lnTo>
                  <a:pt x="4" y="24"/>
                </a:lnTo>
                <a:lnTo>
                  <a:pt x="2" y="29"/>
                </a:lnTo>
                <a:lnTo>
                  <a:pt x="0" y="36"/>
                </a:lnTo>
                <a:lnTo>
                  <a:pt x="0" y="41"/>
                </a:lnTo>
                <a:lnTo>
                  <a:pt x="0" y="4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0" name="Freeform 1046"/>
          <p:cNvSpPr>
            <a:spLocks/>
          </p:cNvSpPr>
          <p:nvPr/>
        </p:nvSpPr>
        <p:spPr bwMode="auto">
          <a:xfrm>
            <a:off x="5392738" y="4498976"/>
            <a:ext cx="30163" cy="31750"/>
          </a:xfrm>
          <a:custGeom>
            <a:avLst/>
            <a:gdLst>
              <a:gd name="T0" fmla="*/ 19 w 19"/>
              <a:gd name="T1" fmla="*/ 0 h 20"/>
              <a:gd name="T2" fmla="*/ 17 w 19"/>
              <a:gd name="T3" fmla="*/ 2 h 20"/>
              <a:gd name="T4" fmla="*/ 10 w 19"/>
              <a:gd name="T5" fmla="*/ 8 h 20"/>
              <a:gd name="T6" fmla="*/ 8 w 19"/>
              <a:gd name="T7" fmla="*/ 12 h 20"/>
              <a:gd name="T8" fmla="*/ 6 w 19"/>
              <a:gd name="T9" fmla="*/ 13 h 20"/>
              <a:gd name="T10" fmla="*/ 6 w 19"/>
              <a:gd name="T11" fmla="*/ 15 h 20"/>
              <a:gd name="T12" fmla="*/ 5 w 19"/>
              <a:gd name="T13" fmla="*/ 16 h 20"/>
              <a:gd name="T14" fmla="*/ 2 w 19"/>
              <a:gd name="T15" fmla="*/ 19 h 20"/>
              <a:gd name="T16" fmla="*/ 0 w 19"/>
              <a:gd name="T17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20">
                <a:moveTo>
                  <a:pt x="19" y="0"/>
                </a:moveTo>
                <a:lnTo>
                  <a:pt x="17" y="2"/>
                </a:lnTo>
                <a:lnTo>
                  <a:pt x="10" y="8"/>
                </a:lnTo>
                <a:lnTo>
                  <a:pt x="8" y="12"/>
                </a:lnTo>
                <a:lnTo>
                  <a:pt x="6" y="13"/>
                </a:lnTo>
                <a:lnTo>
                  <a:pt x="6" y="15"/>
                </a:lnTo>
                <a:lnTo>
                  <a:pt x="5" y="16"/>
                </a:lnTo>
                <a:lnTo>
                  <a:pt x="2" y="19"/>
                </a:lnTo>
                <a:lnTo>
                  <a:pt x="0" y="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1" name="Freeform 1047"/>
          <p:cNvSpPr>
            <a:spLocks/>
          </p:cNvSpPr>
          <p:nvPr/>
        </p:nvSpPr>
        <p:spPr bwMode="auto">
          <a:xfrm>
            <a:off x="5227638" y="5186363"/>
            <a:ext cx="1588" cy="20638"/>
          </a:xfrm>
          <a:custGeom>
            <a:avLst/>
            <a:gdLst>
              <a:gd name="T0" fmla="*/ 0 w 1"/>
              <a:gd name="T1" fmla="*/ 0 h 13"/>
              <a:gd name="T2" fmla="*/ 0 w 1"/>
              <a:gd name="T3" fmla="*/ 9 h 13"/>
              <a:gd name="T4" fmla="*/ 1 w 1"/>
              <a:gd name="T5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13">
                <a:moveTo>
                  <a:pt x="0" y="0"/>
                </a:moveTo>
                <a:lnTo>
                  <a:pt x="0" y="9"/>
                </a:lnTo>
                <a:lnTo>
                  <a:pt x="1" y="1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2" name="Freeform 1048"/>
          <p:cNvSpPr>
            <a:spLocks/>
          </p:cNvSpPr>
          <p:nvPr/>
        </p:nvSpPr>
        <p:spPr bwMode="auto">
          <a:xfrm>
            <a:off x="5129213" y="3849688"/>
            <a:ext cx="314325" cy="169863"/>
          </a:xfrm>
          <a:custGeom>
            <a:avLst/>
            <a:gdLst>
              <a:gd name="T0" fmla="*/ 198 w 198"/>
              <a:gd name="T1" fmla="*/ 0 h 107"/>
              <a:gd name="T2" fmla="*/ 194 w 198"/>
              <a:gd name="T3" fmla="*/ 1 h 107"/>
              <a:gd name="T4" fmla="*/ 185 w 198"/>
              <a:gd name="T5" fmla="*/ 6 h 107"/>
              <a:gd name="T6" fmla="*/ 176 w 198"/>
              <a:gd name="T7" fmla="*/ 19 h 107"/>
              <a:gd name="T8" fmla="*/ 176 w 198"/>
              <a:gd name="T9" fmla="*/ 26 h 107"/>
              <a:gd name="T10" fmla="*/ 153 w 198"/>
              <a:gd name="T11" fmla="*/ 42 h 107"/>
              <a:gd name="T12" fmla="*/ 134 w 198"/>
              <a:gd name="T13" fmla="*/ 58 h 107"/>
              <a:gd name="T14" fmla="*/ 123 w 198"/>
              <a:gd name="T15" fmla="*/ 60 h 107"/>
              <a:gd name="T16" fmla="*/ 122 w 198"/>
              <a:gd name="T17" fmla="*/ 61 h 107"/>
              <a:gd name="T18" fmla="*/ 111 w 198"/>
              <a:gd name="T19" fmla="*/ 69 h 107"/>
              <a:gd name="T20" fmla="*/ 104 w 198"/>
              <a:gd name="T21" fmla="*/ 77 h 107"/>
              <a:gd name="T22" fmla="*/ 96 w 198"/>
              <a:gd name="T23" fmla="*/ 86 h 107"/>
              <a:gd name="T24" fmla="*/ 88 w 198"/>
              <a:gd name="T25" fmla="*/ 91 h 107"/>
              <a:gd name="T26" fmla="*/ 74 w 198"/>
              <a:gd name="T27" fmla="*/ 102 h 107"/>
              <a:gd name="T28" fmla="*/ 66 w 198"/>
              <a:gd name="T29" fmla="*/ 107 h 107"/>
              <a:gd name="T30" fmla="*/ 65 w 198"/>
              <a:gd name="T31" fmla="*/ 99 h 107"/>
              <a:gd name="T32" fmla="*/ 66 w 198"/>
              <a:gd name="T33" fmla="*/ 77 h 107"/>
              <a:gd name="T34" fmla="*/ 52 w 198"/>
              <a:gd name="T35" fmla="*/ 73 h 107"/>
              <a:gd name="T36" fmla="*/ 37 w 198"/>
              <a:gd name="T37" fmla="*/ 79 h 107"/>
              <a:gd name="T38" fmla="*/ 24 w 198"/>
              <a:gd name="T39" fmla="*/ 79 h 107"/>
              <a:gd name="T40" fmla="*/ 18 w 198"/>
              <a:gd name="T41" fmla="*/ 80 h 107"/>
              <a:gd name="T42" fmla="*/ 10 w 198"/>
              <a:gd name="T43" fmla="*/ 86 h 107"/>
              <a:gd name="T44" fmla="*/ 0 w 198"/>
              <a:gd name="T45" fmla="*/ 92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8" h="107">
                <a:moveTo>
                  <a:pt x="198" y="0"/>
                </a:moveTo>
                <a:lnTo>
                  <a:pt x="194" y="1"/>
                </a:lnTo>
                <a:lnTo>
                  <a:pt x="185" y="6"/>
                </a:lnTo>
                <a:lnTo>
                  <a:pt x="176" y="19"/>
                </a:lnTo>
                <a:lnTo>
                  <a:pt x="176" y="26"/>
                </a:lnTo>
                <a:lnTo>
                  <a:pt x="153" y="42"/>
                </a:lnTo>
                <a:lnTo>
                  <a:pt x="134" y="58"/>
                </a:lnTo>
                <a:lnTo>
                  <a:pt x="123" y="60"/>
                </a:lnTo>
                <a:lnTo>
                  <a:pt x="122" y="61"/>
                </a:lnTo>
                <a:lnTo>
                  <a:pt x="111" y="69"/>
                </a:lnTo>
                <a:lnTo>
                  <a:pt x="104" y="77"/>
                </a:lnTo>
                <a:lnTo>
                  <a:pt x="96" y="86"/>
                </a:lnTo>
                <a:lnTo>
                  <a:pt x="88" y="91"/>
                </a:lnTo>
                <a:lnTo>
                  <a:pt x="74" y="102"/>
                </a:lnTo>
                <a:lnTo>
                  <a:pt x="66" y="107"/>
                </a:lnTo>
                <a:lnTo>
                  <a:pt x="65" y="99"/>
                </a:lnTo>
                <a:lnTo>
                  <a:pt x="66" y="77"/>
                </a:lnTo>
                <a:lnTo>
                  <a:pt x="52" y="73"/>
                </a:lnTo>
                <a:lnTo>
                  <a:pt x="37" y="79"/>
                </a:lnTo>
                <a:lnTo>
                  <a:pt x="24" y="79"/>
                </a:lnTo>
                <a:lnTo>
                  <a:pt x="18" y="80"/>
                </a:lnTo>
                <a:lnTo>
                  <a:pt x="10" y="86"/>
                </a:lnTo>
                <a:lnTo>
                  <a:pt x="0" y="9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3" name="Line 1049"/>
          <p:cNvSpPr>
            <a:spLocks noChangeShapeType="1"/>
          </p:cNvSpPr>
          <p:nvPr/>
        </p:nvSpPr>
        <p:spPr bwMode="auto">
          <a:xfrm flipH="1">
            <a:off x="5116513" y="5494338"/>
            <a:ext cx="3175" cy="0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4" name="Freeform 1050"/>
          <p:cNvSpPr>
            <a:spLocks/>
          </p:cNvSpPr>
          <p:nvPr/>
        </p:nvSpPr>
        <p:spPr bwMode="auto">
          <a:xfrm>
            <a:off x="4622800" y="5764213"/>
            <a:ext cx="98425" cy="52388"/>
          </a:xfrm>
          <a:custGeom>
            <a:avLst/>
            <a:gdLst>
              <a:gd name="T0" fmla="*/ 0 w 62"/>
              <a:gd name="T1" fmla="*/ 0 h 33"/>
              <a:gd name="T2" fmla="*/ 3 w 62"/>
              <a:gd name="T3" fmla="*/ 15 h 33"/>
              <a:gd name="T4" fmla="*/ 18 w 62"/>
              <a:gd name="T5" fmla="*/ 20 h 33"/>
              <a:gd name="T6" fmla="*/ 21 w 62"/>
              <a:gd name="T7" fmla="*/ 20 h 33"/>
              <a:gd name="T8" fmla="*/ 22 w 62"/>
              <a:gd name="T9" fmla="*/ 20 h 33"/>
              <a:gd name="T10" fmla="*/ 26 w 62"/>
              <a:gd name="T11" fmla="*/ 20 h 33"/>
              <a:gd name="T12" fmla="*/ 30 w 62"/>
              <a:gd name="T13" fmla="*/ 21 h 33"/>
              <a:gd name="T14" fmla="*/ 37 w 62"/>
              <a:gd name="T15" fmla="*/ 24 h 33"/>
              <a:gd name="T16" fmla="*/ 40 w 62"/>
              <a:gd name="T17" fmla="*/ 25 h 33"/>
              <a:gd name="T18" fmla="*/ 49 w 62"/>
              <a:gd name="T19" fmla="*/ 30 h 33"/>
              <a:gd name="T20" fmla="*/ 55 w 62"/>
              <a:gd name="T21" fmla="*/ 33 h 33"/>
              <a:gd name="T22" fmla="*/ 62 w 62"/>
              <a:gd name="T23" fmla="*/ 33 h 33"/>
              <a:gd name="T24" fmla="*/ 62 w 62"/>
              <a:gd name="T2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2" h="33">
                <a:moveTo>
                  <a:pt x="0" y="0"/>
                </a:moveTo>
                <a:lnTo>
                  <a:pt x="3" y="15"/>
                </a:lnTo>
                <a:lnTo>
                  <a:pt x="18" y="20"/>
                </a:lnTo>
                <a:lnTo>
                  <a:pt x="21" y="20"/>
                </a:lnTo>
                <a:lnTo>
                  <a:pt x="22" y="20"/>
                </a:lnTo>
                <a:lnTo>
                  <a:pt x="26" y="20"/>
                </a:lnTo>
                <a:lnTo>
                  <a:pt x="30" y="21"/>
                </a:lnTo>
                <a:lnTo>
                  <a:pt x="37" y="24"/>
                </a:lnTo>
                <a:lnTo>
                  <a:pt x="40" y="25"/>
                </a:lnTo>
                <a:lnTo>
                  <a:pt x="49" y="30"/>
                </a:lnTo>
                <a:lnTo>
                  <a:pt x="55" y="33"/>
                </a:lnTo>
                <a:lnTo>
                  <a:pt x="62" y="33"/>
                </a:lnTo>
                <a:lnTo>
                  <a:pt x="62" y="3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5" name="Freeform 1051"/>
          <p:cNvSpPr>
            <a:spLocks noEditPoints="1"/>
          </p:cNvSpPr>
          <p:nvPr/>
        </p:nvSpPr>
        <p:spPr bwMode="auto">
          <a:xfrm>
            <a:off x="4445000" y="5565776"/>
            <a:ext cx="763588" cy="60325"/>
          </a:xfrm>
          <a:custGeom>
            <a:avLst/>
            <a:gdLst>
              <a:gd name="T0" fmla="*/ 0 w 481"/>
              <a:gd name="T1" fmla="*/ 1 h 38"/>
              <a:gd name="T2" fmla="*/ 4 w 481"/>
              <a:gd name="T3" fmla="*/ 0 h 38"/>
              <a:gd name="T4" fmla="*/ 10 w 481"/>
              <a:gd name="T5" fmla="*/ 3 h 38"/>
              <a:gd name="T6" fmla="*/ 11 w 481"/>
              <a:gd name="T7" fmla="*/ 4 h 38"/>
              <a:gd name="T8" fmla="*/ 18 w 481"/>
              <a:gd name="T9" fmla="*/ 15 h 38"/>
              <a:gd name="T10" fmla="*/ 28 w 481"/>
              <a:gd name="T11" fmla="*/ 20 h 38"/>
              <a:gd name="T12" fmla="*/ 29 w 481"/>
              <a:gd name="T13" fmla="*/ 22 h 38"/>
              <a:gd name="T14" fmla="*/ 33 w 481"/>
              <a:gd name="T15" fmla="*/ 29 h 38"/>
              <a:gd name="T16" fmla="*/ 39 w 481"/>
              <a:gd name="T17" fmla="*/ 27 h 38"/>
              <a:gd name="T18" fmla="*/ 41 w 481"/>
              <a:gd name="T19" fmla="*/ 27 h 38"/>
              <a:gd name="T20" fmla="*/ 45 w 481"/>
              <a:gd name="T21" fmla="*/ 29 h 38"/>
              <a:gd name="T22" fmla="*/ 47 w 481"/>
              <a:gd name="T23" fmla="*/ 35 h 38"/>
              <a:gd name="T24" fmla="*/ 49 w 481"/>
              <a:gd name="T25" fmla="*/ 38 h 38"/>
              <a:gd name="T26" fmla="*/ 51 w 481"/>
              <a:gd name="T27" fmla="*/ 38 h 38"/>
              <a:gd name="T28" fmla="*/ 60 w 481"/>
              <a:gd name="T29" fmla="*/ 38 h 38"/>
              <a:gd name="T30" fmla="*/ 474 w 481"/>
              <a:gd name="T31" fmla="*/ 29 h 38"/>
              <a:gd name="T32" fmla="*/ 475 w 481"/>
              <a:gd name="T33" fmla="*/ 29 h 38"/>
              <a:gd name="T34" fmla="*/ 478 w 481"/>
              <a:gd name="T35" fmla="*/ 27 h 38"/>
              <a:gd name="T36" fmla="*/ 481 w 481"/>
              <a:gd name="T37" fmla="*/ 2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1" h="38">
                <a:moveTo>
                  <a:pt x="0" y="1"/>
                </a:moveTo>
                <a:lnTo>
                  <a:pt x="4" y="0"/>
                </a:lnTo>
                <a:lnTo>
                  <a:pt x="10" y="3"/>
                </a:lnTo>
                <a:lnTo>
                  <a:pt x="11" y="4"/>
                </a:lnTo>
                <a:lnTo>
                  <a:pt x="18" y="15"/>
                </a:lnTo>
                <a:lnTo>
                  <a:pt x="28" y="20"/>
                </a:lnTo>
                <a:lnTo>
                  <a:pt x="29" y="22"/>
                </a:lnTo>
                <a:lnTo>
                  <a:pt x="33" y="29"/>
                </a:lnTo>
                <a:lnTo>
                  <a:pt x="39" y="27"/>
                </a:lnTo>
                <a:lnTo>
                  <a:pt x="41" y="27"/>
                </a:lnTo>
                <a:lnTo>
                  <a:pt x="45" y="29"/>
                </a:lnTo>
                <a:lnTo>
                  <a:pt x="47" y="35"/>
                </a:lnTo>
                <a:lnTo>
                  <a:pt x="49" y="38"/>
                </a:lnTo>
                <a:lnTo>
                  <a:pt x="51" y="38"/>
                </a:lnTo>
                <a:lnTo>
                  <a:pt x="60" y="38"/>
                </a:lnTo>
                <a:moveTo>
                  <a:pt x="474" y="29"/>
                </a:moveTo>
                <a:lnTo>
                  <a:pt x="475" y="29"/>
                </a:lnTo>
                <a:lnTo>
                  <a:pt x="478" y="27"/>
                </a:lnTo>
                <a:lnTo>
                  <a:pt x="481" y="2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6" name="Freeform 1052"/>
          <p:cNvSpPr>
            <a:spLocks/>
          </p:cNvSpPr>
          <p:nvPr/>
        </p:nvSpPr>
        <p:spPr bwMode="auto">
          <a:xfrm>
            <a:off x="7397750" y="1485901"/>
            <a:ext cx="268288" cy="158750"/>
          </a:xfrm>
          <a:custGeom>
            <a:avLst/>
            <a:gdLst>
              <a:gd name="T0" fmla="*/ 0 w 169"/>
              <a:gd name="T1" fmla="*/ 100 h 100"/>
              <a:gd name="T2" fmla="*/ 3 w 169"/>
              <a:gd name="T3" fmla="*/ 100 h 100"/>
              <a:gd name="T4" fmla="*/ 4 w 169"/>
              <a:gd name="T5" fmla="*/ 96 h 100"/>
              <a:gd name="T6" fmla="*/ 8 w 169"/>
              <a:gd name="T7" fmla="*/ 95 h 100"/>
              <a:gd name="T8" fmla="*/ 11 w 169"/>
              <a:gd name="T9" fmla="*/ 96 h 100"/>
              <a:gd name="T10" fmla="*/ 18 w 169"/>
              <a:gd name="T11" fmla="*/ 94 h 100"/>
              <a:gd name="T12" fmla="*/ 26 w 169"/>
              <a:gd name="T13" fmla="*/ 76 h 100"/>
              <a:gd name="T14" fmla="*/ 26 w 169"/>
              <a:gd name="T15" fmla="*/ 69 h 100"/>
              <a:gd name="T16" fmla="*/ 26 w 169"/>
              <a:gd name="T17" fmla="*/ 66 h 100"/>
              <a:gd name="T18" fmla="*/ 30 w 169"/>
              <a:gd name="T19" fmla="*/ 60 h 100"/>
              <a:gd name="T20" fmla="*/ 33 w 169"/>
              <a:gd name="T21" fmla="*/ 57 h 100"/>
              <a:gd name="T22" fmla="*/ 35 w 169"/>
              <a:gd name="T23" fmla="*/ 57 h 100"/>
              <a:gd name="T24" fmla="*/ 38 w 169"/>
              <a:gd name="T25" fmla="*/ 55 h 100"/>
              <a:gd name="T26" fmla="*/ 42 w 169"/>
              <a:gd name="T27" fmla="*/ 45 h 100"/>
              <a:gd name="T28" fmla="*/ 44 w 169"/>
              <a:gd name="T29" fmla="*/ 43 h 100"/>
              <a:gd name="T30" fmla="*/ 48 w 169"/>
              <a:gd name="T31" fmla="*/ 45 h 100"/>
              <a:gd name="T32" fmla="*/ 53 w 169"/>
              <a:gd name="T33" fmla="*/ 43 h 100"/>
              <a:gd name="T34" fmla="*/ 59 w 169"/>
              <a:gd name="T35" fmla="*/ 43 h 100"/>
              <a:gd name="T36" fmla="*/ 61 w 169"/>
              <a:gd name="T37" fmla="*/ 45 h 100"/>
              <a:gd name="T38" fmla="*/ 68 w 169"/>
              <a:gd name="T39" fmla="*/ 42 h 100"/>
              <a:gd name="T40" fmla="*/ 72 w 169"/>
              <a:gd name="T41" fmla="*/ 42 h 100"/>
              <a:gd name="T42" fmla="*/ 74 w 169"/>
              <a:gd name="T43" fmla="*/ 40 h 100"/>
              <a:gd name="T44" fmla="*/ 76 w 169"/>
              <a:gd name="T45" fmla="*/ 38 h 100"/>
              <a:gd name="T46" fmla="*/ 79 w 169"/>
              <a:gd name="T47" fmla="*/ 36 h 100"/>
              <a:gd name="T48" fmla="*/ 86 w 169"/>
              <a:gd name="T49" fmla="*/ 34 h 100"/>
              <a:gd name="T50" fmla="*/ 91 w 169"/>
              <a:gd name="T51" fmla="*/ 34 h 100"/>
              <a:gd name="T52" fmla="*/ 101 w 169"/>
              <a:gd name="T53" fmla="*/ 23 h 100"/>
              <a:gd name="T54" fmla="*/ 109 w 169"/>
              <a:gd name="T55" fmla="*/ 23 h 100"/>
              <a:gd name="T56" fmla="*/ 111 w 169"/>
              <a:gd name="T57" fmla="*/ 21 h 100"/>
              <a:gd name="T58" fmla="*/ 112 w 169"/>
              <a:gd name="T59" fmla="*/ 21 h 100"/>
              <a:gd name="T60" fmla="*/ 115 w 169"/>
              <a:gd name="T61" fmla="*/ 20 h 100"/>
              <a:gd name="T62" fmla="*/ 117 w 169"/>
              <a:gd name="T63" fmla="*/ 20 h 100"/>
              <a:gd name="T64" fmla="*/ 119 w 169"/>
              <a:gd name="T65" fmla="*/ 20 h 100"/>
              <a:gd name="T66" fmla="*/ 120 w 169"/>
              <a:gd name="T67" fmla="*/ 19 h 100"/>
              <a:gd name="T68" fmla="*/ 124 w 169"/>
              <a:gd name="T69" fmla="*/ 16 h 100"/>
              <a:gd name="T70" fmla="*/ 128 w 169"/>
              <a:gd name="T71" fmla="*/ 15 h 100"/>
              <a:gd name="T72" fmla="*/ 132 w 169"/>
              <a:gd name="T73" fmla="*/ 17 h 100"/>
              <a:gd name="T74" fmla="*/ 136 w 169"/>
              <a:gd name="T75" fmla="*/ 16 h 100"/>
              <a:gd name="T76" fmla="*/ 138 w 169"/>
              <a:gd name="T77" fmla="*/ 15 h 100"/>
              <a:gd name="T78" fmla="*/ 143 w 169"/>
              <a:gd name="T79" fmla="*/ 10 h 100"/>
              <a:gd name="T80" fmla="*/ 150 w 169"/>
              <a:gd name="T81" fmla="*/ 9 h 100"/>
              <a:gd name="T82" fmla="*/ 151 w 169"/>
              <a:gd name="T83" fmla="*/ 9 h 100"/>
              <a:gd name="T84" fmla="*/ 153 w 169"/>
              <a:gd name="T85" fmla="*/ 9 h 100"/>
              <a:gd name="T86" fmla="*/ 154 w 169"/>
              <a:gd name="T87" fmla="*/ 8 h 100"/>
              <a:gd name="T88" fmla="*/ 161 w 169"/>
              <a:gd name="T89" fmla="*/ 5 h 100"/>
              <a:gd name="T90" fmla="*/ 164 w 169"/>
              <a:gd name="T91" fmla="*/ 4 h 100"/>
              <a:gd name="T92" fmla="*/ 166 w 169"/>
              <a:gd name="T93" fmla="*/ 2 h 100"/>
              <a:gd name="T94" fmla="*/ 169 w 169"/>
              <a:gd name="T9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69" h="100">
                <a:moveTo>
                  <a:pt x="0" y="100"/>
                </a:moveTo>
                <a:lnTo>
                  <a:pt x="3" y="100"/>
                </a:lnTo>
                <a:lnTo>
                  <a:pt x="4" y="96"/>
                </a:lnTo>
                <a:lnTo>
                  <a:pt x="8" y="95"/>
                </a:lnTo>
                <a:lnTo>
                  <a:pt x="11" y="96"/>
                </a:lnTo>
                <a:lnTo>
                  <a:pt x="18" y="94"/>
                </a:lnTo>
                <a:lnTo>
                  <a:pt x="26" y="76"/>
                </a:lnTo>
                <a:lnTo>
                  <a:pt x="26" y="69"/>
                </a:lnTo>
                <a:lnTo>
                  <a:pt x="26" y="66"/>
                </a:lnTo>
                <a:lnTo>
                  <a:pt x="30" y="60"/>
                </a:lnTo>
                <a:lnTo>
                  <a:pt x="33" y="57"/>
                </a:lnTo>
                <a:lnTo>
                  <a:pt x="35" y="57"/>
                </a:lnTo>
                <a:lnTo>
                  <a:pt x="38" y="55"/>
                </a:lnTo>
                <a:lnTo>
                  <a:pt x="42" y="45"/>
                </a:lnTo>
                <a:lnTo>
                  <a:pt x="44" y="43"/>
                </a:lnTo>
                <a:lnTo>
                  <a:pt x="48" y="45"/>
                </a:lnTo>
                <a:lnTo>
                  <a:pt x="53" y="43"/>
                </a:lnTo>
                <a:lnTo>
                  <a:pt x="59" y="43"/>
                </a:lnTo>
                <a:lnTo>
                  <a:pt x="61" y="45"/>
                </a:lnTo>
                <a:lnTo>
                  <a:pt x="68" y="42"/>
                </a:lnTo>
                <a:lnTo>
                  <a:pt x="72" y="42"/>
                </a:lnTo>
                <a:lnTo>
                  <a:pt x="74" y="40"/>
                </a:lnTo>
                <a:lnTo>
                  <a:pt x="76" y="38"/>
                </a:lnTo>
                <a:lnTo>
                  <a:pt x="79" y="36"/>
                </a:lnTo>
                <a:lnTo>
                  <a:pt x="86" y="34"/>
                </a:lnTo>
                <a:lnTo>
                  <a:pt x="91" y="34"/>
                </a:lnTo>
                <a:lnTo>
                  <a:pt x="101" y="23"/>
                </a:lnTo>
                <a:lnTo>
                  <a:pt x="109" y="23"/>
                </a:lnTo>
                <a:lnTo>
                  <a:pt x="111" y="21"/>
                </a:lnTo>
                <a:lnTo>
                  <a:pt x="112" y="21"/>
                </a:lnTo>
                <a:lnTo>
                  <a:pt x="115" y="20"/>
                </a:lnTo>
                <a:lnTo>
                  <a:pt x="117" y="20"/>
                </a:lnTo>
                <a:lnTo>
                  <a:pt x="119" y="20"/>
                </a:lnTo>
                <a:lnTo>
                  <a:pt x="120" y="19"/>
                </a:lnTo>
                <a:lnTo>
                  <a:pt x="124" y="16"/>
                </a:lnTo>
                <a:lnTo>
                  <a:pt x="128" y="15"/>
                </a:lnTo>
                <a:lnTo>
                  <a:pt x="132" y="17"/>
                </a:lnTo>
                <a:lnTo>
                  <a:pt x="136" y="16"/>
                </a:lnTo>
                <a:lnTo>
                  <a:pt x="138" y="15"/>
                </a:lnTo>
                <a:lnTo>
                  <a:pt x="143" y="10"/>
                </a:lnTo>
                <a:lnTo>
                  <a:pt x="150" y="9"/>
                </a:lnTo>
                <a:lnTo>
                  <a:pt x="151" y="9"/>
                </a:lnTo>
                <a:lnTo>
                  <a:pt x="153" y="9"/>
                </a:lnTo>
                <a:lnTo>
                  <a:pt x="154" y="8"/>
                </a:lnTo>
                <a:lnTo>
                  <a:pt x="161" y="5"/>
                </a:lnTo>
                <a:lnTo>
                  <a:pt x="164" y="4"/>
                </a:lnTo>
                <a:lnTo>
                  <a:pt x="166" y="2"/>
                </a:lnTo>
                <a:lnTo>
                  <a:pt x="16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7" name="Freeform 1053"/>
          <p:cNvSpPr>
            <a:spLocks/>
          </p:cNvSpPr>
          <p:nvPr/>
        </p:nvSpPr>
        <p:spPr bwMode="auto">
          <a:xfrm>
            <a:off x="5086350" y="5775326"/>
            <a:ext cx="33338" cy="88900"/>
          </a:xfrm>
          <a:custGeom>
            <a:avLst/>
            <a:gdLst>
              <a:gd name="T0" fmla="*/ 0 w 21"/>
              <a:gd name="T1" fmla="*/ 0 h 56"/>
              <a:gd name="T2" fmla="*/ 3 w 21"/>
              <a:gd name="T3" fmla="*/ 7 h 56"/>
              <a:gd name="T4" fmla="*/ 4 w 21"/>
              <a:gd name="T5" fmla="*/ 14 h 56"/>
              <a:gd name="T6" fmla="*/ 6 w 21"/>
              <a:gd name="T7" fmla="*/ 19 h 56"/>
              <a:gd name="T8" fmla="*/ 10 w 21"/>
              <a:gd name="T9" fmla="*/ 28 h 56"/>
              <a:gd name="T10" fmla="*/ 11 w 21"/>
              <a:gd name="T11" fmla="*/ 38 h 56"/>
              <a:gd name="T12" fmla="*/ 18 w 21"/>
              <a:gd name="T13" fmla="*/ 45 h 56"/>
              <a:gd name="T14" fmla="*/ 19 w 21"/>
              <a:gd name="T15" fmla="*/ 47 h 56"/>
              <a:gd name="T16" fmla="*/ 21 w 21"/>
              <a:gd name="T17" fmla="*/ 48 h 56"/>
              <a:gd name="T18" fmla="*/ 21 w 21"/>
              <a:gd name="T19" fmla="*/ 51 h 56"/>
              <a:gd name="T20" fmla="*/ 21 w 21"/>
              <a:gd name="T21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" h="56">
                <a:moveTo>
                  <a:pt x="0" y="0"/>
                </a:moveTo>
                <a:lnTo>
                  <a:pt x="3" y="7"/>
                </a:lnTo>
                <a:lnTo>
                  <a:pt x="4" y="14"/>
                </a:lnTo>
                <a:lnTo>
                  <a:pt x="6" y="19"/>
                </a:lnTo>
                <a:lnTo>
                  <a:pt x="10" y="28"/>
                </a:lnTo>
                <a:lnTo>
                  <a:pt x="11" y="38"/>
                </a:lnTo>
                <a:lnTo>
                  <a:pt x="18" y="45"/>
                </a:lnTo>
                <a:lnTo>
                  <a:pt x="19" y="47"/>
                </a:lnTo>
                <a:lnTo>
                  <a:pt x="21" y="48"/>
                </a:lnTo>
                <a:lnTo>
                  <a:pt x="21" y="51"/>
                </a:lnTo>
                <a:lnTo>
                  <a:pt x="21" y="5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8" name="Freeform 1054"/>
          <p:cNvSpPr>
            <a:spLocks noEditPoints="1"/>
          </p:cNvSpPr>
          <p:nvPr/>
        </p:nvSpPr>
        <p:spPr bwMode="auto">
          <a:xfrm>
            <a:off x="4081463" y="1104901"/>
            <a:ext cx="4214813" cy="4579938"/>
          </a:xfrm>
          <a:custGeom>
            <a:avLst/>
            <a:gdLst>
              <a:gd name="T0" fmla="*/ 2498 w 2655"/>
              <a:gd name="T1" fmla="*/ 5 h 2885"/>
              <a:gd name="T2" fmla="*/ 2497 w 2655"/>
              <a:gd name="T3" fmla="*/ 13 h 2885"/>
              <a:gd name="T4" fmla="*/ 2502 w 2655"/>
              <a:gd name="T5" fmla="*/ 19 h 2885"/>
              <a:gd name="T6" fmla="*/ 2515 w 2655"/>
              <a:gd name="T7" fmla="*/ 20 h 2885"/>
              <a:gd name="T8" fmla="*/ 2522 w 2655"/>
              <a:gd name="T9" fmla="*/ 23 h 2885"/>
              <a:gd name="T10" fmla="*/ 2552 w 2655"/>
              <a:gd name="T11" fmla="*/ 24 h 2885"/>
              <a:gd name="T12" fmla="*/ 2554 w 2655"/>
              <a:gd name="T13" fmla="*/ 32 h 2885"/>
              <a:gd name="T14" fmla="*/ 2561 w 2655"/>
              <a:gd name="T15" fmla="*/ 31 h 2885"/>
              <a:gd name="T16" fmla="*/ 2565 w 2655"/>
              <a:gd name="T17" fmla="*/ 32 h 2885"/>
              <a:gd name="T18" fmla="*/ 2568 w 2655"/>
              <a:gd name="T19" fmla="*/ 35 h 2885"/>
              <a:gd name="T20" fmla="*/ 2571 w 2655"/>
              <a:gd name="T21" fmla="*/ 42 h 2885"/>
              <a:gd name="T22" fmla="*/ 2580 w 2655"/>
              <a:gd name="T23" fmla="*/ 57 h 2885"/>
              <a:gd name="T24" fmla="*/ 2584 w 2655"/>
              <a:gd name="T25" fmla="*/ 65 h 2885"/>
              <a:gd name="T26" fmla="*/ 2591 w 2655"/>
              <a:gd name="T27" fmla="*/ 80 h 2885"/>
              <a:gd name="T28" fmla="*/ 2588 w 2655"/>
              <a:gd name="T29" fmla="*/ 99 h 2885"/>
              <a:gd name="T30" fmla="*/ 2591 w 2655"/>
              <a:gd name="T31" fmla="*/ 103 h 2885"/>
              <a:gd name="T32" fmla="*/ 2598 w 2655"/>
              <a:gd name="T33" fmla="*/ 106 h 2885"/>
              <a:gd name="T34" fmla="*/ 2603 w 2655"/>
              <a:gd name="T35" fmla="*/ 110 h 2885"/>
              <a:gd name="T36" fmla="*/ 2605 w 2655"/>
              <a:gd name="T37" fmla="*/ 111 h 2885"/>
              <a:gd name="T38" fmla="*/ 2609 w 2655"/>
              <a:gd name="T39" fmla="*/ 120 h 2885"/>
              <a:gd name="T40" fmla="*/ 2616 w 2655"/>
              <a:gd name="T41" fmla="*/ 114 h 2885"/>
              <a:gd name="T42" fmla="*/ 2621 w 2655"/>
              <a:gd name="T43" fmla="*/ 102 h 2885"/>
              <a:gd name="T44" fmla="*/ 2624 w 2655"/>
              <a:gd name="T45" fmla="*/ 94 h 2885"/>
              <a:gd name="T46" fmla="*/ 2635 w 2655"/>
              <a:gd name="T47" fmla="*/ 90 h 2885"/>
              <a:gd name="T48" fmla="*/ 2640 w 2655"/>
              <a:gd name="T49" fmla="*/ 91 h 2885"/>
              <a:gd name="T50" fmla="*/ 2644 w 2655"/>
              <a:gd name="T51" fmla="*/ 92 h 2885"/>
              <a:gd name="T52" fmla="*/ 2651 w 2655"/>
              <a:gd name="T53" fmla="*/ 96 h 2885"/>
              <a:gd name="T54" fmla="*/ 2655 w 2655"/>
              <a:gd name="T55" fmla="*/ 96 h 2885"/>
              <a:gd name="T56" fmla="*/ 26 w 2655"/>
              <a:gd name="T57" fmla="*/ 2873 h 2885"/>
              <a:gd name="T58" fmla="*/ 21 w 2655"/>
              <a:gd name="T59" fmla="*/ 2875 h 2885"/>
              <a:gd name="T60" fmla="*/ 17 w 2655"/>
              <a:gd name="T61" fmla="*/ 2875 h 2885"/>
              <a:gd name="T62" fmla="*/ 7 w 2655"/>
              <a:gd name="T63" fmla="*/ 2884 h 2885"/>
              <a:gd name="T64" fmla="*/ 3 w 2655"/>
              <a:gd name="T65" fmla="*/ 2885 h 2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55" h="2885">
                <a:moveTo>
                  <a:pt x="2496" y="0"/>
                </a:moveTo>
                <a:lnTo>
                  <a:pt x="2498" y="5"/>
                </a:lnTo>
                <a:lnTo>
                  <a:pt x="2498" y="8"/>
                </a:lnTo>
                <a:lnTo>
                  <a:pt x="2497" y="13"/>
                </a:lnTo>
                <a:lnTo>
                  <a:pt x="2497" y="15"/>
                </a:lnTo>
                <a:lnTo>
                  <a:pt x="2502" y="19"/>
                </a:lnTo>
                <a:lnTo>
                  <a:pt x="2505" y="20"/>
                </a:lnTo>
                <a:lnTo>
                  <a:pt x="2515" y="20"/>
                </a:lnTo>
                <a:lnTo>
                  <a:pt x="2517" y="21"/>
                </a:lnTo>
                <a:lnTo>
                  <a:pt x="2522" y="23"/>
                </a:lnTo>
                <a:lnTo>
                  <a:pt x="2539" y="23"/>
                </a:lnTo>
                <a:lnTo>
                  <a:pt x="2552" y="24"/>
                </a:lnTo>
                <a:lnTo>
                  <a:pt x="2554" y="27"/>
                </a:lnTo>
                <a:lnTo>
                  <a:pt x="2554" y="32"/>
                </a:lnTo>
                <a:lnTo>
                  <a:pt x="2558" y="32"/>
                </a:lnTo>
                <a:lnTo>
                  <a:pt x="2561" y="31"/>
                </a:lnTo>
                <a:lnTo>
                  <a:pt x="2564" y="31"/>
                </a:lnTo>
                <a:lnTo>
                  <a:pt x="2565" y="32"/>
                </a:lnTo>
                <a:lnTo>
                  <a:pt x="2567" y="34"/>
                </a:lnTo>
                <a:lnTo>
                  <a:pt x="2568" y="35"/>
                </a:lnTo>
                <a:lnTo>
                  <a:pt x="2569" y="40"/>
                </a:lnTo>
                <a:lnTo>
                  <a:pt x="2571" y="42"/>
                </a:lnTo>
                <a:lnTo>
                  <a:pt x="2573" y="46"/>
                </a:lnTo>
                <a:lnTo>
                  <a:pt x="2580" y="57"/>
                </a:lnTo>
                <a:lnTo>
                  <a:pt x="2583" y="58"/>
                </a:lnTo>
                <a:lnTo>
                  <a:pt x="2584" y="65"/>
                </a:lnTo>
                <a:lnTo>
                  <a:pt x="2588" y="68"/>
                </a:lnTo>
                <a:lnTo>
                  <a:pt x="2591" y="80"/>
                </a:lnTo>
                <a:lnTo>
                  <a:pt x="2588" y="94"/>
                </a:lnTo>
                <a:lnTo>
                  <a:pt x="2588" y="99"/>
                </a:lnTo>
                <a:lnTo>
                  <a:pt x="2590" y="102"/>
                </a:lnTo>
                <a:lnTo>
                  <a:pt x="2591" y="103"/>
                </a:lnTo>
                <a:lnTo>
                  <a:pt x="2594" y="106"/>
                </a:lnTo>
                <a:lnTo>
                  <a:pt x="2598" y="106"/>
                </a:lnTo>
                <a:lnTo>
                  <a:pt x="2599" y="110"/>
                </a:lnTo>
                <a:lnTo>
                  <a:pt x="2603" y="110"/>
                </a:lnTo>
                <a:lnTo>
                  <a:pt x="2603" y="111"/>
                </a:lnTo>
                <a:lnTo>
                  <a:pt x="2605" y="111"/>
                </a:lnTo>
                <a:lnTo>
                  <a:pt x="2606" y="118"/>
                </a:lnTo>
                <a:lnTo>
                  <a:pt x="2609" y="120"/>
                </a:lnTo>
                <a:lnTo>
                  <a:pt x="2614" y="118"/>
                </a:lnTo>
                <a:lnTo>
                  <a:pt x="2616" y="114"/>
                </a:lnTo>
                <a:lnTo>
                  <a:pt x="2621" y="105"/>
                </a:lnTo>
                <a:lnTo>
                  <a:pt x="2621" y="102"/>
                </a:lnTo>
                <a:lnTo>
                  <a:pt x="2622" y="100"/>
                </a:lnTo>
                <a:lnTo>
                  <a:pt x="2624" y="94"/>
                </a:lnTo>
                <a:lnTo>
                  <a:pt x="2628" y="90"/>
                </a:lnTo>
                <a:lnTo>
                  <a:pt x="2635" y="90"/>
                </a:lnTo>
                <a:lnTo>
                  <a:pt x="2639" y="91"/>
                </a:lnTo>
                <a:lnTo>
                  <a:pt x="2640" y="91"/>
                </a:lnTo>
                <a:lnTo>
                  <a:pt x="2643" y="92"/>
                </a:lnTo>
                <a:lnTo>
                  <a:pt x="2644" y="92"/>
                </a:lnTo>
                <a:lnTo>
                  <a:pt x="2648" y="94"/>
                </a:lnTo>
                <a:lnTo>
                  <a:pt x="2651" y="96"/>
                </a:lnTo>
                <a:lnTo>
                  <a:pt x="2652" y="96"/>
                </a:lnTo>
                <a:lnTo>
                  <a:pt x="2655" y="96"/>
                </a:lnTo>
                <a:moveTo>
                  <a:pt x="33" y="2871"/>
                </a:moveTo>
                <a:lnTo>
                  <a:pt x="26" y="2873"/>
                </a:lnTo>
                <a:lnTo>
                  <a:pt x="25" y="2875"/>
                </a:lnTo>
                <a:lnTo>
                  <a:pt x="21" y="2875"/>
                </a:lnTo>
                <a:lnTo>
                  <a:pt x="18" y="2875"/>
                </a:lnTo>
                <a:lnTo>
                  <a:pt x="17" y="2875"/>
                </a:lnTo>
                <a:lnTo>
                  <a:pt x="10" y="2881"/>
                </a:lnTo>
                <a:lnTo>
                  <a:pt x="7" y="2884"/>
                </a:lnTo>
                <a:lnTo>
                  <a:pt x="6" y="2884"/>
                </a:lnTo>
                <a:lnTo>
                  <a:pt x="3" y="2885"/>
                </a:lnTo>
                <a:lnTo>
                  <a:pt x="0" y="288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9" name="Freeform 1055"/>
          <p:cNvSpPr>
            <a:spLocks/>
          </p:cNvSpPr>
          <p:nvPr/>
        </p:nvSpPr>
        <p:spPr bwMode="auto">
          <a:xfrm>
            <a:off x="4127500" y="4778376"/>
            <a:ext cx="123825" cy="33338"/>
          </a:xfrm>
          <a:custGeom>
            <a:avLst/>
            <a:gdLst>
              <a:gd name="T0" fmla="*/ 0 w 78"/>
              <a:gd name="T1" fmla="*/ 0 h 21"/>
              <a:gd name="T2" fmla="*/ 12 w 78"/>
              <a:gd name="T3" fmla="*/ 0 h 21"/>
              <a:gd name="T4" fmla="*/ 24 w 78"/>
              <a:gd name="T5" fmla="*/ 0 h 21"/>
              <a:gd name="T6" fmla="*/ 38 w 78"/>
              <a:gd name="T7" fmla="*/ 2 h 21"/>
              <a:gd name="T8" fmla="*/ 48 w 78"/>
              <a:gd name="T9" fmla="*/ 2 h 21"/>
              <a:gd name="T10" fmla="*/ 58 w 78"/>
              <a:gd name="T11" fmla="*/ 15 h 21"/>
              <a:gd name="T12" fmla="*/ 61 w 78"/>
              <a:gd name="T13" fmla="*/ 16 h 21"/>
              <a:gd name="T14" fmla="*/ 65 w 78"/>
              <a:gd name="T15" fmla="*/ 17 h 21"/>
              <a:gd name="T16" fmla="*/ 75 w 78"/>
              <a:gd name="T17" fmla="*/ 20 h 21"/>
              <a:gd name="T18" fmla="*/ 78 w 78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21">
                <a:moveTo>
                  <a:pt x="0" y="0"/>
                </a:moveTo>
                <a:lnTo>
                  <a:pt x="12" y="0"/>
                </a:lnTo>
                <a:lnTo>
                  <a:pt x="24" y="0"/>
                </a:lnTo>
                <a:lnTo>
                  <a:pt x="38" y="2"/>
                </a:lnTo>
                <a:lnTo>
                  <a:pt x="48" y="2"/>
                </a:lnTo>
                <a:lnTo>
                  <a:pt x="58" y="15"/>
                </a:lnTo>
                <a:lnTo>
                  <a:pt x="61" y="16"/>
                </a:lnTo>
                <a:lnTo>
                  <a:pt x="65" y="17"/>
                </a:lnTo>
                <a:lnTo>
                  <a:pt x="75" y="20"/>
                </a:lnTo>
                <a:lnTo>
                  <a:pt x="78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0" name="Freeform 1056"/>
          <p:cNvSpPr>
            <a:spLocks/>
          </p:cNvSpPr>
          <p:nvPr/>
        </p:nvSpPr>
        <p:spPr bwMode="auto">
          <a:xfrm>
            <a:off x="5132388" y="5832476"/>
            <a:ext cx="12700" cy="47625"/>
          </a:xfrm>
          <a:custGeom>
            <a:avLst/>
            <a:gdLst>
              <a:gd name="T0" fmla="*/ 8 w 8"/>
              <a:gd name="T1" fmla="*/ 0 h 30"/>
              <a:gd name="T2" fmla="*/ 7 w 8"/>
              <a:gd name="T3" fmla="*/ 5 h 30"/>
              <a:gd name="T4" fmla="*/ 5 w 8"/>
              <a:gd name="T5" fmla="*/ 7 h 30"/>
              <a:gd name="T6" fmla="*/ 3 w 8"/>
              <a:gd name="T7" fmla="*/ 11 h 30"/>
              <a:gd name="T8" fmla="*/ 1 w 8"/>
              <a:gd name="T9" fmla="*/ 17 h 30"/>
              <a:gd name="T10" fmla="*/ 1 w 8"/>
              <a:gd name="T11" fmla="*/ 20 h 30"/>
              <a:gd name="T12" fmla="*/ 0 w 8"/>
              <a:gd name="T13" fmla="*/ 27 h 30"/>
              <a:gd name="T14" fmla="*/ 0 w 8"/>
              <a:gd name="T15" fmla="*/ 30 h 30"/>
              <a:gd name="T16" fmla="*/ 0 w 8"/>
              <a:gd name="T1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0">
                <a:moveTo>
                  <a:pt x="8" y="0"/>
                </a:moveTo>
                <a:lnTo>
                  <a:pt x="7" y="5"/>
                </a:lnTo>
                <a:lnTo>
                  <a:pt x="5" y="7"/>
                </a:lnTo>
                <a:lnTo>
                  <a:pt x="3" y="11"/>
                </a:lnTo>
                <a:lnTo>
                  <a:pt x="1" y="17"/>
                </a:lnTo>
                <a:lnTo>
                  <a:pt x="1" y="20"/>
                </a:lnTo>
                <a:lnTo>
                  <a:pt x="0" y="27"/>
                </a:lnTo>
                <a:lnTo>
                  <a:pt x="0" y="30"/>
                </a:lnTo>
                <a:lnTo>
                  <a:pt x="0" y="3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1" name="Freeform 1057"/>
          <p:cNvSpPr>
            <a:spLocks noEditPoints="1"/>
          </p:cNvSpPr>
          <p:nvPr/>
        </p:nvSpPr>
        <p:spPr bwMode="auto">
          <a:xfrm>
            <a:off x="5351463" y="1485901"/>
            <a:ext cx="2368550" cy="3800475"/>
          </a:xfrm>
          <a:custGeom>
            <a:avLst/>
            <a:gdLst>
              <a:gd name="T0" fmla="*/ 1492 w 1492"/>
              <a:gd name="T1" fmla="*/ 13 h 2394"/>
              <a:gd name="T2" fmla="*/ 1490 w 1492"/>
              <a:gd name="T3" fmla="*/ 13 h 2394"/>
              <a:gd name="T4" fmla="*/ 1485 w 1492"/>
              <a:gd name="T5" fmla="*/ 9 h 2394"/>
              <a:gd name="T6" fmla="*/ 1477 w 1492"/>
              <a:gd name="T7" fmla="*/ 8 h 2394"/>
              <a:gd name="T8" fmla="*/ 1470 w 1492"/>
              <a:gd name="T9" fmla="*/ 6 h 2394"/>
              <a:gd name="T10" fmla="*/ 1461 w 1492"/>
              <a:gd name="T11" fmla="*/ 5 h 2394"/>
              <a:gd name="T12" fmla="*/ 1460 w 1492"/>
              <a:gd name="T13" fmla="*/ 2 h 2394"/>
              <a:gd name="T14" fmla="*/ 1458 w 1492"/>
              <a:gd name="T15" fmla="*/ 1 h 2394"/>
              <a:gd name="T16" fmla="*/ 1458 w 1492"/>
              <a:gd name="T17" fmla="*/ 0 h 2394"/>
              <a:gd name="T18" fmla="*/ 2 w 1492"/>
              <a:gd name="T19" fmla="*/ 2386 h 2394"/>
              <a:gd name="T20" fmla="*/ 0 w 1492"/>
              <a:gd name="T21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92" h="2394">
                <a:moveTo>
                  <a:pt x="1492" y="13"/>
                </a:moveTo>
                <a:lnTo>
                  <a:pt x="1490" y="13"/>
                </a:lnTo>
                <a:lnTo>
                  <a:pt x="1485" y="9"/>
                </a:lnTo>
                <a:lnTo>
                  <a:pt x="1477" y="8"/>
                </a:lnTo>
                <a:lnTo>
                  <a:pt x="1470" y="6"/>
                </a:lnTo>
                <a:lnTo>
                  <a:pt x="1461" y="5"/>
                </a:lnTo>
                <a:lnTo>
                  <a:pt x="1460" y="2"/>
                </a:lnTo>
                <a:lnTo>
                  <a:pt x="1458" y="1"/>
                </a:lnTo>
                <a:lnTo>
                  <a:pt x="1458" y="0"/>
                </a:lnTo>
                <a:moveTo>
                  <a:pt x="2" y="2386"/>
                </a:moveTo>
                <a:lnTo>
                  <a:pt x="0" y="239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2" name="Freeform 1058"/>
          <p:cNvSpPr>
            <a:spLocks/>
          </p:cNvSpPr>
          <p:nvPr/>
        </p:nvSpPr>
        <p:spPr bwMode="auto">
          <a:xfrm>
            <a:off x="6173788" y="2189163"/>
            <a:ext cx="82550" cy="41275"/>
          </a:xfrm>
          <a:custGeom>
            <a:avLst/>
            <a:gdLst>
              <a:gd name="T0" fmla="*/ 0 w 52"/>
              <a:gd name="T1" fmla="*/ 26 h 26"/>
              <a:gd name="T2" fmla="*/ 1 w 52"/>
              <a:gd name="T3" fmla="*/ 23 h 26"/>
              <a:gd name="T4" fmla="*/ 7 w 52"/>
              <a:gd name="T5" fmla="*/ 17 h 26"/>
              <a:gd name="T6" fmla="*/ 10 w 52"/>
              <a:gd name="T7" fmla="*/ 13 h 26"/>
              <a:gd name="T8" fmla="*/ 12 w 52"/>
              <a:gd name="T9" fmla="*/ 13 h 26"/>
              <a:gd name="T10" fmla="*/ 16 w 52"/>
              <a:gd name="T11" fmla="*/ 7 h 26"/>
              <a:gd name="T12" fmla="*/ 21 w 52"/>
              <a:gd name="T13" fmla="*/ 5 h 26"/>
              <a:gd name="T14" fmla="*/ 29 w 52"/>
              <a:gd name="T15" fmla="*/ 9 h 26"/>
              <a:gd name="T16" fmla="*/ 33 w 52"/>
              <a:gd name="T17" fmla="*/ 9 h 26"/>
              <a:gd name="T18" fmla="*/ 34 w 52"/>
              <a:gd name="T19" fmla="*/ 9 h 26"/>
              <a:gd name="T20" fmla="*/ 37 w 52"/>
              <a:gd name="T21" fmla="*/ 9 h 26"/>
              <a:gd name="T22" fmla="*/ 40 w 52"/>
              <a:gd name="T23" fmla="*/ 8 h 26"/>
              <a:gd name="T24" fmla="*/ 41 w 52"/>
              <a:gd name="T25" fmla="*/ 7 h 26"/>
              <a:gd name="T26" fmla="*/ 47 w 52"/>
              <a:gd name="T27" fmla="*/ 5 h 26"/>
              <a:gd name="T28" fmla="*/ 52 w 52"/>
              <a:gd name="T2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2" h="26">
                <a:moveTo>
                  <a:pt x="0" y="26"/>
                </a:moveTo>
                <a:lnTo>
                  <a:pt x="1" y="23"/>
                </a:lnTo>
                <a:lnTo>
                  <a:pt x="7" y="17"/>
                </a:lnTo>
                <a:lnTo>
                  <a:pt x="10" y="13"/>
                </a:lnTo>
                <a:lnTo>
                  <a:pt x="12" y="13"/>
                </a:lnTo>
                <a:lnTo>
                  <a:pt x="16" y="7"/>
                </a:lnTo>
                <a:lnTo>
                  <a:pt x="21" y="5"/>
                </a:lnTo>
                <a:lnTo>
                  <a:pt x="29" y="9"/>
                </a:lnTo>
                <a:lnTo>
                  <a:pt x="33" y="9"/>
                </a:lnTo>
                <a:lnTo>
                  <a:pt x="34" y="9"/>
                </a:lnTo>
                <a:lnTo>
                  <a:pt x="37" y="9"/>
                </a:lnTo>
                <a:lnTo>
                  <a:pt x="40" y="8"/>
                </a:lnTo>
                <a:lnTo>
                  <a:pt x="41" y="7"/>
                </a:lnTo>
                <a:lnTo>
                  <a:pt x="47" y="5"/>
                </a:lnTo>
                <a:lnTo>
                  <a:pt x="5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3" name="Freeform 1059"/>
          <p:cNvSpPr>
            <a:spLocks noEditPoints="1"/>
          </p:cNvSpPr>
          <p:nvPr/>
        </p:nvSpPr>
        <p:spPr bwMode="auto">
          <a:xfrm>
            <a:off x="4122738" y="5256213"/>
            <a:ext cx="928688" cy="701675"/>
          </a:xfrm>
          <a:custGeom>
            <a:avLst/>
            <a:gdLst>
              <a:gd name="T0" fmla="*/ 26 w 585"/>
              <a:gd name="T1" fmla="*/ 22 h 442"/>
              <a:gd name="T2" fmla="*/ 22 w 585"/>
              <a:gd name="T3" fmla="*/ 22 h 442"/>
              <a:gd name="T4" fmla="*/ 18 w 585"/>
              <a:gd name="T5" fmla="*/ 22 h 442"/>
              <a:gd name="T6" fmla="*/ 12 w 585"/>
              <a:gd name="T7" fmla="*/ 20 h 442"/>
              <a:gd name="T8" fmla="*/ 11 w 585"/>
              <a:gd name="T9" fmla="*/ 19 h 442"/>
              <a:gd name="T10" fmla="*/ 10 w 585"/>
              <a:gd name="T11" fmla="*/ 16 h 442"/>
              <a:gd name="T12" fmla="*/ 8 w 585"/>
              <a:gd name="T13" fmla="*/ 8 h 442"/>
              <a:gd name="T14" fmla="*/ 7 w 585"/>
              <a:gd name="T15" fmla="*/ 5 h 442"/>
              <a:gd name="T16" fmla="*/ 4 w 585"/>
              <a:gd name="T17" fmla="*/ 5 h 442"/>
              <a:gd name="T18" fmla="*/ 3 w 585"/>
              <a:gd name="T19" fmla="*/ 5 h 442"/>
              <a:gd name="T20" fmla="*/ 0 w 585"/>
              <a:gd name="T21" fmla="*/ 0 h 442"/>
              <a:gd name="T22" fmla="*/ 585 w 585"/>
              <a:gd name="T23" fmla="*/ 436 h 442"/>
              <a:gd name="T24" fmla="*/ 580 w 585"/>
              <a:gd name="T25" fmla="*/ 439 h 442"/>
              <a:gd name="T26" fmla="*/ 579 w 585"/>
              <a:gd name="T27" fmla="*/ 440 h 442"/>
              <a:gd name="T28" fmla="*/ 579 w 585"/>
              <a:gd name="T29" fmla="*/ 442 h 442"/>
              <a:gd name="T30" fmla="*/ 577 w 585"/>
              <a:gd name="T31" fmla="*/ 442 h 442"/>
              <a:gd name="T32" fmla="*/ 572 w 585"/>
              <a:gd name="T33" fmla="*/ 44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85" h="442">
                <a:moveTo>
                  <a:pt x="26" y="22"/>
                </a:moveTo>
                <a:lnTo>
                  <a:pt x="22" y="22"/>
                </a:lnTo>
                <a:lnTo>
                  <a:pt x="18" y="22"/>
                </a:lnTo>
                <a:lnTo>
                  <a:pt x="12" y="20"/>
                </a:lnTo>
                <a:lnTo>
                  <a:pt x="11" y="19"/>
                </a:lnTo>
                <a:lnTo>
                  <a:pt x="10" y="16"/>
                </a:lnTo>
                <a:lnTo>
                  <a:pt x="8" y="8"/>
                </a:lnTo>
                <a:lnTo>
                  <a:pt x="7" y="5"/>
                </a:lnTo>
                <a:lnTo>
                  <a:pt x="4" y="5"/>
                </a:lnTo>
                <a:lnTo>
                  <a:pt x="3" y="5"/>
                </a:lnTo>
                <a:lnTo>
                  <a:pt x="0" y="0"/>
                </a:lnTo>
                <a:moveTo>
                  <a:pt x="585" y="436"/>
                </a:moveTo>
                <a:lnTo>
                  <a:pt x="580" y="439"/>
                </a:lnTo>
                <a:lnTo>
                  <a:pt x="579" y="440"/>
                </a:lnTo>
                <a:lnTo>
                  <a:pt x="579" y="442"/>
                </a:lnTo>
                <a:lnTo>
                  <a:pt x="577" y="442"/>
                </a:lnTo>
                <a:lnTo>
                  <a:pt x="572" y="44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4" name="Freeform 1060"/>
          <p:cNvSpPr>
            <a:spLocks/>
          </p:cNvSpPr>
          <p:nvPr/>
        </p:nvSpPr>
        <p:spPr bwMode="auto">
          <a:xfrm>
            <a:off x="4370388" y="5005388"/>
            <a:ext cx="53975" cy="150813"/>
          </a:xfrm>
          <a:custGeom>
            <a:avLst/>
            <a:gdLst>
              <a:gd name="T0" fmla="*/ 34 w 34"/>
              <a:gd name="T1" fmla="*/ 0 h 95"/>
              <a:gd name="T2" fmla="*/ 34 w 34"/>
              <a:gd name="T3" fmla="*/ 4 h 95"/>
              <a:gd name="T4" fmla="*/ 30 w 34"/>
              <a:gd name="T5" fmla="*/ 11 h 95"/>
              <a:gd name="T6" fmla="*/ 26 w 34"/>
              <a:gd name="T7" fmla="*/ 22 h 95"/>
              <a:gd name="T8" fmla="*/ 20 w 34"/>
              <a:gd name="T9" fmla="*/ 23 h 95"/>
              <a:gd name="T10" fmla="*/ 17 w 34"/>
              <a:gd name="T11" fmla="*/ 27 h 95"/>
              <a:gd name="T12" fmla="*/ 16 w 34"/>
              <a:gd name="T13" fmla="*/ 38 h 95"/>
              <a:gd name="T14" fmla="*/ 16 w 34"/>
              <a:gd name="T15" fmla="*/ 43 h 95"/>
              <a:gd name="T16" fmla="*/ 12 w 34"/>
              <a:gd name="T17" fmla="*/ 46 h 95"/>
              <a:gd name="T18" fmla="*/ 9 w 34"/>
              <a:gd name="T19" fmla="*/ 50 h 95"/>
              <a:gd name="T20" fmla="*/ 8 w 34"/>
              <a:gd name="T21" fmla="*/ 48 h 95"/>
              <a:gd name="T22" fmla="*/ 6 w 34"/>
              <a:gd name="T23" fmla="*/ 50 h 95"/>
              <a:gd name="T24" fmla="*/ 1 w 34"/>
              <a:gd name="T25" fmla="*/ 57 h 95"/>
              <a:gd name="T26" fmla="*/ 1 w 34"/>
              <a:gd name="T27" fmla="*/ 60 h 95"/>
              <a:gd name="T28" fmla="*/ 1 w 34"/>
              <a:gd name="T29" fmla="*/ 63 h 95"/>
              <a:gd name="T30" fmla="*/ 2 w 34"/>
              <a:gd name="T31" fmla="*/ 65 h 95"/>
              <a:gd name="T32" fmla="*/ 4 w 34"/>
              <a:gd name="T33" fmla="*/ 65 h 95"/>
              <a:gd name="T34" fmla="*/ 5 w 34"/>
              <a:gd name="T35" fmla="*/ 65 h 95"/>
              <a:gd name="T36" fmla="*/ 6 w 34"/>
              <a:gd name="T37" fmla="*/ 73 h 95"/>
              <a:gd name="T38" fmla="*/ 5 w 34"/>
              <a:gd name="T39" fmla="*/ 76 h 95"/>
              <a:gd name="T40" fmla="*/ 5 w 34"/>
              <a:gd name="T41" fmla="*/ 79 h 95"/>
              <a:gd name="T42" fmla="*/ 0 w 34"/>
              <a:gd name="T43" fmla="*/ 83 h 95"/>
              <a:gd name="T44" fmla="*/ 0 w 34"/>
              <a:gd name="T45" fmla="*/ 88 h 95"/>
              <a:gd name="T46" fmla="*/ 4 w 34"/>
              <a:gd name="T47" fmla="*/ 93 h 95"/>
              <a:gd name="T48" fmla="*/ 4 w 34"/>
              <a:gd name="T49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95">
                <a:moveTo>
                  <a:pt x="34" y="0"/>
                </a:moveTo>
                <a:lnTo>
                  <a:pt x="34" y="4"/>
                </a:lnTo>
                <a:lnTo>
                  <a:pt x="30" y="11"/>
                </a:lnTo>
                <a:lnTo>
                  <a:pt x="26" y="22"/>
                </a:lnTo>
                <a:lnTo>
                  <a:pt x="20" y="23"/>
                </a:lnTo>
                <a:lnTo>
                  <a:pt x="17" y="27"/>
                </a:lnTo>
                <a:lnTo>
                  <a:pt x="16" y="38"/>
                </a:lnTo>
                <a:lnTo>
                  <a:pt x="16" y="43"/>
                </a:lnTo>
                <a:lnTo>
                  <a:pt x="12" y="46"/>
                </a:lnTo>
                <a:lnTo>
                  <a:pt x="9" y="50"/>
                </a:lnTo>
                <a:lnTo>
                  <a:pt x="8" y="48"/>
                </a:lnTo>
                <a:lnTo>
                  <a:pt x="6" y="50"/>
                </a:lnTo>
                <a:lnTo>
                  <a:pt x="1" y="57"/>
                </a:lnTo>
                <a:lnTo>
                  <a:pt x="1" y="60"/>
                </a:lnTo>
                <a:lnTo>
                  <a:pt x="1" y="63"/>
                </a:lnTo>
                <a:lnTo>
                  <a:pt x="2" y="65"/>
                </a:lnTo>
                <a:lnTo>
                  <a:pt x="4" y="65"/>
                </a:lnTo>
                <a:lnTo>
                  <a:pt x="5" y="65"/>
                </a:lnTo>
                <a:lnTo>
                  <a:pt x="6" y="73"/>
                </a:lnTo>
                <a:lnTo>
                  <a:pt x="5" y="76"/>
                </a:lnTo>
                <a:lnTo>
                  <a:pt x="5" y="79"/>
                </a:lnTo>
                <a:lnTo>
                  <a:pt x="0" y="83"/>
                </a:lnTo>
                <a:lnTo>
                  <a:pt x="0" y="88"/>
                </a:lnTo>
                <a:lnTo>
                  <a:pt x="4" y="93"/>
                </a:lnTo>
                <a:lnTo>
                  <a:pt x="4" y="9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5" name="Line 1061"/>
          <p:cNvSpPr>
            <a:spLocks noChangeShapeType="1"/>
          </p:cNvSpPr>
          <p:nvPr/>
        </p:nvSpPr>
        <p:spPr bwMode="auto">
          <a:xfrm>
            <a:off x="4705350" y="4454526"/>
            <a:ext cx="4763" cy="31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6" name="Freeform 1062"/>
          <p:cNvSpPr>
            <a:spLocks/>
          </p:cNvSpPr>
          <p:nvPr/>
        </p:nvSpPr>
        <p:spPr bwMode="auto">
          <a:xfrm>
            <a:off x="4175125" y="5287963"/>
            <a:ext cx="30163" cy="22225"/>
          </a:xfrm>
          <a:custGeom>
            <a:avLst/>
            <a:gdLst>
              <a:gd name="T0" fmla="*/ 0 w 19"/>
              <a:gd name="T1" fmla="*/ 0 h 14"/>
              <a:gd name="T2" fmla="*/ 1 w 19"/>
              <a:gd name="T3" fmla="*/ 3 h 14"/>
              <a:gd name="T4" fmla="*/ 4 w 19"/>
              <a:gd name="T5" fmla="*/ 7 h 14"/>
              <a:gd name="T6" fmla="*/ 5 w 19"/>
              <a:gd name="T7" fmla="*/ 7 h 14"/>
              <a:gd name="T8" fmla="*/ 11 w 19"/>
              <a:gd name="T9" fmla="*/ 6 h 14"/>
              <a:gd name="T10" fmla="*/ 12 w 19"/>
              <a:gd name="T11" fmla="*/ 6 h 14"/>
              <a:gd name="T12" fmla="*/ 13 w 19"/>
              <a:gd name="T13" fmla="*/ 7 h 14"/>
              <a:gd name="T14" fmla="*/ 16 w 19"/>
              <a:gd name="T15" fmla="*/ 7 h 14"/>
              <a:gd name="T16" fmla="*/ 19 w 19"/>
              <a:gd name="T17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" h="14">
                <a:moveTo>
                  <a:pt x="0" y="0"/>
                </a:moveTo>
                <a:lnTo>
                  <a:pt x="1" y="3"/>
                </a:lnTo>
                <a:lnTo>
                  <a:pt x="4" y="7"/>
                </a:lnTo>
                <a:lnTo>
                  <a:pt x="5" y="7"/>
                </a:lnTo>
                <a:lnTo>
                  <a:pt x="11" y="6"/>
                </a:lnTo>
                <a:lnTo>
                  <a:pt x="12" y="6"/>
                </a:lnTo>
                <a:lnTo>
                  <a:pt x="13" y="7"/>
                </a:lnTo>
                <a:lnTo>
                  <a:pt x="16" y="7"/>
                </a:lnTo>
                <a:lnTo>
                  <a:pt x="19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7" name="Freeform 1063"/>
          <p:cNvSpPr>
            <a:spLocks/>
          </p:cNvSpPr>
          <p:nvPr/>
        </p:nvSpPr>
        <p:spPr bwMode="auto">
          <a:xfrm>
            <a:off x="5057775" y="5465763"/>
            <a:ext cx="58738" cy="28575"/>
          </a:xfrm>
          <a:custGeom>
            <a:avLst/>
            <a:gdLst>
              <a:gd name="T0" fmla="*/ 0 w 37"/>
              <a:gd name="T1" fmla="*/ 0 h 18"/>
              <a:gd name="T2" fmla="*/ 2 w 37"/>
              <a:gd name="T3" fmla="*/ 0 h 18"/>
              <a:gd name="T4" fmla="*/ 7 w 37"/>
              <a:gd name="T5" fmla="*/ 7 h 18"/>
              <a:gd name="T6" fmla="*/ 17 w 37"/>
              <a:gd name="T7" fmla="*/ 7 h 18"/>
              <a:gd name="T8" fmla="*/ 25 w 37"/>
              <a:gd name="T9" fmla="*/ 13 h 18"/>
              <a:gd name="T10" fmla="*/ 32 w 37"/>
              <a:gd name="T11" fmla="*/ 17 h 18"/>
              <a:gd name="T12" fmla="*/ 37 w 37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18">
                <a:moveTo>
                  <a:pt x="0" y="0"/>
                </a:moveTo>
                <a:lnTo>
                  <a:pt x="2" y="0"/>
                </a:lnTo>
                <a:lnTo>
                  <a:pt x="7" y="7"/>
                </a:lnTo>
                <a:lnTo>
                  <a:pt x="17" y="7"/>
                </a:lnTo>
                <a:lnTo>
                  <a:pt x="25" y="13"/>
                </a:lnTo>
                <a:lnTo>
                  <a:pt x="32" y="17"/>
                </a:lnTo>
                <a:lnTo>
                  <a:pt x="37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8" name="Freeform 1064"/>
          <p:cNvSpPr>
            <a:spLocks/>
          </p:cNvSpPr>
          <p:nvPr/>
        </p:nvSpPr>
        <p:spPr bwMode="auto">
          <a:xfrm>
            <a:off x="4233863" y="4511676"/>
            <a:ext cx="98425" cy="136525"/>
          </a:xfrm>
          <a:custGeom>
            <a:avLst/>
            <a:gdLst>
              <a:gd name="T0" fmla="*/ 62 w 62"/>
              <a:gd name="T1" fmla="*/ 0 h 86"/>
              <a:gd name="T2" fmla="*/ 61 w 62"/>
              <a:gd name="T3" fmla="*/ 1 h 86"/>
              <a:gd name="T4" fmla="*/ 58 w 62"/>
              <a:gd name="T5" fmla="*/ 3 h 86"/>
              <a:gd name="T6" fmla="*/ 57 w 62"/>
              <a:gd name="T7" fmla="*/ 4 h 86"/>
              <a:gd name="T8" fmla="*/ 56 w 62"/>
              <a:gd name="T9" fmla="*/ 4 h 86"/>
              <a:gd name="T10" fmla="*/ 54 w 62"/>
              <a:gd name="T11" fmla="*/ 8 h 86"/>
              <a:gd name="T12" fmla="*/ 51 w 62"/>
              <a:gd name="T13" fmla="*/ 11 h 86"/>
              <a:gd name="T14" fmla="*/ 49 w 62"/>
              <a:gd name="T15" fmla="*/ 11 h 86"/>
              <a:gd name="T16" fmla="*/ 45 w 62"/>
              <a:gd name="T17" fmla="*/ 12 h 86"/>
              <a:gd name="T18" fmla="*/ 39 w 62"/>
              <a:gd name="T19" fmla="*/ 19 h 86"/>
              <a:gd name="T20" fmla="*/ 34 w 62"/>
              <a:gd name="T21" fmla="*/ 18 h 86"/>
              <a:gd name="T22" fmla="*/ 27 w 62"/>
              <a:gd name="T23" fmla="*/ 18 h 86"/>
              <a:gd name="T24" fmla="*/ 28 w 62"/>
              <a:gd name="T25" fmla="*/ 22 h 86"/>
              <a:gd name="T26" fmla="*/ 30 w 62"/>
              <a:gd name="T27" fmla="*/ 23 h 86"/>
              <a:gd name="T28" fmla="*/ 30 w 62"/>
              <a:gd name="T29" fmla="*/ 30 h 86"/>
              <a:gd name="T30" fmla="*/ 30 w 62"/>
              <a:gd name="T31" fmla="*/ 38 h 86"/>
              <a:gd name="T32" fmla="*/ 30 w 62"/>
              <a:gd name="T33" fmla="*/ 42 h 86"/>
              <a:gd name="T34" fmla="*/ 30 w 62"/>
              <a:gd name="T35" fmla="*/ 46 h 86"/>
              <a:gd name="T36" fmla="*/ 21 w 62"/>
              <a:gd name="T37" fmla="*/ 46 h 86"/>
              <a:gd name="T38" fmla="*/ 23 w 62"/>
              <a:gd name="T39" fmla="*/ 54 h 86"/>
              <a:gd name="T40" fmla="*/ 23 w 62"/>
              <a:gd name="T41" fmla="*/ 57 h 86"/>
              <a:gd name="T42" fmla="*/ 15 w 62"/>
              <a:gd name="T43" fmla="*/ 56 h 86"/>
              <a:gd name="T44" fmla="*/ 12 w 62"/>
              <a:gd name="T45" fmla="*/ 61 h 86"/>
              <a:gd name="T46" fmla="*/ 11 w 62"/>
              <a:gd name="T47" fmla="*/ 64 h 86"/>
              <a:gd name="T48" fmla="*/ 12 w 62"/>
              <a:gd name="T49" fmla="*/ 68 h 86"/>
              <a:gd name="T50" fmla="*/ 8 w 62"/>
              <a:gd name="T51" fmla="*/ 72 h 86"/>
              <a:gd name="T52" fmla="*/ 8 w 62"/>
              <a:gd name="T53" fmla="*/ 78 h 86"/>
              <a:gd name="T54" fmla="*/ 6 w 62"/>
              <a:gd name="T55" fmla="*/ 80 h 86"/>
              <a:gd name="T56" fmla="*/ 5 w 62"/>
              <a:gd name="T57" fmla="*/ 80 h 86"/>
              <a:gd name="T58" fmla="*/ 4 w 62"/>
              <a:gd name="T59" fmla="*/ 84 h 86"/>
              <a:gd name="T60" fmla="*/ 0 w 62"/>
              <a:gd name="T61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2" h="86">
                <a:moveTo>
                  <a:pt x="62" y="0"/>
                </a:moveTo>
                <a:lnTo>
                  <a:pt x="61" y="1"/>
                </a:lnTo>
                <a:lnTo>
                  <a:pt x="58" y="3"/>
                </a:lnTo>
                <a:lnTo>
                  <a:pt x="57" y="4"/>
                </a:lnTo>
                <a:lnTo>
                  <a:pt x="56" y="4"/>
                </a:lnTo>
                <a:lnTo>
                  <a:pt x="54" y="8"/>
                </a:lnTo>
                <a:lnTo>
                  <a:pt x="51" y="11"/>
                </a:lnTo>
                <a:lnTo>
                  <a:pt x="49" y="11"/>
                </a:lnTo>
                <a:lnTo>
                  <a:pt x="45" y="12"/>
                </a:lnTo>
                <a:lnTo>
                  <a:pt x="39" y="19"/>
                </a:lnTo>
                <a:lnTo>
                  <a:pt x="34" y="18"/>
                </a:lnTo>
                <a:lnTo>
                  <a:pt x="27" y="18"/>
                </a:lnTo>
                <a:lnTo>
                  <a:pt x="28" y="22"/>
                </a:lnTo>
                <a:lnTo>
                  <a:pt x="30" y="23"/>
                </a:lnTo>
                <a:lnTo>
                  <a:pt x="30" y="30"/>
                </a:lnTo>
                <a:lnTo>
                  <a:pt x="30" y="38"/>
                </a:lnTo>
                <a:lnTo>
                  <a:pt x="30" y="42"/>
                </a:lnTo>
                <a:lnTo>
                  <a:pt x="30" y="46"/>
                </a:lnTo>
                <a:lnTo>
                  <a:pt x="21" y="46"/>
                </a:lnTo>
                <a:lnTo>
                  <a:pt x="23" y="54"/>
                </a:lnTo>
                <a:lnTo>
                  <a:pt x="23" y="57"/>
                </a:lnTo>
                <a:lnTo>
                  <a:pt x="15" y="56"/>
                </a:lnTo>
                <a:lnTo>
                  <a:pt x="12" y="61"/>
                </a:lnTo>
                <a:lnTo>
                  <a:pt x="11" y="64"/>
                </a:lnTo>
                <a:lnTo>
                  <a:pt x="12" y="68"/>
                </a:lnTo>
                <a:lnTo>
                  <a:pt x="8" y="72"/>
                </a:lnTo>
                <a:lnTo>
                  <a:pt x="8" y="78"/>
                </a:lnTo>
                <a:lnTo>
                  <a:pt x="6" y="80"/>
                </a:lnTo>
                <a:lnTo>
                  <a:pt x="5" y="80"/>
                </a:lnTo>
                <a:lnTo>
                  <a:pt x="4" y="84"/>
                </a:lnTo>
                <a:lnTo>
                  <a:pt x="0" y="8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9" name="Freeform 1065"/>
          <p:cNvSpPr>
            <a:spLocks/>
          </p:cNvSpPr>
          <p:nvPr/>
        </p:nvSpPr>
        <p:spPr bwMode="auto">
          <a:xfrm>
            <a:off x="5197475" y="5403851"/>
            <a:ext cx="7938" cy="44450"/>
          </a:xfrm>
          <a:custGeom>
            <a:avLst/>
            <a:gdLst>
              <a:gd name="T0" fmla="*/ 0 w 5"/>
              <a:gd name="T1" fmla="*/ 0 h 28"/>
              <a:gd name="T2" fmla="*/ 3 w 5"/>
              <a:gd name="T3" fmla="*/ 4 h 28"/>
              <a:gd name="T4" fmla="*/ 4 w 5"/>
              <a:gd name="T5" fmla="*/ 16 h 28"/>
              <a:gd name="T6" fmla="*/ 4 w 5"/>
              <a:gd name="T7" fmla="*/ 22 h 28"/>
              <a:gd name="T8" fmla="*/ 5 w 5"/>
              <a:gd name="T9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8">
                <a:moveTo>
                  <a:pt x="0" y="0"/>
                </a:moveTo>
                <a:lnTo>
                  <a:pt x="3" y="4"/>
                </a:lnTo>
                <a:lnTo>
                  <a:pt x="4" y="16"/>
                </a:lnTo>
                <a:lnTo>
                  <a:pt x="4" y="22"/>
                </a:lnTo>
                <a:lnTo>
                  <a:pt x="5" y="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0" name="Freeform 1066"/>
          <p:cNvSpPr>
            <a:spLocks/>
          </p:cNvSpPr>
          <p:nvPr/>
        </p:nvSpPr>
        <p:spPr bwMode="auto">
          <a:xfrm>
            <a:off x="5180013" y="5033963"/>
            <a:ext cx="19050" cy="53975"/>
          </a:xfrm>
          <a:custGeom>
            <a:avLst/>
            <a:gdLst>
              <a:gd name="T0" fmla="*/ 0 w 12"/>
              <a:gd name="T1" fmla="*/ 0 h 34"/>
              <a:gd name="T2" fmla="*/ 4 w 12"/>
              <a:gd name="T3" fmla="*/ 0 h 34"/>
              <a:gd name="T4" fmla="*/ 7 w 12"/>
              <a:gd name="T5" fmla="*/ 1 h 34"/>
              <a:gd name="T6" fmla="*/ 11 w 12"/>
              <a:gd name="T7" fmla="*/ 5 h 34"/>
              <a:gd name="T8" fmla="*/ 12 w 12"/>
              <a:gd name="T9" fmla="*/ 9 h 34"/>
              <a:gd name="T10" fmla="*/ 12 w 12"/>
              <a:gd name="T11" fmla="*/ 17 h 34"/>
              <a:gd name="T12" fmla="*/ 11 w 12"/>
              <a:gd name="T13" fmla="*/ 19 h 34"/>
              <a:gd name="T14" fmla="*/ 9 w 12"/>
              <a:gd name="T15" fmla="*/ 21 h 34"/>
              <a:gd name="T16" fmla="*/ 9 w 12"/>
              <a:gd name="T17" fmla="*/ 24 h 34"/>
              <a:gd name="T18" fmla="*/ 7 w 12"/>
              <a:gd name="T19" fmla="*/ 25 h 34"/>
              <a:gd name="T20" fmla="*/ 7 w 12"/>
              <a:gd name="T21" fmla="*/ 30 h 34"/>
              <a:gd name="T22" fmla="*/ 7 w 12"/>
              <a:gd name="T23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" h="34">
                <a:moveTo>
                  <a:pt x="0" y="0"/>
                </a:moveTo>
                <a:lnTo>
                  <a:pt x="4" y="0"/>
                </a:lnTo>
                <a:lnTo>
                  <a:pt x="7" y="1"/>
                </a:lnTo>
                <a:lnTo>
                  <a:pt x="11" y="5"/>
                </a:lnTo>
                <a:lnTo>
                  <a:pt x="12" y="9"/>
                </a:lnTo>
                <a:lnTo>
                  <a:pt x="12" y="17"/>
                </a:lnTo>
                <a:lnTo>
                  <a:pt x="11" y="19"/>
                </a:lnTo>
                <a:lnTo>
                  <a:pt x="9" y="21"/>
                </a:lnTo>
                <a:lnTo>
                  <a:pt x="9" y="24"/>
                </a:lnTo>
                <a:lnTo>
                  <a:pt x="7" y="25"/>
                </a:lnTo>
                <a:lnTo>
                  <a:pt x="7" y="30"/>
                </a:lnTo>
                <a:lnTo>
                  <a:pt x="7" y="3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1" name="Freeform 1067"/>
          <p:cNvSpPr>
            <a:spLocks noEditPoints="1"/>
          </p:cNvSpPr>
          <p:nvPr/>
        </p:nvSpPr>
        <p:spPr bwMode="auto">
          <a:xfrm>
            <a:off x="4132263" y="4702176"/>
            <a:ext cx="1441450" cy="1347788"/>
          </a:xfrm>
          <a:custGeom>
            <a:avLst/>
            <a:gdLst>
              <a:gd name="T0" fmla="*/ 110 w 908"/>
              <a:gd name="T1" fmla="*/ 847 h 849"/>
              <a:gd name="T2" fmla="*/ 115 w 908"/>
              <a:gd name="T3" fmla="*/ 843 h 849"/>
              <a:gd name="T4" fmla="*/ 117 w 908"/>
              <a:gd name="T5" fmla="*/ 833 h 849"/>
              <a:gd name="T6" fmla="*/ 124 w 908"/>
              <a:gd name="T7" fmla="*/ 810 h 849"/>
              <a:gd name="T8" fmla="*/ 126 w 908"/>
              <a:gd name="T9" fmla="*/ 800 h 849"/>
              <a:gd name="T10" fmla="*/ 133 w 908"/>
              <a:gd name="T11" fmla="*/ 796 h 849"/>
              <a:gd name="T12" fmla="*/ 137 w 908"/>
              <a:gd name="T13" fmla="*/ 788 h 849"/>
              <a:gd name="T14" fmla="*/ 126 w 908"/>
              <a:gd name="T15" fmla="*/ 789 h 849"/>
              <a:gd name="T16" fmla="*/ 122 w 908"/>
              <a:gd name="T17" fmla="*/ 787 h 849"/>
              <a:gd name="T18" fmla="*/ 110 w 908"/>
              <a:gd name="T19" fmla="*/ 789 h 849"/>
              <a:gd name="T20" fmla="*/ 103 w 908"/>
              <a:gd name="T21" fmla="*/ 792 h 849"/>
              <a:gd name="T22" fmla="*/ 88 w 908"/>
              <a:gd name="T23" fmla="*/ 800 h 849"/>
              <a:gd name="T24" fmla="*/ 69 w 908"/>
              <a:gd name="T25" fmla="*/ 807 h 849"/>
              <a:gd name="T26" fmla="*/ 62 w 908"/>
              <a:gd name="T27" fmla="*/ 811 h 849"/>
              <a:gd name="T28" fmla="*/ 57 w 908"/>
              <a:gd name="T29" fmla="*/ 811 h 849"/>
              <a:gd name="T30" fmla="*/ 53 w 908"/>
              <a:gd name="T31" fmla="*/ 807 h 849"/>
              <a:gd name="T32" fmla="*/ 35 w 908"/>
              <a:gd name="T33" fmla="*/ 796 h 849"/>
              <a:gd name="T34" fmla="*/ 20 w 908"/>
              <a:gd name="T35" fmla="*/ 796 h 849"/>
              <a:gd name="T36" fmla="*/ 15 w 908"/>
              <a:gd name="T37" fmla="*/ 800 h 849"/>
              <a:gd name="T38" fmla="*/ 0 w 908"/>
              <a:gd name="T39" fmla="*/ 809 h 849"/>
              <a:gd name="T40" fmla="*/ 836 w 908"/>
              <a:gd name="T41" fmla="*/ 3 h 849"/>
              <a:gd name="T42" fmla="*/ 839 w 908"/>
              <a:gd name="T43" fmla="*/ 8 h 849"/>
              <a:gd name="T44" fmla="*/ 843 w 908"/>
              <a:gd name="T45" fmla="*/ 23 h 849"/>
              <a:gd name="T46" fmla="*/ 848 w 908"/>
              <a:gd name="T47" fmla="*/ 37 h 849"/>
              <a:gd name="T48" fmla="*/ 848 w 908"/>
              <a:gd name="T49" fmla="*/ 52 h 849"/>
              <a:gd name="T50" fmla="*/ 852 w 908"/>
              <a:gd name="T51" fmla="*/ 52 h 849"/>
              <a:gd name="T52" fmla="*/ 862 w 908"/>
              <a:gd name="T53" fmla="*/ 50 h 849"/>
              <a:gd name="T54" fmla="*/ 871 w 908"/>
              <a:gd name="T55" fmla="*/ 54 h 849"/>
              <a:gd name="T56" fmla="*/ 880 w 908"/>
              <a:gd name="T57" fmla="*/ 60 h 849"/>
              <a:gd name="T58" fmla="*/ 875 w 908"/>
              <a:gd name="T59" fmla="*/ 72 h 849"/>
              <a:gd name="T60" fmla="*/ 871 w 908"/>
              <a:gd name="T61" fmla="*/ 74 h 849"/>
              <a:gd name="T62" fmla="*/ 866 w 908"/>
              <a:gd name="T63" fmla="*/ 82 h 849"/>
              <a:gd name="T64" fmla="*/ 871 w 908"/>
              <a:gd name="T65" fmla="*/ 95 h 849"/>
              <a:gd name="T66" fmla="*/ 878 w 908"/>
              <a:gd name="T67" fmla="*/ 120 h 849"/>
              <a:gd name="T68" fmla="*/ 880 w 908"/>
              <a:gd name="T69" fmla="*/ 142 h 849"/>
              <a:gd name="T70" fmla="*/ 884 w 908"/>
              <a:gd name="T71" fmla="*/ 155 h 849"/>
              <a:gd name="T72" fmla="*/ 890 w 908"/>
              <a:gd name="T73" fmla="*/ 177 h 849"/>
              <a:gd name="T74" fmla="*/ 889 w 908"/>
              <a:gd name="T75" fmla="*/ 184 h 849"/>
              <a:gd name="T76" fmla="*/ 892 w 908"/>
              <a:gd name="T77" fmla="*/ 191 h 849"/>
              <a:gd name="T78" fmla="*/ 900 w 908"/>
              <a:gd name="T79" fmla="*/ 198 h 849"/>
              <a:gd name="T80" fmla="*/ 899 w 908"/>
              <a:gd name="T81" fmla="*/ 207 h 849"/>
              <a:gd name="T82" fmla="*/ 903 w 908"/>
              <a:gd name="T83" fmla="*/ 213 h 849"/>
              <a:gd name="T84" fmla="*/ 903 w 908"/>
              <a:gd name="T85" fmla="*/ 215 h 849"/>
              <a:gd name="T86" fmla="*/ 908 w 908"/>
              <a:gd name="T87" fmla="*/ 226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08" h="849">
                <a:moveTo>
                  <a:pt x="110" y="849"/>
                </a:moveTo>
                <a:lnTo>
                  <a:pt x="110" y="847"/>
                </a:lnTo>
                <a:lnTo>
                  <a:pt x="113" y="847"/>
                </a:lnTo>
                <a:lnTo>
                  <a:pt x="115" y="843"/>
                </a:lnTo>
                <a:lnTo>
                  <a:pt x="117" y="834"/>
                </a:lnTo>
                <a:lnTo>
                  <a:pt x="117" y="833"/>
                </a:lnTo>
                <a:lnTo>
                  <a:pt x="118" y="821"/>
                </a:lnTo>
                <a:lnTo>
                  <a:pt x="124" y="810"/>
                </a:lnTo>
                <a:lnTo>
                  <a:pt x="125" y="802"/>
                </a:lnTo>
                <a:lnTo>
                  <a:pt x="126" y="800"/>
                </a:lnTo>
                <a:lnTo>
                  <a:pt x="128" y="800"/>
                </a:lnTo>
                <a:lnTo>
                  <a:pt x="133" y="796"/>
                </a:lnTo>
                <a:lnTo>
                  <a:pt x="137" y="791"/>
                </a:lnTo>
                <a:lnTo>
                  <a:pt x="137" y="788"/>
                </a:lnTo>
                <a:lnTo>
                  <a:pt x="133" y="789"/>
                </a:lnTo>
                <a:lnTo>
                  <a:pt x="126" y="789"/>
                </a:lnTo>
                <a:lnTo>
                  <a:pt x="124" y="787"/>
                </a:lnTo>
                <a:lnTo>
                  <a:pt x="122" y="787"/>
                </a:lnTo>
                <a:lnTo>
                  <a:pt x="118" y="787"/>
                </a:lnTo>
                <a:lnTo>
                  <a:pt x="110" y="789"/>
                </a:lnTo>
                <a:lnTo>
                  <a:pt x="105" y="791"/>
                </a:lnTo>
                <a:lnTo>
                  <a:pt x="103" y="792"/>
                </a:lnTo>
                <a:lnTo>
                  <a:pt x="94" y="796"/>
                </a:lnTo>
                <a:lnTo>
                  <a:pt x="88" y="800"/>
                </a:lnTo>
                <a:lnTo>
                  <a:pt x="73" y="806"/>
                </a:lnTo>
                <a:lnTo>
                  <a:pt x="69" y="807"/>
                </a:lnTo>
                <a:lnTo>
                  <a:pt x="62" y="810"/>
                </a:lnTo>
                <a:lnTo>
                  <a:pt x="62" y="811"/>
                </a:lnTo>
                <a:lnTo>
                  <a:pt x="58" y="814"/>
                </a:lnTo>
                <a:lnTo>
                  <a:pt x="57" y="811"/>
                </a:lnTo>
                <a:lnTo>
                  <a:pt x="55" y="811"/>
                </a:lnTo>
                <a:lnTo>
                  <a:pt x="53" y="807"/>
                </a:lnTo>
                <a:lnTo>
                  <a:pt x="43" y="799"/>
                </a:lnTo>
                <a:lnTo>
                  <a:pt x="35" y="796"/>
                </a:lnTo>
                <a:lnTo>
                  <a:pt x="30" y="794"/>
                </a:lnTo>
                <a:lnTo>
                  <a:pt x="20" y="796"/>
                </a:lnTo>
                <a:lnTo>
                  <a:pt x="16" y="799"/>
                </a:lnTo>
                <a:lnTo>
                  <a:pt x="15" y="800"/>
                </a:lnTo>
                <a:lnTo>
                  <a:pt x="10" y="803"/>
                </a:lnTo>
                <a:lnTo>
                  <a:pt x="0" y="809"/>
                </a:lnTo>
                <a:moveTo>
                  <a:pt x="839" y="0"/>
                </a:moveTo>
                <a:lnTo>
                  <a:pt x="836" y="3"/>
                </a:lnTo>
                <a:lnTo>
                  <a:pt x="836" y="4"/>
                </a:lnTo>
                <a:lnTo>
                  <a:pt x="839" y="8"/>
                </a:lnTo>
                <a:lnTo>
                  <a:pt x="840" y="18"/>
                </a:lnTo>
                <a:lnTo>
                  <a:pt x="843" y="23"/>
                </a:lnTo>
                <a:lnTo>
                  <a:pt x="843" y="26"/>
                </a:lnTo>
                <a:lnTo>
                  <a:pt x="848" y="37"/>
                </a:lnTo>
                <a:lnTo>
                  <a:pt x="848" y="50"/>
                </a:lnTo>
                <a:lnTo>
                  <a:pt x="848" y="52"/>
                </a:lnTo>
                <a:lnTo>
                  <a:pt x="850" y="53"/>
                </a:lnTo>
                <a:lnTo>
                  <a:pt x="852" y="52"/>
                </a:lnTo>
                <a:lnTo>
                  <a:pt x="855" y="50"/>
                </a:lnTo>
                <a:lnTo>
                  <a:pt x="862" y="50"/>
                </a:lnTo>
                <a:lnTo>
                  <a:pt x="867" y="53"/>
                </a:lnTo>
                <a:lnTo>
                  <a:pt x="871" y="54"/>
                </a:lnTo>
                <a:lnTo>
                  <a:pt x="881" y="60"/>
                </a:lnTo>
                <a:lnTo>
                  <a:pt x="880" y="60"/>
                </a:lnTo>
                <a:lnTo>
                  <a:pt x="880" y="69"/>
                </a:lnTo>
                <a:lnTo>
                  <a:pt x="875" y="72"/>
                </a:lnTo>
                <a:lnTo>
                  <a:pt x="871" y="72"/>
                </a:lnTo>
                <a:lnTo>
                  <a:pt x="871" y="74"/>
                </a:lnTo>
                <a:lnTo>
                  <a:pt x="866" y="78"/>
                </a:lnTo>
                <a:lnTo>
                  <a:pt x="866" y="82"/>
                </a:lnTo>
                <a:lnTo>
                  <a:pt x="867" y="89"/>
                </a:lnTo>
                <a:lnTo>
                  <a:pt x="871" y="95"/>
                </a:lnTo>
                <a:lnTo>
                  <a:pt x="871" y="104"/>
                </a:lnTo>
                <a:lnTo>
                  <a:pt x="878" y="120"/>
                </a:lnTo>
                <a:lnTo>
                  <a:pt x="880" y="132"/>
                </a:lnTo>
                <a:lnTo>
                  <a:pt x="880" y="142"/>
                </a:lnTo>
                <a:lnTo>
                  <a:pt x="882" y="147"/>
                </a:lnTo>
                <a:lnTo>
                  <a:pt x="884" y="155"/>
                </a:lnTo>
                <a:lnTo>
                  <a:pt x="890" y="169"/>
                </a:lnTo>
                <a:lnTo>
                  <a:pt x="890" y="177"/>
                </a:lnTo>
                <a:lnTo>
                  <a:pt x="889" y="183"/>
                </a:lnTo>
                <a:lnTo>
                  <a:pt x="889" y="184"/>
                </a:lnTo>
                <a:lnTo>
                  <a:pt x="889" y="189"/>
                </a:lnTo>
                <a:lnTo>
                  <a:pt x="892" y="191"/>
                </a:lnTo>
                <a:lnTo>
                  <a:pt x="897" y="195"/>
                </a:lnTo>
                <a:lnTo>
                  <a:pt x="900" y="198"/>
                </a:lnTo>
                <a:lnTo>
                  <a:pt x="900" y="202"/>
                </a:lnTo>
                <a:lnTo>
                  <a:pt x="899" y="207"/>
                </a:lnTo>
                <a:lnTo>
                  <a:pt x="900" y="210"/>
                </a:lnTo>
                <a:lnTo>
                  <a:pt x="903" y="213"/>
                </a:lnTo>
                <a:lnTo>
                  <a:pt x="903" y="214"/>
                </a:lnTo>
                <a:lnTo>
                  <a:pt x="903" y="215"/>
                </a:lnTo>
                <a:lnTo>
                  <a:pt x="904" y="218"/>
                </a:lnTo>
                <a:lnTo>
                  <a:pt x="908" y="2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2" name="Line 1068"/>
          <p:cNvSpPr>
            <a:spLocks noChangeShapeType="1"/>
          </p:cNvSpPr>
          <p:nvPr/>
        </p:nvSpPr>
        <p:spPr bwMode="auto">
          <a:xfrm>
            <a:off x="4579938" y="5030788"/>
            <a:ext cx="1588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3" name="Freeform 1069"/>
          <p:cNvSpPr>
            <a:spLocks/>
          </p:cNvSpPr>
          <p:nvPr/>
        </p:nvSpPr>
        <p:spPr bwMode="auto">
          <a:xfrm>
            <a:off x="6256338" y="2189163"/>
            <a:ext cx="25400" cy="174625"/>
          </a:xfrm>
          <a:custGeom>
            <a:avLst/>
            <a:gdLst>
              <a:gd name="T0" fmla="*/ 0 w 16"/>
              <a:gd name="T1" fmla="*/ 0 h 110"/>
              <a:gd name="T2" fmla="*/ 4 w 16"/>
              <a:gd name="T3" fmla="*/ 9 h 110"/>
              <a:gd name="T4" fmla="*/ 7 w 16"/>
              <a:gd name="T5" fmla="*/ 15 h 110"/>
              <a:gd name="T6" fmla="*/ 10 w 16"/>
              <a:gd name="T7" fmla="*/ 17 h 110"/>
              <a:gd name="T8" fmla="*/ 11 w 16"/>
              <a:gd name="T9" fmla="*/ 20 h 110"/>
              <a:gd name="T10" fmla="*/ 14 w 16"/>
              <a:gd name="T11" fmla="*/ 22 h 110"/>
              <a:gd name="T12" fmla="*/ 15 w 16"/>
              <a:gd name="T13" fmla="*/ 26 h 110"/>
              <a:gd name="T14" fmla="*/ 16 w 16"/>
              <a:gd name="T15" fmla="*/ 26 h 110"/>
              <a:gd name="T16" fmla="*/ 16 w 16"/>
              <a:gd name="T17" fmla="*/ 28 h 110"/>
              <a:gd name="T18" fmla="*/ 15 w 16"/>
              <a:gd name="T19" fmla="*/ 32 h 110"/>
              <a:gd name="T20" fmla="*/ 12 w 16"/>
              <a:gd name="T21" fmla="*/ 38 h 110"/>
              <a:gd name="T22" fmla="*/ 7 w 16"/>
              <a:gd name="T23" fmla="*/ 41 h 110"/>
              <a:gd name="T24" fmla="*/ 5 w 16"/>
              <a:gd name="T25" fmla="*/ 43 h 110"/>
              <a:gd name="T26" fmla="*/ 5 w 16"/>
              <a:gd name="T27" fmla="*/ 49 h 110"/>
              <a:gd name="T28" fmla="*/ 3 w 16"/>
              <a:gd name="T29" fmla="*/ 52 h 110"/>
              <a:gd name="T30" fmla="*/ 0 w 16"/>
              <a:gd name="T31" fmla="*/ 57 h 110"/>
              <a:gd name="T32" fmla="*/ 1 w 16"/>
              <a:gd name="T33" fmla="*/ 58 h 110"/>
              <a:gd name="T34" fmla="*/ 5 w 16"/>
              <a:gd name="T35" fmla="*/ 62 h 110"/>
              <a:gd name="T36" fmla="*/ 7 w 16"/>
              <a:gd name="T37" fmla="*/ 65 h 110"/>
              <a:gd name="T38" fmla="*/ 14 w 16"/>
              <a:gd name="T39" fmla="*/ 67 h 110"/>
              <a:gd name="T40" fmla="*/ 15 w 16"/>
              <a:gd name="T41" fmla="*/ 67 h 110"/>
              <a:gd name="T42" fmla="*/ 16 w 16"/>
              <a:gd name="T43" fmla="*/ 69 h 110"/>
              <a:gd name="T44" fmla="*/ 15 w 16"/>
              <a:gd name="T45" fmla="*/ 76 h 110"/>
              <a:gd name="T46" fmla="*/ 14 w 16"/>
              <a:gd name="T47" fmla="*/ 80 h 110"/>
              <a:gd name="T48" fmla="*/ 10 w 16"/>
              <a:gd name="T49" fmla="*/ 84 h 110"/>
              <a:gd name="T50" fmla="*/ 7 w 16"/>
              <a:gd name="T51" fmla="*/ 84 h 110"/>
              <a:gd name="T52" fmla="*/ 5 w 16"/>
              <a:gd name="T53" fmla="*/ 87 h 110"/>
              <a:gd name="T54" fmla="*/ 7 w 16"/>
              <a:gd name="T55" fmla="*/ 91 h 110"/>
              <a:gd name="T56" fmla="*/ 10 w 16"/>
              <a:gd name="T57" fmla="*/ 92 h 110"/>
              <a:gd name="T58" fmla="*/ 10 w 16"/>
              <a:gd name="T59" fmla="*/ 94 h 110"/>
              <a:gd name="T60" fmla="*/ 7 w 16"/>
              <a:gd name="T61" fmla="*/ 95 h 110"/>
              <a:gd name="T62" fmla="*/ 7 w 16"/>
              <a:gd name="T63" fmla="*/ 97 h 110"/>
              <a:gd name="T64" fmla="*/ 4 w 16"/>
              <a:gd name="T65" fmla="*/ 98 h 110"/>
              <a:gd name="T66" fmla="*/ 4 w 16"/>
              <a:gd name="T67" fmla="*/ 102 h 110"/>
              <a:gd name="T68" fmla="*/ 0 w 16"/>
              <a:gd name="T69" fmla="*/ 109 h 110"/>
              <a:gd name="T70" fmla="*/ 0 w 16"/>
              <a:gd name="T71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6" h="110">
                <a:moveTo>
                  <a:pt x="0" y="0"/>
                </a:moveTo>
                <a:lnTo>
                  <a:pt x="4" y="9"/>
                </a:lnTo>
                <a:lnTo>
                  <a:pt x="7" y="15"/>
                </a:lnTo>
                <a:lnTo>
                  <a:pt x="10" y="17"/>
                </a:lnTo>
                <a:lnTo>
                  <a:pt x="11" y="20"/>
                </a:lnTo>
                <a:lnTo>
                  <a:pt x="14" y="22"/>
                </a:lnTo>
                <a:lnTo>
                  <a:pt x="15" y="26"/>
                </a:lnTo>
                <a:lnTo>
                  <a:pt x="16" y="26"/>
                </a:lnTo>
                <a:lnTo>
                  <a:pt x="16" y="28"/>
                </a:lnTo>
                <a:lnTo>
                  <a:pt x="15" y="32"/>
                </a:lnTo>
                <a:lnTo>
                  <a:pt x="12" y="38"/>
                </a:lnTo>
                <a:lnTo>
                  <a:pt x="7" y="41"/>
                </a:lnTo>
                <a:lnTo>
                  <a:pt x="5" y="43"/>
                </a:lnTo>
                <a:lnTo>
                  <a:pt x="5" y="49"/>
                </a:lnTo>
                <a:lnTo>
                  <a:pt x="3" y="52"/>
                </a:lnTo>
                <a:lnTo>
                  <a:pt x="0" y="57"/>
                </a:lnTo>
                <a:lnTo>
                  <a:pt x="1" y="58"/>
                </a:lnTo>
                <a:lnTo>
                  <a:pt x="5" y="62"/>
                </a:lnTo>
                <a:lnTo>
                  <a:pt x="7" y="65"/>
                </a:lnTo>
                <a:lnTo>
                  <a:pt x="14" y="67"/>
                </a:lnTo>
                <a:lnTo>
                  <a:pt x="15" y="67"/>
                </a:lnTo>
                <a:lnTo>
                  <a:pt x="16" y="69"/>
                </a:lnTo>
                <a:lnTo>
                  <a:pt x="15" y="76"/>
                </a:lnTo>
                <a:lnTo>
                  <a:pt x="14" y="80"/>
                </a:lnTo>
                <a:lnTo>
                  <a:pt x="10" y="84"/>
                </a:lnTo>
                <a:lnTo>
                  <a:pt x="7" y="84"/>
                </a:lnTo>
                <a:lnTo>
                  <a:pt x="5" y="87"/>
                </a:lnTo>
                <a:lnTo>
                  <a:pt x="7" y="91"/>
                </a:lnTo>
                <a:lnTo>
                  <a:pt x="10" y="92"/>
                </a:lnTo>
                <a:lnTo>
                  <a:pt x="10" y="94"/>
                </a:lnTo>
                <a:lnTo>
                  <a:pt x="7" y="95"/>
                </a:lnTo>
                <a:lnTo>
                  <a:pt x="7" y="97"/>
                </a:lnTo>
                <a:lnTo>
                  <a:pt x="4" y="98"/>
                </a:lnTo>
                <a:lnTo>
                  <a:pt x="4" y="102"/>
                </a:lnTo>
                <a:lnTo>
                  <a:pt x="0" y="109"/>
                </a:lnTo>
                <a:lnTo>
                  <a:pt x="0" y="1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4" name="Freeform 1070"/>
          <p:cNvSpPr>
            <a:spLocks/>
          </p:cNvSpPr>
          <p:nvPr/>
        </p:nvSpPr>
        <p:spPr bwMode="auto">
          <a:xfrm>
            <a:off x="4762500" y="5754688"/>
            <a:ext cx="190500" cy="146050"/>
          </a:xfrm>
          <a:custGeom>
            <a:avLst/>
            <a:gdLst>
              <a:gd name="T0" fmla="*/ 0 w 120"/>
              <a:gd name="T1" fmla="*/ 0 h 92"/>
              <a:gd name="T2" fmla="*/ 4 w 120"/>
              <a:gd name="T3" fmla="*/ 1 h 92"/>
              <a:gd name="T4" fmla="*/ 8 w 120"/>
              <a:gd name="T5" fmla="*/ 6 h 92"/>
              <a:gd name="T6" fmla="*/ 16 w 120"/>
              <a:gd name="T7" fmla="*/ 13 h 92"/>
              <a:gd name="T8" fmla="*/ 23 w 120"/>
              <a:gd name="T9" fmla="*/ 15 h 92"/>
              <a:gd name="T10" fmla="*/ 25 w 120"/>
              <a:gd name="T11" fmla="*/ 15 h 92"/>
              <a:gd name="T12" fmla="*/ 30 w 120"/>
              <a:gd name="T13" fmla="*/ 16 h 92"/>
              <a:gd name="T14" fmla="*/ 30 w 120"/>
              <a:gd name="T15" fmla="*/ 17 h 92"/>
              <a:gd name="T16" fmla="*/ 34 w 120"/>
              <a:gd name="T17" fmla="*/ 23 h 92"/>
              <a:gd name="T18" fmla="*/ 35 w 120"/>
              <a:gd name="T19" fmla="*/ 24 h 92"/>
              <a:gd name="T20" fmla="*/ 36 w 120"/>
              <a:gd name="T21" fmla="*/ 24 h 92"/>
              <a:gd name="T22" fmla="*/ 40 w 120"/>
              <a:gd name="T23" fmla="*/ 24 h 92"/>
              <a:gd name="T24" fmla="*/ 49 w 120"/>
              <a:gd name="T25" fmla="*/ 21 h 92"/>
              <a:gd name="T26" fmla="*/ 54 w 120"/>
              <a:gd name="T27" fmla="*/ 21 h 92"/>
              <a:gd name="T28" fmla="*/ 61 w 120"/>
              <a:gd name="T29" fmla="*/ 24 h 92"/>
              <a:gd name="T30" fmla="*/ 65 w 120"/>
              <a:gd name="T31" fmla="*/ 27 h 92"/>
              <a:gd name="T32" fmla="*/ 65 w 120"/>
              <a:gd name="T33" fmla="*/ 30 h 92"/>
              <a:gd name="T34" fmla="*/ 66 w 120"/>
              <a:gd name="T35" fmla="*/ 31 h 92"/>
              <a:gd name="T36" fmla="*/ 68 w 120"/>
              <a:gd name="T37" fmla="*/ 34 h 92"/>
              <a:gd name="T38" fmla="*/ 68 w 120"/>
              <a:gd name="T39" fmla="*/ 36 h 92"/>
              <a:gd name="T40" fmla="*/ 69 w 120"/>
              <a:gd name="T41" fmla="*/ 38 h 92"/>
              <a:gd name="T42" fmla="*/ 70 w 120"/>
              <a:gd name="T43" fmla="*/ 41 h 92"/>
              <a:gd name="T44" fmla="*/ 73 w 120"/>
              <a:gd name="T45" fmla="*/ 49 h 92"/>
              <a:gd name="T46" fmla="*/ 75 w 120"/>
              <a:gd name="T47" fmla="*/ 50 h 92"/>
              <a:gd name="T48" fmla="*/ 76 w 120"/>
              <a:gd name="T49" fmla="*/ 57 h 92"/>
              <a:gd name="T50" fmla="*/ 76 w 120"/>
              <a:gd name="T51" fmla="*/ 60 h 92"/>
              <a:gd name="T52" fmla="*/ 77 w 120"/>
              <a:gd name="T53" fmla="*/ 60 h 92"/>
              <a:gd name="T54" fmla="*/ 79 w 120"/>
              <a:gd name="T55" fmla="*/ 64 h 92"/>
              <a:gd name="T56" fmla="*/ 81 w 120"/>
              <a:gd name="T57" fmla="*/ 66 h 92"/>
              <a:gd name="T58" fmla="*/ 88 w 120"/>
              <a:gd name="T59" fmla="*/ 68 h 92"/>
              <a:gd name="T60" fmla="*/ 90 w 120"/>
              <a:gd name="T61" fmla="*/ 69 h 92"/>
              <a:gd name="T62" fmla="*/ 91 w 120"/>
              <a:gd name="T63" fmla="*/ 73 h 92"/>
              <a:gd name="T64" fmla="*/ 91 w 120"/>
              <a:gd name="T65" fmla="*/ 75 h 92"/>
              <a:gd name="T66" fmla="*/ 94 w 120"/>
              <a:gd name="T67" fmla="*/ 77 h 92"/>
              <a:gd name="T68" fmla="*/ 95 w 120"/>
              <a:gd name="T69" fmla="*/ 79 h 92"/>
              <a:gd name="T70" fmla="*/ 101 w 120"/>
              <a:gd name="T71" fmla="*/ 87 h 92"/>
              <a:gd name="T72" fmla="*/ 106 w 120"/>
              <a:gd name="T73" fmla="*/ 90 h 92"/>
              <a:gd name="T74" fmla="*/ 107 w 120"/>
              <a:gd name="T75" fmla="*/ 90 h 92"/>
              <a:gd name="T76" fmla="*/ 109 w 120"/>
              <a:gd name="T77" fmla="*/ 91 h 92"/>
              <a:gd name="T78" fmla="*/ 116 w 120"/>
              <a:gd name="T79" fmla="*/ 90 h 92"/>
              <a:gd name="T80" fmla="*/ 118 w 120"/>
              <a:gd name="T81" fmla="*/ 92 h 92"/>
              <a:gd name="T82" fmla="*/ 120 w 120"/>
              <a:gd name="T83" fmla="*/ 88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0" h="92">
                <a:moveTo>
                  <a:pt x="0" y="0"/>
                </a:moveTo>
                <a:lnTo>
                  <a:pt x="4" y="1"/>
                </a:lnTo>
                <a:lnTo>
                  <a:pt x="8" y="6"/>
                </a:lnTo>
                <a:lnTo>
                  <a:pt x="16" y="13"/>
                </a:lnTo>
                <a:lnTo>
                  <a:pt x="23" y="15"/>
                </a:lnTo>
                <a:lnTo>
                  <a:pt x="25" y="15"/>
                </a:lnTo>
                <a:lnTo>
                  <a:pt x="30" y="16"/>
                </a:lnTo>
                <a:lnTo>
                  <a:pt x="30" y="17"/>
                </a:lnTo>
                <a:lnTo>
                  <a:pt x="34" y="23"/>
                </a:lnTo>
                <a:lnTo>
                  <a:pt x="35" y="24"/>
                </a:lnTo>
                <a:lnTo>
                  <a:pt x="36" y="24"/>
                </a:lnTo>
                <a:lnTo>
                  <a:pt x="40" y="24"/>
                </a:lnTo>
                <a:lnTo>
                  <a:pt x="49" y="21"/>
                </a:lnTo>
                <a:lnTo>
                  <a:pt x="54" y="21"/>
                </a:lnTo>
                <a:lnTo>
                  <a:pt x="61" y="24"/>
                </a:lnTo>
                <a:lnTo>
                  <a:pt x="65" y="27"/>
                </a:lnTo>
                <a:lnTo>
                  <a:pt x="65" y="30"/>
                </a:lnTo>
                <a:lnTo>
                  <a:pt x="66" y="31"/>
                </a:lnTo>
                <a:lnTo>
                  <a:pt x="68" y="34"/>
                </a:lnTo>
                <a:lnTo>
                  <a:pt x="68" y="36"/>
                </a:lnTo>
                <a:lnTo>
                  <a:pt x="69" y="38"/>
                </a:lnTo>
                <a:lnTo>
                  <a:pt x="70" y="41"/>
                </a:lnTo>
                <a:lnTo>
                  <a:pt x="73" y="49"/>
                </a:lnTo>
                <a:lnTo>
                  <a:pt x="75" y="50"/>
                </a:lnTo>
                <a:lnTo>
                  <a:pt x="76" y="57"/>
                </a:lnTo>
                <a:lnTo>
                  <a:pt x="76" y="60"/>
                </a:lnTo>
                <a:lnTo>
                  <a:pt x="77" y="60"/>
                </a:lnTo>
                <a:lnTo>
                  <a:pt x="79" y="64"/>
                </a:lnTo>
                <a:lnTo>
                  <a:pt x="81" y="66"/>
                </a:lnTo>
                <a:lnTo>
                  <a:pt x="88" y="68"/>
                </a:lnTo>
                <a:lnTo>
                  <a:pt x="90" y="69"/>
                </a:lnTo>
                <a:lnTo>
                  <a:pt x="91" y="73"/>
                </a:lnTo>
                <a:lnTo>
                  <a:pt x="91" y="75"/>
                </a:lnTo>
                <a:lnTo>
                  <a:pt x="94" y="77"/>
                </a:lnTo>
                <a:lnTo>
                  <a:pt x="95" y="79"/>
                </a:lnTo>
                <a:lnTo>
                  <a:pt x="101" y="87"/>
                </a:lnTo>
                <a:lnTo>
                  <a:pt x="106" y="90"/>
                </a:lnTo>
                <a:lnTo>
                  <a:pt x="107" y="90"/>
                </a:lnTo>
                <a:lnTo>
                  <a:pt x="109" y="91"/>
                </a:lnTo>
                <a:lnTo>
                  <a:pt x="116" y="90"/>
                </a:lnTo>
                <a:lnTo>
                  <a:pt x="118" y="92"/>
                </a:lnTo>
                <a:lnTo>
                  <a:pt x="12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5" name="Line 1071"/>
          <p:cNvSpPr>
            <a:spLocks noChangeShapeType="1"/>
          </p:cNvSpPr>
          <p:nvPr/>
        </p:nvSpPr>
        <p:spPr bwMode="auto">
          <a:xfrm>
            <a:off x="5257800" y="5734051"/>
            <a:ext cx="7938" cy="3175"/>
          </a:xfrm>
          <a:prstGeom prst="line">
            <a:avLst/>
          </a:pr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6" name="Freeform 1072"/>
          <p:cNvSpPr>
            <a:spLocks noEditPoints="1"/>
          </p:cNvSpPr>
          <p:nvPr/>
        </p:nvSpPr>
        <p:spPr bwMode="auto">
          <a:xfrm>
            <a:off x="5056188" y="4625976"/>
            <a:ext cx="196850" cy="53975"/>
          </a:xfrm>
          <a:custGeom>
            <a:avLst/>
            <a:gdLst>
              <a:gd name="T0" fmla="*/ 124 w 124"/>
              <a:gd name="T1" fmla="*/ 34 h 34"/>
              <a:gd name="T2" fmla="*/ 120 w 124"/>
              <a:gd name="T3" fmla="*/ 34 h 34"/>
              <a:gd name="T4" fmla="*/ 119 w 124"/>
              <a:gd name="T5" fmla="*/ 33 h 34"/>
              <a:gd name="T6" fmla="*/ 117 w 124"/>
              <a:gd name="T7" fmla="*/ 25 h 34"/>
              <a:gd name="T8" fmla="*/ 116 w 124"/>
              <a:gd name="T9" fmla="*/ 22 h 34"/>
              <a:gd name="T10" fmla="*/ 112 w 124"/>
              <a:gd name="T11" fmla="*/ 18 h 34"/>
              <a:gd name="T12" fmla="*/ 109 w 124"/>
              <a:gd name="T13" fmla="*/ 15 h 34"/>
              <a:gd name="T14" fmla="*/ 98 w 124"/>
              <a:gd name="T15" fmla="*/ 12 h 34"/>
              <a:gd name="T16" fmla="*/ 97 w 124"/>
              <a:gd name="T17" fmla="*/ 12 h 34"/>
              <a:gd name="T18" fmla="*/ 87 w 124"/>
              <a:gd name="T19" fmla="*/ 12 h 34"/>
              <a:gd name="T20" fmla="*/ 85 w 124"/>
              <a:gd name="T21" fmla="*/ 14 h 34"/>
              <a:gd name="T22" fmla="*/ 75 w 124"/>
              <a:gd name="T23" fmla="*/ 19 h 34"/>
              <a:gd name="T24" fmla="*/ 71 w 124"/>
              <a:gd name="T25" fmla="*/ 25 h 34"/>
              <a:gd name="T26" fmla="*/ 67 w 124"/>
              <a:gd name="T27" fmla="*/ 26 h 34"/>
              <a:gd name="T28" fmla="*/ 64 w 124"/>
              <a:gd name="T29" fmla="*/ 30 h 34"/>
              <a:gd name="T30" fmla="*/ 60 w 124"/>
              <a:gd name="T31" fmla="*/ 30 h 34"/>
              <a:gd name="T32" fmla="*/ 57 w 124"/>
              <a:gd name="T33" fmla="*/ 30 h 34"/>
              <a:gd name="T34" fmla="*/ 55 w 124"/>
              <a:gd name="T35" fmla="*/ 27 h 34"/>
              <a:gd name="T36" fmla="*/ 49 w 124"/>
              <a:gd name="T37" fmla="*/ 26 h 34"/>
              <a:gd name="T38" fmla="*/ 0 w 124"/>
              <a:gd name="T39" fmla="*/ 0 h 34"/>
              <a:gd name="T40" fmla="*/ 3 w 124"/>
              <a:gd name="T41" fmla="*/ 0 h 34"/>
              <a:gd name="T42" fmla="*/ 8 w 124"/>
              <a:gd name="T43" fmla="*/ 4 h 34"/>
              <a:gd name="T44" fmla="*/ 11 w 124"/>
              <a:gd name="T45" fmla="*/ 6 h 34"/>
              <a:gd name="T46" fmla="*/ 15 w 124"/>
              <a:gd name="T47" fmla="*/ 8 h 34"/>
              <a:gd name="T48" fmla="*/ 19 w 124"/>
              <a:gd name="T49" fmla="*/ 10 h 34"/>
              <a:gd name="T50" fmla="*/ 21 w 124"/>
              <a:gd name="T51" fmla="*/ 10 h 34"/>
              <a:gd name="T52" fmla="*/ 22 w 124"/>
              <a:gd name="T53" fmla="*/ 8 h 34"/>
              <a:gd name="T54" fmla="*/ 26 w 124"/>
              <a:gd name="T55" fmla="*/ 8 h 34"/>
              <a:gd name="T56" fmla="*/ 29 w 124"/>
              <a:gd name="T57" fmla="*/ 15 h 34"/>
              <a:gd name="T58" fmla="*/ 33 w 124"/>
              <a:gd name="T59" fmla="*/ 21 h 34"/>
              <a:gd name="T60" fmla="*/ 46 w 124"/>
              <a:gd name="T61" fmla="*/ 26 h 34"/>
              <a:gd name="T62" fmla="*/ 49 w 124"/>
              <a:gd name="T63" fmla="*/ 26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4" h="34">
                <a:moveTo>
                  <a:pt x="124" y="34"/>
                </a:moveTo>
                <a:lnTo>
                  <a:pt x="120" y="34"/>
                </a:lnTo>
                <a:lnTo>
                  <a:pt x="119" y="33"/>
                </a:lnTo>
                <a:lnTo>
                  <a:pt x="117" y="25"/>
                </a:lnTo>
                <a:lnTo>
                  <a:pt x="116" y="22"/>
                </a:lnTo>
                <a:lnTo>
                  <a:pt x="112" y="18"/>
                </a:lnTo>
                <a:lnTo>
                  <a:pt x="109" y="15"/>
                </a:lnTo>
                <a:lnTo>
                  <a:pt x="98" y="12"/>
                </a:lnTo>
                <a:lnTo>
                  <a:pt x="97" y="12"/>
                </a:lnTo>
                <a:lnTo>
                  <a:pt x="87" y="12"/>
                </a:lnTo>
                <a:lnTo>
                  <a:pt x="85" y="14"/>
                </a:lnTo>
                <a:lnTo>
                  <a:pt x="75" y="19"/>
                </a:lnTo>
                <a:lnTo>
                  <a:pt x="71" y="25"/>
                </a:lnTo>
                <a:lnTo>
                  <a:pt x="67" y="26"/>
                </a:lnTo>
                <a:lnTo>
                  <a:pt x="64" y="30"/>
                </a:lnTo>
                <a:lnTo>
                  <a:pt x="60" y="30"/>
                </a:lnTo>
                <a:lnTo>
                  <a:pt x="57" y="30"/>
                </a:lnTo>
                <a:lnTo>
                  <a:pt x="55" y="27"/>
                </a:lnTo>
                <a:lnTo>
                  <a:pt x="49" y="26"/>
                </a:lnTo>
                <a:moveTo>
                  <a:pt x="0" y="0"/>
                </a:moveTo>
                <a:lnTo>
                  <a:pt x="3" y="0"/>
                </a:lnTo>
                <a:lnTo>
                  <a:pt x="8" y="4"/>
                </a:lnTo>
                <a:lnTo>
                  <a:pt x="11" y="6"/>
                </a:lnTo>
                <a:lnTo>
                  <a:pt x="15" y="8"/>
                </a:lnTo>
                <a:lnTo>
                  <a:pt x="19" y="10"/>
                </a:lnTo>
                <a:lnTo>
                  <a:pt x="21" y="10"/>
                </a:lnTo>
                <a:lnTo>
                  <a:pt x="22" y="8"/>
                </a:lnTo>
                <a:lnTo>
                  <a:pt x="26" y="8"/>
                </a:lnTo>
                <a:lnTo>
                  <a:pt x="29" y="15"/>
                </a:lnTo>
                <a:lnTo>
                  <a:pt x="33" y="21"/>
                </a:lnTo>
                <a:lnTo>
                  <a:pt x="46" y="26"/>
                </a:lnTo>
                <a:lnTo>
                  <a:pt x="49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7" name="Freeform 1073"/>
          <p:cNvSpPr>
            <a:spLocks/>
          </p:cNvSpPr>
          <p:nvPr/>
        </p:nvSpPr>
        <p:spPr bwMode="auto">
          <a:xfrm>
            <a:off x="4443413" y="4857751"/>
            <a:ext cx="17463" cy="22225"/>
          </a:xfrm>
          <a:custGeom>
            <a:avLst/>
            <a:gdLst>
              <a:gd name="T0" fmla="*/ 0 w 11"/>
              <a:gd name="T1" fmla="*/ 0 h 14"/>
              <a:gd name="T2" fmla="*/ 1 w 11"/>
              <a:gd name="T3" fmla="*/ 0 h 14"/>
              <a:gd name="T4" fmla="*/ 4 w 11"/>
              <a:gd name="T5" fmla="*/ 3 h 14"/>
              <a:gd name="T6" fmla="*/ 4 w 11"/>
              <a:gd name="T7" fmla="*/ 6 h 14"/>
              <a:gd name="T8" fmla="*/ 5 w 11"/>
              <a:gd name="T9" fmla="*/ 7 h 14"/>
              <a:gd name="T10" fmla="*/ 5 w 11"/>
              <a:gd name="T11" fmla="*/ 8 h 14"/>
              <a:gd name="T12" fmla="*/ 7 w 11"/>
              <a:gd name="T13" fmla="*/ 8 h 14"/>
              <a:gd name="T14" fmla="*/ 8 w 11"/>
              <a:gd name="T15" fmla="*/ 10 h 14"/>
              <a:gd name="T16" fmla="*/ 10 w 11"/>
              <a:gd name="T17" fmla="*/ 10 h 14"/>
              <a:gd name="T18" fmla="*/ 11 w 11"/>
              <a:gd name="T19" fmla="*/ 11 h 14"/>
              <a:gd name="T20" fmla="*/ 11 w 11"/>
              <a:gd name="T21" fmla="*/ 14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14">
                <a:moveTo>
                  <a:pt x="0" y="0"/>
                </a:moveTo>
                <a:lnTo>
                  <a:pt x="1" y="0"/>
                </a:lnTo>
                <a:lnTo>
                  <a:pt x="4" y="3"/>
                </a:lnTo>
                <a:lnTo>
                  <a:pt x="4" y="6"/>
                </a:lnTo>
                <a:lnTo>
                  <a:pt x="5" y="7"/>
                </a:lnTo>
                <a:lnTo>
                  <a:pt x="5" y="8"/>
                </a:lnTo>
                <a:lnTo>
                  <a:pt x="7" y="8"/>
                </a:lnTo>
                <a:lnTo>
                  <a:pt x="8" y="10"/>
                </a:lnTo>
                <a:lnTo>
                  <a:pt x="10" y="10"/>
                </a:lnTo>
                <a:lnTo>
                  <a:pt x="11" y="11"/>
                </a:lnTo>
                <a:lnTo>
                  <a:pt x="11" y="1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8" name="Freeform 1074"/>
          <p:cNvSpPr>
            <a:spLocks/>
          </p:cNvSpPr>
          <p:nvPr/>
        </p:nvSpPr>
        <p:spPr bwMode="auto">
          <a:xfrm>
            <a:off x="4205288" y="5308601"/>
            <a:ext cx="71438" cy="17463"/>
          </a:xfrm>
          <a:custGeom>
            <a:avLst/>
            <a:gdLst>
              <a:gd name="T0" fmla="*/ 0 w 45"/>
              <a:gd name="T1" fmla="*/ 1 h 11"/>
              <a:gd name="T2" fmla="*/ 3 w 45"/>
              <a:gd name="T3" fmla="*/ 2 h 11"/>
              <a:gd name="T4" fmla="*/ 8 w 45"/>
              <a:gd name="T5" fmla="*/ 2 h 11"/>
              <a:gd name="T6" fmla="*/ 11 w 45"/>
              <a:gd name="T7" fmla="*/ 2 h 11"/>
              <a:gd name="T8" fmla="*/ 12 w 45"/>
              <a:gd name="T9" fmla="*/ 2 h 11"/>
              <a:gd name="T10" fmla="*/ 16 w 45"/>
              <a:gd name="T11" fmla="*/ 1 h 11"/>
              <a:gd name="T12" fmla="*/ 16 w 45"/>
              <a:gd name="T13" fmla="*/ 0 h 11"/>
              <a:gd name="T14" fmla="*/ 18 w 45"/>
              <a:gd name="T15" fmla="*/ 0 h 11"/>
              <a:gd name="T16" fmla="*/ 22 w 45"/>
              <a:gd name="T17" fmla="*/ 1 h 11"/>
              <a:gd name="T18" fmla="*/ 26 w 45"/>
              <a:gd name="T19" fmla="*/ 7 h 11"/>
              <a:gd name="T20" fmla="*/ 30 w 45"/>
              <a:gd name="T21" fmla="*/ 8 h 11"/>
              <a:gd name="T22" fmla="*/ 34 w 45"/>
              <a:gd name="T23" fmla="*/ 9 h 11"/>
              <a:gd name="T24" fmla="*/ 35 w 45"/>
              <a:gd name="T25" fmla="*/ 11 h 11"/>
              <a:gd name="T26" fmla="*/ 45 w 45"/>
              <a:gd name="T27" fmla="*/ 9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" h="11">
                <a:moveTo>
                  <a:pt x="0" y="1"/>
                </a:moveTo>
                <a:lnTo>
                  <a:pt x="3" y="2"/>
                </a:lnTo>
                <a:lnTo>
                  <a:pt x="8" y="2"/>
                </a:lnTo>
                <a:lnTo>
                  <a:pt x="11" y="2"/>
                </a:lnTo>
                <a:lnTo>
                  <a:pt x="12" y="2"/>
                </a:lnTo>
                <a:lnTo>
                  <a:pt x="16" y="1"/>
                </a:lnTo>
                <a:lnTo>
                  <a:pt x="16" y="0"/>
                </a:lnTo>
                <a:lnTo>
                  <a:pt x="18" y="0"/>
                </a:lnTo>
                <a:lnTo>
                  <a:pt x="22" y="1"/>
                </a:lnTo>
                <a:lnTo>
                  <a:pt x="26" y="7"/>
                </a:lnTo>
                <a:lnTo>
                  <a:pt x="30" y="8"/>
                </a:lnTo>
                <a:lnTo>
                  <a:pt x="34" y="9"/>
                </a:lnTo>
                <a:lnTo>
                  <a:pt x="35" y="11"/>
                </a:lnTo>
                <a:lnTo>
                  <a:pt x="45" y="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9" name="Freeform 1075"/>
          <p:cNvSpPr>
            <a:spLocks/>
          </p:cNvSpPr>
          <p:nvPr/>
        </p:nvSpPr>
        <p:spPr bwMode="auto">
          <a:xfrm>
            <a:off x="4632325" y="5070476"/>
            <a:ext cx="53975" cy="11113"/>
          </a:xfrm>
          <a:custGeom>
            <a:avLst/>
            <a:gdLst>
              <a:gd name="T0" fmla="*/ 0 w 34"/>
              <a:gd name="T1" fmla="*/ 5 h 7"/>
              <a:gd name="T2" fmla="*/ 2 w 34"/>
              <a:gd name="T3" fmla="*/ 5 h 7"/>
              <a:gd name="T4" fmla="*/ 8 w 34"/>
              <a:gd name="T5" fmla="*/ 7 h 7"/>
              <a:gd name="T6" fmla="*/ 13 w 34"/>
              <a:gd name="T7" fmla="*/ 5 h 7"/>
              <a:gd name="T8" fmla="*/ 16 w 34"/>
              <a:gd name="T9" fmla="*/ 2 h 7"/>
              <a:gd name="T10" fmla="*/ 19 w 34"/>
              <a:gd name="T11" fmla="*/ 1 h 7"/>
              <a:gd name="T12" fmla="*/ 22 w 34"/>
              <a:gd name="T13" fmla="*/ 0 h 7"/>
              <a:gd name="T14" fmla="*/ 28 w 34"/>
              <a:gd name="T15" fmla="*/ 1 h 7"/>
              <a:gd name="T16" fmla="*/ 28 w 34"/>
              <a:gd name="T17" fmla="*/ 2 h 7"/>
              <a:gd name="T18" fmla="*/ 30 w 34"/>
              <a:gd name="T19" fmla="*/ 2 h 7"/>
              <a:gd name="T20" fmla="*/ 34 w 34"/>
              <a:gd name="T21" fmla="*/ 2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7">
                <a:moveTo>
                  <a:pt x="0" y="5"/>
                </a:moveTo>
                <a:lnTo>
                  <a:pt x="2" y="5"/>
                </a:lnTo>
                <a:lnTo>
                  <a:pt x="8" y="7"/>
                </a:lnTo>
                <a:lnTo>
                  <a:pt x="13" y="5"/>
                </a:lnTo>
                <a:lnTo>
                  <a:pt x="16" y="2"/>
                </a:lnTo>
                <a:lnTo>
                  <a:pt x="19" y="1"/>
                </a:lnTo>
                <a:lnTo>
                  <a:pt x="22" y="0"/>
                </a:lnTo>
                <a:lnTo>
                  <a:pt x="28" y="1"/>
                </a:lnTo>
                <a:lnTo>
                  <a:pt x="28" y="2"/>
                </a:lnTo>
                <a:lnTo>
                  <a:pt x="30" y="2"/>
                </a:lnTo>
                <a:lnTo>
                  <a:pt x="34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0" name="Freeform 1076"/>
          <p:cNvSpPr>
            <a:spLocks/>
          </p:cNvSpPr>
          <p:nvPr/>
        </p:nvSpPr>
        <p:spPr bwMode="auto">
          <a:xfrm>
            <a:off x="4391025" y="4406901"/>
            <a:ext cx="9525" cy="23813"/>
          </a:xfrm>
          <a:custGeom>
            <a:avLst/>
            <a:gdLst>
              <a:gd name="T0" fmla="*/ 6 w 6"/>
              <a:gd name="T1" fmla="*/ 0 h 15"/>
              <a:gd name="T2" fmla="*/ 6 w 6"/>
              <a:gd name="T3" fmla="*/ 3 h 15"/>
              <a:gd name="T4" fmla="*/ 6 w 6"/>
              <a:gd name="T5" fmla="*/ 5 h 15"/>
              <a:gd name="T6" fmla="*/ 6 w 6"/>
              <a:gd name="T7" fmla="*/ 6 h 15"/>
              <a:gd name="T8" fmla="*/ 6 w 6"/>
              <a:gd name="T9" fmla="*/ 7 h 15"/>
              <a:gd name="T10" fmla="*/ 4 w 6"/>
              <a:gd name="T11" fmla="*/ 7 h 15"/>
              <a:gd name="T12" fmla="*/ 4 w 6"/>
              <a:gd name="T13" fmla="*/ 9 h 15"/>
              <a:gd name="T14" fmla="*/ 3 w 6"/>
              <a:gd name="T15" fmla="*/ 9 h 15"/>
              <a:gd name="T16" fmla="*/ 0 w 6"/>
              <a:gd name="T17" fmla="*/ 9 h 15"/>
              <a:gd name="T18" fmla="*/ 0 w 6"/>
              <a:gd name="T19" fmla="*/ 13 h 15"/>
              <a:gd name="T20" fmla="*/ 0 w 6"/>
              <a:gd name="T2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" h="15">
                <a:moveTo>
                  <a:pt x="6" y="0"/>
                </a:moveTo>
                <a:lnTo>
                  <a:pt x="6" y="3"/>
                </a:lnTo>
                <a:lnTo>
                  <a:pt x="6" y="5"/>
                </a:lnTo>
                <a:lnTo>
                  <a:pt x="6" y="6"/>
                </a:lnTo>
                <a:lnTo>
                  <a:pt x="6" y="7"/>
                </a:lnTo>
                <a:lnTo>
                  <a:pt x="4" y="7"/>
                </a:lnTo>
                <a:lnTo>
                  <a:pt x="4" y="9"/>
                </a:lnTo>
                <a:lnTo>
                  <a:pt x="3" y="9"/>
                </a:lnTo>
                <a:lnTo>
                  <a:pt x="0" y="9"/>
                </a:lnTo>
                <a:lnTo>
                  <a:pt x="0" y="13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1" name="Freeform 1077"/>
          <p:cNvSpPr>
            <a:spLocks/>
          </p:cNvSpPr>
          <p:nvPr/>
        </p:nvSpPr>
        <p:spPr bwMode="auto">
          <a:xfrm>
            <a:off x="8220075" y="938213"/>
            <a:ext cx="157163" cy="168275"/>
          </a:xfrm>
          <a:custGeom>
            <a:avLst/>
            <a:gdLst>
              <a:gd name="T0" fmla="*/ 0 w 99"/>
              <a:gd name="T1" fmla="*/ 106 h 106"/>
              <a:gd name="T2" fmla="*/ 7 w 99"/>
              <a:gd name="T3" fmla="*/ 106 h 106"/>
              <a:gd name="T4" fmla="*/ 18 w 99"/>
              <a:gd name="T5" fmla="*/ 103 h 106"/>
              <a:gd name="T6" fmla="*/ 26 w 99"/>
              <a:gd name="T7" fmla="*/ 99 h 106"/>
              <a:gd name="T8" fmla="*/ 28 w 99"/>
              <a:gd name="T9" fmla="*/ 94 h 106"/>
              <a:gd name="T10" fmla="*/ 41 w 99"/>
              <a:gd name="T11" fmla="*/ 83 h 106"/>
              <a:gd name="T12" fmla="*/ 45 w 99"/>
              <a:gd name="T13" fmla="*/ 75 h 106"/>
              <a:gd name="T14" fmla="*/ 44 w 99"/>
              <a:gd name="T15" fmla="*/ 70 h 106"/>
              <a:gd name="T16" fmla="*/ 44 w 99"/>
              <a:gd name="T17" fmla="*/ 66 h 106"/>
              <a:gd name="T18" fmla="*/ 45 w 99"/>
              <a:gd name="T19" fmla="*/ 60 h 106"/>
              <a:gd name="T20" fmla="*/ 52 w 99"/>
              <a:gd name="T21" fmla="*/ 55 h 106"/>
              <a:gd name="T22" fmla="*/ 52 w 99"/>
              <a:gd name="T23" fmla="*/ 49 h 106"/>
              <a:gd name="T24" fmla="*/ 63 w 99"/>
              <a:gd name="T25" fmla="*/ 42 h 106"/>
              <a:gd name="T26" fmla="*/ 71 w 99"/>
              <a:gd name="T27" fmla="*/ 39 h 106"/>
              <a:gd name="T28" fmla="*/ 89 w 99"/>
              <a:gd name="T29" fmla="*/ 30 h 106"/>
              <a:gd name="T30" fmla="*/ 96 w 99"/>
              <a:gd name="T31" fmla="*/ 23 h 106"/>
              <a:gd name="T32" fmla="*/ 96 w 99"/>
              <a:gd name="T33" fmla="*/ 17 h 106"/>
              <a:gd name="T34" fmla="*/ 91 w 99"/>
              <a:gd name="T35" fmla="*/ 6 h 106"/>
              <a:gd name="T36" fmla="*/ 93 w 99"/>
              <a:gd name="T37" fmla="*/ 5 h 106"/>
              <a:gd name="T38" fmla="*/ 97 w 99"/>
              <a:gd name="T39" fmla="*/ 1 h 106"/>
              <a:gd name="T40" fmla="*/ 99 w 99"/>
              <a:gd name="T41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9" h="106">
                <a:moveTo>
                  <a:pt x="0" y="106"/>
                </a:moveTo>
                <a:lnTo>
                  <a:pt x="7" y="106"/>
                </a:lnTo>
                <a:lnTo>
                  <a:pt x="18" y="103"/>
                </a:lnTo>
                <a:lnTo>
                  <a:pt x="26" y="99"/>
                </a:lnTo>
                <a:lnTo>
                  <a:pt x="28" y="94"/>
                </a:lnTo>
                <a:lnTo>
                  <a:pt x="41" y="83"/>
                </a:lnTo>
                <a:lnTo>
                  <a:pt x="45" y="75"/>
                </a:lnTo>
                <a:lnTo>
                  <a:pt x="44" y="70"/>
                </a:lnTo>
                <a:lnTo>
                  <a:pt x="44" y="66"/>
                </a:lnTo>
                <a:lnTo>
                  <a:pt x="45" y="60"/>
                </a:lnTo>
                <a:lnTo>
                  <a:pt x="52" y="55"/>
                </a:lnTo>
                <a:lnTo>
                  <a:pt x="52" y="49"/>
                </a:lnTo>
                <a:lnTo>
                  <a:pt x="63" y="42"/>
                </a:lnTo>
                <a:lnTo>
                  <a:pt x="71" y="39"/>
                </a:lnTo>
                <a:lnTo>
                  <a:pt x="89" y="30"/>
                </a:lnTo>
                <a:lnTo>
                  <a:pt x="96" y="23"/>
                </a:lnTo>
                <a:lnTo>
                  <a:pt x="96" y="17"/>
                </a:lnTo>
                <a:lnTo>
                  <a:pt x="91" y="6"/>
                </a:lnTo>
                <a:lnTo>
                  <a:pt x="93" y="5"/>
                </a:lnTo>
                <a:lnTo>
                  <a:pt x="97" y="1"/>
                </a:lnTo>
                <a:lnTo>
                  <a:pt x="99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2" name="Freeform 1078"/>
          <p:cNvSpPr>
            <a:spLocks noEditPoints="1"/>
          </p:cNvSpPr>
          <p:nvPr/>
        </p:nvSpPr>
        <p:spPr bwMode="auto">
          <a:xfrm>
            <a:off x="4298950" y="4767263"/>
            <a:ext cx="542925" cy="661988"/>
          </a:xfrm>
          <a:custGeom>
            <a:avLst/>
            <a:gdLst>
              <a:gd name="T0" fmla="*/ 342 w 342"/>
              <a:gd name="T1" fmla="*/ 0 h 417"/>
              <a:gd name="T2" fmla="*/ 338 w 342"/>
              <a:gd name="T3" fmla="*/ 4 h 417"/>
              <a:gd name="T4" fmla="*/ 332 w 342"/>
              <a:gd name="T5" fmla="*/ 5 h 417"/>
              <a:gd name="T6" fmla="*/ 328 w 342"/>
              <a:gd name="T7" fmla="*/ 7 h 417"/>
              <a:gd name="T8" fmla="*/ 316 w 342"/>
              <a:gd name="T9" fmla="*/ 20 h 417"/>
              <a:gd name="T10" fmla="*/ 315 w 342"/>
              <a:gd name="T11" fmla="*/ 27 h 417"/>
              <a:gd name="T12" fmla="*/ 312 w 342"/>
              <a:gd name="T13" fmla="*/ 28 h 417"/>
              <a:gd name="T14" fmla="*/ 304 w 342"/>
              <a:gd name="T15" fmla="*/ 33 h 417"/>
              <a:gd name="T16" fmla="*/ 301 w 342"/>
              <a:gd name="T17" fmla="*/ 34 h 417"/>
              <a:gd name="T18" fmla="*/ 294 w 342"/>
              <a:gd name="T19" fmla="*/ 38 h 417"/>
              <a:gd name="T20" fmla="*/ 287 w 342"/>
              <a:gd name="T21" fmla="*/ 42 h 417"/>
              <a:gd name="T22" fmla="*/ 279 w 342"/>
              <a:gd name="T23" fmla="*/ 45 h 417"/>
              <a:gd name="T24" fmla="*/ 277 w 342"/>
              <a:gd name="T25" fmla="*/ 45 h 417"/>
              <a:gd name="T26" fmla="*/ 275 w 342"/>
              <a:gd name="T27" fmla="*/ 45 h 417"/>
              <a:gd name="T28" fmla="*/ 272 w 342"/>
              <a:gd name="T29" fmla="*/ 46 h 417"/>
              <a:gd name="T30" fmla="*/ 272 w 342"/>
              <a:gd name="T31" fmla="*/ 48 h 417"/>
              <a:gd name="T32" fmla="*/ 271 w 342"/>
              <a:gd name="T33" fmla="*/ 48 h 417"/>
              <a:gd name="T34" fmla="*/ 271 w 342"/>
              <a:gd name="T35" fmla="*/ 50 h 417"/>
              <a:gd name="T36" fmla="*/ 271 w 342"/>
              <a:gd name="T37" fmla="*/ 52 h 417"/>
              <a:gd name="T38" fmla="*/ 270 w 342"/>
              <a:gd name="T39" fmla="*/ 63 h 417"/>
              <a:gd name="T40" fmla="*/ 266 w 342"/>
              <a:gd name="T41" fmla="*/ 65 h 417"/>
              <a:gd name="T42" fmla="*/ 263 w 342"/>
              <a:gd name="T43" fmla="*/ 65 h 417"/>
              <a:gd name="T44" fmla="*/ 262 w 342"/>
              <a:gd name="T45" fmla="*/ 65 h 417"/>
              <a:gd name="T46" fmla="*/ 257 w 342"/>
              <a:gd name="T47" fmla="*/ 67 h 417"/>
              <a:gd name="T48" fmla="*/ 253 w 342"/>
              <a:gd name="T49" fmla="*/ 68 h 417"/>
              <a:gd name="T50" fmla="*/ 247 w 342"/>
              <a:gd name="T51" fmla="*/ 67 h 417"/>
              <a:gd name="T52" fmla="*/ 244 w 342"/>
              <a:gd name="T53" fmla="*/ 69 h 417"/>
              <a:gd name="T54" fmla="*/ 240 w 342"/>
              <a:gd name="T55" fmla="*/ 76 h 417"/>
              <a:gd name="T56" fmla="*/ 234 w 342"/>
              <a:gd name="T57" fmla="*/ 80 h 417"/>
              <a:gd name="T58" fmla="*/ 229 w 342"/>
              <a:gd name="T59" fmla="*/ 79 h 417"/>
              <a:gd name="T60" fmla="*/ 223 w 342"/>
              <a:gd name="T61" fmla="*/ 79 h 417"/>
              <a:gd name="T62" fmla="*/ 222 w 342"/>
              <a:gd name="T63" fmla="*/ 80 h 417"/>
              <a:gd name="T64" fmla="*/ 214 w 342"/>
              <a:gd name="T65" fmla="*/ 82 h 417"/>
              <a:gd name="T66" fmla="*/ 212 w 342"/>
              <a:gd name="T67" fmla="*/ 79 h 417"/>
              <a:gd name="T68" fmla="*/ 210 w 342"/>
              <a:gd name="T69" fmla="*/ 75 h 417"/>
              <a:gd name="T70" fmla="*/ 208 w 342"/>
              <a:gd name="T71" fmla="*/ 76 h 417"/>
              <a:gd name="T72" fmla="*/ 206 w 342"/>
              <a:gd name="T73" fmla="*/ 79 h 417"/>
              <a:gd name="T74" fmla="*/ 197 w 342"/>
              <a:gd name="T75" fmla="*/ 83 h 417"/>
              <a:gd name="T76" fmla="*/ 193 w 342"/>
              <a:gd name="T77" fmla="*/ 84 h 417"/>
              <a:gd name="T78" fmla="*/ 189 w 342"/>
              <a:gd name="T79" fmla="*/ 87 h 417"/>
              <a:gd name="T80" fmla="*/ 186 w 342"/>
              <a:gd name="T81" fmla="*/ 88 h 417"/>
              <a:gd name="T82" fmla="*/ 186 w 342"/>
              <a:gd name="T83" fmla="*/ 94 h 417"/>
              <a:gd name="T84" fmla="*/ 184 w 342"/>
              <a:gd name="T85" fmla="*/ 98 h 417"/>
              <a:gd name="T86" fmla="*/ 178 w 342"/>
              <a:gd name="T87" fmla="*/ 99 h 417"/>
              <a:gd name="T88" fmla="*/ 176 w 342"/>
              <a:gd name="T89" fmla="*/ 99 h 417"/>
              <a:gd name="T90" fmla="*/ 167 w 342"/>
              <a:gd name="T91" fmla="*/ 97 h 417"/>
              <a:gd name="T92" fmla="*/ 169 w 342"/>
              <a:gd name="T93" fmla="*/ 99 h 417"/>
              <a:gd name="T94" fmla="*/ 170 w 342"/>
              <a:gd name="T95" fmla="*/ 103 h 417"/>
              <a:gd name="T96" fmla="*/ 169 w 342"/>
              <a:gd name="T97" fmla="*/ 103 h 417"/>
              <a:gd name="T98" fmla="*/ 167 w 342"/>
              <a:gd name="T99" fmla="*/ 106 h 417"/>
              <a:gd name="T100" fmla="*/ 162 w 342"/>
              <a:gd name="T101" fmla="*/ 114 h 417"/>
              <a:gd name="T102" fmla="*/ 156 w 342"/>
              <a:gd name="T103" fmla="*/ 116 h 417"/>
              <a:gd name="T104" fmla="*/ 156 w 342"/>
              <a:gd name="T105" fmla="*/ 117 h 417"/>
              <a:gd name="T106" fmla="*/ 158 w 342"/>
              <a:gd name="T107" fmla="*/ 120 h 417"/>
              <a:gd name="T108" fmla="*/ 156 w 342"/>
              <a:gd name="T109" fmla="*/ 123 h 417"/>
              <a:gd name="T110" fmla="*/ 154 w 342"/>
              <a:gd name="T111" fmla="*/ 124 h 417"/>
              <a:gd name="T112" fmla="*/ 151 w 342"/>
              <a:gd name="T113" fmla="*/ 124 h 417"/>
              <a:gd name="T114" fmla="*/ 150 w 342"/>
              <a:gd name="T115" fmla="*/ 125 h 417"/>
              <a:gd name="T116" fmla="*/ 143 w 342"/>
              <a:gd name="T117" fmla="*/ 133 h 417"/>
              <a:gd name="T118" fmla="*/ 139 w 342"/>
              <a:gd name="T119" fmla="*/ 136 h 417"/>
              <a:gd name="T120" fmla="*/ 4 w 342"/>
              <a:gd name="T121" fmla="*/ 417 h 417"/>
              <a:gd name="T122" fmla="*/ 1 w 342"/>
              <a:gd name="T123" fmla="*/ 416 h 417"/>
              <a:gd name="T124" fmla="*/ 0 w 342"/>
              <a:gd name="T125" fmla="*/ 409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42" h="417">
                <a:moveTo>
                  <a:pt x="342" y="0"/>
                </a:moveTo>
                <a:lnTo>
                  <a:pt x="338" y="4"/>
                </a:lnTo>
                <a:lnTo>
                  <a:pt x="332" y="5"/>
                </a:lnTo>
                <a:lnTo>
                  <a:pt x="328" y="7"/>
                </a:lnTo>
                <a:lnTo>
                  <a:pt x="316" y="20"/>
                </a:lnTo>
                <a:lnTo>
                  <a:pt x="315" y="27"/>
                </a:lnTo>
                <a:lnTo>
                  <a:pt x="312" y="28"/>
                </a:lnTo>
                <a:lnTo>
                  <a:pt x="304" y="33"/>
                </a:lnTo>
                <a:lnTo>
                  <a:pt x="301" y="34"/>
                </a:lnTo>
                <a:lnTo>
                  <a:pt x="294" y="38"/>
                </a:lnTo>
                <a:lnTo>
                  <a:pt x="287" y="42"/>
                </a:lnTo>
                <a:lnTo>
                  <a:pt x="279" y="45"/>
                </a:lnTo>
                <a:lnTo>
                  <a:pt x="277" y="45"/>
                </a:lnTo>
                <a:lnTo>
                  <a:pt x="275" y="45"/>
                </a:lnTo>
                <a:lnTo>
                  <a:pt x="272" y="46"/>
                </a:lnTo>
                <a:lnTo>
                  <a:pt x="272" y="48"/>
                </a:lnTo>
                <a:lnTo>
                  <a:pt x="271" y="48"/>
                </a:lnTo>
                <a:lnTo>
                  <a:pt x="271" y="50"/>
                </a:lnTo>
                <a:lnTo>
                  <a:pt x="271" y="52"/>
                </a:lnTo>
                <a:lnTo>
                  <a:pt x="270" y="63"/>
                </a:lnTo>
                <a:lnTo>
                  <a:pt x="266" y="65"/>
                </a:lnTo>
                <a:lnTo>
                  <a:pt x="263" y="65"/>
                </a:lnTo>
                <a:lnTo>
                  <a:pt x="262" y="65"/>
                </a:lnTo>
                <a:lnTo>
                  <a:pt x="257" y="67"/>
                </a:lnTo>
                <a:lnTo>
                  <a:pt x="253" y="68"/>
                </a:lnTo>
                <a:lnTo>
                  <a:pt x="247" y="67"/>
                </a:lnTo>
                <a:lnTo>
                  <a:pt x="244" y="69"/>
                </a:lnTo>
                <a:lnTo>
                  <a:pt x="240" y="76"/>
                </a:lnTo>
                <a:lnTo>
                  <a:pt x="234" y="80"/>
                </a:lnTo>
                <a:lnTo>
                  <a:pt x="229" y="79"/>
                </a:lnTo>
                <a:lnTo>
                  <a:pt x="223" y="79"/>
                </a:lnTo>
                <a:lnTo>
                  <a:pt x="222" y="80"/>
                </a:lnTo>
                <a:lnTo>
                  <a:pt x="214" y="82"/>
                </a:lnTo>
                <a:lnTo>
                  <a:pt x="212" y="79"/>
                </a:lnTo>
                <a:lnTo>
                  <a:pt x="210" y="75"/>
                </a:lnTo>
                <a:lnTo>
                  <a:pt x="208" y="76"/>
                </a:lnTo>
                <a:lnTo>
                  <a:pt x="206" y="79"/>
                </a:lnTo>
                <a:lnTo>
                  <a:pt x="197" y="83"/>
                </a:lnTo>
                <a:lnTo>
                  <a:pt x="193" y="84"/>
                </a:lnTo>
                <a:lnTo>
                  <a:pt x="189" y="87"/>
                </a:lnTo>
                <a:lnTo>
                  <a:pt x="186" y="88"/>
                </a:lnTo>
                <a:lnTo>
                  <a:pt x="186" y="94"/>
                </a:lnTo>
                <a:lnTo>
                  <a:pt x="184" y="98"/>
                </a:lnTo>
                <a:lnTo>
                  <a:pt x="178" y="99"/>
                </a:lnTo>
                <a:lnTo>
                  <a:pt x="176" y="99"/>
                </a:lnTo>
                <a:lnTo>
                  <a:pt x="167" y="97"/>
                </a:lnTo>
                <a:lnTo>
                  <a:pt x="169" y="99"/>
                </a:lnTo>
                <a:lnTo>
                  <a:pt x="170" y="103"/>
                </a:lnTo>
                <a:lnTo>
                  <a:pt x="169" y="103"/>
                </a:lnTo>
                <a:lnTo>
                  <a:pt x="167" y="106"/>
                </a:lnTo>
                <a:lnTo>
                  <a:pt x="162" y="114"/>
                </a:lnTo>
                <a:lnTo>
                  <a:pt x="156" y="116"/>
                </a:lnTo>
                <a:lnTo>
                  <a:pt x="156" y="117"/>
                </a:lnTo>
                <a:lnTo>
                  <a:pt x="158" y="120"/>
                </a:lnTo>
                <a:lnTo>
                  <a:pt x="156" y="123"/>
                </a:lnTo>
                <a:lnTo>
                  <a:pt x="154" y="124"/>
                </a:lnTo>
                <a:lnTo>
                  <a:pt x="151" y="124"/>
                </a:lnTo>
                <a:lnTo>
                  <a:pt x="150" y="125"/>
                </a:lnTo>
                <a:lnTo>
                  <a:pt x="143" y="133"/>
                </a:lnTo>
                <a:lnTo>
                  <a:pt x="139" y="136"/>
                </a:lnTo>
                <a:moveTo>
                  <a:pt x="4" y="417"/>
                </a:moveTo>
                <a:lnTo>
                  <a:pt x="1" y="416"/>
                </a:lnTo>
                <a:lnTo>
                  <a:pt x="0" y="4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3" name="Freeform 1079"/>
          <p:cNvSpPr>
            <a:spLocks noEditPoints="1"/>
          </p:cNvSpPr>
          <p:nvPr/>
        </p:nvSpPr>
        <p:spPr bwMode="auto">
          <a:xfrm>
            <a:off x="4108450" y="5067301"/>
            <a:ext cx="1233488" cy="706438"/>
          </a:xfrm>
          <a:custGeom>
            <a:avLst/>
            <a:gdLst>
              <a:gd name="T0" fmla="*/ 352 w 777"/>
              <a:gd name="T1" fmla="*/ 423 h 445"/>
              <a:gd name="T2" fmla="*/ 354 w 777"/>
              <a:gd name="T3" fmla="*/ 426 h 445"/>
              <a:gd name="T4" fmla="*/ 361 w 777"/>
              <a:gd name="T5" fmla="*/ 429 h 445"/>
              <a:gd name="T6" fmla="*/ 365 w 777"/>
              <a:gd name="T7" fmla="*/ 426 h 445"/>
              <a:gd name="T8" fmla="*/ 368 w 777"/>
              <a:gd name="T9" fmla="*/ 429 h 445"/>
              <a:gd name="T10" fmla="*/ 369 w 777"/>
              <a:gd name="T11" fmla="*/ 430 h 445"/>
              <a:gd name="T12" fmla="*/ 373 w 777"/>
              <a:gd name="T13" fmla="*/ 431 h 445"/>
              <a:gd name="T14" fmla="*/ 379 w 777"/>
              <a:gd name="T15" fmla="*/ 431 h 445"/>
              <a:gd name="T16" fmla="*/ 382 w 777"/>
              <a:gd name="T17" fmla="*/ 435 h 445"/>
              <a:gd name="T18" fmla="*/ 383 w 777"/>
              <a:gd name="T19" fmla="*/ 441 h 445"/>
              <a:gd name="T20" fmla="*/ 387 w 777"/>
              <a:gd name="T21" fmla="*/ 445 h 445"/>
              <a:gd name="T22" fmla="*/ 306 w 777"/>
              <a:gd name="T23" fmla="*/ 0 h 445"/>
              <a:gd name="T24" fmla="*/ 306 w 777"/>
              <a:gd name="T25" fmla="*/ 2 h 445"/>
              <a:gd name="T26" fmla="*/ 309 w 777"/>
              <a:gd name="T27" fmla="*/ 4 h 445"/>
              <a:gd name="T28" fmla="*/ 320 w 777"/>
              <a:gd name="T29" fmla="*/ 7 h 445"/>
              <a:gd name="T30" fmla="*/ 326 w 777"/>
              <a:gd name="T31" fmla="*/ 4 h 445"/>
              <a:gd name="T32" fmla="*/ 330 w 777"/>
              <a:gd name="T33" fmla="*/ 7 h 445"/>
              <a:gd name="T34" fmla="*/ 330 w 777"/>
              <a:gd name="T35" fmla="*/ 7 h 445"/>
              <a:gd name="T36" fmla="*/ 2 w 777"/>
              <a:gd name="T37" fmla="*/ 129 h 445"/>
              <a:gd name="T38" fmla="*/ 0 w 777"/>
              <a:gd name="T39" fmla="*/ 133 h 445"/>
              <a:gd name="T40" fmla="*/ 1 w 777"/>
              <a:gd name="T41" fmla="*/ 134 h 445"/>
              <a:gd name="T42" fmla="*/ 2 w 777"/>
              <a:gd name="T43" fmla="*/ 135 h 445"/>
              <a:gd name="T44" fmla="*/ 4 w 777"/>
              <a:gd name="T45" fmla="*/ 138 h 445"/>
              <a:gd name="T46" fmla="*/ 4 w 777"/>
              <a:gd name="T47" fmla="*/ 139 h 445"/>
              <a:gd name="T48" fmla="*/ 2 w 777"/>
              <a:gd name="T49" fmla="*/ 142 h 445"/>
              <a:gd name="T50" fmla="*/ 2 w 777"/>
              <a:gd name="T51" fmla="*/ 144 h 445"/>
              <a:gd name="T52" fmla="*/ 765 w 777"/>
              <a:gd name="T53" fmla="*/ 111 h 445"/>
              <a:gd name="T54" fmla="*/ 768 w 777"/>
              <a:gd name="T55" fmla="*/ 114 h 445"/>
              <a:gd name="T56" fmla="*/ 773 w 777"/>
              <a:gd name="T57" fmla="*/ 120 h 445"/>
              <a:gd name="T58" fmla="*/ 777 w 777"/>
              <a:gd name="T59" fmla="*/ 130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77" h="445">
                <a:moveTo>
                  <a:pt x="352" y="423"/>
                </a:moveTo>
                <a:lnTo>
                  <a:pt x="354" y="426"/>
                </a:lnTo>
                <a:lnTo>
                  <a:pt x="361" y="429"/>
                </a:lnTo>
                <a:lnTo>
                  <a:pt x="365" y="426"/>
                </a:lnTo>
                <a:lnTo>
                  <a:pt x="368" y="429"/>
                </a:lnTo>
                <a:lnTo>
                  <a:pt x="369" y="430"/>
                </a:lnTo>
                <a:lnTo>
                  <a:pt x="373" y="431"/>
                </a:lnTo>
                <a:lnTo>
                  <a:pt x="379" y="431"/>
                </a:lnTo>
                <a:lnTo>
                  <a:pt x="382" y="435"/>
                </a:lnTo>
                <a:lnTo>
                  <a:pt x="383" y="441"/>
                </a:lnTo>
                <a:lnTo>
                  <a:pt x="387" y="445"/>
                </a:lnTo>
                <a:moveTo>
                  <a:pt x="306" y="0"/>
                </a:moveTo>
                <a:lnTo>
                  <a:pt x="306" y="2"/>
                </a:lnTo>
                <a:lnTo>
                  <a:pt x="309" y="4"/>
                </a:lnTo>
                <a:lnTo>
                  <a:pt x="320" y="7"/>
                </a:lnTo>
                <a:lnTo>
                  <a:pt x="326" y="4"/>
                </a:lnTo>
                <a:lnTo>
                  <a:pt x="330" y="7"/>
                </a:lnTo>
                <a:lnTo>
                  <a:pt x="330" y="7"/>
                </a:lnTo>
                <a:moveTo>
                  <a:pt x="2" y="129"/>
                </a:moveTo>
                <a:lnTo>
                  <a:pt x="0" y="133"/>
                </a:lnTo>
                <a:lnTo>
                  <a:pt x="1" y="134"/>
                </a:lnTo>
                <a:lnTo>
                  <a:pt x="2" y="135"/>
                </a:lnTo>
                <a:lnTo>
                  <a:pt x="4" y="138"/>
                </a:lnTo>
                <a:lnTo>
                  <a:pt x="4" y="139"/>
                </a:lnTo>
                <a:lnTo>
                  <a:pt x="2" y="142"/>
                </a:lnTo>
                <a:lnTo>
                  <a:pt x="2" y="144"/>
                </a:lnTo>
                <a:moveTo>
                  <a:pt x="765" y="111"/>
                </a:moveTo>
                <a:lnTo>
                  <a:pt x="768" y="114"/>
                </a:lnTo>
                <a:lnTo>
                  <a:pt x="773" y="120"/>
                </a:lnTo>
                <a:lnTo>
                  <a:pt x="777" y="13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4" name="Freeform 1080"/>
          <p:cNvSpPr>
            <a:spLocks noEditPoints="1"/>
          </p:cNvSpPr>
          <p:nvPr/>
        </p:nvSpPr>
        <p:spPr bwMode="auto">
          <a:xfrm>
            <a:off x="4175125" y="4416426"/>
            <a:ext cx="701675" cy="987425"/>
          </a:xfrm>
          <a:custGeom>
            <a:avLst/>
            <a:gdLst>
              <a:gd name="T0" fmla="*/ 144 w 442"/>
              <a:gd name="T1" fmla="*/ 352 h 622"/>
              <a:gd name="T2" fmla="*/ 147 w 442"/>
              <a:gd name="T3" fmla="*/ 354 h 622"/>
              <a:gd name="T4" fmla="*/ 435 w 442"/>
              <a:gd name="T5" fmla="*/ 0 h 622"/>
              <a:gd name="T6" fmla="*/ 438 w 442"/>
              <a:gd name="T7" fmla="*/ 1 h 622"/>
              <a:gd name="T8" fmla="*/ 439 w 442"/>
              <a:gd name="T9" fmla="*/ 3 h 622"/>
              <a:gd name="T10" fmla="*/ 440 w 442"/>
              <a:gd name="T11" fmla="*/ 1 h 622"/>
              <a:gd name="T12" fmla="*/ 442 w 442"/>
              <a:gd name="T13" fmla="*/ 0 h 622"/>
              <a:gd name="T14" fmla="*/ 19 w 442"/>
              <a:gd name="T15" fmla="*/ 563 h 622"/>
              <a:gd name="T16" fmla="*/ 18 w 442"/>
              <a:gd name="T17" fmla="*/ 564 h 622"/>
              <a:gd name="T18" fmla="*/ 12 w 442"/>
              <a:gd name="T19" fmla="*/ 566 h 622"/>
              <a:gd name="T20" fmla="*/ 7 w 442"/>
              <a:gd name="T21" fmla="*/ 566 h 622"/>
              <a:gd name="T22" fmla="*/ 7 w 442"/>
              <a:gd name="T23" fmla="*/ 567 h 622"/>
              <a:gd name="T24" fmla="*/ 4 w 442"/>
              <a:gd name="T25" fmla="*/ 575 h 622"/>
              <a:gd name="T26" fmla="*/ 4 w 442"/>
              <a:gd name="T27" fmla="*/ 578 h 622"/>
              <a:gd name="T28" fmla="*/ 1 w 442"/>
              <a:gd name="T29" fmla="*/ 584 h 622"/>
              <a:gd name="T30" fmla="*/ 1 w 442"/>
              <a:gd name="T31" fmla="*/ 586 h 622"/>
              <a:gd name="T32" fmla="*/ 0 w 442"/>
              <a:gd name="T33" fmla="*/ 592 h 622"/>
              <a:gd name="T34" fmla="*/ 1 w 442"/>
              <a:gd name="T35" fmla="*/ 593 h 622"/>
              <a:gd name="T36" fmla="*/ 3 w 442"/>
              <a:gd name="T37" fmla="*/ 596 h 622"/>
              <a:gd name="T38" fmla="*/ 7 w 442"/>
              <a:gd name="T39" fmla="*/ 597 h 622"/>
              <a:gd name="T40" fmla="*/ 9 w 442"/>
              <a:gd name="T41" fmla="*/ 599 h 622"/>
              <a:gd name="T42" fmla="*/ 20 w 442"/>
              <a:gd name="T43" fmla="*/ 601 h 622"/>
              <a:gd name="T44" fmla="*/ 22 w 442"/>
              <a:gd name="T45" fmla="*/ 604 h 622"/>
              <a:gd name="T46" fmla="*/ 20 w 442"/>
              <a:gd name="T47" fmla="*/ 608 h 622"/>
              <a:gd name="T48" fmla="*/ 22 w 442"/>
              <a:gd name="T49" fmla="*/ 609 h 622"/>
              <a:gd name="T50" fmla="*/ 24 w 442"/>
              <a:gd name="T51" fmla="*/ 612 h 622"/>
              <a:gd name="T52" fmla="*/ 26 w 442"/>
              <a:gd name="T53" fmla="*/ 614 h 622"/>
              <a:gd name="T54" fmla="*/ 26 w 442"/>
              <a:gd name="T55" fmla="*/ 615 h 622"/>
              <a:gd name="T56" fmla="*/ 26 w 442"/>
              <a:gd name="T57" fmla="*/ 620 h 622"/>
              <a:gd name="T58" fmla="*/ 27 w 442"/>
              <a:gd name="T59" fmla="*/ 622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42" h="622">
                <a:moveTo>
                  <a:pt x="144" y="352"/>
                </a:moveTo>
                <a:lnTo>
                  <a:pt x="147" y="354"/>
                </a:lnTo>
                <a:moveTo>
                  <a:pt x="435" y="0"/>
                </a:moveTo>
                <a:lnTo>
                  <a:pt x="438" y="1"/>
                </a:lnTo>
                <a:lnTo>
                  <a:pt x="439" y="3"/>
                </a:lnTo>
                <a:lnTo>
                  <a:pt x="440" y="1"/>
                </a:lnTo>
                <a:lnTo>
                  <a:pt x="442" y="0"/>
                </a:lnTo>
                <a:moveTo>
                  <a:pt x="19" y="563"/>
                </a:moveTo>
                <a:lnTo>
                  <a:pt x="18" y="564"/>
                </a:lnTo>
                <a:lnTo>
                  <a:pt x="12" y="566"/>
                </a:lnTo>
                <a:lnTo>
                  <a:pt x="7" y="566"/>
                </a:lnTo>
                <a:lnTo>
                  <a:pt x="7" y="567"/>
                </a:lnTo>
                <a:lnTo>
                  <a:pt x="4" y="575"/>
                </a:lnTo>
                <a:lnTo>
                  <a:pt x="4" y="578"/>
                </a:lnTo>
                <a:lnTo>
                  <a:pt x="1" y="584"/>
                </a:lnTo>
                <a:lnTo>
                  <a:pt x="1" y="586"/>
                </a:lnTo>
                <a:lnTo>
                  <a:pt x="0" y="592"/>
                </a:lnTo>
                <a:lnTo>
                  <a:pt x="1" y="593"/>
                </a:lnTo>
                <a:lnTo>
                  <a:pt x="3" y="596"/>
                </a:lnTo>
                <a:lnTo>
                  <a:pt x="7" y="597"/>
                </a:lnTo>
                <a:lnTo>
                  <a:pt x="9" y="599"/>
                </a:lnTo>
                <a:lnTo>
                  <a:pt x="20" y="601"/>
                </a:lnTo>
                <a:lnTo>
                  <a:pt x="22" y="604"/>
                </a:lnTo>
                <a:lnTo>
                  <a:pt x="20" y="608"/>
                </a:lnTo>
                <a:lnTo>
                  <a:pt x="22" y="609"/>
                </a:lnTo>
                <a:lnTo>
                  <a:pt x="24" y="612"/>
                </a:lnTo>
                <a:lnTo>
                  <a:pt x="26" y="614"/>
                </a:lnTo>
                <a:lnTo>
                  <a:pt x="26" y="615"/>
                </a:lnTo>
                <a:lnTo>
                  <a:pt x="26" y="620"/>
                </a:lnTo>
                <a:lnTo>
                  <a:pt x="27" y="6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5" name="Freeform 1081"/>
          <p:cNvSpPr>
            <a:spLocks/>
          </p:cNvSpPr>
          <p:nvPr/>
        </p:nvSpPr>
        <p:spPr bwMode="auto">
          <a:xfrm>
            <a:off x="5178425" y="5703888"/>
            <a:ext cx="19050" cy="15875"/>
          </a:xfrm>
          <a:custGeom>
            <a:avLst/>
            <a:gdLst>
              <a:gd name="T0" fmla="*/ 0 w 12"/>
              <a:gd name="T1" fmla="*/ 6 h 10"/>
              <a:gd name="T2" fmla="*/ 2 w 12"/>
              <a:gd name="T3" fmla="*/ 10 h 10"/>
              <a:gd name="T4" fmla="*/ 4 w 12"/>
              <a:gd name="T5" fmla="*/ 10 h 10"/>
              <a:gd name="T6" fmla="*/ 5 w 12"/>
              <a:gd name="T7" fmla="*/ 7 h 10"/>
              <a:gd name="T8" fmla="*/ 6 w 12"/>
              <a:gd name="T9" fmla="*/ 4 h 10"/>
              <a:gd name="T10" fmla="*/ 12 w 12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0">
                <a:moveTo>
                  <a:pt x="0" y="6"/>
                </a:moveTo>
                <a:lnTo>
                  <a:pt x="2" y="10"/>
                </a:lnTo>
                <a:lnTo>
                  <a:pt x="4" y="10"/>
                </a:lnTo>
                <a:lnTo>
                  <a:pt x="5" y="7"/>
                </a:lnTo>
                <a:lnTo>
                  <a:pt x="6" y="4"/>
                </a:lnTo>
                <a:lnTo>
                  <a:pt x="1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6" name="Freeform 1082"/>
          <p:cNvSpPr>
            <a:spLocks noEditPoints="1"/>
          </p:cNvSpPr>
          <p:nvPr/>
        </p:nvSpPr>
        <p:spPr bwMode="auto">
          <a:xfrm>
            <a:off x="5127625" y="1774826"/>
            <a:ext cx="1520825" cy="3717925"/>
          </a:xfrm>
          <a:custGeom>
            <a:avLst/>
            <a:gdLst>
              <a:gd name="T0" fmla="*/ 0 w 958"/>
              <a:gd name="T1" fmla="*/ 2336 h 2342"/>
              <a:gd name="T2" fmla="*/ 0 w 958"/>
              <a:gd name="T3" fmla="*/ 2339 h 2342"/>
              <a:gd name="T4" fmla="*/ 1 w 958"/>
              <a:gd name="T5" fmla="*/ 2342 h 2342"/>
              <a:gd name="T6" fmla="*/ 957 w 958"/>
              <a:gd name="T7" fmla="*/ 0 h 2342"/>
              <a:gd name="T8" fmla="*/ 957 w 958"/>
              <a:gd name="T9" fmla="*/ 4 h 2342"/>
              <a:gd name="T10" fmla="*/ 958 w 958"/>
              <a:gd name="T11" fmla="*/ 6 h 2342"/>
              <a:gd name="T12" fmla="*/ 958 w 958"/>
              <a:gd name="T13" fmla="*/ 8 h 2342"/>
              <a:gd name="T14" fmla="*/ 957 w 958"/>
              <a:gd name="T15" fmla="*/ 10 h 2342"/>
              <a:gd name="T16" fmla="*/ 957 w 958"/>
              <a:gd name="T17" fmla="*/ 11 h 2342"/>
              <a:gd name="T18" fmla="*/ 957 w 958"/>
              <a:gd name="T19" fmla="*/ 14 h 2342"/>
              <a:gd name="T20" fmla="*/ 958 w 958"/>
              <a:gd name="T21" fmla="*/ 15 h 2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58" h="2342">
                <a:moveTo>
                  <a:pt x="0" y="2336"/>
                </a:moveTo>
                <a:lnTo>
                  <a:pt x="0" y="2339"/>
                </a:lnTo>
                <a:lnTo>
                  <a:pt x="1" y="2342"/>
                </a:lnTo>
                <a:moveTo>
                  <a:pt x="957" y="0"/>
                </a:moveTo>
                <a:lnTo>
                  <a:pt x="957" y="4"/>
                </a:lnTo>
                <a:lnTo>
                  <a:pt x="958" y="6"/>
                </a:lnTo>
                <a:lnTo>
                  <a:pt x="958" y="8"/>
                </a:lnTo>
                <a:lnTo>
                  <a:pt x="957" y="10"/>
                </a:lnTo>
                <a:lnTo>
                  <a:pt x="957" y="11"/>
                </a:lnTo>
                <a:lnTo>
                  <a:pt x="957" y="14"/>
                </a:lnTo>
                <a:lnTo>
                  <a:pt x="958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7" name="Freeform 1083"/>
          <p:cNvSpPr>
            <a:spLocks noEditPoints="1"/>
          </p:cNvSpPr>
          <p:nvPr/>
        </p:nvSpPr>
        <p:spPr bwMode="auto">
          <a:xfrm>
            <a:off x="4108450" y="873126"/>
            <a:ext cx="3409950" cy="5026025"/>
          </a:xfrm>
          <a:custGeom>
            <a:avLst/>
            <a:gdLst>
              <a:gd name="T0" fmla="*/ 2148 w 2148"/>
              <a:gd name="T1" fmla="*/ 121 h 3166"/>
              <a:gd name="T2" fmla="*/ 2146 w 2148"/>
              <a:gd name="T3" fmla="*/ 118 h 3166"/>
              <a:gd name="T4" fmla="*/ 2142 w 2148"/>
              <a:gd name="T5" fmla="*/ 116 h 3166"/>
              <a:gd name="T6" fmla="*/ 2142 w 2148"/>
              <a:gd name="T7" fmla="*/ 114 h 3166"/>
              <a:gd name="T8" fmla="*/ 2140 w 2148"/>
              <a:gd name="T9" fmla="*/ 114 h 3166"/>
              <a:gd name="T10" fmla="*/ 2136 w 2148"/>
              <a:gd name="T11" fmla="*/ 110 h 3166"/>
              <a:gd name="T12" fmla="*/ 2133 w 2148"/>
              <a:gd name="T13" fmla="*/ 110 h 3166"/>
              <a:gd name="T14" fmla="*/ 2124 w 2148"/>
              <a:gd name="T15" fmla="*/ 103 h 3166"/>
              <a:gd name="T16" fmla="*/ 2122 w 2148"/>
              <a:gd name="T17" fmla="*/ 99 h 3166"/>
              <a:gd name="T18" fmla="*/ 2121 w 2148"/>
              <a:gd name="T19" fmla="*/ 94 h 3166"/>
              <a:gd name="T20" fmla="*/ 2117 w 2148"/>
              <a:gd name="T21" fmla="*/ 88 h 3166"/>
              <a:gd name="T22" fmla="*/ 2113 w 2148"/>
              <a:gd name="T23" fmla="*/ 80 h 3166"/>
              <a:gd name="T24" fmla="*/ 2112 w 2148"/>
              <a:gd name="T25" fmla="*/ 77 h 3166"/>
              <a:gd name="T26" fmla="*/ 2116 w 2148"/>
              <a:gd name="T27" fmla="*/ 76 h 3166"/>
              <a:gd name="T28" fmla="*/ 2103 w 2148"/>
              <a:gd name="T29" fmla="*/ 69 h 3166"/>
              <a:gd name="T30" fmla="*/ 2099 w 2148"/>
              <a:gd name="T31" fmla="*/ 64 h 3166"/>
              <a:gd name="T32" fmla="*/ 2102 w 2148"/>
              <a:gd name="T33" fmla="*/ 57 h 3166"/>
              <a:gd name="T34" fmla="*/ 2103 w 2148"/>
              <a:gd name="T35" fmla="*/ 56 h 3166"/>
              <a:gd name="T36" fmla="*/ 2106 w 2148"/>
              <a:gd name="T37" fmla="*/ 51 h 3166"/>
              <a:gd name="T38" fmla="*/ 2106 w 2148"/>
              <a:gd name="T39" fmla="*/ 45 h 3166"/>
              <a:gd name="T40" fmla="*/ 2106 w 2148"/>
              <a:gd name="T41" fmla="*/ 41 h 3166"/>
              <a:gd name="T42" fmla="*/ 2112 w 2148"/>
              <a:gd name="T43" fmla="*/ 31 h 3166"/>
              <a:gd name="T44" fmla="*/ 2112 w 2148"/>
              <a:gd name="T45" fmla="*/ 27 h 3166"/>
              <a:gd name="T46" fmla="*/ 2102 w 2148"/>
              <a:gd name="T47" fmla="*/ 21 h 3166"/>
              <a:gd name="T48" fmla="*/ 2097 w 2148"/>
              <a:gd name="T49" fmla="*/ 21 h 3166"/>
              <a:gd name="T50" fmla="*/ 2102 w 2148"/>
              <a:gd name="T51" fmla="*/ 15 h 3166"/>
              <a:gd name="T52" fmla="*/ 2102 w 2148"/>
              <a:gd name="T53" fmla="*/ 9 h 3166"/>
              <a:gd name="T54" fmla="*/ 2099 w 2148"/>
              <a:gd name="T55" fmla="*/ 2 h 3166"/>
              <a:gd name="T56" fmla="*/ 2099 w 2148"/>
              <a:gd name="T57" fmla="*/ 0 h 3166"/>
              <a:gd name="T58" fmla="*/ 2101 w 2148"/>
              <a:gd name="T59" fmla="*/ 0 h 3166"/>
              <a:gd name="T60" fmla="*/ 0 w 2148"/>
              <a:gd name="T61" fmla="*/ 3166 h 3166"/>
              <a:gd name="T62" fmla="*/ 4 w 2148"/>
              <a:gd name="T63" fmla="*/ 3163 h 3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48" h="3166">
                <a:moveTo>
                  <a:pt x="2148" y="121"/>
                </a:moveTo>
                <a:lnTo>
                  <a:pt x="2146" y="118"/>
                </a:lnTo>
                <a:lnTo>
                  <a:pt x="2142" y="116"/>
                </a:lnTo>
                <a:lnTo>
                  <a:pt x="2142" y="114"/>
                </a:lnTo>
                <a:lnTo>
                  <a:pt x="2140" y="114"/>
                </a:lnTo>
                <a:lnTo>
                  <a:pt x="2136" y="110"/>
                </a:lnTo>
                <a:lnTo>
                  <a:pt x="2133" y="110"/>
                </a:lnTo>
                <a:lnTo>
                  <a:pt x="2124" y="103"/>
                </a:lnTo>
                <a:lnTo>
                  <a:pt x="2122" y="99"/>
                </a:lnTo>
                <a:lnTo>
                  <a:pt x="2121" y="94"/>
                </a:lnTo>
                <a:lnTo>
                  <a:pt x="2117" y="88"/>
                </a:lnTo>
                <a:lnTo>
                  <a:pt x="2113" y="80"/>
                </a:lnTo>
                <a:lnTo>
                  <a:pt x="2112" y="77"/>
                </a:lnTo>
                <a:lnTo>
                  <a:pt x="2116" y="76"/>
                </a:lnTo>
                <a:lnTo>
                  <a:pt x="2103" y="69"/>
                </a:lnTo>
                <a:lnTo>
                  <a:pt x="2099" y="64"/>
                </a:lnTo>
                <a:lnTo>
                  <a:pt x="2102" y="57"/>
                </a:lnTo>
                <a:lnTo>
                  <a:pt x="2103" y="56"/>
                </a:lnTo>
                <a:lnTo>
                  <a:pt x="2106" y="51"/>
                </a:lnTo>
                <a:lnTo>
                  <a:pt x="2106" y="45"/>
                </a:lnTo>
                <a:lnTo>
                  <a:pt x="2106" y="41"/>
                </a:lnTo>
                <a:lnTo>
                  <a:pt x="2112" y="31"/>
                </a:lnTo>
                <a:lnTo>
                  <a:pt x="2112" y="27"/>
                </a:lnTo>
                <a:lnTo>
                  <a:pt x="2102" y="21"/>
                </a:lnTo>
                <a:lnTo>
                  <a:pt x="2097" y="21"/>
                </a:lnTo>
                <a:lnTo>
                  <a:pt x="2102" y="15"/>
                </a:lnTo>
                <a:lnTo>
                  <a:pt x="2102" y="9"/>
                </a:lnTo>
                <a:lnTo>
                  <a:pt x="2099" y="2"/>
                </a:lnTo>
                <a:lnTo>
                  <a:pt x="2099" y="0"/>
                </a:lnTo>
                <a:lnTo>
                  <a:pt x="2101" y="0"/>
                </a:lnTo>
                <a:moveTo>
                  <a:pt x="0" y="3166"/>
                </a:moveTo>
                <a:lnTo>
                  <a:pt x="4" y="316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8" name="Freeform 1084"/>
          <p:cNvSpPr>
            <a:spLocks noEditPoints="1"/>
          </p:cNvSpPr>
          <p:nvPr/>
        </p:nvSpPr>
        <p:spPr bwMode="auto">
          <a:xfrm>
            <a:off x="4164013" y="1549401"/>
            <a:ext cx="2573338" cy="3741738"/>
          </a:xfrm>
          <a:custGeom>
            <a:avLst/>
            <a:gdLst>
              <a:gd name="T0" fmla="*/ 1600 w 1621"/>
              <a:gd name="T1" fmla="*/ 9 h 2357"/>
              <a:gd name="T2" fmla="*/ 1602 w 1621"/>
              <a:gd name="T3" fmla="*/ 9 h 2357"/>
              <a:gd name="T4" fmla="*/ 1607 w 1621"/>
              <a:gd name="T5" fmla="*/ 5 h 2357"/>
              <a:gd name="T6" fmla="*/ 1615 w 1621"/>
              <a:gd name="T7" fmla="*/ 0 h 2357"/>
              <a:gd name="T8" fmla="*/ 1617 w 1621"/>
              <a:gd name="T9" fmla="*/ 0 h 2357"/>
              <a:gd name="T10" fmla="*/ 1618 w 1621"/>
              <a:gd name="T11" fmla="*/ 0 h 2357"/>
              <a:gd name="T12" fmla="*/ 1621 w 1621"/>
              <a:gd name="T13" fmla="*/ 5 h 2357"/>
              <a:gd name="T14" fmla="*/ 0 w 1621"/>
              <a:gd name="T15" fmla="*/ 2357 h 2357"/>
              <a:gd name="T16" fmla="*/ 7 w 1621"/>
              <a:gd name="T17" fmla="*/ 2355 h 2357"/>
              <a:gd name="T18" fmla="*/ 1216 w 1621"/>
              <a:gd name="T19" fmla="*/ 322 h 2357"/>
              <a:gd name="T20" fmla="*/ 1221 w 1621"/>
              <a:gd name="T21" fmla="*/ 320 h 2357"/>
              <a:gd name="T22" fmla="*/ 1224 w 1621"/>
              <a:gd name="T23" fmla="*/ 320 h 2357"/>
              <a:gd name="T24" fmla="*/ 1228 w 1621"/>
              <a:gd name="T25" fmla="*/ 320 h 2357"/>
              <a:gd name="T26" fmla="*/ 1232 w 1621"/>
              <a:gd name="T27" fmla="*/ 320 h 2357"/>
              <a:gd name="T28" fmla="*/ 1236 w 1621"/>
              <a:gd name="T29" fmla="*/ 314 h 2357"/>
              <a:gd name="T30" fmla="*/ 1242 w 1621"/>
              <a:gd name="T31" fmla="*/ 313 h 2357"/>
              <a:gd name="T32" fmla="*/ 1244 w 1621"/>
              <a:gd name="T33" fmla="*/ 311 h 2357"/>
              <a:gd name="T34" fmla="*/ 1246 w 1621"/>
              <a:gd name="T35" fmla="*/ 311 h 2357"/>
              <a:gd name="T36" fmla="*/ 1250 w 1621"/>
              <a:gd name="T37" fmla="*/ 311 h 2357"/>
              <a:gd name="T38" fmla="*/ 1255 w 1621"/>
              <a:gd name="T39" fmla="*/ 311 h 2357"/>
              <a:gd name="T40" fmla="*/ 1266 w 1621"/>
              <a:gd name="T41" fmla="*/ 311 h 2357"/>
              <a:gd name="T42" fmla="*/ 1273 w 1621"/>
              <a:gd name="T43" fmla="*/ 311 h 2357"/>
              <a:gd name="T44" fmla="*/ 1276 w 1621"/>
              <a:gd name="T45" fmla="*/ 310 h 2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21" h="2357">
                <a:moveTo>
                  <a:pt x="1600" y="9"/>
                </a:moveTo>
                <a:lnTo>
                  <a:pt x="1602" y="9"/>
                </a:lnTo>
                <a:lnTo>
                  <a:pt x="1607" y="5"/>
                </a:lnTo>
                <a:lnTo>
                  <a:pt x="1615" y="0"/>
                </a:lnTo>
                <a:lnTo>
                  <a:pt x="1617" y="0"/>
                </a:lnTo>
                <a:lnTo>
                  <a:pt x="1618" y="0"/>
                </a:lnTo>
                <a:lnTo>
                  <a:pt x="1621" y="5"/>
                </a:lnTo>
                <a:moveTo>
                  <a:pt x="0" y="2357"/>
                </a:moveTo>
                <a:lnTo>
                  <a:pt x="7" y="2355"/>
                </a:lnTo>
                <a:moveTo>
                  <a:pt x="1216" y="322"/>
                </a:moveTo>
                <a:lnTo>
                  <a:pt x="1221" y="320"/>
                </a:lnTo>
                <a:lnTo>
                  <a:pt x="1224" y="320"/>
                </a:lnTo>
                <a:lnTo>
                  <a:pt x="1228" y="320"/>
                </a:lnTo>
                <a:lnTo>
                  <a:pt x="1232" y="320"/>
                </a:lnTo>
                <a:lnTo>
                  <a:pt x="1236" y="314"/>
                </a:lnTo>
                <a:lnTo>
                  <a:pt x="1242" y="313"/>
                </a:lnTo>
                <a:lnTo>
                  <a:pt x="1244" y="311"/>
                </a:lnTo>
                <a:lnTo>
                  <a:pt x="1246" y="311"/>
                </a:lnTo>
                <a:lnTo>
                  <a:pt x="1250" y="311"/>
                </a:lnTo>
                <a:lnTo>
                  <a:pt x="1255" y="311"/>
                </a:lnTo>
                <a:lnTo>
                  <a:pt x="1266" y="311"/>
                </a:lnTo>
                <a:lnTo>
                  <a:pt x="1273" y="311"/>
                </a:lnTo>
                <a:lnTo>
                  <a:pt x="1276" y="31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9" name="Freeform 1085"/>
          <p:cNvSpPr>
            <a:spLocks/>
          </p:cNvSpPr>
          <p:nvPr/>
        </p:nvSpPr>
        <p:spPr bwMode="auto">
          <a:xfrm>
            <a:off x="4129088" y="5434013"/>
            <a:ext cx="80963" cy="36513"/>
          </a:xfrm>
          <a:custGeom>
            <a:avLst/>
            <a:gdLst>
              <a:gd name="T0" fmla="*/ 0 w 51"/>
              <a:gd name="T1" fmla="*/ 4 h 23"/>
              <a:gd name="T2" fmla="*/ 2 w 51"/>
              <a:gd name="T3" fmla="*/ 7 h 23"/>
              <a:gd name="T4" fmla="*/ 4 w 51"/>
              <a:gd name="T5" fmla="*/ 7 h 23"/>
              <a:gd name="T6" fmla="*/ 7 w 51"/>
              <a:gd name="T7" fmla="*/ 7 h 23"/>
              <a:gd name="T8" fmla="*/ 11 w 51"/>
              <a:gd name="T9" fmla="*/ 7 h 23"/>
              <a:gd name="T10" fmla="*/ 14 w 51"/>
              <a:gd name="T11" fmla="*/ 7 h 23"/>
              <a:gd name="T12" fmla="*/ 18 w 51"/>
              <a:gd name="T13" fmla="*/ 3 h 23"/>
              <a:gd name="T14" fmla="*/ 22 w 51"/>
              <a:gd name="T15" fmla="*/ 0 h 23"/>
              <a:gd name="T16" fmla="*/ 23 w 51"/>
              <a:gd name="T17" fmla="*/ 0 h 23"/>
              <a:gd name="T18" fmla="*/ 25 w 51"/>
              <a:gd name="T19" fmla="*/ 8 h 23"/>
              <a:gd name="T20" fmla="*/ 25 w 51"/>
              <a:gd name="T21" fmla="*/ 9 h 23"/>
              <a:gd name="T22" fmla="*/ 26 w 51"/>
              <a:gd name="T23" fmla="*/ 13 h 23"/>
              <a:gd name="T24" fmla="*/ 29 w 51"/>
              <a:gd name="T25" fmla="*/ 19 h 23"/>
              <a:gd name="T26" fmla="*/ 30 w 51"/>
              <a:gd name="T27" fmla="*/ 19 h 23"/>
              <a:gd name="T28" fmla="*/ 32 w 51"/>
              <a:gd name="T29" fmla="*/ 18 h 23"/>
              <a:gd name="T30" fmla="*/ 32 w 51"/>
              <a:gd name="T31" fmla="*/ 20 h 23"/>
              <a:gd name="T32" fmla="*/ 36 w 51"/>
              <a:gd name="T33" fmla="*/ 23 h 23"/>
              <a:gd name="T34" fmla="*/ 37 w 51"/>
              <a:gd name="T35" fmla="*/ 19 h 23"/>
              <a:gd name="T36" fmla="*/ 47 w 51"/>
              <a:gd name="T37" fmla="*/ 12 h 23"/>
              <a:gd name="T38" fmla="*/ 51 w 51"/>
              <a:gd name="T39" fmla="*/ 12 h 23"/>
              <a:gd name="T40" fmla="*/ 51 w 51"/>
              <a:gd name="T41" fmla="*/ 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1" h="23">
                <a:moveTo>
                  <a:pt x="0" y="4"/>
                </a:moveTo>
                <a:lnTo>
                  <a:pt x="2" y="7"/>
                </a:lnTo>
                <a:lnTo>
                  <a:pt x="4" y="7"/>
                </a:lnTo>
                <a:lnTo>
                  <a:pt x="7" y="7"/>
                </a:lnTo>
                <a:lnTo>
                  <a:pt x="11" y="7"/>
                </a:lnTo>
                <a:lnTo>
                  <a:pt x="14" y="7"/>
                </a:lnTo>
                <a:lnTo>
                  <a:pt x="18" y="3"/>
                </a:lnTo>
                <a:lnTo>
                  <a:pt x="22" y="0"/>
                </a:lnTo>
                <a:lnTo>
                  <a:pt x="23" y="0"/>
                </a:lnTo>
                <a:lnTo>
                  <a:pt x="25" y="8"/>
                </a:lnTo>
                <a:lnTo>
                  <a:pt x="25" y="9"/>
                </a:lnTo>
                <a:lnTo>
                  <a:pt x="26" y="13"/>
                </a:lnTo>
                <a:lnTo>
                  <a:pt x="29" y="19"/>
                </a:lnTo>
                <a:lnTo>
                  <a:pt x="30" y="19"/>
                </a:lnTo>
                <a:lnTo>
                  <a:pt x="32" y="18"/>
                </a:lnTo>
                <a:lnTo>
                  <a:pt x="32" y="20"/>
                </a:lnTo>
                <a:lnTo>
                  <a:pt x="36" y="23"/>
                </a:lnTo>
                <a:lnTo>
                  <a:pt x="37" y="19"/>
                </a:lnTo>
                <a:lnTo>
                  <a:pt x="47" y="12"/>
                </a:lnTo>
                <a:lnTo>
                  <a:pt x="51" y="12"/>
                </a:lnTo>
                <a:lnTo>
                  <a:pt x="51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0" name="Freeform 1086"/>
          <p:cNvSpPr>
            <a:spLocks noEditPoints="1"/>
          </p:cNvSpPr>
          <p:nvPr/>
        </p:nvSpPr>
        <p:spPr bwMode="auto">
          <a:xfrm>
            <a:off x="4414838" y="4826001"/>
            <a:ext cx="871538" cy="782638"/>
          </a:xfrm>
          <a:custGeom>
            <a:avLst/>
            <a:gdLst>
              <a:gd name="T0" fmla="*/ 0 w 549"/>
              <a:gd name="T1" fmla="*/ 0 h 493"/>
              <a:gd name="T2" fmla="*/ 2 w 549"/>
              <a:gd name="T3" fmla="*/ 5 h 493"/>
              <a:gd name="T4" fmla="*/ 2 w 549"/>
              <a:gd name="T5" fmla="*/ 8 h 493"/>
              <a:gd name="T6" fmla="*/ 2 w 549"/>
              <a:gd name="T7" fmla="*/ 9 h 493"/>
              <a:gd name="T8" fmla="*/ 4 w 549"/>
              <a:gd name="T9" fmla="*/ 9 h 493"/>
              <a:gd name="T10" fmla="*/ 7 w 549"/>
              <a:gd name="T11" fmla="*/ 12 h 493"/>
              <a:gd name="T12" fmla="*/ 15 w 549"/>
              <a:gd name="T13" fmla="*/ 17 h 493"/>
              <a:gd name="T14" fmla="*/ 17 w 549"/>
              <a:gd name="T15" fmla="*/ 17 h 493"/>
              <a:gd name="T16" fmla="*/ 18 w 549"/>
              <a:gd name="T17" fmla="*/ 20 h 493"/>
              <a:gd name="T18" fmla="*/ 549 w 549"/>
              <a:gd name="T19" fmla="*/ 488 h 493"/>
              <a:gd name="T20" fmla="*/ 545 w 549"/>
              <a:gd name="T21" fmla="*/ 489 h 493"/>
              <a:gd name="T22" fmla="*/ 538 w 549"/>
              <a:gd name="T23" fmla="*/ 493 h 493"/>
              <a:gd name="T24" fmla="*/ 535 w 549"/>
              <a:gd name="T25" fmla="*/ 491 h 493"/>
              <a:gd name="T26" fmla="*/ 534 w 549"/>
              <a:gd name="T27" fmla="*/ 489 h 493"/>
              <a:gd name="T28" fmla="*/ 532 w 549"/>
              <a:gd name="T29" fmla="*/ 48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49" h="493">
                <a:moveTo>
                  <a:pt x="0" y="0"/>
                </a:moveTo>
                <a:lnTo>
                  <a:pt x="2" y="5"/>
                </a:lnTo>
                <a:lnTo>
                  <a:pt x="2" y="8"/>
                </a:lnTo>
                <a:lnTo>
                  <a:pt x="2" y="9"/>
                </a:lnTo>
                <a:lnTo>
                  <a:pt x="4" y="9"/>
                </a:lnTo>
                <a:lnTo>
                  <a:pt x="7" y="12"/>
                </a:lnTo>
                <a:lnTo>
                  <a:pt x="15" y="17"/>
                </a:lnTo>
                <a:lnTo>
                  <a:pt x="17" y="17"/>
                </a:lnTo>
                <a:lnTo>
                  <a:pt x="18" y="20"/>
                </a:lnTo>
                <a:moveTo>
                  <a:pt x="549" y="488"/>
                </a:moveTo>
                <a:lnTo>
                  <a:pt x="545" y="489"/>
                </a:lnTo>
                <a:lnTo>
                  <a:pt x="538" y="493"/>
                </a:lnTo>
                <a:lnTo>
                  <a:pt x="535" y="491"/>
                </a:lnTo>
                <a:lnTo>
                  <a:pt x="534" y="489"/>
                </a:lnTo>
                <a:lnTo>
                  <a:pt x="532" y="48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1" name="Freeform 1087"/>
          <p:cNvSpPr>
            <a:spLocks noEditPoints="1"/>
          </p:cNvSpPr>
          <p:nvPr/>
        </p:nvSpPr>
        <p:spPr bwMode="auto">
          <a:xfrm>
            <a:off x="5226050" y="1695451"/>
            <a:ext cx="1576388" cy="3987800"/>
          </a:xfrm>
          <a:custGeom>
            <a:avLst/>
            <a:gdLst>
              <a:gd name="T0" fmla="*/ 0 w 993"/>
              <a:gd name="T1" fmla="*/ 2512 h 2512"/>
              <a:gd name="T2" fmla="*/ 0 w 993"/>
              <a:gd name="T3" fmla="*/ 2510 h 2512"/>
              <a:gd name="T4" fmla="*/ 993 w 993"/>
              <a:gd name="T5" fmla="*/ 3 h 2512"/>
              <a:gd name="T6" fmla="*/ 991 w 993"/>
              <a:gd name="T7" fmla="*/ 4 h 2512"/>
              <a:gd name="T8" fmla="*/ 986 w 993"/>
              <a:gd name="T9" fmla="*/ 5 h 2512"/>
              <a:gd name="T10" fmla="*/ 985 w 993"/>
              <a:gd name="T11" fmla="*/ 5 h 2512"/>
              <a:gd name="T12" fmla="*/ 983 w 993"/>
              <a:gd name="T13" fmla="*/ 4 h 2512"/>
              <a:gd name="T14" fmla="*/ 978 w 993"/>
              <a:gd name="T15" fmla="*/ 3 h 2512"/>
              <a:gd name="T16" fmla="*/ 974 w 993"/>
              <a:gd name="T17" fmla="*/ 0 h 2512"/>
              <a:gd name="T18" fmla="*/ 971 w 993"/>
              <a:gd name="T19" fmla="*/ 3 h 2512"/>
              <a:gd name="T20" fmla="*/ 968 w 993"/>
              <a:gd name="T21" fmla="*/ 5 h 2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3" h="2512">
                <a:moveTo>
                  <a:pt x="0" y="2512"/>
                </a:moveTo>
                <a:lnTo>
                  <a:pt x="0" y="2510"/>
                </a:lnTo>
                <a:moveTo>
                  <a:pt x="993" y="3"/>
                </a:moveTo>
                <a:lnTo>
                  <a:pt x="991" y="4"/>
                </a:lnTo>
                <a:lnTo>
                  <a:pt x="986" y="5"/>
                </a:lnTo>
                <a:lnTo>
                  <a:pt x="985" y="5"/>
                </a:lnTo>
                <a:lnTo>
                  <a:pt x="983" y="4"/>
                </a:lnTo>
                <a:lnTo>
                  <a:pt x="978" y="3"/>
                </a:lnTo>
                <a:lnTo>
                  <a:pt x="974" y="0"/>
                </a:lnTo>
                <a:lnTo>
                  <a:pt x="971" y="3"/>
                </a:lnTo>
                <a:lnTo>
                  <a:pt x="968" y="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2" name="Freeform 1088"/>
          <p:cNvSpPr>
            <a:spLocks/>
          </p:cNvSpPr>
          <p:nvPr/>
        </p:nvSpPr>
        <p:spPr bwMode="auto">
          <a:xfrm>
            <a:off x="4425950" y="5292726"/>
            <a:ext cx="4763" cy="12700"/>
          </a:xfrm>
          <a:custGeom>
            <a:avLst/>
            <a:gdLst>
              <a:gd name="T0" fmla="*/ 0 w 3"/>
              <a:gd name="T1" fmla="*/ 0 h 8"/>
              <a:gd name="T2" fmla="*/ 1 w 3"/>
              <a:gd name="T3" fmla="*/ 3 h 8"/>
              <a:gd name="T4" fmla="*/ 1 w 3"/>
              <a:gd name="T5" fmla="*/ 4 h 8"/>
              <a:gd name="T6" fmla="*/ 3 w 3"/>
              <a:gd name="T7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8">
                <a:moveTo>
                  <a:pt x="0" y="0"/>
                </a:moveTo>
                <a:lnTo>
                  <a:pt x="1" y="3"/>
                </a:lnTo>
                <a:lnTo>
                  <a:pt x="1" y="4"/>
                </a:lnTo>
                <a:lnTo>
                  <a:pt x="3" y="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3" name="Freeform 1089"/>
          <p:cNvSpPr>
            <a:spLocks/>
          </p:cNvSpPr>
          <p:nvPr/>
        </p:nvSpPr>
        <p:spPr bwMode="auto">
          <a:xfrm>
            <a:off x="8085138" y="890588"/>
            <a:ext cx="73025" cy="50800"/>
          </a:xfrm>
          <a:custGeom>
            <a:avLst/>
            <a:gdLst>
              <a:gd name="T0" fmla="*/ 0 w 46"/>
              <a:gd name="T1" fmla="*/ 32 h 32"/>
              <a:gd name="T2" fmla="*/ 9 w 46"/>
              <a:gd name="T3" fmla="*/ 32 h 32"/>
              <a:gd name="T4" fmla="*/ 19 w 46"/>
              <a:gd name="T5" fmla="*/ 27 h 32"/>
              <a:gd name="T6" fmla="*/ 31 w 46"/>
              <a:gd name="T7" fmla="*/ 20 h 32"/>
              <a:gd name="T8" fmla="*/ 42 w 46"/>
              <a:gd name="T9" fmla="*/ 9 h 32"/>
              <a:gd name="T10" fmla="*/ 46 w 46"/>
              <a:gd name="T11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" h="32">
                <a:moveTo>
                  <a:pt x="0" y="32"/>
                </a:moveTo>
                <a:lnTo>
                  <a:pt x="9" y="32"/>
                </a:lnTo>
                <a:lnTo>
                  <a:pt x="19" y="27"/>
                </a:lnTo>
                <a:lnTo>
                  <a:pt x="31" y="20"/>
                </a:lnTo>
                <a:lnTo>
                  <a:pt x="42" y="9"/>
                </a:lnTo>
                <a:lnTo>
                  <a:pt x="46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4" name="Freeform 1090"/>
          <p:cNvSpPr>
            <a:spLocks noEditPoints="1"/>
          </p:cNvSpPr>
          <p:nvPr/>
        </p:nvSpPr>
        <p:spPr bwMode="auto">
          <a:xfrm>
            <a:off x="5286375" y="5591176"/>
            <a:ext cx="7938" cy="9525"/>
          </a:xfrm>
          <a:custGeom>
            <a:avLst/>
            <a:gdLst>
              <a:gd name="T0" fmla="*/ 0 w 5"/>
              <a:gd name="T1" fmla="*/ 4 h 6"/>
              <a:gd name="T2" fmla="*/ 0 w 5"/>
              <a:gd name="T3" fmla="*/ 6 h 6"/>
              <a:gd name="T4" fmla="*/ 1 w 5"/>
              <a:gd name="T5" fmla="*/ 0 h 6"/>
              <a:gd name="T6" fmla="*/ 2 w 5"/>
              <a:gd name="T7" fmla="*/ 2 h 6"/>
              <a:gd name="T8" fmla="*/ 4 w 5"/>
              <a:gd name="T9" fmla="*/ 2 h 6"/>
              <a:gd name="T10" fmla="*/ 5 w 5"/>
              <a:gd name="T11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6">
                <a:moveTo>
                  <a:pt x="0" y="4"/>
                </a:moveTo>
                <a:lnTo>
                  <a:pt x="0" y="6"/>
                </a:lnTo>
                <a:moveTo>
                  <a:pt x="1" y="0"/>
                </a:moveTo>
                <a:lnTo>
                  <a:pt x="2" y="2"/>
                </a:lnTo>
                <a:lnTo>
                  <a:pt x="4" y="2"/>
                </a:lnTo>
                <a:lnTo>
                  <a:pt x="5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5" name="Freeform 1091"/>
          <p:cNvSpPr>
            <a:spLocks noEditPoints="1"/>
          </p:cNvSpPr>
          <p:nvPr/>
        </p:nvSpPr>
        <p:spPr bwMode="auto">
          <a:xfrm>
            <a:off x="4281488" y="4867276"/>
            <a:ext cx="1143000" cy="663575"/>
          </a:xfrm>
          <a:custGeom>
            <a:avLst/>
            <a:gdLst>
              <a:gd name="T0" fmla="*/ 0 w 720"/>
              <a:gd name="T1" fmla="*/ 0 h 418"/>
              <a:gd name="T2" fmla="*/ 5 w 720"/>
              <a:gd name="T3" fmla="*/ 1 h 418"/>
              <a:gd name="T4" fmla="*/ 5 w 720"/>
              <a:gd name="T5" fmla="*/ 4 h 418"/>
              <a:gd name="T6" fmla="*/ 9 w 720"/>
              <a:gd name="T7" fmla="*/ 5 h 418"/>
              <a:gd name="T8" fmla="*/ 11 w 720"/>
              <a:gd name="T9" fmla="*/ 5 h 418"/>
              <a:gd name="T10" fmla="*/ 15 w 720"/>
              <a:gd name="T11" fmla="*/ 5 h 418"/>
              <a:gd name="T12" fmla="*/ 19 w 720"/>
              <a:gd name="T13" fmla="*/ 4 h 418"/>
              <a:gd name="T14" fmla="*/ 293 w 720"/>
              <a:gd name="T15" fmla="*/ 100 h 418"/>
              <a:gd name="T16" fmla="*/ 292 w 720"/>
              <a:gd name="T17" fmla="*/ 103 h 418"/>
              <a:gd name="T18" fmla="*/ 282 w 720"/>
              <a:gd name="T19" fmla="*/ 106 h 418"/>
              <a:gd name="T20" fmla="*/ 278 w 720"/>
              <a:gd name="T21" fmla="*/ 106 h 418"/>
              <a:gd name="T22" fmla="*/ 273 w 720"/>
              <a:gd name="T23" fmla="*/ 105 h 418"/>
              <a:gd name="T24" fmla="*/ 267 w 720"/>
              <a:gd name="T25" fmla="*/ 109 h 418"/>
              <a:gd name="T26" fmla="*/ 266 w 720"/>
              <a:gd name="T27" fmla="*/ 110 h 418"/>
              <a:gd name="T28" fmla="*/ 264 w 720"/>
              <a:gd name="T29" fmla="*/ 114 h 418"/>
              <a:gd name="T30" fmla="*/ 267 w 720"/>
              <a:gd name="T31" fmla="*/ 124 h 418"/>
              <a:gd name="T32" fmla="*/ 264 w 720"/>
              <a:gd name="T33" fmla="*/ 125 h 418"/>
              <a:gd name="T34" fmla="*/ 260 w 720"/>
              <a:gd name="T35" fmla="*/ 125 h 418"/>
              <a:gd name="T36" fmla="*/ 256 w 720"/>
              <a:gd name="T37" fmla="*/ 130 h 418"/>
              <a:gd name="T38" fmla="*/ 255 w 720"/>
              <a:gd name="T39" fmla="*/ 130 h 418"/>
              <a:gd name="T40" fmla="*/ 720 w 720"/>
              <a:gd name="T41" fmla="*/ 385 h 418"/>
              <a:gd name="T42" fmla="*/ 716 w 720"/>
              <a:gd name="T43" fmla="*/ 392 h 418"/>
              <a:gd name="T44" fmla="*/ 706 w 720"/>
              <a:gd name="T45" fmla="*/ 399 h 418"/>
              <a:gd name="T46" fmla="*/ 702 w 720"/>
              <a:gd name="T47" fmla="*/ 403 h 418"/>
              <a:gd name="T48" fmla="*/ 690 w 720"/>
              <a:gd name="T49" fmla="*/ 409 h 418"/>
              <a:gd name="T50" fmla="*/ 686 w 720"/>
              <a:gd name="T51" fmla="*/ 409 h 418"/>
              <a:gd name="T52" fmla="*/ 685 w 720"/>
              <a:gd name="T53" fmla="*/ 410 h 418"/>
              <a:gd name="T54" fmla="*/ 678 w 720"/>
              <a:gd name="T55" fmla="*/ 415 h 418"/>
              <a:gd name="T56" fmla="*/ 672 w 720"/>
              <a:gd name="T57" fmla="*/ 417 h 418"/>
              <a:gd name="T58" fmla="*/ 670 w 720"/>
              <a:gd name="T59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20" h="418">
                <a:moveTo>
                  <a:pt x="0" y="0"/>
                </a:moveTo>
                <a:lnTo>
                  <a:pt x="5" y="1"/>
                </a:lnTo>
                <a:lnTo>
                  <a:pt x="5" y="4"/>
                </a:lnTo>
                <a:lnTo>
                  <a:pt x="9" y="5"/>
                </a:lnTo>
                <a:lnTo>
                  <a:pt x="11" y="5"/>
                </a:lnTo>
                <a:lnTo>
                  <a:pt x="15" y="5"/>
                </a:lnTo>
                <a:lnTo>
                  <a:pt x="19" y="4"/>
                </a:lnTo>
                <a:moveTo>
                  <a:pt x="293" y="100"/>
                </a:moveTo>
                <a:lnTo>
                  <a:pt x="292" y="103"/>
                </a:lnTo>
                <a:lnTo>
                  <a:pt x="282" y="106"/>
                </a:lnTo>
                <a:lnTo>
                  <a:pt x="278" y="106"/>
                </a:lnTo>
                <a:lnTo>
                  <a:pt x="273" y="105"/>
                </a:lnTo>
                <a:lnTo>
                  <a:pt x="267" y="109"/>
                </a:lnTo>
                <a:lnTo>
                  <a:pt x="266" y="110"/>
                </a:lnTo>
                <a:lnTo>
                  <a:pt x="264" y="114"/>
                </a:lnTo>
                <a:lnTo>
                  <a:pt x="267" y="124"/>
                </a:lnTo>
                <a:lnTo>
                  <a:pt x="264" y="125"/>
                </a:lnTo>
                <a:lnTo>
                  <a:pt x="260" y="125"/>
                </a:lnTo>
                <a:lnTo>
                  <a:pt x="256" y="130"/>
                </a:lnTo>
                <a:lnTo>
                  <a:pt x="255" y="130"/>
                </a:lnTo>
                <a:moveTo>
                  <a:pt x="720" y="385"/>
                </a:moveTo>
                <a:lnTo>
                  <a:pt x="716" y="392"/>
                </a:lnTo>
                <a:lnTo>
                  <a:pt x="706" y="399"/>
                </a:lnTo>
                <a:lnTo>
                  <a:pt x="702" y="403"/>
                </a:lnTo>
                <a:lnTo>
                  <a:pt x="690" y="409"/>
                </a:lnTo>
                <a:lnTo>
                  <a:pt x="686" y="409"/>
                </a:lnTo>
                <a:lnTo>
                  <a:pt x="685" y="410"/>
                </a:lnTo>
                <a:lnTo>
                  <a:pt x="678" y="415"/>
                </a:lnTo>
                <a:lnTo>
                  <a:pt x="672" y="417"/>
                </a:lnTo>
                <a:lnTo>
                  <a:pt x="670" y="418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6" name="Freeform 1092"/>
          <p:cNvSpPr>
            <a:spLocks/>
          </p:cNvSpPr>
          <p:nvPr/>
        </p:nvSpPr>
        <p:spPr bwMode="auto">
          <a:xfrm>
            <a:off x="5235575" y="5511801"/>
            <a:ext cx="26988" cy="71438"/>
          </a:xfrm>
          <a:custGeom>
            <a:avLst/>
            <a:gdLst>
              <a:gd name="T0" fmla="*/ 0 w 17"/>
              <a:gd name="T1" fmla="*/ 0 h 45"/>
              <a:gd name="T2" fmla="*/ 3 w 17"/>
              <a:gd name="T3" fmla="*/ 1 h 45"/>
              <a:gd name="T4" fmla="*/ 6 w 17"/>
              <a:gd name="T5" fmla="*/ 4 h 45"/>
              <a:gd name="T6" fmla="*/ 10 w 17"/>
              <a:gd name="T7" fmla="*/ 7 h 45"/>
              <a:gd name="T8" fmla="*/ 10 w 17"/>
              <a:gd name="T9" fmla="*/ 9 h 45"/>
              <a:gd name="T10" fmla="*/ 13 w 17"/>
              <a:gd name="T11" fmla="*/ 14 h 45"/>
              <a:gd name="T12" fmla="*/ 14 w 17"/>
              <a:gd name="T13" fmla="*/ 20 h 45"/>
              <a:gd name="T14" fmla="*/ 14 w 17"/>
              <a:gd name="T15" fmla="*/ 30 h 45"/>
              <a:gd name="T16" fmla="*/ 15 w 17"/>
              <a:gd name="T17" fmla="*/ 38 h 45"/>
              <a:gd name="T18" fmla="*/ 17 w 17"/>
              <a:gd name="T1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" h="45">
                <a:moveTo>
                  <a:pt x="0" y="0"/>
                </a:moveTo>
                <a:lnTo>
                  <a:pt x="3" y="1"/>
                </a:lnTo>
                <a:lnTo>
                  <a:pt x="6" y="4"/>
                </a:lnTo>
                <a:lnTo>
                  <a:pt x="10" y="7"/>
                </a:lnTo>
                <a:lnTo>
                  <a:pt x="10" y="9"/>
                </a:lnTo>
                <a:lnTo>
                  <a:pt x="13" y="14"/>
                </a:lnTo>
                <a:lnTo>
                  <a:pt x="14" y="20"/>
                </a:lnTo>
                <a:lnTo>
                  <a:pt x="14" y="30"/>
                </a:lnTo>
                <a:lnTo>
                  <a:pt x="15" y="38"/>
                </a:lnTo>
                <a:lnTo>
                  <a:pt x="17" y="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7" name="Freeform 1093"/>
          <p:cNvSpPr>
            <a:spLocks/>
          </p:cNvSpPr>
          <p:nvPr/>
        </p:nvSpPr>
        <p:spPr bwMode="auto">
          <a:xfrm>
            <a:off x="4687888" y="4305301"/>
            <a:ext cx="26988" cy="39688"/>
          </a:xfrm>
          <a:custGeom>
            <a:avLst/>
            <a:gdLst>
              <a:gd name="T0" fmla="*/ 17 w 17"/>
              <a:gd name="T1" fmla="*/ 0 h 25"/>
              <a:gd name="T2" fmla="*/ 17 w 17"/>
              <a:gd name="T3" fmla="*/ 3 h 25"/>
              <a:gd name="T4" fmla="*/ 12 w 17"/>
              <a:gd name="T5" fmla="*/ 6 h 25"/>
              <a:gd name="T6" fmla="*/ 8 w 17"/>
              <a:gd name="T7" fmla="*/ 10 h 25"/>
              <a:gd name="T8" fmla="*/ 7 w 17"/>
              <a:gd name="T9" fmla="*/ 13 h 25"/>
              <a:gd name="T10" fmla="*/ 7 w 17"/>
              <a:gd name="T11" fmla="*/ 14 h 25"/>
              <a:gd name="T12" fmla="*/ 7 w 17"/>
              <a:gd name="T13" fmla="*/ 15 h 25"/>
              <a:gd name="T14" fmla="*/ 7 w 17"/>
              <a:gd name="T15" fmla="*/ 17 h 25"/>
              <a:gd name="T16" fmla="*/ 4 w 17"/>
              <a:gd name="T17" fmla="*/ 19 h 25"/>
              <a:gd name="T18" fmla="*/ 3 w 17"/>
              <a:gd name="T19" fmla="*/ 21 h 25"/>
              <a:gd name="T20" fmla="*/ 0 w 17"/>
              <a:gd name="T2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" h="25">
                <a:moveTo>
                  <a:pt x="17" y="0"/>
                </a:moveTo>
                <a:lnTo>
                  <a:pt x="17" y="3"/>
                </a:lnTo>
                <a:lnTo>
                  <a:pt x="12" y="6"/>
                </a:lnTo>
                <a:lnTo>
                  <a:pt x="8" y="10"/>
                </a:lnTo>
                <a:lnTo>
                  <a:pt x="7" y="13"/>
                </a:lnTo>
                <a:lnTo>
                  <a:pt x="7" y="14"/>
                </a:lnTo>
                <a:lnTo>
                  <a:pt x="7" y="15"/>
                </a:lnTo>
                <a:lnTo>
                  <a:pt x="7" y="17"/>
                </a:lnTo>
                <a:lnTo>
                  <a:pt x="4" y="19"/>
                </a:lnTo>
                <a:lnTo>
                  <a:pt x="3" y="21"/>
                </a:lnTo>
                <a:lnTo>
                  <a:pt x="0" y="2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8" name="Freeform 1094"/>
          <p:cNvSpPr>
            <a:spLocks noEditPoints="1"/>
          </p:cNvSpPr>
          <p:nvPr/>
        </p:nvSpPr>
        <p:spPr bwMode="auto">
          <a:xfrm>
            <a:off x="4953000" y="2513013"/>
            <a:ext cx="1230313" cy="3422650"/>
          </a:xfrm>
          <a:custGeom>
            <a:avLst/>
            <a:gdLst>
              <a:gd name="T0" fmla="*/ 0 w 775"/>
              <a:gd name="T1" fmla="*/ 2130 h 2156"/>
              <a:gd name="T2" fmla="*/ 4 w 775"/>
              <a:gd name="T3" fmla="*/ 2136 h 2156"/>
              <a:gd name="T4" fmla="*/ 4 w 775"/>
              <a:gd name="T5" fmla="*/ 2138 h 2156"/>
              <a:gd name="T6" fmla="*/ 4 w 775"/>
              <a:gd name="T7" fmla="*/ 2144 h 2156"/>
              <a:gd name="T8" fmla="*/ 4 w 775"/>
              <a:gd name="T9" fmla="*/ 2147 h 2156"/>
              <a:gd name="T10" fmla="*/ 6 w 775"/>
              <a:gd name="T11" fmla="*/ 2153 h 2156"/>
              <a:gd name="T12" fmla="*/ 9 w 775"/>
              <a:gd name="T13" fmla="*/ 2156 h 2156"/>
              <a:gd name="T14" fmla="*/ 712 w 775"/>
              <a:gd name="T15" fmla="*/ 13 h 2156"/>
              <a:gd name="T16" fmla="*/ 717 w 775"/>
              <a:gd name="T17" fmla="*/ 13 h 2156"/>
              <a:gd name="T18" fmla="*/ 720 w 775"/>
              <a:gd name="T19" fmla="*/ 13 h 2156"/>
              <a:gd name="T20" fmla="*/ 721 w 775"/>
              <a:gd name="T21" fmla="*/ 11 h 2156"/>
              <a:gd name="T22" fmla="*/ 724 w 775"/>
              <a:gd name="T23" fmla="*/ 11 h 2156"/>
              <a:gd name="T24" fmla="*/ 728 w 775"/>
              <a:gd name="T25" fmla="*/ 11 h 2156"/>
              <a:gd name="T26" fmla="*/ 731 w 775"/>
              <a:gd name="T27" fmla="*/ 10 h 2156"/>
              <a:gd name="T28" fmla="*/ 736 w 775"/>
              <a:gd name="T29" fmla="*/ 3 h 2156"/>
              <a:gd name="T30" fmla="*/ 739 w 775"/>
              <a:gd name="T31" fmla="*/ 2 h 2156"/>
              <a:gd name="T32" fmla="*/ 749 w 775"/>
              <a:gd name="T33" fmla="*/ 0 h 2156"/>
              <a:gd name="T34" fmla="*/ 750 w 775"/>
              <a:gd name="T35" fmla="*/ 2 h 2156"/>
              <a:gd name="T36" fmla="*/ 754 w 775"/>
              <a:gd name="T37" fmla="*/ 2 h 2156"/>
              <a:gd name="T38" fmla="*/ 755 w 775"/>
              <a:gd name="T39" fmla="*/ 4 h 2156"/>
              <a:gd name="T40" fmla="*/ 757 w 775"/>
              <a:gd name="T41" fmla="*/ 7 h 2156"/>
              <a:gd name="T42" fmla="*/ 757 w 775"/>
              <a:gd name="T43" fmla="*/ 10 h 2156"/>
              <a:gd name="T44" fmla="*/ 757 w 775"/>
              <a:gd name="T45" fmla="*/ 11 h 2156"/>
              <a:gd name="T46" fmla="*/ 757 w 775"/>
              <a:gd name="T47" fmla="*/ 13 h 2156"/>
              <a:gd name="T48" fmla="*/ 757 w 775"/>
              <a:gd name="T49" fmla="*/ 14 h 2156"/>
              <a:gd name="T50" fmla="*/ 757 w 775"/>
              <a:gd name="T51" fmla="*/ 15 h 2156"/>
              <a:gd name="T52" fmla="*/ 758 w 775"/>
              <a:gd name="T53" fmla="*/ 18 h 2156"/>
              <a:gd name="T54" fmla="*/ 765 w 775"/>
              <a:gd name="T55" fmla="*/ 19 h 2156"/>
              <a:gd name="T56" fmla="*/ 768 w 775"/>
              <a:gd name="T57" fmla="*/ 19 h 2156"/>
              <a:gd name="T58" fmla="*/ 772 w 775"/>
              <a:gd name="T59" fmla="*/ 22 h 2156"/>
              <a:gd name="T60" fmla="*/ 775 w 775"/>
              <a:gd name="T61" fmla="*/ 22 h 2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75" h="2156">
                <a:moveTo>
                  <a:pt x="0" y="2130"/>
                </a:moveTo>
                <a:lnTo>
                  <a:pt x="4" y="2136"/>
                </a:lnTo>
                <a:lnTo>
                  <a:pt x="4" y="2138"/>
                </a:lnTo>
                <a:lnTo>
                  <a:pt x="4" y="2144"/>
                </a:lnTo>
                <a:lnTo>
                  <a:pt x="4" y="2147"/>
                </a:lnTo>
                <a:lnTo>
                  <a:pt x="6" y="2153"/>
                </a:lnTo>
                <a:lnTo>
                  <a:pt x="9" y="2156"/>
                </a:lnTo>
                <a:moveTo>
                  <a:pt x="712" y="13"/>
                </a:moveTo>
                <a:lnTo>
                  <a:pt x="717" y="13"/>
                </a:lnTo>
                <a:lnTo>
                  <a:pt x="720" y="13"/>
                </a:lnTo>
                <a:lnTo>
                  <a:pt x="721" y="11"/>
                </a:lnTo>
                <a:lnTo>
                  <a:pt x="724" y="11"/>
                </a:lnTo>
                <a:lnTo>
                  <a:pt x="728" y="11"/>
                </a:lnTo>
                <a:lnTo>
                  <a:pt x="731" y="10"/>
                </a:lnTo>
                <a:lnTo>
                  <a:pt x="736" y="3"/>
                </a:lnTo>
                <a:lnTo>
                  <a:pt x="739" y="2"/>
                </a:lnTo>
                <a:lnTo>
                  <a:pt x="749" y="0"/>
                </a:lnTo>
                <a:lnTo>
                  <a:pt x="750" y="2"/>
                </a:lnTo>
                <a:lnTo>
                  <a:pt x="754" y="2"/>
                </a:lnTo>
                <a:lnTo>
                  <a:pt x="755" y="4"/>
                </a:lnTo>
                <a:lnTo>
                  <a:pt x="757" y="7"/>
                </a:lnTo>
                <a:lnTo>
                  <a:pt x="757" y="10"/>
                </a:lnTo>
                <a:lnTo>
                  <a:pt x="757" y="11"/>
                </a:lnTo>
                <a:lnTo>
                  <a:pt x="757" y="13"/>
                </a:lnTo>
                <a:lnTo>
                  <a:pt x="757" y="14"/>
                </a:lnTo>
                <a:lnTo>
                  <a:pt x="757" y="15"/>
                </a:lnTo>
                <a:lnTo>
                  <a:pt x="758" y="18"/>
                </a:lnTo>
                <a:lnTo>
                  <a:pt x="765" y="19"/>
                </a:lnTo>
                <a:lnTo>
                  <a:pt x="768" y="19"/>
                </a:lnTo>
                <a:lnTo>
                  <a:pt x="772" y="22"/>
                </a:lnTo>
                <a:lnTo>
                  <a:pt x="775" y="2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9" name="Freeform 1095"/>
          <p:cNvSpPr>
            <a:spLocks noEditPoints="1"/>
          </p:cNvSpPr>
          <p:nvPr/>
        </p:nvSpPr>
        <p:spPr bwMode="auto">
          <a:xfrm>
            <a:off x="4338638" y="4673601"/>
            <a:ext cx="692150" cy="1281113"/>
          </a:xfrm>
          <a:custGeom>
            <a:avLst/>
            <a:gdLst>
              <a:gd name="T0" fmla="*/ 414 w 436"/>
              <a:gd name="T1" fmla="*/ 801 h 807"/>
              <a:gd name="T2" fmla="*/ 418 w 436"/>
              <a:gd name="T3" fmla="*/ 801 h 807"/>
              <a:gd name="T4" fmla="*/ 422 w 436"/>
              <a:gd name="T5" fmla="*/ 802 h 807"/>
              <a:gd name="T6" fmla="*/ 426 w 436"/>
              <a:gd name="T7" fmla="*/ 805 h 807"/>
              <a:gd name="T8" fmla="*/ 432 w 436"/>
              <a:gd name="T9" fmla="*/ 806 h 807"/>
              <a:gd name="T10" fmla="*/ 436 w 436"/>
              <a:gd name="T11" fmla="*/ 807 h 807"/>
              <a:gd name="T12" fmla="*/ 0 w 436"/>
              <a:gd name="T13" fmla="*/ 0 h 807"/>
              <a:gd name="T14" fmla="*/ 2 w 436"/>
              <a:gd name="T15" fmla="*/ 3 h 807"/>
              <a:gd name="T16" fmla="*/ 2 w 436"/>
              <a:gd name="T17" fmla="*/ 6 h 807"/>
              <a:gd name="T18" fmla="*/ 3 w 436"/>
              <a:gd name="T19" fmla="*/ 8 h 807"/>
              <a:gd name="T20" fmla="*/ 7 w 436"/>
              <a:gd name="T21" fmla="*/ 11 h 807"/>
              <a:gd name="T22" fmla="*/ 7 w 436"/>
              <a:gd name="T23" fmla="*/ 14 h 807"/>
              <a:gd name="T24" fmla="*/ 7 w 436"/>
              <a:gd name="T25" fmla="*/ 14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36" h="807">
                <a:moveTo>
                  <a:pt x="414" y="801"/>
                </a:moveTo>
                <a:lnTo>
                  <a:pt x="418" y="801"/>
                </a:lnTo>
                <a:lnTo>
                  <a:pt x="422" y="802"/>
                </a:lnTo>
                <a:lnTo>
                  <a:pt x="426" y="805"/>
                </a:lnTo>
                <a:lnTo>
                  <a:pt x="432" y="806"/>
                </a:lnTo>
                <a:lnTo>
                  <a:pt x="436" y="807"/>
                </a:lnTo>
                <a:moveTo>
                  <a:pt x="0" y="0"/>
                </a:moveTo>
                <a:lnTo>
                  <a:pt x="2" y="3"/>
                </a:lnTo>
                <a:lnTo>
                  <a:pt x="2" y="6"/>
                </a:lnTo>
                <a:lnTo>
                  <a:pt x="3" y="8"/>
                </a:lnTo>
                <a:lnTo>
                  <a:pt x="7" y="11"/>
                </a:lnTo>
                <a:lnTo>
                  <a:pt x="7" y="14"/>
                </a:lnTo>
                <a:lnTo>
                  <a:pt x="7" y="1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0" name="Freeform 1096"/>
          <p:cNvSpPr>
            <a:spLocks/>
          </p:cNvSpPr>
          <p:nvPr/>
        </p:nvSpPr>
        <p:spPr bwMode="auto">
          <a:xfrm>
            <a:off x="4616450" y="6272213"/>
            <a:ext cx="17463" cy="9525"/>
          </a:xfrm>
          <a:custGeom>
            <a:avLst/>
            <a:gdLst>
              <a:gd name="T0" fmla="*/ 0 w 11"/>
              <a:gd name="T1" fmla="*/ 6 h 6"/>
              <a:gd name="T2" fmla="*/ 6 w 11"/>
              <a:gd name="T3" fmla="*/ 1 h 6"/>
              <a:gd name="T4" fmla="*/ 11 w 11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6">
                <a:moveTo>
                  <a:pt x="0" y="6"/>
                </a:moveTo>
                <a:lnTo>
                  <a:pt x="6" y="1"/>
                </a:lnTo>
                <a:lnTo>
                  <a:pt x="11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1" name="Line 1097"/>
          <p:cNvSpPr>
            <a:spLocks noChangeShapeType="1"/>
          </p:cNvSpPr>
          <p:nvPr/>
        </p:nvSpPr>
        <p:spPr bwMode="auto">
          <a:xfrm flipH="1">
            <a:off x="5222875" y="5243513"/>
            <a:ext cx="4763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2" name="Freeform 1098"/>
          <p:cNvSpPr>
            <a:spLocks noEditPoints="1"/>
          </p:cNvSpPr>
          <p:nvPr/>
        </p:nvSpPr>
        <p:spPr bwMode="auto">
          <a:xfrm>
            <a:off x="4035425" y="5703888"/>
            <a:ext cx="1389063" cy="101600"/>
          </a:xfrm>
          <a:custGeom>
            <a:avLst/>
            <a:gdLst>
              <a:gd name="T0" fmla="*/ 5 w 875"/>
              <a:gd name="T1" fmla="*/ 0 h 64"/>
              <a:gd name="T2" fmla="*/ 6 w 875"/>
              <a:gd name="T3" fmla="*/ 4 h 64"/>
              <a:gd name="T4" fmla="*/ 5 w 875"/>
              <a:gd name="T5" fmla="*/ 6 h 64"/>
              <a:gd name="T6" fmla="*/ 3 w 875"/>
              <a:gd name="T7" fmla="*/ 6 h 64"/>
              <a:gd name="T8" fmla="*/ 2 w 875"/>
              <a:gd name="T9" fmla="*/ 7 h 64"/>
              <a:gd name="T10" fmla="*/ 0 w 875"/>
              <a:gd name="T11" fmla="*/ 15 h 64"/>
              <a:gd name="T12" fmla="*/ 864 w 875"/>
              <a:gd name="T13" fmla="*/ 63 h 64"/>
              <a:gd name="T14" fmla="*/ 867 w 875"/>
              <a:gd name="T15" fmla="*/ 64 h 64"/>
              <a:gd name="T16" fmla="*/ 875 w 875"/>
              <a:gd name="T17" fmla="*/ 63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75" h="64">
                <a:moveTo>
                  <a:pt x="5" y="0"/>
                </a:moveTo>
                <a:lnTo>
                  <a:pt x="6" y="4"/>
                </a:lnTo>
                <a:lnTo>
                  <a:pt x="5" y="6"/>
                </a:lnTo>
                <a:lnTo>
                  <a:pt x="3" y="6"/>
                </a:lnTo>
                <a:lnTo>
                  <a:pt x="2" y="7"/>
                </a:lnTo>
                <a:lnTo>
                  <a:pt x="0" y="15"/>
                </a:lnTo>
                <a:moveTo>
                  <a:pt x="864" y="63"/>
                </a:moveTo>
                <a:lnTo>
                  <a:pt x="867" y="64"/>
                </a:lnTo>
                <a:lnTo>
                  <a:pt x="875" y="6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3" name="Freeform 1099"/>
          <p:cNvSpPr>
            <a:spLocks noEditPoints="1"/>
          </p:cNvSpPr>
          <p:nvPr/>
        </p:nvSpPr>
        <p:spPr bwMode="auto">
          <a:xfrm>
            <a:off x="4010025" y="2778126"/>
            <a:ext cx="1871663" cy="3032125"/>
          </a:xfrm>
          <a:custGeom>
            <a:avLst/>
            <a:gdLst>
              <a:gd name="T0" fmla="*/ 1168 w 1179"/>
              <a:gd name="T1" fmla="*/ 0 h 1910"/>
              <a:gd name="T2" fmla="*/ 1168 w 1179"/>
              <a:gd name="T3" fmla="*/ 2 h 1910"/>
              <a:gd name="T4" fmla="*/ 1168 w 1179"/>
              <a:gd name="T5" fmla="*/ 6 h 1910"/>
              <a:gd name="T6" fmla="*/ 1172 w 1179"/>
              <a:gd name="T7" fmla="*/ 8 h 1910"/>
              <a:gd name="T8" fmla="*/ 1175 w 1179"/>
              <a:gd name="T9" fmla="*/ 8 h 1910"/>
              <a:gd name="T10" fmla="*/ 1179 w 1179"/>
              <a:gd name="T11" fmla="*/ 11 h 1910"/>
              <a:gd name="T12" fmla="*/ 1179 w 1179"/>
              <a:gd name="T13" fmla="*/ 16 h 1910"/>
              <a:gd name="T14" fmla="*/ 1178 w 1179"/>
              <a:gd name="T15" fmla="*/ 19 h 1910"/>
              <a:gd name="T16" fmla="*/ 1172 w 1179"/>
              <a:gd name="T17" fmla="*/ 20 h 1910"/>
              <a:gd name="T18" fmla="*/ 1167 w 1179"/>
              <a:gd name="T19" fmla="*/ 23 h 1910"/>
              <a:gd name="T20" fmla="*/ 1165 w 1179"/>
              <a:gd name="T21" fmla="*/ 23 h 1910"/>
              <a:gd name="T22" fmla="*/ 1164 w 1179"/>
              <a:gd name="T23" fmla="*/ 21 h 1910"/>
              <a:gd name="T24" fmla="*/ 1158 w 1179"/>
              <a:gd name="T25" fmla="*/ 20 h 1910"/>
              <a:gd name="T26" fmla="*/ 1156 w 1179"/>
              <a:gd name="T27" fmla="*/ 24 h 1910"/>
              <a:gd name="T28" fmla="*/ 1152 w 1179"/>
              <a:gd name="T29" fmla="*/ 24 h 1910"/>
              <a:gd name="T30" fmla="*/ 18 w 1179"/>
              <a:gd name="T31" fmla="*/ 1864 h 1910"/>
              <a:gd name="T32" fmla="*/ 16 w 1179"/>
              <a:gd name="T33" fmla="*/ 1872 h 1910"/>
              <a:gd name="T34" fmla="*/ 14 w 1179"/>
              <a:gd name="T35" fmla="*/ 1875 h 1910"/>
              <a:gd name="T36" fmla="*/ 11 w 1179"/>
              <a:gd name="T37" fmla="*/ 1875 h 1910"/>
              <a:gd name="T38" fmla="*/ 4 w 1179"/>
              <a:gd name="T39" fmla="*/ 1876 h 1910"/>
              <a:gd name="T40" fmla="*/ 3 w 1179"/>
              <a:gd name="T41" fmla="*/ 1879 h 1910"/>
              <a:gd name="T42" fmla="*/ 1 w 1179"/>
              <a:gd name="T43" fmla="*/ 1883 h 1910"/>
              <a:gd name="T44" fmla="*/ 0 w 1179"/>
              <a:gd name="T45" fmla="*/ 1891 h 1910"/>
              <a:gd name="T46" fmla="*/ 0 w 1179"/>
              <a:gd name="T47" fmla="*/ 1901 h 1910"/>
              <a:gd name="T48" fmla="*/ 1 w 1179"/>
              <a:gd name="T49" fmla="*/ 1902 h 1910"/>
              <a:gd name="T50" fmla="*/ 7 w 1179"/>
              <a:gd name="T51" fmla="*/ 1909 h 1910"/>
              <a:gd name="T52" fmla="*/ 8 w 1179"/>
              <a:gd name="T53" fmla="*/ 1910 h 1910"/>
              <a:gd name="T54" fmla="*/ 8 w 1179"/>
              <a:gd name="T55" fmla="*/ 1910 h 19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179" h="1910">
                <a:moveTo>
                  <a:pt x="1168" y="0"/>
                </a:moveTo>
                <a:lnTo>
                  <a:pt x="1168" y="2"/>
                </a:lnTo>
                <a:lnTo>
                  <a:pt x="1168" y="6"/>
                </a:lnTo>
                <a:lnTo>
                  <a:pt x="1172" y="8"/>
                </a:lnTo>
                <a:lnTo>
                  <a:pt x="1175" y="8"/>
                </a:lnTo>
                <a:lnTo>
                  <a:pt x="1179" y="11"/>
                </a:lnTo>
                <a:lnTo>
                  <a:pt x="1179" y="16"/>
                </a:lnTo>
                <a:lnTo>
                  <a:pt x="1178" y="19"/>
                </a:lnTo>
                <a:lnTo>
                  <a:pt x="1172" y="20"/>
                </a:lnTo>
                <a:lnTo>
                  <a:pt x="1167" y="23"/>
                </a:lnTo>
                <a:lnTo>
                  <a:pt x="1165" y="23"/>
                </a:lnTo>
                <a:lnTo>
                  <a:pt x="1164" y="21"/>
                </a:lnTo>
                <a:lnTo>
                  <a:pt x="1158" y="20"/>
                </a:lnTo>
                <a:lnTo>
                  <a:pt x="1156" y="24"/>
                </a:lnTo>
                <a:lnTo>
                  <a:pt x="1152" y="24"/>
                </a:lnTo>
                <a:moveTo>
                  <a:pt x="18" y="1864"/>
                </a:moveTo>
                <a:lnTo>
                  <a:pt x="16" y="1872"/>
                </a:lnTo>
                <a:lnTo>
                  <a:pt x="14" y="1875"/>
                </a:lnTo>
                <a:lnTo>
                  <a:pt x="11" y="1875"/>
                </a:lnTo>
                <a:lnTo>
                  <a:pt x="4" y="1876"/>
                </a:lnTo>
                <a:lnTo>
                  <a:pt x="3" y="1879"/>
                </a:lnTo>
                <a:lnTo>
                  <a:pt x="1" y="1883"/>
                </a:lnTo>
                <a:lnTo>
                  <a:pt x="0" y="1891"/>
                </a:lnTo>
                <a:lnTo>
                  <a:pt x="0" y="1901"/>
                </a:lnTo>
                <a:lnTo>
                  <a:pt x="1" y="1902"/>
                </a:lnTo>
                <a:lnTo>
                  <a:pt x="7" y="1909"/>
                </a:lnTo>
                <a:lnTo>
                  <a:pt x="8" y="1910"/>
                </a:lnTo>
                <a:lnTo>
                  <a:pt x="8" y="19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4" name="Freeform 1100"/>
          <p:cNvSpPr>
            <a:spLocks/>
          </p:cNvSpPr>
          <p:nvPr/>
        </p:nvSpPr>
        <p:spPr bwMode="auto">
          <a:xfrm>
            <a:off x="4189413" y="4962526"/>
            <a:ext cx="74613" cy="36513"/>
          </a:xfrm>
          <a:custGeom>
            <a:avLst/>
            <a:gdLst>
              <a:gd name="T0" fmla="*/ 47 w 47"/>
              <a:gd name="T1" fmla="*/ 0 h 23"/>
              <a:gd name="T2" fmla="*/ 43 w 47"/>
              <a:gd name="T3" fmla="*/ 1 h 23"/>
              <a:gd name="T4" fmla="*/ 40 w 47"/>
              <a:gd name="T5" fmla="*/ 4 h 23"/>
              <a:gd name="T6" fmla="*/ 39 w 47"/>
              <a:gd name="T7" fmla="*/ 5 h 23"/>
              <a:gd name="T8" fmla="*/ 37 w 47"/>
              <a:gd name="T9" fmla="*/ 10 h 23"/>
              <a:gd name="T10" fmla="*/ 32 w 47"/>
              <a:gd name="T11" fmla="*/ 8 h 23"/>
              <a:gd name="T12" fmla="*/ 29 w 47"/>
              <a:gd name="T13" fmla="*/ 9 h 23"/>
              <a:gd name="T14" fmla="*/ 28 w 47"/>
              <a:gd name="T15" fmla="*/ 15 h 23"/>
              <a:gd name="T16" fmla="*/ 26 w 47"/>
              <a:gd name="T17" fmla="*/ 13 h 23"/>
              <a:gd name="T18" fmla="*/ 19 w 47"/>
              <a:gd name="T19" fmla="*/ 10 h 23"/>
              <a:gd name="T20" fmla="*/ 18 w 47"/>
              <a:gd name="T21" fmla="*/ 12 h 23"/>
              <a:gd name="T22" fmla="*/ 15 w 47"/>
              <a:gd name="T23" fmla="*/ 13 h 23"/>
              <a:gd name="T24" fmla="*/ 10 w 47"/>
              <a:gd name="T25" fmla="*/ 19 h 23"/>
              <a:gd name="T26" fmla="*/ 4 w 47"/>
              <a:gd name="T27" fmla="*/ 23 h 23"/>
              <a:gd name="T28" fmla="*/ 2 w 47"/>
              <a:gd name="T29" fmla="*/ 23 h 23"/>
              <a:gd name="T30" fmla="*/ 0 w 47"/>
              <a:gd name="T31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7" h="23">
                <a:moveTo>
                  <a:pt x="47" y="0"/>
                </a:moveTo>
                <a:lnTo>
                  <a:pt x="43" y="1"/>
                </a:lnTo>
                <a:lnTo>
                  <a:pt x="40" y="4"/>
                </a:lnTo>
                <a:lnTo>
                  <a:pt x="39" y="5"/>
                </a:lnTo>
                <a:lnTo>
                  <a:pt x="37" y="10"/>
                </a:lnTo>
                <a:lnTo>
                  <a:pt x="32" y="8"/>
                </a:lnTo>
                <a:lnTo>
                  <a:pt x="29" y="9"/>
                </a:lnTo>
                <a:lnTo>
                  <a:pt x="28" y="15"/>
                </a:lnTo>
                <a:lnTo>
                  <a:pt x="26" y="13"/>
                </a:lnTo>
                <a:lnTo>
                  <a:pt x="19" y="10"/>
                </a:lnTo>
                <a:lnTo>
                  <a:pt x="18" y="12"/>
                </a:lnTo>
                <a:lnTo>
                  <a:pt x="15" y="13"/>
                </a:lnTo>
                <a:lnTo>
                  <a:pt x="10" y="19"/>
                </a:lnTo>
                <a:lnTo>
                  <a:pt x="4" y="23"/>
                </a:lnTo>
                <a:lnTo>
                  <a:pt x="2" y="23"/>
                </a:lnTo>
                <a:lnTo>
                  <a:pt x="0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5" name="Freeform 1101"/>
          <p:cNvSpPr>
            <a:spLocks/>
          </p:cNvSpPr>
          <p:nvPr/>
        </p:nvSpPr>
        <p:spPr bwMode="auto">
          <a:xfrm>
            <a:off x="5337175" y="4564063"/>
            <a:ext cx="127000" cy="138113"/>
          </a:xfrm>
          <a:custGeom>
            <a:avLst/>
            <a:gdLst>
              <a:gd name="T0" fmla="*/ 0 w 80"/>
              <a:gd name="T1" fmla="*/ 0 h 87"/>
              <a:gd name="T2" fmla="*/ 2 w 80"/>
              <a:gd name="T3" fmla="*/ 1 h 87"/>
              <a:gd name="T4" fmla="*/ 2 w 80"/>
              <a:gd name="T5" fmla="*/ 2 h 87"/>
              <a:gd name="T6" fmla="*/ 5 w 80"/>
              <a:gd name="T7" fmla="*/ 4 h 87"/>
              <a:gd name="T8" fmla="*/ 13 w 80"/>
              <a:gd name="T9" fmla="*/ 4 h 87"/>
              <a:gd name="T10" fmla="*/ 18 w 80"/>
              <a:gd name="T11" fmla="*/ 9 h 87"/>
              <a:gd name="T12" fmla="*/ 21 w 80"/>
              <a:gd name="T13" fmla="*/ 12 h 87"/>
              <a:gd name="T14" fmla="*/ 25 w 80"/>
              <a:gd name="T15" fmla="*/ 16 h 87"/>
              <a:gd name="T16" fmla="*/ 26 w 80"/>
              <a:gd name="T17" fmla="*/ 20 h 87"/>
              <a:gd name="T18" fmla="*/ 32 w 80"/>
              <a:gd name="T19" fmla="*/ 23 h 87"/>
              <a:gd name="T20" fmla="*/ 33 w 80"/>
              <a:gd name="T21" fmla="*/ 27 h 87"/>
              <a:gd name="T22" fmla="*/ 39 w 80"/>
              <a:gd name="T23" fmla="*/ 31 h 87"/>
              <a:gd name="T24" fmla="*/ 44 w 80"/>
              <a:gd name="T25" fmla="*/ 35 h 87"/>
              <a:gd name="T26" fmla="*/ 45 w 80"/>
              <a:gd name="T27" fmla="*/ 38 h 87"/>
              <a:gd name="T28" fmla="*/ 47 w 80"/>
              <a:gd name="T29" fmla="*/ 41 h 87"/>
              <a:gd name="T30" fmla="*/ 47 w 80"/>
              <a:gd name="T31" fmla="*/ 57 h 87"/>
              <a:gd name="T32" fmla="*/ 50 w 80"/>
              <a:gd name="T33" fmla="*/ 58 h 87"/>
              <a:gd name="T34" fmla="*/ 54 w 80"/>
              <a:gd name="T35" fmla="*/ 58 h 87"/>
              <a:gd name="T36" fmla="*/ 61 w 80"/>
              <a:gd name="T37" fmla="*/ 58 h 87"/>
              <a:gd name="T38" fmla="*/ 63 w 80"/>
              <a:gd name="T39" fmla="*/ 60 h 87"/>
              <a:gd name="T40" fmla="*/ 71 w 80"/>
              <a:gd name="T41" fmla="*/ 66 h 87"/>
              <a:gd name="T42" fmla="*/ 76 w 80"/>
              <a:gd name="T43" fmla="*/ 75 h 87"/>
              <a:gd name="T44" fmla="*/ 77 w 80"/>
              <a:gd name="T45" fmla="*/ 75 h 87"/>
              <a:gd name="T46" fmla="*/ 78 w 80"/>
              <a:gd name="T47" fmla="*/ 79 h 87"/>
              <a:gd name="T48" fmla="*/ 80 w 80"/>
              <a:gd name="T4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0" h="87">
                <a:moveTo>
                  <a:pt x="0" y="0"/>
                </a:moveTo>
                <a:lnTo>
                  <a:pt x="2" y="1"/>
                </a:lnTo>
                <a:lnTo>
                  <a:pt x="2" y="2"/>
                </a:lnTo>
                <a:lnTo>
                  <a:pt x="5" y="4"/>
                </a:lnTo>
                <a:lnTo>
                  <a:pt x="13" y="4"/>
                </a:lnTo>
                <a:lnTo>
                  <a:pt x="18" y="9"/>
                </a:lnTo>
                <a:lnTo>
                  <a:pt x="21" y="12"/>
                </a:lnTo>
                <a:lnTo>
                  <a:pt x="25" y="16"/>
                </a:lnTo>
                <a:lnTo>
                  <a:pt x="26" y="20"/>
                </a:lnTo>
                <a:lnTo>
                  <a:pt x="32" y="23"/>
                </a:lnTo>
                <a:lnTo>
                  <a:pt x="33" y="27"/>
                </a:lnTo>
                <a:lnTo>
                  <a:pt x="39" y="31"/>
                </a:lnTo>
                <a:lnTo>
                  <a:pt x="44" y="35"/>
                </a:lnTo>
                <a:lnTo>
                  <a:pt x="45" y="38"/>
                </a:lnTo>
                <a:lnTo>
                  <a:pt x="47" y="41"/>
                </a:lnTo>
                <a:lnTo>
                  <a:pt x="47" y="57"/>
                </a:lnTo>
                <a:lnTo>
                  <a:pt x="50" y="58"/>
                </a:lnTo>
                <a:lnTo>
                  <a:pt x="54" y="58"/>
                </a:lnTo>
                <a:lnTo>
                  <a:pt x="61" y="58"/>
                </a:lnTo>
                <a:lnTo>
                  <a:pt x="63" y="60"/>
                </a:lnTo>
                <a:lnTo>
                  <a:pt x="71" y="66"/>
                </a:lnTo>
                <a:lnTo>
                  <a:pt x="76" y="75"/>
                </a:lnTo>
                <a:lnTo>
                  <a:pt x="77" y="75"/>
                </a:lnTo>
                <a:lnTo>
                  <a:pt x="78" y="79"/>
                </a:lnTo>
                <a:lnTo>
                  <a:pt x="80" y="8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6" name="Freeform 1102"/>
          <p:cNvSpPr>
            <a:spLocks/>
          </p:cNvSpPr>
          <p:nvPr/>
        </p:nvSpPr>
        <p:spPr bwMode="auto">
          <a:xfrm>
            <a:off x="4081463" y="5924551"/>
            <a:ext cx="1588" cy="4763"/>
          </a:xfrm>
          <a:custGeom>
            <a:avLst/>
            <a:gdLst>
              <a:gd name="T0" fmla="*/ 1 w 1"/>
              <a:gd name="T1" fmla="*/ 0 h 3"/>
              <a:gd name="T2" fmla="*/ 0 w 1"/>
              <a:gd name="T3" fmla="*/ 2 h 3"/>
              <a:gd name="T4" fmla="*/ 1 w 1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" h="3">
                <a:moveTo>
                  <a:pt x="1" y="0"/>
                </a:moveTo>
                <a:lnTo>
                  <a:pt x="0" y="2"/>
                </a:lnTo>
                <a:lnTo>
                  <a:pt x="1" y="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7" name="Freeform 1103"/>
          <p:cNvSpPr>
            <a:spLocks noEditPoints="1"/>
          </p:cNvSpPr>
          <p:nvPr/>
        </p:nvSpPr>
        <p:spPr bwMode="auto">
          <a:xfrm>
            <a:off x="4729163" y="3411538"/>
            <a:ext cx="887413" cy="2590800"/>
          </a:xfrm>
          <a:custGeom>
            <a:avLst/>
            <a:gdLst>
              <a:gd name="T0" fmla="*/ 1 w 559"/>
              <a:gd name="T1" fmla="*/ 1532 h 1632"/>
              <a:gd name="T2" fmla="*/ 15 w 559"/>
              <a:gd name="T3" fmla="*/ 1542 h 1632"/>
              <a:gd name="T4" fmla="*/ 25 w 559"/>
              <a:gd name="T5" fmla="*/ 1549 h 1632"/>
              <a:gd name="T6" fmla="*/ 37 w 559"/>
              <a:gd name="T7" fmla="*/ 1560 h 1632"/>
              <a:gd name="T8" fmla="*/ 36 w 559"/>
              <a:gd name="T9" fmla="*/ 1564 h 1632"/>
              <a:gd name="T10" fmla="*/ 44 w 559"/>
              <a:gd name="T11" fmla="*/ 1581 h 1632"/>
              <a:gd name="T12" fmla="*/ 63 w 559"/>
              <a:gd name="T13" fmla="*/ 1583 h 1632"/>
              <a:gd name="T14" fmla="*/ 68 w 559"/>
              <a:gd name="T15" fmla="*/ 1593 h 1632"/>
              <a:gd name="T16" fmla="*/ 72 w 559"/>
              <a:gd name="T17" fmla="*/ 1597 h 1632"/>
              <a:gd name="T18" fmla="*/ 79 w 559"/>
              <a:gd name="T19" fmla="*/ 1600 h 1632"/>
              <a:gd name="T20" fmla="*/ 85 w 559"/>
              <a:gd name="T21" fmla="*/ 1612 h 1632"/>
              <a:gd name="T22" fmla="*/ 87 w 559"/>
              <a:gd name="T23" fmla="*/ 1617 h 1632"/>
              <a:gd name="T24" fmla="*/ 90 w 559"/>
              <a:gd name="T25" fmla="*/ 1622 h 1632"/>
              <a:gd name="T26" fmla="*/ 96 w 559"/>
              <a:gd name="T27" fmla="*/ 1631 h 1632"/>
              <a:gd name="T28" fmla="*/ 555 w 559"/>
              <a:gd name="T29" fmla="*/ 0 h 1632"/>
              <a:gd name="T30" fmla="*/ 557 w 559"/>
              <a:gd name="T31" fmla="*/ 14 h 1632"/>
              <a:gd name="T32" fmla="*/ 557 w 559"/>
              <a:gd name="T33" fmla="*/ 18 h 1632"/>
              <a:gd name="T34" fmla="*/ 551 w 559"/>
              <a:gd name="T35" fmla="*/ 19 h 1632"/>
              <a:gd name="T36" fmla="*/ 550 w 559"/>
              <a:gd name="T37" fmla="*/ 25 h 1632"/>
              <a:gd name="T38" fmla="*/ 544 w 559"/>
              <a:gd name="T39" fmla="*/ 29 h 1632"/>
              <a:gd name="T40" fmla="*/ 546 w 559"/>
              <a:gd name="T41" fmla="*/ 33 h 1632"/>
              <a:gd name="T42" fmla="*/ 551 w 559"/>
              <a:gd name="T43" fmla="*/ 38 h 1632"/>
              <a:gd name="T44" fmla="*/ 559 w 559"/>
              <a:gd name="T45" fmla="*/ 44 h 1632"/>
              <a:gd name="T46" fmla="*/ 559 w 559"/>
              <a:gd name="T47" fmla="*/ 51 h 1632"/>
              <a:gd name="T48" fmla="*/ 532 w 559"/>
              <a:gd name="T49" fmla="*/ 179 h 1632"/>
              <a:gd name="T50" fmla="*/ 521 w 559"/>
              <a:gd name="T51" fmla="*/ 184 h 1632"/>
              <a:gd name="T52" fmla="*/ 509 w 559"/>
              <a:gd name="T53" fmla="*/ 188 h 1632"/>
              <a:gd name="T54" fmla="*/ 504 w 559"/>
              <a:gd name="T55" fmla="*/ 187 h 1632"/>
              <a:gd name="T56" fmla="*/ 493 w 559"/>
              <a:gd name="T57" fmla="*/ 180 h 1632"/>
              <a:gd name="T58" fmla="*/ 490 w 559"/>
              <a:gd name="T59" fmla="*/ 180 h 1632"/>
              <a:gd name="T60" fmla="*/ 478 w 559"/>
              <a:gd name="T61" fmla="*/ 180 h 1632"/>
              <a:gd name="T62" fmla="*/ 479 w 559"/>
              <a:gd name="T63" fmla="*/ 191 h 1632"/>
              <a:gd name="T64" fmla="*/ 474 w 559"/>
              <a:gd name="T65" fmla="*/ 195 h 1632"/>
              <a:gd name="T66" fmla="*/ 471 w 559"/>
              <a:gd name="T67" fmla="*/ 202 h 1632"/>
              <a:gd name="T68" fmla="*/ 464 w 559"/>
              <a:gd name="T69" fmla="*/ 205 h 1632"/>
              <a:gd name="T70" fmla="*/ 457 w 559"/>
              <a:gd name="T71" fmla="*/ 212 h 1632"/>
              <a:gd name="T72" fmla="*/ 450 w 559"/>
              <a:gd name="T73" fmla="*/ 218 h 1632"/>
              <a:gd name="T74" fmla="*/ 444 w 559"/>
              <a:gd name="T75" fmla="*/ 225 h 1632"/>
              <a:gd name="T76" fmla="*/ 439 w 559"/>
              <a:gd name="T77" fmla="*/ 231 h 1632"/>
              <a:gd name="T78" fmla="*/ 438 w 559"/>
              <a:gd name="T79" fmla="*/ 236 h 1632"/>
              <a:gd name="T80" fmla="*/ 439 w 559"/>
              <a:gd name="T81" fmla="*/ 242 h 1632"/>
              <a:gd name="T82" fmla="*/ 439 w 559"/>
              <a:gd name="T83" fmla="*/ 248 h 1632"/>
              <a:gd name="T84" fmla="*/ 442 w 559"/>
              <a:gd name="T85" fmla="*/ 263 h 1632"/>
              <a:gd name="T86" fmla="*/ 445 w 559"/>
              <a:gd name="T87" fmla="*/ 267 h 1632"/>
              <a:gd name="T88" fmla="*/ 450 w 559"/>
              <a:gd name="T89" fmla="*/ 276 h 16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9" h="1632">
                <a:moveTo>
                  <a:pt x="0" y="1529"/>
                </a:moveTo>
                <a:lnTo>
                  <a:pt x="1" y="1532"/>
                </a:lnTo>
                <a:lnTo>
                  <a:pt x="8" y="1537"/>
                </a:lnTo>
                <a:lnTo>
                  <a:pt x="15" y="1542"/>
                </a:lnTo>
                <a:lnTo>
                  <a:pt x="18" y="1547"/>
                </a:lnTo>
                <a:lnTo>
                  <a:pt x="25" y="1549"/>
                </a:lnTo>
                <a:lnTo>
                  <a:pt x="30" y="1549"/>
                </a:lnTo>
                <a:lnTo>
                  <a:pt x="37" y="1560"/>
                </a:lnTo>
                <a:lnTo>
                  <a:pt x="37" y="1563"/>
                </a:lnTo>
                <a:lnTo>
                  <a:pt x="36" y="1564"/>
                </a:lnTo>
                <a:lnTo>
                  <a:pt x="36" y="1567"/>
                </a:lnTo>
                <a:lnTo>
                  <a:pt x="44" y="1581"/>
                </a:lnTo>
                <a:lnTo>
                  <a:pt x="59" y="1586"/>
                </a:lnTo>
                <a:lnTo>
                  <a:pt x="63" y="1583"/>
                </a:lnTo>
                <a:lnTo>
                  <a:pt x="68" y="1585"/>
                </a:lnTo>
                <a:lnTo>
                  <a:pt x="68" y="1593"/>
                </a:lnTo>
                <a:lnTo>
                  <a:pt x="70" y="1594"/>
                </a:lnTo>
                <a:lnTo>
                  <a:pt x="72" y="1597"/>
                </a:lnTo>
                <a:lnTo>
                  <a:pt x="75" y="1598"/>
                </a:lnTo>
                <a:lnTo>
                  <a:pt x="79" y="1600"/>
                </a:lnTo>
                <a:lnTo>
                  <a:pt x="82" y="1602"/>
                </a:lnTo>
                <a:lnTo>
                  <a:pt x="85" y="1612"/>
                </a:lnTo>
                <a:lnTo>
                  <a:pt x="85" y="1616"/>
                </a:lnTo>
                <a:lnTo>
                  <a:pt x="87" y="1617"/>
                </a:lnTo>
                <a:lnTo>
                  <a:pt x="89" y="1620"/>
                </a:lnTo>
                <a:lnTo>
                  <a:pt x="90" y="1622"/>
                </a:lnTo>
                <a:lnTo>
                  <a:pt x="96" y="1627"/>
                </a:lnTo>
                <a:lnTo>
                  <a:pt x="96" y="1631"/>
                </a:lnTo>
                <a:lnTo>
                  <a:pt x="97" y="1632"/>
                </a:lnTo>
                <a:moveTo>
                  <a:pt x="555" y="0"/>
                </a:moveTo>
                <a:lnTo>
                  <a:pt x="557" y="2"/>
                </a:lnTo>
                <a:lnTo>
                  <a:pt x="557" y="14"/>
                </a:lnTo>
                <a:lnTo>
                  <a:pt x="559" y="18"/>
                </a:lnTo>
                <a:lnTo>
                  <a:pt x="557" y="18"/>
                </a:lnTo>
                <a:lnTo>
                  <a:pt x="555" y="18"/>
                </a:lnTo>
                <a:lnTo>
                  <a:pt x="551" y="19"/>
                </a:lnTo>
                <a:lnTo>
                  <a:pt x="551" y="25"/>
                </a:lnTo>
                <a:lnTo>
                  <a:pt x="550" y="25"/>
                </a:lnTo>
                <a:lnTo>
                  <a:pt x="546" y="27"/>
                </a:lnTo>
                <a:lnTo>
                  <a:pt x="544" y="29"/>
                </a:lnTo>
                <a:lnTo>
                  <a:pt x="544" y="32"/>
                </a:lnTo>
                <a:lnTo>
                  <a:pt x="546" y="33"/>
                </a:lnTo>
                <a:lnTo>
                  <a:pt x="546" y="34"/>
                </a:lnTo>
                <a:lnTo>
                  <a:pt x="551" y="38"/>
                </a:lnTo>
                <a:lnTo>
                  <a:pt x="558" y="40"/>
                </a:lnTo>
                <a:lnTo>
                  <a:pt x="559" y="44"/>
                </a:lnTo>
                <a:lnTo>
                  <a:pt x="559" y="47"/>
                </a:lnTo>
                <a:lnTo>
                  <a:pt x="559" y="51"/>
                </a:lnTo>
                <a:lnTo>
                  <a:pt x="558" y="56"/>
                </a:lnTo>
                <a:moveTo>
                  <a:pt x="532" y="179"/>
                </a:moveTo>
                <a:lnTo>
                  <a:pt x="523" y="183"/>
                </a:lnTo>
                <a:lnTo>
                  <a:pt x="521" y="184"/>
                </a:lnTo>
                <a:lnTo>
                  <a:pt x="520" y="184"/>
                </a:lnTo>
                <a:lnTo>
                  <a:pt x="509" y="188"/>
                </a:lnTo>
                <a:lnTo>
                  <a:pt x="506" y="190"/>
                </a:lnTo>
                <a:lnTo>
                  <a:pt x="504" y="187"/>
                </a:lnTo>
                <a:lnTo>
                  <a:pt x="499" y="184"/>
                </a:lnTo>
                <a:lnTo>
                  <a:pt x="493" y="180"/>
                </a:lnTo>
                <a:lnTo>
                  <a:pt x="491" y="180"/>
                </a:lnTo>
                <a:lnTo>
                  <a:pt x="490" y="180"/>
                </a:lnTo>
                <a:lnTo>
                  <a:pt x="486" y="179"/>
                </a:lnTo>
                <a:lnTo>
                  <a:pt x="478" y="180"/>
                </a:lnTo>
                <a:lnTo>
                  <a:pt x="479" y="183"/>
                </a:lnTo>
                <a:lnTo>
                  <a:pt x="479" y="191"/>
                </a:lnTo>
                <a:lnTo>
                  <a:pt x="479" y="192"/>
                </a:lnTo>
                <a:lnTo>
                  <a:pt x="474" y="195"/>
                </a:lnTo>
                <a:lnTo>
                  <a:pt x="474" y="199"/>
                </a:lnTo>
                <a:lnTo>
                  <a:pt x="471" y="202"/>
                </a:lnTo>
                <a:lnTo>
                  <a:pt x="468" y="202"/>
                </a:lnTo>
                <a:lnTo>
                  <a:pt x="464" y="205"/>
                </a:lnTo>
                <a:lnTo>
                  <a:pt x="463" y="207"/>
                </a:lnTo>
                <a:lnTo>
                  <a:pt x="457" y="212"/>
                </a:lnTo>
                <a:lnTo>
                  <a:pt x="454" y="214"/>
                </a:lnTo>
                <a:lnTo>
                  <a:pt x="450" y="218"/>
                </a:lnTo>
                <a:lnTo>
                  <a:pt x="448" y="222"/>
                </a:lnTo>
                <a:lnTo>
                  <a:pt x="444" y="225"/>
                </a:lnTo>
                <a:lnTo>
                  <a:pt x="441" y="227"/>
                </a:lnTo>
                <a:lnTo>
                  <a:pt x="439" y="231"/>
                </a:lnTo>
                <a:lnTo>
                  <a:pt x="438" y="231"/>
                </a:lnTo>
                <a:lnTo>
                  <a:pt x="438" y="236"/>
                </a:lnTo>
                <a:lnTo>
                  <a:pt x="438" y="239"/>
                </a:lnTo>
                <a:lnTo>
                  <a:pt x="439" y="242"/>
                </a:lnTo>
                <a:lnTo>
                  <a:pt x="439" y="247"/>
                </a:lnTo>
                <a:lnTo>
                  <a:pt x="439" y="248"/>
                </a:lnTo>
                <a:lnTo>
                  <a:pt x="439" y="261"/>
                </a:lnTo>
                <a:lnTo>
                  <a:pt x="442" y="263"/>
                </a:lnTo>
                <a:lnTo>
                  <a:pt x="445" y="266"/>
                </a:lnTo>
                <a:lnTo>
                  <a:pt x="445" y="267"/>
                </a:lnTo>
                <a:lnTo>
                  <a:pt x="446" y="272"/>
                </a:lnTo>
                <a:lnTo>
                  <a:pt x="450" y="27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8" name="Freeform 1104"/>
          <p:cNvSpPr>
            <a:spLocks/>
          </p:cNvSpPr>
          <p:nvPr/>
        </p:nvSpPr>
        <p:spPr bwMode="auto">
          <a:xfrm>
            <a:off x="7853363" y="1111251"/>
            <a:ext cx="139700" cy="149225"/>
          </a:xfrm>
          <a:custGeom>
            <a:avLst/>
            <a:gdLst>
              <a:gd name="T0" fmla="*/ 85 w 88"/>
              <a:gd name="T1" fmla="*/ 0 h 94"/>
              <a:gd name="T2" fmla="*/ 87 w 88"/>
              <a:gd name="T3" fmla="*/ 4 h 94"/>
              <a:gd name="T4" fmla="*/ 88 w 88"/>
              <a:gd name="T5" fmla="*/ 11 h 94"/>
              <a:gd name="T6" fmla="*/ 87 w 88"/>
              <a:gd name="T7" fmla="*/ 17 h 94"/>
              <a:gd name="T8" fmla="*/ 87 w 88"/>
              <a:gd name="T9" fmla="*/ 20 h 94"/>
              <a:gd name="T10" fmla="*/ 83 w 88"/>
              <a:gd name="T11" fmla="*/ 31 h 94"/>
              <a:gd name="T12" fmla="*/ 83 w 88"/>
              <a:gd name="T13" fmla="*/ 32 h 94"/>
              <a:gd name="T14" fmla="*/ 81 w 88"/>
              <a:gd name="T15" fmla="*/ 34 h 94"/>
              <a:gd name="T16" fmla="*/ 79 w 88"/>
              <a:gd name="T17" fmla="*/ 34 h 94"/>
              <a:gd name="T18" fmla="*/ 72 w 88"/>
              <a:gd name="T19" fmla="*/ 30 h 94"/>
              <a:gd name="T20" fmla="*/ 70 w 88"/>
              <a:gd name="T21" fmla="*/ 30 h 94"/>
              <a:gd name="T22" fmla="*/ 58 w 88"/>
              <a:gd name="T23" fmla="*/ 36 h 94"/>
              <a:gd name="T24" fmla="*/ 54 w 88"/>
              <a:gd name="T25" fmla="*/ 42 h 94"/>
              <a:gd name="T26" fmla="*/ 49 w 88"/>
              <a:gd name="T27" fmla="*/ 38 h 94"/>
              <a:gd name="T28" fmla="*/ 42 w 88"/>
              <a:gd name="T29" fmla="*/ 41 h 94"/>
              <a:gd name="T30" fmla="*/ 39 w 88"/>
              <a:gd name="T31" fmla="*/ 42 h 94"/>
              <a:gd name="T32" fmla="*/ 38 w 88"/>
              <a:gd name="T33" fmla="*/ 46 h 94"/>
              <a:gd name="T34" fmla="*/ 36 w 88"/>
              <a:gd name="T35" fmla="*/ 53 h 94"/>
              <a:gd name="T36" fmla="*/ 35 w 88"/>
              <a:gd name="T37" fmla="*/ 56 h 94"/>
              <a:gd name="T38" fmla="*/ 30 w 88"/>
              <a:gd name="T39" fmla="*/ 58 h 94"/>
              <a:gd name="T40" fmla="*/ 25 w 88"/>
              <a:gd name="T41" fmla="*/ 61 h 94"/>
              <a:gd name="T42" fmla="*/ 24 w 88"/>
              <a:gd name="T43" fmla="*/ 64 h 94"/>
              <a:gd name="T44" fmla="*/ 24 w 88"/>
              <a:gd name="T45" fmla="*/ 66 h 94"/>
              <a:gd name="T46" fmla="*/ 21 w 88"/>
              <a:gd name="T47" fmla="*/ 66 h 94"/>
              <a:gd name="T48" fmla="*/ 20 w 88"/>
              <a:gd name="T49" fmla="*/ 68 h 94"/>
              <a:gd name="T50" fmla="*/ 19 w 88"/>
              <a:gd name="T51" fmla="*/ 69 h 94"/>
              <a:gd name="T52" fmla="*/ 17 w 88"/>
              <a:gd name="T53" fmla="*/ 72 h 94"/>
              <a:gd name="T54" fmla="*/ 17 w 88"/>
              <a:gd name="T55" fmla="*/ 73 h 94"/>
              <a:gd name="T56" fmla="*/ 20 w 88"/>
              <a:gd name="T57" fmla="*/ 77 h 94"/>
              <a:gd name="T58" fmla="*/ 15 w 88"/>
              <a:gd name="T59" fmla="*/ 80 h 94"/>
              <a:gd name="T60" fmla="*/ 6 w 88"/>
              <a:gd name="T61" fmla="*/ 87 h 94"/>
              <a:gd name="T62" fmla="*/ 4 w 88"/>
              <a:gd name="T63" fmla="*/ 90 h 94"/>
              <a:gd name="T64" fmla="*/ 0 w 88"/>
              <a:gd name="T6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8" h="94">
                <a:moveTo>
                  <a:pt x="85" y="0"/>
                </a:moveTo>
                <a:lnTo>
                  <a:pt x="87" y="4"/>
                </a:lnTo>
                <a:lnTo>
                  <a:pt x="88" y="11"/>
                </a:lnTo>
                <a:lnTo>
                  <a:pt x="87" y="17"/>
                </a:lnTo>
                <a:lnTo>
                  <a:pt x="87" y="20"/>
                </a:lnTo>
                <a:lnTo>
                  <a:pt x="83" y="31"/>
                </a:lnTo>
                <a:lnTo>
                  <a:pt x="83" y="32"/>
                </a:lnTo>
                <a:lnTo>
                  <a:pt x="81" y="34"/>
                </a:lnTo>
                <a:lnTo>
                  <a:pt x="79" y="34"/>
                </a:lnTo>
                <a:lnTo>
                  <a:pt x="72" y="30"/>
                </a:lnTo>
                <a:lnTo>
                  <a:pt x="70" y="30"/>
                </a:lnTo>
                <a:lnTo>
                  <a:pt x="58" y="36"/>
                </a:lnTo>
                <a:lnTo>
                  <a:pt x="54" y="42"/>
                </a:lnTo>
                <a:lnTo>
                  <a:pt x="49" y="38"/>
                </a:lnTo>
                <a:lnTo>
                  <a:pt x="42" y="41"/>
                </a:lnTo>
                <a:lnTo>
                  <a:pt x="39" y="42"/>
                </a:lnTo>
                <a:lnTo>
                  <a:pt x="38" y="46"/>
                </a:lnTo>
                <a:lnTo>
                  <a:pt x="36" y="53"/>
                </a:lnTo>
                <a:lnTo>
                  <a:pt x="35" y="56"/>
                </a:lnTo>
                <a:lnTo>
                  <a:pt x="30" y="58"/>
                </a:lnTo>
                <a:lnTo>
                  <a:pt x="25" y="61"/>
                </a:lnTo>
                <a:lnTo>
                  <a:pt x="24" y="64"/>
                </a:lnTo>
                <a:lnTo>
                  <a:pt x="24" y="66"/>
                </a:lnTo>
                <a:lnTo>
                  <a:pt x="21" y="66"/>
                </a:lnTo>
                <a:lnTo>
                  <a:pt x="20" y="68"/>
                </a:lnTo>
                <a:lnTo>
                  <a:pt x="19" y="69"/>
                </a:lnTo>
                <a:lnTo>
                  <a:pt x="17" y="72"/>
                </a:lnTo>
                <a:lnTo>
                  <a:pt x="17" y="73"/>
                </a:lnTo>
                <a:lnTo>
                  <a:pt x="20" y="77"/>
                </a:lnTo>
                <a:lnTo>
                  <a:pt x="15" y="80"/>
                </a:lnTo>
                <a:lnTo>
                  <a:pt x="6" y="87"/>
                </a:lnTo>
                <a:lnTo>
                  <a:pt x="4" y="90"/>
                </a:lnTo>
                <a:lnTo>
                  <a:pt x="0" y="9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9" name="Freeform 1105"/>
          <p:cNvSpPr>
            <a:spLocks/>
          </p:cNvSpPr>
          <p:nvPr/>
        </p:nvSpPr>
        <p:spPr bwMode="auto">
          <a:xfrm>
            <a:off x="5019675" y="5780088"/>
            <a:ext cx="31750" cy="71438"/>
          </a:xfrm>
          <a:custGeom>
            <a:avLst/>
            <a:gdLst>
              <a:gd name="T0" fmla="*/ 20 w 20"/>
              <a:gd name="T1" fmla="*/ 0 h 45"/>
              <a:gd name="T2" fmla="*/ 20 w 20"/>
              <a:gd name="T3" fmla="*/ 4 h 45"/>
              <a:gd name="T4" fmla="*/ 20 w 20"/>
              <a:gd name="T5" fmla="*/ 5 h 45"/>
              <a:gd name="T6" fmla="*/ 20 w 20"/>
              <a:gd name="T7" fmla="*/ 7 h 45"/>
              <a:gd name="T8" fmla="*/ 20 w 20"/>
              <a:gd name="T9" fmla="*/ 8 h 45"/>
              <a:gd name="T10" fmla="*/ 20 w 20"/>
              <a:gd name="T11" fmla="*/ 11 h 45"/>
              <a:gd name="T12" fmla="*/ 18 w 20"/>
              <a:gd name="T13" fmla="*/ 16 h 45"/>
              <a:gd name="T14" fmla="*/ 16 w 20"/>
              <a:gd name="T15" fmla="*/ 16 h 45"/>
              <a:gd name="T16" fmla="*/ 12 w 20"/>
              <a:gd name="T17" fmla="*/ 20 h 45"/>
              <a:gd name="T18" fmla="*/ 0 w 20"/>
              <a:gd name="T19" fmla="*/ 41 h 45"/>
              <a:gd name="T20" fmla="*/ 0 w 20"/>
              <a:gd name="T21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45">
                <a:moveTo>
                  <a:pt x="20" y="0"/>
                </a:moveTo>
                <a:lnTo>
                  <a:pt x="20" y="4"/>
                </a:lnTo>
                <a:lnTo>
                  <a:pt x="20" y="5"/>
                </a:lnTo>
                <a:lnTo>
                  <a:pt x="20" y="7"/>
                </a:lnTo>
                <a:lnTo>
                  <a:pt x="20" y="8"/>
                </a:lnTo>
                <a:lnTo>
                  <a:pt x="20" y="11"/>
                </a:lnTo>
                <a:lnTo>
                  <a:pt x="18" y="16"/>
                </a:lnTo>
                <a:lnTo>
                  <a:pt x="16" y="16"/>
                </a:lnTo>
                <a:lnTo>
                  <a:pt x="12" y="20"/>
                </a:lnTo>
                <a:lnTo>
                  <a:pt x="0" y="41"/>
                </a:lnTo>
                <a:lnTo>
                  <a:pt x="0" y="4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0" name="Freeform 1106"/>
          <p:cNvSpPr>
            <a:spLocks noEditPoints="1"/>
          </p:cNvSpPr>
          <p:nvPr/>
        </p:nvSpPr>
        <p:spPr bwMode="auto">
          <a:xfrm>
            <a:off x="4343400" y="2946401"/>
            <a:ext cx="1639888" cy="2601913"/>
          </a:xfrm>
          <a:custGeom>
            <a:avLst/>
            <a:gdLst>
              <a:gd name="T0" fmla="*/ 0 w 1033"/>
              <a:gd name="T1" fmla="*/ 1621 h 1639"/>
              <a:gd name="T2" fmla="*/ 3 w 1033"/>
              <a:gd name="T3" fmla="*/ 1623 h 1639"/>
              <a:gd name="T4" fmla="*/ 6 w 1033"/>
              <a:gd name="T5" fmla="*/ 1631 h 1639"/>
              <a:gd name="T6" fmla="*/ 10 w 1033"/>
              <a:gd name="T7" fmla="*/ 1635 h 1639"/>
              <a:gd name="T8" fmla="*/ 11 w 1033"/>
              <a:gd name="T9" fmla="*/ 1638 h 1639"/>
              <a:gd name="T10" fmla="*/ 11 w 1033"/>
              <a:gd name="T11" fmla="*/ 1639 h 1639"/>
              <a:gd name="T12" fmla="*/ 1033 w 1033"/>
              <a:gd name="T13" fmla="*/ 0 h 1639"/>
              <a:gd name="T14" fmla="*/ 1032 w 1033"/>
              <a:gd name="T15" fmla="*/ 3 h 1639"/>
              <a:gd name="T16" fmla="*/ 1032 w 1033"/>
              <a:gd name="T17" fmla="*/ 4 h 1639"/>
              <a:gd name="T18" fmla="*/ 1030 w 1033"/>
              <a:gd name="T19" fmla="*/ 5 h 1639"/>
              <a:gd name="T20" fmla="*/ 1025 w 1033"/>
              <a:gd name="T21" fmla="*/ 10 h 1639"/>
              <a:gd name="T22" fmla="*/ 1017 w 1033"/>
              <a:gd name="T23" fmla="*/ 15 h 1639"/>
              <a:gd name="T24" fmla="*/ 1014 w 1033"/>
              <a:gd name="T25" fmla="*/ 20 h 1639"/>
              <a:gd name="T26" fmla="*/ 1014 w 1033"/>
              <a:gd name="T27" fmla="*/ 22 h 1639"/>
              <a:gd name="T28" fmla="*/ 1010 w 1033"/>
              <a:gd name="T29" fmla="*/ 25 h 1639"/>
              <a:gd name="T30" fmla="*/ 1002 w 1033"/>
              <a:gd name="T31" fmla="*/ 26 h 1639"/>
              <a:gd name="T32" fmla="*/ 996 w 1033"/>
              <a:gd name="T33" fmla="*/ 30 h 1639"/>
              <a:gd name="T34" fmla="*/ 995 w 1033"/>
              <a:gd name="T35" fmla="*/ 31 h 1639"/>
              <a:gd name="T36" fmla="*/ 993 w 1033"/>
              <a:gd name="T37" fmla="*/ 33 h 1639"/>
              <a:gd name="T38" fmla="*/ 992 w 1033"/>
              <a:gd name="T39" fmla="*/ 34 h 1639"/>
              <a:gd name="T40" fmla="*/ 993 w 1033"/>
              <a:gd name="T41" fmla="*/ 35 h 1639"/>
              <a:gd name="T42" fmla="*/ 995 w 1033"/>
              <a:gd name="T43" fmla="*/ 37 h 1639"/>
              <a:gd name="T44" fmla="*/ 996 w 1033"/>
              <a:gd name="T45" fmla="*/ 42 h 1639"/>
              <a:gd name="T46" fmla="*/ 993 w 1033"/>
              <a:gd name="T47" fmla="*/ 49 h 1639"/>
              <a:gd name="T48" fmla="*/ 992 w 1033"/>
              <a:gd name="T49" fmla="*/ 55 h 1639"/>
              <a:gd name="T50" fmla="*/ 992 w 1033"/>
              <a:gd name="T51" fmla="*/ 59 h 1639"/>
              <a:gd name="T52" fmla="*/ 992 w 1033"/>
              <a:gd name="T53" fmla="*/ 60 h 1639"/>
              <a:gd name="T54" fmla="*/ 992 w 1033"/>
              <a:gd name="T55" fmla="*/ 61 h 1639"/>
              <a:gd name="T56" fmla="*/ 991 w 1033"/>
              <a:gd name="T57" fmla="*/ 64 h 1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33" h="1639">
                <a:moveTo>
                  <a:pt x="0" y="1621"/>
                </a:moveTo>
                <a:lnTo>
                  <a:pt x="3" y="1623"/>
                </a:lnTo>
                <a:lnTo>
                  <a:pt x="6" y="1631"/>
                </a:lnTo>
                <a:lnTo>
                  <a:pt x="10" y="1635"/>
                </a:lnTo>
                <a:lnTo>
                  <a:pt x="11" y="1638"/>
                </a:lnTo>
                <a:lnTo>
                  <a:pt x="11" y="1639"/>
                </a:lnTo>
                <a:moveTo>
                  <a:pt x="1033" y="0"/>
                </a:moveTo>
                <a:lnTo>
                  <a:pt x="1032" y="3"/>
                </a:lnTo>
                <a:lnTo>
                  <a:pt x="1032" y="4"/>
                </a:lnTo>
                <a:lnTo>
                  <a:pt x="1030" y="5"/>
                </a:lnTo>
                <a:lnTo>
                  <a:pt x="1025" y="10"/>
                </a:lnTo>
                <a:lnTo>
                  <a:pt x="1017" y="15"/>
                </a:lnTo>
                <a:lnTo>
                  <a:pt x="1014" y="20"/>
                </a:lnTo>
                <a:lnTo>
                  <a:pt x="1014" y="22"/>
                </a:lnTo>
                <a:lnTo>
                  <a:pt x="1010" y="25"/>
                </a:lnTo>
                <a:lnTo>
                  <a:pt x="1002" y="26"/>
                </a:lnTo>
                <a:lnTo>
                  <a:pt x="996" y="30"/>
                </a:lnTo>
                <a:lnTo>
                  <a:pt x="995" y="31"/>
                </a:lnTo>
                <a:lnTo>
                  <a:pt x="993" y="33"/>
                </a:lnTo>
                <a:lnTo>
                  <a:pt x="992" y="34"/>
                </a:lnTo>
                <a:lnTo>
                  <a:pt x="993" y="35"/>
                </a:lnTo>
                <a:lnTo>
                  <a:pt x="995" y="37"/>
                </a:lnTo>
                <a:lnTo>
                  <a:pt x="996" y="42"/>
                </a:lnTo>
                <a:lnTo>
                  <a:pt x="993" y="49"/>
                </a:lnTo>
                <a:lnTo>
                  <a:pt x="992" y="55"/>
                </a:lnTo>
                <a:lnTo>
                  <a:pt x="992" y="59"/>
                </a:lnTo>
                <a:lnTo>
                  <a:pt x="992" y="60"/>
                </a:lnTo>
                <a:lnTo>
                  <a:pt x="992" y="61"/>
                </a:lnTo>
                <a:lnTo>
                  <a:pt x="991" y="6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1" name="Freeform 1107"/>
          <p:cNvSpPr>
            <a:spLocks/>
          </p:cNvSpPr>
          <p:nvPr/>
        </p:nvSpPr>
        <p:spPr bwMode="auto">
          <a:xfrm>
            <a:off x="4532313" y="6113463"/>
            <a:ext cx="11113" cy="15875"/>
          </a:xfrm>
          <a:custGeom>
            <a:avLst/>
            <a:gdLst>
              <a:gd name="T0" fmla="*/ 7 w 7"/>
              <a:gd name="T1" fmla="*/ 0 h 10"/>
              <a:gd name="T2" fmla="*/ 3 w 7"/>
              <a:gd name="T3" fmla="*/ 3 h 10"/>
              <a:gd name="T4" fmla="*/ 1 w 7"/>
              <a:gd name="T5" fmla="*/ 3 h 10"/>
              <a:gd name="T6" fmla="*/ 1 w 7"/>
              <a:gd name="T7" fmla="*/ 4 h 10"/>
              <a:gd name="T8" fmla="*/ 0 w 7"/>
              <a:gd name="T9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10">
                <a:moveTo>
                  <a:pt x="7" y="0"/>
                </a:moveTo>
                <a:lnTo>
                  <a:pt x="3" y="3"/>
                </a:lnTo>
                <a:lnTo>
                  <a:pt x="1" y="3"/>
                </a:lnTo>
                <a:lnTo>
                  <a:pt x="1" y="4"/>
                </a:lnTo>
                <a:lnTo>
                  <a:pt x="0" y="1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2" name="Freeform 1108"/>
          <p:cNvSpPr>
            <a:spLocks/>
          </p:cNvSpPr>
          <p:nvPr/>
        </p:nvSpPr>
        <p:spPr bwMode="auto">
          <a:xfrm>
            <a:off x="5235575" y="5602288"/>
            <a:ext cx="23813" cy="9525"/>
          </a:xfrm>
          <a:custGeom>
            <a:avLst/>
            <a:gdLst>
              <a:gd name="T0" fmla="*/ 0 w 15"/>
              <a:gd name="T1" fmla="*/ 6 h 6"/>
              <a:gd name="T2" fmla="*/ 3 w 15"/>
              <a:gd name="T3" fmla="*/ 4 h 6"/>
              <a:gd name="T4" fmla="*/ 6 w 15"/>
              <a:gd name="T5" fmla="*/ 2 h 6"/>
              <a:gd name="T6" fmla="*/ 13 w 15"/>
              <a:gd name="T7" fmla="*/ 0 h 6"/>
              <a:gd name="T8" fmla="*/ 15 w 1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6">
                <a:moveTo>
                  <a:pt x="0" y="6"/>
                </a:moveTo>
                <a:lnTo>
                  <a:pt x="3" y="4"/>
                </a:lnTo>
                <a:lnTo>
                  <a:pt x="6" y="2"/>
                </a:lnTo>
                <a:lnTo>
                  <a:pt x="13" y="0"/>
                </a:lnTo>
                <a:lnTo>
                  <a:pt x="15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3" name="Freeform 1109"/>
          <p:cNvSpPr>
            <a:spLocks/>
          </p:cNvSpPr>
          <p:nvPr/>
        </p:nvSpPr>
        <p:spPr bwMode="auto">
          <a:xfrm>
            <a:off x="5232400" y="5583238"/>
            <a:ext cx="30163" cy="17463"/>
          </a:xfrm>
          <a:custGeom>
            <a:avLst/>
            <a:gdLst>
              <a:gd name="T0" fmla="*/ 0 w 19"/>
              <a:gd name="T1" fmla="*/ 11 h 11"/>
              <a:gd name="T2" fmla="*/ 9 w 19"/>
              <a:gd name="T3" fmla="*/ 8 h 11"/>
              <a:gd name="T4" fmla="*/ 19 w 19"/>
              <a:gd name="T5" fmla="*/ 3 h 11"/>
              <a:gd name="T6" fmla="*/ 19 w 19"/>
              <a:gd name="T7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11">
                <a:moveTo>
                  <a:pt x="0" y="11"/>
                </a:moveTo>
                <a:lnTo>
                  <a:pt x="9" y="8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4" name="Line 1110"/>
          <p:cNvSpPr>
            <a:spLocks noChangeShapeType="1"/>
          </p:cNvSpPr>
          <p:nvPr/>
        </p:nvSpPr>
        <p:spPr bwMode="auto">
          <a:xfrm flipH="1" flipV="1">
            <a:off x="4332288" y="4511676"/>
            <a:ext cx="3175" cy="17463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5" name="Freeform 1111"/>
          <p:cNvSpPr>
            <a:spLocks noEditPoints="1"/>
          </p:cNvSpPr>
          <p:nvPr/>
        </p:nvSpPr>
        <p:spPr bwMode="auto">
          <a:xfrm>
            <a:off x="5013325" y="5243513"/>
            <a:ext cx="347663" cy="222250"/>
          </a:xfrm>
          <a:custGeom>
            <a:avLst/>
            <a:gdLst>
              <a:gd name="T0" fmla="*/ 217 w 219"/>
              <a:gd name="T1" fmla="*/ 0 h 140"/>
              <a:gd name="T2" fmla="*/ 217 w 219"/>
              <a:gd name="T3" fmla="*/ 1 h 140"/>
              <a:gd name="T4" fmla="*/ 217 w 219"/>
              <a:gd name="T5" fmla="*/ 5 h 140"/>
              <a:gd name="T6" fmla="*/ 217 w 219"/>
              <a:gd name="T7" fmla="*/ 7 h 140"/>
              <a:gd name="T8" fmla="*/ 219 w 219"/>
              <a:gd name="T9" fmla="*/ 9 h 140"/>
              <a:gd name="T10" fmla="*/ 217 w 219"/>
              <a:gd name="T11" fmla="*/ 18 h 140"/>
              <a:gd name="T12" fmla="*/ 215 w 219"/>
              <a:gd name="T13" fmla="*/ 19 h 140"/>
              <a:gd name="T14" fmla="*/ 28 w 219"/>
              <a:gd name="T15" fmla="*/ 140 h 140"/>
              <a:gd name="T16" fmla="*/ 24 w 219"/>
              <a:gd name="T17" fmla="*/ 133 h 140"/>
              <a:gd name="T18" fmla="*/ 24 w 219"/>
              <a:gd name="T19" fmla="*/ 132 h 140"/>
              <a:gd name="T20" fmla="*/ 18 w 219"/>
              <a:gd name="T21" fmla="*/ 132 h 140"/>
              <a:gd name="T22" fmla="*/ 12 w 219"/>
              <a:gd name="T23" fmla="*/ 129 h 140"/>
              <a:gd name="T24" fmla="*/ 7 w 219"/>
              <a:gd name="T25" fmla="*/ 123 h 140"/>
              <a:gd name="T26" fmla="*/ 4 w 219"/>
              <a:gd name="T27" fmla="*/ 123 h 140"/>
              <a:gd name="T28" fmla="*/ 0 w 219"/>
              <a:gd name="T29" fmla="*/ 12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9" h="140">
                <a:moveTo>
                  <a:pt x="217" y="0"/>
                </a:moveTo>
                <a:lnTo>
                  <a:pt x="217" y="1"/>
                </a:lnTo>
                <a:lnTo>
                  <a:pt x="217" y="5"/>
                </a:lnTo>
                <a:lnTo>
                  <a:pt x="217" y="7"/>
                </a:lnTo>
                <a:lnTo>
                  <a:pt x="219" y="9"/>
                </a:lnTo>
                <a:lnTo>
                  <a:pt x="217" y="18"/>
                </a:lnTo>
                <a:lnTo>
                  <a:pt x="215" y="19"/>
                </a:lnTo>
                <a:moveTo>
                  <a:pt x="28" y="140"/>
                </a:moveTo>
                <a:lnTo>
                  <a:pt x="24" y="133"/>
                </a:lnTo>
                <a:lnTo>
                  <a:pt x="24" y="132"/>
                </a:lnTo>
                <a:lnTo>
                  <a:pt x="18" y="132"/>
                </a:lnTo>
                <a:lnTo>
                  <a:pt x="12" y="129"/>
                </a:lnTo>
                <a:lnTo>
                  <a:pt x="7" y="123"/>
                </a:lnTo>
                <a:lnTo>
                  <a:pt x="4" y="123"/>
                </a:lnTo>
                <a:lnTo>
                  <a:pt x="0" y="1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6" name="Freeform 1112"/>
          <p:cNvSpPr>
            <a:spLocks/>
          </p:cNvSpPr>
          <p:nvPr/>
        </p:nvSpPr>
        <p:spPr bwMode="auto">
          <a:xfrm>
            <a:off x="4070350" y="5700713"/>
            <a:ext cx="9525" cy="39688"/>
          </a:xfrm>
          <a:custGeom>
            <a:avLst/>
            <a:gdLst>
              <a:gd name="T0" fmla="*/ 4 w 6"/>
              <a:gd name="T1" fmla="*/ 0 h 25"/>
              <a:gd name="T2" fmla="*/ 6 w 6"/>
              <a:gd name="T3" fmla="*/ 5 h 25"/>
              <a:gd name="T4" fmla="*/ 4 w 6"/>
              <a:gd name="T5" fmla="*/ 12 h 25"/>
              <a:gd name="T6" fmla="*/ 3 w 6"/>
              <a:gd name="T7" fmla="*/ 16 h 25"/>
              <a:gd name="T8" fmla="*/ 0 w 6"/>
              <a:gd name="T9" fmla="*/ 20 h 25"/>
              <a:gd name="T10" fmla="*/ 0 w 6"/>
              <a:gd name="T11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25">
                <a:moveTo>
                  <a:pt x="4" y="0"/>
                </a:moveTo>
                <a:lnTo>
                  <a:pt x="6" y="5"/>
                </a:lnTo>
                <a:lnTo>
                  <a:pt x="4" y="12"/>
                </a:lnTo>
                <a:lnTo>
                  <a:pt x="3" y="16"/>
                </a:lnTo>
                <a:lnTo>
                  <a:pt x="0" y="20"/>
                </a:lnTo>
                <a:lnTo>
                  <a:pt x="0" y="2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7" name="Freeform 1113"/>
          <p:cNvSpPr>
            <a:spLocks/>
          </p:cNvSpPr>
          <p:nvPr/>
        </p:nvSpPr>
        <p:spPr bwMode="auto">
          <a:xfrm>
            <a:off x="5491163" y="5511801"/>
            <a:ext cx="20638" cy="84138"/>
          </a:xfrm>
          <a:custGeom>
            <a:avLst/>
            <a:gdLst>
              <a:gd name="T0" fmla="*/ 0 w 13"/>
              <a:gd name="T1" fmla="*/ 0 h 53"/>
              <a:gd name="T2" fmla="*/ 2 w 13"/>
              <a:gd name="T3" fmla="*/ 1 h 53"/>
              <a:gd name="T4" fmla="*/ 4 w 13"/>
              <a:gd name="T5" fmla="*/ 5 h 53"/>
              <a:gd name="T6" fmla="*/ 4 w 13"/>
              <a:gd name="T7" fmla="*/ 9 h 53"/>
              <a:gd name="T8" fmla="*/ 4 w 13"/>
              <a:gd name="T9" fmla="*/ 14 h 53"/>
              <a:gd name="T10" fmla="*/ 9 w 13"/>
              <a:gd name="T11" fmla="*/ 23 h 53"/>
              <a:gd name="T12" fmla="*/ 10 w 13"/>
              <a:gd name="T13" fmla="*/ 29 h 53"/>
              <a:gd name="T14" fmla="*/ 13 w 13"/>
              <a:gd name="T15" fmla="*/ 33 h 53"/>
              <a:gd name="T16" fmla="*/ 13 w 13"/>
              <a:gd name="T17" fmla="*/ 34 h 53"/>
              <a:gd name="T18" fmla="*/ 11 w 13"/>
              <a:gd name="T19" fmla="*/ 41 h 53"/>
              <a:gd name="T20" fmla="*/ 11 w 13"/>
              <a:gd name="T21" fmla="*/ 49 h 53"/>
              <a:gd name="T22" fmla="*/ 10 w 13"/>
              <a:gd name="T23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" h="53">
                <a:moveTo>
                  <a:pt x="0" y="0"/>
                </a:moveTo>
                <a:lnTo>
                  <a:pt x="2" y="1"/>
                </a:lnTo>
                <a:lnTo>
                  <a:pt x="4" y="5"/>
                </a:lnTo>
                <a:lnTo>
                  <a:pt x="4" y="9"/>
                </a:lnTo>
                <a:lnTo>
                  <a:pt x="4" y="14"/>
                </a:lnTo>
                <a:lnTo>
                  <a:pt x="9" y="23"/>
                </a:lnTo>
                <a:lnTo>
                  <a:pt x="10" y="29"/>
                </a:lnTo>
                <a:lnTo>
                  <a:pt x="13" y="33"/>
                </a:lnTo>
                <a:lnTo>
                  <a:pt x="13" y="34"/>
                </a:lnTo>
                <a:lnTo>
                  <a:pt x="11" y="41"/>
                </a:lnTo>
                <a:lnTo>
                  <a:pt x="11" y="49"/>
                </a:lnTo>
                <a:lnTo>
                  <a:pt x="10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8" name="Freeform 1114"/>
          <p:cNvSpPr>
            <a:spLocks noEditPoints="1"/>
          </p:cNvSpPr>
          <p:nvPr/>
        </p:nvSpPr>
        <p:spPr bwMode="auto">
          <a:xfrm>
            <a:off x="4210050" y="3849688"/>
            <a:ext cx="1266825" cy="1741488"/>
          </a:xfrm>
          <a:custGeom>
            <a:avLst/>
            <a:gdLst>
              <a:gd name="T0" fmla="*/ 777 w 798"/>
              <a:gd name="T1" fmla="*/ 0 h 1097"/>
              <a:gd name="T2" fmla="*/ 779 w 798"/>
              <a:gd name="T3" fmla="*/ 1 h 1097"/>
              <a:gd name="T4" fmla="*/ 779 w 798"/>
              <a:gd name="T5" fmla="*/ 2 h 1097"/>
              <a:gd name="T6" fmla="*/ 780 w 798"/>
              <a:gd name="T7" fmla="*/ 2 h 1097"/>
              <a:gd name="T8" fmla="*/ 783 w 798"/>
              <a:gd name="T9" fmla="*/ 4 h 1097"/>
              <a:gd name="T10" fmla="*/ 786 w 798"/>
              <a:gd name="T11" fmla="*/ 6 h 1097"/>
              <a:gd name="T12" fmla="*/ 788 w 798"/>
              <a:gd name="T13" fmla="*/ 6 h 1097"/>
              <a:gd name="T14" fmla="*/ 794 w 798"/>
              <a:gd name="T15" fmla="*/ 8 h 1097"/>
              <a:gd name="T16" fmla="*/ 794 w 798"/>
              <a:gd name="T17" fmla="*/ 9 h 1097"/>
              <a:gd name="T18" fmla="*/ 794 w 798"/>
              <a:gd name="T19" fmla="*/ 11 h 1097"/>
              <a:gd name="T20" fmla="*/ 794 w 798"/>
              <a:gd name="T21" fmla="*/ 13 h 1097"/>
              <a:gd name="T22" fmla="*/ 798 w 798"/>
              <a:gd name="T23" fmla="*/ 17 h 1097"/>
              <a:gd name="T24" fmla="*/ 5 w 798"/>
              <a:gd name="T25" fmla="*/ 979 h 1097"/>
              <a:gd name="T26" fmla="*/ 4 w 798"/>
              <a:gd name="T27" fmla="*/ 979 h 1097"/>
              <a:gd name="T28" fmla="*/ 2 w 798"/>
              <a:gd name="T29" fmla="*/ 979 h 1097"/>
              <a:gd name="T30" fmla="*/ 1 w 798"/>
              <a:gd name="T31" fmla="*/ 987 h 1097"/>
              <a:gd name="T32" fmla="*/ 1 w 798"/>
              <a:gd name="T33" fmla="*/ 988 h 1097"/>
              <a:gd name="T34" fmla="*/ 1 w 798"/>
              <a:gd name="T35" fmla="*/ 994 h 1097"/>
              <a:gd name="T36" fmla="*/ 1 w 798"/>
              <a:gd name="T37" fmla="*/ 995 h 1097"/>
              <a:gd name="T38" fmla="*/ 1 w 798"/>
              <a:gd name="T39" fmla="*/ 999 h 1097"/>
              <a:gd name="T40" fmla="*/ 1 w 798"/>
              <a:gd name="T41" fmla="*/ 1005 h 1097"/>
              <a:gd name="T42" fmla="*/ 0 w 798"/>
              <a:gd name="T43" fmla="*/ 1006 h 1097"/>
              <a:gd name="T44" fmla="*/ 678 w 798"/>
              <a:gd name="T45" fmla="*/ 1091 h 1097"/>
              <a:gd name="T46" fmla="*/ 679 w 798"/>
              <a:gd name="T47" fmla="*/ 1091 h 1097"/>
              <a:gd name="T48" fmla="*/ 679 w 798"/>
              <a:gd name="T49" fmla="*/ 1095 h 1097"/>
              <a:gd name="T50" fmla="*/ 679 w 798"/>
              <a:gd name="T51" fmla="*/ 1096 h 1097"/>
              <a:gd name="T52" fmla="*/ 679 w 798"/>
              <a:gd name="T53" fmla="*/ 1097 h 1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98" h="1097">
                <a:moveTo>
                  <a:pt x="777" y="0"/>
                </a:moveTo>
                <a:lnTo>
                  <a:pt x="779" y="1"/>
                </a:lnTo>
                <a:lnTo>
                  <a:pt x="779" y="2"/>
                </a:lnTo>
                <a:lnTo>
                  <a:pt x="780" y="2"/>
                </a:lnTo>
                <a:lnTo>
                  <a:pt x="783" y="4"/>
                </a:lnTo>
                <a:lnTo>
                  <a:pt x="786" y="6"/>
                </a:lnTo>
                <a:lnTo>
                  <a:pt x="788" y="6"/>
                </a:lnTo>
                <a:lnTo>
                  <a:pt x="794" y="8"/>
                </a:lnTo>
                <a:lnTo>
                  <a:pt x="794" y="9"/>
                </a:lnTo>
                <a:lnTo>
                  <a:pt x="794" y="11"/>
                </a:lnTo>
                <a:lnTo>
                  <a:pt x="794" y="13"/>
                </a:lnTo>
                <a:lnTo>
                  <a:pt x="798" y="17"/>
                </a:lnTo>
                <a:moveTo>
                  <a:pt x="5" y="979"/>
                </a:moveTo>
                <a:lnTo>
                  <a:pt x="4" y="979"/>
                </a:lnTo>
                <a:lnTo>
                  <a:pt x="2" y="979"/>
                </a:lnTo>
                <a:lnTo>
                  <a:pt x="1" y="987"/>
                </a:lnTo>
                <a:lnTo>
                  <a:pt x="1" y="988"/>
                </a:lnTo>
                <a:lnTo>
                  <a:pt x="1" y="994"/>
                </a:lnTo>
                <a:lnTo>
                  <a:pt x="1" y="995"/>
                </a:lnTo>
                <a:lnTo>
                  <a:pt x="1" y="999"/>
                </a:lnTo>
                <a:lnTo>
                  <a:pt x="1" y="1005"/>
                </a:lnTo>
                <a:lnTo>
                  <a:pt x="0" y="1006"/>
                </a:lnTo>
                <a:moveTo>
                  <a:pt x="678" y="1091"/>
                </a:moveTo>
                <a:lnTo>
                  <a:pt x="679" y="1091"/>
                </a:lnTo>
                <a:lnTo>
                  <a:pt x="679" y="1095"/>
                </a:lnTo>
                <a:lnTo>
                  <a:pt x="679" y="1096"/>
                </a:lnTo>
                <a:lnTo>
                  <a:pt x="679" y="109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9" name="Freeform 1115"/>
          <p:cNvSpPr>
            <a:spLocks/>
          </p:cNvSpPr>
          <p:nvPr/>
        </p:nvSpPr>
        <p:spPr bwMode="auto">
          <a:xfrm>
            <a:off x="6357938" y="1965326"/>
            <a:ext cx="155575" cy="63500"/>
          </a:xfrm>
          <a:custGeom>
            <a:avLst/>
            <a:gdLst>
              <a:gd name="T0" fmla="*/ 98 w 98"/>
              <a:gd name="T1" fmla="*/ 18 h 40"/>
              <a:gd name="T2" fmla="*/ 94 w 98"/>
              <a:gd name="T3" fmla="*/ 18 h 40"/>
              <a:gd name="T4" fmla="*/ 89 w 98"/>
              <a:gd name="T5" fmla="*/ 23 h 40"/>
              <a:gd name="T6" fmla="*/ 87 w 98"/>
              <a:gd name="T7" fmla="*/ 25 h 40"/>
              <a:gd name="T8" fmla="*/ 81 w 98"/>
              <a:gd name="T9" fmla="*/ 29 h 40"/>
              <a:gd name="T10" fmla="*/ 78 w 98"/>
              <a:gd name="T11" fmla="*/ 26 h 40"/>
              <a:gd name="T12" fmla="*/ 71 w 98"/>
              <a:gd name="T13" fmla="*/ 26 h 40"/>
              <a:gd name="T14" fmla="*/ 70 w 98"/>
              <a:gd name="T15" fmla="*/ 25 h 40"/>
              <a:gd name="T16" fmla="*/ 64 w 98"/>
              <a:gd name="T17" fmla="*/ 26 h 40"/>
              <a:gd name="T18" fmla="*/ 61 w 98"/>
              <a:gd name="T19" fmla="*/ 26 h 40"/>
              <a:gd name="T20" fmla="*/ 57 w 98"/>
              <a:gd name="T21" fmla="*/ 30 h 40"/>
              <a:gd name="T22" fmla="*/ 52 w 98"/>
              <a:gd name="T23" fmla="*/ 33 h 40"/>
              <a:gd name="T24" fmla="*/ 45 w 98"/>
              <a:gd name="T25" fmla="*/ 28 h 40"/>
              <a:gd name="T26" fmla="*/ 44 w 98"/>
              <a:gd name="T27" fmla="*/ 28 h 40"/>
              <a:gd name="T28" fmla="*/ 38 w 98"/>
              <a:gd name="T29" fmla="*/ 30 h 40"/>
              <a:gd name="T30" fmla="*/ 34 w 98"/>
              <a:gd name="T31" fmla="*/ 36 h 40"/>
              <a:gd name="T32" fmla="*/ 16 w 98"/>
              <a:gd name="T33" fmla="*/ 40 h 40"/>
              <a:gd name="T34" fmla="*/ 16 w 98"/>
              <a:gd name="T35" fmla="*/ 36 h 40"/>
              <a:gd name="T36" fmla="*/ 15 w 98"/>
              <a:gd name="T37" fmla="*/ 34 h 40"/>
              <a:gd name="T38" fmla="*/ 11 w 98"/>
              <a:gd name="T39" fmla="*/ 17 h 40"/>
              <a:gd name="T40" fmla="*/ 10 w 98"/>
              <a:gd name="T41" fmla="*/ 15 h 40"/>
              <a:gd name="T42" fmla="*/ 4 w 98"/>
              <a:gd name="T43" fmla="*/ 10 h 40"/>
              <a:gd name="T44" fmla="*/ 6 w 98"/>
              <a:gd name="T45" fmla="*/ 3 h 40"/>
              <a:gd name="T46" fmla="*/ 4 w 98"/>
              <a:gd name="T47" fmla="*/ 3 h 40"/>
              <a:gd name="T48" fmla="*/ 4 w 98"/>
              <a:gd name="T49" fmla="*/ 2 h 40"/>
              <a:gd name="T50" fmla="*/ 1 w 98"/>
              <a:gd name="T51" fmla="*/ 2 h 40"/>
              <a:gd name="T52" fmla="*/ 0 w 98"/>
              <a:gd name="T5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8" h="40">
                <a:moveTo>
                  <a:pt x="98" y="18"/>
                </a:moveTo>
                <a:lnTo>
                  <a:pt x="94" y="18"/>
                </a:lnTo>
                <a:lnTo>
                  <a:pt x="89" y="23"/>
                </a:lnTo>
                <a:lnTo>
                  <a:pt x="87" y="25"/>
                </a:lnTo>
                <a:lnTo>
                  <a:pt x="81" y="29"/>
                </a:lnTo>
                <a:lnTo>
                  <a:pt x="78" y="26"/>
                </a:lnTo>
                <a:lnTo>
                  <a:pt x="71" y="26"/>
                </a:lnTo>
                <a:lnTo>
                  <a:pt x="70" y="25"/>
                </a:lnTo>
                <a:lnTo>
                  <a:pt x="64" y="26"/>
                </a:lnTo>
                <a:lnTo>
                  <a:pt x="61" y="26"/>
                </a:lnTo>
                <a:lnTo>
                  <a:pt x="57" y="30"/>
                </a:lnTo>
                <a:lnTo>
                  <a:pt x="52" y="33"/>
                </a:lnTo>
                <a:lnTo>
                  <a:pt x="45" y="28"/>
                </a:lnTo>
                <a:lnTo>
                  <a:pt x="44" y="28"/>
                </a:lnTo>
                <a:lnTo>
                  <a:pt x="38" y="30"/>
                </a:lnTo>
                <a:lnTo>
                  <a:pt x="34" y="36"/>
                </a:lnTo>
                <a:lnTo>
                  <a:pt x="16" y="40"/>
                </a:lnTo>
                <a:lnTo>
                  <a:pt x="16" y="36"/>
                </a:lnTo>
                <a:lnTo>
                  <a:pt x="15" y="34"/>
                </a:lnTo>
                <a:lnTo>
                  <a:pt x="11" y="17"/>
                </a:lnTo>
                <a:lnTo>
                  <a:pt x="10" y="15"/>
                </a:lnTo>
                <a:lnTo>
                  <a:pt x="4" y="10"/>
                </a:lnTo>
                <a:lnTo>
                  <a:pt x="6" y="3"/>
                </a:lnTo>
                <a:lnTo>
                  <a:pt x="4" y="3"/>
                </a:lnTo>
                <a:lnTo>
                  <a:pt x="4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0" name="Freeform 1116"/>
          <p:cNvSpPr>
            <a:spLocks/>
          </p:cNvSpPr>
          <p:nvPr/>
        </p:nvSpPr>
        <p:spPr bwMode="auto">
          <a:xfrm>
            <a:off x="4581525" y="5030788"/>
            <a:ext cx="9525" cy="19050"/>
          </a:xfrm>
          <a:custGeom>
            <a:avLst/>
            <a:gdLst>
              <a:gd name="T0" fmla="*/ 0 w 6"/>
              <a:gd name="T1" fmla="*/ 0 h 12"/>
              <a:gd name="T2" fmla="*/ 4 w 6"/>
              <a:gd name="T3" fmla="*/ 7 h 12"/>
              <a:gd name="T4" fmla="*/ 6 w 6"/>
              <a:gd name="T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12">
                <a:moveTo>
                  <a:pt x="0" y="0"/>
                </a:moveTo>
                <a:lnTo>
                  <a:pt x="4" y="7"/>
                </a:lnTo>
                <a:lnTo>
                  <a:pt x="6" y="1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1" name="Freeform 1117"/>
          <p:cNvSpPr>
            <a:spLocks noEditPoints="1"/>
          </p:cNvSpPr>
          <p:nvPr/>
        </p:nvSpPr>
        <p:spPr bwMode="auto">
          <a:xfrm>
            <a:off x="4978400" y="4618038"/>
            <a:ext cx="382588" cy="1162050"/>
          </a:xfrm>
          <a:custGeom>
            <a:avLst/>
            <a:gdLst>
              <a:gd name="T0" fmla="*/ 0 w 241"/>
              <a:gd name="T1" fmla="*/ 690 h 732"/>
              <a:gd name="T2" fmla="*/ 3 w 241"/>
              <a:gd name="T3" fmla="*/ 691 h 732"/>
              <a:gd name="T4" fmla="*/ 5 w 241"/>
              <a:gd name="T5" fmla="*/ 691 h 732"/>
              <a:gd name="T6" fmla="*/ 8 w 241"/>
              <a:gd name="T7" fmla="*/ 694 h 732"/>
              <a:gd name="T8" fmla="*/ 15 w 241"/>
              <a:gd name="T9" fmla="*/ 698 h 732"/>
              <a:gd name="T10" fmla="*/ 18 w 241"/>
              <a:gd name="T11" fmla="*/ 703 h 732"/>
              <a:gd name="T12" fmla="*/ 19 w 241"/>
              <a:gd name="T13" fmla="*/ 712 h 732"/>
              <a:gd name="T14" fmla="*/ 22 w 241"/>
              <a:gd name="T15" fmla="*/ 714 h 732"/>
              <a:gd name="T16" fmla="*/ 25 w 241"/>
              <a:gd name="T17" fmla="*/ 717 h 732"/>
              <a:gd name="T18" fmla="*/ 27 w 241"/>
              <a:gd name="T19" fmla="*/ 722 h 732"/>
              <a:gd name="T20" fmla="*/ 30 w 241"/>
              <a:gd name="T21" fmla="*/ 724 h 732"/>
              <a:gd name="T22" fmla="*/ 34 w 241"/>
              <a:gd name="T23" fmla="*/ 724 h 732"/>
              <a:gd name="T24" fmla="*/ 35 w 241"/>
              <a:gd name="T25" fmla="*/ 724 h 732"/>
              <a:gd name="T26" fmla="*/ 35 w 241"/>
              <a:gd name="T27" fmla="*/ 725 h 732"/>
              <a:gd name="T28" fmla="*/ 37 w 241"/>
              <a:gd name="T29" fmla="*/ 728 h 732"/>
              <a:gd name="T30" fmla="*/ 44 w 241"/>
              <a:gd name="T31" fmla="*/ 729 h 732"/>
              <a:gd name="T32" fmla="*/ 46 w 241"/>
              <a:gd name="T33" fmla="*/ 732 h 732"/>
              <a:gd name="T34" fmla="*/ 196 w 241"/>
              <a:gd name="T35" fmla="*/ 0 h 732"/>
              <a:gd name="T36" fmla="*/ 198 w 241"/>
              <a:gd name="T37" fmla="*/ 1 h 732"/>
              <a:gd name="T38" fmla="*/ 198 w 241"/>
              <a:gd name="T39" fmla="*/ 2 h 732"/>
              <a:gd name="T40" fmla="*/ 196 w 241"/>
              <a:gd name="T41" fmla="*/ 4 h 732"/>
              <a:gd name="T42" fmla="*/ 194 w 241"/>
              <a:gd name="T43" fmla="*/ 8 h 732"/>
              <a:gd name="T44" fmla="*/ 192 w 241"/>
              <a:gd name="T45" fmla="*/ 8 h 732"/>
              <a:gd name="T46" fmla="*/ 191 w 241"/>
              <a:gd name="T47" fmla="*/ 11 h 732"/>
              <a:gd name="T48" fmla="*/ 191 w 241"/>
              <a:gd name="T49" fmla="*/ 13 h 732"/>
              <a:gd name="T50" fmla="*/ 194 w 241"/>
              <a:gd name="T51" fmla="*/ 17 h 732"/>
              <a:gd name="T52" fmla="*/ 195 w 241"/>
              <a:gd name="T53" fmla="*/ 19 h 732"/>
              <a:gd name="T54" fmla="*/ 195 w 241"/>
              <a:gd name="T55" fmla="*/ 28 h 732"/>
              <a:gd name="T56" fmla="*/ 198 w 241"/>
              <a:gd name="T57" fmla="*/ 45 h 732"/>
              <a:gd name="T58" fmla="*/ 207 w 241"/>
              <a:gd name="T59" fmla="*/ 62 h 732"/>
              <a:gd name="T60" fmla="*/ 211 w 241"/>
              <a:gd name="T61" fmla="*/ 67 h 732"/>
              <a:gd name="T62" fmla="*/ 211 w 241"/>
              <a:gd name="T63" fmla="*/ 69 h 732"/>
              <a:gd name="T64" fmla="*/ 216 w 241"/>
              <a:gd name="T65" fmla="*/ 75 h 732"/>
              <a:gd name="T66" fmla="*/ 217 w 241"/>
              <a:gd name="T67" fmla="*/ 80 h 732"/>
              <a:gd name="T68" fmla="*/ 221 w 241"/>
              <a:gd name="T69" fmla="*/ 91 h 732"/>
              <a:gd name="T70" fmla="*/ 226 w 241"/>
              <a:gd name="T71" fmla="*/ 92 h 732"/>
              <a:gd name="T72" fmla="*/ 226 w 241"/>
              <a:gd name="T73" fmla="*/ 99 h 732"/>
              <a:gd name="T74" fmla="*/ 229 w 241"/>
              <a:gd name="T75" fmla="*/ 103 h 732"/>
              <a:gd name="T76" fmla="*/ 229 w 241"/>
              <a:gd name="T77" fmla="*/ 105 h 732"/>
              <a:gd name="T78" fmla="*/ 231 w 241"/>
              <a:gd name="T79" fmla="*/ 110 h 732"/>
              <a:gd name="T80" fmla="*/ 235 w 241"/>
              <a:gd name="T81" fmla="*/ 135 h 732"/>
              <a:gd name="T82" fmla="*/ 241 w 241"/>
              <a:gd name="T83" fmla="*/ 146 h 732"/>
              <a:gd name="T84" fmla="*/ 241 w 241"/>
              <a:gd name="T85" fmla="*/ 148 h 732"/>
              <a:gd name="T86" fmla="*/ 237 w 241"/>
              <a:gd name="T87" fmla="*/ 158 h 732"/>
              <a:gd name="T88" fmla="*/ 235 w 241"/>
              <a:gd name="T89" fmla="*/ 170 h 732"/>
              <a:gd name="T90" fmla="*/ 235 w 241"/>
              <a:gd name="T91" fmla="*/ 180 h 732"/>
              <a:gd name="T92" fmla="*/ 235 w 241"/>
              <a:gd name="T93" fmla="*/ 188 h 732"/>
              <a:gd name="T94" fmla="*/ 231 w 241"/>
              <a:gd name="T95" fmla="*/ 191 h 732"/>
              <a:gd name="T96" fmla="*/ 229 w 241"/>
              <a:gd name="T97" fmla="*/ 192 h 732"/>
              <a:gd name="T98" fmla="*/ 220 w 241"/>
              <a:gd name="T99" fmla="*/ 192 h 732"/>
              <a:gd name="T100" fmla="*/ 218 w 241"/>
              <a:gd name="T101" fmla="*/ 192 h 732"/>
              <a:gd name="T102" fmla="*/ 214 w 241"/>
              <a:gd name="T103" fmla="*/ 191 h 732"/>
              <a:gd name="T104" fmla="*/ 214 w 241"/>
              <a:gd name="T105" fmla="*/ 188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41" h="732">
                <a:moveTo>
                  <a:pt x="0" y="690"/>
                </a:moveTo>
                <a:lnTo>
                  <a:pt x="3" y="691"/>
                </a:lnTo>
                <a:lnTo>
                  <a:pt x="5" y="691"/>
                </a:lnTo>
                <a:lnTo>
                  <a:pt x="8" y="694"/>
                </a:lnTo>
                <a:lnTo>
                  <a:pt x="15" y="698"/>
                </a:lnTo>
                <a:lnTo>
                  <a:pt x="18" y="703"/>
                </a:lnTo>
                <a:lnTo>
                  <a:pt x="19" y="712"/>
                </a:lnTo>
                <a:lnTo>
                  <a:pt x="22" y="714"/>
                </a:lnTo>
                <a:lnTo>
                  <a:pt x="25" y="717"/>
                </a:lnTo>
                <a:lnTo>
                  <a:pt x="27" y="722"/>
                </a:lnTo>
                <a:lnTo>
                  <a:pt x="30" y="724"/>
                </a:lnTo>
                <a:lnTo>
                  <a:pt x="34" y="724"/>
                </a:lnTo>
                <a:lnTo>
                  <a:pt x="35" y="724"/>
                </a:lnTo>
                <a:lnTo>
                  <a:pt x="35" y="725"/>
                </a:lnTo>
                <a:lnTo>
                  <a:pt x="37" y="728"/>
                </a:lnTo>
                <a:lnTo>
                  <a:pt x="44" y="729"/>
                </a:lnTo>
                <a:lnTo>
                  <a:pt x="46" y="732"/>
                </a:lnTo>
                <a:moveTo>
                  <a:pt x="196" y="0"/>
                </a:moveTo>
                <a:lnTo>
                  <a:pt x="198" y="1"/>
                </a:lnTo>
                <a:lnTo>
                  <a:pt x="198" y="2"/>
                </a:lnTo>
                <a:lnTo>
                  <a:pt x="196" y="4"/>
                </a:lnTo>
                <a:lnTo>
                  <a:pt x="194" y="8"/>
                </a:lnTo>
                <a:lnTo>
                  <a:pt x="192" y="8"/>
                </a:lnTo>
                <a:lnTo>
                  <a:pt x="191" y="11"/>
                </a:lnTo>
                <a:lnTo>
                  <a:pt x="191" y="13"/>
                </a:lnTo>
                <a:lnTo>
                  <a:pt x="194" y="17"/>
                </a:lnTo>
                <a:lnTo>
                  <a:pt x="195" y="19"/>
                </a:lnTo>
                <a:lnTo>
                  <a:pt x="195" y="28"/>
                </a:lnTo>
                <a:lnTo>
                  <a:pt x="198" y="45"/>
                </a:lnTo>
                <a:lnTo>
                  <a:pt x="207" y="62"/>
                </a:lnTo>
                <a:lnTo>
                  <a:pt x="211" y="67"/>
                </a:lnTo>
                <a:lnTo>
                  <a:pt x="211" y="69"/>
                </a:lnTo>
                <a:lnTo>
                  <a:pt x="216" y="75"/>
                </a:lnTo>
                <a:lnTo>
                  <a:pt x="217" y="80"/>
                </a:lnTo>
                <a:lnTo>
                  <a:pt x="221" y="91"/>
                </a:lnTo>
                <a:lnTo>
                  <a:pt x="226" y="92"/>
                </a:lnTo>
                <a:lnTo>
                  <a:pt x="226" y="99"/>
                </a:lnTo>
                <a:lnTo>
                  <a:pt x="229" y="103"/>
                </a:lnTo>
                <a:lnTo>
                  <a:pt x="229" y="105"/>
                </a:lnTo>
                <a:lnTo>
                  <a:pt x="231" y="110"/>
                </a:lnTo>
                <a:lnTo>
                  <a:pt x="235" y="135"/>
                </a:lnTo>
                <a:lnTo>
                  <a:pt x="241" y="146"/>
                </a:lnTo>
                <a:lnTo>
                  <a:pt x="241" y="148"/>
                </a:lnTo>
                <a:lnTo>
                  <a:pt x="237" y="158"/>
                </a:lnTo>
                <a:lnTo>
                  <a:pt x="235" y="170"/>
                </a:lnTo>
                <a:lnTo>
                  <a:pt x="235" y="180"/>
                </a:lnTo>
                <a:lnTo>
                  <a:pt x="235" y="188"/>
                </a:lnTo>
                <a:lnTo>
                  <a:pt x="231" y="191"/>
                </a:lnTo>
                <a:lnTo>
                  <a:pt x="229" y="192"/>
                </a:lnTo>
                <a:lnTo>
                  <a:pt x="220" y="192"/>
                </a:lnTo>
                <a:lnTo>
                  <a:pt x="218" y="192"/>
                </a:lnTo>
                <a:lnTo>
                  <a:pt x="214" y="191"/>
                </a:lnTo>
                <a:lnTo>
                  <a:pt x="214" y="1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2" name="Freeform 1118"/>
          <p:cNvSpPr>
            <a:spLocks/>
          </p:cNvSpPr>
          <p:nvPr/>
        </p:nvSpPr>
        <p:spPr bwMode="auto">
          <a:xfrm>
            <a:off x="4092575" y="5821363"/>
            <a:ext cx="19050" cy="17463"/>
          </a:xfrm>
          <a:custGeom>
            <a:avLst/>
            <a:gdLst>
              <a:gd name="T0" fmla="*/ 0 w 12"/>
              <a:gd name="T1" fmla="*/ 0 h 11"/>
              <a:gd name="T2" fmla="*/ 4 w 12"/>
              <a:gd name="T3" fmla="*/ 5 h 11"/>
              <a:gd name="T4" fmla="*/ 10 w 12"/>
              <a:gd name="T5" fmla="*/ 7 h 11"/>
              <a:gd name="T6" fmla="*/ 11 w 12"/>
              <a:gd name="T7" fmla="*/ 8 h 11"/>
              <a:gd name="T8" fmla="*/ 12 w 12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1">
                <a:moveTo>
                  <a:pt x="0" y="0"/>
                </a:moveTo>
                <a:lnTo>
                  <a:pt x="4" y="5"/>
                </a:lnTo>
                <a:lnTo>
                  <a:pt x="10" y="7"/>
                </a:lnTo>
                <a:lnTo>
                  <a:pt x="11" y="8"/>
                </a:lnTo>
                <a:lnTo>
                  <a:pt x="12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3" name="Freeform 1119"/>
          <p:cNvSpPr>
            <a:spLocks noEditPoints="1"/>
          </p:cNvSpPr>
          <p:nvPr/>
        </p:nvSpPr>
        <p:spPr bwMode="auto">
          <a:xfrm>
            <a:off x="5289550" y="2930526"/>
            <a:ext cx="693738" cy="1687513"/>
          </a:xfrm>
          <a:custGeom>
            <a:avLst/>
            <a:gdLst>
              <a:gd name="T0" fmla="*/ 437 w 437"/>
              <a:gd name="T1" fmla="*/ 10 h 1063"/>
              <a:gd name="T2" fmla="*/ 436 w 437"/>
              <a:gd name="T3" fmla="*/ 9 h 1063"/>
              <a:gd name="T4" fmla="*/ 433 w 437"/>
              <a:gd name="T5" fmla="*/ 6 h 1063"/>
              <a:gd name="T6" fmla="*/ 434 w 437"/>
              <a:gd name="T7" fmla="*/ 2 h 1063"/>
              <a:gd name="T8" fmla="*/ 433 w 437"/>
              <a:gd name="T9" fmla="*/ 2 h 1063"/>
              <a:gd name="T10" fmla="*/ 430 w 437"/>
              <a:gd name="T11" fmla="*/ 0 h 1063"/>
              <a:gd name="T12" fmla="*/ 421 w 437"/>
              <a:gd name="T13" fmla="*/ 7 h 1063"/>
              <a:gd name="T14" fmla="*/ 415 w 437"/>
              <a:gd name="T15" fmla="*/ 9 h 1063"/>
              <a:gd name="T16" fmla="*/ 411 w 437"/>
              <a:gd name="T17" fmla="*/ 10 h 1063"/>
              <a:gd name="T18" fmla="*/ 407 w 437"/>
              <a:gd name="T19" fmla="*/ 13 h 1063"/>
              <a:gd name="T20" fmla="*/ 404 w 437"/>
              <a:gd name="T21" fmla="*/ 15 h 1063"/>
              <a:gd name="T22" fmla="*/ 400 w 437"/>
              <a:gd name="T23" fmla="*/ 18 h 1063"/>
              <a:gd name="T24" fmla="*/ 397 w 437"/>
              <a:gd name="T25" fmla="*/ 18 h 1063"/>
              <a:gd name="T26" fmla="*/ 395 w 437"/>
              <a:gd name="T27" fmla="*/ 15 h 1063"/>
              <a:gd name="T28" fmla="*/ 393 w 437"/>
              <a:gd name="T29" fmla="*/ 14 h 1063"/>
              <a:gd name="T30" fmla="*/ 382 w 437"/>
              <a:gd name="T31" fmla="*/ 13 h 1063"/>
              <a:gd name="T32" fmla="*/ 378 w 437"/>
              <a:gd name="T33" fmla="*/ 13 h 1063"/>
              <a:gd name="T34" fmla="*/ 372 w 437"/>
              <a:gd name="T35" fmla="*/ 13 h 1063"/>
              <a:gd name="T36" fmla="*/ 370 w 437"/>
              <a:gd name="T37" fmla="*/ 14 h 1063"/>
              <a:gd name="T38" fmla="*/ 0 w 437"/>
              <a:gd name="T39" fmla="*/ 1063 h 1063"/>
              <a:gd name="T40" fmla="*/ 6 w 437"/>
              <a:gd name="T41" fmla="*/ 1059 h 1063"/>
              <a:gd name="T42" fmla="*/ 7 w 437"/>
              <a:gd name="T43" fmla="*/ 1056 h 1063"/>
              <a:gd name="T44" fmla="*/ 13 w 437"/>
              <a:gd name="T45" fmla="*/ 1048 h 1063"/>
              <a:gd name="T46" fmla="*/ 14 w 437"/>
              <a:gd name="T47" fmla="*/ 1046 h 1063"/>
              <a:gd name="T48" fmla="*/ 18 w 437"/>
              <a:gd name="T49" fmla="*/ 1038 h 1063"/>
              <a:gd name="T50" fmla="*/ 24 w 437"/>
              <a:gd name="T51" fmla="*/ 1034 h 1063"/>
              <a:gd name="T52" fmla="*/ 30 w 437"/>
              <a:gd name="T53" fmla="*/ 1029 h 10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37" h="1063">
                <a:moveTo>
                  <a:pt x="437" y="10"/>
                </a:moveTo>
                <a:lnTo>
                  <a:pt x="436" y="9"/>
                </a:lnTo>
                <a:lnTo>
                  <a:pt x="433" y="6"/>
                </a:lnTo>
                <a:lnTo>
                  <a:pt x="434" y="2"/>
                </a:lnTo>
                <a:lnTo>
                  <a:pt x="433" y="2"/>
                </a:lnTo>
                <a:lnTo>
                  <a:pt x="430" y="0"/>
                </a:lnTo>
                <a:lnTo>
                  <a:pt x="421" y="7"/>
                </a:lnTo>
                <a:lnTo>
                  <a:pt x="415" y="9"/>
                </a:lnTo>
                <a:lnTo>
                  <a:pt x="411" y="10"/>
                </a:lnTo>
                <a:lnTo>
                  <a:pt x="407" y="13"/>
                </a:lnTo>
                <a:lnTo>
                  <a:pt x="404" y="15"/>
                </a:lnTo>
                <a:lnTo>
                  <a:pt x="400" y="18"/>
                </a:lnTo>
                <a:lnTo>
                  <a:pt x="397" y="18"/>
                </a:lnTo>
                <a:lnTo>
                  <a:pt x="395" y="15"/>
                </a:lnTo>
                <a:lnTo>
                  <a:pt x="393" y="14"/>
                </a:lnTo>
                <a:lnTo>
                  <a:pt x="382" y="13"/>
                </a:lnTo>
                <a:lnTo>
                  <a:pt x="378" y="13"/>
                </a:lnTo>
                <a:lnTo>
                  <a:pt x="372" y="13"/>
                </a:lnTo>
                <a:lnTo>
                  <a:pt x="370" y="14"/>
                </a:lnTo>
                <a:moveTo>
                  <a:pt x="0" y="1063"/>
                </a:moveTo>
                <a:lnTo>
                  <a:pt x="6" y="1059"/>
                </a:lnTo>
                <a:lnTo>
                  <a:pt x="7" y="1056"/>
                </a:lnTo>
                <a:lnTo>
                  <a:pt x="13" y="1048"/>
                </a:lnTo>
                <a:lnTo>
                  <a:pt x="14" y="1046"/>
                </a:lnTo>
                <a:lnTo>
                  <a:pt x="18" y="1038"/>
                </a:lnTo>
                <a:lnTo>
                  <a:pt x="24" y="1034"/>
                </a:lnTo>
                <a:lnTo>
                  <a:pt x="30" y="102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4" name="Freeform 1120"/>
          <p:cNvSpPr>
            <a:spLocks/>
          </p:cNvSpPr>
          <p:nvPr/>
        </p:nvSpPr>
        <p:spPr bwMode="auto">
          <a:xfrm>
            <a:off x="4745038" y="5251451"/>
            <a:ext cx="128588" cy="36513"/>
          </a:xfrm>
          <a:custGeom>
            <a:avLst/>
            <a:gdLst>
              <a:gd name="T0" fmla="*/ 81 w 81"/>
              <a:gd name="T1" fmla="*/ 0 h 23"/>
              <a:gd name="T2" fmla="*/ 69 w 81"/>
              <a:gd name="T3" fmla="*/ 2 h 23"/>
              <a:gd name="T4" fmla="*/ 61 w 81"/>
              <a:gd name="T5" fmla="*/ 4 h 23"/>
              <a:gd name="T6" fmla="*/ 57 w 81"/>
              <a:gd name="T7" fmla="*/ 6 h 23"/>
              <a:gd name="T8" fmla="*/ 46 w 81"/>
              <a:gd name="T9" fmla="*/ 7 h 23"/>
              <a:gd name="T10" fmla="*/ 36 w 81"/>
              <a:gd name="T11" fmla="*/ 7 h 23"/>
              <a:gd name="T12" fmla="*/ 35 w 81"/>
              <a:gd name="T13" fmla="*/ 8 h 23"/>
              <a:gd name="T14" fmla="*/ 24 w 81"/>
              <a:gd name="T15" fmla="*/ 14 h 23"/>
              <a:gd name="T16" fmla="*/ 12 w 81"/>
              <a:gd name="T17" fmla="*/ 23 h 23"/>
              <a:gd name="T18" fmla="*/ 9 w 81"/>
              <a:gd name="T19" fmla="*/ 23 h 23"/>
              <a:gd name="T20" fmla="*/ 8 w 81"/>
              <a:gd name="T21" fmla="*/ 23 h 23"/>
              <a:gd name="T22" fmla="*/ 0 w 81"/>
              <a:gd name="T23" fmla="*/ 2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1" h="23">
                <a:moveTo>
                  <a:pt x="81" y="0"/>
                </a:moveTo>
                <a:lnTo>
                  <a:pt x="69" y="2"/>
                </a:lnTo>
                <a:lnTo>
                  <a:pt x="61" y="4"/>
                </a:lnTo>
                <a:lnTo>
                  <a:pt x="57" y="6"/>
                </a:lnTo>
                <a:lnTo>
                  <a:pt x="46" y="7"/>
                </a:lnTo>
                <a:lnTo>
                  <a:pt x="36" y="7"/>
                </a:lnTo>
                <a:lnTo>
                  <a:pt x="35" y="8"/>
                </a:lnTo>
                <a:lnTo>
                  <a:pt x="24" y="14"/>
                </a:lnTo>
                <a:lnTo>
                  <a:pt x="12" y="23"/>
                </a:lnTo>
                <a:lnTo>
                  <a:pt x="9" y="23"/>
                </a:lnTo>
                <a:lnTo>
                  <a:pt x="8" y="23"/>
                </a:lnTo>
                <a:lnTo>
                  <a:pt x="0" y="2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5" name="Freeform 1121"/>
          <p:cNvSpPr>
            <a:spLocks noEditPoints="1"/>
          </p:cNvSpPr>
          <p:nvPr/>
        </p:nvSpPr>
        <p:spPr bwMode="auto">
          <a:xfrm>
            <a:off x="4424363" y="4410076"/>
            <a:ext cx="727075" cy="60325"/>
          </a:xfrm>
          <a:custGeom>
            <a:avLst/>
            <a:gdLst>
              <a:gd name="T0" fmla="*/ 12 w 458"/>
              <a:gd name="T1" fmla="*/ 35 h 38"/>
              <a:gd name="T2" fmla="*/ 11 w 458"/>
              <a:gd name="T3" fmla="*/ 35 h 38"/>
              <a:gd name="T4" fmla="*/ 9 w 458"/>
              <a:gd name="T5" fmla="*/ 37 h 38"/>
              <a:gd name="T6" fmla="*/ 8 w 458"/>
              <a:gd name="T7" fmla="*/ 37 h 38"/>
              <a:gd name="T8" fmla="*/ 0 w 458"/>
              <a:gd name="T9" fmla="*/ 38 h 38"/>
              <a:gd name="T10" fmla="*/ 0 w 458"/>
              <a:gd name="T11" fmla="*/ 38 h 38"/>
              <a:gd name="T12" fmla="*/ 417 w 458"/>
              <a:gd name="T13" fmla="*/ 35 h 38"/>
              <a:gd name="T14" fmla="*/ 423 w 458"/>
              <a:gd name="T15" fmla="*/ 33 h 38"/>
              <a:gd name="T16" fmla="*/ 431 w 458"/>
              <a:gd name="T17" fmla="*/ 24 h 38"/>
              <a:gd name="T18" fmla="*/ 438 w 458"/>
              <a:gd name="T19" fmla="*/ 23 h 38"/>
              <a:gd name="T20" fmla="*/ 444 w 458"/>
              <a:gd name="T21" fmla="*/ 19 h 38"/>
              <a:gd name="T22" fmla="*/ 451 w 458"/>
              <a:gd name="T23" fmla="*/ 11 h 38"/>
              <a:gd name="T24" fmla="*/ 454 w 458"/>
              <a:gd name="T25" fmla="*/ 5 h 38"/>
              <a:gd name="T26" fmla="*/ 457 w 458"/>
              <a:gd name="T27" fmla="*/ 0 h 38"/>
              <a:gd name="T28" fmla="*/ 458 w 458"/>
              <a:gd name="T2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8" h="38">
                <a:moveTo>
                  <a:pt x="12" y="35"/>
                </a:moveTo>
                <a:lnTo>
                  <a:pt x="11" y="35"/>
                </a:lnTo>
                <a:lnTo>
                  <a:pt x="9" y="37"/>
                </a:lnTo>
                <a:lnTo>
                  <a:pt x="8" y="37"/>
                </a:lnTo>
                <a:lnTo>
                  <a:pt x="0" y="38"/>
                </a:lnTo>
                <a:lnTo>
                  <a:pt x="0" y="38"/>
                </a:lnTo>
                <a:moveTo>
                  <a:pt x="417" y="35"/>
                </a:moveTo>
                <a:lnTo>
                  <a:pt x="423" y="33"/>
                </a:lnTo>
                <a:lnTo>
                  <a:pt x="431" y="24"/>
                </a:lnTo>
                <a:lnTo>
                  <a:pt x="438" y="23"/>
                </a:lnTo>
                <a:lnTo>
                  <a:pt x="444" y="19"/>
                </a:lnTo>
                <a:lnTo>
                  <a:pt x="451" y="11"/>
                </a:lnTo>
                <a:lnTo>
                  <a:pt x="454" y="5"/>
                </a:lnTo>
                <a:lnTo>
                  <a:pt x="457" y="0"/>
                </a:lnTo>
                <a:lnTo>
                  <a:pt x="458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6" name="Freeform 1122"/>
          <p:cNvSpPr>
            <a:spLocks/>
          </p:cNvSpPr>
          <p:nvPr/>
        </p:nvSpPr>
        <p:spPr bwMode="auto">
          <a:xfrm>
            <a:off x="5294313" y="5595938"/>
            <a:ext cx="42863" cy="166688"/>
          </a:xfrm>
          <a:custGeom>
            <a:avLst/>
            <a:gdLst>
              <a:gd name="T0" fmla="*/ 0 w 27"/>
              <a:gd name="T1" fmla="*/ 0 h 105"/>
              <a:gd name="T2" fmla="*/ 3 w 27"/>
              <a:gd name="T3" fmla="*/ 1 h 105"/>
              <a:gd name="T4" fmla="*/ 7 w 27"/>
              <a:gd name="T5" fmla="*/ 3 h 105"/>
              <a:gd name="T6" fmla="*/ 8 w 27"/>
              <a:gd name="T7" fmla="*/ 6 h 105"/>
              <a:gd name="T8" fmla="*/ 10 w 27"/>
              <a:gd name="T9" fmla="*/ 8 h 105"/>
              <a:gd name="T10" fmla="*/ 11 w 27"/>
              <a:gd name="T11" fmla="*/ 11 h 105"/>
              <a:gd name="T12" fmla="*/ 12 w 27"/>
              <a:gd name="T13" fmla="*/ 11 h 105"/>
              <a:gd name="T14" fmla="*/ 12 w 27"/>
              <a:gd name="T15" fmla="*/ 15 h 105"/>
              <a:gd name="T16" fmla="*/ 17 w 27"/>
              <a:gd name="T17" fmla="*/ 21 h 105"/>
              <a:gd name="T18" fmla="*/ 17 w 27"/>
              <a:gd name="T19" fmla="*/ 27 h 105"/>
              <a:gd name="T20" fmla="*/ 19 w 27"/>
              <a:gd name="T21" fmla="*/ 33 h 105"/>
              <a:gd name="T22" fmla="*/ 21 w 27"/>
              <a:gd name="T23" fmla="*/ 36 h 105"/>
              <a:gd name="T24" fmla="*/ 21 w 27"/>
              <a:gd name="T25" fmla="*/ 38 h 105"/>
              <a:gd name="T26" fmla="*/ 22 w 27"/>
              <a:gd name="T27" fmla="*/ 45 h 105"/>
              <a:gd name="T28" fmla="*/ 22 w 27"/>
              <a:gd name="T29" fmla="*/ 49 h 105"/>
              <a:gd name="T30" fmla="*/ 25 w 27"/>
              <a:gd name="T31" fmla="*/ 55 h 105"/>
              <a:gd name="T32" fmla="*/ 26 w 27"/>
              <a:gd name="T33" fmla="*/ 55 h 105"/>
              <a:gd name="T34" fmla="*/ 25 w 27"/>
              <a:gd name="T35" fmla="*/ 72 h 105"/>
              <a:gd name="T36" fmla="*/ 25 w 27"/>
              <a:gd name="T37" fmla="*/ 74 h 105"/>
              <a:gd name="T38" fmla="*/ 27 w 27"/>
              <a:gd name="T39" fmla="*/ 82 h 105"/>
              <a:gd name="T40" fmla="*/ 26 w 27"/>
              <a:gd name="T41" fmla="*/ 83 h 105"/>
              <a:gd name="T42" fmla="*/ 26 w 27"/>
              <a:gd name="T43" fmla="*/ 87 h 105"/>
              <a:gd name="T44" fmla="*/ 27 w 27"/>
              <a:gd name="T45" fmla="*/ 90 h 105"/>
              <a:gd name="T46" fmla="*/ 26 w 27"/>
              <a:gd name="T47" fmla="*/ 100 h 105"/>
              <a:gd name="T48" fmla="*/ 27 w 27"/>
              <a:gd name="T49" fmla="*/ 104 h 105"/>
              <a:gd name="T50" fmla="*/ 27 w 27"/>
              <a:gd name="T51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" h="105">
                <a:moveTo>
                  <a:pt x="0" y="0"/>
                </a:moveTo>
                <a:lnTo>
                  <a:pt x="3" y="1"/>
                </a:lnTo>
                <a:lnTo>
                  <a:pt x="7" y="3"/>
                </a:lnTo>
                <a:lnTo>
                  <a:pt x="8" y="6"/>
                </a:lnTo>
                <a:lnTo>
                  <a:pt x="10" y="8"/>
                </a:lnTo>
                <a:lnTo>
                  <a:pt x="11" y="11"/>
                </a:lnTo>
                <a:lnTo>
                  <a:pt x="12" y="11"/>
                </a:lnTo>
                <a:lnTo>
                  <a:pt x="12" y="15"/>
                </a:lnTo>
                <a:lnTo>
                  <a:pt x="17" y="21"/>
                </a:lnTo>
                <a:lnTo>
                  <a:pt x="17" y="27"/>
                </a:lnTo>
                <a:lnTo>
                  <a:pt x="19" y="33"/>
                </a:lnTo>
                <a:lnTo>
                  <a:pt x="21" y="36"/>
                </a:lnTo>
                <a:lnTo>
                  <a:pt x="21" y="38"/>
                </a:lnTo>
                <a:lnTo>
                  <a:pt x="22" y="45"/>
                </a:lnTo>
                <a:lnTo>
                  <a:pt x="22" y="49"/>
                </a:lnTo>
                <a:lnTo>
                  <a:pt x="25" y="55"/>
                </a:lnTo>
                <a:lnTo>
                  <a:pt x="26" y="55"/>
                </a:lnTo>
                <a:lnTo>
                  <a:pt x="25" y="72"/>
                </a:lnTo>
                <a:lnTo>
                  <a:pt x="25" y="74"/>
                </a:lnTo>
                <a:lnTo>
                  <a:pt x="27" y="82"/>
                </a:lnTo>
                <a:lnTo>
                  <a:pt x="26" y="83"/>
                </a:lnTo>
                <a:lnTo>
                  <a:pt x="26" y="87"/>
                </a:lnTo>
                <a:lnTo>
                  <a:pt x="27" y="90"/>
                </a:lnTo>
                <a:lnTo>
                  <a:pt x="26" y="100"/>
                </a:lnTo>
                <a:lnTo>
                  <a:pt x="27" y="104"/>
                </a:lnTo>
                <a:lnTo>
                  <a:pt x="27" y="10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7" name="Freeform 1123"/>
          <p:cNvSpPr>
            <a:spLocks noEditPoints="1"/>
          </p:cNvSpPr>
          <p:nvPr/>
        </p:nvSpPr>
        <p:spPr bwMode="auto">
          <a:xfrm>
            <a:off x="4043363" y="4470401"/>
            <a:ext cx="1262063" cy="1822450"/>
          </a:xfrm>
          <a:custGeom>
            <a:avLst/>
            <a:gdLst>
              <a:gd name="T0" fmla="*/ 346 w 795"/>
              <a:gd name="T1" fmla="*/ 1145 h 1148"/>
              <a:gd name="T2" fmla="*/ 350 w 795"/>
              <a:gd name="T3" fmla="*/ 1147 h 1148"/>
              <a:gd name="T4" fmla="*/ 357 w 795"/>
              <a:gd name="T5" fmla="*/ 1143 h 1148"/>
              <a:gd name="T6" fmla="*/ 410 w 795"/>
              <a:gd name="T7" fmla="*/ 1111 h 1148"/>
              <a:gd name="T8" fmla="*/ 417 w 795"/>
              <a:gd name="T9" fmla="*/ 1106 h 1148"/>
              <a:gd name="T10" fmla="*/ 424 w 795"/>
              <a:gd name="T11" fmla="*/ 1103 h 1148"/>
              <a:gd name="T12" fmla="*/ 428 w 795"/>
              <a:gd name="T13" fmla="*/ 1095 h 1148"/>
              <a:gd name="T14" fmla="*/ 433 w 795"/>
              <a:gd name="T15" fmla="*/ 1091 h 1148"/>
              <a:gd name="T16" fmla="*/ 432 w 795"/>
              <a:gd name="T17" fmla="*/ 1087 h 1148"/>
              <a:gd name="T18" fmla="*/ 438 w 795"/>
              <a:gd name="T19" fmla="*/ 1081 h 1148"/>
              <a:gd name="T20" fmla="*/ 240 w 795"/>
              <a:gd name="T21" fmla="*/ 0 h 1148"/>
              <a:gd name="T22" fmla="*/ 244 w 795"/>
              <a:gd name="T23" fmla="*/ 15 h 1148"/>
              <a:gd name="T24" fmla="*/ 232 w 795"/>
              <a:gd name="T25" fmla="*/ 19 h 1148"/>
              <a:gd name="T26" fmla="*/ 219 w 795"/>
              <a:gd name="T27" fmla="*/ 25 h 1148"/>
              <a:gd name="T28" fmla="*/ 212 w 795"/>
              <a:gd name="T29" fmla="*/ 29 h 1148"/>
              <a:gd name="T30" fmla="*/ 201 w 795"/>
              <a:gd name="T31" fmla="*/ 35 h 1148"/>
              <a:gd name="T32" fmla="*/ 196 w 795"/>
              <a:gd name="T33" fmla="*/ 38 h 1148"/>
              <a:gd name="T34" fmla="*/ 201 w 795"/>
              <a:gd name="T35" fmla="*/ 48 h 1148"/>
              <a:gd name="T36" fmla="*/ 214 w 795"/>
              <a:gd name="T37" fmla="*/ 55 h 1148"/>
              <a:gd name="T38" fmla="*/ 211 w 795"/>
              <a:gd name="T39" fmla="*/ 60 h 1148"/>
              <a:gd name="T40" fmla="*/ 206 w 795"/>
              <a:gd name="T41" fmla="*/ 60 h 1148"/>
              <a:gd name="T42" fmla="*/ 200 w 795"/>
              <a:gd name="T43" fmla="*/ 63 h 1148"/>
              <a:gd name="T44" fmla="*/ 301 w 795"/>
              <a:gd name="T45" fmla="*/ 416 h 1148"/>
              <a:gd name="T46" fmla="*/ 294 w 795"/>
              <a:gd name="T47" fmla="*/ 427 h 1148"/>
              <a:gd name="T48" fmla="*/ 292 w 795"/>
              <a:gd name="T49" fmla="*/ 423 h 1148"/>
              <a:gd name="T50" fmla="*/ 790 w 795"/>
              <a:gd name="T51" fmla="*/ 649 h 1148"/>
              <a:gd name="T52" fmla="*/ 792 w 795"/>
              <a:gd name="T53" fmla="*/ 652 h 1148"/>
              <a:gd name="T54" fmla="*/ 795 w 795"/>
              <a:gd name="T55" fmla="*/ 652 h 1148"/>
              <a:gd name="T56" fmla="*/ 1 w 795"/>
              <a:gd name="T57" fmla="*/ 779 h 1148"/>
              <a:gd name="T58" fmla="*/ 6 w 795"/>
              <a:gd name="T59" fmla="*/ 775 h 1148"/>
              <a:gd name="T60" fmla="*/ 13 w 795"/>
              <a:gd name="T61" fmla="*/ 773 h 1148"/>
              <a:gd name="T62" fmla="*/ 21 w 795"/>
              <a:gd name="T63" fmla="*/ 775 h 1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95" h="1148">
                <a:moveTo>
                  <a:pt x="345" y="1148"/>
                </a:moveTo>
                <a:lnTo>
                  <a:pt x="346" y="1145"/>
                </a:lnTo>
                <a:lnTo>
                  <a:pt x="347" y="1147"/>
                </a:lnTo>
                <a:lnTo>
                  <a:pt x="350" y="1147"/>
                </a:lnTo>
                <a:lnTo>
                  <a:pt x="353" y="1143"/>
                </a:lnTo>
                <a:lnTo>
                  <a:pt x="357" y="1143"/>
                </a:lnTo>
                <a:lnTo>
                  <a:pt x="361" y="1141"/>
                </a:lnTo>
                <a:moveTo>
                  <a:pt x="410" y="1111"/>
                </a:moveTo>
                <a:lnTo>
                  <a:pt x="416" y="1106"/>
                </a:lnTo>
                <a:lnTo>
                  <a:pt x="417" y="1106"/>
                </a:lnTo>
                <a:lnTo>
                  <a:pt x="420" y="1103"/>
                </a:lnTo>
                <a:lnTo>
                  <a:pt x="424" y="1103"/>
                </a:lnTo>
                <a:lnTo>
                  <a:pt x="425" y="1102"/>
                </a:lnTo>
                <a:lnTo>
                  <a:pt x="428" y="1095"/>
                </a:lnTo>
                <a:lnTo>
                  <a:pt x="431" y="1094"/>
                </a:lnTo>
                <a:lnTo>
                  <a:pt x="433" y="1091"/>
                </a:lnTo>
                <a:lnTo>
                  <a:pt x="433" y="1088"/>
                </a:lnTo>
                <a:lnTo>
                  <a:pt x="432" y="1087"/>
                </a:lnTo>
                <a:lnTo>
                  <a:pt x="436" y="1083"/>
                </a:lnTo>
                <a:lnTo>
                  <a:pt x="438" y="1081"/>
                </a:lnTo>
                <a:lnTo>
                  <a:pt x="439" y="1079"/>
                </a:lnTo>
                <a:moveTo>
                  <a:pt x="240" y="0"/>
                </a:moveTo>
                <a:lnTo>
                  <a:pt x="242" y="5"/>
                </a:lnTo>
                <a:lnTo>
                  <a:pt x="244" y="15"/>
                </a:lnTo>
                <a:lnTo>
                  <a:pt x="241" y="16"/>
                </a:lnTo>
                <a:lnTo>
                  <a:pt x="232" y="19"/>
                </a:lnTo>
                <a:lnTo>
                  <a:pt x="229" y="19"/>
                </a:lnTo>
                <a:lnTo>
                  <a:pt x="219" y="25"/>
                </a:lnTo>
                <a:lnTo>
                  <a:pt x="218" y="26"/>
                </a:lnTo>
                <a:lnTo>
                  <a:pt x="212" y="29"/>
                </a:lnTo>
                <a:lnTo>
                  <a:pt x="206" y="33"/>
                </a:lnTo>
                <a:lnTo>
                  <a:pt x="201" y="35"/>
                </a:lnTo>
                <a:lnTo>
                  <a:pt x="200" y="37"/>
                </a:lnTo>
                <a:lnTo>
                  <a:pt x="196" y="38"/>
                </a:lnTo>
                <a:lnTo>
                  <a:pt x="199" y="42"/>
                </a:lnTo>
                <a:lnTo>
                  <a:pt x="201" y="48"/>
                </a:lnTo>
                <a:lnTo>
                  <a:pt x="210" y="50"/>
                </a:lnTo>
                <a:lnTo>
                  <a:pt x="214" y="55"/>
                </a:lnTo>
                <a:lnTo>
                  <a:pt x="214" y="56"/>
                </a:lnTo>
                <a:lnTo>
                  <a:pt x="211" y="60"/>
                </a:lnTo>
                <a:lnTo>
                  <a:pt x="207" y="60"/>
                </a:lnTo>
                <a:lnTo>
                  <a:pt x="206" y="60"/>
                </a:lnTo>
                <a:lnTo>
                  <a:pt x="201" y="61"/>
                </a:lnTo>
                <a:lnTo>
                  <a:pt x="200" y="63"/>
                </a:lnTo>
                <a:moveTo>
                  <a:pt x="304" y="416"/>
                </a:moveTo>
                <a:lnTo>
                  <a:pt x="301" y="416"/>
                </a:lnTo>
                <a:lnTo>
                  <a:pt x="300" y="417"/>
                </a:lnTo>
                <a:lnTo>
                  <a:pt x="294" y="427"/>
                </a:lnTo>
                <a:lnTo>
                  <a:pt x="293" y="424"/>
                </a:lnTo>
                <a:lnTo>
                  <a:pt x="292" y="423"/>
                </a:lnTo>
                <a:moveTo>
                  <a:pt x="788" y="648"/>
                </a:moveTo>
                <a:lnTo>
                  <a:pt x="790" y="649"/>
                </a:lnTo>
                <a:lnTo>
                  <a:pt x="790" y="650"/>
                </a:lnTo>
                <a:lnTo>
                  <a:pt x="792" y="652"/>
                </a:lnTo>
                <a:lnTo>
                  <a:pt x="795" y="652"/>
                </a:lnTo>
                <a:lnTo>
                  <a:pt x="795" y="652"/>
                </a:lnTo>
                <a:moveTo>
                  <a:pt x="0" y="777"/>
                </a:moveTo>
                <a:lnTo>
                  <a:pt x="1" y="779"/>
                </a:lnTo>
                <a:lnTo>
                  <a:pt x="5" y="779"/>
                </a:lnTo>
                <a:lnTo>
                  <a:pt x="6" y="775"/>
                </a:lnTo>
                <a:lnTo>
                  <a:pt x="8" y="775"/>
                </a:lnTo>
                <a:lnTo>
                  <a:pt x="13" y="773"/>
                </a:lnTo>
                <a:lnTo>
                  <a:pt x="19" y="773"/>
                </a:lnTo>
                <a:lnTo>
                  <a:pt x="21" y="77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8" name="Freeform 1124"/>
          <p:cNvSpPr>
            <a:spLocks/>
          </p:cNvSpPr>
          <p:nvPr/>
        </p:nvSpPr>
        <p:spPr bwMode="auto">
          <a:xfrm>
            <a:off x="4387850" y="5245101"/>
            <a:ext cx="19050" cy="9525"/>
          </a:xfrm>
          <a:custGeom>
            <a:avLst/>
            <a:gdLst>
              <a:gd name="T0" fmla="*/ 0 w 12"/>
              <a:gd name="T1" fmla="*/ 0 h 6"/>
              <a:gd name="T2" fmla="*/ 2 w 12"/>
              <a:gd name="T3" fmla="*/ 6 h 6"/>
              <a:gd name="T4" fmla="*/ 9 w 12"/>
              <a:gd name="T5" fmla="*/ 6 h 6"/>
              <a:gd name="T6" fmla="*/ 12 w 12"/>
              <a:gd name="T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2" h="6">
                <a:moveTo>
                  <a:pt x="0" y="0"/>
                </a:moveTo>
                <a:lnTo>
                  <a:pt x="2" y="6"/>
                </a:lnTo>
                <a:lnTo>
                  <a:pt x="9" y="6"/>
                </a:lnTo>
                <a:lnTo>
                  <a:pt x="12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9" name="Freeform 1125"/>
          <p:cNvSpPr>
            <a:spLocks/>
          </p:cNvSpPr>
          <p:nvPr/>
        </p:nvSpPr>
        <p:spPr bwMode="auto">
          <a:xfrm>
            <a:off x="5157788" y="4165601"/>
            <a:ext cx="28575" cy="3175"/>
          </a:xfrm>
          <a:custGeom>
            <a:avLst/>
            <a:gdLst>
              <a:gd name="T0" fmla="*/ 18 w 18"/>
              <a:gd name="T1" fmla="*/ 2 h 2"/>
              <a:gd name="T2" fmla="*/ 17 w 18"/>
              <a:gd name="T3" fmla="*/ 2 h 2"/>
              <a:gd name="T4" fmla="*/ 15 w 18"/>
              <a:gd name="T5" fmla="*/ 2 h 2"/>
              <a:gd name="T6" fmla="*/ 11 w 18"/>
              <a:gd name="T7" fmla="*/ 0 h 2"/>
              <a:gd name="T8" fmla="*/ 8 w 18"/>
              <a:gd name="T9" fmla="*/ 0 h 2"/>
              <a:gd name="T10" fmla="*/ 2 w 18"/>
              <a:gd name="T11" fmla="*/ 0 h 2"/>
              <a:gd name="T12" fmla="*/ 0 w 18"/>
              <a:gd name="T13" fmla="*/ 1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2">
                <a:moveTo>
                  <a:pt x="18" y="2"/>
                </a:moveTo>
                <a:lnTo>
                  <a:pt x="17" y="2"/>
                </a:lnTo>
                <a:lnTo>
                  <a:pt x="15" y="2"/>
                </a:lnTo>
                <a:lnTo>
                  <a:pt x="11" y="0"/>
                </a:lnTo>
                <a:lnTo>
                  <a:pt x="8" y="0"/>
                </a:lnTo>
                <a:lnTo>
                  <a:pt x="2" y="0"/>
                </a:lnTo>
                <a:lnTo>
                  <a:pt x="0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0" name="Freeform 1126"/>
          <p:cNvSpPr>
            <a:spLocks/>
          </p:cNvSpPr>
          <p:nvPr/>
        </p:nvSpPr>
        <p:spPr bwMode="auto">
          <a:xfrm>
            <a:off x="5126038" y="5546726"/>
            <a:ext cx="6350" cy="23813"/>
          </a:xfrm>
          <a:custGeom>
            <a:avLst/>
            <a:gdLst>
              <a:gd name="T0" fmla="*/ 4 w 4"/>
              <a:gd name="T1" fmla="*/ 0 h 15"/>
              <a:gd name="T2" fmla="*/ 0 w 4"/>
              <a:gd name="T3" fmla="*/ 9 h 15"/>
              <a:gd name="T4" fmla="*/ 0 w 4"/>
              <a:gd name="T5" fmla="*/ 12 h 15"/>
              <a:gd name="T6" fmla="*/ 1 w 4"/>
              <a:gd name="T7" fmla="*/ 13 h 15"/>
              <a:gd name="T8" fmla="*/ 1 w 4"/>
              <a:gd name="T9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5">
                <a:moveTo>
                  <a:pt x="4" y="0"/>
                </a:moveTo>
                <a:lnTo>
                  <a:pt x="0" y="9"/>
                </a:lnTo>
                <a:lnTo>
                  <a:pt x="0" y="12"/>
                </a:lnTo>
                <a:lnTo>
                  <a:pt x="1" y="13"/>
                </a:lnTo>
                <a:lnTo>
                  <a:pt x="1" y="1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1" name="Freeform 1127"/>
          <p:cNvSpPr>
            <a:spLocks/>
          </p:cNvSpPr>
          <p:nvPr/>
        </p:nvSpPr>
        <p:spPr bwMode="auto">
          <a:xfrm>
            <a:off x="4443413" y="4465638"/>
            <a:ext cx="96838" cy="131763"/>
          </a:xfrm>
          <a:custGeom>
            <a:avLst/>
            <a:gdLst>
              <a:gd name="T0" fmla="*/ 0 w 61"/>
              <a:gd name="T1" fmla="*/ 0 h 83"/>
              <a:gd name="T2" fmla="*/ 1 w 61"/>
              <a:gd name="T3" fmla="*/ 2 h 83"/>
              <a:gd name="T4" fmla="*/ 14 w 61"/>
              <a:gd name="T5" fmla="*/ 2 h 83"/>
              <a:gd name="T6" fmla="*/ 14 w 61"/>
              <a:gd name="T7" fmla="*/ 3 h 83"/>
              <a:gd name="T8" fmla="*/ 22 w 61"/>
              <a:gd name="T9" fmla="*/ 8 h 83"/>
              <a:gd name="T10" fmla="*/ 22 w 61"/>
              <a:gd name="T11" fmla="*/ 10 h 83"/>
              <a:gd name="T12" fmla="*/ 26 w 61"/>
              <a:gd name="T13" fmla="*/ 14 h 83"/>
              <a:gd name="T14" fmla="*/ 26 w 61"/>
              <a:gd name="T15" fmla="*/ 23 h 83"/>
              <a:gd name="T16" fmla="*/ 25 w 61"/>
              <a:gd name="T17" fmla="*/ 34 h 83"/>
              <a:gd name="T18" fmla="*/ 29 w 61"/>
              <a:gd name="T19" fmla="*/ 44 h 83"/>
              <a:gd name="T20" fmla="*/ 30 w 61"/>
              <a:gd name="T21" fmla="*/ 44 h 83"/>
              <a:gd name="T22" fmla="*/ 41 w 61"/>
              <a:gd name="T23" fmla="*/ 37 h 83"/>
              <a:gd name="T24" fmla="*/ 42 w 61"/>
              <a:gd name="T25" fmla="*/ 45 h 83"/>
              <a:gd name="T26" fmla="*/ 42 w 61"/>
              <a:gd name="T27" fmla="*/ 47 h 83"/>
              <a:gd name="T28" fmla="*/ 44 w 61"/>
              <a:gd name="T29" fmla="*/ 47 h 83"/>
              <a:gd name="T30" fmla="*/ 48 w 61"/>
              <a:gd name="T31" fmla="*/ 45 h 83"/>
              <a:gd name="T32" fmla="*/ 50 w 61"/>
              <a:gd name="T33" fmla="*/ 47 h 83"/>
              <a:gd name="T34" fmla="*/ 56 w 61"/>
              <a:gd name="T35" fmla="*/ 48 h 83"/>
              <a:gd name="T36" fmla="*/ 59 w 61"/>
              <a:gd name="T37" fmla="*/ 45 h 83"/>
              <a:gd name="T38" fmla="*/ 61 w 61"/>
              <a:gd name="T39" fmla="*/ 44 h 83"/>
              <a:gd name="T40" fmla="*/ 60 w 61"/>
              <a:gd name="T41" fmla="*/ 47 h 83"/>
              <a:gd name="T42" fmla="*/ 56 w 61"/>
              <a:gd name="T43" fmla="*/ 51 h 83"/>
              <a:gd name="T44" fmla="*/ 59 w 61"/>
              <a:gd name="T45" fmla="*/ 62 h 83"/>
              <a:gd name="T46" fmla="*/ 59 w 61"/>
              <a:gd name="T47" fmla="*/ 75 h 83"/>
              <a:gd name="T48" fmla="*/ 59 w 61"/>
              <a:gd name="T49" fmla="*/ 81 h 83"/>
              <a:gd name="T50" fmla="*/ 57 w 61"/>
              <a:gd name="T51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1" h="83">
                <a:moveTo>
                  <a:pt x="0" y="0"/>
                </a:moveTo>
                <a:lnTo>
                  <a:pt x="1" y="2"/>
                </a:lnTo>
                <a:lnTo>
                  <a:pt x="14" y="2"/>
                </a:lnTo>
                <a:lnTo>
                  <a:pt x="14" y="3"/>
                </a:lnTo>
                <a:lnTo>
                  <a:pt x="22" y="8"/>
                </a:lnTo>
                <a:lnTo>
                  <a:pt x="22" y="10"/>
                </a:lnTo>
                <a:lnTo>
                  <a:pt x="26" y="14"/>
                </a:lnTo>
                <a:lnTo>
                  <a:pt x="26" y="23"/>
                </a:lnTo>
                <a:lnTo>
                  <a:pt x="25" y="34"/>
                </a:lnTo>
                <a:lnTo>
                  <a:pt x="29" y="44"/>
                </a:lnTo>
                <a:lnTo>
                  <a:pt x="30" y="44"/>
                </a:lnTo>
                <a:lnTo>
                  <a:pt x="41" y="37"/>
                </a:lnTo>
                <a:lnTo>
                  <a:pt x="42" y="45"/>
                </a:lnTo>
                <a:lnTo>
                  <a:pt x="42" y="47"/>
                </a:lnTo>
                <a:lnTo>
                  <a:pt x="44" y="47"/>
                </a:lnTo>
                <a:lnTo>
                  <a:pt x="48" y="45"/>
                </a:lnTo>
                <a:lnTo>
                  <a:pt x="50" y="47"/>
                </a:lnTo>
                <a:lnTo>
                  <a:pt x="56" y="48"/>
                </a:lnTo>
                <a:lnTo>
                  <a:pt x="59" y="45"/>
                </a:lnTo>
                <a:lnTo>
                  <a:pt x="61" y="44"/>
                </a:lnTo>
                <a:lnTo>
                  <a:pt x="60" y="47"/>
                </a:lnTo>
                <a:lnTo>
                  <a:pt x="56" y="51"/>
                </a:lnTo>
                <a:lnTo>
                  <a:pt x="59" y="62"/>
                </a:lnTo>
                <a:lnTo>
                  <a:pt x="59" y="75"/>
                </a:lnTo>
                <a:lnTo>
                  <a:pt x="59" y="81"/>
                </a:lnTo>
                <a:lnTo>
                  <a:pt x="57" y="8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2" name="Freeform 1128"/>
          <p:cNvSpPr>
            <a:spLocks noEditPoints="1"/>
          </p:cNvSpPr>
          <p:nvPr/>
        </p:nvSpPr>
        <p:spPr bwMode="auto">
          <a:xfrm>
            <a:off x="4111625" y="5183188"/>
            <a:ext cx="1379538" cy="363538"/>
          </a:xfrm>
          <a:custGeom>
            <a:avLst/>
            <a:gdLst>
              <a:gd name="T0" fmla="*/ 639 w 869"/>
              <a:gd name="T1" fmla="*/ 204 h 229"/>
              <a:gd name="T2" fmla="*/ 640 w 869"/>
              <a:gd name="T3" fmla="*/ 207 h 229"/>
              <a:gd name="T4" fmla="*/ 641 w 869"/>
              <a:gd name="T5" fmla="*/ 210 h 229"/>
              <a:gd name="T6" fmla="*/ 641 w 869"/>
              <a:gd name="T7" fmla="*/ 214 h 229"/>
              <a:gd name="T8" fmla="*/ 641 w 869"/>
              <a:gd name="T9" fmla="*/ 218 h 229"/>
              <a:gd name="T10" fmla="*/ 641 w 869"/>
              <a:gd name="T11" fmla="*/ 222 h 229"/>
              <a:gd name="T12" fmla="*/ 644 w 869"/>
              <a:gd name="T13" fmla="*/ 226 h 229"/>
              <a:gd name="T14" fmla="*/ 643 w 869"/>
              <a:gd name="T15" fmla="*/ 229 h 229"/>
              <a:gd name="T16" fmla="*/ 827 w 869"/>
              <a:gd name="T17" fmla="*/ 186 h 229"/>
              <a:gd name="T18" fmla="*/ 830 w 869"/>
              <a:gd name="T19" fmla="*/ 185 h 229"/>
              <a:gd name="T20" fmla="*/ 834 w 869"/>
              <a:gd name="T21" fmla="*/ 188 h 229"/>
              <a:gd name="T22" fmla="*/ 842 w 869"/>
              <a:gd name="T23" fmla="*/ 189 h 229"/>
              <a:gd name="T24" fmla="*/ 846 w 869"/>
              <a:gd name="T25" fmla="*/ 192 h 229"/>
              <a:gd name="T26" fmla="*/ 849 w 869"/>
              <a:gd name="T27" fmla="*/ 193 h 229"/>
              <a:gd name="T28" fmla="*/ 856 w 869"/>
              <a:gd name="T29" fmla="*/ 199 h 229"/>
              <a:gd name="T30" fmla="*/ 857 w 869"/>
              <a:gd name="T31" fmla="*/ 199 h 229"/>
              <a:gd name="T32" fmla="*/ 858 w 869"/>
              <a:gd name="T33" fmla="*/ 199 h 229"/>
              <a:gd name="T34" fmla="*/ 861 w 869"/>
              <a:gd name="T35" fmla="*/ 200 h 229"/>
              <a:gd name="T36" fmla="*/ 864 w 869"/>
              <a:gd name="T37" fmla="*/ 200 h 229"/>
              <a:gd name="T38" fmla="*/ 869 w 869"/>
              <a:gd name="T39" fmla="*/ 206 h 229"/>
              <a:gd name="T40" fmla="*/ 869 w 869"/>
              <a:gd name="T41" fmla="*/ 207 h 229"/>
              <a:gd name="T42" fmla="*/ 30 w 869"/>
              <a:gd name="T43" fmla="*/ 0 h 229"/>
              <a:gd name="T44" fmla="*/ 30 w 869"/>
              <a:gd name="T45" fmla="*/ 1 h 229"/>
              <a:gd name="T46" fmla="*/ 30 w 869"/>
              <a:gd name="T47" fmla="*/ 5 h 229"/>
              <a:gd name="T48" fmla="*/ 25 w 869"/>
              <a:gd name="T49" fmla="*/ 9 h 229"/>
              <a:gd name="T50" fmla="*/ 15 w 869"/>
              <a:gd name="T51" fmla="*/ 11 h 229"/>
              <a:gd name="T52" fmla="*/ 13 w 869"/>
              <a:gd name="T53" fmla="*/ 16 h 229"/>
              <a:gd name="T54" fmla="*/ 11 w 869"/>
              <a:gd name="T55" fmla="*/ 19 h 229"/>
              <a:gd name="T56" fmla="*/ 10 w 869"/>
              <a:gd name="T57" fmla="*/ 20 h 229"/>
              <a:gd name="T58" fmla="*/ 6 w 869"/>
              <a:gd name="T59" fmla="*/ 21 h 229"/>
              <a:gd name="T60" fmla="*/ 0 w 869"/>
              <a:gd name="T61" fmla="*/ 23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69" h="229">
                <a:moveTo>
                  <a:pt x="639" y="204"/>
                </a:moveTo>
                <a:lnTo>
                  <a:pt x="640" y="207"/>
                </a:lnTo>
                <a:lnTo>
                  <a:pt x="641" y="210"/>
                </a:lnTo>
                <a:lnTo>
                  <a:pt x="641" y="214"/>
                </a:lnTo>
                <a:lnTo>
                  <a:pt x="641" y="218"/>
                </a:lnTo>
                <a:lnTo>
                  <a:pt x="641" y="222"/>
                </a:lnTo>
                <a:lnTo>
                  <a:pt x="644" y="226"/>
                </a:lnTo>
                <a:lnTo>
                  <a:pt x="643" y="229"/>
                </a:lnTo>
                <a:moveTo>
                  <a:pt x="827" y="186"/>
                </a:moveTo>
                <a:lnTo>
                  <a:pt x="830" y="185"/>
                </a:lnTo>
                <a:lnTo>
                  <a:pt x="834" y="188"/>
                </a:lnTo>
                <a:lnTo>
                  <a:pt x="842" y="189"/>
                </a:lnTo>
                <a:lnTo>
                  <a:pt x="846" y="192"/>
                </a:lnTo>
                <a:lnTo>
                  <a:pt x="849" y="193"/>
                </a:lnTo>
                <a:lnTo>
                  <a:pt x="856" y="199"/>
                </a:lnTo>
                <a:lnTo>
                  <a:pt x="857" y="199"/>
                </a:lnTo>
                <a:lnTo>
                  <a:pt x="858" y="199"/>
                </a:lnTo>
                <a:lnTo>
                  <a:pt x="861" y="200"/>
                </a:lnTo>
                <a:lnTo>
                  <a:pt x="864" y="200"/>
                </a:lnTo>
                <a:lnTo>
                  <a:pt x="869" y="206"/>
                </a:lnTo>
                <a:lnTo>
                  <a:pt x="869" y="207"/>
                </a:lnTo>
                <a:moveTo>
                  <a:pt x="30" y="0"/>
                </a:moveTo>
                <a:lnTo>
                  <a:pt x="30" y="1"/>
                </a:lnTo>
                <a:lnTo>
                  <a:pt x="30" y="5"/>
                </a:lnTo>
                <a:lnTo>
                  <a:pt x="25" y="9"/>
                </a:lnTo>
                <a:lnTo>
                  <a:pt x="15" y="11"/>
                </a:lnTo>
                <a:lnTo>
                  <a:pt x="13" y="16"/>
                </a:lnTo>
                <a:lnTo>
                  <a:pt x="11" y="19"/>
                </a:lnTo>
                <a:lnTo>
                  <a:pt x="10" y="20"/>
                </a:lnTo>
                <a:lnTo>
                  <a:pt x="6" y="21"/>
                </a:lnTo>
                <a:lnTo>
                  <a:pt x="0" y="2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3" name="Freeform 1129"/>
          <p:cNvSpPr>
            <a:spLocks/>
          </p:cNvSpPr>
          <p:nvPr/>
        </p:nvSpPr>
        <p:spPr bwMode="auto">
          <a:xfrm>
            <a:off x="4233863" y="4648201"/>
            <a:ext cx="104775" cy="25400"/>
          </a:xfrm>
          <a:custGeom>
            <a:avLst/>
            <a:gdLst>
              <a:gd name="T0" fmla="*/ 0 w 66"/>
              <a:gd name="T1" fmla="*/ 0 h 16"/>
              <a:gd name="T2" fmla="*/ 2 w 66"/>
              <a:gd name="T3" fmla="*/ 3 h 16"/>
              <a:gd name="T4" fmla="*/ 4 w 66"/>
              <a:gd name="T5" fmla="*/ 3 h 16"/>
              <a:gd name="T6" fmla="*/ 9 w 66"/>
              <a:gd name="T7" fmla="*/ 4 h 16"/>
              <a:gd name="T8" fmla="*/ 23 w 66"/>
              <a:gd name="T9" fmla="*/ 8 h 16"/>
              <a:gd name="T10" fmla="*/ 26 w 66"/>
              <a:gd name="T11" fmla="*/ 9 h 16"/>
              <a:gd name="T12" fmla="*/ 32 w 66"/>
              <a:gd name="T13" fmla="*/ 9 h 16"/>
              <a:gd name="T14" fmla="*/ 41 w 66"/>
              <a:gd name="T15" fmla="*/ 9 h 16"/>
              <a:gd name="T16" fmla="*/ 46 w 66"/>
              <a:gd name="T17" fmla="*/ 11 h 16"/>
              <a:gd name="T18" fmla="*/ 56 w 66"/>
              <a:gd name="T19" fmla="*/ 12 h 16"/>
              <a:gd name="T20" fmla="*/ 66 w 66"/>
              <a:gd name="T2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6" h="16">
                <a:moveTo>
                  <a:pt x="0" y="0"/>
                </a:moveTo>
                <a:lnTo>
                  <a:pt x="2" y="3"/>
                </a:lnTo>
                <a:lnTo>
                  <a:pt x="4" y="3"/>
                </a:lnTo>
                <a:lnTo>
                  <a:pt x="9" y="4"/>
                </a:lnTo>
                <a:lnTo>
                  <a:pt x="23" y="8"/>
                </a:lnTo>
                <a:lnTo>
                  <a:pt x="26" y="9"/>
                </a:lnTo>
                <a:lnTo>
                  <a:pt x="32" y="9"/>
                </a:lnTo>
                <a:lnTo>
                  <a:pt x="41" y="9"/>
                </a:lnTo>
                <a:lnTo>
                  <a:pt x="46" y="11"/>
                </a:lnTo>
                <a:lnTo>
                  <a:pt x="56" y="12"/>
                </a:lnTo>
                <a:lnTo>
                  <a:pt x="66" y="1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4" name="Freeform 1130"/>
          <p:cNvSpPr>
            <a:spLocks/>
          </p:cNvSpPr>
          <p:nvPr/>
        </p:nvSpPr>
        <p:spPr bwMode="auto">
          <a:xfrm>
            <a:off x="5434013" y="3495676"/>
            <a:ext cx="180975" cy="52388"/>
          </a:xfrm>
          <a:custGeom>
            <a:avLst/>
            <a:gdLst>
              <a:gd name="T0" fmla="*/ 114 w 114"/>
              <a:gd name="T1" fmla="*/ 3 h 33"/>
              <a:gd name="T2" fmla="*/ 107 w 114"/>
              <a:gd name="T3" fmla="*/ 0 h 33"/>
              <a:gd name="T4" fmla="*/ 95 w 114"/>
              <a:gd name="T5" fmla="*/ 6 h 33"/>
              <a:gd name="T6" fmla="*/ 83 w 114"/>
              <a:gd name="T7" fmla="*/ 10 h 33"/>
              <a:gd name="T8" fmla="*/ 66 w 114"/>
              <a:gd name="T9" fmla="*/ 18 h 33"/>
              <a:gd name="T10" fmla="*/ 54 w 114"/>
              <a:gd name="T11" fmla="*/ 22 h 33"/>
              <a:gd name="T12" fmla="*/ 51 w 114"/>
              <a:gd name="T13" fmla="*/ 25 h 33"/>
              <a:gd name="T14" fmla="*/ 40 w 114"/>
              <a:gd name="T15" fmla="*/ 30 h 33"/>
              <a:gd name="T16" fmla="*/ 24 w 114"/>
              <a:gd name="T17" fmla="*/ 33 h 33"/>
              <a:gd name="T18" fmla="*/ 20 w 114"/>
              <a:gd name="T19" fmla="*/ 33 h 33"/>
              <a:gd name="T20" fmla="*/ 9 w 114"/>
              <a:gd name="T21" fmla="*/ 32 h 33"/>
              <a:gd name="T22" fmla="*/ 6 w 114"/>
              <a:gd name="T23" fmla="*/ 32 h 33"/>
              <a:gd name="T24" fmla="*/ 2 w 114"/>
              <a:gd name="T25" fmla="*/ 30 h 33"/>
              <a:gd name="T26" fmla="*/ 0 w 114"/>
              <a:gd name="T2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4" h="33">
                <a:moveTo>
                  <a:pt x="114" y="3"/>
                </a:moveTo>
                <a:lnTo>
                  <a:pt x="107" y="0"/>
                </a:lnTo>
                <a:lnTo>
                  <a:pt x="95" y="6"/>
                </a:lnTo>
                <a:lnTo>
                  <a:pt x="83" y="10"/>
                </a:lnTo>
                <a:lnTo>
                  <a:pt x="66" y="18"/>
                </a:lnTo>
                <a:lnTo>
                  <a:pt x="54" y="22"/>
                </a:lnTo>
                <a:lnTo>
                  <a:pt x="51" y="25"/>
                </a:lnTo>
                <a:lnTo>
                  <a:pt x="40" y="30"/>
                </a:lnTo>
                <a:lnTo>
                  <a:pt x="24" y="33"/>
                </a:lnTo>
                <a:lnTo>
                  <a:pt x="20" y="33"/>
                </a:lnTo>
                <a:lnTo>
                  <a:pt x="9" y="32"/>
                </a:lnTo>
                <a:lnTo>
                  <a:pt x="6" y="32"/>
                </a:lnTo>
                <a:lnTo>
                  <a:pt x="2" y="30"/>
                </a:lnTo>
                <a:lnTo>
                  <a:pt x="0" y="2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5" name="Freeform 1131"/>
          <p:cNvSpPr>
            <a:spLocks noEditPoints="1"/>
          </p:cNvSpPr>
          <p:nvPr/>
        </p:nvSpPr>
        <p:spPr bwMode="auto">
          <a:xfrm>
            <a:off x="4252913" y="4911726"/>
            <a:ext cx="898525" cy="795338"/>
          </a:xfrm>
          <a:custGeom>
            <a:avLst/>
            <a:gdLst>
              <a:gd name="T0" fmla="*/ 554 w 566"/>
              <a:gd name="T1" fmla="*/ 0 h 501"/>
              <a:gd name="T2" fmla="*/ 561 w 566"/>
              <a:gd name="T3" fmla="*/ 3 h 501"/>
              <a:gd name="T4" fmla="*/ 565 w 566"/>
              <a:gd name="T5" fmla="*/ 7 h 501"/>
              <a:gd name="T6" fmla="*/ 566 w 566"/>
              <a:gd name="T7" fmla="*/ 19 h 501"/>
              <a:gd name="T8" fmla="*/ 0 w 566"/>
              <a:gd name="T9" fmla="*/ 187 h 501"/>
              <a:gd name="T10" fmla="*/ 11 w 566"/>
              <a:gd name="T11" fmla="*/ 187 h 501"/>
              <a:gd name="T12" fmla="*/ 14 w 566"/>
              <a:gd name="T13" fmla="*/ 186 h 501"/>
              <a:gd name="T14" fmla="*/ 18 w 566"/>
              <a:gd name="T15" fmla="*/ 183 h 501"/>
              <a:gd name="T16" fmla="*/ 26 w 566"/>
              <a:gd name="T17" fmla="*/ 184 h 501"/>
              <a:gd name="T18" fmla="*/ 31 w 566"/>
              <a:gd name="T19" fmla="*/ 188 h 501"/>
              <a:gd name="T20" fmla="*/ 37 w 566"/>
              <a:gd name="T21" fmla="*/ 191 h 501"/>
              <a:gd name="T22" fmla="*/ 44 w 566"/>
              <a:gd name="T23" fmla="*/ 191 h 501"/>
              <a:gd name="T24" fmla="*/ 46 w 566"/>
              <a:gd name="T25" fmla="*/ 192 h 501"/>
              <a:gd name="T26" fmla="*/ 52 w 566"/>
              <a:gd name="T27" fmla="*/ 199 h 501"/>
              <a:gd name="T28" fmla="*/ 59 w 566"/>
              <a:gd name="T29" fmla="*/ 199 h 501"/>
              <a:gd name="T30" fmla="*/ 65 w 566"/>
              <a:gd name="T31" fmla="*/ 197 h 501"/>
              <a:gd name="T32" fmla="*/ 235 w 566"/>
              <a:gd name="T33" fmla="*/ 501 h 501"/>
              <a:gd name="T34" fmla="*/ 233 w 566"/>
              <a:gd name="T35" fmla="*/ 499 h 501"/>
              <a:gd name="T36" fmla="*/ 232 w 566"/>
              <a:gd name="T37" fmla="*/ 499 h 501"/>
              <a:gd name="T38" fmla="*/ 229 w 566"/>
              <a:gd name="T39" fmla="*/ 498 h 501"/>
              <a:gd name="T40" fmla="*/ 224 w 566"/>
              <a:gd name="T41" fmla="*/ 494 h 501"/>
              <a:gd name="T42" fmla="*/ 222 w 566"/>
              <a:gd name="T43" fmla="*/ 486 h 501"/>
              <a:gd name="T44" fmla="*/ 213 w 566"/>
              <a:gd name="T45" fmla="*/ 483 h 501"/>
              <a:gd name="T46" fmla="*/ 211 w 566"/>
              <a:gd name="T47" fmla="*/ 483 h 501"/>
              <a:gd name="T48" fmla="*/ 211 w 566"/>
              <a:gd name="T49" fmla="*/ 479 h 501"/>
              <a:gd name="T50" fmla="*/ 215 w 566"/>
              <a:gd name="T51" fmla="*/ 465 h 501"/>
              <a:gd name="T52" fmla="*/ 215 w 566"/>
              <a:gd name="T53" fmla="*/ 464 h 501"/>
              <a:gd name="T54" fmla="*/ 209 w 566"/>
              <a:gd name="T55" fmla="*/ 461 h 501"/>
              <a:gd name="T56" fmla="*/ 199 w 566"/>
              <a:gd name="T57" fmla="*/ 453 h 501"/>
              <a:gd name="T58" fmla="*/ 185 w 566"/>
              <a:gd name="T59" fmla="*/ 449 h 501"/>
              <a:gd name="T60" fmla="*/ 181 w 566"/>
              <a:gd name="T61" fmla="*/ 45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6" h="501">
                <a:moveTo>
                  <a:pt x="554" y="0"/>
                </a:moveTo>
                <a:lnTo>
                  <a:pt x="561" y="3"/>
                </a:lnTo>
                <a:lnTo>
                  <a:pt x="565" y="7"/>
                </a:lnTo>
                <a:lnTo>
                  <a:pt x="566" y="19"/>
                </a:lnTo>
                <a:moveTo>
                  <a:pt x="0" y="187"/>
                </a:moveTo>
                <a:lnTo>
                  <a:pt x="11" y="187"/>
                </a:lnTo>
                <a:lnTo>
                  <a:pt x="14" y="186"/>
                </a:lnTo>
                <a:lnTo>
                  <a:pt x="18" y="183"/>
                </a:lnTo>
                <a:lnTo>
                  <a:pt x="26" y="184"/>
                </a:lnTo>
                <a:lnTo>
                  <a:pt x="31" y="188"/>
                </a:lnTo>
                <a:lnTo>
                  <a:pt x="37" y="191"/>
                </a:lnTo>
                <a:lnTo>
                  <a:pt x="44" y="191"/>
                </a:lnTo>
                <a:lnTo>
                  <a:pt x="46" y="192"/>
                </a:lnTo>
                <a:lnTo>
                  <a:pt x="52" y="199"/>
                </a:lnTo>
                <a:lnTo>
                  <a:pt x="59" y="199"/>
                </a:lnTo>
                <a:lnTo>
                  <a:pt x="65" y="197"/>
                </a:lnTo>
                <a:moveTo>
                  <a:pt x="235" y="501"/>
                </a:moveTo>
                <a:lnTo>
                  <a:pt x="233" y="499"/>
                </a:lnTo>
                <a:lnTo>
                  <a:pt x="232" y="499"/>
                </a:lnTo>
                <a:lnTo>
                  <a:pt x="229" y="498"/>
                </a:lnTo>
                <a:lnTo>
                  <a:pt x="224" y="494"/>
                </a:lnTo>
                <a:lnTo>
                  <a:pt x="222" y="486"/>
                </a:lnTo>
                <a:lnTo>
                  <a:pt x="213" y="483"/>
                </a:lnTo>
                <a:lnTo>
                  <a:pt x="211" y="483"/>
                </a:lnTo>
                <a:lnTo>
                  <a:pt x="211" y="479"/>
                </a:lnTo>
                <a:lnTo>
                  <a:pt x="215" y="465"/>
                </a:lnTo>
                <a:lnTo>
                  <a:pt x="215" y="464"/>
                </a:lnTo>
                <a:lnTo>
                  <a:pt x="209" y="461"/>
                </a:lnTo>
                <a:lnTo>
                  <a:pt x="199" y="453"/>
                </a:lnTo>
                <a:lnTo>
                  <a:pt x="185" y="449"/>
                </a:lnTo>
                <a:lnTo>
                  <a:pt x="181" y="45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6" name="Freeform 1132"/>
          <p:cNvSpPr>
            <a:spLocks noEditPoints="1"/>
          </p:cNvSpPr>
          <p:nvPr/>
        </p:nvSpPr>
        <p:spPr bwMode="auto">
          <a:xfrm>
            <a:off x="5768975" y="941388"/>
            <a:ext cx="2316163" cy="2425700"/>
          </a:xfrm>
          <a:custGeom>
            <a:avLst/>
            <a:gdLst>
              <a:gd name="T0" fmla="*/ 14 w 1459"/>
              <a:gd name="T1" fmla="*/ 1526 h 1528"/>
              <a:gd name="T2" fmla="*/ 11 w 1459"/>
              <a:gd name="T3" fmla="*/ 1526 h 1528"/>
              <a:gd name="T4" fmla="*/ 8 w 1459"/>
              <a:gd name="T5" fmla="*/ 1528 h 1528"/>
              <a:gd name="T6" fmla="*/ 0 w 1459"/>
              <a:gd name="T7" fmla="*/ 1526 h 1528"/>
              <a:gd name="T8" fmla="*/ 1403 w 1459"/>
              <a:gd name="T9" fmla="*/ 104 h 1528"/>
              <a:gd name="T10" fmla="*/ 1400 w 1459"/>
              <a:gd name="T11" fmla="*/ 93 h 1528"/>
              <a:gd name="T12" fmla="*/ 1400 w 1459"/>
              <a:gd name="T13" fmla="*/ 89 h 1528"/>
              <a:gd name="T14" fmla="*/ 1398 w 1459"/>
              <a:gd name="T15" fmla="*/ 86 h 1528"/>
              <a:gd name="T16" fmla="*/ 1398 w 1459"/>
              <a:gd name="T17" fmla="*/ 83 h 1528"/>
              <a:gd name="T18" fmla="*/ 1398 w 1459"/>
              <a:gd name="T19" fmla="*/ 68 h 1528"/>
              <a:gd name="T20" fmla="*/ 1397 w 1459"/>
              <a:gd name="T21" fmla="*/ 60 h 1528"/>
              <a:gd name="T22" fmla="*/ 1397 w 1459"/>
              <a:gd name="T23" fmla="*/ 55 h 1528"/>
              <a:gd name="T24" fmla="*/ 1397 w 1459"/>
              <a:gd name="T25" fmla="*/ 52 h 1528"/>
              <a:gd name="T26" fmla="*/ 1400 w 1459"/>
              <a:gd name="T27" fmla="*/ 45 h 1528"/>
              <a:gd name="T28" fmla="*/ 1401 w 1459"/>
              <a:gd name="T29" fmla="*/ 34 h 1528"/>
              <a:gd name="T30" fmla="*/ 1403 w 1459"/>
              <a:gd name="T31" fmla="*/ 32 h 1528"/>
              <a:gd name="T32" fmla="*/ 1408 w 1459"/>
              <a:gd name="T33" fmla="*/ 36 h 1528"/>
              <a:gd name="T34" fmla="*/ 1408 w 1459"/>
              <a:gd name="T35" fmla="*/ 37 h 1528"/>
              <a:gd name="T36" fmla="*/ 1409 w 1459"/>
              <a:gd name="T37" fmla="*/ 37 h 1528"/>
              <a:gd name="T38" fmla="*/ 1412 w 1459"/>
              <a:gd name="T39" fmla="*/ 37 h 1528"/>
              <a:gd name="T40" fmla="*/ 1418 w 1459"/>
              <a:gd name="T41" fmla="*/ 40 h 1528"/>
              <a:gd name="T42" fmla="*/ 1428 w 1459"/>
              <a:gd name="T43" fmla="*/ 30 h 1528"/>
              <a:gd name="T44" fmla="*/ 1433 w 1459"/>
              <a:gd name="T45" fmla="*/ 28 h 1528"/>
              <a:gd name="T46" fmla="*/ 1439 w 1459"/>
              <a:gd name="T47" fmla="*/ 21 h 1528"/>
              <a:gd name="T48" fmla="*/ 1456 w 1459"/>
              <a:gd name="T49" fmla="*/ 17 h 1528"/>
              <a:gd name="T50" fmla="*/ 1457 w 1459"/>
              <a:gd name="T51" fmla="*/ 11 h 1528"/>
              <a:gd name="T52" fmla="*/ 1457 w 1459"/>
              <a:gd name="T53" fmla="*/ 10 h 1528"/>
              <a:gd name="T54" fmla="*/ 1459 w 1459"/>
              <a:gd name="T55" fmla="*/ 0 h 1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459" h="1528">
                <a:moveTo>
                  <a:pt x="14" y="1526"/>
                </a:moveTo>
                <a:lnTo>
                  <a:pt x="11" y="1526"/>
                </a:lnTo>
                <a:lnTo>
                  <a:pt x="8" y="1528"/>
                </a:lnTo>
                <a:lnTo>
                  <a:pt x="0" y="1526"/>
                </a:lnTo>
                <a:moveTo>
                  <a:pt x="1403" y="104"/>
                </a:moveTo>
                <a:lnTo>
                  <a:pt x="1400" y="93"/>
                </a:lnTo>
                <a:lnTo>
                  <a:pt x="1400" y="89"/>
                </a:lnTo>
                <a:lnTo>
                  <a:pt x="1398" y="86"/>
                </a:lnTo>
                <a:lnTo>
                  <a:pt x="1398" y="83"/>
                </a:lnTo>
                <a:lnTo>
                  <a:pt x="1398" y="68"/>
                </a:lnTo>
                <a:lnTo>
                  <a:pt x="1397" y="60"/>
                </a:lnTo>
                <a:lnTo>
                  <a:pt x="1397" y="55"/>
                </a:lnTo>
                <a:lnTo>
                  <a:pt x="1397" y="52"/>
                </a:lnTo>
                <a:lnTo>
                  <a:pt x="1400" y="45"/>
                </a:lnTo>
                <a:lnTo>
                  <a:pt x="1401" y="34"/>
                </a:lnTo>
                <a:lnTo>
                  <a:pt x="1403" y="32"/>
                </a:lnTo>
                <a:lnTo>
                  <a:pt x="1408" y="36"/>
                </a:lnTo>
                <a:lnTo>
                  <a:pt x="1408" y="37"/>
                </a:lnTo>
                <a:lnTo>
                  <a:pt x="1409" y="37"/>
                </a:lnTo>
                <a:lnTo>
                  <a:pt x="1412" y="37"/>
                </a:lnTo>
                <a:lnTo>
                  <a:pt x="1418" y="40"/>
                </a:lnTo>
                <a:lnTo>
                  <a:pt x="1428" y="30"/>
                </a:lnTo>
                <a:lnTo>
                  <a:pt x="1433" y="28"/>
                </a:lnTo>
                <a:lnTo>
                  <a:pt x="1439" y="21"/>
                </a:lnTo>
                <a:lnTo>
                  <a:pt x="1456" y="17"/>
                </a:lnTo>
                <a:lnTo>
                  <a:pt x="1457" y="11"/>
                </a:lnTo>
                <a:lnTo>
                  <a:pt x="1457" y="10"/>
                </a:lnTo>
                <a:lnTo>
                  <a:pt x="145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7" name="Freeform 1133"/>
          <p:cNvSpPr>
            <a:spLocks/>
          </p:cNvSpPr>
          <p:nvPr/>
        </p:nvSpPr>
        <p:spPr bwMode="auto">
          <a:xfrm>
            <a:off x="6278563" y="2214563"/>
            <a:ext cx="9525" cy="9525"/>
          </a:xfrm>
          <a:custGeom>
            <a:avLst/>
            <a:gdLst>
              <a:gd name="T0" fmla="*/ 6 w 6"/>
              <a:gd name="T1" fmla="*/ 0 h 6"/>
              <a:gd name="T2" fmla="*/ 6 w 6"/>
              <a:gd name="T3" fmla="*/ 1 h 6"/>
              <a:gd name="T4" fmla="*/ 4 w 6"/>
              <a:gd name="T5" fmla="*/ 4 h 6"/>
              <a:gd name="T6" fmla="*/ 1 w 6"/>
              <a:gd name="T7" fmla="*/ 6 h 6"/>
              <a:gd name="T8" fmla="*/ 0 w 6"/>
              <a:gd name="T9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">
                <a:moveTo>
                  <a:pt x="6" y="0"/>
                </a:moveTo>
                <a:lnTo>
                  <a:pt x="6" y="1"/>
                </a:lnTo>
                <a:lnTo>
                  <a:pt x="4" y="4"/>
                </a:lnTo>
                <a:lnTo>
                  <a:pt x="1" y="6"/>
                </a:lnTo>
                <a:lnTo>
                  <a:pt x="0" y="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8" name="Freeform 1134"/>
          <p:cNvSpPr>
            <a:spLocks noEditPoints="1"/>
          </p:cNvSpPr>
          <p:nvPr/>
        </p:nvSpPr>
        <p:spPr bwMode="auto">
          <a:xfrm>
            <a:off x="5265738" y="4121151"/>
            <a:ext cx="87313" cy="1460500"/>
          </a:xfrm>
          <a:custGeom>
            <a:avLst/>
            <a:gdLst>
              <a:gd name="T0" fmla="*/ 29 w 55"/>
              <a:gd name="T1" fmla="*/ 898 h 920"/>
              <a:gd name="T2" fmla="*/ 29 w 55"/>
              <a:gd name="T3" fmla="*/ 903 h 920"/>
              <a:gd name="T4" fmla="*/ 28 w 55"/>
              <a:gd name="T5" fmla="*/ 903 h 920"/>
              <a:gd name="T6" fmla="*/ 26 w 55"/>
              <a:gd name="T7" fmla="*/ 906 h 920"/>
              <a:gd name="T8" fmla="*/ 17 w 55"/>
              <a:gd name="T9" fmla="*/ 913 h 920"/>
              <a:gd name="T10" fmla="*/ 13 w 55"/>
              <a:gd name="T11" fmla="*/ 920 h 920"/>
              <a:gd name="T12" fmla="*/ 55 w 55"/>
              <a:gd name="T13" fmla="*/ 0 h 920"/>
              <a:gd name="T14" fmla="*/ 55 w 55"/>
              <a:gd name="T15" fmla="*/ 2 h 920"/>
              <a:gd name="T16" fmla="*/ 54 w 55"/>
              <a:gd name="T17" fmla="*/ 5 h 920"/>
              <a:gd name="T18" fmla="*/ 52 w 55"/>
              <a:gd name="T19" fmla="*/ 6 h 920"/>
              <a:gd name="T20" fmla="*/ 51 w 55"/>
              <a:gd name="T21" fmla="*/ 10 h 920"/>
              <a:gd name="T22" fmla="*/ 50 w 55"/>
              <a:gd name="T23" fmla="*/ 11 h 920"/>
              <a:gd name="T24" fmla="*/ 45 w 55"/>
              <a:gd name="T25" fmla="*/ 15 h 920"/>
              <a:gd name="T26" fmla="*/ 44 w 55"/>
              <a:gd name="T27" fmla="*/ 15 h 920"/>
              <a:gd name="T28" fmla="*/ 40 w 55"/>
              <a:gd name="T29" fmla="*/ 15 h 920"/>
              <a:gd name="T30" fmla="*/ 35 w 55"/>
              <a:gd name="T31" fmla="*/ 15 h 920"/>
              <a:gd name="T32" fmla="*/ 29 w 55"/>
              <a:gd name="T33" fmla="*/ 11 h 920"/>
              <a:gd name="T34" fmla="*/ 28 w 55"/>
              <a:gd name="T35" fmla="*/ 11 h 920"/>
              <a:gd name="T36" fmla="*/ 21 w 55"/>
              <a:gd name="T37" fmla="*/ 10 h 920"/>
              <a:gd name="T38" fmla="*/ 15 w 55"/>
              <a:gd name="T39" fmla="*/ 10 h 920"/>
              <a:gd name="T40" fmla="*/ 14 w 55"/>
              <a:gd name="T41" fmla="*/ 10 h 920"/>
              <a:gd name="T42" fmla="*/ 9 w 55"/>
              <a:gd name="T43" fmla="*/ 11 h 920"/>
              <a:gd name="T44" fmla="*/ 0 w 55"/>
              <a:gd name="T45" fmla="*/ 7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920">
                <a:moveTo>
                  <a:pt x="29" y="898"/>
                </a:moveTo>
                <a:lnTo>
                  <a:pt x="29" y="903"/>
                </a:lnTo>
                <a:lnTo>
                  <a:pt x="28" y="903"/>
                </a:lnTo>
                <a:lnTo>
                  <a:pt x="26" y="906"/>
                </a:lnTo>
                <a:lnTo>
                  <a:pt x="17" y="913"/>
                </a:lnTo>
                <a:lnTo>
                  <a:pt x="13" y="920"/>
                </a:lnTo>
                <a:moveTo>
                  <a:pt x="55" y="0"/>
                </a:moveTo>
                <a:lnTo>
                  <a:pt x="55" y="2"/>
                </a:lnTo>
                <a:lnTo>
                  <a:pt x="54" y="5"/>
                </a:lnTo>
                <a:lnTo>
                  <a:pt x="52" y="6"/>
                </a:lnTo>
                <a:lnTo>
                  <a:pt x="51" y="10"/>
                </a:lnTo>
                <a:lnTo>
                  <a:pt x="50" y="11"/>
                </a:lnTo>
                <a:lnTo>
                  <a:pt x="45" y="15"/>
                </a:lnTo>
                <a:lnTo>
                  <a:pt x="44" y="15"/>
                </a:lnTo>
                <a:lnTo>
                  <a:pt x="40" y="15"/>
                </a:lnTo>
                <a:lnTo>
                  <a:pt x="35" y="15"/>
                </a:lnTo>
                <a:lnTo>
                  <a:pt x="29" y="11"/>
                </a:lnTo>
                <a:lnTo>
                  <a:pt x="28" y="11"/>
                </a:lnTo>
                <a:lnTo>
                  <a:pt x="21" y="10"/>
                </a:lnTo>
                <a:lnTo>
                  <a:pt x="15" y="10"/>
                </a:lnTo>
                <a:lnTo>
                  <a:pt x="14" y="10"/>
                </a:lnTo>
                <a:lnTo>
                  <a:pt x="9" y="11"/>
                </a:lnTo>
                <a:lnTo>
                  <a:pt x="0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9" name="Freeform 1135"/>
          <p:cNvSpPr>
            <a:spLocks/>
          </p:cNvSpPr>
          <p:nvPr/>
        </p:nvSpPr>
        <p:spPr bwMode="auto">
          <a:xfrm>
            <a:off x="5408613" y="5213351"/>
            <a:ext cx="7938" cy="0"/>
          </a:xfrm>
          <a:custGeom>
            <a:avLst/>
            <a:gdLst>
              <a:gd name="T0" fmla="*/ 5 w 5"/>
              <a:gd name="T1" fmla="*/ 2 w 5"/>
              <a:gd name="T2" fmla="*/ 0 w 5"/>
              <a:gd name="T3" fmla="*/ 0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5">
                <a:moveTo>
                  <a:pt x="5" y="0"/>
                </a:moveTo>
                <a:lnTo>
                  <a:pt x="2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0" name="Freeform 1136"/>
          <p:cNvSpPr>
            <a:spLocks noEditPoints="1"/>
          </p:cNvSpPr>
          <p:nvPr/>
        </p:nvSpPr>
        <p:spPr bwMode="auto">
          <a:xfrm>
            <a:off x="4676775" y="1679576"/>
            <a:ext cx="1609725" cy="4503738"/>
          </a:xfrm>
          <a:custGeom>
            <a:avLst/>
            <a:gdLst>
              <a:gd name="T0" fmla="*/ 7 w 1014"/>
              <a:gd name="T1" fmla="*/ 2801 h 2837"/>
              <a:gd name="T2" fmla="*/ 6 w 1014"/>
              <a:gd name="T3" fmla="*/ 2815 h 2837"/>
              <a:gd name="T4" fmla="*/ 19 w 1014"/>
              <a:gd name="T5" fmla="*/ 2827 h 2837"/>
              <a:gd name="T6" fmla="*/ 28 w 1014"/>
              <a:gd name="T7" fmla="*/ 2827 h 2837"/>
              <a:gd name="T8" fmla="*/ 32 w 1014"/>
              <a:gd name="T9" fmla="*/ 2831 h 2837"/>
              <a:gd name="T10" fmla="*/ 1014 w 1014"/>
              <a:gd name="T11" fmla="*/ 0 h 2837"/>
              <a:gd name="T12" fmla="*/ 1009 w 1014"/>
              <a:gd name="T13" fmla="*/ 7 h 2837"/>
              <a:gd name="T14" fmla="*/ 1011 w 1014"/>
              <a:gd name="T15" fmla="*/ 19 h 2837"/>
              <a:gd name="T16" fmla="*/ 1009 w 1014"/>
              <a:gd name="T17" fmla="*/ 41 h 2837"/>
              <a:gd name="T18" fmla="*/ 995 w 1014"/>
              <a:gd name="T19" fmla="*/ 60 h 2837"/>
              <a:gd name="T20" fmla="*/ 988 w 1014"/>
              <a:gd name="T21" fmla="*/ 77 h 2837"/>
              <a:gd name="T22" fmla="*/ 977 w 1014"/>
              <a:gd name="T23" fmla="*/ 88 h 2837"/>
              <a:gd name="T24" fmla="*/ 970 w 1014"/>
              <a:gd name="T25" fmla="*/ 92 h 2837"/>
              <a:gd name="T26" fmla="*/ 973 w 1014"/>
              <a:gd name="T27" fmla="*/ 98 h 2837"/>
              <a:gd name="T28" fmla="*/ 969 w 1014"/>
              <a:gd name="T29" fmla="*/ 116 h 2837"/>
              <a:gd name="T30" fmla="*/ 969 w 1014"/>
              <a:gd name="T31" fmla="*/ 126 h 2837"/>
              <a:gd name="T32" fmla="*/ 974 w 1014"/>
              <a:gd name="T33" fmla="*/ 134 h 2837"/>
              <a:gd name="T34" fmla="*/ 973 w 1014"/>
              <a:gd name="T35" fmla="*/ 137 h 2837"/>
              <a:gd name="T36" fmla="*/ 962 w 1014"/>
              <a:gd name="T37" fmla="*/ 137 h 2837"/>
              <a:gd name="T38" fmla="*/ 955 w 1014"/>
              <a:gd name="T39" fmla="*/ 148 h 2837"/>
              <a:gd name="T40" fmla="*/ 959 w 1014"/>
              <a:gd name="T41" fmla="*/ 161 h 2837"/>
              <a:gd name="T42" fmla="*/ 24 w 1014"/>
              <a:gd name="T43" fmla="*/ 2286 h 2837"/>
              <a:gd name="T44" fmla="*/ 45 w 1014"/>
              <a:gd name="T45" fmla="*/ 2312 h 2837"/>
              <a:gd name="T46" fmla="*/ 45 w 1014"/>
              <a:gd name="T47" fmla="*/ 2317 h 2837"/>
              <a:gd name="T48" fmla="*/ 55 w 1014"/>
              <a:gd name="T49" fmla="*/ 2327 h 2837"/>
              <a:gd name="T50" fmla="*/ 58 w 1014"/>
              <a:gd name="T51" fmla="*/ 2346 h 2837"/>
              <a:gd name="T52" fmla="*/ 70 w 1014"/>
              <a:gd name="T53" fmla="*/ 2362 h 2837"/>
              <a:gd name="T54" fmla="*/ 90 w 1014"/>
              <a:gd name="T55" fmla="*/ 2362 h 2837"/>
              <a:gd name="T56" fmla="*/ 111 w 1014"/>
              <a:gd name="T57" fmla="*/ 2365 h 2837"/>
              <a:gd name="T58" fmla="*/ 122 w 1014"/>
              <a:gd name="T59" fmla="*/ 2368 h 2837"/>
              <a:gd name="T60" fmla="*/ 122 w 1014"/>
              <a:gd name="T61" fmla="*/ 2383 h 2837"/>
              <a:gd name="T62" fmla="*/ 126 w 1014"/>
              <a:gd name="T63" fmla="*/ 2413 h 2837"/>
              <a:gd name="T64" fmla="*/ 131 w 1014"/>
              <a:gd name="T65" fmla="*/ 2419 h 2837"/>
              <a:gd name="T66" fmla="*/ 144 w 1014"/>
              <a:gd name="T67" fmla="*/ 2429 h 2837"/>
              <a:gd name="T68" fmla="*/ 148 w 1014"/>
              <a:gd name="T69" fmla="*/ 2434 h 2837"/>
              <a:gd name="T70" fmla="*/ 148 w 1014"/>
              <a:gd name="T71" fmla="*/ 2438 h 2837"/>
              <a:gd name="T72" fmla="*/ 156 w 1014"/>
              <a:gd name="T73" fmla="*/ 2453 h 2837"/>
              <a:gd name="T74" fmla="*/ 157 w 1014"/>
              <a:gd name="T75" fmla="*/ 2463 h 2837"/>
              <a:gd name="T76" fmla="*/ 165 w 1014"/>
              <a:gd name="T77" fmla="*/ 2477 h 2837"/>
              <a:gd name="T78" fmla="*/ 183 w 1014"/>
              <a:gd name="T79" fmla="*/ 2483 h 2837"/>
              <a:gd name="T80" fmla="*/ 187 w 1014"/>
              <a:gd name="T81" fmla="*/ 2497 h 2837"/>
              <a:gd name="T82" fmla="*/ 185 w 1014"/>
              <a:gd name="T83" fmla="*/ 2515 h 28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4" h="2837">
                <a:moveTo>
                  <a:pt x="0" y="2797"/>
                </a:moveTo>
                <a:lnTo>
                  <a:pt x="2" y="2797"/>
                </a:lnTo>
                <a:lnTo>
                  <a:pt x="7" y="2801"/>
                </a:lnTo>
                <a:lnTo>
                  <a:pt x="7" y="2808"/>
                </a:lnTo>
                <a:lnTo>
                  <a:pt x="7" y="2812"/>
                </a:lnTo>
                <a:lnTo>
                  <a:pt x="6" y="2815"/>
                </a:lnTo>
                <a:lnTo>
                  <a:pt x="7" y="2815"/>
                </a:lnTo>
                <a:lnTo>
                  <a:pt x="11" y="2818"/>
                </a:lnTo>
                <a:lnTo>
                  <a:pt x="19" y="2827"/>
                </a:lnTo>
                <a:lnTo>
                  <a:pt x="24" y="2827"/>
                </a:lnTo>
                <a:lnTo>
                  <a:pt x="26" y="2826"/>
                </a:lnTo>
                <a:lnTo>
                  <a:pt x="28" y="2827"/>
                </a:lnTo>
                <a:lnTo>
                  <a:pt x="29" y="2827"/>
                </a:lnTo>
                <a:lnTo>
                  <a:pt x="28" y="2828"/>
                </a:lnTo>
                <a:lnTo>
                  <a:pt x="32" y="2831"/>
                </a:lnTo>
                <a:lnTo>
                  <a:pt x="39" y="2835"/>
                </a:lnTo>
                <a:lnTo>
                  <a:pt x="40" y="2837"/>
                </a:lnTo>
                <a:moveTo>
                  <a:pt x="1014" y="0"/>
                </a:moveTo>
                <a:lnTo>
                  <a:pt x="1014" y="3"/>
                </a:lnTo>
                <a:lnTo>
                  <a:pt x="1011" y="4"/>
                </a:lnTo>
                <a:lnTo>
                  <a:pt x="1009" y="7"/>
                </a:lnTo>
                <a:lnTo>
                  <a:pt x="1007" y="14"/>
                </a:lnTo>
                <a:lnTo>
                  <a:pt x="1011" y="17"/>
                </a:lnTo>
                <a:lnTo>
                  <a:pt x="1011" y="19"/>
                </a:lnTo>
                <a:lnTo>
                  <a:pt x="1010" y="26"/>
                </a:lnTo>
                <a:lnTo>
                  <a:pt x="1009" y="36"/>
                </a:lnTo>
                <a:lnTo>
                  <a:pt x="1009" y="41"/>
                </a:lnTo>
                <a:lnTo>
                  <a:pt x="1006" y="48"/>
                </a:lnTo>
                <a:lnTo>
                  <a:pt x="999" y="53"/>
                </a:lnTo>
                <a:lnTo>
                  <a:pt x="995" y="60"/>
                </a:lnTo>
                <a:lnTo>
                  <a:pt x="994" y="62"/>
                </a:lnTo>
                <a:lnTo>
                  <a:pt x="992" y="64"/>
                </a:lnTo>
                <a:lnTo>
                  <a:pt x="988" y="77"/>
                </a:lnTo>
                <a:lnTo>
                  <a:pt x="987" y="82"/>
                </a:lnTo>
                <a:lnTo>
                  <a:pt x="981" y="82"/>
                </a:lnTo>
                <a:lnTo>
                  <a:pt x="977" y="88"/>
                </a:lnTo>
                <a:lnTo>
                  <a:pt x="973" y="89"/>
                </a:lnTo>
                <a:lnTo>
                  <a:pt x="970" y="90"/>
                </a:lnTo>
                <a:lnTo>
                  <a:pt x="970" y="92"/>
                </a:lnTo>
                <a:lnTo>
                  <a:pt x="969" y="94"/>
                </a:lnTo>
                <a:lnTo>
                  <a:pt x="970" y="96"/>
                </a:lnTo>
                <a:lnTo>
                  <a:pt x="973" y="98"/>
                </a:lnTo>
                <a:lnTo>
                  <a:pt x="973" y="101"/>
                </a:lnTo>
                <a:lnTo>
                  <a:pt x="970" y="105"/>
                </a:lnTo>
                <a:lnTo>
                  <a:pt x="969" y="116"/>
                </a:lnTo>
                <a:lnTo>
                  <a:pt x="969" y="118"/>
                </a:lnTo>
                <a:lnTo>
                  <a:pt x="964" y="124"/>
                </a:lnTo>
                <a:lnTo>
                  <a:pt x="969" y="126"/>
                </a:lnTo>
                <a:lnTo>
                  <a:pt x="972" y="128"/>
                </a:lnTo>
                <a:lnTo>
                  <a:pt x="974" y="131"/>
                </a:lnTo>
                <a:lnTo>
                  <a:pt x="974" y="134"/>
                </a:lnTo>
                <a:lnTo>
                  <a:pt x="976" y="135"/>
                </a:lnTo>
                <a:lnTo>
                  <a:pt x="974" y="135"/>
                </a:lnTo>
                <a:lnTo>
                  <a:pt x="973" y="137"/>
                </a:lnTo>
                <a:lnTo>
                  <a:pt x="964" y="134"/>
                </a:lnTo>
                <a:lnTo>
                  <a:pt x="962" y="135"/>
                </a:lnTo>
                <a:lnTo>
                  <a:pt x="962" y="137"/>
                </a:lnTo>
                <a:lnTo>
                  <a:pt x="962" y="138"/>
                </a:lnTo>
                <a:lnTo>
                  <a:pt x="957" y="143"/>
                </a:lnTo>
                <a:lnTo>
                  <a:pt x="955" y="148"/>
                </a:lnTo>
                <a:lnTo>
                  <a:pt x="958" y="153"/>
                </a:lnTo>
                <a:lnTo>
                  <a:pt x="959" y="154"/>
                </a:lnTo>
                <a:lnTo>
                  <a:pt x="959" y="161"/>
                </a:lnTo>
                <a:lnTo>
                  <a:pt x="959" y="163"/>
                </a:lnTo>
                <a:lnTo>
                  <a:pt x="957" y="164"/>
                </a:lnTo>
                <a:moveTo>
                  <a:pt x="24" y="2286"/>
                </a:moveTo>
                <a:lnTo>
                  <a:pt x="26" y="2297"/>
                </a:lnTo>
                <a:lnTo>
                  <a:pt x="43" y="2308"/>
                </a:lnTo>
                <a:lnTo>
                  <a:pt x="45" y="2312"/>
                </a:lnTo>
                <a:lnTo>
                  <a:pt x="44" y="2313"/>
                </a:lnTo>
                <a:lnTo>
                  <a:pt x="44" y="2314"/>
                </a:lnTo>
                <a:lnTo>
                  <a:pt x="45" y="2317"/>
                </a:lnTo>
                <a:lnTo>
                  <a:pt x="49" y="2323"/>
                </a:lnTo>
                <a:lnTo>
                  <a:pt x="54" y="2324"/>
                </a:lnTo>
                <a:lnTo>
                  <a:pt x="55" y="2327"/>
                </a:lnTo>
                <a:lnTo>
                  <a:pt x="55" y="2329"/>
                </a:lnTo>
                <a:lnTo>
                  <a:pt x="56" y="2344"/>
                </a:lnTo>
                <a:lnTo>
                  <a:pt x="58" y="2346"/>
                </a:lnTo>
                <a:lnTo>
                  <a:pt x="62" y="2350"/>
                </a:lnTo>
                <a:lnTo>
                  <a:pt x="67" y="2361"/>
                </a:lnTo>
                <a:lnTo>
                  <a:pt x="70" y="2362"/>
                </a:lnTo>
                <a:lnTo>
                  <a:pt x="71" y="2362"/>
                </a:lnTo>
                <a:lnTo>
                  <a:pt x="85" y="2361"/>
                </a:lnTo>
                <a:lnTo>
                  <a:pt x="90" y="2362"/>
                </a:lnTo>
                <a:lnTo>
                  <a:pt x="100" y="2365"/>
                </a:lnTo>
                <a:lnTo>
                  <a:pt x="107" y="2365"/>
                </a:lnTo>
                <a:lnTo>
                  <a:pt x="111" y="2365"/>
                </a:lnTo>
                <a:lnTo>
                  <a:pt x="115" y="2365"/>
                </a:lnTo>
                <a:lnTo>
                  <a:pt x="119" y="2365"/>
                </a:lnTo>
                <a:lnTo>
                  <a:pt x="122" y="2368"/>
                </a:lnTo>
                <a:lnTo>
                  <a:pt x="122" y="2369"/>
                </a:lnTo>
                <a:lnTo>
                  <a:pt x="120" y="2373"/>
                </a:lnTo>
                <a:lnTo>
                  <a:pt x="122" y="2383"/>
                </a:lnTo>
                <a:lnTo>
                  <a:pt x="120" y="2389"/>
                </a:lnTo>
                <a:lnTo>
                  <a:pt x="120" y="2396"/>
                </a:lnTo>
                <a:lnTo>
                  <a:pt x="126" y="2413"/>
                </a:lnTo>
                <a:lnTo>
                  <a:pt x="129" y="2414"/>
                </a:lnTo>
                <a:lnTo>
                  <a:pt x="130" y="2414"/>
                </a:lnTo>
                <a:lnTo>
                  <a:pt x="131" y="2419"/>
                </a:lnTo>
                <a:lnTo>
                  <a:pt x="131" y="2421"/>
                </a:lnTo>
                <a:lnTo>
                  <a:pt x="135" y="2428"/>
                </a:lnTo>
                <a:lnTo>
                  <a:pt x="144" y="2429"/>
                </a:lnTo>
                <a:lnTo>
                  <a:pt x="145" y="2430"/>
                </a:lnTo>
                <a:lnTo>
                  <a:pt x="146" y="2434"/>
                </a:lnTo>
                <a:lnTo>
                  <a:pt x="148" y="2434"/>
                </a:lnTo>
                <a:lnTo>
                  <a:pt x="148" y="2436"/>
                </a:lnTo>
                <a:lnTo>
                  <a:pt x="148" y="2437"/>
                </a:lnTo>
                <a:lnTo>
                  <a:pt x="148" y="2438"/>
                </a:lnTo>
                <a:lnTo>
                  <a:pt x="153" y="2451"/>
                </a:lnTo>
                <a:lnTo>
                  <a:pt x="155" y="2452"/>
                </a:lnTo>
                <a:lnTo>
                  <a:pt x="156" y="2453"/>
                </a:lnTo>
                <a:lnTo>
                  <a:pt x="157" y="2455"/>
                </a:lnTo>
                <a:lnTo>
                  <a:pt x="157" y="2460"/>
                </a:lnTo>
                <a:lnTo>
                  <a:pt x="157" y="2463"/>
                </a:lnTo>
                <a:lnTo>
                  <a:pt x="157" y="2466"/>
                </a:lnTo>
                <a:lnTo>
                  <a:pt x="163" y="2475"/>
                </a:lnTo>
                <a:lnTo>
                  <a:pt x="165" y="2477"/>
                </a:lnTo>
                <a:lnTo>
                  <a:pt x="171" y="2478"/>
                </a:lnTo>
                <a:lnTo>
                  <a:pt x="176" y="2479"/>
                </a:lnTo>
                <a:lnTo>
                  <a:pt x="183" y="2483"/>
                </a:lnTo>
                <a:lnTo>
                  <a:pt x="189" y="2485"/>
                </a:lnTo>
                <a:lnTo>
                  <a:pt x="189" y="2494"/>
                </a:lnTo>
                <a:lnTo>
                  <a:pt x="187" y="2497"/>
                </a:lnTo>
                <a:lnTo>
                  <a:pt x="185" y="2497"/>
                </a:lnTo>
                <a:lnTo>
                  <a:pt x="183" y="2503"/>
                </a:lnTo>
                <a:lnTo>
                  <a:pt x="185" y="2515"/>
                </a:lnTo>
                <a:lnTo>
                  <a:pt x="187" y="2516"/>
                </a:lnTo>
                <a:lnTo>
                  <a:pt x="187" y="252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1" name="Freeform 1137"/>
          <p:cNvSpPr>
            <a:spLocks/>
          </p:cNvSpPr>
          <p:nvPr/>
        </p:nvSpPr>
        <p:spPr bwMode="auto">
          <a:xfrm>
            <a:off x="6226175" y="1976438"/>
            <a:ext cx="11113" cy="41275"/>
          </a:xfrm>
          <a:custGeom>
            <a:avLst/>
            <a:gdLst>
              <a:gd name="T0" fmla="*/ 4 w 7"/>
              <a:gd name="T1" fmla="*/ 0 h 26"/>
              <a:gd name="T2" fmla="*/ 5 w 7"/>
              <a:gd name="T3" fmla="*/ 4 h 26"/>
              <a:gd name="T4" fmla="*/ 5 w 7"/>
              <a:gd name="T5" fmla="*/ 11 h 26"/>
              <a:gd name="T6" fmla="*/ 0 w 7"/>
              <a:gd name="T7" fmla="*/ 18 h 26"/>
              <a:gd name="T8" fmla="*/ 1 w 7"/>
              <a:gd name="T9" fmla="*/ 22 h 26"/>
              <a:gd name="T10" fmla="*/ 3 w 7"/>
              <a:gd name="T11" fmla="*/ 23 h 26"/>
              <a:gd name="T12" fmla="*/ 7 w 7"/>
              <a:gd name="T13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26">
                <a:moveTo>
                  <a:pt x="4" y="0"/>
                </a:moveTo>
                <a:lnTo>
                  <a:pt x="5" y="4"/>
                </a:lnTo>
                <a:lnTo>
                  <a:pt x="5" y="11"/>
                </a:lnTo>
                <a:lnTo>
                  <a:pt x="0" y="18"/>
                </a:lnTo>
                <a:lnTo>
                  <a:pt x="1" y="22"/>
                </a:lnTo>
                <a:lnTo>
                  <a:pt x="3" y="23"/>
                </a:lnTo>
                <a:lnTo>
                  <a:pt x="7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2" name="Freeform 1138"/>
          <p:cNvSpPr>
            <a:spLocks noEditPoints="1"/>
          </p:cNvSpPr>
          <p:nvPr/>
        </p:nvSpPr>
        <p:spPr bwMode="auto">
          <a:xfrm>
            <a:off x="4108450" y="5295901"/>
            <a:ext cx="639763" cy="887413"/>
          </a:xfrm>
          <a:custGeom>
            <a:avLst/>
            <a:gdLst>
              <a:gd name="T0" fmla="*/ 2 w 403"/>
              <a:gd name="T1" fmla="*/ 0 h 559"/>
              <a:gd name="T2" fmla="*/ 2 w 403"/>
              <a:gd name="T3" fmla="*/ 1 h 559"/>
              <a:gd name="T4" fmla="*/ 1 w 403"/>
              <a:gd name="T5" fmla="*/ 8 h 559"/>
              <a:gd name="T6" fmla="*/ 1 w 403"/>
              <a:gd name="T7" fmla="*/ 10 h 559"/>
              <a:gd name="T8" fmla="*/ 1 w 403"/>
              <a:gd name="T9" fmla="*/ 13 h 559"/>
              <a:gd name="T10" fmla="*/ 0 w 403"/>
              <a:gd name="T11" fmla="*/ 15 h 559"/>
              <a:gd name="T12" fmla="*/ 403 w 403"/>
              <a:gd name="T13" fmla="*/ 553 h 559"/>
              <a:gd name="T14" fmla="*/ 402 w 403"/>
              <a:gd name="T15" fmla="*/ 555 h 559"/>
              <a:gd name="T16" fmla="*/ 399 w 403"/>
              <a:gd name="T17" fmla="*/ 557 h 559"/>
              <a:gd name="T18" fmla="*/ 398 w 403"/>
              <a:gd name="T19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3" h="559">
                <a:moveTo>
                  <a:pt x="2" y="0"/>
                </a:moveTo>
                <a:lnTo>
                  <a:pt x="2" y="1"/>
                </a:lnTo>
                <a:lnTo>
                  <a:pt x="1" y="8"/>
                </a:lnTo>
                <a:lnTo>
                  <a:pt x="1" y="10"/>
                </a:lnTo>
                <a:lnTo>
                  <a:pt x="1" y="13"/>
                </a:lnTo>
                <a:lnTo>
                  <a:pt x="0" y="15"/>
                </a:lnTo>
                <a:moveTo>
                  <a:pt x="403" y="553"/>
                </a:moveTo>
                <a:lnTo>
                  <a:pt x="402" y="555"/>
                </a:lnTo>
                <a:lnTo>
                  <a:pt x="399" y="557"/>
                </a:lnTo>
                <a:lnTo>
                  <a:pt x="398" y="55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3" name="Freeform 1139"/>
          <p:cNvSpPr>
            <a:spLocks/>
          </p:cNvSpPr>
          <p:nvPr/>
        </p:nvSpPr>
        <p:spPr bwMode="auto">
          <a:xfrm>
            <a:off x="5337175" y="5826126"/>
            <a:ext cx="15875" cy="122238"/>
          </a:xfrm>
          <a:custGeom>
            <a:avLst/>
            <a:gdLst>
              <a:gd name="T0" fmla="*/ 0 w 10"/>
              <a:gd name="T1" fmla="*/ 77 h 77"/>
              <a:gd name="T2" fmla="*/ 0 w 10"/>
              <a:gd name="T3" fmla="*/ 72 h 77"/>
              <a:gd name="T4" fmla="*/ 0 w 10"/>
              <a:gd name="T5" fmla="*/ 66 h 77"/>
              <a:gd name="T6" fmla="*/ 3 w 10"/>
              <a:gd name="T7" fmla="*/ 64 h 77"/>
              <a:gd name="T8" fmla="*/ 6 w 10"/>
              <a:gd name="T9" fmla="*/ 62 h 77"/>
              <a:gd name="T10" fmla="*/ 9 w 10"/>
              <a:gd name="T11" fmla="*/ 58 h 77"/>
              <a:gd name="T12" fmla="*/ 10 w 10"/>
              <a:gd name="T13" fmla="*/ 47 h 77"/>
              <a:gd name="T14" fmla="*/ 10 w 10"/>
              <a:gd name="T15" fmla="*/ 46 h 77"/>
              <a:gd name="T16" fmla="*/ 9 w 10"/>
              <a:gd name="T17" fmla="*/ 41 h 77"/>
              <a:gd name="T18" fmla="*/ 7 w 10"/>
              <a:gd name="T19" fmla="*/ 38 h 77"/>
              <a:gd name="T20" fmla="*/ 6 w 10"/>
              <a:gd name="T21" fmla="*/ 31 h 77"/>
              <a:gd name="T22" fmla="*/ 6 w 10"/>
              <a:gd name="T23" fmla="*/ 28 h 77"/>
              <a:gd name="T24" fmla="*/ 9 w 10"/>
              <a:gd name="T25" fmla="*/ 24 h 77"/>
              <a:gd name="T26" fmla="*/ 9 w 10"/>
              <a:gd name="T27" fmla="*/ 21 h 77"/>
              <a:gd name="T28" fmla="*/ 9 w 10"/>
              <a:gd name="T29" fmla="*/ 19 h 77"/>
              <a:gd name="T30" fmla="*/ 6 w 10"/>
              <a:gd name="T31" fmla="*/ 11 h 77"/>
              <a:gd name="T32" fmla="*/ 0 w 10"/>
              <a:gd name="T33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" h="77">
                <a:moveTo>
                  <a:pt x="0" y="77"/>
                </a:moveTo>
                <a:lnTo>
                  <a:pt x="0" y="72"/>
                </a:lnTo>
                <a:lnTo>
                  <a:pt x="0" y="66"/>
                </a:lnTo>
                <a:lnTo>
                  <a:pt x="3" y="64"/>
                </a:lnTo>
                <a:lnTo>
                  <a:pt x="6" y="62"/>
                </a:lnTo>
                <a:lnTo>
                  <a:pt x="9" y="58"/>
                </a:lnTo>
                <a:lnTo>
                  <a:pt x="10" y="47"/>
                </a:lnTo>
                <a:lnTo>
                  <a:pt x="10" y="46"/>
                </a:lnTo>
                <a:lnTo>
                  <a:pt x="9" y="41"/>
                </a:lnTo>
                <a:lnTo>
                  <a:pt x="7" y="38"/>
                </a:lnTo>
                <a:lnTo>
                  <a:pt x="6" y="31"/>
                </a:lnTo>
                <a:lnTo>
                  <a:pt x="6" y="28"/>
                </a:lnTo>
                <a:lnTo>
                  <a:pt x="9" y="24"/>
                </a:lnTo>
                <a:lnTo>
                  <a:pt x="9" y="21"/>
                </a:lnTo>
                <a:lnTo>
                  <a:pt x="9" y="19"/>
                </a:lnTo>
                <a:lnTo>
                  <a:pt x="6" y="11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4" name="Freeform 1140"/>
          <p:cNvSpPr>
            <a:spLocks noEditPoints="1"/>
          </p:cNvSpPr>
          <p:nvPr/>
        </p:nvSpPr>
        <p:spPr bwMode="auto">
          <a:xfrm>
            <a:off x="4233863" y="2058988"/>
            <a:ext cx="1860550" cy="3536950"/>
          </a:xfrm>
          <a:custGeom>
            <a:avLst/>
            <a:gdLst>
              <a:gd name="T0" fmla="*/ 6 w 1172"/>
              <a:gd name="T1" fmla="*/ 2221 h 2228"/>
              <a:gd name="T2" fmla="*/ 4 w 1172"/>
              <a:gd name="T3" fmla="*/ 2225 h 2228"/>
              <a:gd name="T4" fmla="*/ 0 w 1172"/>
              <a:gd name="T5" fmla="*/ 2228 h 2228"/>
              <a:gd name="T6" fmla="*/ 1170 w 1172"/>
              <a:gd name="T7" fmla="*/ 0 h 2228"/>
              <a:gd name="T8" fmla="*/ 1172 w 1172"/>
              <a:gd name="T9" fmla="*/ 1 h 2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2" h="2228">
                <a:moveTo>
                  <a:pt x="6" y="2221"/>
                </a:moveTo>
                <a:lnTo>
                  <a:pt x="4" y="2225"/>
                </a:lnTo>
                <a:lnTo>
                  <a:pt x="0" y="2228"/>
                </a:lnTo>
                <a:moveTo>
                  <a:pt x="1170" y="0"/>
                </a:moveTo>
                <a:lnTo>
                  <a:pt x="1172" y="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5" name="Freeform 1141"/>
          <p:cNvSpPr>
            <a:spLocks/>
          </p:cNvSpPr>
          <p:nvPr/>
        </p:nvSpPr>
        <p:spPr bwMode="auto">
          <a:xfrm>
            <a:off x="5246688" y="5911851"/>
            <a:ext cx="9525" cy="9525"/>
          </a:xfrm>
          <a:custGeom>
            <a:avLst/>
            <a:gdLst>
              <a:gd name="T0" fmla="*/ 0 w 6"/>
              <a:gd name="T1" fmla="*/ 6 h 6"/>
              <a:gd name="T2" fmla="*/ 6 w 6"/>
              <a:gd name="T3" fmla="*/ 0 h 6"/>
              <a:gd name="T4" fmla="*/ 4 w 6"/>
              <a:gd name="T5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" h="6">
                <a:moveTo>
                  <a:pt x="0" y="6"/>
                </a:moveTo>
                <a:lnTo>
                  <a:pt x="6" y="0"/>
                </a:lnTo>
                <a:lnTo>
                  <a:pt x="4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6" name="Freeform 1142"/>
          <p:cNvSpPr>
            <a:spLocks noEditPoints="1"/>
          </p:cNvSpPr>
          <p:nvPr/>
        </p:nvSpPr>
        <p:spPr bwMode="auto">
          <a:xfrm>
            <a:off x="4265613" y="1563688"/>
            <a:ext cx="2447925" cy="3328988"/>
          </a:xfrm>
          <a:custGeom>
            <a:avLst/>
            <a:gdLst>
              <a:gd name="T0" fmla="*/ 1536 w 1542"/>
              <a:gd name="T1" fmla="*/ 0 h 2097"/>
              <a:gd name="T2" fmla="*/ 1536 w 1542"/>
              <a:gd name="T3" fmla="*/ 2 h 2097"/>
              <a:gd name="T4" fmla="*/ 1538 w 1542"/>
              <a:gd name="T5" fmla="*/ 5 h 2097"/>
              <a:gd name="T6" fmla="*/ 1542 w 1542"/>
              <a:gd name="T7" fmla="*/ 6 h 2097"/>
              <a:gd name="T8" fmla="*/ 1259 w 1542"/>
              <a:gd name="T9" fmla="*/ 515 h 2097"/>
              <a:gd name="T10" fmla="*/ 1261 w 1542"/>
              <a:gd name="T11" fmla="*/ 523 h 2097"/>
              <a:gd name="T12" fmla="*/ 1264 w 1542"/>
              <a:gd name="T13" fmla="*/ 531 h 2097"/>
              <a:gd name="T14" fmla="*/ 1258 w 1542"/>
              <a:gd name="T15" fmla="*/ 540 h 2097"/>
              <a:gd name="T16" fmla="*/ 1255 w 1542"/>
              <a:gd name="T17" fmla="*/ 541 h 2097"/>
              <a:gd name="T18" fmla="*/ 1254 w 1542"/>
              <a:gd name="T19" fmla="*/ 542 h 2097"/>
              <a:gd name="T20" fmla="*/ 1243 w 1542"/>
              <a:gd name="T21" fmla="*/ 545 h 2097"/>
              <a:gd name="T22" fmla="*/ 1238 w 1542"/>
              <a:gd name="T23" fmla="*/ 548 h 2097"/>
              <a:gd name="T24" fmla="*/ 1232 w 1542"/>
              <a:gd name="T25" fmla="*/ 555 h 2097"/>
              <a:gd name="T26" fmla="*/ 1229 w 1542"/>
              <a:gd name="T27" fmla="*/ 557 h 2097"/>
              <a:gd name="T28" fmla="*/ 1229 w 1542"/>
              <a:gd name="T29" fmla="*/ 563 h 2097"/>
              <a:gd name="T30" fmla="*/ 1225 w 1542"/>
              <a:gd name="T31" fmla="*/ 568 h 2097"/>
              <a:gd name="T32" fmla="*/ 1225 w 1542"/>
              <a:gd name="T33" fmla="*/ 571 h 2097"/>
              <a:gd name="T34" fmla="*/ 1232 w 1542"/>
              <a:gd name="T35" fmla="*/ 576 h 2097"/>
              <a:gd name="T36" fmla="*/ 1232 w 1542"/>
              <a:gd name="T37" fmla="*/ 578 h 2097"/>
              <a:gd name="T38" fmla="*/ 1235 w 1542"/>
              <a:gd name="T39" fmla="*/ 583 h 2097"/>
              <a:gd name="T40" fmla="*/ 1235 w 1542"/>
              <a:gd name="T41" fmla="*/ 585 h 2097"/>
              <a:gd name="T42" fmla="*/ 1233 w 1542"/>
              <a:gd name="T43" fmla="*/ 591 h 2097"/>
              <a:gd name="T44" fmla="*/ 1232 w 1542"/>
              <a:gd name="T45" fmla="*/ 594 h 2097"/>
              <a:gd name="T46" fmla="*/ 1225 w 1542"/>
              <a:gd name="T47" fmla="*/ 598 h 2097"/>
              <a:gd name="T48" fmla="*/ 1217 w 1542"/>
              <a:gd name="T49" fmla="*/ 605 h 2097"/>
              <a:gd name="T50" fmla="*/ 1208 w 1542"/>
              <a:gd name="T51" fmla="*/ 617 h 2097"/>
              <a:gd name="T52" fmla="*/ 1208 w 1542"/>
              <a:gd name="T53" fmla="*/ 620 h 2097"/>
              <a:gd name="T54" fmla="*/ 10 w 1542"/>
              <a:gd name="T55" fmla="*/ 2081 h 2097"/>
              <a:gd name="T56" fmla="*/ 7 w 1542"/>
              <a:gd name="T57" fmla="*/ 2078 h 2097"/>
              <a:gd name="T58" fmla="*/ 4 w 1542"/>
              <a:gd name="T59" fmla="*/ 2083 h 2097"/>
              <a:gd name="T60" fmla="*/ 4 w 1542"/>
              <a:gd name="T61" fmla="*/ 2086 h 2097"/>
              <a:gd name="T62" fmla="*/ 4 w 1542"/>
              <a:gd name="T63" fmla="*/ 2090 h 2097"/>
              <a:gd name="T64" fmla="*/ 3 w 1542"/>
              <a:gd name="T65" fmla="*/ 2094 h 2097"/>
              <a:gd name="T66" fmla="*/ 0 w 1542"/>
              <a:gd name="T67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542" h="2097">
                <a:moveTo>
                  <a:pt x="1536" y="0"/>
                </a:moveTo>
                <a:lnTo>
                  <a:pt x="1536" y="2"/>
                </a:lnTo>
                <a:lnTo>
                  <a:pt x="1538" y="5"/>
                </a:lnTo>
                <a:lnTo>
                  <a:pt x="1542" y="6"/>
                </a:lnTo>
                <a:moveTo>
                  <a:pt x="1259" y="515"/>
                </a:moveTo>
                <a:lnTo>
                  <a:pt x="1261" y="523"/>
                </a:lnTo>
                <a:lnTo>
                  <a:pt x="1264" y="531"/>
                </a:lnTo>
                <a:lnTo>
                  <a:pt x="1258" y="540"/>
                </a:lnTo>
                <a:lnTo>
                  <a:pt x="1255" y="541"/>
                </a:lnTo>
                <a:lnTo>
                  <a:pt x="1254" y="542"/>
                </a:lnTo>
                <a:lnTo>
                  <a:pt x="1243" y="545"/>
                </a:lnTo>
                <a:lnTo>
                  <a:pt x="1238" y="548"/>
                </a:lnTo>
                <a:lnTo>
                  <a:pt x="1232" y="555"/>
                </a:lnTo>
                <a:lnTo>
                  <a:pt x="1229" y="557"/>
                </a:lnTo>
                <a:lnTo>
                  <a:pt x="1229" y="563"/>
                </a:lnTo>
                <a:lnTo>
                  <a:pt x="1225" y="568"/>
                </a:lnTo>
                <a:lnTo>
                  <a:pt x="1225" y="571"/>
                </a:lnTo>
                <a:lnTo>
                  <a:pt x="1232" y="576"/>
                </a:lnTo>
                <a:lnTo>
                  <a:pt x="1232" y="578"/>
                </a:lnTo>
                <a:lnTo>
                  <a:pt x="1235" y="583"/>
                </a:lnTo>
                <a:lnTo>
                  <a:pt x="1235" y="585"/>
                </a:lnTo>
                <a:lnTo>
                  <a:pt x="1233" y="591"/>
                </a:lnTo>
                <a:lnTo>
                  <a:pt x="1232" y="594"/>
                </a:lnTo>
                <a:lnTo>
                  <a:pt x="1225" y="598"/>
                </a:lnTo>
                <a:lnTo>
                  <a:pt x="1217" y="605"/>
                </a:lnTo>
                <a:lnTo>
                  <a:pt x="1208" y="617"/>
                </a:lnTo>
                <a:lnTo>
                  <a:pt x="1208" y="620"/>
                </a:lnTo>
                <a:moveTo>
                  <a:pt x="10" y="2081"/>
                </a:moveTo>
                <a:lnTo>
                  <a:pt x="7" y="2078"/>
                </a:lnTo>
                <a:lnTo>
                  <a:pt x="4" y="2083"/>
                </a:lnTo>
                <a:lnTo>
                  <a:pt x="4" y="2086"/>
                </a:lnTo>
                <a:lnTo>
                  <a:pt x="4" y="2090"/>
                </a:lnTo>
                <a:lnTo>
                  <a:pt x="3" y="2094"/>
                </a:lnTo>
                <a:lnTo>
                  <a:pt x="0" y="209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7" name="Freeform 1143"/>
          <p:cNvSpPr>
            <a:spLocks noEditPoints="1"/>
          </p:cNvSpPr>
          <p:nvPr/>
        </p:nvSpPr>
        <p:spPr bwMode="auto">
          <a:xfrm>
            <a:off x="4129088" y="3998913"/>
            <a:ext cx="1487488" cy="1441450"/>
          </a:xfrm>
          <a:custGeom>
            <a:avLst/>
            <a:gdLst>
              <a:gd name="T0" fmla="*/ 0 w 937"/>
              <a:gd name="T1" fmla="*/ 908 h 908"/>
              <a:gd name="T2" fmla="*/ 0 w 937"/>
              <a:gd name="T3" fmla="*/ 908 h 908"/>
              <a:gd name="T4" fmla="*/ 937 w 937"/>
              <a:gd name="T5" fmla="*/ 27 h 908"/>
              <a:gd name="T6" fmla="*/ 936 w 937"/>
              <a:gd name="T7" fmla="*/ 28 h 908"/>
              <a:gd name="T8" fmla="*/ 932 w 937"/>
              <a:gd name="T9" fmla="*/ 30 h 908"/>
              <a:gd name="T10" fmla="*/ 929 w 937"/>
              <a:gd name="T11" fmla="*/ 31 h 908"/>
              <a:gd name="T12" fmla="*/ 932 w 937"/>
              <a:gd name="T13" fmla="*/ 34 h 908"/>
              <a:gd name="T14" fmla="*/ 929 w 937"/>
              <a:gd name="T15" fmla="*/ 37 h 908"/>
              <a:gd name="T16" fmla="*/ 920 w 937"/>
              <a:gd name="T17" fmla="*/ 35 h 908"/>
              <a:gd name="T18" fmla="*/ 917 w 937"/>
              <a:gd name="T19" fmla="*/ 32 h 908"/>
              <a:gd name="T20" fmla="*/ 912 w 937"/>
              <a:gd name="T21" fmla="*/ 31 h 908"/>
              <a:gd name="T22" fmla="*/ 902 w 937"/>
              <a:gd name="T23" fmla="*/ 31 h 908"/>
              <a:gd name="T24" fmla="*/ 899 w 937"/>
              <a:gd name="T25" fmla="*/ 27 h 908"/>
              <a:gd name="T26" fmla="*/ 890 w 937"/>
              <a:gd name="T27" fmla="*/ 22 h 908"/>
              <a:gd name="T28" fmla="*/ 886 w 937"/>
              <a:gd name="T29" fmla="*/ 16 h 908"/>
              <a:gd name="T30" fmla="*/ 880 w 937"/>
              <a:gd name="T31" fmla="*/ 15 h 908"/>
              <a:gd name="T32" fmla="*/ 872 w 937"/>
              <a:gd name="T33" fmla="*/ 11 h 908"/>
              <a:gd name="T34" fmla="*/ 868 w 937"/>
              <a:gd name="T35" fmla="*/ 8 h 908"/>
              <a:gd name="T36" fmla="*/ 865 w 937"/>
              <a:gd name="T37" fmla="*/ 4 h 908"/>
              <a:gd name="T38" fmla="*/ 862 w 937"/>
              <a:gd name="T39" fmla="*/ 4 h 908"/>
              <a:gd name="T40" fmla="*/ 853 w 937"/>
              <a:gd name="T41" fmla="*/ 2 h 908"/>
              <a:gd name="T42" fmla="*/ 845 w 937"/>
              <a:gd name="T43" fmla="*/ 0 h 908"/>
              <a:gd name="T44" fmla="*/ 841 w 937"/>
              <a:gd name="T45" fmla="*/ 0 h 908"/>
              <a:gd name="T46" fmla="*/ 839 w 937"/>
              <a:gd name="T47" fmla="*/ 0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37" h="908">
                <a:moveTo>
                  <a:pt x="0" y="908"/>
                </a:moveTo>
                <a:lnTo>
                  <a:pt x="0" y="908"/>
                </a:lnTo>
                <a:moveTo>
                  <a:pt x="937" y="27"/>
                </a:moveTo>
                <a:lnTo>
                  <a:pt x="936" y="28"/>
                </a:lnTo>
                <a:lnTo>
                  <a:pt x="932" y="30"/>
                </a:lnTo>
                <a:lnTo>
                  <a:pt x="929" y="31"/>
                </a:lnTo>
                <a:lnTo>
                  <a:pt x="932" y="34"/>
                </a:lnTo>
                <a:lnTo>
                  <a:pt x="929" y="37"/>
                </a:lnTo>
                <a:lnTo>
                  <a:pt x="920" y="35"/>
                </a:lnTo>
                <a:lnTo>
                  <a:pt x="917" y="32"/>
                </a:lnTo>
                <a:lnTo>
                  <a:pt x="912" y="31"/>
                </a:lnTo>
                <a:lnTo>
                  <a:pt x="902" y="31"/>
                </a:lnTo>
                <a:lnTo>
                  <a:pt x="899" y="27"/>
                </a:lnTo>
                <a:lnTo>
                  <a:pt x="890" y="22"/>
                </a:lnTo>
                <a:lnTo>
                  <a:pt x="886" y="16"/>
                </a:lnTo>
                <a:lnTo>
                  <a:pt x="880" y="15"/>
                </a:lnTo>
                <a:lnTo>
                  <a:pt x="872" y="11"/>
                </a:lnTo>
                <a:lnTo>
                  <a:pt x="868" y="8"/>
                </a:lnTo>
                <a:lnTo>
                  <a:pt x="865" y="4"/>
                </a:lnTo>
                <a:lnTo>
                  <a:pt x="862" y="4"/>
                </a:lnTo>
                <a:lnTo>
                  <a:pt x="853" y="2"/>
                </a:lnTo>
                <a:lnTo>
                  <a:pt x="845" y="0"/>
                </a:lnTo>
                <a:lnTo>
                  <a:pt x="841" y="0"/>
                </a:lnTo>
                <a:lnTo>
                  <a:pt x="839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8" name="Freeform 1144"/>
          <p:cNvSpPr>
            <a:spLocks noEditPoints="1"/>
          </p:cNvSpPr>
          <p:nvPr/>
        </p:nvSpPr>
        <p:spPr bwMode="auto">
          <a:xfrm>
            <a:off x="4100513" y="4168776"/>
            <a:ext cx="1141413" cy="1784350"/>
          </a:xfrm>
          <a:custGeom>
            <a:avLst/>
            <a:gdLst>
              <a:gd name="T0" fmla="*/ 0 w 719"/>
              <a:gd name="T1" fmla="*/ 1123 h 1124"/>
              <a:gd name="T2" fmla="*/ 2 w 719"/>
              <a:gd name="T3" fmla="*/ 1123 h 1124"/>
              <a:gd name="T4" fmla="*/ 2 w 719"/>
              <a:gd name="T5" fmla="*/ 1124 h 1124"/>
              <a:gd name="T6" fmla="*/ 719 w 719"/>
              <a:gd name="T7" fmla="*/ 0 h 1124"/>
              <a:gd name="T8" fmla="*/ 717 w 719"/>
              <a:gd name="T9" fmla="*/ 2 h 1124"/>
              <a:gd name="T10" fmla="*/ 715 w 719"/>
              <a:gd name="T11" fmla="*/ 2 h 1124"/>
              <a:gd name="T12" fmla="*/ 713 w 719"/>
              <a:gd name="T13" fmla="*/ 2 h 1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9" h="1124">
                <a:moveTo>
                  <a:pt x="0" y="1123"/>
                </a:moveTo>
                <a:lnTo>
                  <a:pt x="2" y="1123"/>
                </a:lnTo>
                <a:lnTo>
                  <a:pt x="2" y="1124"/>
                </a:lnTo>
                <a:moveTo>
                  <a:pt x="719" y="0"/>
                </a:moveTo>
                <a:lnTo>
                  <a:pt x="717" y="2"/>
                </a:lnTo>
                <a:lnTo>
                  <a:pt x="715" y="2"/>
                </a:lnTo>
                <a:lnTo>
                  <a:pt x="713" y="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9" name="Freeform 1145"/>
          <p:cNvSpPr>
            <a:spLocks noEditPoints="1"/>
          </p:cNvSpPr>
          <p:nvPr/>
        </p:nvSpPr>
        <p:spPr bwMode="auto">
          <a:xfrm>
            <a:off x="4217988" y="3279776"/>
            <a:ext cx="1550988" cy="2124075"/>
          </a:xfrm>
          <a:custGeom>
            <a:avLst/>
            <a:gdLst>
              <a:gd name="T0" fmla="*/ 0 w 977"/>
              <a:gd name="T1" fmla="*/ 1338 h 1338"/>
              <a:gd name="T2" fmla="*/ 3 w 977"/>
              <a:gd name="T3" fmla="*/ 1338 h 1338"/>
              <a:gd name="T4" fmla="*/ 3 w 977"/>
              <a:gd name="T5" fmla="*/ 1336 h 1338"/>
              <a:gd name="T6" fmla="*/ 4 w 977"/>
              <a:gd name="T7" fmla="*/ 1336 h 1338"/>
              <a:gd name="T8" fmla="*/ 7 w 977"/>
              <a:gd name="T9" fmla="*/ 1331 h 1338"/>
              <a:gd name="T10" fmla="*/ 8 w 977"/>
              <a:gd name="T11" fmla="*/ 1325 h 1338"/>
              <a:gd name="T12" fmla="*/ 14 w 977"/>
              <a:gd name="T13" fmla="*/ 1319 h 1338"/>
              <a:gd name="T14" fmla="*/ 16 w 977"/>
              <a:gd name="T15" fmla="*/ 1312 h 1338"/>
              <a:gd name="T16" fmla="*/ 21 w 977"/>
              <a:gd name="T17" fmla="*/ 1308 h 1338"/>
              <a:gd name="T18" fmla="*/ 33 w 977"/>
              <a:gd name="T19" fmla="*/ 1316 h 1338"/>
              <a:gd name="T20" fmla="*/ 37 w 977"/>
              <a:gd name="T21" fmla="*/ 1309 h 1338"/>
              <a:gd name="T22" fmla="*/ 97 w 977"/>
              <a:gd name="T23" fmla="*/ 760 h 1338"/>
              <a:gd name="T24" fmla="*/ 96 w 977"/>
              <a:gd name="T25" fmla="*/ 760 h 1338"/>
              <a:gd name="T26" fmla="*/ 94 w 977"/>
              <a:gd name="T27" fmla="*/ 760 h 1338"/>
              <a:gd name="T28" fmla="*/ 81 w 977"/>
              <a:gd name="T29" fmla="*/ 764 h 1338"/>
              <a:gd name="T30" fmla="*/ 78 w 977"/>
              <a:gd name="T31" fmla="*/ 765 h 1338"/>
              <a:gd name="T32" fmla="*/ 76 w 977"/>
              <a:gd name="T33" fmla="*/ 766 h 1338"/>
              <a:gd name="T34" fmla="*/ 74 w 977"/>
              <a:gd name="T35" fmla="*/ 770 h 1338"/>
              <a:gd name="T36" fmla="*/ 72 w 977"/>
              <a:gd name="T37" fmla="*/ 776 h 1338"/>
              <a:gd name="T38" fmla="*/ 906 w 977"/>
              <a:gd name="T39" fmla="*/ 3 h 1338"/>
              <a:gd name="T40" fmla="*/ 911 w 977"/>
              <a:gd name="T41" fmla="*/ 0 h 1338"/>
              <a:gd name="T42" fmla="*/ 913 w 977"/>
              <a:gd name="T43" fmla="*/ 1 h 1338"/>
              <a:gd name="T44" fmla="*/ 914 w 977"/>
              <a:gd name="T45" fmla="*/ 4 h 1338"/>
              <a:gd name="T46" fmla="*/ 917 w 977"/>
              <a:gd name="T47" fmla="*/ 8 h 1338"/>
              <a:gd name="T48" fmla="*/ 914 w 977"/>
              <a:gd name="T49" fmla="*/ 16 h 1338"/>
              <a:gd name="T50" fmla="*/ 916 w 977"/>
              <a:gd name="T51" fmla="*/ 20 h 1338"/>
              <a:gd name="T52" fmla="*/ 920 w 977"/>
              <a:gd name="T53" fmla="*/ 27 h 1338"/>
              <a:gd name="T54" fmla="*/ 920 w 977"/>
              <a:gd name="T55" fmla="*/ 29 h 1338"/>
              <a:gd name="T56" fmla="*/ 921 w 977"/>
              <a:gd name="T57" fmla="*/ 30 h 1338"/>
              <a:gd name="T58" fmla="*/ 924 w 977"/>
              <a:gd name="T59" fmla="*/ 30 h 1338"/>
              <a:gd name="T60" fmla="*/ 924 w 977"/>
              <a:gd name="T61" fmla="*/ 29 h 1338"/>
              <a:gd name="T62" fmla="*/ 928 w 977"/>
              <a:gd name="T63" fmla="*/ 27 h 1338"/>
              <a:gd name="T64" fmla="*/ 929 w 977"/>
              <a:gd name="T65" fmla="*/ 29 h 1338"/>
              <a:gd name="T66" fmla="*/ 935 w 977"/>
              <a:gd name="T67" fmla="*/ 31 h 1338"/>
              <a:gd name="T68" fmla="*/ 937 w 977"/>
              <a:gd name="T69" fmla="*/ 34 h 1338"/>
              <a:gd name="T70" fmla="*/ 942 w 977"/>
              <a:gd name="T71" fmla="*/ 49 h 1338"/>
              <a:gd name="T72" fmla="*/ 940 w 977"/>
              <a:gd name="T73" fmla="*/ 49 h 1338"/>
              <a:gd name="T74" fmla="*/ 937 w 977"/>
              <a:gd name="T75" fmla="*/ 49 h 1338"/>
              <a:gd name="T76" fmla="*/ 936 w 977"/>
              <a:gd name="T77" fmla="*/ 50 h 1338"/>
              <a:gd name="T78" fmla="*/ 936 w 977"/>
              <a:gd name="T79" fmla="*/ 52 h 1338"/>
              <a:gd name="T80" fmla="*/ 939 w 977"/>
              <a:gd name="T81" fmla="*/ 60 h 1338"/>
              <a:gd name="T82" fmla="*/ 942 w 977"/>
              <a:gd name="T83" fmla="*/ 65 h 1338"/>
              <a:gd name="T84" fmla="*/ 954 w 977"/>
              <a:gd name="T85" fmla="*/ 64 h 1338"/>
              <a:gd name="T86" fmla="*/ 954 w 977"/>
              <a:gd name="T87" fmla="*/ 63 h 1338"/>
              <a:gd name="T88" fmla="*/ 959 w 977"/>
              <a:gd name="T89" fmla="*/ 56 h 1338"/>
              <a:gd name="T90" fmla="*/ 965 w 977"/>
              <a:gd name="T91" fmla="*/ 52 h 1338"/>
              <a:gd name="T92" fmla="*/ 972 w 977"/>
              <a:gd name="T93" fmla="*/ 46 h 1338"/>
              <a:gd name="T94" fmla="*/ 974 w 977"/>
              <a:gd name="T95" fmla="*/ 50 h 1338"/>
              <a:gd name="T96" fmla="*/ 977 w 977"/>
              <a:gd name="T97" fmla="*/ 53 h 1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7" h="1338">
                <a:moveTo>
                  <a:pt x="0" y="1338"/>
                </a:moveTo>
                <a:lnTo>
                  <a:pt x="3" y="1338"/>
                </a:lnTo>
                <a:lnTo>
                  <a:pt x="3" y="1336"/>
                </a:lnTo>
                <a:lnTo>
                  <a:pt x="4" y="1336"/>
                </a:lnTo>
                <a:lnTo>
                  <a:pt x="7" y="1331"/>
                </a:lnTo>
                <a:lnTo>
                  <a:pt x="8" y="1325"/>
                </a:lnTo>
                <a:lnTo>
                  <a:pt x="14" y="1319"/>
                </a:lnTo>
                <a:lnTo>
                  <a:pt x="16" y="1312"/>
                </a:lnTo>
                <a:lnTo>
                  <a:pt x="21" y="1308"/>
                </a:lnTo>
                <a:lnTo>
                  <a:pt x="33" y="1316"/>
                </a:lnTo>
                <a:lnTo>
                  <a:pt x="37" y="1309"/>
                </a:lnTo>
                <a:moveTo>
                  <a:pt x="97" y="760"/>
                </a:moveTo>
                <a:lnTo>
                  <a:pt x="96" y="760"/>
                </a:lnTo>
                <a:lnTo>
                  <a:pt x="94" y="760"/>
                </a:lnTo>
                <a:lnTo>
                  <a:pt x="81" y="764"/>
                </a:lnTo>
                <a:lnTo>
                  <a:pt x="78" y="765"/>
                </a:lnTo>
                <a:lnTo>
                  <a:pt x="76" y="766"/>
                </a:lnTo>
                <a:lnTo>
                  <a:pt x="74" y="770"/>
                </a:lnTo>
                <a:lnTo>
                  <a:pt x="72" y="776"/>
                </a:lnTo>
                <a:moveTo>
                  <a:pt x="906" y="3"/>
                </a:moveTo>
                <a:lnTo>
                  <a:pt x="911" y="0"/>
                </a:lnTo>
                <a:lnTo>
                  <a:pt x="913" y="1"/>
                </a:lnTo>
                <a:lnTo>
                  <a:pt x="914" y="4"/>
                </a:lnTo>
                <a:lnTo>
                  <a:pt x="917" y="8"/>
                </a:lnTo>
                <a:lnTo>
                  <a:pt x="914" y="16"/>
                </a:lnTo>
                <a:lnTo>
                  <a:pt x="916" y="20"/>
                </a:lnTo>
                <a:lnTo>
                  <a:pt x="920" y="27"/>
                </a:lnTo>
                <a:lnTo>
                  <a:pt x="920" y="29"/>
                </a:lnTo>
                <a:lnTo>
                  <a:pt x="921" y="30"/>
                </a:lnTo>
                <a:lnTo>
                  <a:pt x="924" y="30"/>
                </a:lnTo>
                <a:lnTo>
                  <a:pt x="924" y="29"/>
                </a:lnTo>
                <a:lnTo>
                  <a:pt x="928" y="27"/>
                </a:lnTo>
                <a:lnTo>
                  <a:pt x="929" y="29"/>
                </a:lnTo>
                <a:lnTo>
                  <a:pt x="935" y="31"/>
                </a:lnTo>
                <a:lnTo>
                  <a:pt x="937" y="34"/>
                </a:lnTo>
                <a:lnTo>
                  <a:pt x="942" y="49"/>
                </a:lnTo>
                <a:lnTo>
                  <a:pt x="940" y="49"/>
                </a:lnTo>
                <a:lnTo>
                  <a:pt x="937" y="49"/>
                </a:lnTo>
                <a:lnTo>
                  <a:pt x="936" y="50"/>
                </a:lnTo>
                <a:lnTo>
                  <a:pt x="936" y="52"/>
                </a:lnTo>
                <a:lnTo>
                  <a:pt x="939" y="60"/>
                </a:lnTo>
                <a:lnTo>
                  <a:pt x="942" y="65"/>
                </a:lnTo>
                <a:lnTo>
                  <a:pt x="954" y="64"/>
                </a:lnTo>
                <a:lnTo>
                  <a:pt x="954" y="63"/>
                </a:lnTo>
                <a:lnTo>
                  <a:pt x="959" y="56"/>
                </a:lnTo>
                <a:lnTo>
                  <a:pt x="965" y="52"/>
                </a:lnTo>
                <a:lnTo>
                  <a:pt x="972" y="46"/>
                </a:lnTo>
                <a:lnTo>
                  <a:pt x="974" y="50"/>
                </a:lnTo>
                <a:lnTo>
                  <a:pt x="977" y="5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0" name="Freeform 1146"/>
          <p:cNvSpPr>
            <a:spLocks noEditPoints="1"/>
          </p:cNvSpPr>
          <p:nvPr/>
        </p:nvSpPr>
        <p:spPr bwMode="auto">
          <a:xfrm>
            <a:off x="4086225" y="1703388"/>
            <a:ext cx="2676525" cy="3863975"/>
          </a:xfrm>
          <a:custGeom>
            <a:avLst/>
            <a:gdLst>
              <a:gd name="T0" fmla="*/ 757 w 1686"/>
              <a:gd name="T1" fmla="*/ 2376 h 2434"/>
              <a:gd name="T2" fmla="*/ 760 w 1686"/>
              <a:gd name="T3" fmla="*/ 2380 h 2434"/>
              <a:gd name="T4" fmla="*/ 761 w 1686"/>
              <a:gd name="T5" fmla="*/ 2384 h 2434"/>
              <a:gd name="T6" fmla="*/ 761 w 1686"/>
              <a:gd name="T7" fmla="*/ 2387 h 2434"/>
              <a:gd name="T8" fmla="*/ 761 w 1686"/>
              <a:gd name="T9" fmla="*/ 2391 h 2434"/>
              <a:gd name="T10" fmla="*/ 22 w 1686"/>
              <a:gd name="T11" fmla="*/ 2396 h 2434"/>
              <a:gd name="T12" fmla="*/ 22 w 1686"/>
              <a:gd name="T13" fmla="*/ 2398 h 2434"/>
              <a:gd name="T14" fmla="*/ 20 w 1686"/>
              <a:gd name="T15" fmla="*/ 2400 h 2434"/>
              <a:gd name="T16" fmla="*/ 20 w 1686"/>
              <a:gd name="T17" fmla="*/ 2406 h 2434"/>
              <a:gd name="T18" fmla="*/ 18 w 1686"/>
              <a:gd name="T19" fmla="*/ 2414 h 2434"/>
              <a:gd name="T20" fmla="*/ 15 w 1686"/>
              <a:gd name="T21" fmla="*/ 2419 h 2434"/>
              <a:gd name="T22" fmla="*/ 12 w 1686"/>
              <a:gd name="T23" fmla="*/ 2426 h 2434"/>
              <a:gd name="T24" fmla="*/ 8 w 1686"/>
              <a:gd name="T25" fmla="*/ 2428 h 2434"/>
              <a:gd name="T26" fmla="*/ 4 w 1686"/>
              <a:gd name="T27" fmla="*/ 2429 h 2434"/>
              <a:gd name="T28" fmla="*/ 3 w 1686"/>
              <a:gd name="T29" fmla="*/ 2429 h 2434"/>
              <a:gd name="T30" fmla="*/ 3 w 1686"/>
              <a:gd name="T31" fmla="*/ 2430 h 2434"/>
              <a:gd name="T32" fmla="*/ 0 w 1686"/>
              <a:gd name="T33" fmla="*/ 2432 h 2434"/>
              <a:gd name="T34" fmla="*/ 3 w 1686"/>
              <a:gd name="T35" fmla="*/ 2434 h 2434"/>
              <a:gd name="T36" fmla="*/ 1686 w 1686"/>
              <a:gd name="T37" fmla="*/ 0 h 2434"/>
              <a:gd name="T38" fmla="*/ 1677 w 1686"/>
              <a:gd name="T39" fmla="*/ 11 h 2434"/>
              <a:gd name="T40" fmla="*/ 1674 w 1686"/>
              <a:gd name="T41" fmla="*/ 14 h 2434"/>
              <a:gd name="T42" fmla="*/ 1673 w 1686"/>
              <a:gd name="T43" fmla="*/ 11 h 2434"/>
              <a:gd name="T44" fmla="*/ 1667 w 1686"/>
              <a:gd name="T45" fmla="*/ 14 h 2434"/>
              <a:gd name="T46" fmla="*/ 1663 w 1686"/>
              <a:gd name="T47" fmla="*/ 17 h 2434"/>
              <a:gd name="T48" fmla="*/ 1664 w 1686"/>
              <a:gd name="T49" fmla="*/ 22 h 2434"/>
              <a:gd name="T50" fmla="*/ 1663 w 1686"/>
              <a:gd name="T51" fmla="*/ 22 h 2434"/>
              <a:gd name="T52" fmla="*/ 1659 w 1686"/>
              <a:gd name="T53" fmla="*/ 23 h 2434"/>
              <a:gd name="T54" fmla="*/ 1658 w 1686"/>
              <a:gd name="T55" fmla="*/ 28 h 2434"/>
              <a:gd name="T56" fmla="*/ 1648 w 1686"/>
              <a:gd name="T57" fmla="*/ 29 h 2434"/>
              <a:gd name="T58" fmla="*/ 1644 w 1686"/>
              <a:gd name="T59" fmla="*/ 32 h 2434"/>
              <a:gd name="T60" fmla="*/ 1632 w 1686"/>
              <a:gd name="T61" fmla="*/ 28 h 2434"/>
              <a:gd name="T62" fmla="*/ 1630 w 1686"/>
              <a:gd name="T63" fmla="*/ 25 h 2434"/>
              <a:gd name="T64" fmla="*/ 1625 w 1686"/>
              <a:gd name="T65" fmla="*/ 22 h 2434"/>
              <a:gd name="T66" fmla="*/ 1622 w 1686"/>
              <a:gd name="T67" fmla="*/ 23 h 2434"/>
              <a:gd name="T68" fmla="*/ 1621 w 1686"/>
              <a:gd name="T69" fmla="*/ 25 h 2434"/>
              <a:gd name="T70" fmla="*/ 1619 w 1686"/>
              <a:gd name="T71" fmla="*/ 26 h 2434"/>
              <a:gd name="T72" fmla="*/ 1622 w 1686"/>
              <a:gd name="T73" fmla="*/ 34 h 2434"/>
              <a:gd name="T74" fmla="*/ 1623 w 1686"/>
              <a:gd name="T75" fmla="*/ 34 h 2434"/>
              <a:gd name="T76" fmla="*/ 1622 w 1686"/>
              <a:gd name="T77" fmla="*/ 37 h 2434"/>
              <a:gd name="T78" fmla="*/ 1619 w 1686"/>
              <a:gd name="T79" fmla="*/ 41 h 2434"/>
              <a:gd name="T80" fmla="*/ 1615 w 1686"/>
              <a:gd name="T81" fmla="*/ 43 h 2434"/>
              <a:gd name="T82" fmla="*/ 1613 w 1686"/>
              <a:gd name="T83" fmla="*/ 45 h 2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86" h="2434">
                <a:moveTo>
                  <a:pt x="757" y="2376"/>
                </a:moveTo>
                <a:lnTo>
                  <a:pt x="760" y="2380"/>
                </a:lnTo>
                <a:lnTo>
                  <a:pt x="761" y="2384"/>
                </a:lnTo>
                <a:lnTo>
                  <a:pt x="761" y="2387"/>
                </a:lnTo>
                <a:lnTo>
                  <a:pt x="761" y="2391"/>
                </a:lnTo>
                <a:moveTo>
                  <a:pt x="22" y="2396"/>
                </a:moveTo>
                <a:lnTo>
                  <a:pt x="22" y="2398"/>
                </a:lnTo>
                <a:lnTo>
                  <a:pt x="20" y="2400"/>
                </a:lnTo>
                <a:lnTo>
                  <a:pt x="20" y="2406"/>
                </a:lnTo>
                <a:lnTo>
                  <a:pt x="18" y="2414"/>
                </a:lnTo>
                <a:lnTo>
                  <a:pt x="15" y="2419"/>
                </a:lnTo>
                <a:lnTo>
                  <a:pt x="12" y="2426"/>
                </a:lnTo>
                <a:lnTo>
                  <a:pt x="8" y="2428"/>
                </a:lnTo>
                <a:lnTo>
                  <a:pt x="4" y="2429"/>
                </a:lnTo>
                <a:lnTo>
                  <a:pt x="3" y="2429"/>
                </a:lnTo>
                <a:lnTo>
                  <a:pt x="3" y="2430"/>
                </a:lnTo>
                <a:lnTo>
                  <a:pt x="0" y="2432"/>
                </a:lnTo>
                <a:lnTo>
                  <a:pt x="3" y="2434"/>
                </a:lnTo>
                <a:moveTo>
                  <a:pt x="1686" y="0"/>
                </a:moveTo>
                <a:lnTo>
                  <a:pt x="1677" y="11"/>
                </a:lnTo>
                <a:lnTo>
                  <a:pt x="1674" y="14"/>
                </a:lnTo>
                <a:lnTo>
                  <a:pt x="1673" y="11"/>
                </a:lnTo>
                <a:lnTo>
                  <a:pt x="1667" y="14"/>
                </a:lnTo>
                <a:lnTo>
                  <a:pt x="1663" y="17"/>
                </a:lnTo>
                <a:lnTo>
                  <a:pt x="1664" y="22"/>
                </a:lnTo>
                <a:lnTo>
                  <a:pt x="1663" y="22"/>
                </a:lnTo>
                <a:lnTo>
                  <a:pt x="1659" y="23"/>
                </a:lnTo>
                <a:lnTo>
                  <a:pt x="1658" y="28"/>
                </a:lnTo>
                <a:lnTo>
                  <a:pt x="1648" y="29"/>
                </a:lnTo>
                <a:lnTo>
                  <a:pt x="1644" y="32"/>
                </a:lnTo>
                <a:lnTo>
                  <a:pt x="1632" y="28"/>
                </a:lnTo>
                <a:lnTo>
                  <a:pt x="1630" y="25"/>
                </a:lnTo>
                <a:lnTo>
                  <a:pt x="1625" y="22"/>
                </a:lnTo>
                <a:lnTo>
                  <a:pt x="1622" y="23"/>
                </a:lnTo>
                <a:lnTo>
                  <a:pt x="1621" y="25"/>
                </a:lnTo>
                <a:lnTo>
                  <a:pt x="1619" y="26"/>
                </a:lnTo>
                <a:lnTo>
                  <a:pt x="1622" y="34"/>
                </a:lnTo>
                <a:lnTo>
                  <a:pt x="1623" y="34"/>
                </a:lnTo>
                <a:lnTo>
                  <a:pt x="1622" y="37"/>
                </a:lnTo>
                <a:lnTo>
                  <a:pt x="1619" y="41"/>
                </a:lnTo>
                <a:lnTo>
                  <a:pt x="1615" y="43"/>
                </a:lnTo>
                <a:lnTo>
                  <a:pt x="1613" y="4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1" name="Freeform 1147"/>
          <p:cNvSpPr>
            <a:spLocks/>
          </p:cNvSpPr>
          <p:nvPr/>
        </p:nvSpPr>
        <p:spPr bwMode="auto">
          <a:xfrm>
            <a:off x="4462463" y="4905376"/>
            <a:ext cx="20638" cy="28575"/>
          </a:xfrm>
          <a:custGeom>
            <a:avLst/>
            <a:gdLst>
              <a:gd name="T0" fmla="*/ 2 w 13"/>
              <a:gd name="T1" fmla="*/ 0 h 18"/>
              <a:gd name="T2" fmla="*/ 0 w 13"/>
              <a:gd name="T3" fmla="*/ 7 h 18"/>
              <a:gd name="T4" fmla="*/ 10 w 13"/>
              <a:gd name="T5" fmla="*/ 18 h 18"/>
              <a:gd name="T6" fmla="*/ 13 w 13"/>
              <a:gd name="T7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" h="18">
                <a:moveTo>
                  <a:pt x="2" y="0"/>
                </a:moveTo>
                <a:lnTo>
                  <a:pt x="0" y="7"/>
                </a:lnTo>
                <a:lnTo>
                  <a:pt x="10" y="18"/>
                </a:lnTo>
                <a:lnTo>
                  <a:pt x="13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2" name="Freeform 1148"/>
          <p:cNvSpPr>
            <a:spLocks noEditPoints="1"/>
          </p:cNvSpPr>
          <p:nvPr/>
        </p:nvSpPr>
        <p:spPr bwMode="auto">
          <a:xfrm>
            <a:off x="4373563" y="4624388"/>
            <a:ext cx="52388" cy="949325"/>
          </a:xfrm>
          <a:custGeom>
            <a:avLst/>
            <a:gdLst>
              <a:gd name="T0" fmla="*/ 33 w 33"/>
              <a:gd name="T1" fmla="*/ 3 h 598"/>
              <a:gd name="T2" fmla="*/ 22 w 33"/>
              <a:gd name="T3" fmla="*/ 0 h 598"/>
              <a:gd name="T4" fmla="*/ 3 w 33"/>
              <a:gd name="T5" fmla="*/ 598 h 598"/>
              <a:gd name="T6" fmla="*/ 2 w 33"/>
              <a:gd name="T7" fmla="*/ 597 h 598"/>
              <a:gd name="T8" fmla="*/ 0 w 33"/>
              <a:gd name="T9" fmla="*/ 59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598">
                <a:moveTo>
                  <a:pt x="33" y="3"/>
                </a:moveTo>
                <a:lnTo>
                  <a:pt x="22" y="0"/>
                </a:lnTo>
                <a:moveTo>
                  <a:pt x="3" y="598"/>
                </a:moveTo>
                <a:lnTo>
                  <a:pt x="2" y="597"/>
                </a:lnTo>
                <a:lnTo>
                  <a:pt x="0" y="59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3" name="Freeform 1149"/>
          <p:cNvSpPr>
            <a:spLocks/>
          </p:cNvSpPr>
          <p:nvPr/>
        </p:nvSpPr>
        <p:spPr bwMode="auto">
          <a:xfrm>
            <a:off x="4352925" y="4549776"/>
            <a:ext cx="7938" cy="20638"/>
          </a:xfrm>
          <a:custGeom>
            <a:avLst/>
            <a:gdLst>
              <a:gd name="T0" fmla="*/ 5 w 5"/>
              <a:gd name="T1" fmla="*/ 13 h 13"/>
              <a:gd name="T2" fmla="*/ 4 w 5"/>
              <a:gd name="T3" fmla="*/ 9 h 13"/>
              <a:gd name="T4" fmla="*/ 0 w 5"/>
              <a:gd name="T5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13">
                <a:moveTo>
                  <a:pt x="5" y="13"/>
                </a:moveTo>
                <a:lnTo>
                  <a:pt x="4" y="9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4" name="Freeform 1150"/>
          <p:cNvSpPr>
            <a:spLocks/>
          </p:cNvSpPr>
          <p:nvPr/>
        </p:nvSpPr>
        <p:spPr bwMode="auto">
          <a:xfrm>
            <a:off x="4714875" y="5284788"/>
            <a:ext cx="30163" cy="23813"/>
          </a:xfrm>
          <a:custGeom>
            <a:avLst/>
            <a:gdLst>
              <a:gd name="T0" fmla="*/ 19 w 19"/>
              <a:gd name="T1" fmla="*/ 0 h 15"/>
              <a:gd name="T2" fmla="*/ 15 w 19"/>
              <a:gd name="T3" fmla="*/ 2 h 15"/>
              <a:gd name="T4" fmla="*/ 5 w 19"/>
              <a:gd name="T5" fmla="*/ 9 h 15"/>
              <a:gd name="T6" fmla="*/ 5 w 19"/>
              <a:gd name="T7" fmla="*/ 11 h 15"/>
              <a:gd name="T8" fmla="*/ 4 w 19"/>
              <a:gd name="T9" fmla="*/ 11 h 15"/>
              <a:gd name="T10" fmla="*/ 0 w 19"/>
              <a:gd name="T11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" h="15">
                <a:moveTo>
                  <a:pt x="19" y="0"/>
                </a:moveTo>
                <a:lnTo>
                  <a:pt x="15" y="2"/>
                </a:lnTo>
                <a:lnTo>
                  <a:pt x="5" y="9"/>
                </a:lnTo>
                <a:lnTo>
                  <a:pt x="5" y="11"/>
                </a:lnTo>
                <a:lnTo>
                  <a:pt x="4" y="11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5" name="Freeform 1151"/>
          <p:cNvSpPr>
            <a:spLocks noEditPoints="1"/>
          </p:cNvSpPr>
          <p:nvPr/>
        </p:nvSpPr>
        <p:spPr bwMode="auto">
          <a:xfrm>
            <a:off x="6392863" y="1644651"/>
            <a:ext cx="155575" cy="139700"/>
          </a:xfrm>
          <a:custGeom>
            <a:avLst/>
            <a:gdLst>
              <a:gd name="T0" fmla="*/ 54 w 98"/>
              <a:gd name="T1" fmla="*/ 0 h 88"/>
              <a:gd name="T2" fmla="*/ 54 w 98"/>
              <a:gd name="T3" fmla="*/ 6 h 88"/>
              <a:gd name="T4" fmla="*/ 56 w 98"/>
              <a:gd name="T5" fmla="*/ 11 h 88"/>
              <a:gd name="T6" fmla="*/ 65 w 98"/>
              <a:gd name="T7" fmla="*/ 18 h 88"/>
              <a:gd name="T8" fmla="*/ 65 w 98"/>
              <a:gd name="T9" fmla="*/ 20 h 88"/>
              <a:gd name="T10" fmla="*/ 67 w 98"/>
              <a:gd name="T11" fmla="*/ 21 h 88"/>
              <a:gd name="T12" fmla="*/ 67 w 98"/>
              <a:gd name="T13" fmla="*/ 22 h 88"/>
              <a:gd name="T14" fmla="*/ 67 w 98"/>
              <a:gd name="T15" fmla="*/ 24 h 88"/>
              <a:gd name="T16" fmla="*/ 67 w 98"/>
              <a:gd name="T17" fmla="*/ 28 h 88"/>
              <a:gd name="T18" fmla="*/ 67 w 98"/>
              <a:gd name="T19" fmla="*/ 29 h 88"/>
              <a:gd name="T20" fmla="*/ 67 w 98"/>
              <a:gd name="T21" fmla="*/ 35 h 88"/>
              <a:gd name="T22" fmla="*/ 68 w 98"/>
              <a:gd name="T23" fmla="*/ 36 h 88"/>
              <a:gd name="T24" fmla="*/ 70 w 98"/>
              <a:gd name="T25" fmla="*/ 36 h 88"/>
              <a:gd name="T26" fmla="*/ 76 w 98"/>
              <a:gd name="T27" fmla="*/ 32 h 88"/>
              <a:gd name="T28" fmla="*/ 78 w 98"/>
              <a:gd name="T29" fmla="*/ 32 h 88"/>
              <a:gd name="T30" fmla="*/ 80 w 98"/>
              <a:gd name="T31" fmla="*/ 35 h 88"/>
              <a:gd name="T32" fmla="*/ 89 w 98"/>
              <a:gd name="T33" fmla="*/ 40 h 88"/>
              <a:gd name="T34" fmla="*/ 98 w 98"/>
              <a:gd name="T35" fmla="*/ 39 h 88"/>
              <a:gd name="T36" fmla="*/ 98 w 98"/>
              <a:gd name="T37" fmla="*/ 39 h 88"/>
              <a:gd name="T38" fmla="*/ 93 w 98"/>
              <a:gd name="T39" fmla="*/ 44 h 88"/>
              <a:gd name="T40" fmla="*/ 93 w 98"/>
              <a:gd name="T41" fmla="*/ 47 h 88"/>
              <a:gd name="T42" fmla="*/ 86 w 98"/>
              <a:gd name="T43" fmla="*/ 54 h 88"/>
              <a:gd name="T44" fmla="*/ 74 w 98"/>
              <a:gd name="T45" fmla="*/ 47 h 88"/>
              <a:gd name="T46" fmla="*/ 67 w 98"/>
              <a:gd name="T47" fmla="*/ 47 h 88"/>
              <a:gd name="T48" fmla="*/ 54 w 98"/>
              <a:gd name="T49" fmla="*/ 51 h 88"/>
              <a:gd name="T50" fmla="*/ 53 w 98"/>
              <a:gd name="T51" fmla="*/ 51 h 88"/>
              <a:gd name="T52" fmla="*/ 52 w 98"/>
              <a:gd name="T53" fmla="*/ 59 h 88"/>
              <a:gd name="T54" fmla="*/ 52 w 98"/>
              <a:gd name="T55" fmla="*/ 60 h 88"/>
              <a:gd name="T56" fmla="*/ 33 w 98"/>
              <a:gd name="T57" fmla="*/ 78 h 88"/>
              <a:gd name="T58" fmla="*/ 20 w 98"/>
              <a:gd name="T59" fmla="*/ 81 h 88"/>
              <a:gd name="T60" fmla="*/ 0 w 98"/>
              <a:gd name="T61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88">
                <a:moveTo>
                  <a:pt x="54" y="0"/>
                </a:moveTo>
                <a:lnTo>
                  <a:pt x="54" y="6"/>
                </a:lnTo>
                <a:lnTo>
                  <a:pt x="56" y="11"/>
                </a:lnTo>
                <a:lnTo>
                  <a:pt x="65" y="18"/>
                </a:lnTo>
                <a:lnTo>
                  <a:pt x="65" y="20"/>
                </a:lnTo>
                <a:lnTo>
                  <a:pt x="67" y="21"/>
                </a:lnTo>
                <a:lnTo>
                  <a:pt x="67" y="22"/>
                </a:lnTo>
                <a:lnTo>
                  <a:pt x="67" y="24"/>
                </a:lnTo>
                <a:lnTo>
                  <a:pt x="67" y="28"/>
                </a:lnTo>
                <a:lnTo>
                  <a:pt x="67" y="29"/>
                </a:lnTo>
                <a:lnTo>
                  <a:pt x="67" y="35"/>
                </a:lnTo>
                <a:lnTo>
                  <a:pt x="68" y="36"/>
                </a:lnTo>
                <a:lnTo>
                  <a:pt x="70" y="36"/>
                </a:lnTo>
                <a:lnTo>
                  <a:pt x="76" y="32"/>
                </a:lnTo>
                <a:lnTo>
                  <a:pt x="78" y="32"/>
                </a:lnTo>
                <a:lnTo>
                  <a:pt x="80" y="35"/>
                </a:lnTo>
                <a:lnTo>
                  <a:pt x="89" y="40"/>
                </a:lnTo>
                <a:lnTo>
                  <a:pt x="98" y="39"/>
                </a:lnTo>
                <a:moveTo>
                  <a:pt x="98" y="39"/>
                </a:moveTo>
                <a:lnTo>
                  <a:pt x="93" y="44"/>
                </a:lnTo>
                <a:lnTo>
                  <a:pt x="93" y="47"/>
                </a:lnTo>
                <a:lnTo>
                  <a:pt x="86" y="54"/>
                </a:lnTo>
                <a:lnTo>
                  <a:pt x="74" y="47"/>
                </a:lnTo>
                <a:lnTo>
                  <a:pt x="67" y="47"/>
                </a:lnTo>
                <a:lnTo>
                  <a:pt x="54" y="51"/>
                </a:lnTo>
                <a:lnTo>
                  <a:pt x="53" y="51"/>
                </a:lnTo>
                <a:lnTo>
                  <a:pt x="52" y="59"/>
                </a:lnTo>
                <a:lnTo>
                  <a:pt x="52" y="60"/>
                </a:lnTo>
                <a:lnTo>
                  <a:pt x="33" y="78"/>
                </a:lnTo>
                <a:lnTo>
                  <a:pt x="20" y="81"/>
                </a:lnTo>
                <a:lnTo>
                  <a:pt x="0" y="8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6" name="Freeform 1152"/>
          <p:cNvSpPr>
            <a:spLocks/>
          </p:cNvSpPr>
          <p:nvPr/>
        </p:nvSpPr>
        <p:spPr bwMode="auto">
          <a:xfrm>
            <a:off x="5265738" y="5737226"/>
            <a:ext cx="71438" cy="25400"/>
          </a:xfrm>
          <a:custGeom>
            <a:avLst/>
            <a:gdLst>
              <a:gd name="T0" fmla="*/ 0 w 45"/>
              <a:gd name="T1" fmla="*/ 0 h 16"/>
              <a:gd name="T2" fmla="*/ 3 w 45"/>
              <a:gd name="T3" fmla="*/ 2 h 16"/>
              <a:gd name="T4" fmla="*/ 5 w 45"/>
              <a:gd name="T5" fmla="*/ 4 h 16"/>
              <a:gd name="T6" fmla="*/ 11 w 45"/>
              <a:gd name="T7" fmla="*/ 8 h 16"/>
              <a:gd name="T8" fmla="*/ 14 w 45"/>
              <a:gd name="T9" fmla="*/ 9 h 16"/>
              <a:gd name="T10" fmla="*/ 17 w 45"/>
              <a:gd name="T11" fmla="*/ 11 h 16"/>
              <a:gd name="T12" fmla="*/ 20 w 45"/>
              <a:gd name="T13" fmla="*/ 13 h 16"/>
              <a:gd name="T14" fmla="*/ 22 w 45"/>
              <a:gd name="T15" fmla="*/ 15 h 16"/>
              <a:gd name="T16" fmla="*/ 25 w 45"/>
              <a:gd name="T17" fmla="*/ 15 h 16"/>
              <a:gd name="T18" fmla="*/ 28 w 45"/>
              <a:gd name="T19" fmla="*/ 15 h 16"/>
              <a:gd name="T20" fmla="*/ 32 w 45"/>
              <a:gd name="T21" fmla="*/ 12 h 16"/>
              <a:gd name="T22" fmla="*/ 33 w 45"/>
              <a:gd name="T23" fmla="*/ 12 h 16"/>
              <a:gd name="T24" fmla="*/ 36 w 45"/>
              <a:gd name="T25" fmla="*/ 13 h 16"/>
              <a:gd name="T26" fmla="*/ 40 w 45"/>
              <a:gd name="T27" fmla="*/ 15 h 16"/>
              <a:gd name="T28" fmla="*/ 43 w 45"/>
              <a:gd name="T29" fmla="*/ 15 h 16"/>
              <a:gd name="T30" fmla="*/ 45 w 45"/>
              <a:gd name="T31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5" h="16">
                <a:moveTo>
                  <a:pt x="0" y="0"/>
                </a:moveTo>
                <a:lnTo>
                  <a:pt x="3" y="2"/>
                </a:lnTo>
                <a:lnTo>
                  <a:pt x="5" y="4"/>
                </a:lnTo>
                <a:lnTo>
                  <a:pt x="11" y="8"/>
                </a:lnTo>
                <a:lnTo>
                  <a:pt x="14" y="9"/>
                </a:lnTo>
                <a:lnTo>
                  <a:pt x="17" y="11"/>
                </a:lnTo>
                <a:lnTo>
                  <a:pt x="20" y="13"/>
                </a:lnTo>
                <a:lnTo>
                  <a:pt x="22" y="15"/>
                </a:lnTo>
                <a:lnTo>
                  <a:pt x="25" y="15"/>
                </a:lnTo>
                <a:lnTo>
                  <a:pt x="28" y="15"/>
                </a:lnTo>
                <a:lnTo>
                  <a:pt x="32" y="12"/>
                </a:lnTo>
                <a:lnTo>
                  <a:pt x="33" y="12"/>
                </a:lnTo>
                <a:lnTo>
                  <a:pt x="36" y="13"/>
                </a:lnTo>
                <a:lnTo>
                  <a:pt x="40" y="15"/>
                </a:lnTo>
                <a:lnTo>
                  <a:pt x="43" y="15"/>
                </a:lnTo>
                <a:lnTo>
                  <a:pt x="45" y="1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7" name="Freeform 1153"/>
          <p:cNvSpPr>
            <a:spLocks/>
          </p:cNvSpPr>
          <p:nvPr/>
        </p:nvSpPr>
        <p:spPr bwMode="auto">
          <a:xfrm>
            <a:off x="5341938" y="5273676"/>
            <a:ext cx="12700" cy="4763"/>
          </a:xfrm>
          <a:custGeom>
            <a:avLst/>
            <a:gdLst>
              <a:gd name="T0" fmla="*/ 0 w 8"/>
              <a:gd name="T1" fmla="*/ 0 h 3"/>
              <a:gd name="T2" fmla="*/ 4 w 8"/>
              <a:gd name="T3" fmla="*/ 3 h 3"/>
              <a:gd name="T4" fmla="*/ 8 w 8"/>
              <a:gd name="T5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" h="3">
                <a:moveTo>
                  <a:pt x="0" y="0"/>
                </a:moveTo>
                <a:lnTo>
                  <a:pt x="4" y="3"/>
                </a:lnTo>
                <a:lnTo>
                  <a:pt x="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8" name="Freeform 1154"/>
          <p:cNvSpPr>
            <a:spLocks/>
          </p:cNvSpPr>
          <p:nvPr/>
        </p:nvSpPr>
        <p:spPr bwMode="auto">
          <a:xfrm>
            <a:off x="4140200" y="6094413"/>
            <a:ext cx="23813" cy="23813"/>
          </a:xfrm>
          <a:custGeom>
            <a:avLst/>
            <a:gdLst>
              <a:gd name="T0" fmla="*/ 15 w 15"/>
              <a:gd name="T1" fmla="*/ 0 h 15"/>
              <a:gd name="T2" fmla="*/ 14 w 15"/>
              <a:gd name="T3" fmla="*/ 1 h 15"/>
              <a:gd name="T4" fmla="*/ 12 w 15"/>
              <a:gd name="T5" fmla="*/ 2 h 15"/>
              <a:gd name="T6" fmla="*/ 10 w 15"/>
              <a:gd name="T7" fmla="*/ 4 h 15"/>
              <a:gd name="T8" fmla="*/ 7 w 15"/>
              <a:gd name="T9" fmla="*/ 13 h 15"/>
              <a:gd name="T10" fmla="*/ 1 w 15"/>
              <a:gd name="T11" fmla="*/ 15 h 15"/>
              <a:gd name="T12" fmla="*/ 0 w 15"/>
              <a:gd name="T13" fmla="*/ 15 h 15"/>
              <a:gd name="T14" fmla="*/ 0 w 15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" h="15">
                <a:moveTo>
                  <a:pt x="15" y="0"/>
                </a:moveTo>
                <a:lnTo>
                  <a:pt x="14" y="1"/>
                </a:lnTo>
                <a:lnTo>
                  <a:pt x="12" y="2"/>
                </a:lnTo>
                <a:lnTo>
                  <a:pt x="10" y="4"/>
                </a:lnTo>
                <a:lnTo>
                  <a:pt x="7" y="13"/>
                </a:lnTo>
                <a:lnTo>
                  <a:pt x="1" y="15"/>
                </a:lnTo>
                <a:lnTo>
                  <a:pt x="0" y="15"/>
                </a:lnTo>
                <a:lnTo>
                  <a:pt x="0" y="1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9" name="Freeform 1155"/>
          <p:cNvSpPr>
            <a:spLocks noEditPoints="1"/>
          </p:cNvSpPr>
          <p:nvPr/>
        </p:nvSpPr>
        <p:spPr bwMode="auto">
          <a:xfrm>
            <a:off x="4133850" y="5494338"/>
            <a:ext cx="985838" cy="600075"/>
          </a:xfrm>
          <a:custGeom>
            <a:avLst/>
            <a:gdLst>
              <a:gd name="T0" fmla="*/ 9 w 621"/>
              <a:gd name="T1" fmla="*/ 90 h 378"/>
              <a:gd name="T2" fmla="*/ 4 w 621"/>
              <a:gd name="T3" fmla="*/ 93 h 378"/>
              <a:gd name="T4" fmla="*/ 0 w 621"/>
              <a:gd name="T5" fmla="*/ 106 h 378"/>
              <a:gd name="T6" fmla="*/ 619 w 621"/>
              <a:gd name="T7" fmla="*/ 0 h 378"/>
              <a:gd name="T8" fmla="*/ 621 w 621"/>
              <a:gd name="T9" fmla="*/ 4 h 378"/>
              <a:gd name="T10" fmla="*/ 621 w 621"/>
              <a:gd name="T11" fmla="*/ 7 h 378"/>
              <a:gd name="T12" fmla="*/ 19 w 621"/>
              <a:gd name="T13" fmla="*/ 378 h 378"/>
              <a:gd name="T14" fmla="*/ 27 w 621"/>
              <a:gd name="T15" fmla="*/ 37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1" h="378">
                <a:moveTo>
                  <a:pt x="9" y="90"/>
                </a:moveTo>
                <a:lnTo>
                  <a:pt x="4" y="93"/>
                </a:lnTo>
                <a:lnTo>
                  <a:pt x="0" y="106"/>
                </a:lnTo>
                <a:moveTo>
                  <a:pt x="619" y="0"/>
                </a:moveTo>
                <a:lnTo>
                  <a:pt x="621" y="4"/>
                </a:lnTo>
                <a:lnTo>
                  <a:pt x="621" y="7"/>
                </a:lnTo>
                <a:moveTo>
                  <a:pt x="19" y="378"/>
                </a:moveTo>
                <a:lnTo>
                  <a:pt x="27" y="37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0" name="Freeform 1156"/>
          <p:cNvSpPr>
            <a:spLocks/>
          </p:cNvSpPr>
          <p:nvPr/>
        </p:nvSpPr>
        <p:spPr bwMode="auto">
          <a:xfrm>
            <a:off x="5573713" y="3500438"/>
            <a:ext cx="84138" cy="195263"/>
          </a:xfrm>
          <a:custGeom>
            <a:avLst/>
            <a:gdLst>
              <a:gd name="T0" fmla="*/ 26 w 53"/>
              <a:gd name="T1" fmla="*/ 0 h 123"/>
              <a:gd name="T2" fmla="*/ 29 w 53"/>
              <a:gd name="T3" fmla="*/ 3 h 123"/>
              <a:gd name="T4" fmla="*/ 29 w 53"/>
              <a:gd name="T5" fmla="*/ 4 h 123"/>
              <a:gd name="T6" fmla="*/ 27 w 53"/>
              <a:gd name="T7" fmla="*/ 7 h 123"/>
              <a:gd name="T8" fmla="*/ 26 w 53"/>
              <a:gd name="T9" fmla="*/ 10 h 123"/>
              <a:gd name="T10" fmla="*/ 25 w 53"/>
              <a:gd name="T11" fmla="*/ 11 h 123"/>
              <a:gd name="T12" fmla="*/ 29 w 53"/>
              <a:gd name="T13" fmla="*/ 14 h 123"/>
              <a:gd name="T14" fmla="*/ 36 w 53"/>
              <a:gd name="T15" fmla="*/ 14 h 123"/>
              <a:gd name="T16" fmla="*/ 42 w 53"/>
              <a:gd name="T17" fmla="*/ 15 h 123"/>
              <a:gd name="T18" fmla="*/ 44 w 53"/>
              <a:gd name="T19" fmla="*/ 15 h 123"/>
              <a:gd name="T20" fmla="*/ 45 w 53"/>
              <a:gd name="T21" fmla="*/ 16 h 123"/>
              <a:gd name="T22" fmla="*/ 48 w 53"/>
              <a:gd name="T23" fmla="*/ 19 h 123"/>
              <a:gd name="T24" fmla="*/ 49 w 53"/>
              <a:gd name="T25" fmla="*/ 19 h 123"/>
              <a:gd name="T26" fmla="*/ 51 w 53"/>
              <a:gd name="T27" fmla="*/ 22 h 123"/>
              <a:gd name="T28" fmla="*/ 53 w 53"/>
              <a:gd name="T29" fmla="*/ 29 h 123"/>
              <a:gd name="T30" fmla="*/ 52 w 53"/>
              <a:gd name="T31" fmla="*/ 36 h 123"/>
              <a:gd name="T32" fmla="*/ 47 w 53"/>
              <a:gd name="T33" fmla="*/ 41 h 123"/>
              <a:gd name="T34" fmla="*/ 44 w 53"/>
              <a:gd name="T35" fmla="*/ 51 h 123"/>
              <a:gd name="T36" fmla="*/ 45 w 53"/>
              <a:gd name="T37" fmla="*/ 68 h 123"/>
              <a:gd name="T38" fmla="*/ 45 w 53"/>
              <a:gd name="T39" fmla="*/ 72 h 123"/>
              <a:gd name="T40" fmla="*/ 44 w 53"/>
              <a:gd name="T41" fmla="*/ 75 h 123"/>
              <a:gd name="T42" fmla="*/ 41 w 53"/>
              <a:gd name="T43" fmla="*/ 75 h 123"/>
              <a:gd name="T44" fmla="*/ 40 w 53"/>
              <a:gd name="T45" fmla="*/ 75 h 123"/>
              <a:gd name="T46" fmla="*/ 41 w 53"/>
              <a:gd name="T47" fmla="*/ 87 h 123"/>
              <a:gd name="T48" fmla="*/ 40 w 53"/>
              <a:gd name="T49" fmla="*/ 89 h 123"/>
              <a:gd name="T50" fmla="*/ 36 w 53"/>
              <a:gd name="T51" fmla="*/ 93 h 123"/>
              <a:gd name="T52" fmla="*/ 32 w 53"/>
              <a:gd name="T53" fmla="*/ 101 h 123"/>
              <a:gd name="T54" fmla="*/ 32 w 53"/>
              <a:gd name="T55" fmla="*/ 105 h 123"/>
              <a:gd name="T56" fmla="*/ 29 w 53"/>
              <a:gd name="T57" fmla="*/ 106 h 123"/>
              <a:gd name="T58" fmla="*/ 22 w 53"/>
              <a:gd name="T59" fmla="*/ 115 h 123"/>
              <a:gd name="T60" fmla="*/ 17 w 53"/>
              <a:gd name="T61" fmla="*/ 119 h 123"/>
              <a:gd name="T62" fmla="*/ 12 w 53"/>
              <a:gd name="T63" fmla="*/ 119 h 123"/>
              <a:gd name="T64" fmla="*/ 7 w 53"/>
              <a:gd name="T65" fmla="*/ 120 h 123"/>
              <a:gd name="T66" fmla="*/ 0 w 53"/>
              <a:gd name="T67" fmla="*/ 123 h 123"/>
              <a:gd name="T68" fmla="*/ 0 w 53"/>
              <a:gd name="T69" fmla="*/ 12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3" h="123">
                <a:moveTo>
                  <a:pt x="26" y="0"/>
                </a:moveTo>
                <a:lnTo>
                  <a:pt x="29" y="3"/>
                </a:lnTo>
                <a:lnTo>
                  <a:pt x="29" y="4"/>
                </a:lnTo>
                <a:lnTo>
                  <a:pt x="27" y="7"/>
                </a:lnTo>
                <a:lnTo>
                  <a:pt x="26" y="10"/>
                </a:lnTo>
                <a:lnTo>
                  <a:pt x="25" y="11"/>
                </a:lnTo>
                <a:lnTo>
                  <a:pt x="29" y="14"/>
                </a:lnTo>
                <a:lnTo>
                  <a:pt x="36" y="14"/>
                </a:lnTo>
                <a:lnTo>
                  <a:pt x="42" y="15"/>
                </a:lnTo>
                <a:lnTo>
                  <a:pt x="44" y="15"/>
                </a:lnTo>
                <a:lnTo>
                  <a:pt x="45" y="16"/>
                </a:lnTo>
                <a:lnTo>
                  <a:pt x="48" y="19"/>
                </a:lnTo>
                <a:lnTo>
                  <a:pt x="49" y="19"/>
                </a:lnTo>
                <a:lnTo>
                  <a:pt x="51" y="22"/>
                </a:lnTo>
                <a:lnTo>
                  <a:pt x="53" y="29"/>
                </a:lnTo>
                <a:lnTo>
                  <a:pt x="52" y="36"/>
                </a:lnTo>
                <a:lnTo>
                  <a:pt x="47" y="41"/>
                </a:lnTo>
                <a:lnTo>
                  <a:pt x="44" y="51"/>
                </a:lnTo>
                <a:lnTo>
                  <a:pt x="45" y="68"/>
                </a:lnTo>
                <a:lnTo>
                  <a:pt x="45" y="72"/>
                </a:lnTo>
                <a:lnTo>
                  <a:pt x="44" y="75"/>
                </a:lnTo>
                <a:lnTo>
                  <a:pt x="41" y="75"/>
                </a:lnTo>
                <a:lnTo>
                  <a:pt x="40" y="75"/>
                </a:lnTo>
                <a:lnTo>
                  <a:pt x="41" y="87"/>
                </a:lnTo>
                <a:lnTo>
                  <a:pt x="40" y="89"/>
                </a:lnTo>
                <a:lnTo>
                  <a:pt x="36" y="93"/>
                </a:lnTo>
                <a:lnTo>
                  <a:pt x="32" y="101"/>
                </a:lnTo>
                <a:lnTo>
                  <a:pt x="32" y="105"/>
                </a:lnTo>
                <a:lnTo>
                  <a:pt x="29" y="106"/>
                </a:lnTo>
                <a:lnTo>
                  <a:pt x="22" y="115"/>
                </a:lnTo>
                <a:lnTo>
                  <a:pt x="17" y="119"/>
                </a:lnTo>
                <a:lnTo>
                  <a:pt x="12" y="119"/>
                </a:lnTo>
                <a:lnTo>
                  <a:pt x="7" y="120"/>
                </a:lnTo>
                <a:lnTo>
                  <a:pt x="0" y="123"/>
                </a:lnTo>
                <a:lnTo>
                  <a:pt x="0" y="1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1" name="Freeform 1157"/>
          <p:cNvSpPr>
            <a:spLocks/>
          </p:cNvSpPr>
          <p:nvPr/>
        </p:nvSpPr>
        <p:spPr bwMode="auto">
          <a:xfrm>
            <a:off x="5119688" y="5483226"/>
            <a:ext cx="7938" cy="11113"/>
          </a:xfrm>
          <a:custGeom>
            <a:avLst/>
            <a:gdLst>
              <a:gd name="T0" fmla="*/ 5 w 5"/>
              <a:gd name="T1" fmla="*/ 0 h 7"/>
              <a:gd name="T2" fmla="*/ 2 w 5"/>
              <a:gd name="T3" fmla="*/ 2 h 7"/>
              <a:gd name="T4" fmla="*/ 0 w 5"/>
              <a:gd name="T5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" h="7">
                <a:moveTo>
                  <a:pt x="5" y="0"/>
                </a:moveTo>
                <a:lnTo>
                  <a:pt x="2" y="2"/>
                </a:lnTo>
                <a:lnTo>
                  <a:pt x="0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2" name="Freeform 1158"/>
          <p:cNvSpPr>
            <a:spLocks/>
          </p:cNvSpPr>
          <p:nvPr/>
        </p:nvSpPr>
        <p:spPr bwMode="auto">
          <a:xfrm>
            <a:off x="5187950" y="5808663"/>
            <a:ext cx="14288" cy="3175"/>
          </a:xfrm>
          <a:custGeom>
            <a:avLst/>
            <a:gdLst>
              <a:gd name="T0" fmla="*/ 9 w 9"/>
              <a:gd name="T1" fmla="*/ 0 h 2"/>
              <a:gd name="T2" fmla="*/ 4 w 9"/>
              <a:gd name="T3" fmla="*/ 1 h 2"/>
              <a:gd name="T4" fmla="*/ 2 w 9"/>
              <a:gd name="T5" fmla="*/ 2 h 2"/>
              <a:gd name="T6" fmla="*/ 0 w 9"/>
              <a:gd name="T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4" y="1"/>
                </a:lnTo>
                <a:lnTo>
                  <a:pt x="2" y="2"/>
                </a:lnTo>
                <a:lnTo>
                  <a:pt x="0" y="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3" name="Freeform 1159"/>
          <p:cNvSpPr>
            <a:spLocks/>
          </p:cNvSpPr>
          <p:nvPr/>
        </p:nvSpPr>
        <p:spPr bwMode="auto">
          <a:xfrm>
            <a:off x="4575175" y="4457701"/>
            <a:ext cx="134938" cy="173038"/>
          </a:xfrm>
          <a:custGeom>
            <a:avLst/>
            <a:gdLst>
              <a:gd name="T0" fmla="*/ 85 w 85"/>
              <a:gd name="T1" fmla="*/ 0 h 109"/>
              <a:gd name="T2" fmla="*/ 85 w 85"/>
              <a:gd name="T3" fmla="*/ 1 h 109"/>
              <a:gd name="T4" fmla="*/ 85 w 85"/>
              <a:gd name="T5" fmla="*/ 3 h 109"/>
              <a:gd name="T6" fmla="*/ 81 w 85"/>
              <a:gd name="T7" fmla="*/ 4 h 109"/>
              <a:gd name="T8" fmla="*/ 78 w 85"/>
              <a:gd name="T9" fmla="*/ 7 h 109"/>
              <a:gd name="T10" fmla="*/ 75 w 85"/>
              <a:gd name="T11" fmla="*/ 13 h 109"/>
              <a:gd name="T12" fmla="*/ 75 w 85"/>
              <a:gd name="T13" fmla="*/ 16 h 109"/>
              <a:gd name="T14" fmla="*/ 74 w 85"/>
              <a:gd name="T15" fmla="*/ 19 h 109"/>
              <a:gd name="T16" fmla="*/ 73 w 85"/>
              <a:gd name="T17" fmla="*/ 22 h 109"/>
              <a:gd name="T18" fmla="*/ 73 w 85"/>
              <a:gd name="T19" fmla="*/ 26 h 109"/>
              <a:gd name="T20" fmla="*/ 71 w 85"/>
              <a:gd name="T21" fmla="*/ 27 h 109"/>
              <a:gd name="T22" fmla="*/ 63 w 85"/>
              <a:gd name="T23" fmla="*/ 37 h 109"/>
              <a:gd name="T24" fmla="*/ 60 w 85"/>
              <a:gd name="T25" fmla="*/ 39 h 109"/>
              <a:gd name="T26" fmla="*/ 58 w 85"/>
              <a:gd name="T27" fmla="*/ 43 h 109"/>
              <a:gd name="T28" fmla="*/ 56 w 85"/>
              <a:gd name="T29" fmla="*/ 49 h 109"/>
              <a:gd name="T30" fmla="*/ 51 w 85"/>
              <a:gd name="T31" fmla="*/ 52 h 109"/>
              <a:gd name="T32" fmla="*/ 47 w 85"/>
              <a:gd name="T33" fmla="*/ 50 h 109"/>
              <a:gd name="T34" fmla="*/ 43 w 85"/>
              <a:gd name="T35" fmla="*/ 49 h 109"/>
              <a:gd name="T36" fmla="*/ 38 w 85"/>
              <a:gd name="T37" fmla="*/ 45 h 109"/>
              <a:gd name="T38" fmla="*/ 34 w 85"/>
              <a:gd name="T39" fmla="*/ 49 h 109"/>
              <a:gd name="T40" fmla="*/ 29 w 85"/>
              <a:gd name="T41" fmla="*/ 49 h 109"/>
              <a:gd name="T42" fmla="*/ 21 w 85"/>
              <a:gd name="T43" fmla="*/ 53 h 109"/>
              <a:gd name="T44" fmla="*/ 15 w 85"/>
              <a:gd name="T45" fmla="*/ 56 h 109"/>
              <a:gd name="T46" fmla="*/ 11 w 85"/>
              <a:gd name="T47" fmla="*/ 57 h 109"/>
              <a:gd name="T48" fmla="*/ 8 w 85"/>
              <a:gd name="T49" fmla="*/ 64 h 109"/>
              <a:gd name="T50" fmla="*/ 4 w 85"/>
              <a:gd name="T51" fmla="*/ 69 h 109"/>
              <a:gd name="T52" fmla="*/ 3 w 85"/>
              <a:gd name="T53" fmla="*/ 72 h 109"/>
              <a:gd name="T54" fmla="*/ 0 w 85"/>
              <a:gd name="T55" fmla="*/ 79 h 109"/>
              <a:gd name="T56" fmla="*/ 3 w 85"/>
              <a:gd name="T57" fmla="*/ 83 h 109"/>
              <a:gd name="T58" fmla="*/ 4 w 85"/>
              <a:gd name="T59" fmla="*/ 93 h 109"/>
              <a:gd name="T60" fmla="*/ 4 w 85"/>
              <a:gd name="T61" fmla="*/ 97 h 109"/>
              <a:gd name="T62" fmla="*/ 4 w 85"/>
              <a:gd name="T63" fmla="*/ 98 h 109"/>
              <a:gd name="T64" fmla="*/ 11 w 85"/>
              <a:gd name="T65" fmla="*/ 106 h 109"/>
              <a:gd name="T66" fmla="*/ 6 w 85"/>
              <a:gd name="T6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5" h="109">
                <a:moveTo>
                  <a:pt x="85" y="0"/>
                </a:moveTo>
                <a:lnTo>
                  <a:pt x="85" y="1"/>
                </a:lnTo>
                <a:lnTo>
                  <a:pt x="85" y="3"/>
                </a:lnTo>
                <a:lnTo>
                  <a:pt x="81" y="4"/>
                </a:lnTo>
                <a:lnTo>
                  <a:pt x="78" y="7"/>
                </a:lnTo>
                <a:lnTo>
                  <a:pt x="75" y="13"/>
                </a:lnTo>
                <a:lnTo>
                  <a:pt x="75" y="16"/>
                </a:lnTo>
                <a:lnTo>
                  <a:pt x="74" y="19"/>
                </a:lnTo>
                <a:lnTo>
                  <a:pt x="73" y="22"/>
                </a:lnTo>
                <a:lnTo>
                  <a:pt x="73" y="26"/>
                </a:lnTo>
                <a:lnTo>
                  <a:pt x="71" y="27"/>
                </a:lnTo>
                <a:lnTo>
                  <a:pt x="63" y="37"/>
                </a:lnTo>
                <a:lnTo>
                  <a:pt x="60" y="39"/>
                </a:lnTo>
                <a:lnTo>
                  <a:pt x="58" y="43"/>
                </a:lnTo>
                <a:lnTo>
                  <a:pt x="56" y="49"/>
                </a:lnTo>
                <a:lnTo>
                  <a:pt x="51" y="52"/>
                </a:lnTo>
                <a:lnTo>
                  <a:pt x="47" y="50"/>
                </a:lnTo>
                <a:lnTo>
                  <a:pt x="43" y="49"/>
                </a:lnTo>
                <a:lnTo>
                  <a:pt x="38" y="45"/>
                </a:lnTo>
                <a:lnTo>
                  <a:pt x="34" y="49"/>
                </a:lnTo>
                <a:lnTo>
                  <a:pt x="29" y="49"/>
                </a:lnTo>
                <a:lnTo>
                  <a:pt x="21" y="53"/>
                </a:lnTo>
                <a:lnTo>
                  <a:pt x="15" y="56"/>
                </a:lnTo>
                <a:lnTo>
                  <a:pt x="11" y="57"/>
                </a:lnTo>
                <a:lnTo>
                  <a:pt x="8" y="64"/>
                </a:lnTo>
                <a:lnTo>
                  <a:pt x="4" y="69"/>
                </a:lnTo>
                <a:lnTo>
                  <a:pt x="3" y="72"/>
                </a:lnTo>
                <a:lnTo>
                  <a:pt x="0" y="79"/>
                </a:lnTo>
                <a:lnTo>
                  <a:pt x="3" y="83"/>
                </a:lnTo>
                <a:lnTo>
                  <a:pt x="4" y="93"/>
                </a:lnTo>
                <a:lnTo>
                  <a:pt x="4" y="97"/>
                </a:lnTo>
                <a:lnTo>
                  <a:pt x="4" y="98"/>
                </a:lnTo>
                <a:lnTo>
                  <a:pt x="11" y="106"/>
                </a:lnTo>
                <a:lnTo>
                  <a:pt x="6" y="10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4" name="Freeform 1160"/>
          <p:cNvSpPr>
            <a:spLocks noEditPoints="1"/>
          </p:cNvSpPr>
          <p:nvPr/>
        </p:nvSpPr>
        <p:spPr bwMode="auto">
          <a:xfrm>
            <a:off x="6029325" y="1939926"/>
            <a:ext cx="203200" cy="601663"/>
          </a:xfrm>
          <a:custGeom>
            <a:avLst/>
            <a:gdLst>
              <a:gd name="T0" fmla="*/ 0 w 128"/>
              <a:gd name="T1" fmla="*/ 379 h 379"/>
              <a:gd name="T2" fmla="*/ 4 w 128"/>
              <a:gd name="T3" fmla="*/ 379 h 379"/>
              <a:gd name="T4" fmla="*/ 9 w 128"/>
              <a:gd name="T5" fmla="*/ 378 h 379"/>
              <a:gd name="T6" fmla="*/ 19 w 128"/>
              <a:gd name="T7" fmla="*/ 375 h 379"/>
              <a:gd name="T8" fmla="*/ 26 w 128"/>
              <a:gd name="T9" fmla="*/ 371 h 379"/>
              <a:gd name="T10" fmla="*/ 31 w 128"/>
              <a:gd name="T11" fmla="*/ 369 h 379"/>
              <a:gd name="T12" fmla="*/ 32 w 128"/>
              <a:gd name="T13" fmla="*/ 371 h 379"/>
              <a:gd name="T14" fmla="*/ 34 w 128"/>
              <a:gd name="T15" fmla="*/ 374 h 379"/>
              <a:gd name="T16" fmla="*/ 105 w 128"/>
              <a:gd name="T17" fmla="*/ 0 h 379"/>
              <a:gd name="T18" fmla="*/ 107 w 128"/>
              <a:gd name="T19" fmla="*/ 8 h 379"/>
              <a:gd name="T20" fmla="*/ 112 w 128"/>
              <a:gd name="T21" fmla="*/ 12 h 379"/>
              <a:gd name="T22" fmla="*/ 113 w 128"/>
              <a:gd name="T23" fmla="*/ 14 h 379"/>
              <a:gd name="T24" fmla="*/ 120 w 128"/>
              <a:gd name="T25" fmla="*/ 18 h 379"/>
              <a:gd name="T26" fmla="*/ 120 w 128"/>
              <a:gd name="T27" fmla="*/ 22 h 379"/>
              <a:gd name="T28" fmla="*/ 121 w 128"/>
              <a:gd name="T29" fmla="*/ 22 h 379"/>
              <a:gd name="T30" fmla="*/ 125 w 128"/>
              <a:gd name="T31" fmla="*/ 23 h 379"/>
              <a:gd name="T32" fmla="*/ 128 w 128"/>
              <a:gd name="T33" fmla="*/ 23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8" h="379">
                <a:moveTo>
                  <a:pt x="0" y="379"/>
                </a:moveTo>
                <a:lnTo>
                  <a:pt x="4" y="379"/>
                </a:lnTo>
                <a:lnTo>
                  <a:pt x="9" y="378"/>
                </a:lnTo>
                <a:lnTo>
                  <a:pt x="19" y="375"/>
                </a:lnTo>
                <a:lnTo>
                  <a:pt x="26" y="371"/>
                </a:lnTo>
                <a:lnTo>
                  <a:pt x="31" y="369"/>
                </a:lnTo>
                <a:lnTo>
                  <a:pt x="32" y="371"/>
                </a:lnTo>
                <a:lnTo>
                  <a:pt x="34" y="374"/>
                </a:lnTo>
                <a:moveTo>
                  <a:pt x="105" y="0"/>
                </a:moveTo>
                <a:lnTo>
                  <a:pt x="107" y="8"/>
                </a:lnTo>
                <a:lnTo>
                  <a:pt x="112" y="12"/>
                </a:lnTo>
                <a:lnTo>
                  <a:pt x="113" y="14"/>
                </a:lnTo>
                <a:lnTo>
                  <a:pt x="120" y="18"/>
                </a:lnTo>
                <a:lnTo>
                  <a:pt x="120" y="22"/>
                </a:lnTo>
                <a:lnTo>
                  <a:pt x="121" y="22"/>
                </a:lnTo>
                <a:lnTo>
                  <a:pt x="125" y="23"/>
                </a:lnTo>
                <a:lnTo>
                  <a:pt x="128" y="23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5" name="Freeform 1161"/>
          <p:cNvSpPr>
            <a:spLocks/>
          </p:cNvSpPr>
          <p:nvPr/>
        </p:nvSpPr>
        <p:spPr bwMode="auto">
          <a:xfrm>
            <a:off x="4438650" y="4454526"/>
            <a:ext cx="4763" cy="11113"/>
          </a:xfrm>
          <a:custGeom>
            <a:avLst/>
            <a:gdLst>
              <a:gd name="T0" fmla="*/ 0 w 3"/>
              <a:gd name="T1" fmla="*/ 0 h 7"/>
              <a:gd name="T2" fmla="*/ 2 w 3"/>
              <a:gd name="T3" fmla="*/ 0 h 7"/>
              <a:gd name="T4" fmla="*/ 2 w 3"/>
              <a:gd name="T5" fmla="*/ 3 h 7"/>
              <a:gd name="T6" fmla="*/ 2 w 3"/>
              <a:gd name="T7" fmla="*/ 5 h 7"/>
              <a:gd name="T8" fmla="*/ 3 w 3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7">
                <a:moveTo>
                  <a:pt x="0" y="0"/>
                </a:moveTo>
                <a:lnTo>
                  <a:pt x="2" y="0"/>
                </a:lnTo>
                <a:lnTo>
                  <a:pt x="2" y="3"/>
                </a:lnTo>
                <a:lnTo>
                  <a:pt x="2" y="5"/>
                </a:lnTo>
                <a:lnTo>
                  <a:pt x="3" y="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6" name="Freeform 1162"/>
          <p:cNvSpPr>
            <a:spLocks/>
          </p:cNvSpPr>
          <p:nvPr/>
        </p:nvSpPr>
        <p:spPr bwMode="auto">
          <a:xfrm>
            <a:off x="5126038" y="5829301"/>
            <a:ext cx="19050" cy="3175"/>
          </a:xfrm>
          <a:custGeom>
            <a:avLst/>
            <a:gdLst>
              <a:gd name="T0" fmla="*/ 12 w 12"/>
              <a:gd name="T1" fmla="*/ 2 h 2"/>
              <a:gd name="T2" fmla="*/ 9 w 12"/>
              <a:gd name="T3" fmla="*/ 2 h 2"/>
              <a:gd name="T4" fmla="*/ 7 w 12"/>
              <a:gd name="T5" fmla="*/ 2 h 2"/>
              <a:gd name="T6" fmla="*/ 5 w 12"/>
              <a:gd name="T7" fmla="*/ 2 h 2"/>
              <a:gd name="T8" fmla="*/ 4 w 12"/>
              <a:gd name="T9" fmla="*/ 2 h 2"/>
              <a:gd name="T10" fmla="*/ 1 w 12"/>
              <a:gd name="T11" fmla="*/ 2 h 2"/>
              <a:gd name="T12" fmla="*/ 0 w 12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">
                <a:moveTo>
                  <a:pt x="12" y="2"/>
                </a:moveTo>
                <a:lnTo>
                  <a:pt x="9" y="2"/>
                </a:lnTo>
                <a:lnTo>
                  <a:pt x="7" y="2"/>
                </a:lnTo>
                <a:lnTo>
                  <a:pt x="5" y="2"/>
                </a:lnTo>
                <a:lnTo>
                  <a:pt x="4" y="2"/>
                </a:lnTo>
                <a:lnTo>
                  <a:pt x="1" y="2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7" name="Freeform 1163"/>
          <p:cNvSpPr>
            <a:spLocks/>
          </p:cNvSpPr>
          <p:nvPr/>
        </p:nvSpPr>
        <p:spPr bwMode="auto">
          <a:xfrm>
            <a:off x="5981700" y="2738438"/>
            <a:ext cx="220663" cy="207963"/>
          </a:xfrm>
          <a:custGeom>
            <a:avLst/>
            <a:gdLst>
              <a:gd name="T0" fmla="*/ 132 w 139"/>
              <a:gd name="T1" fmla="*/ 0 h 131"/>
              <a:gd name="T2" fmla="*/ 135 w 139"/>
              <a:gd name="T3" fmla="*/ 6 h 131"/>
              <a:gd name="T4" fmla="*/ 137 w 139"/>
              <a:gd name="T5" fmla="*/ 10 h 131"/>
              <a:gd name="T6" fmla="*/ 139 w 139"/>
              <a:gd name="T7" fmla="*/ 15 h 131"/>
              <a:gd name="T8" fmla="*/ 139 w 139"/>
              <a:gd name="T9" fmla="*/ 16 h 131"/>
              <a:gd name="T10" fmla="*/ 137 w 139"/>
              <a:gd name="T11" fmla="*/ 25 h 131"/>
              <a:gd name="T12" fmla="*/ 133 w 139"/>
              <a:gd name="T13" fmla="*/ 36 h 131"/>
              <a:gd name="T14" fmla="*/ 127 w 139"/>
              <a:gd name="T15" fmla="*/ 56 h 131"/>
              <a:gd name="T16" fmla="*/ 124 w 139"/>
              <a:gd name="T17" fmla="*/ 63 h 131"/>
              <a:gd name="T18" fmla="*/ 124 w 139"/>
              <a:gd name="T19" fmla="*/ 64 h 131"/>
              <a:gd name="T20" fmla="*/ 121 w 139"/>
              <a:gd name="T21" fmla="*/ 76 h 131"/>
              <a:gd name="T22" fmla="*/ 118 w 139"/>
              <a:gd name="T23" fmla="*/ 82 h 131"/>
              <a:gd name="T24" fmla="*/ 117 w 139"/>
              <a:gd name="T25" fmla="*/ 83 h 131"/>
              <a:gd name="T26" fmla="*/ 113 w 139"/>
              <a:gd name="T27" fmla="*/ 94 h 131"/>
              <a:gd name="T28" fmla="*/ 109 w 139"/>
              <a:gd name="T29" fmla="*/ 97 h 131"/>
              <a:gd name="T30" fmla="*/ 105 w 139"/>
              <a:gd name="T31" fmla="*/ 98 h 131"/>
              <a:gd name="T32" fmla="*/ 99 w 139"/>
              <a:gd name="T33" fmla="*/ 96 h 131"/>
              <a:gd name="T34" fmla="*/ 90 w 139"/>
              <a:gd name="T35" fmla="*/ 89 h 131"/>
              <a:gd name="T36" fmla="*/ 88 w 139"/>
              <a:gd name="T37" fmla="*/ 86 h 131"/>
              <a:gd name="T38" fmla="*/ 86 w 139"/>
              <a:gd name="T39" fmla="*/ 83 h 131"/>
              <a:gd name="T40" fmla="*/ 84 w 139"/>
              <a:gd name="T41" fmla="*/ 81 h 131"/>
              <a:gd name="T42" fmla="*/ 80 w 139"/>
              <a:gd name="T43" fmla="*/ 79 h 131"/>
              <a:gd name="T44" fmla="*/ 73 w 139"/>
              <a:gd name="T45" fmla="*/ 82 h 131"/>
              <a:gd name="T46" fmla="*/ 68 w 139"/>
              <a:gd name="T47" fmla="*/ 91 h 131"/>
              <a:gd name="T48" fmla="*/ 65 w 139"/>
              <a:gd name="T49" fmla="*/ 98 h 131"/>
              <a:gd name="T50" fmla="*/ 61 w 139"/>
              <a:gd name="T51" fmla="*/ 102 h 131"/>
              <a:gd name="T52" fmla="*/ 46 w 139"/>
              <a:gd name="T53" fmla="*/ 113 h 131"/>
              <a:gd name="T54" fmla="*/ 45 w 139"/>
              <a:gd name="T55" fmla="*/ 112 h 131"/>
              <a:gd name="T56" fmla="*/ 38 w 139"/>
              <a:gd name="T57" fmla="*/ 108 h 131"/>
              <a:gd name="T58" fmla="*/ 35 w 139"/>
              <a:gd name="T59" fmla="*/ 108 h 131"/>
              <a:gd name="T60" fmla="*/ 30 w 139"/>
              <a:gd name="T61" fmla="*/ 105 h 131"/>
              <a:gd name="T62" fmla="*/ 26 w 139"/>
              <a:gd name="T63" fmla="*/ 108 h 131"/>
              <a:gd name="T64" fmla="*/ 22 w 139"/>
              <a:gd name="T65" fmla="*/ 111 h 131"/>
              <a:gd name="T66" fmla="*/ 19 w 139"/>
              <a:gd name="T67" fmla="*/ 115 h 131"/>
              <a:gd name="T68" fmla="*/ 15 w 139"/>
              <a:gd name="T69" fmla="*/ 119 h 131"/>
              <a:gd name="T70" fmla="*/ 15 w 139"/>
              <a:gd name="T71" fmla="*/ 120 h 131"/>
              <a:gd name="T72" fmla="*/ 13 w 139"/>
              <a:gd name="T73" fmla="*/ 126 h 131"/>
              <a:gd name="T74" fmla="*/ 2 w 139"/>
              <a:gd name="T75" fmla="*/ 127 h 131"/>
              <a:gd name="T76" fmla="*/ 0 w 139"/>
              <a:gd name="T77" fmla="*/ 128 h 131"/>
              <a:gd name="T78" fmla="*/ 0 w 139"/>
              <a:gd name="T79" fmla="*/ 130 h 131"/>
              <a:gd name="T80" fmla="*/ 1 w 139"/>
              <a:gd name="T81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9" h="131">
                <a:moveTo>
                  <a:pt x="132" y="0"/>
                </a:moveTo>
                <a:lnTo>
                  <a:pt x="135" y="6"/>
                </a:lnTo>
                <a:lnTo>
                  <a:pt x="137" y="10"/>
                </a:lnTo>
                <a:lnTo>
                  <a:pt x="139" y="15"/>
                </a:lnTo>
                <a:lnTo>
                  <a:pt x="139" y="16"/>
                </a:lnTo>
                <a:lnTo>
                  <a:pt x="137" y="25"/>
                </a:lnTo>
                <a:lnTo>
                  <a:pt x="133" y="36"/>
                </a:lnTo>
                <a:lnTo>
                  <a:pt x="127" y="56"/>
                </a:lnTo>
                <a:lnTo>
                  <a:pt x="124" y="63"/>
                </a:lnTo>
                <a:lnTo>
                  <a:pt x="124" y="64"/>
                </a:lnTo>
                <a:lnTo>
                  <a:pt x="121" y="76"/>
                </a:lnTo>
                <a:lnTo>
                  <a:pt x="118" y="82"/>
                </a:lnTo>
                <a:lnTo>
                  <a:pt x="117" y="83"/>
                </a:lnTo>
                <a:lnTo>
                  <a:pt x="113" y="94"/>
                </a:lnTo>
                <a:lnTo>
                  <a:pt x="109" y="97"/>
                </a:lnTo>
                <a:lnTo>
                  <a:pt x="105" y="98"/>
                </a:lnTo>
                <a:lnTo>
                  <a:pt x="99" y="96"/>
                </a:lnTo>
                <a:lnTo>
                  <a:pt x="90" y="89"/>
                </a:lnTo>
                <a:lnTo>
                  <a:pt x="88" y="86"/>
                </a:lnTo>
                <a:lnTo>
                  <a:pt x="86" y="83"/>
                </a:lnTo>
                <a:lnTo>
                  <a:pt x="84" y="81"/>
                </a:lnTo>
                <a:lnTo>
                  <a:pt x="80" y="79"/>
                </a:lnTo>
                <a:lnTo>
                  <a:pt x="73" y="82"/>
                </a:lnTo>
                <a:lnTo>
                  <a:pt x="68" y="91"/>
                </a:lnTo>
                <a:lnTo>
                  <a:pt x="65" y="98"/>
                </a:lnTo>
                <a:lnTo>
                  <a:pt x="61" y="102"/>
                </a:lnTo>
                <a:lnTo>
                  <a:pt x="46" y="113"/>
                </a:lnTo>
                <a:lnTo>
                  <a:pt x="45" y="112"/>
                </a:lnTo>
                <a:lnTo>
                  <a:pt x="38" y="108"/>
                </a:lnTo>
                <a:lnTo>
                  <a:pt x="35" y="108"/>
                </a:lnTo>
                <a:lnTo>
                  <a:pt x="30" y="105"/>
                </a:lnTo>
                <a:lnTo>
                  <a:pt x="26" y="108"/>
                </a:lnTo>
                <a:lnTo>
                  <a:pt x="22" y="111"/>
                </a:lnTo>
                <a:lnTo>
                  <a:pt x="19" y="115"/>
                </a:lnTo>
                <a:lnTo>
                  <a:pt x="15" y="119"/>
                </a:lnTo>
                <a:lnTo>
                  <a:pt x="15" y="120"/>
                </a:lnTo>
                <a:lnTo>
                  <a:pt x="13" y="126"/>
                </a:lnTo>
                <a:lnTo>
                  <a:pt x="2" y="127"/>
                </a:lnTo>
                <a:lnTo>
                  <a:pt x="0" y="128"/>
                </a:lnTo>
                <a:lnTo>
                  <a:pt x="0" y="130"/>
                </a:lnTo>
                <a:lnTo>
                  <a:pt x="1" y="13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8" name="Line 1164"/>
          <p:cNvSpPr>
            <a:spLocks noChangeShapeType="1"/>
          </p:cNvSpPr>
          <p:nvPr/>
        </p:nvSpPr>
        <p:spPr bwMode="auto">
          <a:xfrm>
            <a:off x="5281613" y="5891213"/>
            <a:ext cx="0" cy="0"/>
          </a:xfrm>
          <a:prstGeom prst="line">
            <a:avLst/>
          </a:pr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9" name="Freeform 1165"/>
          <p:cNvSpPr>
            <a:spLocks/>
          </p:cNvSpPr>
          <p:nvPr/>
        </p:nvSpPr>
        <p:spPr bwMode="auto">
          <a:xfrm>
            <a:off x="5103813" y="5673726"/>
            <a:ext cx="4763" cy="6350"/>
          </a:xfrm>
          <a:custGeom>
            <a:avLst/>
            <a:gdLst>
              <a:gd name="T0" fmla="*/ 3 w 3"/>
              <a:gd name="T1" fmla="*/ 0 h 4"/>
              <a:gd name="T2" fmla="*/ 0 w 3"/>
              <a:gd name="T3" fmla="*/ 3 h 4"/>
              <a:gd name="T4" fmla="*/ 0 w 3"/>
              <a:gd name="T5" fmla="*/ 4 h 4"/>
              <a:gd name="T6" fmla="*/ 0 w 3"/>
              <a:gd name="T7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4">
                <a:moveTo>
                  <a:pt x="3" y="0"/>
                </a:moveTo>
                <a:lnTo>
                  <a:pt x="0" y="3"/>
                </a:lnTo>
                <a:lnTo>
                  <a:pt x="0" y="4"/>
                </a:lnTo>
                <a:lnTo>
                  <a:pt x="0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0" name="Freeform 1166"/>
          <p:cNvSpPr>
            <a:spLocks/>
          </p:cNvSpPr>
          <p:nvPr/>
        </p:nvSpPr>
        <p:spPr bwMode="auto">
          <a:xfrm>
            <a:off x="5173663" y="5016501"/>
            <a:ext cx="6350" cy="17463"/>
          </a:xfrm>
          <a:custGeom>
            <a:avLst/>
            <a:gdLst>
              <a:gd name="T0" fmla="*/ 0 w 4"/>
              <a:gd name="T1" fmla="*/ 0 h 11"/>
              <a:gd name="T2" fmla="*/ 0 w 4"/>
              <a:gd name="T3" fmla="*/ 4 h 11"/>
              <a:gd name="T4" fmla="*/ 0 w 4"/>
              <a:gd name="T5" fmla="*/ 6 h 11"/>
              <a:gd name="T6" fmla="*/ 1 w 4"/>
              <a:gd name="T7" fmla="*/ 9 h 11"/>
              <a:gd name="T8" fmla="*/ 4 w 4"/>
              <a:gd name="T9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1">
                <a:moveTo>
                  <a:pt x="0" y="0"/>
                </a:moveTo>
                <a:lnTo>
                  <a:pt x="0" y="4"/>
                </a:lnTo>
                <a:lnTo>
                  <a:pt x="0" y="6"/>
                </a:lnTo>
                <a:lnTo>
                  <a:pt x="1" y="9"/>
                </a:lnTo>
                <a:lnTo>
                  <a:pt x="4" y="1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1" name="Freeform 1167"/>
          <p:cNvSpPr>
            <a:spLocks/>
          </p:cNvSpPr>
          <p:nvPr/>
        </p:nvSpPr>
        <p:spPr bwMode="auto">
          <a:xfrm>
            <a:off x="5146675" y="5232401"/>
            <a:ext cx="76200" cy="12700"/>
          </a:xfrm>
          <a:custGeom>
            <a:avLst/>
            <a:gdLst>
              <a:gd name="T0" fmla="*/ 0 w 48"/>
              <a:gd name="T1" fmla="*/ 4 h 8"/>
              <a:gd name="T2" fmla="*/ 4 w 48"/>
              <a:gd name="T3" fmla="*/ 8 h 8"/>
              <a:gd name="T4" fmla="*/ 9 w 48"/>
              <a:gd name="T5" fmla="*/ 8 h 8"/>
              <a:gd name="T6" fmla="*/ 13 w 48"/>
              <a:gd name="T7" fmla="*/ 7 h 8"/>
              <a:gd name="T8" fmla="*/ 14 w 48"/>
              <a:gd name="T9" fmla="*/ 5 h 8"/>
              <a:gd name="T10" fmla="*/ 15 w 48"/>
              <a:gd name="T11" fmla="*/ 5 h 8"/>
              <a:gd name="T12" fmla="*/ 26 w 48"/>
              <a:gd name="T13" fmla="*/ 0 h 8"/>
              <a:gd name="T14" fmla="*/ 37 w 48"/>
              <a:gd name="T15" fmla="*/ 3 h 8"/>
              <a:gd name="T16" fmla="*/ 44 w 48"/>
              <a:gd name="T17" fmla="*/ 5 h 8"/>
              <a:gd name="T18" fmla="*/ 48 w 48"/>
              <a:gd name="T1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" h="8">
                <a:moveTo>
                  <a:pt x="0" y="4"/>
                </a:moveTo>
                <a:lnTo>
                  <a:pt x="4" y="8"/>
                </a:lnTo>
                <a:lnTo>
                  <a:pt x="9" y="8"/>
                </a:lnTo>
                <a:lnTo>
                  <a:pt x="13" y="7"/>
                </a:lnTo>
                <a:lnTo>
                  <a:pt x="14" y="5"/>
                </a:lnTo>
                <a:lnTo>
                  <a:pt x="15" y="5"/>
                </a:lnTo>
                <a:lnTo>
                  <a:pt x="26" y="0"/>
                </a:lnTo>
                <a:lnTo>
                  <a:pt x="37" y="3"/>
                </a:lnTo>
                <a:lnTo>
                  <a:pt x="44" y="5"/>
                </a:lnTo>
                <a:lnTo>
                  <a:pt x="48" y="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2" name="Freeform 1168"/>
          <p:cNvSpPr>
            <a:spLocks noEditPoints="1"/>
          </p:cNvSpPr>
          <p:nvPr/>
        </p:nvSpPr>
        <p:spPr bwMode="auto">
          <a:xfrm>
            <a:off x="5037138" y="1511301"/>
            <a:ext cx="1676400" cy="4168775"/>
          </a:xfrm>
          <a:custGeom>
            <a:avLst/>
            <a:gdLst>
              <a:gd name="T0" fmla="*/ 0 w 1056"/>
              <a:gd name="T1" fmla="*/ 2617 h 2626"/>
              <a:gd name="T2" fmla="*/ 8 w 1056"/>
              <a:gd name="T3" fmla="*/ 2619 h 2626"/>
              <a:gd name="T4" fmla="*/ 13 w 1056"/>
              <a:gd name="T5" fmla="*/ 2621 h 2626"/>
              <a:gd name="T6" fmla="*/ 16 w 1056"/>
              <a:gd name="T7" fmla="*/ 2622 h 2626"/>
              <a:gd name="T8" fmla="*/ 24 w 1056"/>
              <a:gd name="T9" fmla="*/ 2624 h 2626"/>
              <a:gd name="T10" fmla="*/ 31 w 1056"/>
              <a:gd name="T11" fmla="*/ 2625 h 2626"/>
              <a:gd name="T12" fmla="*/ 34 w 1056"/>
              <a:gd name="T13" fmla="*/ 2625 h 2626"/>
              <a:gd name="T14" fmla="*/ 39 w 1056"/>
              <a:gd name="T15" fmla="*/ 2626 h 2626"/>
              <a:gd name="T16" fmla="*/ 41 w 1056"/>
              <a:gd name="T17" fmla="*/ 2626 h 2626"/>
              <a:gd name="T18" fmla="*/ 42 w 1056"/>
              <a:gd name="T19" fmla="*/ 2626 h 2626"/>
              <a:gd name="T20" fmla="*/ 1048 w 1056"/>
              <a:gd name="T21" fmla="*/ 1 h 2626"/>
              <a:gd name="T22" fmla="*/ 1049 w 1056"/>
              <a:gd name="T23" fmla="*/ 0 h 2626"/>
              <a:gd name="T24" fmla="*/ 1050 w 1056"/>
              <a:gd name="T25" fmla="*/ 0 h 2626"/>
              <a:gd name="T26" fmla="*/ 1052 w 1056"/>
              <a:gd name="T27" fmla="*/ 1 h 2626"/>
              <a:gd name="T28" fmla="*/ 1053 w 1056"/>
              <a:gd name="T29" fmla="*/ 3 h 2626"/>
              <a:gd name="T30" fmla="*/ 1056 w 1056"/>
              <a:gd name="T31" fmla="*/ 3 h 2626"/>
              <a:gd name="T32" fmla="*/ 1056 w 1056"/>
              <a:gd name="T33" fmla="*/ 4 h 2626"/>
              <a:gd name="T34" fmla="*/ 1052 w 1056"/>
              <a:gd name="T35" fmla="*/ 14 h 2626"/>
              <a:gd name="T36" fmla="*/ 1049 w 1056"/>
              <a:gd name="T37" fmla="*/ 19 h 2626"/>
              <a:gd name="T38" fmla="*/ 1048 w 1056"/>
              <a:gd name="T39" fmla="*/ 26 h 2626"/>
              <a:gd name="T40" fmla="*/ 1050 w 1056"/>
              <a:gd name="T41" fmla="*/ 33 h 2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56" h="2626">
                <a:moveTo>
                  <a:pt x="0" y="2617"/>
                </a:moveTo>
                <a:lnTo>
                  <a:pt x="8" y="2619"/>
                </a:lnTo>
                <a:lnTo>
                  <a:pt x="13" y="2621"/>
                </a:lnTo>
                <a:lnTo>
                  <a:pt x="16" y="2622"/>
                </a:lnTo>
                <a:lnTo>
                  <a:pt x="24" y="2624"/>
                </a:lnTo>
                <a:lnTo>
                  <a:pt x="31" y="2625"/>
                </a:lnTo>
                <a:lnTo>
                  <a:pt x="34" y="2625"/>
                </a:lnTo>
                <a:lnTo>
                  <a:pt x="39" y="2626"/>
                </a:lnTo>
                <a:lnTo>
                  <a:pt x="41" y="2626"/>
                </a:lnTo>
                <a:lnTo>
                  <a:pt x="42" y="2626"/>
                </a:lnTo>
                <a:moveTo>
                  <a:pt x="1048" y="1"/>
                </a:moveTo>
                <a:lnTo>
                  <a:pt x="1049" y="0"/>
                </a:lnTo>
                <a:lnTo>
                  <a:pt x="1050" y="0"/>
                </a:lnTo>
                <a:lnTo>
                  <a:pt x="1052" y="1"/>
                </a:lnTo>
                <a:lnTo>
                  <a:pt x="1053" y="3"/>
                </a:lnTo>
                <a:lnTo>
                  <a:pt x="1056" y="3"/>
                </a:lnTo>
                <a:lnTo>
                  <a:pt x="1056" y="4"/>
                </a:lnTo>
                <a:lnTo>
                  <a:pt x="1052" y="14"/>
                </a:lnTo>
                <a:lnTo>
                  <a:pt x="1049" y="19"/>
                </a:lnTo>
                <a:lnTo>
                  <a:pt x="1048" y="26"/>
                </a:lnTo>
                <a:lnTo>
                  <a:pt x="1050" y="33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3" name="Freeform 1169"/>
          <p:cNvSpPr>
            <a:spLocks noEditPoints="1"/>
          </p:cNvSpPr>
          <p:nvPr/>
        </p:nvSpPr>
        <p:spPr bwMode="auto">
          <a:xfrm>
            <a:off x="4876800" y="1897063"/>
            <a:ext cx="1481138" cy="2578100"/>
          </a:xfrm>
          <a:custGeom>
            <a:avLst/>
            <a:gdLst>
              <a:gd name="T0" fmla="*/ 0 w 933"/>
              <a:gd name="T1" fmla="*/ 1587 h 1624"/>
              <a:gd name="T2" fmla="*/ 3 w 933"/>
              <a:gd name="T3" fmla="*/ 1590 h 1624"/>
              <a:gd name="T4" fmla="*/ 7 w 933"/>
              <a:gd name="T5" fmla="*/ 1590 h 1624"/>
              <a:gd name="T6" fmla="*/ 13 w 933"/>
              <a:gd name="T7" fmla="*/ 1595 h 1624"/>
              <a:gd name="T8" fmla="*/ 16 w 933"/>
              <a:gd name="T9" fmla="*/ 1596 h 1624"/>
              <a:gd name="T10" fmla="*/ 24 w 933"/>
              <a:gd name="T11" fmla="*/ 1599 h 1624"/>
              <a:gd name="T12" fmla="*/ 35 w 933"/>
              <a:gd name="T13" fmla="*/ 1603 h 1624"/>
              <a:gd name="T14" fmla="*/ 41 w 933"/>
              <a:gd name="T15" fmla="*/ 1606 h 1624"/>
              <a:gd name="T16" fmla="*/ 45 w 933"/>
              <a:gd name="T17" fmla="*/ 1611 h 1624"/>
              <a:gd name="T18" fmla="*/ 45 w 933"/>
              <a:gd name="T19" fmla="*/ 1613 h 1624"/>
              <a:gd name="T20" fmla="*/ 50 w 933"/>
              <a:gd name="T21" fmla="*/ 1614 h 1624"/>
              <a:gd name="T22" fmla="*/ 52 w 933"/>
              <a:gd name="T23" fmla="*/ 1616 h 1624"/>
              <a:gd name="T24" fmla="*/ 59 w 933"/>
              <a:gd name="T25" fmla="*/ 1622 h 1624"/>
              <a:gd name="T26" fmla="*/ 64 w 933"/>
              <a:gd name="T27" fmla="*/ 1624 h 1624"/>
              <a:gd name="T28" fmla="*/ 68 w 933"/>
              <a:gd name="T29" fmla="*/ 1621 h 1624"/>
              <a:gd name="T30" fmla="*/ 69 w 933"/>
              <a:gd name="T31" fmla="*/ 1621 h 1624"/>
              <a:gd name="T32" fmla="*/ 79 w 933"/>
              <a:gd name="T33" fmla="*/ 1618 h 1624"/>
              <a:gd name="T34" fmla="*/ 87 w 933"/>
              <a:gd name="T35" fmla="*/ 1618 h 1624"/>
              <a:gd name="T36" fmla="*/ 93 w 933"/>
              <a:gd name="T37" fmla="*/ 1621 h 1624"/>
              <a:gd name="T38" fmla="*/ 97 w 933"/>
              <a:gd name="T39" fmla="*/ 1621 h 1624"/>
              <a:gd name="T40" fmla="*/ 99 w 933"/>
              <a:gd name="T41" fmla="*/ 1620 h 1624"/>
              <a:gd name="T42" fmla="*/ 104 w 933"/>
              <a:gd name="T43" fmla="*/ 1616 h 1624"/>
              <a:gd name="T44" fmla="*/ 108 w 933"/>
              <a:gd name="T45" fmla="*/ 1614 h 1624"/>
              <a:gd name="T46" fmla="*/ 110 w 933"/>
              <a:gd name="T47" fmla="*/ 1613 h 1624"/>
              <a:gd name="T48" fmla="*/ 114 w 933"/>
              <a:gd name="T49" fmla="*/ 1614 h 1624"/>
              <a:gd name="T50" fmla="*/ 119 w 933"/>
              <a:gd name="T51" fmla="*/ 1613 h 1624"/>
              <a:gd name="T52" fmla="*/ 123 w 933"/>
              <a:gd name="T53" fmla="*/ 1614 h 1624"/>
              <a:gd name="T54" fmla="*/ 132 w 933"/>
              <a:gd name="T55" fmla="*/ 1618 h 1624"/>
              <a:gd name="T56" fmla="*/ 933 w 933"/>
              <a:gd name="T57" fmla="*/ 2 h 1624"/>
              <a:gd name="T58" fmla="*/ 928 w 933"/>
              <a:gd name="T59" fmla="*/ 0 h 1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33" h="1624">
                <a:moveTo>
                  <a:pt x="0" y="1587"/>
                </a:moveTo>
                <a:lnTo>
                  <a:pt x="3" y="1590"/>
                </a:lnTo>
                <a:lnTo>
                  <a:pt x="7" y="1590"/>
                </a:lnTo>
                <a:lnTo>
                  <a:pt x="13" y="1595"/>
                </a:lnTo>
                <a:lnTo>
                  <a:pt x="16" y="1596"/>
                </a:lnTo>
                <a:lnTo>
                  <a:pt x="24" y="1599"/>
                </a:lnTo>
                <a:lnTo>
                  <a:pt x="35" y="1603"/>
                </a:lnTo>
                <a:lnTo>
                  <a:pt x="41" y="1606"/>
                </a:lnTo>
                <a:lnTo>
                  <a:pt x="45" y="1611"/>
                </a:lnTo>
                <a:lnTo>
                  <a:pt x="45" y="1613"/>
                </a:lnTo>
                <a:lnTo>
                  <a:pt x="50" y="1614"/>
                </a:lnTo>
                <a:lnTo>
                  <a:pt x="52" y="1616"/>
                </a:lnTo>
                <a:lnTo>
                  <a:pt x="59" y="1622"/>
                </a:lnTo>
                <a:lnTo>
                  <a:pt x="64" y="1624"/>
                </a:lnTo>
                <a:lnTo>
                  <a:pt x="68" y="1621"/>
                </a:lnTo>
                <a:lnTo>
                  <a:pt x="69" y="1621"/>
                </a:lnTo>
                <a:lnTo>
                  <a:pt x="79" y="1618"/>
                </a:lnTo>
                <a:lnTo>
                  <a:pt x="87" y="1618"/>
                </a:lnTo>
                <a:lnTo>
                  <a:pt x="93" y="1621"/>
                </a:lnTo>
                <a:lnTo>
                  <a:pt x="97" y="1621"/>
                </a:lnTo>
                <a:lnTo>
                  <a:pt x="99" y="1620"/>
                </a:lnTo>
                <a:lnTo>
                  <a:pt x="104" y="1616"/>
                </a:lnTo>
                <a:lnTo>
                  <a:pt x="108" y="1614"/>
                </a:lnTo>
                <a:lnTo>
                  <a:pt x="110" y="1613"/>
                </a:lnTo>
                <a:lnTo>
                  <a:pt x="114" y="1614"/>
                </a:lnTo>
                <a:lnTo>
                  <a:pt x="119" y="1613"/>
                </a:lnTo>
                <a:lnTo>
                  <a:pt x="123" y="1614"/>
                </a:lnTo>
                <a:lnTo>
                  <a:pt x="132" y="1618"/>
                </a:lnTo>
                <a:moveTo>
                  <a:pt x="933" y="2"/>
                </a:moveTo>
                <a:lnTo>
                  <a:pt x="928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4" name="Freeform 1170"/>
          <p:cNvSpPr>
            <a:spLocks noEditPoints="1"/>
          </p:cNvSpPr>
          <p:nvPr/>
        </p:nvSpPr>
        <p:spPr bwMode="auto">
          <a:xfrm>
            <a:off x="4098925" y="4208463"/>
            <a:ext cx="1135063" cy="1720850"/>
          </a:xfrm>
          <a:custGeom>
            <a:avLst/>
            <a:gdLst>
              <a:gd name="T0" fmla="*/ 6 w 715"/>
              <a:gd name="T1" fmla="*/ 1065 h 1084"/>
              <a:gd name="T2" fmla="*/ 6 w 715"/>
              <a:gd name="T3" fmla="*/ 1070 h 1084"/>
              <a:gd name="T4" fmla="*/ 3 w 715"/>
              <a:gd name="T5" fmla="*/ 1075 h 1084"/>
              <a:gd name="T6" fmla="*/ 1 w 715"/>
              <a:gd name="T7" fmla="*/ 1076 h 1084"/>
              <a:gd name="T8" fmla="*/ 0 w 715"/>
              <a:gd name="T9" fmla="*/ 1079 h 1084"/>
              <a:gd name="T10" fmla="*/ 1 w 715"/>
              <a:gd name="T11" fmla="*/ 1080 h 1084"/>
              <a:gd name="T12" fmla="*/ 1 w 715"/>
              <a:gd name="T13" fmla="*/ 1080 h 1084"/>
              <a:gd name="T14" fmla="*/ 1 w 715"/>
              <a:gd name="T15" fmla="*/ 1084 h 1084"/>
              <a:gd name="T16" fmla="*/ 1 w 715"/>
              <a:gd name="T17" fmla="*/ 1084 h 1084"/>
              <a:gd name="T18" fmla="*/ 712 w 715"/>
              <a:gd name="T19" fmla="*/ 0 h 1084"/>
              <a:gd name="T20" fmla="*/ 712 w 715"/>
              <a:gd name="T21" fmla="*/ 3 h 1084"/>
              <a:gd name="T22" fmla="*/ 715 w 715"/>
              <a:gd name="T23" fmla="*/ 8 h 1084"/>
              <a:gd name="T24" fmla="*/ 715 w 715"/>
              <a:gd name="T25" fmla="*/ 15 h 1084"/>
              <a:gd name="T26" fmla="*/ 715 w 715"/>
              <a:gd name="T27" fmla="*/ 18 h 1084"/>
              <a:gd name="T28" fmla="*/ 711 w 715"/>
              <a:gd name="T29" fmla="*/ 25 h 1084"/>
              <a:gd name="T30" fmla="*/ 705 w 715"/>
              <a:gd name="T31" fmla="*/ 33 h 1084"/>
              <a:gd name="T32" fmla="*/ 705 w 715"/>
              <a:gd name="T33" fmla="*/ 34 h 1084"/>
              <a:gd name="T34" fmla="*/ 705 w 715"/>
              <a:gd name="T35" fmla="*/ 37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15" h="1084">
                <a:moveTo>
                  <a:pt x="6" y="1065"/>
                </a:moveTo>
                <a:lnTo>
                  <a:pt x="6" y="1070"/>
                </a:lnTo>
                <a:lnTo>
                  <a:pt x="3" y="1075"/>
                </a:lnTo>
                <a:lnTo>
                  <a:pt x="1" y="1076"/>
                </a:lnTo>
                <a:lnTo>
                  <a:pt x="0" y="1079"/>
                </a:lnTo>
                <a:lnTo>
                  <a:pt x="1" y="1080"/>
                </a:lnTo>
                <a:moveTo>
                  <a:pt x="1" y="1080"/>
                </a:moveTo>
                <a:lnTo>
                  <a:pt x="1" y="1084"/>
                </a:lnTo>
                <a:lnTo>
                  <a:pt x="1" y="1084"/>
                </a:lnTo>
                <a:moveTo>
                  <a:pt x="712" y="0"/>
                </a:moveTo>
                <a:lnTo>
                  <a:pt x="712" y="3"/>
                </a:lnTo>
                <a:lnTo>
                  <a:pt x="715" y="8"/>
                </a:lnTo>
                <a:lnTo>
                  <a:pt x="715" y="15"/>
                </a:lnTo>
                <a:lnTo>
                  <a:pt x="715" y="18"/>
                </a:lnTo>
                <a:lnTo>
                  <a:pt x="711" y="25"/>
                </a:lnTo>
                <a:lnTo>
                  <a:pt x="705" y="33"/>
                </a:lnTo>
                <a:lnTo>
                  <a:pt x="705" y="34"/>
                </a:lnTo>
                <a:lnTo>
                  <a:pt x="705" y="37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5" name="Freeform 1171"/>
          <p:cNvSpPr>
            <a:spLocks/>
          </p:cNvSpPr>
          <p:nvPr/>
        </p:nvSpPr>
        <p:spPr bwMode="auto">
          <a:xfrm>
            <a:off x="5337175" y="5767388"/>
            <a:ext cx="9525" cy="58738"/>
          </a:xfrm>
          <a:custGeom>
            <a:avLst/>
            <a:gdLst>
              <a:gd name="T0" fmla="*/ 0 w 6"/>
              <a:gd name="T1" fmla="*/ 37 h 37"/>
              <a:gd name="T2" fmla="*/ 2 w 6"/>
              <a:gd name="T3" fmla="*/ 34 h 37"/>
              <a:gd name="T4" fmla="*/ 5 w 6"/>
              <a:gd name="T5" fmla="*/ 33 h 37"/>
              <a:gd name="T6" fmla="*/ 5 w 6"/>
              <a:gd name="T7" fmla="*/ 31 h 37"/>
              <a:gd name="T8" fmla="*/ 5 w 6"/>
              <a:gd name="T9" fmla="*/ 24 h 37"/>
              <a:gd name="T10" fmla="*/ 6 w 6"/>
              <a:gd name="T11" fmla="*/ 19 h 37"/>
              <a:gd name="T12" fmla="*/ 5 w 6"/>
              <a:gd name="T13" fmla="*/ 19 h 37"/>
              <a:gd name="T14" fmla="*/ 5 w 6"/>
              <a:gd name="T15" fmla="*/ 18 h 37"/>
              <a:gd name="T16" fmla="*/ 3 w 6"/>
              <a:gd name="T17" fmla="*/ 15 h 37"/>
              <a:gd name="T18" fmla="*/ 2 w 6"/>
              <a:gd name="T19" fmla="*/ 13 h 37"/>
              <a:gd name="T20" fmla="*/ 2 w 6"/>
              <a:gd name="T21" fmla="*/ 12 h 37"/>
              <a:gd name="T22" fmla="*/ 3 w 6"/>
              <a:gd name="T23" fmla="*/ 9 h 37"/>
              <a:gd name="T24" fmla="*/ 3 w 6"/>
              <a:gd name="T25" fmla="*/ 7 h 37"/>
              <a:gd name="T26" fmla="*/ 2 w 6"/>
              <a:gd name="T27" fmla="*/ 4 h 37"/>
              <a:gd name="T28" fmla="*/ 3 w 6"/>
              <a:gd name="T29" fmla="*/ 1 h 37"/>
              <a:gd name="T30" fmla="*/ 5 w 6"/>
              <a:gd name="T31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" h="37">
                <a:moveTo>
                  <a:pt x="0" y="37"/>
                </a:moveTo>
                <a:lnTo>
                  <a:pt x="2" y="34"/>
                </a:lnTo>
                <a:lnTo>
                  <a:pt x="5" y="33"/>
                </a:lnTo>
                <a:lnTo>
                  <a:pt x="5" y="31"/>
                </a:lnTo>
                <a:lnTo>
                  <a:pt x="5" y="24"/>
                </a:lnTo>
                <a:lnTo>
                  <a:pt x="6" y="19"/>
                </a:lnTo>
                <a:lnTo>
                  <a:pt x="5" y="19"/>
                </a:lnTo>
                <a:lnTo>
                  <a:pt x="5" y="18"/>
                </a:lnTo>
                <a:lnTo>
                  <a:pt x="3" y="15"/>
                </a:lnTo>
                <a:lnTo>
                  <a:pt x="2" y="13"/>
                </a:lnTo>
                <a:lnTo>
                  <a:pt x="2" y="12"/>
                </a:lnTo>
                <a:lnTo>
                  <a:pt x="3" y="9"/>
                </a:lnTo>
                <a:lnTo>
                  <a:pt x="3" y="7"/>
                </a:lnTo>
                <a:lnTo>
                  <a:pt x="2" y="4"/>
                </a:lnTo>
                <a:lnTo>
                  <a:pt x="3" y="1"/>
                </a:lnTo>
                <a:lnTo>
                  <a:pt x="5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6" name="Freeform 1172"/>
          <p:cNvSpPr>
            <a:spLocks noEditPoints="1"/>
          </p:cNvSpPr>
          <p:nvPr/>
        </p:nvSpPr>
        <p:spPr bwMode="auto">
          <a:xfrm>
            <a:off x="4281488" y="4267201"/>
            <a:ext cx="1123950" cy="2071688"/>
          </a:xfrm>
          <a:custGeom>
            <a:avLst/>
            <a:gdLst>
              <a:gd name="T0" fmla="*/ 595 w 708"/>
              <a:gd name="T1" fmla="*/ 874 h 1305"/>
              <a:gd name="T2" fmla="*/ 593 w 708"/>
              <a:gd name="T3" fmla="*/ 881 h 1305"/>
              <a:gd name="T4" fmla="*/ 593 w 708"/>
              <a:gd name="T5" fmla="*/ 886 h 1305"/>
              <a:gd name="T6" fmla="*/ 595 w 708"/>
              <a:gd name="T7" fmla="*/ 889 h 1305"/>
              <a:gd name="T8" fmla="*/ 590 w 708"/>
              <a:gd name="T9" fmla="*/ 4 h 1305"/>
              <a:gd name="T10" fmla="*/ 593 w 708"/>
              <a:gd name="T11" fmla="*/ 7 h 1305"/>
              <a:gd name="T12" fmla="*/ 596 w 708"/>
              <a:gd name="T13" fmla="*/ 9 h 1305"/>
              <a:gd name="T14" fmla="*/ 596 w 708"/>
              <a:gd name="T15" fmla="*/ 15 h 1305"/>
              <a:gd name="T16" fmla="*/ 593 w 708"/>
              <a:gd name="T17" fmla="*/ 18 h 1305"/>
              <a:gd name="T18" fmla="*/ 596 w 708"/>
              <a:gd name="T19" fmla="*/ 870 h 1305"/>
              <a:gd name="T20" fmla="*/ 670 w 708"/>
              <a:gd name="T21" fmla="*/ 945 h 1305"/>
              <a:gd name="T22" fmla="*/ 708 w 708"/>
              <a:gd name="T23" fmla="*/ 968 h 1305"/>
              <a:gd name="T24" fmla="*/ 705 w 708"/>
              <a:gd name="T25" fmla="*/ 968 h 1305"/>
              <a:gd name="T26" fmla="*/ 701 w 708"/>
              <a:gd name="T27" fmla="*/ 964 h 1305"/>
              <a:gd name="T28" fmla="*/ 700 w 708"/>
              <a:gd name="T29" fmla="*/ 958 h 1305"/>
              <a:gd name="T30" fmla="*/ 693 w 708"/>
              <a:gd name="T31" fmla="*/ 953 h 1305"/>
              <a:gd name="T32" fmla="*/ 685 w 708"/>
              <a:gd name="T33" fmla="*/ 950 h 1305"/>
              <a:gd name="T34" fmla="*/ 674 w 708"/>
              <a:gd name="T35" fmla="*/ 642 h 1305"/>
              <a:gd name="T36" fmla="*/ 676 w 708"/>
              <a:gd name="T37" fmla="*/ 663 h 1305"/>
              <a:gd name="T38" fmla="*/ 676 w 708"/>
              <a:gd name="T39" fmla="*/ 672 h 1305"/>
              <a:gd name="T40" fmla="*/ 670 w 708"/>
              <a:gd name="T41" fmla="*/ 693 h 1305"/>
              <a:gd name="T42" fmla="*/ 670 w 708"/>
              <a:gd name="T43" fmla="*/ 702 h 1305"/>
              <a:gd name="T44" fmla="*/ 670 w 708"/>
              <a:gd name="T45" fmla="*/ 714 h 1305"/>
              <a:gd name="T46" fmla="*/ 665 w 708"/>
              <a:gd name="T47" fmla="*/ 720 h 1305"/>
              <a:gd name="T48" fmla="*/ 680 w 708"/>
              <a:gd name="T49" fmla="*/ 949 h 1305"/>
              <a:gd name="T50" fmla="*/ 672 w 708"/>
              <a:gd name="T51" fmla="*/ 946 h 1305"/>
              <a:gd name="T52" fmla="*/ 51 w 708"/>
              <a:gd name="T53" fmla="*/ 1265 h 1305"/>
              <a:gd name="T54" fmla="*/ 47 w 708"/>
              <a:gd name="T55" fmla="*/ 1263 h 1305"/>
              <a:gd name="T56" fmla="*/ 43 w 708"/>
              <a:gd name="T57" fmla="*/ 1246 h 1305"/>
              <a:gd name="T58" fmla="*/ 31 w 708"/>
              <a:gd name="T59" fmla="*/ 1246 h 1305"/>
              <a:gd name="T60" fmla="*/ 24 w 708"/>
              <a:gd name="T61" fmla="*/ 1241 h 1305"/>
              <a:gd name="T62" fmla="*/ 23 w 708"/>
              <a:gd name="T63" fmla="*/ 1235 h 1305"/>
              <a:gd name="T64" fmla="*/ 20 w 708"/>
              <a:gd name="T65" fmla="*/ 1233 h 1305"/>
              <a:gd name="T66" fmla="*/ 19 w 708"/>
              <a:gd name="T67" fmla="*/ 1230 h 1305"/>
              <a:gd name="T68" fmla="*/ 6 w 708"/>
              <a:gd name="T69" fmla="*/ 1230 h 1305"/>
              <a:gd name="T70" fmla="*/ 159 w 708"/>
              <a:gd name="T71" fmla="*/ 1282 h 1305"/>
              <a:gd name="T72" fmla="*/ 155 w 708"/>
              <a:gd name="T73" fmla="*/ 1287 h 1305"/>
              <a:gd name="T74" fmla="*/ 151 w 708"/>
              <a:gd name="T75" fmla="*/ 1291 h 1305"/>
              <a:gd name="T76" fmla="*/ 147 w 708"/>
              <a:gd name="T77" fmla="*/ 1293 h 1305"/>
              <a:gd name="T78" fmla="*/ 136 w 708"/>
              <a:gd name="T79" fmla="*/ 1291 h 1305"/>
              <a:gd name="T80" fmla="*/ 129 w 708"/>
              <a:gd name="T81" fmla="*/ 1288 h 1305"/>
              <a:gd name="T82" fmla="*/ 125 w 708"/>
              <a:gd name="T83" fmla="*/ 1290 h 1305"/>
              <a:gd name="T84" fmla="*/ 113 w 708"/>
              <a:gd name="T85" fmla="*/ 1303 h 1305"/>
              <a:gd name="T86" fmla="*/ 103 w 708"/>
              <a:gd name="T87" fmla="*/ 1305 h 1305"/>
              <a:gd name="T88" fmla="*/ 97 w 708"/>
              <a:gd name="T89" fmla="*/ 1302 h 1305"/>
              <a:gd name="T90" fmla="*/ 86 w 708"/>
              <a:gd name="T91" fmla="*/ 1297 h 1305"/>
              <a:gd name="T92" fmla="*/ 77 w 708"/>
              <a:gd name="T93" fmla="*/ 1284 h 1305"/>
              <a:gd name="T94" fmla="*/ 65 w 708"/>
              <a:gd name="T95" fmla="*/ 1276 h 1305"/>
              <a:gd name="T96" fmla="*/ 65 w 708"/>
              <a:gd name="T97" fmla="*/ 1272 h 1305"/>
              <a:gd name="T98" fmla="*/ 56 w 708"/>
              <a:gd name="T99" fmla="*/ 1265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08" h="1305">
                <a:moveTo>
                  <a:pt x="595" y="871"/>
                </a:moveTo>
                <a:lnTo>
                  <a:pt x="595" y="874"/>
                </a:lnTo>
                <a:lnTo>
                  <a:pt x="593" y="875"/>
                </a:lnTo>
                <a:lnTo>
                  <a:pt x="593" y="881"/>
                </a:lnTo>
                <a:lnTo>
                  <a:pt x="595" y="885"/>
                </a:lnTo>
                <a:lnTo>
                  <a:pt x="593" y="886"/>
                </a:lnTo>
                <a:lnTo>
                  <a:pt x="593" y="888"/>
                </a:lnTo>
                <a:lnTo>
                  <a:pt x="595" y="889"/>
                </a:lnTo>
                <a:moveTo>
                  <a:pt x="590" y="0"/>
                </a:moveTo>
                <a:lnTo>
                  <a:pt x="590" y="4"/>
                </a:lnTo>
                <a:lnTo>
                  <a:pt x="590" y="5"/>
                </a:lnTo>
                <a:lnTo>
                  <a:pt x="593" y="7"/>
                </a:lnTo>
                <a:lnTo>
                  <a:pt x="595" y="8"/>
                </a:lnTo>
                <a:lnTo>
                  <a:pt x="596" y="9"/>
                </a:lnTo>
                <a:lnTo>
                  <a:pt x="596" y="13"/>
                </a:lnTo>
                <a:lnTo>
                  <a:pt x="596" y="15"/>
                </a:lnTo>
                <a:lnTo>
                  <a:pt x="595" y="16"/>
                </a:lnTo>
                <a:lnTo>
                  <a:pt x="593" y="18"/>
                </a:lnTo>
                <a:lnTo>
                  <a:pt x="590" y="19"/>
                </a:lnTo>
                <a:moveTo>
                  <a:pt x="596" y="870"/>
                </a:moveTo>
                <a:lnTo>
                  <a:pt x="595" y="871"/>
                </a:lnTo>
                <a:moveTo>
                  <a:pt x="670" y="945"/>
                </a:moveTo>
                <a:lnTo>
                  <a:pt x="665" y="942"/>
                </a:lnTo>
                <a:moveTo>
                  <a:pt x="708" y="968"/>
                </a:moveTo>
                <a:lnTo>
                  <a:pt x="706" y="968"/>
                </a:lnTo>
                <a:lnTo>
                  <a:pt x="705" y="968"/>
                </a:lnTo>
                <a:lnTo>
                  <a:pt x="702" y="967"/>
                </a:lnTo>
                <a:lnTo>
                  <a:pt x="701" y="964"/>
                </a:lnTo>
                <a:lnTo>
                  <a:pt x="700" y="960"/>
                </a:lnTo>
                <a:lnTo>
                  <a:pt x="700" y="958"/>
                </a:lnTo>
                <a:lnTo>
                  <a:pt x="697" y="954"/>
                </a:lnTo>
                <a:lnTo>
                  <a:pt x="693" y="953"/>
                </a:lnTo>
                <a:lnTo>
                  <a:pt x="691" y="952"/>
                </a:lnTo>
                <a:lnTo>
                  <a:pt x="685" y="950"/>
                </a:lnTo>
                <a:lnTo>
                  <a:pt x="680" y="949"/>
                </a:lnTo>
                <a:moveTo>
                  <a:pt x="674" y="642"/>
                </a:moveTo>
                <a:lnTo>
                  <a:pt x="676" y="652"/>
                </a:lnTo>
                <a:lnTo>
                  <a:pt x="676" y="663"/>
                </a:lnTo>
                <a:lnTo>
                  <a:pt x="678" y="667"/>
                </a:lnTo>
                <a:lnTo>
                  <a:pt x="676" y="672"/>
                </a:lnTo>
                <a:lnTo>
                  <a:pt x="674" y="678"/>
                </a:lnTo>
                <a:lnTo>
                  <a:pt x="670" y="693"/>
                </a:lnTo>
                <a:lnTo>
                  <a:pt x="670" y="699"/>
                </a:lnTo>
                <a:lnTo>
                  <a:pt x="670" y="702"/>
                </a:lnTo>
                <a:lnTo>
                  <a:pt x="670" y="708"/>
                </a:lnTo>
                <a:lnTo>
                  <a:pt x="670" y="714"/>
                </a:lnTo>
                <a:lnTo>
                  <a:pt x="668" y="717"/>
                </a:lnTo>
                <a:lnTo>
                  <a:pt x="665" y="720"/>
                </a:lnTo>
                <a:lnTo>
                  <a:pt x="663" y="724"/>
                </a:lnTo>
                <a:moveTo>
                  <a:pt x="680" y="949"/>
                </a:moveTo>
                <a:lnTo>
                  <a:pt x="675" y="946"/>
                </a:lnTo>
                <a:lnTo>
                  <a:pt x="672" y="946"/>
                </a:lnTo>
                <a:lnTo>
                  <a:pt x="670" y="945"/>
                </a:lnTo>
                <a:moveTo>
                  <a:pt x="51" y="1265"/>
                </a:moveTo>
                <a:lnTo>
                  <a:pt x="49" y="1264"/>
                </a:lnTo>
                <a:lnTo>
                  <a:pt x="47" y="1263"/>
                </a:lnTo>
                <a:lnTo>
                  <a:pt x="46" y="1254"/>
                </a:lnTo>
                <a:lnTo>
                  <a:pt x="43" y="1246"/>
                </a:lnTo>
                <a:lnTo>
                  <a:pt x="36" y="1248"/>
                </a:lnTo>
                <a:lnTo>
                  <a:pt x="31" y="1246"/>
                </a:lnTo>
                <a:lnTo>
                  <a:pt x="30" y="1245"/>
                </a:lnTo>
                <a:lnTo>
                  <a:pt x="24" y="1241"/>
                </a:lnTo>
                <a:lnTo>
                  <a:pt x="23" y="1238"/>
                </a:lnTo>
                <a:lnTo>
                  <a:pt x="23" y="1235"/>
                </a:lnTo>
                <a:lnTo>
                  <a:pt x="23" y="1234"/>
                </a:lnTo>
                <a:lnTo>
                  <a:pt x="20" y="1233"/>
                </a:lnTo>
                <a:lnTo>
                  <a:pt x="20" y="1231"/>
                </a:lnTo>
                <a:lnTo>
                  <a:pt x="19" y="1230"/>
                </a:lnTo>
                <a:lnTo>
                  <a:pt x="11" y="1230"/>
                </a:lnTo>
                <a:lnTo>
                  <a:pt x="6" y="1230"/>
                </a:lnTo>
                <a:lnTo>
                  <a:pt x="0" y="1222"/>
                </a:lnTo>
                <a:moveTo>
                  <a:pt x="159" y="1282"/>
                </a:moveTo>
                <a:lnTo>
                  <a:pt x="158" y="1284"/>
                </a:lnTo>
                <a:lnTo>
                  <a:pt x="155" y="1287"/>
                </a:lnTo>
                <a:lnTo>
                  <a:pt x="154" y="1288"/>
                </a:lnTo>
                <a:lnTo>
                  <a:pt x="151" y="1291"/>
                </a:lnTo>
                <a:lnTo>
                  <a:pt x="150" y="1291"/>
                </a:lnTo>
                <a:lnTo>
                  <a:pt x="147" y="1293"/>
                </a:lnTo>
                <a:lnTo>
                  <a:pt x="143" y="1291"/>
                </a:lnTo>
                <a:lnTo>
                  <a:pt x="136" y="1291"/>
                </a:lnTo>
                <a:lnTo>
                  <a:pt x="131" y="1288"/>
                </a:lnTo>
                <a:lnTo>
                  <a:pt x="129" y="1288"/>
                </a:lnTo>
                <a:lnTo>
                  <a:pt x="127" y="1290"/>
                </a:lnTo>
                <a:lnTo>
                  <a:pt x="125" y="1290"/>
                </a:lnTo>
                <a:lnTo>
                  <a:pt x="117" y="1299"/>
                </a:lnTo>
                <a:lnTo>
                  <a:pt x="113" y="1303"/>
                </a:lnTo>
                <a:lnTo>
                  <a:pt x="106" y="1303"/>
                </a:lnTo>
                <a:lnTo>
                  <a:pt x="103" y="1305"/>
                </a:lnTo>
                <a:lnTo>
                  <a:pt x="101" y="1303"/>
                </a:lnTo>
                <a:lnTo>
                  <a:pt x="97" y="1302"/>
                </a:lnTo>
                <a:lnTo>
                  <a:pt x="94" y="1301"/>
                </a:lnTo>
                <a:lnTo>
                  <a:pt x="86" y="1297"/>
                </a:lnTo>
                <a:lnTo>
                  <a:pt x="84" y="1291"/>
                </a:lnTo>
                <a:lnTo>
                  <a:pt x="77" y="1284"/>
                </a:lnTo>
                <a:lnTo>
                  <a:pt x="67" y="1280"/>
                </a:lnTo>
                <a:lnTo>
                  <a:pt x="65" y="1276"/>
                </a:lnTo>
                <a:lnTo>
                  <a:pt x="65" y="1275"/>
                </a:lnTo>
                <a:lnTo>
                  <a:pt x="65" y="1272"/>
                </a:lnTo>
                <a:lnTo>
                  <a:pt x="62" y="1268"/>
                </a:lnTo>
                <a:lnTo>
                  <a:pt x="56" y="1265"/>
                </a:lnTo>
                <a:lnTo>
                  <a:pt x="51" y="12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7" name="Freeform 1173"/>
          <p:cNvSpPr>
            <a:spLocks/>
          </p:cNvSpPr>
          <p:nvPr/>
        </p:nvSpPr>
        <p:spPr bwMode="auto">
          <a:xfrm>
            <a:off x="6470650" y="1601788"/>
            <a:ext cx="58738" cy="42863"/>
          </a:xfrm>
          <a:custGeom>
            <a:avLst/>
            <a:gdLst>
              <a:gd name="T0" fmla="*/ 37 w 37"/>
              <a:gd name="T1" fmla="*/ 3 h 27"/>
              <a:gd name="T2" fmla="*/ 34 w 37"/>
              <a:gd name="T3" fmla="*/ 4 h 27"/>
              <a:gd name="T4" fmla="*/ 29 w 37"/>
              <a:gd name="T5" fmla="*/ 4 h 27"/>
              <a:gd name="T6" fmla="*/ 21 w 37"/>
              <a:gd name="T7" fmla="*/ 10 h 27"/>
              <a:gd name="T8" fmla="*/ 18 w 37"/>
              <a:gd name="T9" fmla="*/ 6 h 27"/>
              <a:gd name="T10" fmla="*/ 15 w 37"/>
              <a:gd name="T11" fmla="*/ 3 h 27"/>
              <a:gd name="T12" fmla="*/ 10 w 37"/>
              <a:gd name="T13" fmla="*/ 0 h 27"/>
              <a:gd name="T14" fmla="*/ 0 w 37"/>
              <a:gd name="T15" fmla="*/ 4 h 27"/>
              <a:gd name="T16" fmla="*/ 0 w 37"/>
              <a:gd name="T17" fmla="*/ 11 h 27"/>
              <a:gd name="T18" fmla="*/ 4 w 37"/>
              <a:gd name="T19" fmla="*/ 11 h 27"/>
              <a:gd name="T20" fmla="*/ 5 w 37"/>
              <a:gd name="T21" fmla="*/ 10 h 27"/>
              <a:gd name="T22" fmla="*/ 8 w 37"/>
              <a:gd name="T23" fmla="*/ 10 h 27"/>
              <a:gd name="T24" fmla="*/ 15 w 37"/>
              <a:gd name="T25" fmla="*/ 14 h 27"/>
              <a:gd name="T26" fmla="*/ 15 w 37"/>
              <a:gd name="T27" fmla="*/ 21 h 27"/>
              <a:gd name="T28" fmla="*/ 7 w 37"/>
              <a:gd name="T29" fmla="*/ 26 h 27"/>
              <a:gd name="T30" fmla="*/ 5 w 37"/>
              <a:gd name="T3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" h="27">
                <a:moveTo>
                  <a:pt x="37" y="3"/>
                </a:moveTo>
                <a:lnTo>
                  <a:pt x="34" y="4"/>
                </a:lnTo>
                <a:lnTo>
                  <a:pt x="29" y="4"/>
                </a:lnTo>
                <a:lnTo>
                  <a:pt x="21" y="10"/>
                </a:lnTo>
                <a:lnTo>
                  <a:pt x="18" y="6"/>
                </a:lnTo>
                <a:lnTo>
                  <a:pt x="15" y="3"/>
                </a:lnTo>
                <a:lnTo>
                  <a:pt x="10" y="0"/>
                </a:lnTo>
                <a:lnTo>
                  <a:pt x="0" y="4"/>
                </a:lnTo>
                <a:lnTo>
                  <a:pt x="0" y="11"/>
                </a:lnTo>
                <a:lnTo>
                  <a:pt x="4" y="11"/>
                </a:lnTo>
                <a:lnTo>
                  <a:pt x="5" y="10"/>
                </a:lnTo>
                <a:lnTo>
                  <a:pt x="8" y="10"/>
                </a:lnTo>
                <a:lnTo>
                  <a:pt x="15" y="14"/>
                </a:lnTo>
                <a:lnTo>
                  <a:pt x="15" y="21"/>
                </a:lnTo>
                <a:lnTo>
                  <a:pt x="7" y="26"/>
                </a:lnTo>
                <a:lnTo>
                  <a:pt x="5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8" name="Freeform 1174"/>
          <p:cNvSpPr>
            <a:spLocks noEditPoints="1"/>
          </p:cNvSpPr>
          <p:nvPr/>
        </p:nvSpPr>
        <p:spPr bwMode="auto">
          <a:xfrm>
            <a:off x="5151438" y="4297363"/>
            <a:ext cx="182563" cy="1382713"/>
          </a:xfrm>
          <a:custGeom>
            <a:avLst/>
            <a:gdLst>
              <a:gd name="T0" fmla="*/ 115 w 115"/>
              <a:gd name="T1" fmla="*/ 705 h 871"/>
              <a:gd name="T2" fmla="*/ 112 w 115"/>
              <a:gd name="T3" fmla="*/ 710 h 871"/>
              <a:gd name="T4" fmla="*/ 112 w 115"/>
              <a:gd name="T5" fmla="*/ 716 h 871"/>
              <a:gd name="T6" fmla="*/ 109 w 115"/>
              <a:gd name="T7" fmla="*/ 720 h 871"/>
              <a:gd name="T8" fmla="*/ 105 w 115"/>
              <a:gd name="T9" fmla="*/ 724 h 871"/>
              <a:gd name="T10" fmla="*/ 104 w 115"/>
              <a:gd name="T11" fmla="*/ 725 h 871"/>
              <a:gd name="T12" fmla="*/ 102 w 115"/>
              <a:gd name="T13" fmla="*/ 731 h 871"/>
              <a:gd name="T14" fmla="*/ 101 w 115"/>
              <a:gd name="T15" fmla="*/ 731 h 871"/>
              <a:gd name="T16" fmla="*/ 102 w 115"/>
              <a:gd name="T17" fmla="*/ 732 h 871"/>
              <a:gd name="T18" fmla="*/ 104 w 115"/>
              <a:gd name="T19" fmla="*/ 735 h 871"/>
              <a:gd name="T20" fmla="*/ 105 w 115"/>
              <a:gd name="T21" fmla="*/ 742 h 871"/>
              <a:gd name="T22" fmla="*/ 105 w 115"/>
              <a:gd name="T23" fmla="*/ 744 h 871"/>
              <a:gd name="T24" fmla="*/ 56 w 115"/>
              <a:gd name="T25" fmla="*/ 849 h 871"/>
              <a:gd name="T26" fmla="*/ 56 w 115"/>
              <a:gd name="T27" fmla="*/ 854 h 871"/>
              <a:gd name="T28" fmla="*/ 55 w 115"/>
              <a:gd name="T29" fmla="*/ 856 h 871"/>
              <a:gd name="T30" fmla="*/ 53 w 115"/>
              <a:gd name="T31" fmla="*/ 864 h 871"/>
              <a:gd name="T32" fmla="*/ 53 w 115"/>
              <a:gd name="T33" fmla="*/ 866 h 871"/>
              <a:gd name="T34" fmla="*/ 52 w 115"/>
              <a:gd name="T35" fmla="*/ 866 h 871"/>
              <a:gd name="T36" fmla="*/ 52 w 115"/>
              <a:gd name="T37" fmla="*/ 867 h 871"/>
              <a:gd name="T38" fmla="*/ 51 w 115"/>
              <a:gd name="T39" fmla="*/ 869 h 871"/>
              <a:gd name="T40" fmla="*/ 51 w 115"/>
              <a:gd name="T41" fmla="*/ 870 h 871"/>
              <a:gd name="T42" fmla="*/ 49 w 115"/>
              <a:gd name="T43" fmla="*/ 870 h 871"/>
              <a:gd name="T44" fmla="*/ 48 w 115"/>
              <a:gd name="T45" fmla="*/ 870 h 871"/>
              <a:gd name="T46" fmla="*/ 47 w 115"/>
              <a:gd name="T47" fmla="*/ 871 h 871"/>
              <a:gd name="T48" fmla="*/ 42 w 115"/>
              <a:gd name="T49" fmla="*/ 0 h 871"/>
              <a:gd name="T50" fmla="*/ 40 w 115"/>
              <a:gd name="T51" fmla="*/ 4 h 871"/>
              <a:gd name="T52" fmla="*/ 36 w 115"/>
              <a:gd name="T53" fmla="*/ 14 h 871"/>
              <a:gd name="T54" fmla="*/ 33 w 115"/>
              <a:gd name="T55" fmla="*/ 16 h 871"/>
              <a:gd name="T56" fmla="*/ 32 w 115"/>
              <a:gd name="T57" fmla="*/ 23 h 871"/>
              <a:gd name="T58" fmla="*/ 29 w 115"/>
              <a:gd name="T59" fmla="*/ 24 h 871"/>
              <a:gd name="T60" fmla="*/ 23 w 115"/>
              <a:gd name="T61" fmla="*/ 24 h 871"/>
              <a:gd name="T62" fmla="*/ 22 w 115"/>
              <a:gd name="T63" fmla="*/ 24 h 871"/>
              <a:gd name="T64" fmla="*/ 19 w 115"/>
              <a:gd name="T65" fmla="*/ 26 h 871"/>
              <a:gd name="T66" fmla="*/ 15 w 115"/>
              <a:gd name="T67" fmla="*/ 31 h 871"/>
              <a:gd name="T68" fmla="*/ 14 w 115"/>
              <a:gd name="T69" fmla="*/ 34 h 871"/>
              <a:gd name="T70" fmla="*/ 7 w 115"/>
              <a:gd name="T71" fmla="*/ 39 h 871"/>
              <a:gd name="T72" fmla="*/ 4 w 115"/>
              <a:gd name="T73" fmla="*/ 49 h 871"/>
              <a:gd name="T74" fmla="*/ 6 w 115"/>
              <a:gd name="T75" fmla="*/ 57 h 871"/>
              <a:gd name="T76" fmla="*/ 1 w 115"/>
              <a:gd name="T77" fmla="*/ 67 h 871"/>
              <a:gd name="T78" fmla="*/ 0 w 115"/>
              <a:gd name="T79" fmla="*/ 71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15" h="871">
                <a:moveTo>
                  <a:pt x="115" y="705"/>
                </a:moveTo>
                <a:lnTo>
                  <a:pt x="112" y="710"/>
                </a:lnTo>
                <a:lnTo>
                  <a:pt x="112" y="716"/>
                </a:lnTo>
                <a:lnTo>
                  <a:pt x="109" y="720"/>
                </a:lnTo>
                <a:lnTo>
                  <a:pt x="105" y="724"/>
                </a:lnTo>
                <a:lnTo>
                  <a:pt x="104" y="725"/>
                </a:lnTo>
                <a:lnTo>
                  <a:pt x="102" y="731"/>
                </a:lnTo>
                <a:lnTo>
                  <a:pt x="101" y="731"/>
                </a:lnTo>
                <a:lnTo>
                  <a:pt x="102" y="732"/>
                </a:lnTo>
                <a:lnTo>
                  <a:pt x="104" y="735"/>
                </a:lnTo>
                <a:lnTo>
                  <a:pt x="105" y="742"/>
                </a:lnTo>
                <a:lnTo>
                  <a:pt x="105" y="744"/>
                </a:lnTo>
                <a:moveTo>
                  <a:pt x="56" y="849"/>
                </a:moveTo>
                <a:lnTo>
                  <a:pt x="56" y="854"/>
                </a:lnTo>
                <a:lnTo>
                  <a:pt x="55" y="856"/>
                </a:lnTo>
                <a:lnTo>
                  <a:pt x="53" y="864"/>
                </a:lnTo>
                <a:lnTo>
                  <a:pt x="53" y="866"/>
                </a:lnTo>
                <a:lnTo>
                  <a:pt x="52" y="866"/>
                </a:lnTo>
                <a:lnTo>
                  <a:pt x="52" y="867"/>
                </a:lnTo>
                <a:lnTo>
                  <a:pt x="51" y="869"/>
                </a:lnTo>
                <a:lnTo>
                  <a:pt x="51" y="870"/>
                </a:lnTo>
                <a:lnTo>
                  <a:pt x="49" y="870"/>
                </a:lnTo>
                <a:lnTo>
                  <a:pt x="48" y="870"/>
                </a:lnTo>
                <a:lnTo>
                  <a:pt x="47" y="871"/>
                </a:lnTo>
                <a:moveTo>
                  <a:pt x="42" y="0"/>
                </a:moveTo>
                <a:lnTo>
                  <a:pt x="40" y="4"/>
                </a:lnTo>
                <a:lnTo>
                  <a:pt x="36" y="14"/>
                </a:lnTo>
                <a:lnTo>
                  <a:pt x="33" y="16"/>
                </a:lnTo>
                <a:lnTo>
                  <a:pt x="32" y="23"/>
                </a:lnTo>
                <a:lnTo>
                  <a:pt x="29" y="24"/>
                </a:lnTo>
                <a:lnTo>
                  <a:pt x="23" y="24"/>
                </a:lnTo>
                <a:lnTo>
                  <a:pt x="22" y="24"/>
                </a:lnTo>
                <a:lnTo>
                  <a:pt x="19" y="26"/>
                </a:lnTo>
                <a:lnTo>
                  <a:pt x="15" y="31"/>
                </a:lnTo>
                <a:lnTo>
                  <a:pt x="14" y="34"/>
                </a:lnTo>
                <a:lnTo>
                  <a:pt x="7" y="39"/>
                </a:lnTo>
                <a:lnTo>
                  <a:pt x="4" y="49"/>
                </a:lnTo>
                <a:lnTo>
                  <a:pt x="6" y="57"/>
                </a:lnTo>
                <a:lnTo>
                  <a:pt x="1" y="67"/>
                </a:lnTo>
                <a:lnTo>
                  <a:pt x="0" y="7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9" name="Freeform 1175"/>
          <p:cNvSpPr>
            <a:spLocks/>
          </p:cNvSpPr>
          <p:nvPr/>
        </p:nvSpPr>
        <p:spPr bwMode="auto">
          <a:xfrm>
            <a:off x="5032375" y="5667376"/>
            <a:ext cx="46038" cy="101600"/>
          </a:xfrm>
          <a:custGeom>
            <a:avLst/>
            <a:gdLst>
              <a:gd name="T0" fmla="*/ 0 w 29"/>
              <a:gd name="T1" fmla="*/ 0 h 64"/>
              <a:gd name="T2" fmla="*/ 0 w 29"/>
              <a:gd name="T3" fmla="*/ 4 h 64"/>
              <a:gd name="T4" fmla="*/ 0 w 29"/>
              <a:gd name="T5" fmla="*/ 11 h 64"/>
              <a:gd name="T6" fmla="*/ 1 w 29"/>
              <a:gd name="T7" fmla="*/ 18 h 64"/>
              <a:gd name="T8" fmla="*/ 6 w 29"/>
              <a:gd name="T9" fmla="*/ 19 h 64"/>
              <a:gd name="T10" fmla="*/ 12 w 29"/>
              <a:gd name="T11" fmla="*/ 29 h 64"/>
              <a:gd name="T12" fmla="*/ 16 w 29"/>
              <a:gd name="T13" fmla="*/ 36 h 64"/>
              <a:gd name="T14" fmla="*/ 22 w 29"/>
              <a:gd name="T15" fmla="*/ 46 h 64"/>
              <a:gd name="T16" fmla="*/ 22 w 29"/>
              <a:gd name="T17" fmla="*/ 52 h 64"/>
              <a:gd name="T18" fmla="*/ 23 w 29"/>
              <a:gd name="T19" fmla="*/ 55 h 64"/>
              <a:gd name="T20" fmla="*/ 23 w 29"/>
              <a:gd name="T21" fmla="*/ 56 h 64"/>
              <a:gd name="T22" fmla="*/ 23 w 29"/>
              <a:gd name="T23" fmla="*/ 57 h 64"/>
              <a:gd name="T24" fmla="*/ 26 w 29"/>
              <a:gd name="T25" fmla="*/ 61 h 64"/>
              <a:gd name="T26" fmla="*/ 29 w 29"/>
              <a:gd name="T2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9" h="64">
                <a:moveTo>
                  <a:pt x="0" y="0"/>
                </a:moveTo>
                <a:lnTo>
                  <a:pt x="0" y="4"/>
                </a:lnTo>
                <a:lnTo>
                  <a:pt x="0" y="11"/>
                </a:lnTo>
                <a:lnTo>
                  <a:pt x="1" y="18"/>
                </a:lnTo>
                <a:lnTo>
                  <a:pt x="6" y="19"/>
                </a:lnTo>
                <a:lnTo>
                  <a:pt x="12" y="29"/>
                </a:lnTo>
                <a:lnTo>
                  <a:pt x="16" y="36"/>
                </a:lnTo>
                <a:lnTo>
                  <a:pt x="22" y="46"/>
                </a:lnTo>
                <a:lnTo>
                  <a:pt x="22" y="52"/>
                </a:lnTo>
                <a:lnTo>
                  <a:pt x="23" y="55"/>
                </a:lnTo>
                <a:lnTo>
                  <a:pt x="23" y="56"/>
                </a:lnTo>
                <a:lnTo>
                  <a:pt x="23" y="57"/>
                </a:lnTo>
                <a:lnTo>
                  <a:pt x="26" y="61"/>
                </a:lnTo>
                <a:lnTo>
                  <a:pt x="29" y="64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0" name="Freeform 1176"/>
          <p:cNvSpPr>
            <a:spLocks/>
          </p:cNvSpPr>
          <p:nvPr/>
        </p:nvSpPr>
        <p:spPr bwMode="auto">
          <a:xfrm>
            <a:off x="5281613" y="5891213"/>
            <a:ext cx="30163" cy="57150"/>
          </a:xfrm>
          <a:custGeom>
            <a:avLst/>
            <a:gdLst>
              <a:gd name="T0" fmla="*/ 0 w 19"/>
              <a:gd name="T1" fmla="*/ 0 h 36"/>
              <a:gd name="T2" fmla="*/ 0 w 19"/>
              <a:gd name="T3" fmla="*/ 2 h 36"/>
              <a:gd name="T4" fmla="*/ 3 w 19"/>
              <a:gd name="T5" fmla="*/ 4 h 36"/>
              <a:gd name="T6" fmla="*/ 4 w 19"/>
              <a:gd name="T7" fmla="*/ 5 h 36"/>
              <a:gd name="T8" fmla="*/ 7 w 19"/>
              <a:gd name="T9" fmla="*/ 13 h 36"/>
              <a:gd name="T10" fmla="*/ 10 w 19"/>
              <a:gd name="T11" fmla="*/ 17 h 36"/>
              <a:gd name="T12" fmla="*/ 10 w 19"/>
              <a:gd name="T13" fmla="*/ 19 h 36"/>
              <a:gd name="T14" fmla="*/ 15 w 19"/>
              <a:gd name="T15" fmla="*/ 27 h 36"/>
              <a:gd name="T16" fmla="*/ 16 w 19"/>
              <a:gd name="T17" fmla="*/ 31 h 36"/>
              <a:gd name="T18" fmla="*/ 18 w 19"/>
              <a:gd name="T19" fmla="*/ 32 h 36"/>
              <a:gd name="T20" fmla="*/ 19 w 19"/>
              <a:gd name="T21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36">
                <a:moveTo>
                  <a:pt x="0" y="0"/>
                </a:moveTo>
                <a:lnTo>
                  <a:pt x="0" y="2"/>
                </a:lnTo>
                <a:lnTo>
                  <a:pt x="3" y="4"/>
                </a:lnTo>
                <a:lnTo>
                  <a:pt x="4" y="5"/>
                </a:lnTo>
                <a:lnTo>
                  <a:pt x="7" y="13"/>
                </a:lnTo>
                <a:lnTo>
                  <a:pt x="10" y="17"/>
                </a:lnTo>
                <a:lnTo>
                  <a:pt x="10" y="19"/>
                </a:lnTo>
                <a:lnTo>
                  <a:pt x="15" y="27"/>
                </a:lnTo>
                <a:lnTo>
                  <a:pt x="16" y="31"/>
                </a:lnTo>
                <a:lnTo>
                  <a:pt x="18" y="32"/>
                </a:lnTo>
                <a:lnTo>
                  <a:pt x="19" y="36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1" name="Freeform 1177"/>
          <p:cNvSpPr>
            <a:spLocks/>
          </p:cNvSpPr>
          <p:nvPr/>
        </p:nvSpPr>
        <p:spPr bwMode="auto">
          <a:xfrm>
            <a:off x="4083050" y="5922963"/>
            <a:ext cx="17463" cy="1588"/>
          </a:xfrm>
          <a:custGeom>
            <a:avLst/>
            <a:gdLst>
              <a:gd name="T0" fmla="*/ 0 w 11"/>
              <a:gd name="T1" fmla="*/ 1 h 1"/>
              <a:gd name="T2" fmla="*/ 5 w 11"/>
              <a:gd name="T3" fmla="*/ 1 h 1"/>
              <a:gd name="T4" fmla="*/ 7 w 11"/>
              <a:gd name="T5" fmla="*/ 1 h 1"/>
              <a:gd name="T6" fmla="*/ 9 w 11"/>
              <a:gd name="T7" fmla="*/ 1 h 1"/>
              <a:gd name="T8" fmla="*/ 11 w 11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">
                <a:moveTo>
                  <a:pt x="0" y="1"/>
                </a:moveTo>
                <a:lnTo>
                  <a:pt x="5" y="1"/>
                </a:lnTo>
                <a:lnTo>
                  <a:pt x="7" y="1"/>
                </a:lnTo>
                <a:lnTo>
                  <a:pt x="9" y="1"/>
                </a:lnTo>
                <a:lnTo>
                  <a:pt x="11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2" name="Freeform 1178"/>
          <p:cNvSpPr>
            <a:spLocks/>
          </p:cNvSpPr>
          <p:nvPr/>
        </p:nvSpPr>
        <p:spPr bwMode="auto">
          <a:xfrm>
            <a:off x="4995863" y="5435601"/>
            <a:ext cx="66675" cy="134938"/>
          </a:xfrm>
          <a:custGeom>
            <a:avLst/>
            <a:gdLst>
              <a:gd name="T0" fmla="*/ 11 w 42"/>
              <a:gd name="T1" fmla="*/ 0 h 85"/>
              <a:gd name="T2" fmla="*/ 11 w 42"/>
              <a:gd name="T3" fmla="*/ 3 h 85"/>
              <a:gd name="T4" fmla="*/ 9 w 42"/>
              <a:gd name="T5" fmla="*/ 8 h 85"/>
              <a:gd name="T6" fmla="*/ 4 w 42"/>
              <a:gd name="T7" fmla="*/ 15 h 85"/>
              <a:gd name="T8" fmla="*/ 0 w 42"/>
              <a:gd name="T9" fmla="*/ 23 h 85"/>
              <a:gd name="T10" fmla="*/ 1 w 42"/>
              <a:gd name="T11" fmla="*/ 27 h 85"/>
              <a:gd name="T12" fmla="*/ 5 w 42"/>
              <a:gd name="T13" fmla="*/ 32 h 85"/>
              <a:gd name="T14" fmla="*/ 9 w 42"/>
              <a:gd name="T15" fmla="*/ 33 h 85"/>
              <a:gd name="T16" fmla="*/ 14 w 42"/>
              <a:gd name="T17" fmla="*/ 32 h 85"/>
              <a:gd name="T18" fmla="*/ 16 w 42"/>
              <a:gd name="T19" fmla="*/ 34 h 85"/>
              <a:gd name="T20" fmla="*/ 18 w 42"/>
              <a:gd name="T21" fmla="*/ 37 h 85"/>
              <a:gd name="T22" fmla="*/ 22 w 42"/>
              <a:gd name="T23" fmla="*/ 45 h 85"/>
              <a:gd name="T24" fmla="*/ 22 w 42"/>
              <a:gd name="T25" fmla="*/ 49 h 85"/>
              <a:gd name="T26" fmla="*/ 22 w 42"/>
              <a:gd name="T27" fmla="*/ 51 h 85"/>
              <a:gd name="T28" fmla="*/ 23 w 42"/>
              <a:gd name="T29" fmla="*/ 52 h 85"/>
              <a:gd name="T30" fmla="*/ 24 w 42"/>
              <a:gd name="T31" fmla="*/ 55 h 85"/>
              <a:gd name="T32" fmla="*/ 26 w 42"/>
              <a:gd name="T33" fmla="*/ 59 h 85"/>
              <a:gd name="T34" fmla="*/ 27 w 42"/>
              <a:gd name="T35" fmla="*/ 60 h 85"/>
              <a:gd name="T36" fmla="*/ 27 w 42"/>
              <a:gd name="T37" fmla="*/ 67 h 85"/>
              <a:gd name="T38" fmla="*/ 27 w 42"/>
              <a:gd name="T39" fmla="*/ 70 h 85"/>
              <a:gd name="T40" fmla="*/ 27 w 42"/>
              <a:gd name="T41" fmla="*/ 71 h 85"/>
              <a:gd name="T42" fmla="*/ 29 w 42"/>
              <a:gd name="T43" fmla="*/ 77 h 85"/>
              <a:gd name="T44" fmla="*/ 30 w 42"/>
              <a:gd name="T45" fmla="*/ 78 h 85"/>
              <a:gd name="T46" fmla="*/ 31 w 42"/>
              <a:gd name="T47" fmla="*/ 81 h 85"/>
              <a:gd name="T48" fmla="*/ 35 w 42"/>
              <a:gd name="T49" fmla="*/ 83 h 85"/>
              <a:gd name="T50" fmla="*/ 38 w 42"/>
              <a:gd name="T51" fmla="*/ 83 h 85"/>
              <a:gd name="T52" fmla="*/ 41 w 42"/>
              <a:gd name="T53" fmla="*/ 83 h 85"/>
              <a:gd name="T54" fmla="*/ 42 w 42"/>
              <a:gd name="T55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85">
                <a:moveTo>
                  <a:pt x="11" y="0"/>
                </a:moveTo>
                <a:lnTo>
                  <a:pt x="11" y="3"/>
                </a:lnTo>
                <a:lnTo>
                  <a:pt x="9" y="8"/>
                </a:lnTo>
                <a:lnTo>
                  <a:pt x="4" y="15"/>
                </a:lnTo>
                <a:lnTo>
                  <a:pt x="0" y="23"/>
                </a:lnTo>
                <a:lnTo>
                  <a:pt x="1" y="27"/>
                </a:lnTo>
                <a:lnTo>
                  <a:pt x="5" y="32"/>
                </a:lnTo>
                <a:lnTo>
                  <a:pt x="9" y="33"/>
                </a:lnTo>
                <a:lnTo>
                  <a:pt x="14" y="32"/>
                </a:lnTo>
                <a:lnTo>
                  <a:pt x="16" y="34"/>
                </a:lnTo>
                <a:lnTo>
                  <a:pt x="18" y="37"/>
                </a:lnTo>
                <a:lnTo>
                  <a:pt x="22" y="45"/>
                </a:lnTo>
                <a:lnTo>
                  <a:pt x="22" y="49"/>
                </a:lnTo>
                <a:lnTo>
                  <a:pt x="22" y="51"/>
                </a:lnTo>
                <a:lnTo>
                  <a:pt x="23" y="52"/>
                </a:lnTo>
                <a:lnTo>
                  <a:pt x="24" y="55"/>
                </a:lnTo>
                <a:lnTo>
                  <a:pt x="26" y="59"/>
                </a:lnTo>
                <a:lnTo>
                  <a:pt x="27" y="60"/>
                </a:lnTo>
                <a:lnTo>
                  <a:pt x="27" y="67"/>
                </a:lnTo>
                <a:lnTo>
                  <a:pt x="27" y="70"/>
                </a:lnTo>
                <a:lnTo>
                  <a:pt x="27" y="71"/>
                </a:lnTo>
                <a:lnTo>
                  <a:pt x="29" y="77"/>
                </a:lnTo>
                <a:lnTo>
                  <a:pt x="30" y="78"/>
                </a:lnTo>
                <a:lnTo>
                  <a:pt x="31" y="81"/>
                </a:lnTo>
                <a:lnTo>
                  <a:pt x="35" y="83"/>
                </a:lnTo>
                <a:lnTo>
                  <a:pt x="38" y="83"/>
                </a:lnTo>
                <a:lnTo>
                  <a:pt x="41" y="83"/>
                </a:lnTo>
                <a:lnTo>
                  <a:pt x="42" y="85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3" name="Freeform 1179"/>
          <p:cNvSpPr>
            <a:spLocks noEditPoints="1"/>
          </p:cNvSpPr>
          <p:nvPr/>
        </p:nvSpPr>
        <p:spPr bwMode="auto">
          <a:xfrm>
            <a:off x="4846638" y="4167188"/>
            <a:ext cx="381000" cy="1481138"/>
          </a:xfrm>
          <a:custGeom>
            <a:avLst/>
            <a:gdLst>
              <a:gd name="T0" fmla="*/ 239 w 240"/>
              <a:gd name="T1" fmla="*/ 914 h 933"/>
              <a:gd name="T2" fmla="*/ 239 w 240"/>
              <a:gd name="T3" fmla="*/ 915 h 933"/>
              <a:gd name="T4" fmla="*/ 240 w 240"/>
              <a:gd name="T5" fmla="*/ 918 h 933"/>
              <a:gd name="T6" fmla="*/ 240 w 240"/>
              <a:gd name="T7" fmla="*/ 926 h 933"/>
              <a:gd name="T8" fmla="*/ 240 w 240"/>
              <a:gd name="T9" fmla="*/ 930 h 933"/>
              <a:gd name="T10" fmla="*/ 240 w 240"/>
              <a:gd name="T11" fmla="*/ 930 h 933"/>
              <a:gd name="T12" fmla="*/ 196 w 240"/>
              <a:gd name="T13" fmla="*/ 0 h 933"/>
              <a:gd name="T14" fmla="*/ 191 w 240"/>
              <a:gd name="T15" fmla="*/ 4 h 933"/>
              <a:gd name="T16" fmla="*/ 191 w 240"/>
              <a:gd name="T17" fmla="*/ 4 h 933"/>
              <a:gd name="T18" fmla="*/ 240 w 240"/>
              <a:gd name="T19" fmla="*/ 930 h 933"/>
              <a:gd name="T20" fmla="*/ 240 w 240"/>
              <a:gd name="T21" fmla="*/ 931 h 933"/>
              <a:gd name="T22" fmla="*/ 240 w 240"/>
              <a:gd name="T23" fmla="*/ 933 h 933"/>
              <a:gd name="T24" fmla="*/ 4 w 240"/>
              <a:gd name="T25" fmla="*/ 45 h 933"/>
              <a:gd name="T26" fmla="*/ 2 w 240"/>
              <a:gd name="T27" fmla="*/ 41 h 933"/>
              <a:gd name="T28" fmla="*/ 2 w 240"/>
              <a:gd name="T29" fmla="*/ 38 h 933"/>
              <a:gd name="T30" fmla="*/ 1 w 240"/>
              <a:gd name="T31" fmla="*/ 37 h 933"/>
              <a:gd name="T32" fmla="*/ 0 w 240"/>
              <a:gd name="T33" fmla="*/ 37 h 933"/>
              <a:gd name="T34" fmla="*/ 0 w 240"/>
              <a:gd name="T35" fmla="*/ 36 h 933"/>
              <a:gd name="T36" fmla="*/ 13 w 240"/>
              <a:gd name="T37" fmla="*/ 36 h 933"/>
              <a:gd name="T38" fmla="*/ 16 w 240"/>
              <a:gd name="T39" fmla="*/ 36 h 933"/>
              <a:gd name="T40" fmla="*/ 19 w 240"/>
              <a:gd name="T41" fmla="*/ 36 h 933"/>
              <a:gd name="T42" fmla="*/ 22 w 240"/>
              <a:gd name="T43" fmla="*/ 37 h 933"/>
              <a:gd name="T44" fmla="*/ 23 w 240"/>
              <a:gd name="T45" fmla="*/ 36 h 933"/>
              <a:gd name="T46" fmla="*/ 32 w 240"/>
              <a:gd name="T47" fmla="*/ 31 h 933"/>
              <a:gd name="T48" fmla="*/ 34 w 240"/>
              <a:gd name="T49" fmla="*/ 31 h 933"/>
              <a:gd name="T50" fmla="*/ 38 w 240"/>
              <a:gd name="T51" fmla="*/ 30 h 933"/>
              <a:gd name="T52" fmla="*/ 49 w 240"/>
              <a:gd name="T53" fmla="*/ 29 h 933"/>
              <a:gd name="T54" fmla="*/ 58 w 240"/>
              <a:gd name="T55" fmla="*/ 29 h 933"/>
              <a:gd name="T56" fmla="*/ 68 w 240"/>
              <a:gd name="T57" fmla="*/ 27 h 933"/>
              <a:gd name="T58" fmla="*/ 80 w 240"/>
              <a:gd name="T59" fmla="*/ 26 h 933"/>
              <a:gd name="T60" fmla="*/ 87 w 240"/>
              <a:gd name="T61" fmla="*/ 21 h 933"/>
              <a:gd name="T62" fmla="*/ 88 w 240"/>
              <a:gd name="T63" fmla="*/ 21 h 933"/>
              <a:gd name="T64" fmla="*/ 91 w 240"/>
              <a:gd name="T65" fmla="*/ 23 h 933"/>
              <a:gd name="T66" fmla="*/ 98 w 240"/>
              <a:gd name="T67" fmla="*/ 19 h 933"/>
              <a:gd name="T68" fmla="*/ 99 w 240"/>
              <a:gd name="T69" fmla="*/ 19 h 933"/>
              <a:gd name="T70" fmla="*/ 101 w 240"/>
              <a:gd name="T71" fmla="*/ 21 h 933"/>
              <a:gd name="T72" fmla="*/ 105 w 240"/>
              <a:gd name="T73" fmla="*/ 23 h 933"/>
              <a:gd name="T74" fmla="*/ 108 w 240"/>
              <a:gd name="T75" fmla="*/ 21 h 933"/>
              <a:gd name="T76" fmla="*/ 113 w 240"/>
              <a:gd name="T77" fmla="*/ 19 h 933"/>
              <a:gd name="T78" fmla="*/ 116 w 240"/>
              <a:gd name="T79" fmla="*/ 19 h 933"/>
              <a:gd name="T80" fmla="*/ 125 w 240"/>
              <a:gd name="T81" fmla="*/ 18 h 933"/>
              <a:gd name="T82" fmla="*/ 127 w 240"/>
              <a:gd name="T83" fmla="*/ 18 h 933"/>
              <a:gd name="T84" fmla="*/ 129 w 240"/>
              <a:gd name="T85" fmla="*/ 19 h 933"/>
              <a:gd name="T86" fmla="*/ 147 w 240"/>
              <a:gd name="T87" fmla="*/ 19 h 933"/>
              <a:gd name="T88" fmla="*/ 150 w 240"/>
              <a:gd name="T89" fmla="*/ 19 h 933"/>
              <a:gd name="T90" fmla="*/ 155 w 240"/>
              <a:gd name="T91" fmla="*/ 15 h 933"/>
              <a:gd name="T92" fmla="*/ 159 w 240"/>
              <a:gd name="T93" fmla="*/ 8 h 933"/>
              <a:gd name="T94" fmla="*/ 169 w 240"/>
              <a:gd name="T95" fmla="*/ 8 h 933"/>
              <a:gd name="T96" fmla="*/ 176 w 240"/>
              <a:gd name="T97" fmla="*/ 3 h 933"/>
              <a:gd name="T98" fmla="*/ 181 w 240"/>
              <a:gd name="T99" fmla="*/ 3 h 933"/>
              <a:gd name="T100" fmla="*/ 183 w 240"/>
              <a:gd name="T101" fmla="*/ 3 h 933"/>
              <a:gd name="T102" fmla="*/ 185 w 240"/>
              <a:gd name="T103" fmla="*/ 4 h 933"/>
              <a:gd name="T104" fmla="*/ 187 w 240"/>
              <a:gd name="T105" fmla="*/ 4 h 933"/>
              <a:gd name="T106" fmla="*/ 188 w 240"/>
              <a:gd name="T107" fmla="*/ 4 h 933"/>
              <a:gd name="T108" fmla="*/ 191 w 240"/>
              <a:gd name="T109" fmla="*/ 4 h 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40" h="933">
                <a:moveTo>
                  <a:pt x="239" y="914"/>
                </a:moveTo>
                <a:lnTo>
                  <a:pt x="239" y="915"/>
                </a:lnTo>
                <a:lnTo>
                  <a:pt x="240" y="918"/>
                </a:lnTo>
                <a:lnTo>
                  <a:pt x="240" y="926"/>
                </a:lnTo>
                <a:lnTo>
                  <a:pt x="240" y="930"/>
                </a:lnTo>
                <a:lnTo>
                  <a:pt x="240" y="930"/>
                </a:lnTo>
                <a:moveTo>
                  <a:pt x="196" y="0"/>
                </a:moveTo>
                <a:lnTo>
                  <a:pt x="191" y="4"/>
                </a:lnTo>
                <a:lnTo>
                  <a:pt x="191" y="4"/>
                </a:lnTo>
                <a:moveTo>
                  <a:pt x="240" y="930"/>
                </a:moveTo>
                <a:lnTo>
                  <a:pt x="240" y="931"/>
                </a:lnTo>
                <a:lnTo>
                  <a:pt x="240" y="933"/>
                </a:lnTo>
                <a:moveTo>
                  <a:pt x="4" y="45"/>
                </a:moveTo>
                <a:lnTo>
                  <a:pt x="2" y="41"/>
                </a:lnTo>
                <a:lnTo>
                  <a:pt x="2" y="38"/>
                </a:lnTo>
                <a:lnTo>
                  <a:pt x="1" y="37"/>
                </a:lnTo>
                <a:lnTo>
                  <a:pt x="0" y="37"/>
                </a:lnTo>
                <a:lnTo>
                  <a:pt x="0" y="36"/>
                </a:lnTo>
                <a:lnTo>
                  <a:pt x="13" y="36"/>
                </a:lnTo>
                <a:lnTo>
                  <a:pt x="16" y="36"/>
                </a:lnTo>
                <a:lnTo>
                  <a:pt x="19" y="36"/>
                </a:lnTo>
                <a:lnTo>
                  <a:pt x="22" y="37"/>
                </a:lnTo>
                <a:lnTo>
                  <a:pt x="23" y="36"/>
                </a:lnTo>
                <a:lnTo>
                  <a:pt x="32" y="31"/>
                </a:lnTo>
                <a:lnTo>
                  <a:pt x="34" y="31"/>
                </a:lnTo>
                <a:lnTo>
                  <a:pt x="38" y="30"/>
                </a:lnTo>
                <a:lnTo>
                  <a:pt x="49" y="29"/>
                </a:lnTo>
                <a:lnTo>
                  <a:pt x="58" y="29"/>
                </a:lnTo>
                <a:lnTo>
                  <a:pt x="68" y="27"/>
                </a:lnTo>
                <a:lnTo>
                  <a:pt x="80" y="26"/>
                </a:lnTo>
                <a:lnTo>
                  <a:pt x="87" y="21"/>
                </a:lnTo>
                <a:lnTo>
                  <a:pt x="88" y="21"/>
                </a:lnTo>
                <a:lnTo>
                  <a:pt x="91" y="23"/>
                </a:lnTo>
                <a:lnTo>
                  <a:pt x="98" y="19"/>
                </a:lnTo>
                <a:lnTo>
                  <a:pt x="99" y="19"/>
                </a:lnTo>
                <a:lnTo>
                  <a:pt x="101" y="21"/>
                </a:lnTo>
                <a:lnTo>
                  <a:pt x="105" y="23"/>
                </a:lnTo>
                <a:lnTo>
                  <a:pt x="108" y="21"/>
                </a:lnTo>
                <a:lnTo>
                  <a:pt x="113" y="19"/>
                </a:lnTo>
                <a:lnTo>
                  <a:pt x="116" y="19"/>
                </a:lnTo>
                <a:lnTo>
                  <a:pt x="125" y="18"/>
                </a:lnTo>
                <a:lnTo>
                  <a:pt x="127" y="18"/>
                </a:lnTo>
                <a:lnTo>
                  <a:pt x="129" y="19"/>
                </a:lnTo>
                <a:lnTo>
                  <a:pt x="147" y="19"/>
                </a:lnTo>
                <a:lnTo>
                  <a:pt x="150" y="19"/>
                </a:lnTo>
                <a:lnTo>
                  <a:pt x="155" y="15"/>
                </a:lnTo>
                <a:lnTo>
                  <a:pt x="159" y="8"/>
                </a:lnTo>
                <a:lnTo>
                  <a:pt x="169" y="8"/>
                </a:lnTo>
                <a:lnTo>
                  <a:pt x="176" y="3"/>
                </a:lnTo>
                <a:lnTo>
                  <a:pt x="181" y="3"/>
                </a:lnTo>
                <a:lnTo>
                  <a:pt x="183" y="3"/>
                </a:lnTo>
                <a:lnTo>
                  <a:pt x="185" y="4"/>
                </a:lnTo>
                <a:lnTo>
                  <a:pt x="187" y="4"/>
                </a:lnTo>
                <a:lnTo>
                  <a:pt x="188" y="4"/>
                </a:lnTo>
                <a:lnTo>
                  <a:pt x="191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4" name="Freeform 1180"/>
          <p:cNvSpPr>
            <a:spLocks/>
          </p:cNvSpPr>
          <p:nvPr/>
        </p:nvSpPr>
        <p:spPr bwMode="auto">
          <a:xfrm>
            <a:off x="4852988" y="4173538"/>
            <a:ext cx="296863" cy="122238"/>
          </a:xfrm>
          <a:custGeom>
            <a:avLst/>
            <a:gdLst>
              <a:gd name="T0" fmla="*/ 187 w 187"/>
              <a:gd name="T1" fmla="*/ 0 h 77"/>
              <a:gd name="T2" fmla="*/ 181 w 187"/>
              <a:gd name="T3" fmla="*/ 8 h 77"/>
              <a:gd name="T4" fmla="*/ 176 w 187"/>
              <a:gd name="T5" fmla="*/ 11 h 77"/>
              <a:gd name="T6" fmla="*/ 176 w 187"/>
              <a:gd name="T7" fmla="*/ 12 h 77"/>
              <a:gd name="T8" fmla="*/ 174 w 187"/>
              <a:gd name="T9" fmla="*/ 12 h 77"/>
              <a:gd name="T10" fmla="*/ 173 w 187"/>
              <a:gd name="T11" fmla="*/ 12 h 77"/>
              <a:gd name="T12" fmla="*/ 172 w 187"/>
              <a:gd name="T13" fmla="*/ 17 h 77"/>
              <a:gd name="T14" fmla="*/ 173 w 187"/>
              <a:gd name="T15" fmla="*/ 23 h 77"/>
              <a:gd name="T16" fmla="*/ 172 w 187"/>
              <a:gd name="T17" fmla="*/ 27 h 77"/>
              <a:gd name="T18" fmla="*/ 172 w 187"/>
              <a:gd name="T19" fmla="*/ 30 h 77"/>
              <a:gd name="T20" fmla="*/ 172 w 187"/>
              <a:gd name="T21" fmla="*/ 32 h 77"/>
              <a:gd name="T22" fmla="*/ 170 w 187"/>
              <a:gd name="T23" fmla="*/ 32 h 77"/>
              <a:gd name="T24" fmla="*/ 168 w 187"/>
              <a:gd name="T25" fmla="*/ 34 h 77"/>
              <a:gd name="T26" fmla="*/ 166 w 187"/>
              <a:gd name="T27" fmla="*/ 37 h 77"/>
              <a:gd name="T28" fmla="*/ 165 w 187"/>
              <a:gd name="T29" fmla="*/ 37 h 77"/>
              <a:gd name="T30" fmla="*/ 159 w 187"/>
              <a:gd name="T31" fmla="*/ 37 h 77"/>
              <a:gd name="T32" fmla="*/ 157 w 187"/>
              <a:gd name="T33" fmla="*/ 38 h 77"/>
              <a:gd name="T34" fmla="*/ 155 w 187"/>
              <a:gd name="T35" fmla="*/ 40 h 77"/>
              <a:gd name="T36" fmla="*/ 154 w 187"/>
              <a:gd name="T37" fmla="*/ 42 h 77"/>
              <a:gd name="T38" fmla="*/ 153 w 187"/>
              <a:gd name="T39" fmla="*/ 45 h 77"/>
              <a:gd name="T40" fmla="*/ 150 w 187"/>
              <a:gd name="T41" fmla="*/ 52 h 77"/>
              <a:gd name="T42" fmla="*/ 146 w 187"/>
              <a:gd name="T43" fmla="*/ 52 h 77"/>
              <a:gd name="T44" fmla="*/ 132 w 187"/>
              <a:gd name="T45" fmla="*/ 49 h 77"/>
              <a:gd name="T46" fmla="*/ 124 w 187"/>
              <a:gd name="T47" fmla="*/ 49 h 77"/>
              <a:gd name="T48" fmla="*/ 117 w 187"/>
              <a:gd name="T49" fmla="*/ 49 h 77"/>
              <a:gd name="T50" fmla="*/ 114 w 187"/>
              <a:gd name="T51" fmla="*/ 51 h 77"/>
              <a:gd name="T52" fmla="*/ 105 w 187"/>
              <a:gd name="T53" fmla="*/ 49 h 77"/>
              <a:gd name="T54" fmla="*/ 102 w 187"/>
              <a:gd name="T55" fmla="*/ 52 h 77"/>
              <a:gd name="T56" fmla="*/ 102 w 187"/>
              <a:gd name="T57" fmla="*/ 56 h 77"/>
              <a:gd name="T58" fmla="*/ 101 w 187"/>
              <a:gd name="T59" fmla="*/ 59 h 77"/>
              <a:gd name="T60" fmla="*/ 97 w 187"/>
              <a:gd name="T61" fmla="*/ 62 h 77"/>
              <a:gd name="T62" fmla="*/ 91 w 187"/>
              <a:gd name="T63" fmla="*/ 63 h 77"/>
              <a:gd name="T64" fmla="*/ 89 w 187"/>
              <a:gd name="T65" fmla="*/ 64 h 77"/>
              <a:gd name="T66" fmla="*/ 89 w 187"/>
              <a:gd name="T67" fmla="*/ 66 h 77"/>
              <a:gd name="T68" fmla="*/ 89 w 187"/>
              <a:gd name="T69" fmla="*/ 67 h 77"/>
              <a:gd name="T70" fmla="*/ 84 w 187"/>
              <a:gd name="T71" fmla="*/ 68 h 77"/>
              <a:gd name="T72" fmla="*/ 82 w 187"/>
              <a:gd name="T73" fmla="*/ 71 h 77"/>
              <a:gd name="T74" fmla="*/ 79 w 187"/>
              <a:gd name="T75" fmla="*/ 72 h 77"/>
              <a:gd name="T76" fmla="*/ 78 w 187"/>
              <a:gd name="T77" fmla="*/ 72 h 77"/>
              <a:gd name="T78" fmla="*/ 71 w 187"/>
              <a:gd name="T79" fmla="*/ 74 h 77"/>
              <a:gd name="T80" fmla="*/ 63 w 187"/>
              <a:gd name="T81" fmla="*/ 74 h 77"/>
              <a:gd name="T82" fmla="*/ 50 w 187"/>
              <a:gd name="T83" fmla="*/ 75 h 77"/>
              <a:gd name="T84" fmla="*/ 49 w 187"/>
              <a:gd name="T85" fmla="*/ 77 h 77"/>
              <a:gd name="T86" fmla="*/ 44 w 187"/>
              <a:gd name="T87" fmla="*/ 77 h 77"/>
              <a:gd name="T88" fmla="*/ 42 w 187"/>
              <a:gd name="T89" fmla="*/ 75 h 77"/>
              <a:gd name="T90" fmla="*/ 39 w 187"/>
              <a:gd name="T91" fmla="*/ 71 h 77"/>
              <a:gd name="T92" fmla="*/ 37 w 187"/>
              <a:gd name="T93" fmla="*/ 68 h 77"/>
              <a:gd name="T94" fmla="*/ 34 w 187"/>
              <a:gd name="T95" fmla="*/ 64 h 77"/>
              <a:gd name="T96" fmla="*/ 33 w 187"/>
              <a:gd name="T97" fmla="*/ 60 h 77"/>
              <a:gd name="T98" fmla="*/ 27 w 187"/>
              <a:gd name="T99" fmla="*/ 60 h 77"/>
              <a:gd name="T100" fmla="*/ 24 w 187"/>
              <a:gd name="T101" fmla="*/ 62 h 77"/>
              <a:gd name="T102" fmla="*/ 19 w 187"/>
              <a:gd name="T103" fmla="*/ 62 h 77"/>
              <a:gd name="T104" fmla="*/ 16 w 187"/>
              <a:gd name="T105" fmla="*/ 60 h 77"/>
              <a:gd name="T106" fmla="*/ 13 w 187"/>
              <a:gd name="T107" fmla="*/ 60 h 77"/>
              <a:gd name="T108" fmla="*/ 12 w 187"/>
              <a:gd name="T109" fmla="*/ 60 h 77"/>
              <a:gd name="T110" fmla="*/ 11 w 187"/>
              <a:gd name="T111" fmla="*/ 59 h 77"/>
              <a:gd name="T112" fmla="*/ 9 w 187"/>
              <a:gd name="T113" fmla="*/ 56 h 77"/>
              <a:gd name="T114" fmla="*/ 9 w 187"/>
              <a:gd name="T115" fmla="*/ 52 h 77"/>
              <a:gd name="T116" fmla="*/ 8 w 187"/>
              <a:gd name="T117" fmla="*/ 45 h 77"/>
              <a:gd name="T118" fmla="*/ 8 w 187"/>
              <a:gd name="T119" fmla="*/ 44 h 77"/>
              <a:gd name="T120" fmla="*/ 7 w 187"/>
              <a:gd name="T121" fmla="*/ 42 h 77"/>
              <a:gd name="T122" fmla="*/ 0 w 187"/>
              <a:gd name="T123" fmla="*/ 41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87" h="77">
                <a:moveTo>
                  <a:pt x="187" y="0"/>
                </a:moveTo>
                <a:lnTo>
                  <a:pt x="181" y="8"/>
                </a:lnTo>
                <a:lnTo>
                  <a:pt x="176" y="11"/>
                </a:lnTo>
                <a:lnTo>
                  <a:pt x="176" y="12"/>
                </a:lnTo>
                <a:lnTo>
                  <a:pt x="174" y="12"/>
                </a:lnTo>
                <a:lnTo>
                  <a:pt x="173" y="12"/>
                </a:lnTo>
                <a:lnTo>
                  <a:pt x="172" y="17"/>
                </a:lnTo>
                <a:lnTo>
                  <a:pt x="173" y="23"/>
                </a:lnTo>
                <a:lnTo>
                  <a:pt x="172" y="27"/>
                </a:lnTo>
                <a:lnTo>
                  <a:pt x="172" y="30"/>
                </a:lnTo>
                <a:lnTo>
                  <a:pt x="172" y="32"/>
                </a:lnTo>
                <a:lnTo>
                  <a:pt x="170" y="32"/>
                </a:lnTo>
                <a:lnTo>
                  <a:pt x="168" y="34"/>
                </a:lnTo>
                <a:lnTo>
                  <a:pt x="166" y="37"/>
                </a:lnTo>
                <a:lnTo>
                  <a:pt x="165" y="37"/>
                </a:lnTo>
                <a:lnTo>
                  <a:pt x="159" y="37"/>
                </a:lnTo>
                <a:lnTo>
                  <a:pt x="157" y="38"/>
                </a:lnTo>
                <a:lnTo>
                  <a:pt x="155" y="40"/>
                </a:lnTo>
                <a:lnTo>
                  <a:pt x="154" y="42"/>
                </a:lnTo>
                <a:lnTo>
                  <a:pt x="153" y="45"/>
                </a:lnTo>
                <a:lnTo>
                  <a:pt x="150" y="52"/>
                </a:lnTo>
                <a:lnTo>
                  <a:pt x="146" y="52"/>
                </a:lnTo>
                <a:lnTo>
                  <a:pt x="132" y="49"/>
                </a:lnTo>
                <a:lnTo>
                  <a:pt x="124" y="49"/>
                </a:lnTo>
                <a:lnTo>
                  <a:pt x="117" y="49"/>
                </a:lnTo>
                <a:lnTo>
                  <a:pt x="114" y="51"/>
                </a:lnTo>
                <a:lnTo>
                  <a:pt x="105" y="49"/>
                </a:lnTo>
                <a:lnTo>
                  <a:pt x="102" y="52"/>
                </a:lnTo>
                <a:lnTo>
                  <a:pt x="102" y="56"/>
                </a:lnTo>
                <a:lnTo>
                  <a:pt x="101" y="59"/>
                </a:lnTo>
                <a:lnTo>
                  <a:pt x="97" y="62"/>
                </a:lnTo>
                <a:lnTo>
                  <a:pt x="91" y="63"/>
                </a:lnTo>
                <a:lnTo>
                  <a:pt x="89" y="64"/>
                </a:lnTo>
                <a:lnTo>
                  <a:pt x="89" y="66"/>
                </a:lnTo>
                <a:lnTo>
                  <a:pt x="89" y="67"/>
                </a:lnTo>
                <a:lnTo>
                  <a:pt x="84" y="68"/>
                </a:lnTo>
                <a:lnTo>
                  <a:pt x="82" y="71"/>
                </a:lnTo>
                <a:lnTo>
                  <a:pt x="79" y="72"/>
                </a:lnTo>
                <a:lnTo>
                  <a:pt x="78" y="72"/>
                </a:lnTo>
                <a:lnTo>
                  <a:pt x="71" y="74"/>
                </a:lnTo>
                <a:lnTo>
                  <a:pt x="63" y="74"/>
                </a:lnTo>
                <a:lnTo>
                  <a:pt x="50" y="75"/>
                </a:lnTo>
                <a:lnTo>
                  <a:pt x="49" y="77"/>
                </a:lnTo>
                <a:lnTo>
                  <a:pt x="44" y="77"/>
                </a:lnTo>
                <a:lnTo>
                  <a:pt x="42" y="75"/>
                </a:lnTo>
                <a:lnTo>
                  <a:pt x="39" y="71"/>
                </a:lnTo>
                <a:lnTo>
                  <a:pt x="37" y="68"/>
                </a:lnTo>
                <a:lnTo>
                  <a:pt x="34" y="64"/>
                </a:lnTo>
                <a:lnTo>
                  <a:pt x="33" y="60"/>
                </a:lnTo>
                <a:lnTo>
                  <a:pt x="27" y="60"/>
                </a:lnTo>
                <a:lnTo>
                  <a:pt x="24" y="62"/>
                </a:lnTo>
                <a:lnTo>
                  <a:pt x="19" y="62"/>
                </a:lnTo>
                <a:lnTo>
                  <a:pt x="16" y="60"/>
                </a:lnTo>
                <a:lnTo>
                  <a:pt x="13" y="60"/>
                </a:lnTo>
                <a:lnTo>
                  <a:pt x="12" y="60"/>
                </a:lnTo>
                <a:lnTo>
                  <a:pt x="11" y="59"/>
                </a:lnTo>
                <a:lnTo>
                  <a:pt x="9" y="56"/>
                </a:lnTo>
                <a:lnTo>
                  <a:pt x="9" y="52"/>
                </a:lnTo>
                <a:lnTo>
                  <a:pt x="8" y="45"/>
                </a:lnTo>
                <a:lnTo>
                  <a:pt x="8" y="44"/>
                </a:lnTo>
                <a:lnTo>
                  <a:pt x="7" y="42"/>
                </a:lnTo>
                <a:lnTo>
                  <a:pt x="0" y="41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5" name="Freeform 1181"/>
          <p:cNvSpPr>
            <a:spLocks/>
          </p:cNvSpPr>
          <p:nvPr/>
        </p:nvSpPr>
        <p:spPr bwMode="auto">
          <a:xfrm>
            <a:off x="4979988" y="5667376"/>
            <a:ext cx="52388" cy="33338"/>
          </a:xfrm>
          <a:custGeom>
            <a:avLst/>
            <a:gdLst>
              <a:gd name="T0" fmla="*/ 33 w 33"/>
              <a:gd name="T1" fmla="*/ 0 h 21"/>
              <a:gd name="T2" fmla="*/ 29 w 33"/>
              <a:gd name="T3" fmla="*/ 0 h 21"/>
              <a:gd name="T4" fmla="*/ 26 w 33"/>
              <a:gd name="T5" fmla="*/ 3 h 21"/>
              <a:gd name="T6" fmla="*/ 25 w 33"/>
              <a:gd name="T7" fmla="*/ 8 h 21"/>
              <a:gd name="T8" fmla="*/ 25 w 33"/>
              <a:gd name="T9" fmla="*/ 10 h 21"/>
              <a:gd name="T10" fmla="*/ 21 w 33"/>
              <a:gd name="T11" fmla="*/ 15 h 21"/>
              <a:gd name="T12" fmla="*/ 21 w 33"/>
              <a:gd name="T13" fmla="*/ 16 h 21"/>
              <a:gd name="T14" fmla="*/ 15 w 33"/>
              <a:gd name="T15" fmla="*/ 19 h 21"/>
              <a:gd name="T16" fmla="*/ 10 w 33"/>
              <a:gd name="T17" fmla="*/ 19 h 21"/>
              <a:gd name="T18" fmla="*/ 7 w 33"/>
              <a:gd name="T19" fmla="*/ 21 h 21"/>
              <a:gd name="T20" fmla="*/ 6 w 33"/>
              <a:gd name="T21" fmla="*/ 21 h 21"/>
              <a:gd name="T22" fmla="*/ 4 w 33"/>
              <a:gd name="T23" fmla="*/ 21 h 21"/>
              <a:gd name="T24" fmla="*/ 2 w 33"/>
              <a:gd name="T25" fmla="*/ 19 h 21"/>
              <a:gd name="T26" fmla="*/ 0 w 33"/>
              <a:gd name="T27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3" h="21">
                <a:moveTo>
                  <a:pt x="33" y="0"/>
                </a:moveTo>
                <a:lnTo>
                  <a:pt x="29" y="0"/>
                </a:lnTo>
                <a:lnTo>
                  <a:pt x="26" y="3"/>
                </a:lnTo>
                <a:lnTo>
                  <a:pt x="25" y="8"/>
                </a:lnTo>
                <a:lnTo>
                  <a:pt x="25" y="10"/>
                </a:lnTo>
                <a:lnTo>
                  <a:pt x="21" y="15"/>
                </a:lnTo>
                <a:lnTo>
                  <a:pt x="21" y="16"/>
                </a:lnTo>
                <a:lnTo>
                  <a:pt x="15" y="19"/>
                </a:lnTo>
                <a:lnTo>
                  <a:pt x="10" y="19"/>
                </a:lnTo>
                <a:lnTo>
                  <a:pt x="7" y="21"/>
                </a:lnTo>
                <a:lnTo>
                  <a:pt x="6" y="21"/>
                </a:lnTo>
                <a:lnTo>
                  <a:pt x="4" y="21"/>
                </a:lnTo>
                <a:lnTo>
                  <a:pt x="2" y="19"/>
                </a:lnTo>
                <a:lnTo>
                  <a:pt x="0" y="19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6" name="Freeform 1182"/>
          <p:cNvSpPr>
            <a:spLocks/>
          </p:cNvSpPr>
          <p:nvPr/>
        </p:nvSpPr>
        <p:spPr bwMode="auto">
          <a:xfrm>
            <a:off x="5786438" y="3006726"/>
            <a:ext cx="7938" cy="28575"/>
          </a:xfrm>
          <a:custGeom>
            <a:avLst/>
            <a:gdLst>
              <a:gd name="T0" fmla="*/ 4 w 5"/>
              <a:gd name="T1" fmla="*/ 0 h 18"/>
              <a:gd name="T2" fmla="*/ 5 w 5"/>
              <a:gd name="T3" fmla="*/ 3 h 18"/>
              <a:gd name="T4" fmla="*/ 4 w 5"/>
              <a:gd name="T5" fmla="*/ 6 h 18"/>
              <a:gd name="T6" fmla="*/ 3 w 5"/>
              <a:gd name="T7" fmla="*/ 8 h 18"/>
              <a:gd name="T8" fmla="*/ 1 w 5"/>
              <a:gd name="T9" fmla="*/ 11 h 18"/>
              <a:gd name="T10" fmla="*/ 3 w 5"/>
              <a:gd name="T11" fmla="*/ 12 h 18"/>
              <a:gd name="T12" fmla="*/ 0 w 5"/>
              <a:gd name="T13" fmla="*/ 18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8">
                <a:moveTo>
                  <a:pt x="4" y="0"/>
                </a:moveTo>
                <a:lnTo>
                  <a:pt x="5" y="3"/>
                </a:lnTo>
                <a:lnTo>
                  <a:pt x="4" y="6"/>
                </a:lnTo>
                <a:lnTo>
                  <a:pt x="3" y="8"/>
                </a:lnTo>
                <a:lnTo>
                  <a:pt x="1" y="11"/>
                </a:lnTo>
                <a:lnTo>
                  <a:pt x="3" y="12"/>
                </a:lnTo>
                <a:lnTo>
                  <a:pt x="0" y="18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7" name="Freeform 1183"/>
          <p:cNvSpPr>
            <a:spLocks noEditPoints="1"/>
          </p:cNvSpPr>
          <p:nvPr/>
        </p:nvSpPr>
        <p:spPr bwMode="auto">
          <a:xfrm>
            <a:off x="5078413" y="5857876"/>
            <a:ext cx="47625" cy="66675"/>
          </a:xfrm>
          <a:custGeom>
            <a:avLst/>
            <a:gdLst>
              <a:gd name="T0" fmla="*/ 26 w 30"/>
              <a:gd name="T1" fmla="*/ 4 h 42"/>
              <a:gd name="T2" fmla="*/ 23 w 30"/>
              <a:gd name="T3" fmla="*/ 6 h 42"/>
              <a:gd name="T4" fmla="*/ 22 w 30"/>
              <a:gd name="T5" fmla="*/ 8 h 42"/>
              <a:gd name="T6" fmla="*/ 19 w 30"/>
              <a:gd name="T7" fmla="*/ 10 h 42"/>
              <a:gd name="T8" fmla="*/ 16 w 30"/>
              <a:gd name="T9" fmla="*/ 16 h 42"/>
              <a:gd name="T10" fmla="*/ 15 w 30"/>
              <a:gd name="T11" fmla="*/ 19 h 42"/>
              <a:gd name="T12" fmla="*/ 11 w 30"/>
              <a:gd name="T13" fmla="*/ 25 h 42"/>
              <a:gd name="T14" fmla="*/ 9 w 30"/>
              <a:gd name="T15" fmla="*/ 26 h 42"/>
              <a:gd name="T16" fmla="*/ 5 w 30"/>
              <a:gd name="T17" fmla="*/ 30 h 42"/>
              <a:gd name="T18" fmla="*/ 4 w 30"/>
              <a:gd name="T19" fmla="*/ 36 h 42"/>
              <a:gd name="T20" fmla="*/ 4 w 30"/>
              <a:gd name="T21" fmla="*/ 38 h 42"/>
              <a:gd name="T22" fmla="*/ 0 w 30"/>
              <a:gd name="T23" fmla="*/ 42 h 42"/>
              <a:gd name="T24" fmla="*/ 0 w 30"/>
              <a:gd name="T25" fmla="*/ 42 h 42"/>
              <a:gd name="T26" fmla="*/ 30 w 30"/>
              <a:gd name="T27" fmla="*/ 0 h 42"/>
              <a:gd name="T28" fmla="*/ 30 w 30"/>
              <a:gd name="T29" fmla="*/ 1 h 42"/>
              <a:gd name="T30" fmla="*/ 28 w 30"/>
              <a:gd name="T31" fmla="*/ 1 h 42"/>
              <a:gd name="T32" fmla="*/ 26 w 30"/>
              <a:gd name="T33" fmla="*/ 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42">
                <a:moveTo>
                  <a:pt x="26" y="4"/>
                </a:moveTo>
                <a:lnTo>
                  <a:pt x="23" y="6"/>
                </a:lnTo>
                <a:lnTo>
                  <a:pt x="22" y="8"/>
                </a:lnTo>
                <a:lnTo>
                  <a:pt x="19" y="10"/>
                </a:lnTo>
                <a:lnTo>
                  <a:pt x="16" y="16"/>
                </a:lnTo>
                <a:lnTo>
                  <a:pt x="15" y="19"/>
                </a:lnTo>
                <a:lnTo>
                  <a:pt x="11" y="25"/>
                </a:lnTo>
                <a:lnTo>
                  <a:pt x="9" y="26"/>
                </a:lnTo>
                <a:lnTo>
                  <a:pt x="5" y="30"/>
                </a:lnTo>
                <a:lnTo>
                  <a:pt x="4" y="36"/>
                </a:lnTo>
                <a:lnTo>
                  <a:pt x="4" y="38"/>
                </a:lnTo>
                <a:lnTo>
                  <a:pt x="0" y="42"/>
                </a:lnTo>
                <a:lnTo>
                  <a:pt x="0" y="42"/>
                </a:lnTo>
                <a:moveTo>
                  <a:pt x="30" y="0"/>
                </a:moveTo>
                <a:lnTo>
                  <a:pt x="30" y="1"/>
                </a:lnTo>
                <a:lnTo>
                  <a:pt x="28" y="1"/>
                </a:lnTo>
                <a:lnTo>
                  <a:pt x="26" y="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8" name="Freeform 1184"/>
          <p:cNvSpPr>
            <a:spLocks noEditPoints="1"/>
          </p:cNvSpPr>
          <p:nvPr/>
        </p:nvSpPr>
        <p:spPr bwMode="auto">
          <a:xfrm>
            <a:off x="5786438" y="3035301"/>
            <a:ext cx="36513" cy="30163"/>
          </a:xfrm>
          <a:custGeom>
            <a:avLst/>
            <a:gdLst>
              <a:gd name="T0" fmla="*/ 23 w 23"/>
              <a:gd name="T1" fmla="*/ 19 h 19"/>
              <a:gd name="T2" fmla="*/ 22 w 23"/>
              <a:gd name="T3" fmla="*/ 18 h 19"/>
              <a:gd name="T4" fmla="*/ 14 w 23"/>
              <a:gd name="T5" fmla="*/ 11 h 19"/>
              <a:gd name="T6" fmla="*/ 9 w 23"/>
              <a:gd name="T7" fmla="*/ 8 h 19"/>
              <a:gd name="T8" fmla="*/ 5 w 23"/>
              <a:gd name="T9" fmla="*/ 3 h 19"/>
              <a:gd name="T10" fmla="*/ 5 w 23"/>
              <a:gd name="T11" fmla="*/ 3 h 19"/>
              <a:gd name="T12" fmla="*/ 0 w 23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19">
                <a:moveTo>
                  <a:pt x="23" y="19"/>
                </a:moveTo>
                <a:lnTo>
                  <a:pt x="22" y="18"/>
                </a:lnTo>
                <a:lnTo>
                  <a:pt x="14" y="11"/>
                </a:lnTo>
                <a:lnTo>
                  <a:pt x="9" y="8"/>
                </a:lnTo>
                <a:lnTo>
                  <a:pt x="5" y="3"/>
                </a:lnTo>
                <a:moveTo>
                  <a:pt x="5" y="3"/>
                </a:moveTo>
                <a:lnTo>
                  <a:pt x="0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9" name="Freeform 1185"/>
          <p:cNvSpPr>
            <a:spLocks noEditPoints="1"/>
          </p:cNvSpPr>
          <p:nvPr/>
        </p:nvSpPr>
        <p:spPr bwMode="auto">
          <a:xfrm>
            <a:off x="4748213" y="5459413"/>
            <a:ext cx="539750" cy="714375"/>
          </a:xfrm>
          <a:custGeom>
            <a:avLst/>
            <a:gdLst>
              <a:gd name="T0" fmla="*/ 335 w 340"/>
              <a:gd name="T1" fmla="*/ 7 h 450"/>
              <a:gd name="T2" fmla="*/ 325 w 340"/>
              <a:gd name="T3" fmla="*/ 7 h 450"/>
              <a:gd name="T4" fmla="*/ 318 w 340"/>
              <a:gd name="T5" fmla="*/ 2 h 450"/>
              <a:gd name="T6" fmla="*/ 305 w 340"/>
              <a:gd name="T7" fmla="*/ 0 h 450"/>
              <a:gd name="T8" fmla="*/ 294 w 340"/>
              <a:gd name="T9" fmla="*/ 2 h 450"/>
              <a:gd name="T10" fmla="*/ 301 w 340"/>
              <a:gd name="T11" fmla="*/ 147 h 450"/>
              <a:gd name="T12" fmla="*/ 303 w 340"/>
              <a:gd name="T13" fmla="*/ 154 h 450"/>
              <a:gd name="T14" fmla="*/ 307 w 340"/>
              <a:gd name="T15" fmla="*/ 158 h 450"/>
              <a:gd name="T16" fmla="*/ 314 w 340"/>
              <a:gd name="T17" fmla="*/ 164 h 450"/>
              <a:gd name="T18" fmla="*/ 321 w 340"/>
              <a:gd name="T19" fmla="*/ 173 h 450"/>
              <a:gd name="T20" fmla="*/ 292 w 340"/>
              <a:gd name="T21" fmla="*/ 153 h 450"/>
              <a:gd name="T22" fmla="*/ 294 w 340"/>
              <a:gd name="T23" fmla="*/ 158 h 450"/>
              <a:gd name="T24" fmla="*/ 292 w 340"/>
              <a:gd name="T25" fmla="*/ 168 h 450"/>
              <a:gd name="T26" fmla="*/ 291 w 340"/>
              <a:gd name="T27" fmla="*/ 175 h 450"/>
              <a:gd name="T28" fmla="*/ 290 w 340"/>
              <a:gd name="T29" fmla="*/ 198 h 450"/>
              <a:gd name="T30" fmla="*/ 288 w 340"/>
              <a:gd name="T31" fmla="*/ 203 h 450"/>
              <a:gd name="T32" fmla="*/ 286 w 340"/>
              <a:gd name="T33" fmla="*/ 210 h 450"/>
              <a:gd name="T34" fmla="*/ 286 w 340"/>
              <a:gd name="T35" fmla="*/ 216 h 450"/>
              <a:gd name="T36" fmla="*/ 85 w 340"/>
              <a:gd name="T37" fmla="*/ 342 h 450"/>
              <a:gd name="T38" fmla="*/ 74 w 340"/>
              <a:gd name="T39" fmla="*/ 351 h 450"/>
              <a:gd name="T40" fmla="*/ 64 w 340"/>
              <a:gd name="T41" fmla="*/ 355 h 450"/>
              <a:gd name="T42" fmla="*/ 55 w 340"/>
              <a:gd name="T43" fmla="*/ 363 h 450"/>
              <a:gd name="T44" fmla="*/ 47 w 340"/>
              <a:gd name="T45" fmla="*/ 377 h 450"/>
              <a:gd name="T46" fmla="*/ 45 w 340"/>
              <a:gd name="T47" fmla="*/ 382 h 450"/>
              <a:gd name="T48" fmla="*/ 44 w 340"/>
              <a:gd name="T49" fmla="*/ 393 h 450"/>
              <a:gd name="T50" fmla="*/ 43 w 340"/>
              <a:gd name="T51" fmla="*/ 396 h 450"/>
              <a:gd name="T52" fmla="*/ 33 w 340"/>
              <a:gd name="T53" fmla="*/ 407 h 450"/>
              <a:gd name="T54" fmla="*/ 24 w 340"/>
              <a:gd name="T55" fmla="*/ 413 h 450"/>
              <a:gd name="T56" fmla="*/ 18 w 340"/>
              <a:gd name="T57" fmla="*/ 417 h 450"/>
              <a:gd name="T58" fmla="*/ 14 w 340"/>
              <a:gd name="T59" fmla="*/ 427 h 450"/>
              <a:gd name="T60" fmla="*/ 11 w 340"/>
              <a:gd name="T61" fmla="*/ 430 h 450"/>
              <a:gd name="T62" fmla="*/ 6 w 340"/>
              <a:gd name="T63" fmla="*/ 442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50">
                <a:moveTo>
                  <a:pt x="340" y="10"/>
                </a:moveTo>
                <a:lnTo>
                  <a:pt x="335" y="7"/>
                </a:lnTo>
                <a:lnTo>
                  <a:pt x="331" y="7"/>
                </a:lnTo>
                <a:lnTo>
                  <a:pt x="325" y="7"/>
                </a:lnTo>
                <a:lnTo>
                  <a:pt x="322" y="4"/>
                </a:lnTo>
                <a:lnTo>
                  <a:pt x="318" y="2"/>
                </a:lnTo>
                <a:lnTo>
                  <a:pt x="314" y="0"/>
                </a:lnTo>
                <a:lnTo>
                  <a:pt x="305" y="0"/>
                </a:lnTo>
                <a:lnTo>
                  <a:pt x="295" y="2"/>
                </a:lnTo>
                <a:lnTo>
                  <a:pt x="294" y="2"/>
                </a:lnTo>
                <a:moveTo>
                  <a:pt x="301" y="141"/>
                </a:moveTo>
                <a:lnTo>
                  <a:pt x="301" y="147"/>
                </a:lnTo>
                <a:lnTo>
                  <a:pt x="301" y="152"/>
                </a:lnTo>
                <a:lnTo>
                  <a:pt x="303" y="154"/>
                </a:lnTo>
                <a:lnTo>
                  <a:pt x="306" y="157"/>
                </a:lnTo>
                <a:lnTo>
                  <a:pt x="307" y="158"/>
                </a:lnTo>
                <a:lnTo>
                  <a:pt x="310" y="160"/>
                </a:lnTo>
                <a:lnTo>
                  <a:pt x="314" y="164"/>
                </a:lnTo>
                <a:lnTo>
                  <a:pt x="320" y="171"/>
                </a:lnTo>
                <a:lnTo>
                  <a:pt x="321" y="173"/>
                </a:lnTo>
                <a:moveTo>
                  <a:pt x="294" y="150"/>
                </a:moveTo>
                <a:lnTo>
                  <a:pt x="292" y="153"/>
                </a:lnTo>
                <a:lnTo>
                  <a:pt x="292" y="154"/>
                </a:lnTo>
                <a:lnTo>
                  <a:pt x="294" y="158"/>
                </a:lnTo>
                <a:lnTo>
                  <a:pt x="292" y="165"/>
                </a:lnTo>
                <a:lnTo>
                  <a:pt x="292" y="168"/>
                </a:lnTo>
                <a:lnTo>
                  <a:pt x="292" y="171"/>
                </a:lnTo>
                <a:lnTo>
                  <a:pt x="291" y="175"/>
                </a:lnTo>
                <a:lnTo>
                  <a:pt x="288" y="188"/>
                </a:lnTo>
                <a:lnTo>
                  <a:pt x="290" y="198"/>
                </a:lnTo>
                <a:lnTo>
                  <a:pt x="288" y="202"/>
                </a:lnTo>
                <a:lnTo>
                  <a:pt x="288" y="203"/>
                </a:lnTo>
                <a:lnTo>
                  <a:pt x="287" y="207"/>
                </a:lnTo>
                <a:lnTo>
                  <a:pt x="286" y="210"/>
                </a:lnTo>
                <a:lnTo>
                  <a:pt x="286" y="213"/>
                </a:lnTo>
                <a:lnTo>
                  <a:pt x="286" y="216"/>
                </a:lnTo>
                <a:lnTo>
                  <a:pt x="286" y="220"/>
                </a:lnTo>
                <a:moveTo>
                  <a:pt x="85" y="342"/>
                </a:moveTo>
                <a:lnTo>
                  <a:pt x="81" y="349"/>
                </a:lnTo>
                <a:lnTo>
                  <a:pt x="74" y="351"/>
                </a:lnTo>
                <a:lnTo>
                  <a:pt x="64" y="352"/>
                </a:lnTo>
                <a:lnTo>
                  <a:pt x="64" y="355"/>
                </a:lnTo>
                <a:lnTo>
                  <a:pt x="58" y="360"/>
                </a:lnTo>
                <a:lnTo>
                  <a:pt x="55" y="363"/>
                </a:lnTo>
                <a:lnTo>
                  <a:pt x="51" y="367"/>
                </a:lnTo>
                <a:lnTo>
                  <a:pt x="47" y="377"/>
                </a:lnTo>
                <a:lnTo>
                  <a:pt x="45" y="381"/>
                </a:lnTo>
                <a:lnTo>
                  <a:pt x="45" y="382"/>
                </a:lnTo>
                <a:lnTo>
                  <a:pt x="44" y="386"/>
                </a:lnTo>
                <a:lnTo>
                  <a:pt x="44" y="393"/>
                </a:lnTo>
                <a:moveTo>
                  <a:pt x="44" y="393"/>
                </a:moveTo>
                <a:lnTo>
                  <a:pt x="43" y="396"/>
                </a:lnTo>
                <a:lnTo>
                  <a:pt x="40" y="400"/>
                </a:lnTo>
                <a:lnTo>
                  <a:pt x="33" y="407"/>
                </a:lnTo>
                <a:lnTo>
                  <a:pt x="29" y="409"/>
                </a:lnTo>
                <a:lnTo>
                  <a:pt x="24" y="413"/>
                </a:lnTo>
                <a:lnTo>
                  <a:pt x="22" y="415"/>
                </a:lnTo>
                <a:lnTo>
                  <a:pt x="18" y="417"/>
                </a:lnTo>
                <a:lnTo>
                  <a:pt x="17" y="422"/>
                </a:lnTo>
                <a:lnTo>
                  <a:pt x="14" y="427"/>
                </a:lnTo>
                <a:lnTo>
                  <a:pt x="14" y="428"/>
                </a:lnTo>
                <a:lnTo>
                  <a:pt x="11" y="430"/>
                </a:lnTo>
                <a:lnTo>
                  <a:pt x="9" y="434"/>
                </a:lnTo>
                <a:lnTo>
                  <a:pt x="6" y="442"/>
                </a:lnTo>
                <a:lnTo>
                  <a:pt x="0" y="45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0" name="Freeform 1186"/>
          <p:cNvSpPr>
            <a:spLocks/>
          </p:cNvSpPr>
          <p:nvPr/>
        </p:nvSpPr>
        <p:spPr bwMode="auto">
          <a:xfrm>
            <a:off x="5673725" y="3035301"/>
            <a:ext cx="112713" cy="109538"/>
          </a:xfrm>
          <a:custGeom>
            <a:avLst/>
            <a:gdLst>
              <a:gd name="T0" fmla="*/ 71 w 71"/>
              <a:gd name="T1" fmla="*/ 0 h 69"/>
              <a:gd name="T2" fmla="*/ 70 w 71"/>
              <a:gd name="T3" fmla="*/ 3 h 69"/>
              <a:gd name="T4" fmla="*/ 59 w 71"/>
              <a:gd name="T5" fmla="*/ 5 h 69"/>
              <a:gd name="T6" fmla="*/ 56 w 71"/>
              <a:gd name="T7" fmla="*/ 5 h 69"/>
              <a:gd name="T8" fmla="*/ 52 w 71"/>
              <a:gd name="T9" fmla="*/ 5 h 69"/>
              <a:gd name="T10" fmla="*/ 42 w 71"/>
              <a:gd name="T11" fmla="*/ 9 h 69"/>
              <a:gd name="T12" fmla="*/ 38 w 71"/>
              <a:gd name="T13" fmla="*/ 11 h 69"/>
              <a:gd name="T14" fmla="*/ 37 w 71"/>
              <a:gd name="T15" fmla="*/ 12 h 69"/>
              <a:gd name="T16" fmla="*/ 35 w 71"/>
              <a:gd name="T17" fmla="*/ 14 h 69"/>
              <a:gd name="T18" fmla="*/ 35 w 71"/>
              <a:gd name="T19" fmla="*/ 15 h 69"/>
              <a:gd name="T20" fmla="*/ 33 w 71"/>
              <a:gd name="T21" fmla="*/ 16 h 69"/>
              <a:gd name="T22" fmla="*/ 29 w 71"/>
              <a:gd name="T23" fmla="*/ 19 h 69"/>
              <a:gd name="T24" fmla="*/ 25 w 71"/>
              <a:gd name="T25" fmla="*/ 18 h 69"/>
              <a:gd name="T26" fmla="*/ 23 w 71"/>
              <a:gd name="T27" fmla="*/ 19 h 69"/>
              <a:gd name="T28" fmla="*/ 20 w 71"/>
              <a:gd name="T29" fmla="*/ 23 h 69"/>
              <a:gd name="T30" fmla="*/ 12 w 71"/>
              <a:gd name="T31" fmla="*/ 34 h 69"/>
              <a:gd name="T32" fmla="*/ 11 w 71"/>
              <a:gd name="T33" fmla="*/ 35 h 69"/>
              <a:gd name="T34" fmla="*/ 11 w 71"/>
              <a:gd name="T35" fmla="*/ 39 h 69"/>
              <a:gd name="T36" fmla="*/ 11 w 71"/>
              <a:gd name="T37" fmla="*/ 42 h 69"/>
              <a:gd name="T38" fmla="*/ 3 w 71"/>
              <a:gd name="T39" fmla="*/ 45 h 69"/>
              <a:gd name="T40" fmla="*/ 0 w 71"/>
              <a:gd name="T41" fmla="*/ 49 h 69"/>
              <a:gd name="T42" fmla="*/ 0 w 71"/>
              <a:gd name="T43" fmla="*/ 50 h 69"/>
              <a:gd name="T44" fmla="*/ 7 w 71"/>
              <a:gd name="T45" fmla="*/ 49 h 69"/>
              <a:gd name="T46" fmla="*/ 14 w 71"/>
              <a:gd name="T47" fmla="*/ 49 h 69"/>
              <a:gd name="T48" fmla="*/ 12 w 71"/>
              <a:gd name="T49" fmla="*/ 52 h 69"/>
              <a:gd name="T50" fmla="*/ 12 w 71"/>
              <a:gd name="T51" fmla="*/ 53 h 69"/>
              <a:gd name="T52" fmla="*/ 11 w 71"/>
              <a:gd name="T53" fmla="*/ 54 h 69"/>
              <a:gd name="T54" fmla="*/ 5 w 71"/>
              <a:gd name="T55" fmla="*/ 60 h 69"/>
              <a:gd name="T56" fmla="*/ 1 w 71"/>
              <a:gd name="T57" fmla="*/ 64 h 69"/>
              <a:gd name="T58" fmla="*/ 0 w 71"/>
              <a:gd name="T59" fmla="*/ 67 h 69"/>
              <a:gd name="T60" fmla="*/ 1 w 71"/>
              <a:gd name="T61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69">
                <a:moveTo>
                  <a:pt x="71" y="0"/>
                </a:moveTo>
                <a:lnTo>
                  <a:pt x="70" y="3"/>
                </a:lnTo>
                <a:lnTo>
                  <a:pt x="59" y="5"/>
                </a:lnTo>
                <a:lnTo>
                  <a:pt x="56" y="5"/>
                </a:lnTo>
                <a:lnTo>
                  <a:pt x="52" y="5"/>
                </a:lnTo>
                <a:lnTo>
                  <a:pt x="42" y="9"/>
                </a:lnTo>
                <a:lnTo>
                  <a:pt x="38" y="11"/>
                </a:lnTo>
                <a:lnTo>
                  <a:pt x="37" y="12"/>
                </a:lnTo>
                <a:lnTo>
                  <a:pt x="35" y="14"/>
                </a:lnTo>
                <a:lnTo>
                  <a:pt x="35" y="15"/>
                </a:lnTo>
                <a:lnTo>
                  <a:pt x="33" y="16"/>
                </a:lnTo>
                <a:lnTo>
                  <a:pt x="29" y="19"/>
                </a:lnTo>
                <a:lnTo>
                  <a:pt x="25" y="18"/>
                </a:lnTo>
                <a:lnTo>
                  <a:pt x="23" y="19"/>
                </a:lnTo>
                <a:lnTo>
                  <a:pt x="20" y="23"/>
                </a:lnTo>
                <a:lnTo>
                  <a:pt x="12" y="34"/>
                </a:lnTo>
                <a:lnTo>
                  <a:pt x="11" y="35"/>
                </a:lnTo>
                <a:lnTo>
                  <a:pt x="11" y="39"/>
                </a:lnTo>
                <a:lnTo>
                  <a:pt x="11" y="42"/>
                </a:lnTo>
                <a:lnTo>
                  <a:pt x="3" y="45"/>
                </a:lnTo>
                <a:lnTo>
                  <a:pt x="0" y="49"/>
                </a:lnTo>
                <a:lnTo>
                  <a:pt x="0" y="50"/>
                </a:lnTo>
                <a:lnTo>
                  <a:pt x="7" y="49"/>
                </a:lnTo>
                <a:lnTo>
                  <a:pt x="14" y="49"/>
                </a:lnTo>
                <a:lnTo>
                  <a:pt x="12" y="52"/>
                </a:lnTo>
                <a:lnTo>
                  <a:pt x="12" y="53"/>
                </a:lnTo>
                <a:lnTo>
                  <a:pt x="11" y="54"/>
                </a:lnTo>
                <a:lnTo>
                  <a:pt x="5" y="60"/>
                </a:lnTo>
                <a:lnTo>
                  <a:pt x="1" y="64"/>
                </a:lnTo>
                <a:lnTo>
                  <a:pt x="0" y="67"/>
                </a:lnTo>
                <a:lnTo>
                  <a:pt x="1" y="6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1" name="Freeform 1187"/>
          <p:cNvSpPr>
            <a:spLocks/>
          </p:cNvSpPr>
          <p:nvPr/>
        </p:nvSpPr>
        <p:spPr bwMode="auto">
          <a:xfrm>
            <a:off x="4783138" y="4256088"/>
            <a:ext cx="93663" cy="130175"/>
          </a:xfrm>
          <a:custGeom>
            <a:avLst/>
            <a:gdLst>
              <a:gd name="T0" fmla="*/ 0 w 59"/>
              <a:gd name="T1" fmla="*/ 0 h 82"/>
              <a:gd name="T2" fmla="*/ 6 w 59"/>
              <a:gd name="T3" fmla="*/ 8 h 82"/>
              <a:gd name="T4" fmla="*/ 8 w 59"/>
              <a:gd name="T5" fmla="*/ 12 h 82"/>
              <a:gd name="T6" fmla="*/ 10 w 59"/>
              <a:gd name="T7" fmla="*/ 14 h 82"/>
              <a:gd name="T8" fmla="*/ 12 w 59"/>
              <a:gd name="T9" fmla="*/ 16 h 82"/>
              <a:gd name="T10" fmla="*/ 14 w 59"/>
              <a:gd name="T11" fmla="*/ 19 h 82"/>
              <a:gd name="T12" fmla="*/ 14 w 59"/>
              <a:gd name="T13" fmla="*/ 20 h 82"/>
              <a:gd name="T14" fmla="*/ 17 w 59"/>
              <a:gd name="T15" fmla="*/ 23 h 82"/>
              <a:gd name="T16" fmla="*/ 18 w 59"/>
              <a:gd name="T17" fmla="*/ 27 h 82"/>
              <a:gd name="T18" fmla="*/ 21 w 59"/>
              <a:gd name="T19" fmla="*/ 33 h 82"/>
              <a:gd name="T20" fmla="*/ 21 w 59"/>
              <a:gd name="T21" fmla="*/ 37 h 82"/>
              <a:gd name="T22" fmla="*/ 22 w 59"/>
              <a:gd name="T23" fmla="*/ 42 h 82"/>
              <a:gd name="T24" fmla="*/ 22 w 59"/>
              <a:gd name="T25" fmla="*/ 45 h 82"/>
              <a:gd name="T26" fmla="*/ 21 w 59"/>
              <a:gd name="T27" fmla="*/ 46 h 82"/>
              <a:gd name="T28" fmla="*/ 22 w 59"/>
              <a:gd name="T29" fmla="*/ 49 h 82"/>
              <a:gd name="T30" fmla="*/ 30 w 59"/>
              <a:gd name="T31" fmla="*/ 50 h 82"/>
              <a:gd name="T32" fmla="*/ 34 w 59"/>
              <a:gd name="T33" fmla="*/ 49 h 82"/>
              <a:gd name="T34" fmla="*/ 37 w 59"/>
              <a:gd name="T35" fmla="*/ 48 h 82"/>
              <a:gd name="T36" fmla="*/ 41 w 59"/>
              <a:gd name="T37" fmla="*/ 49 h 82"/>
              <a:gd name="T38" fmla="*/ 42 w 59"/>
              <a:gd name="T39" fmla="*/ 49 h 82"/>
              <a:gd name="T40" fmla="*/ 45 w 59"/>
              <a:gd name="T41" fmla="*/ 52 h 82"/>
              <a:gd name="T42" fmla="*/ 52 w 59"/>
              <a:gd name="T43" fmla="*/ 59 h 82"/>
              <a:gd name="T44" fmla="*/ 56 w 59"/>
              <a:gd name="T45" fmla="*/ 60 h 82"/>
              <a:gd name="T46" fmla="*/ 59 w 59"/>
              <a:gd name="T47" fmla="*/ 60 h 82"/>
              <a:gd name="T48" fmla="*/ 59 w 59"/>
              <a:gd name="T49" fmla="*/ 61 h 82"/>
              <a:gd name="T50" fmla="*/ 55 w 59"/>
              <a:gd name="T51" fmla="*/ 67 h 82"/>
              <a:gd name="T52" fmla="*/ 57 w 59"/>
              <a:gd name="T53" fmla="*/ 76 h 82"/>
              <a:gd name="T54" fmla="*/ 56 w 59"/>
              <a:gd name="T55" fmla="*/ 8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9" h="82">
                <a:moveTo>
                  <a:pt x="0" y="0"/>
                </a:moveTo>
                <a:lnTo>
                  <a:pt x="6" y="8"/>
                </a:lnTo>
                <a:lnTo>
                  <a:pt x="8" y="12"/>
                </a:lnTo>
                <a:lnTo>
                  <a:pt x="10" y="14"/>
                </a:lnTo>
                <a:lnTo>
                  <a:pt x="12" y="16"/>
                </a:lnTo>
                <a:lnTo>
                  <a:pt x="14" y="19"/>
                </a:lnTo>
                <a:lnTo>
                  <a:pt x="14" y="20"/>
                </a:lnTo>
                <a:lnTo>
                  <a:pt x="17" y="23"/>
                </a:lnTo>
                <a:lnTo>
                  <a:pt x="18" y="27"/>
                </a:lnTo>
                <a:lnTo>
                  <a:pt x="21" y="33"/>
                </a:lnTo>
                <a:lnTo>
                  <a:pt x="21" y="37"/>
                </a:lnTo>
                <a:lnTo>
                  <a:pt x="22" y="42"/>
                </a:lnTo>
                <a:lnTo>
                  <a:pt x="22" y="45"/>
                </a:lnTo>
                <a:lnTo>
                  <a:pt x="21" y="46"/>
                </a:lnTo>
                <a:lnTo>
                  <a:pt x="22" y="49"/>
                </a:lnTo>
                <a:lnTo>
                  <a:pt x="30" y="50"/>
                </a:lnTo>
                <a:lnTo>
                  <a:pt x="34" y="49"/>
                </a:lnTo>
                <a:lnTo>
                  <a:pt x="37" y="48"/>
                </a:lnTo>
                <a:lnTo>
                  <a:pt x="41" y="49"/>
                </a:lnTo>
                <a:lnTo>
                  <a:pt x="42" y="49"/>
                </a:lnTo>
                <a:lnTo>
                  <a:pt x="45" y="52"/>
                </a:lnTo>
                <a:lnTo>
                  <a:pt x="52" y="59"/>
                </a:lnTo>
                <a:lnTo>
                  <a:pt x="56" y="60"/>
                </a:lnTo>
                <a:lnTo>
                  <a:pt x="59" y="60"/>
                </a:lnTo>
                <a:lnTo>
                  <a:pt x="59" y="61"/>
                </a:lnTo>
                <a:lnTo>
                  <a:pt x="55" y="67"/>
                </a:lnTo>
                <a:lnTo>
                  <a:pt x="57" y="76"/>
                </a:lnTo>
                <a:lnTo>
                  <a:pt x="56" y="82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2" name="Freeform 1188"/>
          <p:cNvSpPr>
            <a:spLocks/>
          </p:cNvSpPr>
          <p:nvPr/>
        </p:nvSpPr>
        <p:spPr bwMode="auto">
          <a:xfrm>
            <a:off x="4437063" y="4659313"/>
            <a:ext cx="7938" cy="19050"/>
          </a:xfrm>
          <a:custGeom>
            <a:avLst/>
            <a:gdLst>
              <a:gd name="T0" fmla="*/ 5 w 5"/>
              <a:gd name="T1" fmla="*/ 0 h 12"/>
              <a:gd name="T2" fmla="*/ 4 w 5"/>
              <a:gd name="T3" fmla="*/ 0 h 12"/>
              <a:gd name="T4" fmla="*/ 4 w 5"/>
              <a:gd name="T5" fmla="*/ 5 h 12"/>
              <a:gd name="T6" fmla="*/ 3 w 5"/>
              <a:gd name="T7" fmla="*/ 5 h 12"/>
              <a:gd name="T8" fmla="*/ 0 w 5"/>
              <a:gd name="T9" fmla="*/ 9 h 12"/>
              <a:gd name="T10" fmla="*/ 0 w 5"/>
              <a:gd name="T11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2">
                <a:moveTo>
                  <a:pt x="5" y="0"/>
                </a:moveTo>
                <a:lnTo>
                  <a:pt x="4" y="0"/>
                </a:lnTo>
                <a:lnTo>
                  <a:pt x="4" y="5"/>
                </a:lnTo>
                <a:lnTo>
                  <a:pt x="3" y="5"/>
                </a:lnTo>
                <a:lnTo>
                  <a:pt x="0" y="9"/>
                </a:lnTo>
                <a:lnTo>
                  <a:pt x="0" y="12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3" name="Freeform 1189"/>
          <p:cNvSpPr>
            <a:spLocks/>
          </p:cNvSpPr>
          <p:nvPr/>
        </p:nvSpPr>
        <p:spPr bwMode="auto">
          <a:xfrm>
            <a:off x="4872038" y="4386263"/>
            <a:ext cx="6350" cy="30163"/>
          </a:xfrm>
          <a:custGeom>
            <a:avLst/>
            <a:gdLst>
              <a:gd name="T0" fmla="*/ 0 w 4"/>
              <a:gd name="T1" fmla="*/ 0 h 19"/>
              <a:gd name="T2" fmla="*/ 3 w 4"/>
              <a:gd name="T3" fmla="*/ 4 h 19"/>
              <a:gd name="T4" fmla="*/ 4 w 4"/>
              <a:gd name="T5" fmla="*/ 7 h 19"/>
              <a:gd name="T6" fmla="*/ 4 w 4"/>
              <a:gd name="T7" fmla="*/ 13 h 19"/>
              <a:gd name="T8" fmla="*/ 3 w 4"/>
              <a:gd name="T9" fmla="*/ 16 h 19"/>
              <a:gd name="T10" fmla="*/ 3 w 4"/>
              <a:gd name="T11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9">
                <a:moveTo>
                  <a:pt x="0" y="0"/>
                </a:moveTo>
                <a:lnTo>
                  <a:pt x="3" y="4"/>
                </a:lnTo>
                <a:lnTo>
                  <a:pt x="4" y="7"/>
                </a:lnTo>
                <a:lnTo>
                  <a:pt x="4" y="13"/>
                </a:lnTo>
                <a:lnTo>
                  <a:pt x="3" y="16"/>
                </a:lnTo>
                <a:lnTo>
                  <a:pt x="3" y="19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4" name="Freeform 1190"/>
          <p:cNvSpPr>
            <a:spLocks noEditPoints="1"/>
          </p:cNvSpPr>
          <p:nvPr/>
        </p:nvSpPr>
        <p:spPr bwMode="auto">
          <a:xfrm>
            <a:off x="4352925" y="4570413"/>
            <a:ext cx="84138" cy="119063"/>
          </a:xfrm>
          <a:custGeom>
            <a:avLst/>
            <a:gdLst>
              <a:gd name="T0" fmla="*/ 5 w 53"/>
              <a:gd name="T1" fmla="*/ 0 h 75"/>
              <a:gd name="T2" fmla="*/ 6 w 53"/>
              <a:gd name="T3" fmla="*/ 1 h 75"/>
              <a:gd name="T4" fmla="*/ 9 w 53"/>
              <a:gd name="T5" fmla="*/ 5 h 75"/>
              <a:gd name="T6" fmla="*/ 53 w 53"/>
              <a:gd name="T7" fmla="*/ 68 h 75"/>
              <a:gd name="T8" fmla="*/ 50 w 53"/>
              <a:gd name="T9" fmla="*/ 69 h 75"/>
              <a:gd name="T10" fmla="*/ 47 w 53"/>
              <a:gd name="T11" fmla="*/ 71 h 75"/>
              <a:gd name="T12" fmla="*/ 45 w 53"/>
              <a:gd name="T13" fmla="*/ 71 h 75"/>
              <a:gd name="T14" fmla="*/ 32 w 53"/>
              <a:gd name="T15" fmla="*/ 72 h 75"/>
              <a:gd name="T16" fmla="*/ 24 w 53"/>
              <a:gd name="T17" fmla="*/ 73 h 75"/>
              <a:gd name="T18" fmla="*/ 22 w 53"/>
              <a:gd name="T19" fmla="*/ 75 h 75"/>
              <a:gd name="T20" fmla="*/ 17 w 53"/>
              <a:gd name="T21" fmla="*/ 75 h 75"/>
              <a:gd name="T22" fmla="*/ 6 w 53"/>
              <a:gd name="T23" fmla="*/ 73 h 75"/>
              <a:gd name="T24" fmla="*/ 4 w 53"/>
              <a:gd name="T25" fmla="*/ 71 h 75"/>
              <a:gd name="T26" fmla="*/ 2 w 53"/>
              <a:gd name="T27" fmla="*/ 68 h 75"/>
              <a:gd name="T28" fmla="*/ 0 w 53"/>
              <a:gd name="T29" fmla="*/ 6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75">
                <a:moveTo>
                  <a:pt x="5" y="0"/>
                </a:moveTo>
                <a:lnTo>
                  <a:pt x="6" y="1"/>
                </a:lnTo>
                <a:lnTo>
                  <a:pt x="9" y="5"/>
                </a:lnTo>
                <a:moveTo>
                  <a:pt x="53" y="68"/>
                </a:moveTo>
                <a:lnTo>
                  <a:pt x="50" y="69"/>
                </a:lnTo>
                <a:lnTo>
                  <a:pt x="47" y="71"/>
                </a:lnTo>
                <a:lnTo>
                  <a:pt x="45" y="71"/>
                </a:lnTo>
                <a:lnTo>
                  <a:pt x="32" y="72"/>
                </a:lnTo>
                <a:lnTo>
                  <a:pt x="24" y="73"/>
                </a:lnTo>
                <a:lnTo>
                  <a:pt x="22" y="75"/>
                </a:lnTo>
                <a:lnTo>
                  <a:pt x="17" y="75"/>
                </a:lnTo>
                <a:lnTo>
                  <a:pt x="6" y="73"/>
                </a:lnTo>
                <a:lnTo>
                  <a:pt x="4" y="71"/>
                </a:lnTo>
                <a:lnTo>
                  <a:pt x="2" y="68"/>
                </a:lnTo>
                <a:lnTo>
                  <a:pt x="0" y="65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5" name="Freeform 1191"/>
          <p:cNvSpPr>
            <a:spLocks noEditPoints="1"/>
          </p:cNvSpPr>
          <p:nvPr/>
        </p:nvSpPr>
        <p:spPr bwMode="auto">
          <a:xfrm>
            <a:off x="4349750" y="4578351"/>
            <a:ext cx="17463" cy="95250"/>
          </a:xfrm>
          <a:custGeom>
            <a:avLst/>
            <a:gdLst>
              <a:gd name="T0" fmla="*/ 2 w 11"/>
              <a:gd name="T1" fmla="*/ 26 h 60"/>
              <a:gd name="T2" fmla="*/ 0 w 11"/>
              <a:gd name="T3" fmla="*/ 30 h 60"/>
              <a:gd name="T4" fmla="*/ 2 w 11"/>
              <a:gd name="T5" fmla="*/ 34 h 60"/>
              <a:gd name="T6" fmla="*/ 3 w 11"/>
              <a:gd name="T7" fmla="*/ 40 h 60"/>
              <a:gd name="T8" fmla="*/ 6 w 11"/>
              <a:gd name="T9" fmla="*/ 44 h 60"/>
              <a:gd name="T10" fmla="*/ 7 w 11"/>
              <a:gd name="T11" fmla="*/ 44 h 60"/>
              <a:gd name="T12" fmla="*/ 11 w 11"/>
              <a:gd name="T13" fmla="*/ 48 h 60"/>
              <a:gd name="T14" fmla="*/ 11 w 11"/>
              <a:gd name="T15" fmla="*/ 52 h 60"/>
              <a:gd name="T16" fmla="*/ 11 w 11"/>
              <a:gd name="T17" fmla="*/ 56 h 60"/>
              <a:gd name="T18" fmla="*/ 4 w 11"/>
              <a:gd name="T19" fmla="*/ 57 h 60"/>
              <a:gd name="T20" fmla="*/ 2 w 11"/>
              <a:gd name="T21" fmla="*/ 60 h 60"/>
              <a:gd name="T22" fmla="*/ 11 w 11"/>
              <a:gd name="T23" fmla="*/ 0 h 60"/>
              <a:gd name="T24" fmla="*/ 4 w 11"/>
              <a:gd name="T25" fmla="*/ 8 h 60"/>
              <a:gd name="T26" fmla="*/ 4 w 11"/>
              <a:gd name="T27" fmla="*/ 10 h 60"/>
              <a:gd name="T28" fmla="*/ 6 w 11"/>
              <a:gd name="T29" fmla="*/ 15 h 60"/>
              <a:gd name="T30" fmla="*/ 4 w 11"/>
              <a:gd name="T31" fmla="*/ 19 h 60"/>
              <a:gd name="T32" fmla="*/ 2 w 11"/>
              <a:gd name="T33" fmla="*/ 25 h 60"/>
              <a:gd name="T34" fmla="*/ 2 w 11"/>
              <a:gd name="T35" fmla="*/ 2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" h="60">
                <a:moveTo>
                  <a:pt x="2" y="26"/>
                </a:moveTo>
                <a:lnTo>
                  <a:pt x="0" y="30"/>
                </a:lnTo>
                <a:lnTo>
                  <a:pt x="2" y="34"/>
                </a:lnTo>
                <a:lnTo>
                  <a:pt x="3" y="40"/>
                </a:lnTo>
                <a:lnTo>
                  <a:pt x="6" y="44"/>
                </a:lnTo>
                <a:lnTo>
                  <a:pt x="7" y="44"/>
                </a:lnTo>
                <a:lnTo>
                  <a:pt x="11" y="48"/>
                </a:lnTo>
                <a:lnTo>
                  <a:pt x="11" y="52"/>
                </a:lnTo>
                <a:lnTo>
                  <a:pt x="11" y="56"/>
                </a:lnTo>
                <a:lnTo>
                  <a:pt x="4" y="57"/>
                </a:lnTo>
                <a:lnTo>
                  <a:pt x="2" y="60"/>
                </a:lnTo>
                <a:moveTo>
                  <a:pt x="11" y="0"/>
                </a:moveTo>
                <a:lnTo>
                  <a:pt x="4" y="8"/>
                </a:lnTo>
                <a:lnTo>
                  <a:pt x="4" y="10"/>
                </a:lnTo>
                <a:lnTo>
                  <a:pt x="6" y="15"/>
                </a:lnTo>
                <a:lnTo>
                  <a:pt x="4" y="19"/>
                </a:lnTo>
                <a:lnTo>
                  <a:pt x="2" y="25"/>
                </a:lnTo>
                <a:lnTo>
                  <a:pt x="2" y="26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6" name="Freeform 1192"/>
          <p:cNvSpPr>
            <a:spLocks noEditPoints="1"/>
          </p:cNvSpPr>
          <p:nvPr/>
        </p:nvSpPr>
        <p:spPr bwMode="auto">
          <a:xfrm>
            <a:off x="4367213" y="4578351"/>
            <a:ext cx="44450" cy="46038"/>
          </a:xfrm>
          <a:custGeom>
            <a:avLst/>
            <a:gdLst>
              <a:gd name="T0" fmla="*/ 26 w 28"/>
              <a:gd name="T1" fmla="*/ 29 h 29"/>
              <a:gd name="T2" fmla="*/ 28 w 28"/>
              <a:gd name="T3" fmla="*/ 21 h 29"/>
              <a:gd name="T4" fmla="*/ 15 w 28"/>
              <a:gd name="T5" fmla="*/ 15 h 29"/>
              <a:gd name="T6" fmla="*/ 8 w 28"/>
              <a:gd name="T7" fmla="*/ 12 h 29"/>
              <a:gd name="T8" fmla="*/ 7 w 28"/>
              <a:gd name="T9" fmla="*/ 11 h 29"/>
              <a:gd name="T10" fmla="*/ 7 w 28"/>
              <a:gd name="T11" fmla="*/ 11 h 29"/>
              <a:gd name="T12" fmla="*/ 3 w 28"/>
              <a:gd name="T13" fmla="*/ 7 h 29"/>
              <a:gd name="T14" fmla="*/ 0 w 28"/>
              <a:gd name="T1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8" h="29">
                <a:moveTo>
                  <a:pt x="26" y="29"/>
                </a:moveTo>
                <a:lnTo>
                  <a:pt x="28" y="21"/>
                </a:lnTo>
                <a:lnTo>
                  <a:pt x="15" y="15"/>
                </a:lnTo>
                <a:lnTo>
                  <a:pt x="8" y="12"/>
                </a:lnTo>
                <a:lnTo>
                  <a:pt x="7" y="11"/>
                </a:lnTo>
                <a:moveTo>
                  <a:pt x="7" y="11"/>
                </a:moveTo>
                <a:lnTo>
                  <a:pt x="3" y="7"/>
                </a:lnTo>
                <a:lnTo>
                  <a:pt x="0" y="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7" name="Freeform 1193"/>
          <p:cNvSpPr>
            <a:spLocks/>
          </p:cNvSpPr>
          <p:nvPr/>
        </p:nvSpPr>
        <p:spPr bwMode="auto">
          <a:xfrm>
            <a:off x="5803900" y="3065463"/>
            <a:ext cx="25400" cy="60325"/>
          </a:xfrm>
          <a:custGeom>
            <a:avLst/>
            <a:gdLst>
              <a:gd name="T0" fmla="*/ 5 w 16"/>
              <a:gd name="T1" fmla="*/ 38 h 38"/>
              <a:gd name="T2" fmla="*/ 4 w 16"/>
              <a:gd name="T3" fmla="*/ 37 h 38"/>
              <a:gd name="T4" fmla="*/ 3 w 16"/>
              <a:gd name="T5" fmla="*/ 34 h 38"/>
              <a:gd name="T6" fmla="*/ 4 w 16"/>
              <a:gd name="T7" fmla="*/ 33 h 38"/>
              <a:gd name="T8" fmla="*/ 4 w 16"/>
              <a:gd name="T9" fmla="*/ 27 h 38"/>
              <a:gd name="T10" fmla="*/ 1 w 16"/>
              <a:gd name="T11" fmla="*/ 23 h 38"/>
              <a:gd name="T12" fmla="*/ 0 w 16"/>
              <a:gd name="T13" fmla="*/ 23 h 38"/>
              <a:gd name="T14" fmla="*/ 1 w 16"/>
              <a:gd name="T15" fmla="*/ 23 h 38"/>
              <a:gd name="T16" fmla="*/ 8 w 16"/>
              <a:gd name="T17" fmla="*/ 18 h 38"/>
              <a:gd name="T18" fmla="*/ 16 w 16"/>
              <a:gd name="T19" fmla="*/ 10 h 38"/>
              <a:gd name="T20" fmla="*/ 13 w 16"/>
              <a:gd name="T21" fmla="*/ 4 h 38"/>
              <a:gd name="T22" fmla="*/ 12 w 16"/>
              <a:gd name="T2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38">
                <a:moveTo>
                  <a:pt x="5" y="38"/>
                </a:moveTo>
                <a:lnTo>
                  <a:pt x="4" y="37"/>
                </a:lnTo>
                <a:lnTo>
                  <a:pt x="3" y="34"/>
                </a:lnTo>
                <a:lnTo>
                  <a:pt x="4" y="33"/>
                </a:lnTo>
                <a:lnTo>
                  <a:pt x="4" y="27"/>
                </a:lnTo>
                <a:lnTo>
                  <a:pt x="1" y="23"/>
                </a:lnTo>
                <a:lnTo>
                  <a:pt x="0" y="23"/>
                </a:lnTo>
                <a:lnTo>
                  <a:pt x="1" y="23"/>
                </a:lnTo>
                <a:lnTo>
                  <a:pt x="8" y="18"/>
                </a:lnTo>
                <a:lnTo>
                  <a:pt x="16" y="10"/>
                </a:lnTo>
                <a:lnTo>
                  <a:pt x="13" y="4"/>
                </a:lnTo>
                <a:lnTo>
                  <a:pt x="12" y="0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8" name="Freeform 1194"/>
          <p:cNvSpPr>
            <a:spLocks noEditPoints="1"/>
          </p:cNvSpPr>
          <p:nvPr/>
        </p:nvSpPr>
        <p:spPr bwMode="auto">
          <a:xfrm>
            <a:off x="4108450" y="2060576"/>
            <a:ext cx="1985963" cy="3333750"/>
          </a:xfrm>
          <a:custGeom>
            <a:avLst/>
            <a:gdLst>
              <a:gd name="T0" fmla="*/ 1242 w 1251"/>
              <a:gd name="T1" fmla="*/ 13 h 2100"/>
              <a:gd name="T2" fmla="*/ 1238 w 1251"/>
              <a:gd name="T3" fmla="*/ 19 h 2100"/>
              <a:gd name="T4" fmla="*/ 1234 w 1251"/>
              <a:gd name="T5" fmla="*/ 23 h 2100"/>
              <a:gd name="T6" fmla="*/ 1233 w 1251"/>
              <a:gd name="T7" fmla="*/ 29 h 2100"/>
              <a:gd name="T8" fmla="*/ 1229 w 1251"/>
              <a:gd name="T9" fmla="*/ 40 h 2100"/>
              <a:gd name="T10" fmla="*/ 1225 w 1251"/>
              <a:gd name="T11" fmla="*/ 49 h 2100"/>
              <a:gd name="T12" fmla="*/ 1219 w 1251"/>
              <a:gd name="T13" fmla="*/ 43 h 2100"/>
              <a:gd name="T14" fmla="*/ 1214 w 1251"/>
              <a:gd name="T15" fmla="*/ 52 h 2100"/>
              <a:gd name="T16" fmla="*/ 1200 w 1251"/>
              <a:gd name="T17" fmla="*/ 53 h 2100"/>
              <a:gd name="T18" fmla="*/ 1192 w 1251"/>
              <a:gd name="T19" fmla="*/ 53 h 2100"/>
              <a:gd name="T20" fmla="*/ 1193 w 1251"/>
              <a:gd name="T21" fmla="*/ 49 h 2100"/>
              <a:gd name="T22" fmla="*/ 1196 w 1251"/>
              <a:gd name="T23" fmla="*/ 44 h 2100"/>
              <a:gd name="T24" fmla="*/ 1193 w 1251"/>
              <a:gd name="T25" fmla="*/ 41 h 2100"/>
              <a:gd name="T26" fmla="*/ 1185 w 1251"/>
              <a:gd name="T27" fmla="*/ 38 h 2100"/>
              <a:gd name="T28" fmla="*/ 1182 w 1251"/>
              <a:gd name="T29" fmla="*/ 40 h 2100"/>
              <a:gd name="T30" fmla="*/ 1177 w 1251"/>
              <a:gd name="T31" fmla="*/ 40 h 2100"/>
              <a:gd name="T32" fmla="*/ 1167 w 1251"/>
              <a:gd name="T33" fmla="*/ 43 h 2100"/>
              <a:gd name="T34" fmla="*/ 1158 w 1251"/>
              <a:gd name="T35" fmla="*/ 37 h 2100"/>
              <a:gd name="T36" fmla="*/ 1150 w 1251"/>
              <a:gd name="T37" fmla="*/ 41 h 2100"/>
              <a:gd name="T38" fmla="*/ 1144 w 1251"/>
              <a:gd name="T39" fmla="*/ 47 h 2100"/>
              <a:gd name="T40" fmla="*/ 1139 w 1251"/>
              <a:gd name="T41" fmla="*/ 55 h 2100"/>
              <a:gd name="T42" fmla="*/ 1132 w 1251"/>
              <a:gd name="T43" fmla="*/ 62 h 2100"/>
              <a:gd name="T44" fmla="*/ 1131 w 1251"/>
              <a:gd name="T45" fmla="*/ 71 h 2100"/>
              <a:gd name="T46" fmla="*/ 1125 w 1251"/>
              <a:gd name="T47" fmla="*/ 70 h 2100"/>
              <a:gd name="T48" fmla="*/ 1121 w 1251"/>
              <a:gd name="T49" fmla="*/ 67 h 2100"/>
              <a:gd name="T50" fmla="*/ 1114 w 1251"/>
              <a:gd name="T51" fmla="*/ 71 h 2100"/>
              <a:gd name="T52" fmla="*/ 1109 w 1251"/>
              <a:gd name="T53" fmla="*/ 75 h 2100"/>
              <a:gd name="T54" fmla="*/ 1103 w 1251"/>
              <a:gd name="T55" fmla="*/ 85 h 2100"/>
              <a:gd name="T56" fmla="*/ 1098 w 1251"/>
              <a:gd name="T57" fmla="*/ 88 h 2100"/>
              <a:gd name="T58" fmla="*/ 1095 w 1251"/>
              <a:gd name="T59" fmla="*/ 86 h 2100"/>
              <a:gd name="T60" fmla="*/ 1090 w 1251"/>
              <a:gd name="T61" fmla="*/ 92 h 2100"/>
              <a:gd name="T62" fmla="*/ 1087 w 1251"/>
              <a:gd name="T63" fmla="*/ 103 h 2100"/>
              <a:gd name="T64" fmla="*/ 1080 w 1251"/>
              <a:gd name="T65" fmla="*/ 111 h 2100"/>
              <a:gd name="T66" fmla="*/ 1081 w 1251"/>
              <a:gd name="T67" fmla="*/ 115 h 2100"/>
              <a:gd name="T68" fmla="*/ 1076 w 1251"/>
              <a:gd name="T69" fmla="*/ 124 h 2100"/>
              <a:gd name="T70" fmla="*/ 0 w 1251"/>
              <a:gd name="T71" fmla="*/ 2053 h 2100"/>
              <a:gd name="T72" fmla="*/ 1 w 1251"/>
              <a:gd name="T73" fmla="*/ 2055 h 2100"/>
              <a:gd name="T74" fmla="*/ 10 w 1251"/>
              <a:gd name="T75" fmla="*/ 2068 h 2100"/>
              <a:gd name="T76" fmla="*/ 10 w 1251"/>
              <a:gd name="T77" fmla="*/ 2070 h 2100"/>
              <a:gd name="T78" fmla="*/ 12 w 1251"/>
              <a:gd name="T79" fmla="*/ 2074 h 2100"/>
              <a:gd name="T80" fmla="*/ 10 w 1251"/>
              <a:gd name="T81" fmla="*/ 2089 h 2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51" h="2100">
                <a:moveTo>
                  <a:pt x="1251" y="0"/>
                </a:moveTo>
                <a:lnTo>
                  <a:pt x="1242" y="13"/>
                </a:lnTo>
                <a:lnTo>
                  <a:pt x="1241" y="18"/>
                </a:lnTo>
                <a:lnTo>
                  <a:pt x="1238" y="19"/>
                </a:lnTo>
                <a:lnTo>
                  <a:pt x="1236" y="22"/>
                </a:lnTo>
                <a:lnTo>
                  <a:pt x="1234" y="23"/>
                </a:lnTo>
                <a:lnTo>
                  <a:pt x="1233" y="28"/>
                </a:lnTo>
                <a:lnTo>
                  <a:pt x="1233" y="29"/>
                </a:lnTo>
                <a:lnTo>
                  <a:pt x="1230" y="36"/>
                </a:lnTo>
                <a:lnTo>
                  <a:pt x="1229" y="40"/>
                </a:lnTo>
                <a:lnTo>
                  <a:pt x="1230" y="45"/>
                </a:lnTo>
                <a:lnTo>
                  <a:pt x="1225" y="49"/>
                </a:lnTo>
                <a:moveTo>
                  <a:pt x="1225" y="49"/>
                </a:moveTo>
                <a:lnTo>
                  <a:pt x="1219" y="43"/>
                </a:lnTo>
                <a:lnTo>
                  <a:pt x="1217" y="49"/>
                </a:lnTo>
                <a:lnTo>
                  <a:pt x="1214" y="52"/>
                </a:lnTo>
                <a:lnTo>
                  <a:pt x="1203" y="55"/>
                </a:lnTo>
                <a:lnTo>
                  <a:pt x="1200" y="53"/>
                </a:lnTo>
                <a:lnTo>
                  <a:pt x="1192" y="56"/>
                </a:lnTo>
                <a:lnTo>
                  <a:pt x="1192" y="53"/>
                </a:lnTo>
                <a:lnTo>
                  <a:pt x="1191" y="52"/>
                </a:lnTo>
                <a:lnTo>
                  <a:pt x="1193" y="49"/>
                </a:lnTo>
                <a:lnTo>
                  <a:pt x="1197" y="45"/>
                </a:lnTo>
                <a:lnTo>
                  <a:pt x="1196" y="44"/>
                </a:lnTo>
                <a:lnTo>
                  <a:pt x="1196" y="43"/>
                </a:lnTo>
                <a:lnTo>
                  <a:pt x="1193" y="41"/>
                </a:lnTo>
                <a:lnTo>
                  <a:pt x="1192" y="40"/>
                </a:lnTo>
                <a:lnTo>
                  <a:pt x="1185" y="38"/>
                </a:lnTo>
                <a:lnTo>
                  <a:pt x="1184" y="38"/>
                </a:lnTo>
                <a:lnTo>
                  <a:pt x="1182" y="40"/>
                </a:lnTo>
                <a:lnTo>
                  <a:pt x="1178" y="40"/>
                </a:lnTo>
                <a:lnTo>
                  <a:pt x="1177" y="40"/>
                </a:lnTo>
                <a:lnTo>
                  <a:pt x="1173" y="43"/>
                </a:lnTo>
                <a:lnTo>
                  <a:pt x="1167" y="43"/>
                </a:lnTo>
                <a:lnTo>
                  <a:pt x="1162" y="38"/>
                </a:lnTo>
                <a:lnTo>
                  <a:pt x="1158" y="37"/>
                </a:lnTo>
                <a:lnTo>
                  <a:pt x="1155" y="37"/>
                </a:lnTo>
                <a:lnTo>
                  <a:pt x="1150" y="41"/>
                </a:lnTo>
                <a:lnTo>
                  <a:pt x="1146" y="45"/>
                </a:lnTo>
                <a:lnTo>
                  <a:pt x="1144" y="47"/>
                </a:lnTo>
                <a:lnTo>
                  <a:pt x="1144" y="49"/>
                </a:lnTo>
                <a:lnTo>
                  <a:pt x="1139" y="55"/>
                </a:lnTo>
                <a:lnTo>
                  <a:pt x="1136" y="58"/>
                </a:lnTo>
                <a:lnTo>
                  <a:pt x="1132" y="62"/>
                </a:lnTo>
                <a:lnTo>
                  <a:pt x="1131" y="68"/>
                </a:lnTo>
                <a:lnTo>
                  <a:pt x="1131" y="71"/>
                </a:lnTo>
                <a:lnTo>
                  <a:pt x="1125" y="74"/>
                </a:lnTo>
                <a:lnTo>
                  <a:pt x="1125" y="70"/>
                </a:lnTo>
                <a:lnTo>
                  <a:pt x="1124" y="67"/>
                </a:lnTo>
                <a:lnTo>
                  <a:pt x="1121" y="67"/>
                </a:lnTo>
                <a:lnTo>
                  <a:pt x="1117" y="68"/>
                </a:lnTo>
                <a:lnTo>
                  <a:pt x="1114" y="71"/>
                </a:lnTo>
                <a:lnTo>
                  <a:pt x="1113" y="74"/>
                </a:lnTo>
                <a:lnTo>
                  <a:pt x="1109" y="75"/>
                </a:lnTo>
                <a:lnTo>
                  <a:pt x="1103" y="78"/>
                </a:lnTo>
                <a:lnTo>
                  <a:pt x="1103" y="85"/>
                </a:lnTo>
                <a:lnTo>
                  <a:pt x="1103" y="88"/>
                </a:lnTo>
                <a:lnTo>
                  <a:pt x="1098" y="88"/>
                </a:lnTo>
                <a:lnTo>
                  <a:pt x="1096" y="85"/>
                </a:lnTo>
                <a:lnTo>
                  <a:pt x="1095" y="86"/>
                </a:lnTo>
                <a:lnTo>
                  <a:pt x="1092" y="89"/>
                </a:lnTo>
                <a:lnTo>
                  <a:pt x="1090" y="92"/>
                </a:lnTo>
                <a:lnTo>
                  <a:pt x="1088" y="101"/>
                </a:lnTo>
                <a:lnTo>
                  <a:pt x="1087" y="103"/>
                </a:lnTo>
                <a:lnTo>
                  <a:pt x="1081" y="108"/>
                </a:lnTo>
                <a:lnTo>
                  <a:pt x="1080" y="111"/>
                </a:lnTo>
                <a:lnTo>
                  <a:pt x="1081" y="113"/>
                </a:lnTo>
                <a:lnTo>
                  <a:pt x="1081" y="115"/>
                </a:lnTo>
                <a:lnTo>
                  <a:pt x="1077" y="122"/>
                </a:lnTo>
                <a:lnTo>
                  <a:pt x="1076" y="124"/>
                </a:lnTo>
                <a:lnTo>
                  <a:pt x="1072" y="131"/>
                </a:lnTo>
                <a:moveTo>
                  <a:pt x="0" y="2053"/>
                </a:moveTo>
                <a:lnTo>
                  <a:pt x="1" y="2054"/>
                </a:lnTo>
                <a:lnTo>
                  <a:pt x="1" y="2055"/>
                </a:lnTo>
                <a:lnTo>
                  <a:pt x="8" y="2066"/>
                </a:lnTo>
                <a:lnTo>
                  <a:pt x="10" y="2068"/>
                </a:lnTo>
                <a:lnTo>
                  <a:pt x="10" y="2069"/>
                </a:lnTo>
                <a:lnTo>
                  <a:pt x="10" y="2070"/>
                </a:lnTo>
                <a:lnTo>
                  <a:pt x="10" y="2072"/>
                </a:lnTo>
                <a:lnTo>
                  <a:pt x="12" y="2074"/>
                </a:lnTo>
                <a:lnTo>
                  <a:pt x="10" y="2084"/>
                </a:lnTo>
                <a:lnTo>
                  <a:pt x="10" y="2089"/>
                </a:lnTo>
                <a:lnTo>
                  <a:pt x="6" y="2100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9" name="Freeform 1195"/>
          <p:cNvSpPr>
            <a:spLocks/>
          </p:cNvSpPr>
          <p:nvPr/>
        </p:nvSpPr>
        <p:spPr bwMode="auto">
          <a:xfrm>
            <a:off x="4133850" y="5659438"/>
            <a:ext cx="125413" cy="42863"/>
          </a:xfrm>
          <a:custGeom>
            <a:avLst/>
            <a:gdLst>
              <a:gd name="T0" fmla="*/ 0 w 79"/>
              <a:gd name="T1" fmla="*/ 2 h 27"/>
              <a:gd name="T2" fmla="*/ 3 w 79"/>
              <a:gd name="T3" fmla="*/ 8 h 27"/>
              <a:gd name="T4" fmla="*/ 3 w 79"/>
              <a:gd name="T5" fmla="*/ 11 h 27"/>
              <a:gd name="T6" fmla="*/ 4 w 79"/>
              <a:gd name="T7" fmla="*/ 13 h 27"/>
              <a:gd name="T8" fmla="*/ 8 w 79"/>
              <a:gd name="T9" fmla="*/ 13 h 27"/>
              <a:gd name="T10" fmla="*/ 12 w 79"/>
              <a:gd name="T11" fmla="*/ 8 h 27"/>
              <a:gd name="T12" fmla="*/ 15 w 79"/>
              <a:gd name="T13" fmla="*/ 6 h 27"/>
              <a:gd name="T14" fmla="*/ 18 w 79"/>
              <a:gd name="T15" fmla="*/ 5 h 27"/>
              <a:gd name="T16" fmla="*/ 20 w 79"/>
              <a:gd name="T17" fmla="*/ 4 h 27"/>
              <a:gd name="T18" fmla="*/ 22 w 79"/>
              <a:gd name="T19" fmla="*/ 2 h 27"/>
              <a:gd name="T20" fmla="*/ 23 w 79"/>
              <a:gd name="T21" fmla="*/ 0 h 27"/>
              <a:gd name="T22" fmla="*/ 26 w 79"/>
              <a:gd name="T23" fmla="*/ 2 h 27"/>
              <a:gd name="T24" fmla="*/ 26 w 79"/>
              <a:gd name="T25" fmla="*/ 4 h 27"/>
              <a:gd name="T26" fmla="*/ 26 w 79"/>
              <a:gd name="T27" fmla="*/ 6 h 27"/>
              <a:gd name="T28" fmla="*/ 23 w 79"/>
              <a:gd name="T29" fmla="*/ 11 h 27"/>
              <a:gd name="T30" fmla="*/ 26 w 79"/>
              <a:gd name="T31" fmla="*/ 12 h 27"/>
              <a:gd name="T32" fmla="*/ 29 w 79"/>
              <a:gd name="T33" fmla="*/ 15 h 27"/>
              <a:gd name="T34" fmla="*/ 29 w 79"/>
              <a:gd name="T35" fmla="*/ 17 h 27"/>
              <a:gd name="T36" fmla="*/ 27 w 79"/>
              <a:gd name="T37" fmla="*/ 20 h 27"/>
              <a:gd name="T38" fmla="*/ 29 w 79"/>
              <a:gd name="T39" fmla="*/ 20 h 27"/>
              <a:gd name="T40" fmla="*/ 30 w 79"/>
              <a:gd name="T41" fmla="*/ 20 h 27"/>
              <a:gd name="T42" fmla="*/ 35 w 79"/>
              <a:gd name="T43" fmla="*/ 16 h 27"/>
              <a:gd name="T44" fmla="*/ 39 w 79"/>
              <a:gd name="T45" fmla="*/ 20 h 27"/>
              <a:gd name="T46" fmla="*/ 52 w 79"/>
              <a:gd name="T47" fmla="*/ 23 h 27"/>
              <a:gd name="T48" fmla="*/ 53 w 79"/>
              <a:gd name="T49" fmla="*/ 23 h 27"/>
              <a:gd name="T50" fmla="*/ 56 w 79"/>
              <a:gd name="T51" fmla="*/ 20 h 27"/>
              <a:gd name="T52" fmla="*/ 60 w 79"/>
              <a:gd name="T53" fmla="*/ 17 h 27"/>
              <a:gd name="T54" fmla="*/ 61 w 79"/>
              <a:gd name="T55" fmla="*/ 20 h 27"/>
              <a:gd name="T56" fmla="*/ 64 w 79"/>
              <a:gd name="T57" fmla="*/ 21 h 27"/>
              <a:gd name="T58" fmla="*/ 67 w 79"/>
              <a:gd name="T59" fmla="*/ 24 h 27"/>
              <a:gd name="T60" fmla="*/ 68 w 79"/>
              <a:gd name="T61" fmla="*/ 24 h 27"/>
              <a:gd name="T62" fmla="*/ 74 w 79"/>
              <a:gd name="T63" fmla="*/ 24 h 27"/>
              <a:gd name="T64" fmla="*/ 78 w 79"/>
              <a:gd name="T65" fmla="*/ 26 h 27"/>
              <a:gd name="T66" fmla="*/ 79 w 79"/>
              <a:gd name="T67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27">
                <a:moveTo>
                  <a:pt x="0" y="2"/>
                </a:moveTo>
                <a:lnTo>
                  <a:pt x="3" y="8"/>
                </a:lnTo>
                <a:lnTo>
                  <a:pt x="3" y="11"/>
                </a:lnTo>
                <a:lnTo>
                  <a:pt x="4" y="13"/>
                </a:lnTo>
                <a:lnTo>
                  <a:pt x="8" y="13"/>
                </a:lnTo>
                <a:lnTo>
                  <a:pt x="12" y="8"/>
                </a:lnTo>
                <a:lnTo>
                  <a:pt x="15" y="6"/>
                </a:lnTo>
                <a:lnTo>
                  <a:pt x="18" y="5"/>
                </a:lnTo>
                <a:lnTo>
                  <a:pt x="20" y="4"/>
                </a:lnTo>
                <a:lnTo>
                  <a:pt x="22" y="2"/>
                </a:lnTo>
                <a:lnTo>
                  <a:pt x="23" y="0"/>
                </a:lnTo>
                <a:lnTo>
                  <a:pt x="26" y="2"/>
                </a:lnTo>
                <a:lnTo>
                  <a:pt x="26" y="4"/>
                </a:lnTo>
                <a:lnTo>
                  <a:pt x="26" y="6"/>
                </a:lnTo>
                <a:lnTo>
                  <a:pt x="23" y="11"/>
                </a:lnTo>
                <a:lnTo>
                  <a:pt x="26" y="12"/>
                </a:lnTo>
                <a:lnTo>
                  <a:pt x="29" y="15"/>
                </a:lnTo>
                <a:lnTo>
                  <a:pt x="29" y="17"/>
                </a:lnTo>
                <a:lnTo>
                  <a:pt x="27" y="20"/>
                </a:lnTo>
                <a:lnTo>
                  <a:pt x="29" y="20"/>
                </a:lnTo>
                <a:lnTo>
                  <a:pt x="30" y="20"/>
                </a:lnTo>
                <a:lnTo>
                  <a:pt x="35" y="16"/>
                </a:lnTo>
                <a:lnTo>
                  <a:pt x="39" y="20"/>
                </a:lnTo>
                <a:lnTo>
                  <a:pt x="52" y="23"/>
                </a:lnTo>
                <a:lnTo>
                  <a:pt x="53" y="23"/>
                </a:lnTo>
                <a:lnTo>
                  <a:pt x="56" y="20"/>
                </a:lnTo>
                <a:lnTo>
                  <a:pt x="60" y="17"/>
                </a:lnTo>
                <a:lnTo>
                  <a:pt x="61" y="20"/>
                </a:lnTo>
                <a:lnTo>
                  <a:pt x="64" y="21"/>
                </a:lnTo>
                <a:lnTo>
                  <a:pt x="67" y="24"/>
                </a:lnTo>
                <a:lnTo>
                  <a:pt x="68" y="24"/>
                </a:lnTo>
                <a:lnTo>
                  <a:pt x="74" y="24"/>
                </a:lnTo>
                <a:lnTo>
                  <a:pt x="78" y="26"/>
                </a:lnTo>
                <a:lnTo>
                  <a:pt x="79" y="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0" name="Freeform 1196"/>
          <p:cNvSpPr>
            <a:spLocks noEditPoints="1"/>
          </p:cNvSpPr>
          <p:nvPr/>
        </p:nvSpPr>
        <p:spPr bwMode="auto">
          <a:xfrm>
            <a:off x="4438650" y="1273176"/>
            <a:ext cx="2865438" cy="3197225"/>
          </a:xfrm>
          <a:custGeom>
            <a:avLst/>
            <a:gdLst>
              <a:gd name="T0" fmla="*/ 92 w 1805"/>
              <a:gd name="T1" fmla="*/ 1977 h 2014"/>
              <a:gd name="T2" fmla="*/ 1800 w 1805"/>
              <a:gd name="T3" fmla="*/ 44 h 2014"/>
              <a:gd name="T4" fmla="*/ 1789 w 1805"/>
              <a:gd name="T5" fmla="*/ 42 h 2014"/>
              <a:gd name="T6" fmla="*/ 1790 w 1805"/>
              <a:gd name="T7" fmla="*/ 34 h 2014"/>
              <a:gd name="T8" fmla="*/ 1785 w 1805"/>
              <a:gd name="T9" fmla="*/ 29 h 2014"/>
              <a:gd name="T10" fmla="*/ 1775 w 1805"/>
              <a:gd name="T11" fmla="*/ 16 h 2014"/>
              <a:gd name="T12" fmla="*/ 1777 w 1805"/>
              <a:gd name="T13" fmla="*/ 0 h 2014"/>
              <a:gd name="T14" fmla="*/ 1773 w 1805"/>
              <a:gd name="T15" fmla="*/ 4 h 2014"/>
              <a:gd name="T16" fmla="*/ 1756 w 1805"/>
              <a:gd name="T17" fmla="*/ 16 h 2014"/>
              <a:gd name="T18" fmla="*/ 1729 w 1805"/>
              <a:gd name="T19" fmla="*/ 23 h 2014"/>
              <a:gd name="T20" fmla="*/ 1718 w 1805"/>
              <a:gd name="T21" fmla="*/ 33 h 2014"/>
              <a:gd name="T22" fmla="*/ 1713 w 1805"/>
              <a:gd name="T23" fmla="*/ 29 h 2014"/>
              <a:gd name="T24" fmla="*/ 1700 w 1805"/>
              <a:gd name="T25" fmla="*/ 34 h 2014"/>
              <a:gd name="T26" fmla="*/ 1702 w 1805"/>
              <a:gd name="T27" fmla="*/ 56 h 2014"/>
              <a:gd name="T28" fmla="*/ 1703 w 1805"/>
              <a:gd name="T29" fmla="*/ 63 h 2014"/>
              <a:gd name="T30" fmla="*/ 1696 w 1805"/>
              <a:gd name="T31" fmla="*/ 71 h 2014"/>
              <a:gd name="T32" fmla="*/ 1704 w 1805"/>
              <a:gd name="T33" fmla="*/ 79 h 2014"/>
              <a:gd name="T34" fmla="*/ 1696 w 1805"/>
              <a:gd name="T35" fmla="*/ 84 h 2014"/>
              <a:gd name="T36" fmla="*/ 1683 w 1805"/>
              <a:gd name="T37" fmla="*/ 84 h 2014"/>
              <a:gd name="T38" fmla="*/ 1673 w 1805"/>
              <a:gd name="T39" fmla="*/ 78 h 2014"/>
              <a:gd name="T40" fmla="*/ 1663 w 1805"/>
              <a:gd name="T41" fmla="*/ 74 h 2014"/>
              <a:gd name="T42" fmla="*/ 1651 w 1805"/>
              <a:gd name="T43" fmla="*/ 74 h 2014"/>
              <a:gd name="T44" fmla="*/ 1642 w 1805"/>
              <a:gd name="T45" fmla="*/ 71 h 2014"/>
              <a:gd name="T46" fmla="*/ 1633 w 1805"/>
              <a:gd name="T47" fmla="*/ 78 h 2014"/>
              <a:gd name="T48" fmla="*/ 1629 w 1805"/>
              <a:gd name="T49" fmla="*/ 82 h 2014"/>
              <a:gd name="T50" fmla="*/ 1624 w 1805"/>
              <a:gd name="T51" fmla="*/ 101 h 2014"/>
              <a:gd name="T52" fmla="*/ 1614 w 1805"/>
              <a:gd name="T53" fmla="*/ 105 h 2014"/>
              <a:gd name="T54" fmla="*/ 1606 w 1805"/>
              <a:gd name="T55" fmla="*/ 112 h 2014"/>
              <a:gd name="T56" fmla="*/ 1599 w 1805"/>
              <a:gd name="T57" fmla="*/ 99 h 2014"/>
              <a:gd name="T58" fmla="*/ 1592 w 1805"/>
              <a:gd name="T59" fmla="*/ 99 h 2014"/>
              <a:gd name="T60" fmla="*/ 1579 w 1805"/>
              <a:gd name="T61" fmla="*/ 112 h 2014"/>
              <a:gd name="T62" fmla="*/ 1568 w 1805"/>
              <a:gd name="T63" fmla="*/ 119 h 2014"/>
              <a:gd name="T64" fmla="*/ 1565 w 1805"/>
              <a:gd name="T65" fmla="*/ 123 h 2014"/>
              <a:gd name="T66" fmla="*/ 1567 w 1805"/>
              <a:gd name="T67" fmla="*/ 142 h 2014"/>
              <a:gd name="T68" fmla="*/ 1567 w 1805"/>
              <a:gd name="T69" fmla="*/ 154 h 2014"/>
              <a:gd name="T70" fmla="*/ 97 w 1805"/>
              <a:gd name="T71" fmla="*/ 1977 h 2014"/>
              <a:gd name="T72" fmla="*/ 104 w 1805"/>
              <a:gd name="T73" fmla="*/ 1976 h 2014"/>
              <a:gd name="T74" fmla="*/ 112 w 1805"/>
              <a:gd name="T75" fmla="*/ 1979 h 2014"/>
              <a:gd name="T76" fmla="*/ 122 w 1805"/>
              <a:gd name="T77" fmla="*/ 1983 h 2014"/>
              <a:gd name="T78" fmla="*/ 131 w 1805"/>
              <a:gd name="T79" fmla="*/ 1995 h 2014"/>
              <a:gd name="T80" fmla="*/ 137 w 1805"/>
              <a:gd name="T81" fmla="*/ 2003 h 2014"/>
              <a:gd name="T82" fmla="*/ 142 w 1805"/>
              <a:gd name="T83" fmla="*/ 2011 h 2014"/>
              <a:gd name="T84" fmla="*/ 149 w 1805"/>
              <a:gd name="T85" fmla="*/ 2014 h 2014"/>
              <a:gd name="T86" fmla="*/ 92 w 1805"/>
              <a:gd name="T87" fmla="*/ 1983 h 2014"/>
              <a:gd name="T88" fmla="*/ 79 w 1805"/>
              <a:gd name="T89" fmla="*/ 1989 h 2014"/>
              <a:gd name="T90" fmla="*/ 74 w 1805"/>
              <a:gd name="T91" fmla="*/ 1995 h 2014"/>
              <a:gd name="T92" fmla="*/ 66 w 1805"/>
              <a:gd name="T93" fmla="*/ 2006 h 2014"/>
              <a:gd name="T94" fmla="*/ 52 w 1805"/>
              <a:gd name="T95" fmla="*/ 2006 h 2014"/>
              <a:gd name="T96" fmla="*/ 43 w 1805"/>
              <a:gd name="T97" fmla="*/ 2003 h 2014"/>
              <a:gd name="T98" fmla="*/ 29 w 1805"/>
              <a:gd name="T99" fmla="*/ 2003 h 2014"/>
              <a:gd name="T100" fmla="*/ 11 w 1805"/>
              <a:gd name="T101" fmla="*/ 2000 h 2014"/>
              <a:gd name="T102" fmla="*/ 0 w 1805"/>
              <a:gd name="T103" fmla="*/ 2004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805" h="2014">
                <a:moveTo>
                  <a:pt x="96" y="1965"/>
                </a:moveTo>
                <a:lnTo>
                  <a:pt x="92" y="1973"/>
                </a:lnTo>
                <a:lnTo>
                  <a:pt x="92" y="1977"/>
                </a:lnTo>
                <a:moveTo>
                  <a:pt x="1805" y="38"/>
                </a:moveTo>
                <a:lnTo>
                  <a:pt x="1803" y="42"/>
                </a:lnTo>
                <a:lnTo>
                  <a:pt x="1800" y="44"/>
                </a:lnTo>
                <a:lnTo>
                  <a:pt x="1794" y="48"/>
                </a:lnTo>
                <a:lnTo>
                  <a:pt x="1792" y="46"/>
                </a:lnTo>
                <a:lnTo>
                  <a:pt x="1789" y="42"/>
                </a:lnTo>
                <a:lnTo>
                  <a:pt x="1786" y="39"/>
                </a:lnTo>
                <a:lnTo>
                  <a:pt x="1786" y="38"/>
                </a:lnTo>
                <a:lnTo>
                  <a:pt x="1790" y="34"/>
                </a:lnTo>
                <a:lnTo>
                  <a:pt x="1790" y="30"/>
                </a:lnTo>
                <a:lnTo>
                  <a:pt x="1789" y="27"/>
                </a:lnTo>
                <a:lnTo>
                  <a:pt x="1785" y="29"/>
                </a:lnTo>
                <a:lnTo>
                  <a:pt x="1777" y="22"/>
                </a:lnTo>
                <a:lnTo>
                  <a:pt x="1775" y="19"/>
                </a:lnTo>
                <a:lnTo>
                  <a:pt x="1775" y="16"/>
                </a:lnTo>
                <a:lnTo>
                  <a:pt x="1775" y="14"/>
                </a:lnTo>
                <a:lnTo>
                  <a:pt x="1777" y="5"/>
                </a:lnTo>
                <a:lnTo>
                  <a:pt x="1777" y="0"/>
                </a:lnTo>
                <a:lnTo>
                  <a:pt x="1775" y="3"/>
                </a:lnTo>
                <a:lnTo>
                  <a:pt x="1774" y="3"/>
                </a:lnTo>
                <a:lnTo>
                  <a:pt x="1773" y="4"/>
                </a:lnTo>
                <a:lnTo>
                  <a:pt x="1766" y="11"/>
                </a:lnTo>
                <a:lnTo>
                  <a:pt x="1760" y="14"/>
                </a:lnTo>
                <a:lnTo>
                  <a:pt x="1756" y="16"/>
                </a:lnTo>
                <a:lnTo>
                  <a:pt x="1740" y="22"/>
                </a:lnTo>
                <a:lnTo>
                  <a:pt x="1733" y="23"/>
                </a:lnTo>
                <a:lnTo>
                  <a:pt x="1729" y="23"/>
                </a:lnTo>
                <a:lnTo>
                  <a:pt x="1725" y="27"/>
                </a:lnTo>
                <a:lnTo>
                  <a:pt x="1719" y="33"/>
                </a:lnTo>
                <a:lnTo>
                  <a:pt x="1718" y="33"/>
                </a:lnTo>
                <a:lnTo>
                  <a:pt x="1717" y="29"/>
                </a:lnTo>
                <a:lnTo>
                  <a:pt x="1714" y="29"/>
                </a:lnTo>
                <a:lnTo>
                  <a:pt x="1713" y="29"/>
                </a:lnTo>
                <a:lnTo>
                  <a:pt x="1707" y="29"/>
                </a:lnTo>
                <a:lnTo>
                  <a:pt x="1703" y="31"/>
                </a:lnTo>
                <a:lnTo>
                  <a:pt x="1700" y="34"/>
                </a:lnTo>
                <a:lnTo>
                  <a:pt x="1699" y="38"/>
                </a:lnTo>
                <a:lnTo>
                  <a:pt x="1699" y="39"/>
                </a:lnTo>
                <a:lnTo>
                  <a:pt x="1702" y="56"/>
                </a:lnTo>
                <a:lnTo>
                  <a:pt x="1703" y="60"/>
                </a:lnTo>
                <a:lnTo>
                  <a:pt x="1703" y="61"/>
                </a:lnTo>
                <a:lnTo>
                  <a:pt x="1703" y="63"/>
                </a:lnTo>
                <a:lnTo>
                  <a:pt x="1699" y="65"/>
                </a:lnTo>
                <a:lnTo>
                  <a:pt x="1698" y="68"/>
                </a:lnTo>
                <a:lnTo>
                  <a:pt x="1696" y="71"/>
                </a:lnTo>
                <a:lnTo>
                  <a:pt x="1696" y="74"/>
                </a:lnTo>
                <a:lnTo>
                  <a:pt x="1698" y="75"/>
                </a:lnTo>
                <a:lnTo>
                  <a:pt x="1704" y="79"/>
                </a:lnTo>
                <a:lnTo>
                  <a:pt x="1703" y="82"/>
                </a:lnTo>
                <a:lnTo>
                  <a:pt x="1700" y="83"/>
                </a:lnTo>
                <a:lnTo>
                  <a:pt x="1696" y="84"/>
                </a:lnTo>
                <a:lnTo>
                  <a:pt x="1689" y="84"/>
                </a:lnTo>
                <a:lnTo>
                  <a:pt x="1688" y="84"/>
                </a:lnTo>
                <a:lnTo>
                  <a:pt x="1683" y="84"/>
                </a:lnTo>
                <a:lnTo>
                  <a:pt x="1680" y="84"/>
                </a:lnTo>
                <a:lnTo>
                  <a:pt x="1677" y="80"/>
                </a:lnTo>
                <a:lnTo>
                  <a:pt x="1673" y="78"/>
                </a:lnTo>
                <a:lnTo>
                  <a:pt x="1668" y="75"/>
                </a:lnTo>
                <a:lnTo>
                  <a:pt x="1666" y="75"/>
                </a:lnTo>
                <a:lnTo>
                  <a:pt x="1663" y="74"/>
                </a:lnTo>
                <a:lnTo>
                  <a:pt x="1661" y="74"/>
                </a:lnTo>
                <a:lnTo>
                  <a:pt x="1658" y="72"/>
                </a:lnTo>
                <a:lnTo>
                  <a:pt x="1651" y="74"/>
                </a:lnTo>
                <a:lnTo>
                  <a:pt x="1648" y="78"/>
                </a:lnTo>
                <a:lnTo>
                  <a:pt x="1644" y="72"/>
                </a:lnTo>
                <a:lnTo>
                  <a:pt x="1642" y="71"/>
                </a:lnTo>
                <a:lnTo>
                  <a:pt x="1638" y="71"/>
                </a:lnTo>
                <a:lnTo>
                  <a:pt x="1636" y="74"/>
                </a:lnTo>
                <a:lnTo>
                  <a:pt x="1633" y="78"/>
                </a:lnTo>
                <a:lnTo>
                  <a:pt x="1628" y="75"/>
                </a:lnTo>
                <a:lnTo>
                  <a:pt x="1628" y="80"/>
                </a:lnTo>
                <a:lnTo>
                  <a:pt x="1629" y="82"/>
                </a:lnTo>
                <a:lnTo>
                  <a:pt x="1629" y="86"/>
                </a:lnTo>
                <a:lnTo>
                  <a:pt x="1629" y="93"/>
                </a:lnTo>
                <a:lnTo>
                  <a:pt x="1624" y="101"/>
                </a:lnTo>
                <a:lnTo>
                  <a:pt x="1621" y="101"/>
                </a:lnTo>
                <a:lnTo>
                  <a:pt x="1617" y="102"/>
                </a:lnTo>
                <a:lnTo>
                  <a:pt x="1614" y="105"/>
                </a:lnTo>
                <a:lnTo>
                  <a:pt x="1612" y="112"/>
                </a:lnTo>
                <a:lnTo>
                  <a:pt x="1610" y="112"/>
                </a:lnTo>
                <a:lnTo>
                  <a:pt x="1606" y="112"/>
                </a:lnTo>
                <a:lnTo>
                  <a:pt x="1602" y="106"/>
                </a:lnTo>
                <a:lnTo>
                  <a:pt x="1599" y="101"/>
                </a:lnTo>
                <a:lnTo>
                  <a:pt x="1599" y="99"/>
                </a:lnTo>
                <a:lnTo>
                  <a:pt x="1598" y="99"/>
                </a:lnTo>
                <a:lnTo>
                  <a:pt x="1594" y="98"/>
                </a:lnTo>
                <a:lnTo>
                  <a:pt x="1592" y="99"/>
                </a:lnTo>
                <a:lnTo>
                  <a:pt x="1590" y="101"/>
                </a:lnTo>
                <a:lnTo>
                  <a:pt x="1584" y="108"/>
                </a:lnTo>
                <a:lnTo>
                  <a:pt x="1579" y="112"/>
                </a:lnTo>
                <a:lnTo>
                  <a:pt x="1573" y="114"/>
                </a:lnTo>
                <a:lnTo>
                  <a:pt x="1572" y="116"/>
                </a:lnTo>
                <a:lnTo>
                  <a:pt x="1568" y="119"/>
                </a:lnTo>
                <a:lnTo>
                  <a:pt x="1567" y="119"/>
                </a:lnTo>
                <a:lnTo>
                  <a:pt x="1567" y="120"/>
                </a:lnTo>
                <a:lnTo>
                  <a:pt x="1565" y="123"/>
                </a:lnTo>
                <a:lnTo>
                  <a:pt x="1567" y="125"/>
                </a:lnTo>
                <a:lnTo>
                  <a:pt x="1568" y="132"/>
                </a:lnTo>
                <a:lnTo>
                  <a:pt x="1567" y="142"/>
                </a:lnTo>
                <a:lnTo>
                  <a:pt x="1567" y="147"/>
                </a:lnTo>
                <a:lnTo>
                  <a:pt x="1567" y="150"/>
                </a:lnTo>
                <a:lnTo>
                  <a:pt x="1567" y="154"/>
                </a:lnTo>
                <a:lnTo>
                  <a:pt x="1568" y="158"/>
                </a:lnTo>
                <a:moveTo>
                  <a:pt x="92" y="1977"/>
                </a:moveTo>
                <a:lnTo>
                  <a:pt x="97" y="1977"/>
                </a:lnTo>
                <a:lnTo>
                  <a:pt x="101" y="1977"/>
                </a:lnTo>
                <a:lnTo>
                  <a:pt x="103" y="1977"/>
                </a:lnTo>
                <a:lnTo>
                  <a:pt x="104" y="1976"/>
                </a:lnTo>
                <a:lnTo>
                  <a:pt x="107" y="1976"/>
                </a:lnTo>
                <a:lnTo>
                  <a:pt x="109" y="1979"/>
                </a:lnTo>
                <a:lnTo>
                  <a:pt x="112" y="1979"/>
                </a:lnTo>
                <a:lnTo>
                  <a:pt x="113" y="1980"/>
                </a:lnTo>
                <a:lnTo>
                  <a:pt x="118" y="1981"/>
                </a:lnTo>
                <a:lnTo>
                  <a:pt x="122" y="1983"/>
                </a:lnTo>
                <a:lnTo>
                  <a:pt x="126" y="1988"/>
                </a:lnTo>
                <a:lnTo>
                  <a:pt x="130" y="1992"/>
                </a:lnTo>
                <a:lnTo>
                  <a:pt x="131" y="1995"/>
                </a:lnTo>
                <a:lnTo>
                  <a:pt x="133" y="1998"/>
                </a:lnTo>
                <a:lnTo>
                  <a:pt x="134" y="1999"/>
                </a:lnTo>
                <a:lnTo>
                  <a:pt x="137" y="2003"/>
                </a:lnTo>
                <a:lnTo>
                  <a:pt x="138" y="2003"/>
                </a:lnTo>
                <a:lnTo>
                  <a:pt x="141" y="2006"/>
                </a:lnTo>
                <a:lnTo>
                  <a:pt x="142" y="2011"/>
                </a:lnTo>
                <a:lnTo>
                  <a:pt x="144" y="2013"/>
                </a:lnTo>
                <a:lnTo>
                  <a:pt x="148" y="2014"/>
                </a:lnTo>
                <a:lnTo>
                  <a:pt x="149" y="2014"/>
                </a:lnTo>
                <a:lnTo>
                  <a:pt x="150" y="2010"/>
                </a:lnTo>
                <a:moveTo>
                  <a:pt x="92" y="1977"/>
                </a:moveTo>
                <a:lnTo>
                  <a:pt x="92" y="1983"/>
                </a:lnTo>
                <a:lnTo>
                  <a:pt x="92" y="1988"/>
                </a:lnTo>
                <a:lnTo>
                  <a:pt x="81" y="1989"/>
                </a:lnTo>
                <a:lnTo>
                  <a:pt x="79" y="1989"/>
                </a:lnTo>
                <a:lnTo>
                  <a:pt x="78" y="1992"/>
                </a:lnTo>
                <a:lnTo>
                  <a:pt x="77" y="1995"/>
                </a:lnTo>
                <a:lnTo>
                  <a:pt x="74" y="1995"/>
                </a:lnTo>
                <a:lnTo>
                  <a:pt x="71" y="1998"/>
                </a:lnTo>
                <a:lnTo>
                  <a:pt x="68" y="1999"/>
                </a:lnTo>
                <a:lnTo>
                  <a:pt x="66" y="2006"/>
                </a:lnTo>
                <a:lnTo>
                  <a:pt x="63" y="2009"/>
                </a:lnTo>
                <a:lnTo>
                  <a:pt x="56" y="2007"/>
                </a:lnTo>
                <a:lnTo>
                  <a:pt x="52" y="2006"/>
                </a:lnTo>
                <a:lnTo>
                  <a:pt x="51" y="2006"/>
                </a:lnTo>
                <a:lnTo>
                  <a:pt x="47" y="2003"/>
                </a:lnTo>
                <a:lnTo>
                  <a:pt x="43" y="2003"/>
                </a:lnTo>
                <a:lnTo>
                  <a:pt x="37" y="2004"/>
                </a:lnTo>
                <a:lnTo>
                  <a:pt x="33" y="2003"/>
                </a:lnTo>
                <a:lnTo>
                  <a:pt x="29" y="2003"/>
                </a:lnTo>
                <a:lnTo>
                  <a:pt x="21" y="2000"/>
                </a:lnTo>
                <a:lnTo>
                  <a:pt x="14" y="2000"/>
                </a:lnTo>
                <a:lnTo>
                  <a:pt x="11" y="2000"/>
                </a:lnTo>
                <a:lnTo>
                  <a:pt x="7" y="2000"/>
                </a:lnTo>
                <a:lnTo>
                  <a:pt x="2" y="2003"/>
                </a:lnTo>
                <a:lnTo>
                  <a:pt x="0" y="2004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1" name="Freeform 1197"/>
          <p:cNvSpPr>
            <a:spLocks noEditPoints="1"/>
          </p:cNvSpPr>
          <p:nvPr/>
        </p:nvSpPr>
        <p:spPr bwMode="auto">
          <a:xfrm>
            <a:off x="4195763" y="4886326"/>
            <a:ext cx="995363" cy="709613"/>
          </a:xfrm>
          <a:custGeom>
            <a:avLst/>
            <a:gdLst>
              <a:gd name="T0" fmla="*/ 22 w 627"/>
              <a:gd name="T1" fmla="*/ 446 h 447"/>
              <a:gd name="T2" fmla="*/ 13 w 627"/>
              <a:gd name="T3" fmla="*/ 443 h 447"/>
              <a:gd name="T4" fmla="*/ 6 w 627"/>
              <a:gd name="T5" fmla="*/ 439 h 447"/>
              <a:gd name="T6" fmla="*/ 0 w 627"/>
              <a:gd name="T7" fmla="*/ 438 h 447"/>
              <a:gd name="T8" fmla="*/ 545 w 627"/>
              <a:gd name="T9" fmla="*/ 4 h 447"/>
              <a:gd name="T10" fmla="*/ 533 w 627"/>
              <a:gd name="T11" fmla="*/ 8 h 447"/>
              <a:gd name="T12" fmla="*/ 522 w 627"/>
              <a:gd name="T13" fmla="*/ 4 h 447"/>
              <a:gd name="T14" fmla="*/ 516 w 627"/>
              <a:gd name="T15" fmla="*/ 11 h 447"/>
              <a:gd name="T16" fmla="*/ 505 w 627"/>
              <a:gd name="T17" fmla="*/ 16 h 447"/>
              <a:gd name="T18" fmla="*/ 504 w 627"/>
              <a:gd name="T19" fmla="*/ 26 h 447"/>
              <a:gd name="T20" fmla="*/ 508 w 627"/>
              <a:gd name="T21" fmla="*/ 28 h 447"/>
              <a:gd name="T22" fmla="*/ 512 w 627"/>
              <a:gd name="T23" fmla="*/ 37 h 447"/>
              <a:gd name="T24" fmla="*/ 518 w 627"/>
              <a:gd name="T25" fmla="*/ 45 h 447"/>
              <a:gd name="T26" fmla="*/ 522 w 627"/>
              <a:gd name="T27" fmla="*/ 49 h 447"/>
              <a:gd name="T28" fmla="*/ 530 w 627"/>
              <a:gd name="T29" fmla="*/ 58 h 447"/>
              <a:gd name="T30" fmla="*/ 538 w 627"/>
              <a:gd name="T31" fmla="*/ 64 h 447"/>
              <a:gd name="T32" fmla="*/ 543 w 627"/>
              <a:gd name="T33" fmla="*/ 67 h 447"/>
              <a:gd name="T34" fmla="*/ 550 w 627"/>
              <a:gd name="T35" fmla="*/ 75 h 447"/>
              <a:gd name="T36" fmla="*/ 554 w 627"/>
              <a:gd name="T37" fmla="*/ 76 h 447"/>
              <a:gd name="T38" fmla="*/ 560 w 627"/>
              <a:gd name="T39" fmla="*/ 78 h 447"/>
              <a:gd name="T40" fmla="*/ 561 w 627"/>
              <a:gd name="T41" fmla="*/ 79 h 447"/>
              <a:gd name="T42" fmla="*/ 565 w 627"/>
              <a:gd name="T43" fmla="*/ 82 h 447"/>
              <a:gd name="T44" fmla="*/ 572 w 627"/>
              <a:gd name="T45" fmla="*/ 86 h 447"/>
              <a:gd name="T46" fmla="*/ 579 w 627"/>
              <a:gd name="T47" fmla="*/ 93 h 447"/>
              <a:gd name="T48" fmla="*/ 580 w 627"/>
              <a:gd name="T49" fmla="*/ 98 h 447"/>
              <a:gd name="T50" fmla="*/ 583 w 627"/>
              <a:gd name="T51" fmla="*/ 101 h 447"/>
              <a:gd name="T52" fmla="*/ 590 w 627"/>
              <a:gd name="T53" fmla="*/ 110 h 447"/>
              <a:gd name="T54" fmla="*/ 593 w 627"/>
              <a:gd name="T55" fmla="*/ 109 h 447"/>
              <a:gd name="T56" fmla="*/ 598 w 627"/>
              <a:gd name="T57" fmla="*/ 105 h 447"/>
              <a:gd name="T58" fmla="*/ 599 w 627"/>
              <a:gd name="T59" fmla="*/ 105 h 447"/>
              <a:gd name="T60" fmla="*/ 602 w 627"/>
              <a:gd name="T61" fmla="*/ 103 h 447"/>
              <a:gd name="T62" fmla="*/ 605 w 627"/>
              <a:gd name="T63" fmla="*/ 106 h 447"/>
              <a:gd name="T64" fmla="*/ 612 w 627"/>
              <a:gd name="T65" fmla="*/ 109 h 447"/>
              <a:gd name="T66" fmla="*/ 614 w 627"/>
              <a:gd name="T67" fmla="*/ 116 h 447"/>
              <a:gd name="T68" fmla="*/ 619 w 627"/>
              <a:gd name="T69" fmla="*/ 121 h 447"/>
              <a:gd name="T70" fmla="*/ 624 w 627"/>
              <a:gd name="T71" fmla="*/ 125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27" h="447">
                <a:moveTo>
                  <a:pt x="24" y="447"/>
                </a:moveTo>
                <a:lnTo>
                  <a:pt x="22" y="446"/>
                </a:lnTo>
                <a:lnTo>
                  <a:pt x="18" y="443"/>
                </a:lnTo>
                <a:lnTo>
                  <a:pt x="13" y="443"/>
                </a:lnTo>
                <a:lnTo>
                  <a:pt x="9" y="442"/>
                </a:lnTo>
                <a:lnTo>
                  <a:pt x="6" y="439"/>
                </a:lnTo>
                <a:lnTo>
                  <a:pt x="3" y="440"/>
                </a:lnTo>
                <a:lnTo>
                  <a:pt x="0" y="438"/>
                </a:lnTo>
                <a:moveTo>
                  <a:pt x="545" y="0"/>
                </a:moveTo>
                <a:lnTo>
                  <a:pt x="545" y="4"/>
                </a:lnTo>
                <a:lnTo>
                  <a:pt x="539" y="8"/>
                </a:lnTo>
                <a:lnTo>
                  <a:pt x="533" y="8"/>
                </a:lnTo>
                <a:lnTo>
                  <a:pt x="528" y="7"/>
                </a:lnTo>
                <a:lnTo>
                  <a:pt x="522" y="4"/>
                </a:lnTo>
                <a:lnTo>
                  <a:pt x="519" y="8"/>
                </a:lnTo>
                <a:lnTo>
                  <a:pt x="516" y="11"/>
                </a:lnTo>
                <a:lnTo>
                  <a:pt x="515" y="11"/>
                </a:lnTo>
                <a:lnTo>
                  <a:pt x="505" y="16"/>
                </a:lnTo>
                <a:lnTo>
                  <a:pt x="503" y="22"/>
                </a:lnTo>
                <a:lnTo>
                  <a:pt x="504" y="26"/>
                </a:lnTo>
                <a:lnTo>
                  <a:pt x="505" y="27"/>
                </a:lnTo>
                <a:lnTo>
                  <a:pt x="508" y="28"/>
                </a:lnTo>
                <a:lnTo>
                  <a:pt x="511" y="33"/>
                </a:lnTo>
                <a:lnTo>
                  <a:pt x="512" y="37"/>
                </a:lnTo>
                <a:lnTo>
                  <a:pt x="515" y="42"/>
                </a:lnTo>
                <a:lnTo>
                  <a:pt x="518" y="45"/>
                </a:lnTo>
                <a:lnTo>
                  <a:pt x="520" y="48"/>
                </a:lnTo>
                <a:lnTo>
                  <a:pt x="522" y="49"/>
                </a:lnTo>
                <a:lnTo>
                  <a:pt x="527" y="56"/>
                </a:lnTo>
                <a:lnTo>
                  <a:pt x="530" y="58"/>
                </a:lnTo>
                <a:lnTo>
                  <a:pt x="534" y="61"/>
                </a:lnTo>
                <a:lnTo>
                  <a:pt x="538" y="64"/>
                </a:lnTo>
                <a:lnTo>
                  <a:pt x="542" y="65"/>
                </a:lnTo>
                <a:lnTo>
                  <a:pt x="543" y="67"/>
                </a:lnTo>
                <a:lnTo>
                  <a:pt x="548" y="71"/>
                </a:lnTo>
                <a:lnTo>
                  <a:pt x="550" y="75"/>
                </a:lnTo>
                <a:lnTo>
                  <a:pt x="553" y="78"/>
                </a:lnTo>
                <a:lnTo>
                  <a:pt x="554" y="76"/>
                </a:lnTo>
                <a:lnTo>
                  <a:pt x="557" y="76"/>
                </a:lnTo>
                <a:lnTo>
                  <a:pt x="560" y="78"/>
                </a:lnTo>
                <a:lnTo>
                  <a:pt x="561" y="78"/>
                </a:lnTo>
                <a:lnTo>
                  <a:pt x="561" y="79"/>
                </a:lnTo>
                <a:lnTo>
                  <a:pt x="563" y="80"/>
                </a:lnTo>
                <a:lnTo>
                  <a:pt x="565" y="82"/>
                </a:lnTo>
                <a:lnTo>
                  <a:pt x="571" y="84"/>
                </a:lnTo>
                <a:lnTo>
                  <a:pt x="572" y="86"/>
                </a:lnTo>
                <a:lnTo>
                  <a:pt x="573" y="87"/>
                </a:lnTo>
                <a:lnTo>
                  <a:pt x="579" y="93"/>
                </a:lnTo>
                <a:lnTo>
                  <a:pt x="579" y="95"/>
                </a:lnTo>
                <a:lnTo>
                  <a:pt x="580" y="98"/>
                </a:lnTo>
                <a:lnTo>
                  <a:pt x="582" y="98"/>
                </a:lnTo>
                <a:lnTo>
                  <a:pt x="583" y="101"/>
                </a:lnTo>
                <a:lnTo>
                  <a:pt x="584" y="103"/>
                </a:lnTo>
                <a:lnTo>
                  <a:pt x="590" y="110"/>
                </a:lnTo>
                <a:lnTo>
                  <a:pt x="591" y="110"/>
                </a:lnTo>
                <a:lnTo>
                  <a:pt x="593" y="109"/>
                </a:lnTo>
                <a:lnTo>
                  <a:pt x="595" y="106"/>
                </a:lnTo>
                <a:lnTo>
                  <a:pt x="598" y="105"/>
                </a:lnTo>
                <a:lnTo>
                  <a:pt x="598" y="103"/>
                </a:lnTo>
                <a:lnTo>
                  <a:pt x="599" y="105"/>
                </a:lnTo>
                <a:lnTo>
                  <a:pt x="601" y="105"/>
                </a:lnTo>
                <a:lnTo>
                  <a:pt x="602" y="103"/>
                </a:lnTo>
                <a:lnTo>
                  <a:pt x="603" y="105"/>
                </a:lnTo>
                <a:lnTo>
                  <a:pt x="605" y="106"/>
                </a:lnTo>
                <a:lnTo>
                  <a:pt x="608" y="106"/>
                </a:lnTo>
                <a:lnTo>
                  <a:pt x="612" y="109"/>
                </a:lnTo>
                <a:lnTo>
                  <a:pt x="612" y="112"/>
                </a:lnTo>
                <a:lnTo>
                  <a:pt x="614" y="116"/>
                </a:lnTo>
                <a:lnTo>
                  <a:pt x="614" y="118"/>
                </a:lnTo>
                <a:lnTo>
                  <a:pt x="619" y="121"/>
                </a:lnTo>
                <a:lnTo>
                  <a:pt x="623" y="123"/>
                </a:lnTo>
                <a:lnTo>
                  <a:pt x="624" y="125"/>
                </a:lnTo>
                <a:lnTo>
                  <a:pt x="627" y="127"/>
                </a:lnTo>
              </a:path>
            </a:pathLst>
          </a:custGeom>
          <a:noFill/>
          <a:ln w="4763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2" name="Freeform 1198"/>
          <p:cNvSpPr>
            <a:spLocks noEditPoints="1"/>
          </p:cNvSpPr>
          <p:nvPr/>
        </p:nvSpPr>
        <p:spPr bwMode="auto">
          <a:xfrm>
            <a:off x="5038725" y="4814888"/>
            <a:ext cx="93663" cy="96838"/>
          </a:xfrm>
          <a:custGeom>
            <a:avLst/>
            <a:gdLst>
              <a:gd name="T0" fmla="*/ 0 w 59"/>
              <a:gd name="T1" fmla="*/ 0 h 61"/>
              <a:gd name="T2" fmla="*/ 0 w 59"/>
              <a:gd name="T3" fmla="*/ 18 h 61"/>
              <a:gd name="T4" fmla="*/ 2 w 59"/>
              <a:gd name="T5" fmla="*/ 20 h 61"/>
              <a:gd name="T6" fmla="*/ 7 w 59"/>
              <a:gd name="T7" fmla="*/ 24 h 61"/>
              <a:gd name="T8" fmla="*/ 8 w 59"/>
              <a:gd name="T9" fmla="*/ 27 h 61"/>
              <a:gd name="T10" fmla="*/ 11 w 59"/>
              <a:gd name="T11" fmla="*/ 30 h 61"/>
              <a:gd name="T12" fmla="*/ 12 w 59"/>
              <a:gd name="T13" fmla="*/ 41 h 61"/>
              <a:gd name="T14" fmla="*/ 14 w 59"/>
              <a:gd name="T15" fmla="*/ 45 h 61"/>
              <a:gd name="T16" fmla="*/ 14 w 59"/>
              <a:gd name="T17" fmla="*/ 45 h 61"/>
              <a:gd name="T18" fmla="*/ 17 w 59"/>
              <a:gd name="T19" fmla="*/ 52 h 61"/>
              <a:gd name="T20" fmla="*/ 21 w 59"/>
              <a:gd name="T21" fmla="*/ 56 h 61"/>
              <a:gd name="T22" fmla="*/ 29 w 59"/>
              <a:gd name="T23" fmla="*/ 58 h 61"/>
              <a:gd name="T24" fmla="*/ 36 w 59"/>
              <a:gd name="T25" fmla="*/ 60 h 61"/>
              <a:gd name="T26" fmla="*/ 40 w 59"/>
              <a:gd name="T27" fmla="*/ 60 h 61"/>
              <a:gd name="T28" fmla="*/ 42 w 59"/>
              <a:gd name="T29" fmla="*/ 60 h 61"/>
              <a:gd name="T30" fmla="*/ 49 w 59"/>
              <a:gd name="T31" fmla="*/ 58 h 61"/>
              <a:gd name="T32" fmla="*/ 56 w 59"/>
              <a:gd name="T33" fmla="*/ 60 h 61"/>
              <a:gd name="T34" fmla="*/ 59 w 59"/>
              <a:gd name="T3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9" h="61">
                <a:moveTo>
                  <a:pt x="0" y="0"/>
                </a:moveTo>
                <a:lnTo>
                  <a:pt x="0" y="18"/>
                </a:lnTo>
                <a:lnTo>
                  <a:pt x="2" y="20"/>
                </a:lnTo>
                <a:lnTo>
                  <a:pt x="7" y="24"/>
                </a:lnTo>
                <a:lnTo>
                  <a:pt x="8" y="27"/>
                </a:lnTo>
                <a:lnTo>
                  <a:pt x="11" y="30"/>
                </a:lnTo>
                <a:lnTo>
                  <a:pt x="12" y="41"/>
                </a:lnTo>
                <a:lnTo>
                  <a:pt x="14" y="45"/>
                </a:lnTo>
                <a:moveTo>
                  <a:pt x="14" y="45"/>
                </a:moveTo>
                <a:lnTo>
                  <a:pt x="17" y="52"/>
                </a:lnTo>
                <a:lnTo>
                  <a:pt x="21" y="56"/>
                </a:lnTo>
                <a:lnTo>
                  <a:pt x="29" y="58"/>
                </a:lnTo>
                <a:lnTo>
                  <a:pt x="36" y="60"/>
                </a:lnTo>
                <a:lnTo>
                  <a:pt x="40" y="60"/>
                </a:lnTo>
                <a:lnTo>
                  <a:pt x="42" y="60"/>
                </a:lnTo>
                <a:lnTo>
                  <a:pt x="49" y="58"/>
                </a:lnTo>
                <a:lnTo>
                  <a:pt x="56" y="60"/>
                </a:lnTo>
                <a:lnTo>
                  <a:pt x="59" y="61"/>
                </a:lnTo>
              </a:path>
            </a:pathLst>
          </a:custGeom>
          <a:noFill/>
          <a:ln w="6350" cap="flat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3" name="Freeform 1199"/>
          <p:cNvSpPr>
            <a:spLocks/>
          </p:cNvSpPr>
          <p:nvPr/>
        </p:nvSpPr>
        <p:spPr bwMode="auto">
          <a:xfrm>
            <a:off x="4270375" y="6154738"/>
            <a:ext cx="12700" cy="49213"/>
          </a:xfrm>
          <a:custGeom>
            <a:avLst/>
            <a:gdLst>
              <a:gd name="T0" fmla="*/ 8 w 8"/>
              <a:gd name="T1" fmla="*/ 0 h 31"/>
              <a:gd name="T2" fmla="*/ 7 w 8"/>
              <a:gd name="T3" fmla="*/ 3 h 31"/>
              <a:gd name="T4" fmla="*/ 3 w 8"/>
              <a:gd name="T5" fmla="*/ 4 h 31"/>
              <a:gd name="T6" fmla="*/ 1 w 8"/>
              <a:gd name="T7" fmla="*/ 7 h 31"/>
              <a:gd name="T8" fmla="*/ 0 w 8"/>
              <a:gd name="T9" fmla="*/ 9 h 31"/>
              <a:gd name="T10" fmla="*/ 1 w 8"/>
              <a:gd name="T11" fmla="*/ 15 h 31"/>
              <a:gd name="T12" fmla="*/ 4 w 8"/>
              <a:gd name="T13" fmla="*/ 23 h 31"/>
              <a:gd name="T14" fmla="*/ 4 w 8"/>
              <a:gd name="T15" fmla="*/ 26 h 31"/>
              <a:gd name="T16" fmla="*/ 5 w 8"/>
              <a:gd name="T1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1">
                <a:moveTo>
                  <a:pt x="8" y="0"/>
                </a:moveTo>
                <a:lnTo>
                  <a:pt x="7" y="3"/>
                </a:lnTo>
                <a:lnTo>
                  <a:pt x="3" y="4"/>
                </a:lnTo>
                <a:lnTo>
                  <a:pt x="1" y="7"/>
                </a:lnTo>
                <a:lnTo>
                  <a:pt x="0" y="9"/>
                </a:lnTo>
                <a:lnTo>
                  <a:pt x="1" y="15"/>
                </a:lnTo>
                <a:lnTo>
                  <a:pt x="4" y="23"/>
                </a:lnTo>
                <a:lnTo>
                  <a:pt x="4" y="26"/>
                </a:lnTo>
                <a:lnTo>
                  <a:pt x="5" y="3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4" name="Freeform 1200"/>
          <p:cNvSpPr>
            <a:spLocks/>
          </p:cNvSpPr>
          <p:nvPr/>
        </p:nvSpPr>
        <p:spPr bwMode="auto">
          <a:xfrm>
            <a:off x="4283075" y="6102351"/>
            <a:ext cx="446088" cy="195263"/>
          </a:xfrm>
          <a:custGeom>
            <a:avLst/>
            <a:gdLst>
              <a:gd name="T0" fmla="*/ 5 w 281"/>
              <a:gd name="T1" fmla="*/ 34 h 123"/>
              <a:gd name="T2" fmla="*/ 18 w 281"/>
              <a:gd name="T3" fmla="*/ 38 h 123"/>
              <a:gd name="T4" fmla="*/ 23 w 281"/>
              <a:gd name="T5" fmla="*/ 44 h 123"/>
              <a:gd name="T6" fmla="*/ 31 w 281"/>
              <a:gd name="T7" fmla="*/ 45 h 123"/>
              <a:gd name="T8" fmla="*/ 42 w 281"/>
              <a:gd name="T9" fmla="*/ 51 h 123"/>
              <a:gd name="T10" fmla="*/ 46 w 281"/>
              <a:gd name="T11" fmla="*/ 51 h 123"/>
              <a:gd name="T12" fmla="*/ 50 w 281"/>
              <a:gd name="T13" fmla="*/ 59 h 123"/>
              <a:gd name="T14" fmla="*/ 61 w 281"/>
              <a:gd name="T15" fmla="*/ 63 h 123"/>
              <a:gd name="T16" fmla="*/ 83 w 281"/>
              <a:gd name="T17" fmla="*/ 67 h 123"/>
              <a:gd name="T18" fmla="*/ 94 w 281"/>
              <a:gd name="T19" fmla="*/ 70 h 123"/>
              <a:gd name="T20" fmla="*/ 96 w 281"/>
              <a:gd name="T21" fmla="*/ 81 h 123"/>
              <a:gd name="T22" fmla="*/ 101 w 281"/>
              <a:gd name="T23" fmla="*/ 85 h 123"/>
              <a:gd name="T24" fmla="*/ 112 w 281"/>
              <a:gd name="T25" fmla="*/ 94 h 123"/>
              <a:gd name="T26" fmla="*/ 112 w 281"/>
              <a:gd name="T27" fmla="*/ 108 h 123"/>
              <a:gd name="T28" fmla="*/ 116 w 281"/>
              <a:gd name="T29" fmla="*/ 112 h 123"/>
              <a:gd name="T30" fmla="*/ 120 w 281"/>
              <a:gd name="T31" fmla="*/ 109 h 123"/>
              <a:gd name="T32" fmla="*/ 130 w 281"/>
              <a:gd name="T33" fmla="*/ 104 h 123"/>
              <a:gd name="T34" fmla="*/ 141 w 281"/>
              <a:gd name="T35" fmla="*/ 107 h 123"/>
              <a:gd name="T36" fmla="*/ 147 w 281"/>
              <a:gd name="T37" fmla="*/ 108 h 123"/>
              <a:gd name="T38" fmla="*/ 151 w 281"/>
              <a:gd name="T39" fmla="*/ 120 h 123"/>
              <a:gd name="T40" fmla="*/ 165 w 281"/>
              <a:gd name="T41" fmla="*/ 123 h 123"/>
              <a:gd name="T42" fmla="*/ 169 w 281"/>
              <a:gd name="T43" fmla="*/ 123 h 123"/>
              <a:gd name="T44" fmla="*/ 173 w 281"/>
              <a:gd name="T45" fmla="*/ 123 h 123"/>
              <a:gd name="T46" fmla="*/ 172 w 281"/>
              <a:gd name="T47" fmla="*/ 117 h 123"/>
              <a:gd name="T48" fmla="*/ 172 w 281"/>
              <a:gd name="T49" fmla="*/ 113 h 123"/>
              <a:gd name="T50" fmla="*/ 172 w 281"/>
              <a:gd name="T51" fmla="*/ 107 h 123"/>
              <a:gd name="T52" fmla="*/ 176 w 281"/>
              <a:gd name="T53" fmla="*/ 101 h 123"/>
              <a:gd name="T54" fmla="*/ 179 w 281"/>
              <a:gd name="T55" fmla="*/ 93 h 123"/>
              <a:gd name="T56" fmla="*/ 179 w 281"/>
              <a:gd name="T57" fmla="*/ 83 h 123"/>
              <a:gd name="T58" fmla="*/ 190 w 281"/>
              <a:gd name="T59" fmla="*/ 75 h 123"/>
              <a:gd name="T60" fmla="*/ 195 w 281"/>
              <a:gd name="T61" fmla="*/ 67 h 123"/>
              <a:gd name="T62" fmla="*/ 198 w 281"/>
              <a:gd name="T63" fmla="*/ 56 h 123"/>
              <a:gd name="T64" fmla="*/ 201 w 281"/>
              <a:gd name="T65" fmla="*/ 49 h 123"/>
              <a:gd name="T66" fmla="*/ 202 w 281"/>
              <a:gd name="T67" fmla="*/ 48 h 123"/>
              <a:gd name="T68" fmla="*/ 220 w 281"/>
              <a:gd name="T69" fmla="*/ 30 h 123"/>
              <a:gd name="T70" fmla="*/ 235 w 281"/>
              <a:gd name="T71" fmla="*/ 29 h 123"/>
              <a:gd name="T72" fmla="*/ 243 w 281"/>
              <a:gd name="T73" fmla="*/ 14 h 123"/>
              <a:gd name="T74" fmla="*/ 247 w 281"/>
              <a:gd name="T75" fmla="*/ 12 h 123"/>
              <a:gd name="T76" fmla="*/ 250 w 281"/>
              <a:gd name="T77" fmla="*/ 11 h 123"/>
              <a:gd name="T78" fmla="*/ 258 w 281"/>
              <a:gd name="T79" fmla="*/ 3 h 123"/>
              <a:gd name="T80" fmla="*/ 263 w 281"/>
              <a:gd name="T81" fmla="*/ 6 h 123"/>
              <a:gd name="T82" fmla="*/ 274 w 281"/>
              <a:gd name="T83" fmla="*/ 0 h 123"/>
              <a:gd name="T84" fmla="*/ 278 w 281"/>
              <a:gd name="T8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1" h="123">
                <a:moveTo>
                  <a:pt x="0" y="33"/>
                </a:moveTo>
                <a:lnTo>
                  <a:pt x="5" y="34"/>
                </a:lnTo>
                <a:lnTo>
                  <a:pt x="14" y="37"/>
                </a:lnTo>
                <a:lnTo>
                  <a:pt x="18" y="38"/>
                </a:lnTo>
                <a:lnTo>
                  <a:pt x="20" y="42"/>
                </a:lnTo>
                <a:lnTo>
                  <a:pt x="23" y="44"/>
                </a:lnTo>
                <a:lnTo>
                  <a:pt x="25" y="44"/>
                </a:lnTo>
                <a:lnTo>
                  <a:pt x="31" y="45"/>
                </a:lnTo>
                <a:lnTo>
                  <a:pt x="38" y="47"/>
                </a:lnTo>
                <a:lnTo>
                  <a:pt x="42" y="51"/>
                </a:lnTo>
                <a:lnTo>
                  <a:pt x="45" y="51"/>
                </a:lnTo>
                <a:lnTo>
                  <a:pt x="46" y="51"/>
                </a:lnTo>
                <a:lnTo>
                  <a:pt x="48" y="52"/>
                </a:lnTo>
                <a:lnTo>
                  <a:pt x="50" y="59"/>
                </a:lnTo>
                <a:lnTo>
                  <a:pt x="50" y="60"/>
                </a:lnTo>
                <a:lnTo>
                  <a:pt x="61" y="63"/>
                </a:lnTo>
                <a:lnTo>
                  <a:pt x="74" y="66"/>
                </a:lnTo>
                <a:lnTo>
                  <a:pt x="83" y="67"/>
                </a:lnTo>
                <a:lnTo>
                  <a:pt x="94" y="68"/>
                </a:lnTo>
                <a:lnTo>
                  <a:pt x="94" y="70"/>
                </a:lnTo>
                <a:lnTo>
                  <a:pt x="96" y="72"/>
                </a:lnTo>
                <a:lnTo>
                  <a:pt x="96" y="81"/>
                </a:lnTo>
                <a:lnTo>
                  <a:pt x="98" y="83"/>
                </a:lnTo>
                <a:lnTo>
                  <a:pt x="101" y="85"/>
                </a:lnTo>
                <a:lnTo>
                  <a:pt x="111" y="92"/>
                </a:lnTo>
                <a:lnTo>
                  <a:pt x="112" y="94"/>
                </a:lnTo>
                <a:lnTo>
                  <a:pt x="112" y="101"/>
                </a:lnTo>
                <a:lnTo>
                  <a:pt x="112" y="108"/>
                </a:lnTo>
                <a:lnTo>
                  <a:pt x="115" y="111"/>
                </a:lnTo>
                <a:lnTo>
                  <a:pt x="116" y="112"/>
                </a:lnTo>
                <a:lnTo>
                  <a:pt x="117" y="112"/>
                </a:lnTo>
                <a:lnTo>
                  <a:pt x="120" y="109"/>
                </a:lnTo>
                <a:lnTo>
                  <a:pt x="127" y="105"/>
                </a:lnTo>
                <a:lnTo>
                  <a:pt x="130" y="104"/>
                </a:lnTo>
                <a:lnTo>
                  <a:pt x="134" y="104"/>
                </a:lnTo>
                <a:lnTo>
                  <a:pt x="141" y="107"/>
                </a:lnTo>
                <a:lnTo>
                  <a:pt x="142" y="107"/>
                </a:lnTo>
                <a:lnTo>
                  <a:pt x="147" y="108"/>
                </a:lnTo>
                <a:lnTo>
                  <a:pt x="149" y="109"/>
                </a:lnTo>
                <a:lnTo>
                  <a:pt x="151" y="120"/>
                </a:lnTo>
                <a:lnTo>
                  <a:pt x="154" y="122"/>
                </a:lnTo>
                <a:lnTo>
                  <a:pt x="165" y="123"/>
                </a:lnTo>
                <a:lnTo>
                  <a:pt x="166" y="123"/>
                </a:lnTo>
                <a:lnTo>
                  <a:pt x="169" y="123"/>
                </a:lnTo>
                <a:lnTo>
                  <a:pt x="172" y="123"/>
                </a:lnTo>
                <a:lnTo>
                  <a:pt x="173" y="123"/>
                </a:lnTo>
                <a:lnTo>
                  <a:pt x="172" y="123"/>
                </a:lnTo>
                <a:lnTo>
                  <a:pt x="172" y="117"/>
                </a:lnTo>
                <a:lnTo>
                  <a:pt x="172" y="116"/>
                </a:lnTo>
                <a:lnTo>
                  <a:pt x="172" y="113"/>
                </a:lnTo>
                <a:lnTo>
                  <a:pt x="172" y="111"/>
                </a:lnTo>
                <a:lnTo>
                  <a:pt x="172" y="107"/>
                </a:lnTo>
                <a:lnTo>
                  <a:pt x="173" y="105"/>
                </a:lnTo>
                <a:lnTo>
                  <a:pt x="176" y="101"/>
                </a:lnTo>
                <a:lnTo>
                  <a:pt x="177" y="98"/>
                </a:lnTo>
                <a:lnTo>
                  <a:pt x="179" y="93"/>
                </a:lnTo>
                <a:lnTo>
                  <a:pt x="177" y="86"/>
                </a:lnTo>
                <a:lnTo>
                  <a:pt x="179" y="83"/>
                </a:lnTo>
                <a:lnTo>
                  <a:pt x="184" y="82"/>
                </a:lnTo>
                <a:lnTo>
                  <a:pt x="190" y="75"/>
                </a:lnTo>
                <a:lnTo>
                  <a:pt x="194" y="68"/>
                </a:lnTo>
                <a:lnTo>
                  <a:pt x="195" y="67"/>
                </a:lnTo>
                <a:lnTo>
                  <a:pt x="198" y="57"/>
                </a:lnTo>
                <a:lnTo>
                  <a:pt x="198" y="56"/>
                </a:lnTo>
                <a:lnTo>
                  <a:pt x="199" y="53"/>
                </a:lnTo>
                <a:lnTo>
                  <a:pt x="201" y="49"/>
                </a:lnTo>
                <a:lnTo>
                  <a:pt x="202" y="49"/>
                </a:lnTo>
                <a:lnTo>
                  <a:pt x="202" y="48"/>
                </a:lnTo>
                <a:lnTo>
                  <a:pt x="213" y="37"/>
                </a:lnTo>
                <a:lnTo>
                  <a:pt x="220" y="30"/>
                </a:lnTo>
                <a:lnTo>
                  <a:pt x="224" y="27"/>
                </a:lnTo>
                <a:lnTo>
                  <a:pt x="235" y="29"/>
                </a:lnTo>
                <a:lnTo>
                  <a:pt x="237" y="29"/>
                </a:lnTo>
                <a:lnTo>
                  <a:pt x="243" y="14"/>
                </a:lnTo>
                <a:lnTo>
                  <a:pt x="243" y="12"/>
                </a:lnTo>
                <a:lnTo>
                  <a:pt x="247" y="12"/>
                </a:lnTo>
                <a:lnTo>
                  <a:pt x="248" y="12"/>
                </a:lnTo>
                <a:lnTo>
                  <a:pt x="250" y="11"/>
                </a:lnTo>
                <a:lnTo>
                  <a:pt x="252" y="10"/>
                </a:lnTo>
                <a:lnTo>
                  <a:pt x="258" y="3"/>
                </a:lnTo>
                <a:lnTo>
                  <a:pt x="259" y="3"/>
                </a:lnTo>
                <a:lnTo>
                  <a:pt x="263" y="6"/>
                </a:lnTo>
                <a:lnTo>
                  <a:pt x="270" y="3"/>
                </a:lnTo>
                <a:lnTo>
                  <a:pt x="274" y="0"/>
                </a:lnTo>
                <a:lnTo>
                  <a:pt x="277" y="0"/>
                </a:lnTo>
                <a:lnTo>
                  <a:pt x="278" y="0"/>
                </a:lnTo>
                <a:lnTo>
                  <a:pt x="281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5" name="Freeform 1201"/>
          <p:cNvSpPr>
            <a:spLocks/>
          </p:cNvSpPr>
          <p:nvPr/>
        </p:nvSpPr>
        <p:spPr bwMode="auto">
          <a:xfrm>
            <a:off x="4718050" y="6102351"/>
            <a:ext cx="30163" cy="82550"/>
          </a:xfrm>
          <a:custGeom>
            <a:avLst/>
            <a:gdLst>
              <a:gd name="T0" fmla="*/ 7 w 19"/>
              <a:gd name="T1" fmla="*/ 0 h 52"/>
              <a:gd name="T2" fmla="*/ 10 w 19"/>
              <a:gd name="T3" fmla="*/ 3 h 52"/>
              <a:gd name="T4" fmla="*/ 14 w 19"/>
              <a:gd name="T5" fmla="*/ 10 h 52"/>
              <a:gd name="T6" fmla="*/ 14 w 19"/>
              <a:gd name="T7" fmla="*/ 11 h 52"/>
              <a:gd name="T8" fmla="*/ 14 w 19"/>
              <a:gd name="T9" fmla="*/ 15 h 52"/>
              <a:gd name="T10" fmla="*/ 13 w 19"/>
              <a:gd name="T11" fmla="*/ 21 h 52"/>
              <a:gd name="T12" fmla="*/ 11 w 19"/>
              <a:gd name="T13" fmla="*/ 21 h 52"/>
              <a:gd name="T14" fmla="*/ 4 w 19"/>
              <a:gd name="T15" fmla="*/ 29 h 52"/>
              <a:gd name="T16" fmla="*/ 4 w 19"/>
              <a:gd name="T17" fmla="*/ 34 h 52"/>
              <a:gd name="T18" fmla="*/ 3 w 19"/>
              <a:gd name="T19" fmla="*/ 40 h 52"/>
              <a:gd name="T20" fmla="*/ 0 w 19"/>
              <a:gd name="T21" fmla="*/ 48 h 52"/>
              <a:gd name="T22" fmla="*/ 0 w 19"/>
              <a:gd name="T23" fmla="*/ 49 h 52"/>
              <a:gd name="T24" fmla="*/ 0 w 19"/>
              <a:gd name="T25" fmla="*/ 51 h 52"/>
              <a:gd name="T26" fmla="*/ 2 w 19"/>
              <a:gd name="T27" fmla="*/ 52 h 52"/>
              <a:gd name="T28" fmla="*/ 8 w 19"/>
              <a:gd name="T29" fmla="*/ 52 h 52"/>
              <a:gd name="T30" fmla="*/ 10 w 19"/>
              <a:gd name="T31" fmla="*/ 52 h 52"/>
              <a:gd name="T32" fmla="*/ 13 w 19"/>
              <a:gd name="T33" fmla="*/ 52 h 52"/>
              <a:gd name="T34" fmla="*/ 15 w 19"/>
              <a:gd name="T35" fmla="*/ 52 h 52"/>
              <a:gd name="T36" fmla="*/ 19 w 19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52">
                <a:moveTo>
                  <a:pt x="7" y="0"/>
                </a:moveTo>
                <a:lnTo>
                  <a:pt x="10" y="3"/>
                </a:lnTo>
                <a:lnTo>
                  <a:pt x="14" y="10"/>
                </a:lnTo>
                <a:lnTo>
                  <a:pt x="14" y="11"/>
                </a:lnTo>
                <a:lnTo>
                  <a:pt x="14" y="15"/>
                </a:lnTo>
                <a:lnTo>
                  <a:pt x="13" y="21"/>
                </a:lnTo>
                <a:lnTo>
                  <a:pt x="11" y="21"/>
                </a:lnTo>
                <a:lnTo>
                  <a:pt x="4" y="29"/>
                </a:lnTo>
                <a:lnTo>
                  <a:pt x="4" y="34"/>
                </a:lnTo>
                <a:lnTo>
                  <a:pt x="3" y="40"/>
                </a:lnTo>
                <a:lnTo>
                  <a:pt x="0" y="48"/>
                </a:lnTo>
                <a:lnTo>
                  <a:pt x="0" y="49"/>
                </a:lnTo>
                <a:lnTo>
                  <a:pt x="0" y="51"/>
                </a:lnTo>
                <a:lnTo>
                  <a:pt x="2" y="52"/>
                </a:lnTo>
                <a:lnTo>
                  <a:pt x="8" y="52"/>
                </a:lnTo>
                <a:lnTo>
                  <a:pt x="10" y="52"/>
                </a:lnTo>
                <a:lnTo>
                  <a:pt x="13" y="52"/>
                </a:lnTo>
                <a:lnTo>
                  <a:pt x="15" y="52"/>
                </a:lnTo>
                <a:lnTo>
                  <a:pt x="19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6" name="Freeform 1202"/>
          <p:cNvSpPr>
            <a:spLocks/>
          </p:cNvSpPr>
          <p:nvPr/>
        </p:nvSpPr>
        <p:spPr bwMode="auto">
          <a:xfrm>
            <a:off x="5329238" y="5951538"/>
            <a:ext cx="66675" cy="82550"/>
          </a:xfrm>
          <a:custGeom>
            <a:avLst/>
            <a:gdLst>
              <a:gd name="T0" fmla="*/ 0 w 42"/>
              <a:gd name="T1" fmla="*/ 1 h 52"/>
              <a:gd name="T2" fmla="*/ 1 w 42"/>
              <a:gd name="T3" fmla="*/ 1 h 52"/>
              <a:gd name="T4" fmla="*/ 5 w 42"/>
              <a:gd name="T5" fmla="*/ 1 h 52"/>
              <a:gd name="T6" fmla="*/ 7 w 42"/>
              <a:gd name="T7" fmla="*/ 1 h 52"/>
              <a:gd name="T8" fmla="*/ 7 w 42"/>
              <a:gd name="T9" fmla="*/ 0 h 52"/>
              <a:gd name="T10" fmla="*/ 8 w 42"/>
              <a:gd name="T11" fmla="*/ 0 h 52"/>
              <a:gd name="T12" fmla="*/ 10 w 42"/>
              <a:gd name="T13" fmla="*/ 0 h 52"/>
              <a:gd name="T14" fmla="*/ 14 w 42"/>
              <a:gd name="T15" fmla="*/ 1 h 52"/>
              <a:gd name="T16" fmla="*/ 18 w 42"/>
              <a:gd name="T17" fmla="*/ 4 h 52"/>
              <a:gd name="T18" fmla="*/ 18 w 42"/>
              <a:gd name="T19" fmla="*/ 5 h 52"/>
              <a:gd name="T20" fmla="*/ 19 w 42"/>
              <a:gd name="T21" fmla="*/ 9 h 52"/>
              <a:gd name="T22" fmla="*/ 20 w 42"/>
              <a:gd name="T23" fmla="*/ 17 h 52"/>
              <a:gd name="T24" fmla="*/ 22 w 42"/>
              <a:gd name="T25" fmla="*/ 22 h 52"/>
              <a:gd name="T26" fmla="*/ 25 w 42"/>
              <a:gd name="T27" fmla="*/ 35 h 52"/>
              <a:gd name="T28" fmla="*/ 26 w 42"/>
              <a:gd name="T29" fmla="*/ 39 h 52"/>
              <a:gd name="T30" fmla="*/ 29 w 42"/>
              <a:gd name="T31" fmla="*/ 43 h 52"/>
              <a:gd name="T32" fmla="*/ 35 w 42"/>
              <a:gd name="T33" fmla="*/ 50 h 52"/>
              <a:gd name="T34" fmla="*/ 41 w 42"/>
              <a:gd name="T35" fmla="*/ 52 h 52"/>
              <a:gd name="T36" fmla="*/ 42 w 42"/>
              <a:gd name="T37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2" h="52">
                <a:moveTo>
                  <a:pt x="0" y="1"/>
                </a:moveTo>
                <a:lnTo>
                  <a:pt x="1" y="1"/>
                </a:lnTo>
                <a:lnTo>
                  <a:pt x="5" y="1"/>
                </a:lnTo>
                <a:lnTo>
                  <a:pt x="7" y="1"/>
                </a:lnTo>
                <a:lnTo>
                  <a:pt x="7" y="0"/>
                </a:lnTo>
                <a:lnTo>
                  <a:pt x="8" y="0"/>
                </a:lnTo>
                <a:lnTo>
                  <a:pt x="10" y="0"/>
                </a:lnTo>
                <a:lnTo>
                  <a:pt x="14" y="1"/>
                </a:lnTo>
                <a:lnTo>
                  <a:pt x="18" y="4"/>
                </a:lnTo>
                <a:lnTo>
                  <a:pt x="18" y="5"/>
                </a:lnTo>
                <a:lnTo>
                  <a:pt x="19" y="9"/>
                </a:lnTo>
                <a:lnTo>
                  <a:pt x="20" y="17"/>
                </a:lnTo>
                <a:lnTo>
                  <a:pt x="22" y="22"/>
                </a:lnTo>
                <a:lnTo>
                  <a:pt x="25" y="35"/>
                </a:lnTo>
                <a:lnTo>
                  <a:pt x="26" y="39"/>
                </a:lnTo>
                <a:lnTo>
                  <a:pt x="29" y="43"/>
                </a:lnTo>
                <a:lnTo>
                  <a:pt x="35" y="50"/>
                </a:lnTo>
                <a:lnTo>
                  <a:pt x="41" y="52"/>
                </a:lnTo>
                <a:lnTo>
                  <a:pt x="42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7" name="Freeform 1203"/>
          <p:cNvSpPr>
            <a:spLocks/>
          </p:cNvSpPr>
          <p:nvPr/>
        </p:nvSpPr>
        <p:spPr bwMode="auto">
          <a:xfrm>
            <a:off x="4073525" y="5899151"/>
            <a:ext cx="209550" cy="255588"/>
          </a:xfrm>
          <a:custGeom>
            <a:avLst/>
            <a:gdLst>
              <a:gd name="T0" fmla="*/ 24 w 132"/>
              <a:gd name="T1" fmla="*/ 4 h 161"/>
              <a:gd name="T2" fmla="*/ 22 w 132"/>
              <a:gd name="T3" fmla="*/ 20 h 161"/>
              <a:gd name="T4" fmla="*/ 19 w 132"/>
              <a:gd name="T5" fmla="*/ 30 h 161"/>
              <a:gd name="T6" fmla="*/ 17 w 132"/>
              <a:gd name="T7" fmla="*/ 33 h 161"/>
              <a:gd name="T8" fmla="*/ 15 w 132"/>
              <a:gd name="T9" fmla="*/ 41 h 161"/>
              <a:gd name="T10" fmla="*/ 9 w 132"/>
              <a:gd name="T11" fmla="*/ 49 h 161"/>
              <a:gd name="T12" fmla="*/ 4 w 132"/>
              <a:gd name="T13" fmla="*/ 60 h 161"/>
              <a:gd name="T14" fmla="*/ 2 w 132"/>
              <a:gd name="T15" fmla="*/ 71 h 161"/>
              <a:gd name="T16" fmla="*/ 0 w 132"/>
              <a:gd name="T17" fmla="*/ 85 h 161"/>
              <a:gd name="T18" fmla="*/ 1 w 132"/>
              <a:gd name="T19" fmla="*/ 98 h 161"/>
              <a:gd name="T20" fmla="*/ 5 w 132"/>
              <a:gd name="T21" fmla="*/ 105 h 161"/>
              <a:gd name="T22" fmla="*/ 11 w 132"/>
              <a:gd name="T23" fmla="*/ 112 h 161"/>
              <a:gd name="T24" fmla="*/ 16 w 132"/>
              <a:gd name="T25" fmla="*/ 121 h 161"/>
              <a:gd name="T26" fmla="*/ 22 w 132"/>
              <a:gd name="T27" fmla="*/ 127 h 161"/>
              <a:gd name="T28" fmla="*/ 27 w 132"/>
              <a:gd name="T29" fmla="*/ 127 h 161"/>
              <a:gd name="T30" fmla="*/ 30 w 132"/>
              <a:gd name="T31" fmla="*/ 131 h 161"/>
              <a:gd name="T32" fmla="*/ 37 w 132"/>
              <a:gd name="T33" fmla="*/ 135 h 161"/>
              <a:gd name="T34" fmla="*/ 41 w 132"/>
              <a:gd name="T35" fmla="*/ 136 h 161"/>
              <a:gd name="T36" fmla="*/ 43 w 132"/>
              <a:gd name="T37" fmla="*/ 136 h 161"/>
              <a:gd name="T38" fmla="*/ 47 w 132"/>
              <a:gd name="T39" fmla="*/ 128 h 161"/>
              <a:gd name="T40" fmla="*/ 52 w 132"/>
              <a:gd name="T41" fmla="*/ 124 h 161"/>
              <a:gd name="T42" fmla="*/ 58 w 132"/>
              <a:gd name="T43" fmla="*/ 127 h 161"/>
              <a:gd name="T44" fmla="*/ 67 w 132"/>
              <a:gd name="T45" fmla="*/ 121 h 161"/>
              <a:gd name="T46" fmla="*/ 82 w 132"/>
              <a:gd name="T47" fmla="*/ 117 h 161"/>
              <a:gd name="T48" fmla="*/ 90 w 132"/>
              <a:gd name="T49" fmla="*/ 123 h 161"/>
              <a:gd name="T50" fmla="*/ 92 w 132"/>
              <a:gd name="T51" fmla="*/ 131 h 161"/>
              <a:gd name="T52" fmla="*/ 91 w 132"/>
              <a:gd name="T53" fmla="*/ 138 h 161"/>
              <a:gd name="T54" fmla="*/ 97 w 132"/>
              <a:gd name="T55" fmla="*/ 145 h 161"/>
              <a:gd name="T56" fmla="*/ 101 w 132"/>
              <a:gd name="T57" fmla="*/ 145 h 161"/>
              <a:gd name="T58" fmla="*/ 110 w 132"/>
              <a:gd name="T59" fmla="*/ 142 h 161"/>
              <a:gd name="T60" fmla="*/ 114 w 132"/>
              <a:gd name="T61" fmla="*/ 146 h 161"/>
              <a:gd name="T62" fmla="*/ 118 w 132"/>
              <a:gd name="T63" fmla="*/ 149 h 161"/>
              <a:gd name="T64" fmla="*/ 127 w 132"/>
              <a:gd name="T65" fmla="*/ 155 h 161"/>
              <a:gd name="T66" fmla="*/ 132 w 132"/>
              <a:gd name="T67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2" h="161">
                <a:moveTo>
                  <a:pt x="23" y="0"/>
                </a:moveTo>
                <a:lnTo>
                  <a:pt x="24" y="4"/>
                </a:lnTo>
                <a:lnTo>
                  <a:pt x="26" y="8"/>
                </a:lnTo>
                <a:lnTo>
                  <a:pt x="22" y="20"/>
                </a:lnTo>
                <a:lnTo>
                  <a:pt x="20" y="22"/>
                </a:lnTo>
                <a:lnTo>
                  <a:pt x="19" y="30"/>
                </a:lnTo>
                <a:lnTo>
                  <a:pt x="19" y="31"/>
                </a:lnTo>
                <a:lnTo>
                  <a:pt x="17" y="33"/>
                </a:lnTo>
                <a:lnTo>
                  <a:pt x="16" y="37"/>
                </a:lnTo>
                <a:lnTo>
                  <a:pt x="15" y="41"/>
                </a:lnTo>
                <a:lnTo>
                  <a:pt x="13" y="46"/>
                </a:lnTo>
                <a:lnTo>
                  <a:pt x="9" y="49"/>
                </a:lnTo>
                <a:lnTo>
                  <a:pt x="5" y="57"/>
                </a:lnTo>
                <a:lnTo>
                  <a:pt x="4" y="60"/>
                </a:lnTo>
                <a:lnTo>
                  <a:pt x="4" y="63"/>
                </a:lnTo>
                <a:lnTo>
                  <a:pt x="2" y="71"/>
                </a:lnTo>
                <a:lnTo>
                  <a:pt x="0" y="76"/>
                </a:lnTo>
                <a:lnTo>
                  <a:pt x="0" y="85"/>
                </a:lnTo>
                <a:lnTo>
                  <a:pt x="0" y="90"/>
                </a:lnTo>
                <a:lnTo>
                  <a:pt x="1" y="98"/>
                </a:lnTo>
                <a:lnTo>
                  <a:pt x="4" y="102"/>
                </a:lnTo>
                <a:lnTo>
                  <a:pt x="5" y="105"/>
                </a:lnTo>
                <a:lnTo>
                  <a:pt x="9" y="109"/>
                </a:lnTo>
                <a:lnTo>
                  <a:pt x="11" y="112"/>
                </a:lnTo>
                <a:lnTo>
                  <a:pt x="16" y="119"/>
                </a:lnTo>
                <a:lnTo>
                  <a:pt x="16" y="121"/>
                </a:lnTo>
                <a:lnTo>
                  <a:pt x="17" y="123"/>
                </a:lnTo>
                <a:lnTo>
                  <a:pt x="22" y="127"/>
                </a:lnTo>
                <a:lnTo>
                  <a:pt x="23" y="127"/>
                </a:lnTo>
                <a:lnTo>
                  <a:pt x="27" y="127"/>
                </a:lnTo>
                <a:lnTo>
                  <a:pt x="28" y="130"/>
                </a:lnTo>
                <a:lnTo>
                  <a:pt x="30" y="131"/>
                </a:lnTo>
                <a:lnTo>
                  <a:pt x="34" y="134"/>
                </a:lnTo>
                <a:lnTo>
                  <a:pt x="37" y="135"/>
                </a:lnTo>
                <a:lnTo>
                  <a:pt x="39" y="136"/>
                </a:lnTo>
                <a:lnTo>
                  <a:pt x="41" y="136"/>
                </a:lnTo>
                <a:lnTo>
                  <a:pt x="43" y="138"/>
                </a:lnTo>
                <a:lnTo>
                  <a:pt x="43" y="136"/>
                </a:lnTo>
                <a:lnTo>
                  <a:pt x="46" y="132"/>
                </a:lnTo>
                <a:lnTo>
                  <a:pt x="47" y="128"/>
                </a:lnTo>
                <a:lnTo>
                  <a:pt x="49" y="124"/>
                </a:lnTo>
                <a:lnTo>
                  <a:pt x="52" y="124"/>
                </a:lnTo>
                <a:lnTo>
                  <a:pt x="56" y="125"/>
                </a:lnTo>
                <a:lnTo>
                  <a:pt x="58" y="127"/>
                </a:lnTo>
                <a:lnTo>
                  <a:pt x="64" y="125"/>
                </a:lnTo>
                <a:lnTo>
                  <a:pt x="67" y="121"/>
                </a:lnTo>
                <a:lnTo>
                  <a:pt x="71" y="117"/>
                </a:lnTo>
                <a:lnTo>
                  <a:pt x="82" y="117"/>
                </a:lnTo>
                <a:lnTo>
                  <a:pt x="86" y="119"/>
                </a:lnTo>
                <a:lnTo>
                  <a:pt x="90" y="123"/>
                </a:lnTo>
                <a:lnTo>
                  <a:pt x="91" y="127"/>
                </a:lnTo>
                <a:lnTo>
                  <a:pt x="92" y="131"/>
                </a:lnTo>
                <a:lnTo>
                  <a:pt x="92" y="132"/>
                </a:lnTo>
                <a:lnTo>
                  <a:pt x="91" y="138"/>
                </a:lnTo>
                <a:lnTo>
                  <a:pt x="92" y="140"/>
                </a:lnTo>
                <a:lnTo>
                  <a:pt x="97" y="145"/>
                </a:lnTo>
                <a:lnTo>
                  <a:pt x="99" y="146"/>
                </a:lnTo>
                <a:lnTo>
                  <a:pt x="101" y="145"/>
                </a:lnTo>
                <a:lnTo>
                  <a:pt x="106" y="143"/>
                </a:lnTo>
                <a:lnTo>
                  <a:pt x="110" y="142"/>
                </a:lnTo>
                <a:lnTo>
                  <a:pt x="113" y="143"/>
                </a:lnTo>
                <a:lnTo>
                  <a:pt x="114" y="146"/>
                </a:lnTo>
                <a:lnTo>
                  <a:pt x="117" y="149"/>
                </a:lnTo>
                <a:lnTo>
                  <a:pt x="118" y="149"/>
                </a:lnTo>
                <a:lnTo>
                  <a:pt x="125" y="154"/>
                </a:lnTo>
                <a:lnTo>
                  <a:pt x="127" y="155"/>
                </a:lnTo>
                <a:lnTo>
                  <a:pt x="131" y="160"/>
                </a:lnTo>
                <a:lnTo>
                  <a:pt x="132" y="16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8" name="Freeform 1204"/>
          <p:cNvSpPr>
            <a:spLocks/>
          </p:cNvSpPr>
          <p:nvPr/>
        </p:nvSpPr>
        <p:spPr bwMode="auto">
          <a:xfrm>
            <a:off x="5292725" y="5881688"/>
            <a:ext cx="36513" cy="73025"/>
          </a:xfrm>
          <a:custGeom>
            <a:avLst/>
            <a:gdLst>
              <a:gd name="T0" fmla="*/ 0 w 23"/>
              <a:gd name="T1" fmla="*/ 0 h 46"/>
              <a:gd name="T2" fmla="*/ 4 w 23"/>
              <a:gd name="T3" fmla="*/ 18 h 46"/>
              <a:gd name="T4" fmla="*/ 7 w 23"/>
              <a:gd name="T5" fmla="*/ 25 h 46"/>
              <a:gd name="T6" fmla="*/ 8 w 23"/>
              <a:gd name="T7" fmla="*/ 26 h 46"/>
              <a:gd name="T8" fmla="*/ 9 w 23"/>
              <a:gd name="T9" fmla="*/ 27 h 46"/>
              <a:gd name="T10" fmla="*/ 11 w 23"/>
              <a:gd name="T11" fmla="*/ 30 h 46"/>
              <a:gd name="T12" fmla="*/ 12 w 23"/>
              <a:gd name="T13" fmla="*/ 33 h 46"/>
              <a:gd name="T14" fmla="*/ 16 w 23"/>
              <a:gd name="T15" fmla="*/ 41 h 46"/>
              <a:gd name="T16" fmla="*/ 16 w 23"/>
              <a:gd name="T17" fmla="*/ 42 h 46"/>
              <a:gd name="T18" fmla="*/ 16 w 23"/>
              <a:gd name="T19" fmla="*/ 44 h 46"/>
              <a:gd name="T20" fmla="*/ 18 w 23"/>
              <a:gd name="T21" fmla="*/ 45 h 46"/>
              <a:gd name="T22" fmla="*/ 19 w 23"/>
              <a:gd name="T23" fmla="*/ 46 h 46"/>
              <a:gd name="T24" fmla="*/ 23 w 23"/>
              <a:gd name="T25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" h="46">
                <a:moveTo>
                  <a:pt x="0" y="0"/>
                </a:moveTo>
                <a:lnTo>
                  <a:pt x="4" y="18"/>
                </a:lnTo>
                <a:lnTo>
                  <a:pt x="7" y="25"/>
                </a:lnTo>
                <a:lnTo>
                  <a:pt x="8" y="26"/>
                </a:lnTo>
                <a:lnTo>
                  <a:pt x="9" y="27"/>
                </a:lnTo>
                <a:lnTo>
                  <a:pt x="11" y="30"/>
                </a:lnTo>
                <a:lnTo>
                  <a:pt x="12" y="33"/>
                </a:lnTo>
                <a:lnTo>
                  <a:pt x="16" y="41"/>
                </a:lnTo>
                <a:lnTo>
                  <a:pt x="16" y="42"/>
                </a:lnTo>
                <a:lnTo>
                  <a:pt x="16" y="44"/>
                </a:lnTo>
                <a:lnTo>
                  <a:pt x="18" y="45"/>
                </a:lnTo>
                <a:lnTo>
                  <a:pt x="19" y="46"/>
                </a:lnTo>
                <a:lnTo>
                  <a:pt x="23" y="4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9" name="Freeform 1205"/>
          <p:cNvSpPr>
            <a:spLocks/>
          </p:cNvSpPr>
          <p:nvPr/>
        </p:nvSpPr>
        <p:spPr bwMode="auto">
          <a:xfrm>
            <a:off x="5187950" y="5695951"/>
            <a:ext cx="147638" cy="214313"/>
          </a:xfrm>
          <a:custGeom>
            <a:avLst/>
            <a:gdLst>
              <a:gd name="T0" fmla="*/ 63 w 93"/>
              <a:gd name="T1" fmla="*/ 116 h 135"/>
              <a:gd name="T2" fmla="*/ 60 w 93"/>
              <a:gd name="T3" fmla="*/ 113 h 135"/>
              <a:gd name="T4" fmla="*/ 56 w 93"/>
              <a:gd name="T5" fmla="*/ 117 h 135"/>
              <a:gd name="T6" fmla="*/ 48 w 93"/>
              <a:gd name="T7" fmla="*/ 121 h 135"/>
              <a:gd name="T8" fmla="*/ 41 w 93"/>
              <a:gd name="T9" fmla="*/ 127 h 135"/>
              <a:gd name="T10" fmla="*/ 37 w 93"/>
              <a:gd name="T11" fmla="*/ 135 h 135"/>
              <a:gd name="T12" fmla="*/ 33 w 93"/>
              <a:gd name="T13" fmla="*/ 123 h 135"/>
              <a:gd name="T14" fmla="*/ 33 w 93"/>
              <a:gd name="T15" fmla="*/ 113 h 135"/>
              <a:gd name="T16" fmla="*/ 33 w 93"/>
              <a:gd name="T17" fmla="*/ 110 h 135"/>
              <a:gd name="T18" fmla="*/ 32 w 93"/>
              <a:gd name="T19" fmla="*/ 101 h 135"/>
              <a:gd name="T20" fmla="*/ 24 w 93"/>
              <a:gd name="T21" fmla="*/ 97 h 135"/>
              <a:gd name="T22" fmla="*/ 14 w 93"/>
              <a:gd name="T23" fmla="*/ 93 h 135"/>
              <a:gd name="T24" fmla="*/ 6 w 93"/>
              <a:gd name="T25" fmla="*/ 84 h 135"/>
              <a:gd name="T26" fmla="*/ 0 w 93"/>
              <a:gd name="T27" fmla="*/ 80 h 135"/>
              <a:gd name="T28" fmla="*/ 0 w 93"/>
              <a:gd name="T29" fmla="*/ 76 h 135"/>
              <a:gd name="T30" fmla="*/ 2 w 93"/>
              <a:gd name="T31" fmla="*/ 73 h 135"/>
              <a:gd name="T32" fmla="*/ 6 w 93"/>
              <a:gd name="T33" fmla="*/ 64 h 135"/>
              <a:gd name="T34" fmla="*/ 7 w 93"/>
              <a:gd name="T35" fmla="*/ 58 h 135"/>
              <a:gd name="T36" fmla="*/ 11 w 93"/>
              <a:gd name="T37" fmla="*/ 53 h 135"/>
              <a:gd name="T38" fmla="*/ 14 w 93"/>
              <a:gd name="T39" fmla="*/ 52 h 135"/>
              <a:gd name="T40" fmla="*/ 19 w 93"/>
              <a:gd name="T41" fmla="*/ 30 h 135"/>
              <a:gd name="T42" fmla="*/ 22 w 93"/>
              <a:gd name="T43" fmla="*/ 22 h 135"/>
              <a:gd name="T44" fmla="*/ 24 w 93"/>
              <a:gd name="T45" fmla="*/ 16 h 135"/>
              <a:gd name="T46" fmla="*/ 24 w 93"/>
              <a:gd name="T47" fmla="*/ 9 h 135"/>
              <a:gd name="T48" fmla="*/ 28 w 93"/>
              <a:gd name="T49" fmla="*/ 3 h 135"/>
              <a:gd name="T50" fmla="*/ 29 w 93"/>
              <a:gd name="T51" fmla="*/ 0 h 135"/>
              <a:gd name="T52" fmla="*/ 37 w 93"/>
              <a:gd name="T53" fmla="*/ 8 h 135"/>
              <a:gd name="T54" fmla="*/ 47 w 93"/>
              <a:gd name="T55" fmla="*/ 13 h 135"/>
              <a:gd name="T56" fmla="*/ 52 w 93"/>
              <a:gd name="T57" fmla="*/ 16 h 135"/>
              <a:gd name="T58" fmla="*/ 55 w 93"/>
              <a:gd name="T59" fmla="*/ 24 h 135"/>
              <a:gd name="T60" fmla="*/ 62 w 93"/>
              <a:gd name="T61" fmla="*/ 26 h 135"/>
              <a:gd name="T62" fmla="*/ 66 w 93"/>
              <a:gd name="T63" fmla="*/ 30 h 135"/>
              <a:gd name="T64" fmla="*/ 71 w 93"/>
              <a:gd name="T65" fmla="*/ 35 h 135"/>
              <a:gd name="T66" fmla="*/ 74 w 93"/>
              <a:gd name="T67" fmla="*/ 41 h 135"/>
              <a:gd name="T68" fmla="*/ 81 w 93"/>
              <a:gd name="T69" fmla="*/ 42 h 135"/>
              <a:gd name="T70" fmla="*/ 92 w 93"/>
              <a:gd name="T71" fmla="*/ 46 h 135"/>
              <a:gd name="T72" fmla="*/ 90 w 93"/>
              <a:gd name="T73" fmla="*/ 53 h 135"/>
              <a:gd name="T74" fmla="*/ 90 w 93"/>
              <a:gd name="T75" fmla="*/ 63 h 135"/>
              <a:gd name="T76" fmla="*/ 90 w 93"/>
              <a:gd name="T77" fmla="*/ 65 h 135"/>
              <a:gd name="T78" fmla="*/ 93 w 93"/>
              <a:gd name="T79" fmla="*/ 72 h 135"/>
              <a:gd name="T80" fmla="*/ 92 w 93"/>
              <a:gd name="T81" fmla="*/ 86 h 135"/>
              <a:gd name="T82" fmla="*/ 82 w 93"/>
              <a:gd name="T83" fmla="*/ 99 h 135"/>
              <a:gd name="T84" fmla="*/ 73 w 93"/>
              <a:gd name="T85" fmla="*/ 116 h 135"/>
              <a:gd name="T86" fmla="*/ 67 w 93"/>
              <a:gd name="T87" fmla="*/ 117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3" h="135">
                <a:moveTo>
                  <a:pt x="66" y="117"/>
                </a:moveTo>
                <a:lnTo>
                  <a:pt x="63" y="116"/>
                </a:lnTo>
                <a:lnTo>
                  <a:pt x="63" y="114"/>
                </a:lnTo>
                <a:lnTo>
                  <a:pt x="60" y="113"/>
                </a:lnTo>
                <a:lnTo>
                  <a:pt x="58" y="116"/>
                </a:lnTo>
                <a:lnTo>
                  <a:pt x="56" y="117"/>
                </a:lnTo>
                <a:lnTo>
                  <a:pt x="49" y="120"/>
                </a:lnTo>
                <a:lnTo>
                  <a:pt x="48" y="121"/>
                </a:lnTo>
                <a:lnTo>
                  <a:pt x="45" y="123"/>
                </a:lnTo>
                <a:lnTo>
                  <a:pt x="41" y="127"/>
                </a:lnTo>
                <a:lnTo>
                  <a:pt x="41" y="128"/>
                </a:lnTo>
                <a:lnTo>
                  <a:pt x="37" y="135"/>
                </a:lnTo>
                <a:lnTo>
                  <a:pt x="33" y="127"/>
                </a:lnTo>
                <a:lnTo>
                  <a:pt x="33" y="123"/>
                </a:lnTo>
                <a:lnTo>
                  <a:pt x="33" y="118"/>
                </a:lnTo>
                <a:lnTo>
                  <a:pt x="33" y="113"/>
                </a:lnTo>
                <a:lnTo>
                  <a:pt x="33" y="112"/>
                </a:lnTo>
                <a:lnTo>
                  <a:pt x="33" y="110"/>
                </a:lnTo>
                <a:lnTo>
                  <a:pt x="33" y="105"/>
                </a:lnTo>
                <a:lnTo>
                  <a:pt x="32" y="101"/>
                </a:lnTo>
                <a:lnTo>
                  <a:pt x="28" y="99"/>
                </a:lnTo>
                <a:lnTo>
                  <a:pt x="24" y="97"/>
                </a:lnTo>
                <a:lnTo>
                  <a:pt x="17" y="94"/>
                </a:lnTo>
                <a:lnTo>
                  <a:pt x="14" y="93"/>
                </a:lnTo>
                <a:lnTo>
                  <a:pt x="11" y="90"/>
                </a:lnTo>
                <a:lnTo>
                  <a:pt x="6" y="84"/>
                </a:lnTo>
                <a:lnTo>
                  <a:pt x="4" y="84"/>
                </a:lnTo>
                <a:lnTo>
                  <a:pt x="0" y="80"/>
                </a:lnTo>
                <a:lnTo>
                  <a:pt x="0" y="78"/>
                </a:lnTo>
                <a:lnTo>
                  <a:pt x="0" y="76"/>
                </a:lnTo>
                <a:lnTo>
                  <a:pt x="0" y="75"/>
                </a:lnTo>
                <a:lnTo>
                  <a:pt x="2" y="73"/>
                </a:lnTo>
                <a:lnTo>
                  <a:pt x="2" y="72"/>
                </a:lnTo>
                <a:lnTo>
                  <a:pt x="6" y="64"/>
                </a:lnTo>
                <a:lnTo>
                  <a:pt x="7" y="61"/>
                </a:lnTo>
                <a:lnTo>
                  <a:pt x="7" y="58"/>
                </a:lnTo>
                <a:lnTo>
                  <a:pt x="9" y="56"/>
                </a:lnTo>
                <a:lnTo>
                  <a:pt x="11" y="53"/>
                </a:lnTo>
                <a:lnTo>
                  <a:pt x="13" y="53"/>
                </a:lnTo>
                <a:lnTo>
                  <a:pt x="14" y="52"/>
                </a:lnTo>
                <a:lnTo>
                  <a:pt x="18" y="34"/>
                </a:lnTo>
                <a:lnTo>
                  <a:pt x="19" y="30"/>
                </a:lnTo>
                <a:lnTo>
                  <a:pt x="19" y="27"/>
                </a:lnTo>
                <a:lnTo>
                  <a:pt x="22" y="22"/>
                </a:lnTo>
                <a:lnTo>
                  <a:pt x="24" y="18"/>
                </a:lnTo>
                <a:lnTo>
                  <a:pt x="24" y="16"/>
                </a:lnTo>
                <a:lnTo>
                  <a:pt x="24" y="13"/>
                </a:lnTo>
                <a:lnTo>
                  <a:pt x="24" y="9"/>
                </a:lnTo>
                <a:lnTo>
                  <a:pt x="26" y="5"/>
                </a:lnTo>
                <a:lnTo>
                  <a:pt x="28" y="3"/>
                </a:lnTo>
                <a:lnTo>
                  <a:pt x="29" y="1"/>
                </a:lnTo>
                <a:lnTo>
                  <a:pt x="29" y="0"/>
                </a:lnTo>
                <a:lnTo>
                  <a:pt x="34" y="1"/>
                </a:lnTo>
                <a:lnTo>
                  <a:pt x="37" y="8"/>
                </a:lnTo>
                <a:lnTo>
                  <a:pt x="41" y="11"/>
                </a:lnTo>
                <a:lnTo>
                  <a:pt x="47" y="13"/>
                </a:lnTo>
                <a:lnTo>
                  <a:pt x="51" y="16"/>
                </a:lnTo>
                <a:lnTo>
                  <a:pt x="52" y="16"/>
                </a:lnTo>
                <a:lnTo>
                  <a:pt x="54" y="16"/>
                </a:lnTo>
                <a:lnTo>
                  <a:pt x="55" y="24"/>
                </a:lnTo>
                <a:lnTo>
                  <a:pt x="58" y="24"/>
                </a:lnTo>
                <a:lnTo>
                  <a:pt x="62" y="26"/>
                </a:lnTo>
                <a:lnTo>
                  <a:pt x="66" y="27"/>
                </a:lnTo>
                <a:lnTo>
                  <a:pt x="66" y="30"/>
                </a:lnTo>
                <a:lnTo>
                  <a:pt x="67" y="30"/>
                </a:lnTo>
                <a:lnTo>
                  <a:pt x="71" y="35"/>
                </a:lnTo>
                <a:lnTo>
                  <a:pt x="71" y="37"/>
                </a:lnTo>
                <a:lnTo>
                  <a:pt x="74" y="41"/>
                </a:lnTo>
                <a:lnTo>
                  <a:pt x="78" y="42"/>
                </a:lnTo>
                <a:lnTo>
                  <a:pt x="81" y="42"/>
                </a:lnTo>
                <a:lnTo>
                  <a:pt x="86" y="43"/>
                </a:lnTo>
                <a:lnTo>
                  <a:pt x="92" y="46"/>
                </a:lnTo>
                <a:lnTo>
                  <a:pt x="90" y="50"/>
                </a:lnTo>
                <a:lnTo>
                  <a:pt x="90" y="53"/>
                </a:lnTo>
                <a:lnTo>
                  <a:pt x="90" y="60"/>
                </a:lnTo>
                <a:lnTo>
                  <a:pt x="90" y="63"/>
                </a:lnTo>
                <a:lnTo>
                  <a:pt x="90" y="64"/>
                </a:lnTo>
                <a:lnTo>
                  <a:pt x="90" y="65"/>
                </a:lnTo>
                <a:lnTo>
                  <a:pt x="92" y="69"/>
                </a:lnTo>
                <a:lnTo>
                  <a:pt x="93" y="72"/>
                </a:lnTo>
                <a:lnTo>
                  <a:pt x="93" y="80"/>
                </a:lnTo>
                <a:lnTo>
                  <a:pt x="92" y="86"/>
                </a:lnTo>
                <a:lnTo>
                  <a:pt x="92" y="87"/>
                </a:lnTo>
                <a:lnTo>
                  <a:pt x="82" y="99"/>
                </a:lnTo>
                <a:lnTo>
                  <a:pt x="75" y="110"/>
                </a:lnTo>
                <a:lnTo>
                  <a:pt x="73" y="116"/>
                </a:lnTo>
                <a:lnTo>
                  <a:pt x="69" y="117"/>
                </a:lnTo>
                <a:lnTo>
                  <a:pt x="67" y="117"/>
                </a:lnTo>
                <a:lnTo>
                  <a:pt x="66" y="11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0" name="Line 1206"/>
          <p:cNvSpPr>
            <a:spLocks noChangeShapeType="1"/>
          </p:cNvSpPr>
          <p:nvPr/>
        </p:nvSpPr>
        <p:spPr bwMode="auto">
          <a:xfrm>
            <a:off x="5129213" y="5870576"/>
            <a:ext cx="4763" cy="4763"/>
          </a:xfrm>
          <a:prstGeom prst="line">
            <a:avLst/>
          </a:pr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1" name="Freeform 1207"/>
          <p:cNvSpPr>
            <a:spLocks/>
          </p:cNvSpPr>
          <p:nvPr/>
        </p:nvSpPr>
        <p:spPr bwMode="auto">
          <a:xfrm>
            <a:off x="4905375" y="5799138"/>
            <a:ext cx="223838" cy="166688"/>
          </a:xfrm>
          <a:custGeom>
            <a:avLst/>
            <a:gdLst>
              <a:gd name="T0" fmla="*/ 140 w 141"/>
              <a:gd name="T1" fmla="*/ 45 h 105"/>
              <a:gd name="T2" fmla="*/ 133 w 141"/>
              <a:gd name="T3" fmla="*/ 47 h 105"/>
              <a:gd name="T4" fmla="*/ 131 w 141"/>
              <a:gd name="T5" fmla="*/ 51 h 105"/>
              <a:gd name="T6" fmla="*/ 128 w 141"/>
              <a:gd name="T7" fmla="*/ 60 h 105"/>
              <a:gd name="T8" fmla="*/ 125 w 141"/>
              <a:gd name="T9" fmla="*/ 63 h 105"/>
              <a:gd name="T10" fmla="*/ 122 w 141"/>
              <a:gd name="T11" fmla="*/ 73 h 105"/>
              <a:gd name="T12" fmla="*/ 114 w 141"/>
              <a:gd name="T13" fmla="*/ 82 h 105"/>
              <a:gd name="T14" fmla="*/ 107 w 141"/>
              <a:gd name="T15" fmla="*/ 92 h 105"/>
              <a:gd name="T16" fmla="*/ 106 w 141"/>
              <a:gd name="T17" fmla="*/ 96 h 105"/>
              <a:gd name="T18" fmla="*/ 105 w 141"/>
              <a:gd name="T19" fmla="*/ 101 h 105"/>
              <a:gd name="T20" fmla="*/ 101 w 141"/>
              <a:gd name="T21" fmla="*/ 104 h 105"/>
              <a:gd name="T22" fmla="*/ 94 w 141"/>
              <a:gd name="T23" fmla="*/ 104 h 105"/>
              <a:gd name="T24" fmla="*/ 88 w 141"/>
              <a:gd name="T25" fmla="*/ 103 h 105"/>
              <a:gd name="T26" fmla="*/ 84 w 141"/>
              <a:gd name="T27" fmla="*/ 101 h 105"/>
              <a:gd name="T28" fmla="*/ 83 w 141"/>
              <a:gd name="T29" fmla="*/ 97 h 105"/>
              <a:gd name="T30" fmla="*/ 80 w 141"/>
              <a:gd name="T31" fmla="*/ 90 h 105"/>
              <a:gd name="T32" fmla="*/ 73 w 141"/>
              <a:gd name="T33" fmla="*/ 86 h 105"/>
              <a:gd name="T34" fmla="*/ 69 w 141"/>
              <a:gd name="T35" fmla="*/ 71 h 105"/>
              <a:gd name="T36" fmla="*/ 62 w 141"/>
              <a:gd name="T37" fmla="*/ 70 h 105"/>
              <a:gd name="T38" fmla="*/ 57 w 141"/>
              <a:gd name="T39" fmla="*/ 64 h 105"/>
              <a:gd name="T40" fmla="*/ 51 w 141"/>
              <a:gd name="T41" fmla="*/ 70 h 105"/>
              <a:gd name="T42" fmla="*/ 47 w 141"/>
              <a:gd name="T43" fmla="*/ 79 h 105"/>
              <a:gd name="T44" fmla="*/ 45 w 141"/>
              <a:gd name="T45" fmla="*/ 81 h 105"/>
              <a:gd name="T46" fmla="*/ 39 w 141"/>
              <a:gd name="T47" fmla="*/ 81 h 105"/>
              <a:gd name="T48" fmla="*/ 38 w 141"/>
              <a:gd name="T49" fmla="*/ 75 h 105"/>
              <a:gd name="T50" fmla="*/ 38 w 141"/>
              <a:gd name="T51" fmla="*/ 71 h 105"/>
              <a:gd name="T52" fmla="*/ 38 w 141"/>
              <a:gd name="T53" fmla="*/ 67 h 105"/>
              <a:gd name="T54" fmla="*/ 36 w 141"/>
              <a:gd name="T55" fmla="*/ 55 h 105"/>
              <a:gd name="T56" fmla="*/ 34 w 141"/>
              <a:gd name="T57" fmla="*/ 51 h 105"/>
              <a:gd name="T58" fmla="*/ 26 w 141"/>
              <a:gd name="T59" fmla="*/ 41 h 105"/>
              <a:gd name="T60" fmla="*/ 23 w 141"/>
              <a:gd name="T61" fmla="*/ 33 h 105"/>
              <a:gd name="T62" fmla="*/ 15 w 141"/>
              <a:gd name="T63" fmla="*/ 29 h 105"/>
              <a:gd name="T64" fmla="*/ 1 w 141"/>
              <a:gd name="T65" fmla="*/ 26 h 105"/>
              <a:gd name="T66" fmla="*/ 1 w 141"/>
              <a:gd name="T67" fmla="*/ 19 h 105"/>
              <a:gd name="T68" fmla="*/ 1 w 141"/>
              <a:gd name="T69" fmla="*/ 1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05">
                <a:moveTo>
                  <a:pt x="141" y="45"/>
                </a:moveTo>
                <a:lnTo>
                  <a:pt x="140" y="45"/>
                </a:lnTo>
                <a:lnTo>
                  <a:pt x="139" y="47"/>
                </a:lnTo>
                <a:lnTo>
                  <a:pt x="133" y="47"/>
                </a:lnTo>
                <a:lnTo>
                  <a:pt x="132" y="48"/>
                </a:lnTo>
                <a:lnTo>
                  <a:pt x="131" y="51"/>
                </a:lnTo>
                <a:lnTo>
                  <a:pt x="131" y="52"/>
                </a:lnTo>
                <a:lnTo>
                  <a:pt x="128" y="60"/>
                </a:lnTo>
                <a:lnTo>
                  <a:pt x="128" y="62"/>
                </a:lnTo>
                <a:lnTo>
                  <a:pt x="125" y="63"/>
                </a:lnTo>
                <a:lnTo>
                  <a:pt x="124" y="68"/>
                </a:lnTo>
                <a:lnTo>
                  <a:pt x="122" y="73"/>
                </a:lnTo>
                <a:lnTo>
                  <a:pt x="118" y="78"/>
                </a:lnTo>
                <a:lnTo>
                  <a:pt x="114" y="82"/>
                </a:lnTo>
                <a:lnTo>
                  <a:pt x="109" y="88"/>
                </a:lnTo>
                <a:lnTo>
                  <a:pt x="107" y="92"/>
                </a:lnTo>
                <a:lnTo>
                  <a:pt x="107" y="94"/>
                </a:lnTo>
                <a:lnTo>
                  <a:pt x="106" y="96"/>
                </a:lnTo>
                <a:lnTo>
                  <a:pt x="105" y="100"/>
                </a:lnTo>
                <a:lnTo>
                  <a:pt x="105" y="101"/>
                </a:lnTo>
                <a:lnTo>
                  <a:pt x="102" y="103"/>
                </a:lnTo>
                <a:lnTo>
                  <a:pt x="101" y="104"/>
                </a:lnTo>
                <a:lnTo>
                  <a:pt x="98" y="105"/>
                </a:lnTo>
                <a:lnTo>
                  <a:pt x="94" y="104"/>
                </a:lnTo>
                <a:lnTo>
                  <a:pt x="91" y="104"/>
                </a:lnTo>
                <a:lnTo>
                  <a:pt x="88" y="103"/>
                </a:lnTo>
                <a:lnTo>
                  <a:pt x="87" y="103"/>
                </a:lnTo>
                <a:lnTo>
                  <a:pt x="84" y="101"/>
                </a:lnTo>
                <a:lnTo>
                  <a:pt x="83" y="98"/>
                </a:lnTo>
                <a:lnTo>
                  <a:pt x="83" y="97"/>
                </a:lnTo>
                <a:lnTo>
                  <a:pt x="81" y="93"/>
                </a:lnTo>
                <a:lnTo>
                  <a:pt x="80" y="90"/>
                </a:lnTo>
                <a:lnTo>
                  <a:pt x="76" y="89"/>
                </a:lnTo>
                <a:lnTo>
                  <a:pt x="73" y="86"/>
                </a:lnTo>
                <a:lnTo>
                  <a:pt x="71" y="73"/>
                </a:lnTo>
                <a:lnTo>
                  <a:pt x="69" y="71"/>
                </a:lnTo>
                <a:lnTo>
                  <a:pt x="65" y="71"/>
                </a:lnTo>
                <a:lnTo>
                  <a:pt x="62" y="70"/>
                </a:lnTo>
                <a:lnTo>
                  <a:pt x="60" y="67"/>
                </a:lnTo>
                <a:lnTo>
                  <a:pt x="57" y="64"/>
                </a:lnTo>
                <a:lnTo>
                  <a:pt x="51" y="68"/>
                </a:lnTo>
                <a:lnTo>
                  <a:pt x="51" y="70"/>
                </a:lnTo>
                <a:lnTo>
                  <a:pt x="49" y="74"/>
                </a:lnTo>
                <a:lnTo>
                  <a:pt x="47" y="79"/>
                </a:lnTo>
                <a:lnTo>
                  <a:pt x="46" y="79"/>
                </a:lnTo>
                <a:lnTo>
                  <a:pt x="45" y="81"/>
                </a:lnTo>
                <a:lnTo>
                  <a:pt x="42" y="81"/>
                </a:lnTo>
                <a:lnTo>
                  <a:pt x="39" y="81"/>
                </a:lnTo>
                <a:lnTo>
                  <a:pt x="38" y="78"/>
                </a:lnTo>
                <a:lnTo>
                  <a:pt x="38" y="75"/>
                </a:lnTo>
                <a:lnTo>
                  <a:pt x="38" y="74"/>
                </a:lnTo>
                <a:lnTo>
                  <a:pt x="38" y="71"/>
                </a:lnTo>
                <a:lnTo>
                  <a:pt x="38" y="68"/>
                </a:lnTo>
                <a:lnTo>
                  <a:pt x="38" y="67"/>
                </a:lnTo>
                <a:lnTo>
                  <a:pt x="39" y="62"/>
                </a:lnTo>
                <a:lnTo>
                  <a:pt x="36" y="55"/>
                </a:lnTo>
                <a:lnTo>
                  <a:pt x="35" y="53"/>
                </a:lnTo>
                <a:lnTo>
                  <a:pt x="34" y="51"/>
                </a:lnTo>
                <a:lnTo>
                  <a:pt x="30" y="45"/>
                </a:lnTo>
                <a:lnTo>
                  <a:pt x="26" y="41"/>
                </a:lnTo>
                <a:lnTo>
                  <a:pt x="24" y="36"/>
                </a:lnTo>
                <a:lnTo>
                  <a:pt x="23" y="33"/>
                </a:lnTo>
                <a:lnTo>
                  <a:pt x="17" y="29"/>
                </a:lnTo>
                <a:lnTo>
                  <a:pt x="15" y="29"/>
                </a:lnTo>
                <a:lnTo>
                  <a:pt x="4" y="29"/>
                </a:lnTo>
                <a:lnTo>
                  <a:pt x="1" y="26"/>
                </a:lnTo>
                <a:lnTo>
                  <a:pt x="1" y="22"/>
                </a:lnTo>
                <a:lnTo>
                  <a:pt x="1" y="19"/>
                </a:lnTo>
                <a:lnTo>
                  <a:pt x="1" y="18"/>
                </a:lnTo>
                <a:lnTo>
                  <a:pt x="1" y="15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2" name="Freeform 1208"/>
          <p:cNvSpPr>
            <a:spLocks/>
          </p:cNvSpPr>
          <p:nvPr/>
        </p:nvSpPr>
        <p:spPr bwMode="auto">
          <a:xfrm>
            <a:off x="5127625" y="5827713"/>
            <a:ext cx="9525" cy="42863"/>
          </a:xfrm>
          <a:custGeom>
            <a:avLst/>
            <a:gdLst>
              <a:gd name="T0" fmla="*/ 6 w 6"/>
              <a:gd name="T1" fmla="*/ 0 h 27"/>
              <a:gd name="T2" fmla="*/ 6 w 6"/>
              <a:gd name="T3" fmla="*/ 3 h 27"/>
              <a:gd name="T4" fmla="*/ 6 w 6"/>
              <a:gd name="T5" fmla="*/ 4 h 27"/>
              <a:gd name="T6" fmla="*/ 6 w 6"/>
              <a:gd name="T7" fmla="*/ 7 h 27"/>
              <a:gd name="T8" fmla="*/ 6 w 6"/>
              <a:gd name="T9" fmla="*/ 8 h 27"/>
              <a:gd name="T10" fmla="*/ 6 w 6"/>
              <a:gd name="T11" fmla="*/ 10 h 27"/>
              <a:gd name="T12" fmla="*/ 4 w 6"/>
              <a:gd name="T13" fmla="*/ 12 h 27"/>
              <a:gd name="T14" fmla="*/ 1 w 6"/>
              <a:gd name="T15" fmla="*/ 16 h 27"/>
              <a:gd name="T16" fmla="*/ 1 w 6"/>
              <a:gd name="T17" fmla="*/ 18 h 27"/>
              <a:gd name="T18" fmla="*/ 1 w 6"/>
              <a:gd name="T19" fmla="*/ 22 h 27"/>
              <a:gd name="T20" fmla="*/ 0 w 6"/>
              <a:gd name="T21" fmla="*/ 26 h 27"/>
              <a:gd name="T22" fmla="*/ 1 w 6"/>
              <a:gd name="T23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" h="27">
                <a:moveTo>
                  <a:pt x="6" y="0"/>
                </a:moveTo>
                <a:lnTo>
                  <a:pt x="6" y="3"/>
                </a:lnTo>
                <a:lnTo>
                  <a:pt x="6" y="4"/>
                </a:lnTo>
                <a:lnTo>
                  <a:pt x="6" y="7"/>
                </a:lnTo>
                <a:lnTo>
                  <a:pt x="6" y="8"/>
                </a:lnTo>
                <a:lnTo>
                  <a:pt x="6" y="10"/>
                </a:lnTo>
                <a:lnTo>
                  <a:pt x="4" y="12"/>
                </a:lnTo>
                <a:lnTo>
                  <a:pt x="1" y="16"/>
                </a:lnTo>
                <a:lnTo>
                  <a:pt x="1" y="18"/>
                </a:lnTo>
                <a:lnTo>
                  <a:pt x="1" y="22"/>
                </a:lnTo>
                <a:lnTo>
                  <a:pt x="0" y="26"/>
                </a:lnTo>
                <a:lnTo>
                  <a:pt x="1" y="2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3" name="Freeform 1209"/>
          <p:cNvSpPr>
            <a:spLocks/>
          </p:cNvSpPr>
          <p:nvPr/>
        </p:nvSpPr>
        <p:spPr bwMode="auto">
          <a:xfrm>
            <a:off x="5137150" y="5816601"/>
            <a:ext cx="12700" cy="11113"/>
          </a:xfrm>
          <a:custGeom>
            <a:avLst/>
            <a:gdLst>
              <a:gd name="T0" fmla="*/ 0 w 8"/>
              <a:gd name="T1" fmla="*/ 7 h 7"/>
              <a:gd name="T2" fmla="*/ 6 w 8"/>
              <a:gd name="T3" fmla="*/ 7 h 7"/>
              <a:gd name="T4" fmla="*/ 6 w 8"/>
              <a:gd name="T5" fmla="*/ 4 h 7"/>
              <a:gd name="T6" fmla="*/ 8 w 8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7">
                <a:moveTo>
                  <a:pt x="0" y="7"/>
                </a:moveTo>
                <a:lnTo>
                  <a:pt x="6" y="7"/>
                </a:lnTo>
                <a:lnTo>
                  <a:pt x="6" y="4"/>
                </a:lnTo>
                <a:lnTo>
                  <a:pt x="8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4" name="Freeform 1211"/>
          <p:cNvSpPr>
            <a:spLocks/>
          </p:cNvSpPr>
          <p:nvPr/>
        </p:nvSpPr>
        <p:spPr bwMode="auto">
          <a:xfrm>
            <a:off x="4729163" y="5795963"/>
            <a:ext cx="176213" cy="306388"/>
          </a:xfrm>
          <a:custGeom>
            <a:avLst/>
            <a:gdLst>
              <a:gd name="T0" fmla="*/ 111 w 111"/>
              <a:gd name="T1" fmla="*/ 2 h 193"/>
              <a:gd name="T2" fmla="*/ 102 w 111"/>
              <a:gd name="T3" fmla="*/ 5 h 193"/>
              <a:gd name="T4" fmla="*/ 101 w 111"/>
              <a:gd name="T5" fmla="*/ 5 h 193"/>
              <a:gd name="T6" fmla="*/ 97 w 111"/>
              <a:gd name="T7" fmla="*/ 6 h 193"/>
              <a:gd name="T8" fmla="*/ 93 w 111"/>
              <a:gd name="T9" fmla="*/ 4 h 193"/>
              <a:gd name="T10" fmla="*/ 90 w 111"/>
              <a:gd name="T11" fmla="*/ 4 h 193"/>
              <a:gd name="T12" fmla="*/ 89 w 111"/>
              <a:gd name="T13" fmla="*/ 4 h 193"/>
              <a:gd name="T14" fmla="*/ 87 w 111"/>
              <a:gd name="T15" fmla="*/ 4 h 193"/>
              <a:gd name="T16" fmla="*/ 83 w 111"/>
              <a:gd name="T17" fmla="*/ 2 h 193"/>
              <a:gd name="T18" fmla="*/ 82 w 111"/>
              <a:gd name="T19" fmla="*/ 2 h 193"/>
              <a:gd name="T20" fmla="*/ 81 w 111"/>
              <a:gd name="T21" fmla="*/ 1 h 193"/>
              <a:gd name="T22" fmla="*/ 79 w 111"/>
              <a:gd name="T23" fmla="*/ 1 h 193"/>
              <a:gd name="T24" fmla="*/ 75 w 111"/>
              <a:gd name="T25" fmla="*/ 0 h 193"/>
              <a:gd name="T26" fmla="*/ 75 w 111"/>
              <a:gd name="T27" fmla="*/ 1 h 193"/>
              <a:gd name="T28" fmla="*/ 74 w 111"/>
              <a:gd name="T29" fmla="*/ 4 h 193"/>
              <a:gd name="T30" fmla="*/ 74 w 111"/>
              <a:gd name="T31" fmla="*/ 6 h 193"/>
              <a:gd name="T32" fmla="*/ 75 w 111"/>
              <a:gd name="T33" fmla="*/ 10 h 193"/>
              <a:gd name="T34" fmla="*/ 76 w 111"/>
              <a:gd name="T35" fmla="*/ 16 h 193"/>
              <a:gd name="T36" fmla="*/ 76 w 111"/>
              <a:gd name="T37" fmla="*/ 25 h 193"/>
              <a:gd name="T38" fmla="*/ 78 w 111"/>
              <a:gd name="T39" fmla="*/ 30 h 193"/>
              <a:gd name="T40" fmla="*/ 81 w 111"/>
              <a:gd name="T41" fmla="*/ 39 h 193"/>
              <a:gd name="T42" fmla="*/ 79 w 111"/>
              <a:gd name="T43" fmla="*/ 43 h 193"/>
              <a:gd name="T44" fmla="*/ 75 w 111"/>
              <a:gd name="T45" fmla="*/ 53 h 193"/>
              <a:gd name="T46" fmla="*/ 74 w 111"/>
              <a:gd name="T47" fmla="*/ 55 h 193"/>
              <a:gd name="T48" fmla="*/ 74 w 111"/>
              <a:gd name="T49" fmla="*/ 60 h 193"/>
              <a:gd name="T50" fmla="*/ 72 w 111"/>
              <a:gd name="T51" fmla="*/ 69 h 193"/>
              <a:gd name="T52" fmla="*/ 75 w 111"/>
              <a:gd name="T53" fmla="*/ 76 h 193"/>
              <a:gd name="T54" fmla="*/ 72 w 111"/>
              <a:gd name="T55" fmla="*/ 80 h 193"/>
              <a:gd name="T56" fmla="*/ 68 w 111"/>
              <a:gd name="T57" fmla="*/ 79 h 193"/>
              <a:gd name="T58" fmla="*/ 67 w 111"/>
              <a:gd name="T59" fmla="*/ 81 h 193"/>
              <a:gd name="T60" fmla="*/ 67 w 111"/>
              <a:gd name="T61" fmla="*/ 83 h 193"/>
              <a:gd name="T62" fmla="*/ 64 w 111"/>
              <a:gd name="T63" fmla="*/ 88 h 193"/>
              <a:gd name="T64" fmla="*/ 64 w 111"/>
              <a:gd name="T65" fmla="*/ 92 h 193"/>
              <a:gd name="T66" fmla="*/ 66 w 111"/>
              <a:gd name="T67" fmla="*/ 96 h 193"/>
              <a:gd name="T68" fmla="*/ 72 w 111"/>
              <a:gd name="T69" fmla="*/ 99 h 193"/>
              <a:gd name="T70" fmla="*/ 76 w 111"/>
              <a:gd name="T71" fmla="*/ 107 h 193"/>
              <a:gd name="T72" fmla="*/ 76 w 111"/>
              <a:gd name="T73" fmla="*/ 115 h 193"/>
              <a:gd name="T74" fmla="*/ 76 w 111"/>
              <a:gd name="T75" fmla="*/ 117 h 193"/>
              <a:gd name="T76" fmla="*/ 74 w 111"/>
              <a:gd name="T77" fmla="*/ 121 h 193"/>
              <a:gd name="T78" fmla="*/ 72 w 111"/>
              <a:gd name="T79" fmla="*/ 128 h 193"/>
              <a:gd name="T80" fmla="*/ 67 w 111"/>
              <a:gd name="T81" fmla="*/ 130 h 193"/>
              <a:gd name="T82" fmla="*/ 60 w 111"/>
              <a:gd name="T83" fmla="*/ 136 h 193"/>
              <a:gd name="T84" fmla="*/ 59 w 111"/>
              <a:gd name="T85" fmla="*/ 137 h 193"/>
              <a:gd name="T86" fmla="*/ 57 w 111"/>
              <a:gd name="T87" fmla="*/ 141 h 193"/>
              <a:gd name="T88" fmla="*/ 60 w 111"/>
              <a:gd name="T89" fmla="*/ 144 h 193"/>
              <a:gd name="T90" fmla="*/ 60 w 111"/>
              <a:gd name="T91" fmla="*/ 148 h 193"/>
              <a:gd name="T92" fmla="*/ 61 w 111"/>
              <a:gd name="T93" fmla="*/ 151 h 193"/>
              <a:gd name="T94" fmla="*/ 55 w 111"/>
              <a:gd name="T95" fmla="*/ 163 h 193"/>
              <a:gd name="T96" fmla="*/ 53 w 111"/>
              <a:gd name="T97" fmla="*/ 163 h 193"/>
              <a:gd name="T98" fmla="*/ 44 w 111"/>
              <a:gd name="T99" fmla="*/ 163 h 193"/>
              <a:gd name="T100" fmla="*/ 37 w 111"/>
              <a:gd name="T101" fmla="*/ 163 h 193"/>
              <a:gd name="T102" fmla="*/ 34 w 111"/>
              <a:gd name="T103" fmla="*/ 163 h 193"/>
              <a:gd name="T104" fmla="*/ 30 w 111"/>
              <a:gd name="T105" fmla="*/ 167 h 193"/>
              <a:gd name="T106" fmla="*/ 15 w 111"/>
              <a:gd name="T107" fmla="*/ 180 h 193"/>
              <a:gd name="T108" fmla="*/ 14 w 111"/>
              <a:gd name="T109" fmla="*/ 184 h 193"/>
              <a:gd name="T110" fmla="*/ 12 w 111"/>
              <a:gd name="T111" fmla="*/ 185 h 193"/>
              <a:gd name="T112" fmla="*/ 11 w 111"/>
              <a:gd name="T113" fmla="*/ 185 h 193"/>
              <a:gd name="T114" fmla="*/ 0 w 111"/>
              <a:gd name="T115" fmla="*/ 19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" h="193">
                <a:moveTo>
                  <a:pt x="111" y="2"/>
                </a:moveTo>
                <a:lnTo>
                  <a:pt x="102" y="5"/>
                </a:lnTo>
                <a:lnTo>
                  <a:pt x="101" y="5"/>
                </a:lnTo>
                <a:lnTo>
                  <a:pt x="97" y="6"/>
                </a:lnTo>
                <a:lnTo>
                  <a:pt x="93" y="4"/>
                </a:lnTo>
                <a:lnTo>
                  <a:pt x="90" y="4"/>
                </a:lnTo>
                <a:lnTo>
                  <a:pt x="89" y="4"/>
                </a:lnTo>
                <a:lnTo>
                  <a:pt x="87" y="4"/>
                </a:lnTo>
                <a:lnTo>
                  <a:pt x="83" y="2"/>
                </a:lnTo>
                <a:lnTo>
                  <a:pt x="82" y="2"/>
                </a:lnTo>
                <a:lnTo>
                  <a:pt x="81" y="1"/>
                </a:lnTo>
                <a:lnTo>
                  <a:pt x="79" y="1"/>
                </a:lnTo>
                <a:lnTo>
                  <a:pt x="75" y="0"/>
                </a:lnTo>
                <a:lnTo>
                  <a:pt x="75" y="1"/>
                </a:lnTo>
                <a:lnTo>
                  <a:pt x="74" y="4"/>
                </a:lnTo>
                <a:lnTo>
                  <a:pt x="74" y="6"/>
                </a:lnTo>
                <a:lnTo>
                  <a:pt x="75" y="10"/>
                </a:lnTo>
                <a:lnTo>
                  <a:pt x="76" y="16"/>
                </a:lnTo>
                <a:lnTo>
                  <a:pt x="76" y="25"/>
                </a:lnTo>
                <a:lnTo>
                  <a:pt x="78" y="30"/>
                </a:lnTo>
                <a:lnTo>
                  <a:pt x="81" y="39"/>
                </a:lnTo>
                <a:lnTo>
                  <a:pt x="79" y="43"/>
                </a:lnTo>
                <a:lnTo>
                  <a:pt x="75" y="53"/>
                </a:lnTo>
                <a:lnTo>
                  <a:pt x="74" y="55"/>
                </a:lnTo>
                <a:lnTo>
                  <a:pt x="74" y="60"/>
                </a:lnTo>
                <a:lnTo>
                  <a:pt x="72" y="69"/>
                </a:lnTo>
                <a:lnTo>
                  <a:pt x="75" y="76"/>
                </a:lnTo>
                <a:lnTo>
                  <a:pt x="72" y="80"/>
                </a:lnTo>
                <a:lnTo>
                  <a:pt x="68" y="79"/>
                </a:lnTo>
                <a:lnTo>
                  <a:pt x="67" y="81"/>
                </a:lnTo>
                <a:lnTo>
                  <a:pt x="67" y="83"/>
                </a:lnTo>
                <a:lnTo>
                  <a:pt x="64" y="88"/>
                </a:lnTo>
                <a:lnTo>
                  <a:pt x="64" y="92"/>
                </a:lnTo>
                <a:lnTo>
                  <a:pt x="66" y="96"/>
                </a:lnTo>
                <a:lnTo>
                  <a:pt x="72" y="99"/>
                </a:lnTo>
                <a:lnTo>
                  <a:pt x="76" y="107"/>
                </a:lnTo>
                <a:lnTo>
                  <a:pt x="76" y="115"/>
                </a:lnTo>
                <a:lnTo>
                  <a:pt x="76" y="117"/>
                </a:lnTo>
                <a:lnTo>
                  <a:pt x="74" y="121"/>
                </a:lnTo>
                <a:lnTo>
                  <a:pt x="72" y="128"/>
                </a:lnTo>
                <a:lnTo>
                  <a:pt x="67" y="130"/>
                </a:lnTo>
                <a:lnTo>
                  <a:pt x="60" y="136"/>
                </a:lnTo>
                <a:lnTo>
                  <a:pt x="59" y="137"/>
                </a:lnTo>
                <a:lnTo>
                  <a:pt x="57" y="141"/>
                </a:lnTo>
                <a:lnTo>
                  <a:pt x="60" y="144"/>
                </a:lnTo>
                <a:lnTo>
                  <a:pt x="60" y="148"/>
                </a:lnTo>
                <a:lnTo>
                  <a:pt x="61" y="151"/>
                </a:lnTo>
                <a:lnTo>
                  <a:pt x="55" y="163"/>
                </a:lnTo>
                <a:lnTo>
                  <a:pt x="53" y="163"/>
                </a:lnTo>
                <a:lnTo>
                  <a:pt x="44" y="163"/>
                </a:lnTo>
                <a:lnTo>
                  <a:pt x="37" y="163"/>
                </a:lnTo>
                <a:lnTo>
                  <a:pt x="34" y="163"/>
                </a:lnTo>
                <a:lnTo>
                  <a:pt x="30" y="167"/>
                </a:lnTo>
                <a:lnTo>
                  <a:pt x="15" y="180"/>
                </a:lnTo>
                <a:lnTo>
                  <a:pt x="14" y="184"/>
                </a:lnTo>
                <a:lnTo>
                  <a:pt x="12" y="185"/>
                </a:lnTo>
                <a:lnTo>
                  <a:pt x="11" y="185"/>
                </a:lnTo>
                <a:lnTo>
                  <a:pt x="0" y="19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5" name="Freeform 1212"/>
          <p:cNvSpPr>
            <a:spLocks/>
          </p:cNvSpPr>
          <p:nvPr/>
        </p:nvSpPr>
        <p:spPr bwMode="auto">
          <a:xfrm>
            <a:off x="4905375" y="5756275"/>
            <a:ext cx="6350" cy="42863"/>
          </a:xfrm>
          <a:custGeom>
            <a:avLst/>
            <a:gdLst>
              <a:gd name="T0" fmla="*/ 4 w 4"/>
              <a:gd name="T1" fmla="*/ 0 h 27"/>
              <a:gd name="T2" fmla="*/ 4 w 4"/>
              <a:gd name="T3" fmla="*/ 3 h 27"/>
              <a:gd name="T4" fmla="*/ 2 w 4"/>
              <a:gd name="T5" fmla="*/ 5 h 27"/>
              <a:gd name="T6" fmla="*/ 1 w 4"/>
              <a:gd name="T7" fmla="*/ 19 h 27"/>
              <a:gd name="T8" fmla="*/ 1 w 4"/>
              <a:gd name="T9" fmla="*/ 26 h 27"/>
              <a:gd name="T10" fmla="*/ 0 w 4"/>
              <a:gd name="T11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27">
                <a:moveTo>
                  <a:pt x="4" y="0"/>
                </a:moveTo>
                <a:lnTo>
                  <a:pt x="4" y="3"/>
                </a:lnTo>
                <a:lnTo>
                  <a:pt x="2" y="5"/>
                </a:lnTo>
                <a:lnTo>
                  <a:pt x="1" y="19"/>
                </a:lnTo>
                <a:lnTo>
                  <a:pt x="1" y="26"/>
                </a:lnTo>
                <a:lnTo>
                  <a:pt x="0" y="2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6" name="Freeform 1213"/>
          <p:cNvSpPr>
            <a:spLocks/>
          </p:cNvSpPr>
          <p:nvPr/>
        </p:nvSpPr>
        <p:spPr bwMode="auto">
          <a:xfrm>
            <a:off x="5097463" y="5680075"/>
            <a:ext cx="39688" cy="147638"/>
          </a:xfrm>
          <a:custGeom>
            <a:avLst/>
            <a:gdLst>
              <a:gd name="T0" fmla="*/ 1 w 25"/>
              <a:gd name="T1" fmla="*/ 0 h 93"/>
              <a:gd name="T2" fmla="*/ 3 w 25"/>
              <a:gd name="T3" fmla="*/ 2 h 93"/>
              <a:gd name="T4" fmla="*/ 3 w 25"/>
              <a:gd name="T5" fmla="*/ 3 h 93"/>
              <a:gd name="T6" fmla="*/ 4 w 25"/>
              <a:gd name="T7" fmla="*/ 6 h 93"/>
              <a:gd name="T8" fmla="*/ 5 w 25"/>
              <a:gd name="T9" fmla="*/ 7 h 93"/>
              <a:gd name="T10" fmla="*/ 7 w 25"/>
              <a:gd name="T11" fmla="*/ 10 h 93"/>
              <a:gd name="T12" fmla="*/ 10 w 25"/>
              <a:gd name="T13" fmla="*/ 15 h 93"/>
              <a:gd name="T14" fmla="*/ 10 w 25"/>
              <a:gd name="T15" fmla="*/ 17 h 93"/>
              <a:gd name="T16" fmla="*/ 7 w 25"/>
              <a:gd name="T17" fmla="*/ 23 h 93"/>
              <a:gd name="T18" fmla="*/ 0 w 25"/>
              <a:gd name="T19" fmla="*/ 33 h 93"/>
              <a:gd name="T20" fmla="*/ 0 w 25"/>
              <a:gd name="T21" fmla="*/ 38 h 93"/>
              <a:gd name="T22" fmla="*/ 0 w 25"/>
              <a:gd name="T23" fmla="*/ 41 h 93"/>
              <a:gd name="T24" fmla="*/ 0 w 25"/>
              <a:gd name="T25" fmla="*/ 47 h 93"/>
              <a:gd name="T26" fmla="*/ 1 w 25"/>
              <a:gd name="T27" fmla="*/ 49 h 93"/>
              <a:gd name="T28" fmla="*/ 3 w 25"/>
              <a:gd name="T29" fmla="*/ 51 h 93"/>
              <a:gd name="T30" fmla="*/ 8 w 25"/>
              <a:gd name="T31" fmla="*/ 58 h 93"/>
              <a:gd name="T32" fmla="*/ 11 w 25"/>
              <a:gd name="T33" fmla="*/ 63 h 93"/>
              <a:gd name="T34" fmla="*/ 11 w 25"/>
              <a:gd name="T35" fmla="*/ 64 h 93"/>
              <a:gd name="T36" fmla="*/ 12 w 25"/>
              <a:gd name="T37" fmla="*/ 67 h 93"/>
              <a:gd name="T38" fmla="*/ 14 w 25"/>
              <a:gd name="T39" fmla="*/ 73 h 93"/>
              <a:gd name="T40" fmla="*/ 14 w 25"/>
              <a:gd name="T41" fmla="*/ 73 h 93"/>
              <a:gd name="T42" fmla="*/ 14 w 25"/>
              <a:gd name="T43" fmla="*/ 74 h 93"/>
              <a:gd name="T44" fmla="*/ 14 w 25"/>
              <a:gd name="T45" fmla="*/ 77 h 93"/>
              <a:gd name="T46" fmla="*/ 15 w 25"/>
              <a:gd name="T47" fmla="*/ 79 h 93"/>
              <a:gd name="T48" fmla="*/ 16 w 25"/>
              <a:gd name="T49" fmla="*/ 79 h 93"/>
              <a:gd name="T50" fmla="*/ 19 w 25"/>
              <a:gd name="T51" fmla="*/ 81 h 93"/>
              <a:gd name="T52" fmla="*/ 23 w 25"/>
              <a:gd name="T53" fmla="*/ 82 h 93"/>
              <a:gd name="T54" fmla="*/ 25 w 25"/>
              <a:gd name="T55" fmla="*/ 85 h 93"/>
              <a:gd name="T56" fmla="*/ 25 w 25"/>
              <a:gd name="T57" fmla="*/ 92 h 93"/>
              <a:gd name="T58" fmla="*/ 25 w 25"/>
              <a:gd name="T59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5" h="93">
                <a:moveTo>
                  <a:pt x="1" y="0"/>
                </a:moveTo>
                <a:lnTo>
                  <a:pt x="3" y="2"/>
                </a:lnTo>
                <a:lnTo>
                  <a:pt x="3" y="3"/>
                </a:lnTo>
                <a:lnTo>
                  <a:pt x="4" y="6"/>
                </a:lnTo>
                <a:lnTo>
                  <a:pt x="5" y="7"/>
                </a:lnTo>
                <a:lnTo>
                  <a:pt x="7" y="10"/>
                </a:lnTo>
                <a:lnTo>
                  <a:pt x="10" y="15"/>
                </a:lnTo>
                <a:lnTo>
                  <a:pt x="10" y="17"/>
                </a:lnTo>
                <a:lnTo>
                  <a:pt x="7" y="23"/>
                </a:lnTo>
                <a:lnTo>
                  <a:pt x="0" y="33"/>
                </a:lnTo>
                <a:lnTo>
                  <a:pt x="0" y="38"/>
                </a:lnTo>
                <a:lnTo>
                  <a:pt x="0" y="41"/>
                </a:lnTo>
                <a:lnTo>
                  <a:pt x="0" y="47"/>
                </a:lnTo>
                <a:lnTo>
                  <a:pt x="1" y="49"/>
                </a:lnTo>
                <a:lnTo>
                  <a:pt x="3" y="51"/>
                </a:lnTo>
                <a:lnTo>
                  <a:pt x="8" y="58"/>
                </a:lnTo>
                <a:lnTo>
                  <a:pt x="11" y="63"/>
                </a:lnTo>
                <a:lnTo>
                  <a:pt x="11" y="64"/>
                </a:lnTo>
                <a:lnTo>
                  <a:pt x="12" y="67"/>
                </a:lnTo>
                <a:lnTo>
                  <a:pt x="14" y="73"/>
                </a:lnTo>
                <a:lnTo>
                  <a:pt x="14" y="73"/>
                </a:lnTo>
                <a:lnTo>
                  <a:pt x="14" y="74"/>
                </a:lnTo>
                <a:lnTo>
                  <a:pt x="14" y="77"/>
                </a:lnTo>
                <a:lnTo>
                  <a:pt x="15" y="79"/>
                </a:lnTo>
                <a:lnTo>
                  <a:pt x="16" y="79"/>
                </a:lnTo>
                <a:lnTo>
                  <a:pt x="19" y="81"/>
                </a:lnTo>
                <a:lnTo>
                  <a:pt x="23" y="82"/>
                </a:lnTo>
                <a:lnTo>
                  <a:pt x="25" y="85"/>
                </a:lnTo>
                <a:lnTo>
                  <a:pt x="25" y="92"/>
                </a:lnTo>
                <a:lnTo>
                  <a:pt x="25" y="9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7" name="Freeform 1214"/>
          <p:cNvSpPr>
            <a:spLocks/>
          </p:cNvSpPr>
          <p:nvPr/>
        </p:nvSpPr>
        <p:spPr bwMode="auto">
          <a:xfrm>
            <a:off x="5037138" y="5659438"/>
            <a:ext cx="61913" cy="20638"/>
          </a:xfrm>
          <a:custGeom>
            <a:avLst/>
            <a:gdLst>
              <a:gd name="T0" fmla="*/ 39 w 39"/>
              <a:gd name="T1" fmla="*/ 13 h 13"/>
              <a:gd name="T2" fmla="*/ 35 w 39"/>
              <a:gd name="T3" fmla="*/ 11 h 13"/>
              <a:gd name="T4" fmla="*/ 35 w 39"/>
              <a:gd name="T5" fmla="*/ 9 h 13"/>
              <a:gd name="T6" fmla="*/ 30 w 39"/>
              <a:gd name="T7" fmla="*/ 8 h 13"/>
              <a:gd name="T8" fmla="*/ 27 w 39"/>
              <a:gd name="T9" fmla="*/ 6 h 13"/>
              <a:gd name="T10" fmla="*/ 16 w 39"/>
              <a:gd name="T11" fmla="*/ 2 h 13"/>
              <a:gd name="T12" fmla="*/ 8 w 39"/>
              <a:gd name="T13" fmla="*/ 1 h 13"/>
              <a:gd name="T14" fmla="*/ 5 w 39"/>
              <a:gd name="T15" fmla="*/ 0 h 13"/>
              <a:gd name="T16" fmla="*/ 3 w 39"/>
              <a:gd name="T17" fmla="*/ 0 h 13"/>
              <a:gd name="T18" fmla="*/ 1 w 39"/>
              <a:gd name="T19" fmla="*/ 0 h 13"/>
              <a:gd name="T20" fmla="*/ 0 w 39"/>
              <a:gd name="T2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9" h="13">
                <a:moveTo>
                  <a:pt x="39" y="13"/>
                </a:moveTo>
                <a:lnTo>
                  <a:pt x="35" y="11"/>
                </a:lnTo>
                <a:lnTo>
                  <a:pt x="35" y="9"/>
                </a:lnTo>
                <a:lnTo>
                  <a:pt x="30" y="8"/>
                </a:lnTo>
                <a:lnTo>
                  <a:pt x="27" y="6"/>
                </a:lnTo>
                <a:lnTo>
                  <a:pt x="16" y="2"/>
                </a:lnTo>
                <a:lnTo>
                  <a:pt x="8" y="1"/>
                </a:lnTo>
                <a:lnTo>
                  <a:pt x="5" y="0"/>
                </a:lnTo>
                <a:lnTo>
                  <a:pt x="3" y="0"/>
                </a:lnTo>
                <a:lnTo>
                  <a:pt x="1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8" name="Freeform 1215"/>
          <p:cNvSpPr>
            <a:spLocks/>
          </p:cNvSpPr>
          <p:nvPr/>
        </p:nvSpPr>
        <p:spPr bwMode="auto">
          <a:xfrm>
            <a:off x="4849813" y="5665788"/>
            <a:ext cx="61913" cy="90488"/>
          </a:xfrm>
          <a:custGeom>
            <a:avLst/>
            <a:gdLst>
              <a:gd name="T0" fmla="*/ 2 w 39"/>
              <a:gd name="T1" fmla="*/ 0 h 57"/>
              <a:gd name="T2" fmla="*/ 0 w 39"/>
              <a:gd name="T3" fmla="*/ 2 h 57"/>
              <a:gd name="T4" fmla="*/ 2 w 39"/>
              <a:gd name="T5" fmla="*/ 5 h 57"/>
              <a:gd name="T6" fmla="*/ 5 w 39"/>
              <a:gd name="T7" fmla="*/ 8 h 57"/>
              <a:gd name="T8" fmla="*/ 6 w 39"/>
              <a:gd name="T9" fmla="*/ 8 h 57"/>
              <a:gd name="T10" fmla="*/ 10 w 39"/>
              <a:gd name="T11" fmla="*/ 8 h 57"/>
              <a:gd name="T12" fmla="*/ 17 w 39"/>
              <a:gd name="T13" fmla="*/ 11 h 57"/>
              <a:gd name="T14" fmla="*/ 24 w 39"/>
              <a:gd name="T15" fmla="*/ 17 h 57"/>
              <a:gd name="T16" fmla="*/ 26 w 39"/>
              <a:gd name="T17" fmla="*/ 24 h 57"/>
              <a:gd name="T18" fmla="*/ 30 w 39"/>
              <a:gd name="T19" fmla="*/ 27 h 57"/>
              <a:gd name="T20" fmla="*/ 32 w 39"/>
              <a:gd name="T21" fmla="*/ 28 h 57"/>
              <a:gd name="T22" fmla="*/ 33 w 39"/>
              <a:gd name="T23" fmla="*/ 31 h 57"/>
              <a:gd name="T24" fmla="*/ 30 w 39"/>
              <a:gd name="T25" fmla="*/ 39 h 57"/>
              <a:gd name="T26" fmla="*/ 29 w 39"/>
              <a:gd name="T27" fmla="*/ 42 h 57"/>
              <a:gd name="T28" fmla="*/ 29 w 39"/>
              <a:gd name="T29" fmla="*/ 43 h 57"/>
              <a:gd name="T30" fmla="*/ 30 w 39"/>
              <a:gd name="T31" fmla="*/ 43 h 57"/>
              <a:gd name="T32" fmla="*/ 30 w 39"/>
              <a:gd name="T33" fmla="*/ 45 h 57"/>
              <a:gd name="T34" fmla="*/ 32 w 39"/>
              <a:gd name="T35" fmla="*/ 47 h 57"/>
              <a:gd name="T36" fmla="*/ 33 w 39"/>
              <a:gd name="T37" fmla="*/ 50 h 57"/>
              <a:gd name="T38" fmla="*/ 36 w 39"/>
              <a:gd name="T39" fmla="*/ 53 h 57"/>
              <a:gd name="T40" fmla="*/ 37 w 39"/>
              <a:gd name="T41" fmla="*/ 54 h 57"/>
              <a:gd name="T42" fmla="*/ 39 w 39"/>
              <a:gd name="T4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" h="57">
                <a:moveTo>
                  <a:pt x="2" y="0"/>
                </a:moveTo>
                <a:lnTo>
                  <a:pt x="0" y="2"/>
                </a:lnTo>
                <a:lnTo>
                  <a:pt x="2" y="5"/>
                </a:lnTo>
                <a:lnTo>
                  <a:pt x="5" y="8"/>
                </a:lnTo>
                <a:lnTo>
                  <a:pt x="6" y="8"/>
                </a:lnTo>
                <a:lnTo>
                  <a:pt x="10" y="8"/>
                </a:lnTo>
                <a:lnTo>
                  <a:pt x="17" y="11"/>
                </a:lnTo>
                <a:lnTo>
                  <a:pt x="24" y="17"/>
                </a:lnTo>
                <a:lnTo>
                  <a:pt x="26" y="24"/>
                </a:lnTo>
                <a:lnTo>
                  <a:pt x="30" y="27"/>
                </a:lnTo>
                <a:lnTo>
                  <a:pt x="32" y="28"/>
                </a:lnTo>
                <a:lnTo>
                  <a:pt x="33" y="31"/>
                </a:lnTo>
                <a:lnTo>
                  <a:pt x="30" y="39"/>
                </a:lnTo>
                <a:lnTo>
                  <a:pt x="29" y="42"/>
                </a:lnTo>
                <a:lnTo>
                  <a:pt x="29" y="43"/>
                </a:lnTo>
                <a:lnTo>
                  <a:pt x="30" y="43"/>
                </a:lnTo>
                <a:lnTo>
                  <a:pt x="30" y="45"/>
                </a:lnTo>
                <a:lnTo>
                  <a:pt x="32" y="47"/>
                </a:lnTo>
                <a:lnTo>
                  <a:pt x="33" y="50"/>
                </a:lnTo>
                <a:lnTo>
                  <a:pt x="36" y="53"/>
                </a:lnTo>
                <a:lnTo>
                  <a:pt x="37" y="54"/>
                </a:lnTo>
                <a:lnTo>
                  <a:pt x="39" y="5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9" name="Freeform 1216"/>
          <p:cNvSpPr>
            <a:spLocks/>
          </p:cNvSpPr>
          <p:nvPr/>
        </p:nvSpPr>
        <p:spPr bwMode="auto">
          <a:xfrm>
            <a:off x="4911725" y="5659438"/>
            <a:ext cx="125413" cy="96838"/>
          </a:xfrm>
          <a:custGeom>
            <a:avLst/>
            <a:gdLst>
              <a:gd name="T0" fmla="*/ 79 w 79"/>
              <a:gd name="T1" fmla="*/ 0 h 61"/>
              <a:gd name="T2" fmla="*/ 79 w 79"/>
              <a:gd name="T3" fmla="*/ 1 h 61"/>
              <a:gd name="T4" fmla="*/ 79 w 79"/>
              <a:gd name="T5" fmla="*/ 2 h 61"/>
              <a:gd name="T6" fmla="*/ 77 w 79"/>
              <a:gd name="T7" fmla="*/ 6 h 61"/>
              <a:gd name="T8" fmla="*/ 76 w 79"/>
              <a:gd name="T9" fmla="*/ 9 h 61"/>
              <a:gd name="T10" fmla="*/ 76 w 79"/>
              <a:gd name="T11" fmla="*/ 11 h 61"/>
              <a:gd name="T12" fmla="*/ 72 w 79"/>
              <a:gd name="T13" fmla="*/ 15 h 61"/>
              <a:gd name="T14" fmla="*/ 68 w 79"/>
              <a:gd name="T15" fmla="*/ 15 h 61"/>
              <a:gd name="T16" fmla="*/ 65 w 79"/>
              <a:gd name="T17" fmla="*/ 16 h 61"/>
              <a:gd name="T18" fmla="*/ 64 w 79"/>
              <a:gd name="T19" fmla="*/ 16 h 61"/>
              <a:gd name="T20" fmla="*/ 61 w 79"/>
              <a:gd name="T21" fmla="*/ 16 h 61"/>
              <a:gd name="T22" fmla="*/ 60 w 79"/>
              <a:gd name="T23" fmla="*/ 19 h 61"/>
              <a:gd name="T24" fmla="*/ 58 w 79"/>
              <a:gd name="T25" fmla="*/ 24 h 61"/>
              <a:gd name="T26" fmla="*/ 58 w 79"/>
              <a:gd name="T27" fmla="*/ 26 h 61"/>
              <a:gd name="T28" fmla="*/ 57 w 79"/>
              <a:gd name="T29" fmla="*/ 27 h 61"/>
              <a:gd name="T30" fmla="*/ 57 w 79"/>
              <a:gd name="T31" fmla="*/ 28 h 61"/>
              <a:gd name="T32" fmla="*/ 54 w 79"/>
              <a:gd name="T33" fmla="*/ 31 h 61"/>
              <a:gd name="T34" fmla="*/ 50 w 79"/>
              <a:gd name="T35" fmla="*/ 35 h 61"/>
              <a:gd name="T36" fmla="*/ 49 w 79"/>
              <a:gd name="T37" fmla="*/ 35 h 61"/>
              <a:gd name="T38" fmla="*/ 47 w 79"/>
              <a:gd name="T39" fmla="*/ 32 h 61"/>
              <a:gd name="T40" fmla="*/ 46 w 79"/>
              <a:gd name="T41" fmla="*/ 32 h 61"/>
              <a:gd name="T42" fmla="*/ 46 w 79"/>
              <a:gd name="T43" fmla="*/ 31 h 61"/>
              <a:gd name="T44" fmla="*/ 45 w 79"/>
              <a:gd name="T45" fmla="*/ 30 h 61"/>
              <a:gd name="T46" fmla="*/ 43 w 79"/>
              <a:gd name="T47" fmla="*/ 23 h 61"/>
              <a:gd name="T48" fmla="*/ 43 w 79"/>
              <a:gd name="T49" fmla="*/ 21 h 61"/>
              <a:gd name="T50" fmla="*/ 43 w 79"/>
              <a:gd name="T51" fmla="*/ 21 h 61"/>
              <a:gd name="T52" fmla="*/ 43 w 79"/>
              <a:gd name="T53" fmla="*/ 23 h 61"/>
              <a:gd name="T54" fmla="*/ 42 w 79"/>
              <a:gd name="T55" fmla="*/ 24 h 61"/>
              <a:gd name="T56" fmla="*/ 41 w 79"/>
              <a:gd name="T57" fmla="*/ 27 h 61"/>
              <a:gd name="T58" fmla="*/ 39 w 79"/>
              <a:gd name="T59" fmla="*/ 31 h 61"/>
              <a:gd name="T60" fmla="*/ 38 w 79"/>
              <a:gd name="T61" fmla="*/ 31 h 61"/>
              <a:gd name="T62" fmla="*/ 27 w 79"/>
              <a:gd name="T63" fmla="*/ 28 h 61"/>
              <a:gd name="T64" fmla="*/ 24 w 79"/>
              <a:gd name="T65" fmla="*/ 30 h 61"/>
              <a:gd name="T66" fmla="*/ 20 w 79"/>
              <a:gd name="T67" fmla="*/ 30 h 61"/>
              <a:gd name="T68" fmla="*/ 17 w 79"/>
              <a:gd name="T69" fmla="*/ 34 h 61"/>
              <a:gd name="T70" fmla="*/ 15 w 79"/>
              <a:gd name="T71" fmla="*/ 34 h 61"/>
              <a:gd name="T72" fmla="*/ 9 w 79"/>
              <a:gd name="T73" fmla="*/ 38 h 61"/>
              <a:gd name="T74" fmla="*/ 8 w 79"/>
              <a:gd name="T75" fmla="*/ 41 h 61"/>
              <a:gd name="T76" fmla="*/ 8 w 79"/>
              <a:gd name="T77" fmla="*/ 42 h 61"/>
              <a:gd name="T78" fmla="*/ 7 w 79"/>
              <a:gd name="T79" fmla="*/ 49 h 61"/>
              <a:gd name="T80" fmla="*/ 5 w 79"/>
              <a:gd name="T81" fmla="*/ 49 h 61"/>
              <a:gd name="T82" fmla="*/ 5 w 79"/>
              <a:gd name="T83" fmla="*/ 54 h 61"/>
              <a:gd name="T84" fmla="*/ 5 w 79"/>
              <a:gd name="T85" fmla="*/ 56 h 61"/>
              <a:gd name="T86" fmla="*/ 0 w 79"/>
              <a:gd name="T87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9" h="61">
                <a:moveTo>
                  <a:pt x="79" y="0"/>
                </a:moveTo>
                <a:lnTo>
                  <a:pt x="79" y="1"/>
                </a:lnTo>
                <a:lnTo>
                  <a:pt x="79" y="2"/>
                </a:lnTo>
                <a:lnTo>
                  <a:pt x="77" y="6"/>
                </a:lnTo>
                <a:lnTo>
                  <a:pt x="76" y="9"/>
                </a:lnTo>
                <a:lnTo>
                  <a:pt x="76" y="11"/>
                </a:lnTo>
                <a:lnTo>
                  <a:pt x="72" y="15"/>
                </a:lnTo>
                <a:lnTo>
                  <a:pt x="68" y="15"/>
                </a:lnTo>
                <a:lnTo>
                  <a:pt x="65" y="16"/>
                </a:lnTo>
                <a:lnTo>
                  <a:pt x="64" y="16"/>
                </a:lnTo>
                <a:lnTo>
                  <a:pt x="61" y="16"/>
                </a:lnTo>
                <a:lnTo>
                  <a:pt x="60" y="19"/>
                </a:lnTo>
                <a:lnTo>
                  <a:pt x="58" y="24"/>
                </a:lnTo>
                <a:lnTo>
                  <a:pt x="58" y="26"/>
                </a:lnTo>
                <a:lnTo>
                  <a:pt x="57" y="27"/>
                </a:lnTo>
                <a:lnTo>
                  <a:pt x="57" y="28"/>
                </a:lnTo>
                <a:lnTo>
                  <a:pt x="54" y="31"/>
                </a:lnTo>
                <a:lnTo>
                  <a:pt x="50" y="35"/>
                </a:lnTo>
                <a:lnTo>
                  <a:pt x="49" y="35"/>
                </a:lnTo>
                <a:lnTo>
                  <a:pt x="47" y="32"/>
                </a:lnTo>
                <a:lnTo>
                  <a:pt x="46" y="32"/>
                </a:lnTo>
                <a:lnTo>
                  <a:pt x="46" y="31"/>
                </a:lnTo>
                <a:lnTo>
                  <a:pt x="45" y="30"/>
                </a:lnTo>
                <a:lnTo>
                  <a:pt x="43" y="23"/>
                </a:lnTo>
                <a:lnTo>
                  <a:pt x="43" y="21"/>
                </a:lnTo>
                <a:lnTo>
                  <a:pt x="43" y="21"/>
                </a:lnTo>
                <a:lnTo>
                  <a:pt x="43" y="23"/>
                </a:lnTo>
                <a:lnTo>
                  <a:pt x="42" y="24"/>
                </a:lnTo>
                <a:lnTo>
                  <a:pt x="41" y="27"/>
                </a:lnTo>
                <a:lnTo>
                  <a:pt x="39" y="31"/>
                </a:lnTo>
                <a:lnTo>
                  <a:pt x="38" y="31"/>
                </a:lnTo>
                <a:lnTo>
                  <a:pt x="27" y="28"/>
                </a:lnTo>
                <a:lnTo>
                  <a:pt x="24" y="30"/>
                </a:lnTo>
                <a:lnTo>
                  <a:pt x="20" y="30"/>
                </a:lnTo>
                <a:lnTo>
                  <a:pt x="17" y="34"/>
                </a:lnTo>
                <a:lnTo>
                  <a:pt x="15" y="34"/>
                </a:lnTo>
                <a:lnTo>
                  <a:pt x="9" y="38"/>
                </a:lnTo>
                <a:lnTo>
                  <a:pt x="8" y="41"/>
                </a:lnTo>
                <a:lnTo>
                  <a:pt x="8" y="42"/>
                </a:lnTo>
                <a:lnTo>
                  <a:pt x="7" y="49"/>
                </a:lnTo>
                <a:lnTo>
                  <a:pt x="5" y="49"/>
                </a:lnTo>
                <a:lnTo>
                  <a:pt x="5" y="54"/>
                </a:lnTo>
                <a:lnTo>
                  <a:pt x="5" y="56"/>
                </a:lnTo>
                <a:lnTo>
                  <a:pt x="0" y="6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0" name="Freeform 1217"/>
          <p:cNvSpPr>
            <a:spLocks/>
          </p:cNvSpPr>
          <p:nvPr/>
        </p:nvSpPr>
        <p:spPr bwMode="auto">
          <a:xfrm>
            <a:off x="5099050" y="5638800"/>
            <a:ext cx="53975" cy="41275"/>
          </a:xfrm>
          <a:custGeom>
            <a:avLst/>
            <a:gdLst>
              <a:gd name="T0" fmla="*/ 34 w 34"/>
              <a:gd name="T1" fmla="*/ 0 h 26"/>
              <a:gd name="T2" fmla="*/ 33 w 34"/>
              <a:gd name="T3" fmla="*/ 0 h 26"/>
              <a:gd name="T4" fmla="*/ 33 w 34"/>
              <a:gd name="T5" fmla="*/ 2 h 26"/>
              <a:gd name="T6" fmla="*/ 29 w 34"/>
              <a:gd name="T7" fmla="*/ 6 h 26"/>
              <a:gd name="T8" fmla="*/ 24 w 34"/>
              <a:gd name="T9" fmla="*/ 11 h 26"/>
              <a:gd name="T10" fmla="*/ 24 w 34"/>
              <a:gd name="T11" fmla="*/ 14 h 26"/>
              <a:gd name="T12" fmla="*/ 19 w 34"/>
              <a:gd name="T13" fmla="*/ 15 h 26"/>
              <a:gd name="T14" fmla="*/ 15 w 34"/>
              <a:gd name="T15" fmla="*/ 18 h 26"/>
              <a:gd name="T16" fmla="*/ 14 w 34"/>
              <a:gd name="T17" fmla="*/ 18 h 26"/>
              <a:gd name="T18" fmla="*/ 11 w 34"/>
              <a:gd name="T19" fmla="*/ 21 h 26"/>
              <a:gd name="T20" fmla="*/ 9 w 34"/>
              <a:gd name="T21" fmla="*/ 22 h 26"/>
              <a:gd name="T22" fmla="*/ 7 w 34"/>
              <a:gd name="T23" fmla="*/ 24 h 26"/>
              <a:gd name="T24" fmla="*/ 4 w 34"/>
              <a:gd name="T25" fmla="*/ 25 h 26"/>
              <a:gd name="T26" fmla="*/ 3 w 34"/>
              <a:gd name="T27" fmla="*/ 25 h 26"/>
              <a:gd name="T28" fmla="*/ 0 w 34"/>
              <a:gd name="T29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" h="26">
                <a:moveTo>
                  <a:pt x="34" y="0"/>
                </a:moveTo>
                <a:lnTo>
                  <a:pt x="33" y="0"/>
                </a:lnTo>
                <a:lnTo>
                  <a:pt x="33" y="2"/>
                </a:lnTo>
                <a:lnTo>
                  <a:pt x="29" y="6"/>
                </a:lnTo>
                <a:lnTo>
                  <a:pt x="24" y="11"/>
                </a:lnTo>
                <a:lnTo>
                  <a:pt x="24" y="14"/>
                </a:lnTo>
                <a:lnTo>
                  <a:pt x="19" y="15"/>
                </a:lnTo>
                <a:lnTo>
                  <a:pt x="15" y="18"/>
                </a:lnTo>
                <a:lnTo>
                  <a:pt x="14" y="18"/>
                </a:lnTo>
                <a:lnTo>
                  <a:pt x="11" y="21"/>
                </a:lnTo>
                <a:lnTo>
                  <a:pt x="9" y="22"/>
                </a:lnTo>
                <a:lnTo>
                  <a:pt x="7" y="24"/>
                </a:lnTo>
                <a:lnTo>
                  <a:pt x="4" y="25"/>
                </a:lnTo>
                <a:lnTo>
                  <a:pt x="3" y="25"/>
                </a:lnTo>
                <a:lnTo>
                  <a:pt x="0" y="2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1" name="Freeform 1218"/>
          <p:cNvSpPr>
            <a:spLocks/>
          </p:cNvSpPr>
          <p:nvPr/>
        </p:nvSpPr>
        <p:spPr bwMode="auto">
          <a:xfrm>
            <a:off x="5132388" y="5638800"/>
            <a:ext cx="20638" cy="38100"/>
          </a:xfrm>
          <a:custGeom>
            <a:avLst/>
            <a:gdLst>
              <a:gd name="T0" fmla="*/ 13 w 13"/>
              <a:gd name="T1" fmla="*/ 0 h 24"/>
              <a:gd name="T2" fmla="*/ 13 w 13"/>
              <a:gd name="T3" fmla="*/ 0 h 24"/>
              <a:gd name="T4" fmla="*/ 13 w 13"/>
              <a:gd name="T5" fmla="*/ 10 h 24"/>
              <a:gd name="T6" fmla="*/ 12 w 13"/>
              <a:gd name="T7" fmla="*/ 13 h 24"/>
              <a:gd name="T8" fmla="*/ 11 w 13"/>
              <a:gd name="T9" fmla="*/ 15 h 24"/>
              <a:gd name="T10" fmla="*/ 11 w 13"/>
              <a:gd name="T11" fmla="*/ 17 h 24"/>
              <a:gd name="T12" fmla="*/ 9 w 13"/>
              <a:gd name="T13" fmla="*/ 19 h 24"/>
              <a:gd name="T14" fmla="*/ 5 w 13"/>
              <a:gd name="T15" fmla="*/ 22 h 24"/>
              <a:gd name="T16" fmla="*/ 4 w 13"/>
              <a:gd name="T17" fmla="*/ 24 h 24"/>
              <a:gd name="T18" fmla="*/ 0 w 13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24">
                <a:moveTo>
                  <a:pt x="13" y="0"/>
                </a:moveTo>
                <a:lnTo>
                  <a:pt x="13" y="0"/>
                </a:lnTo>
                <a:lnTo>
                  <a:pt x="13" y="10"/>
                </a:lnTo>
                <a:lnTo>
                  <a:pt x="12" y="13"/>
                </a:lnTo>
                <a:lnTo>
                  <a:pt x="11" y="15"/>
                </a:lnTo>
                <a:lnTo>
                  <a:pt x="11" y="17"/>
                </a:lnTo>
                <a:lnTo>
                  <a:pt x="9" y="19"/>
                </a:lnTo>
                <a:lnTo>
                  <a:pt x="5" y="22"/>
                </a:lnTo>
                <a:lnTo>
                  <a:pt x="4" y="24"/>
                </a:lnTo>
                <a:lnTo>
                  <a:pt x="0" y="2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2" name="Freeform 1219"/>
          <p:cNvSpPr>
            <a:spLocks/>
          </p:cNvSpPr>
          <p:nvPr/>
        </p:nvSpPr>
        <p:spPr bwMode="auto">
          <a:xfrm>
            <a:off x="5153025" y="5605463"/>
            <a:ext cx="76200" cy="33338"/>
          </a:xfrm>
          <a:custGeom>
            <a:avLst/>
            <a:gdLst>
              <a:gd name="T0" fmla="*/ 48 w 48"/>
              <a:gd name="T1" fmla="*/ 6 h 21"/>
              <a:gd name="T2" fmla="*/ 47 w 48"/>
              <a:gd name="T3" fmla="*/ 6 h 21"/>
              <a:gd name="T4" fmla="*/ 46 w 48"/>
              <a:gd name="T5" fmla="*/ 5 h 21"/>
              <a:gd name="T6" fmla="*/ 44 w 48"/>
              <a:gd name="T7" fmla="*/ 4 h 21"/>
              <a:gd name="T8" fmla="*/ 35 w 48"/>
              <a:gd name="T9" fmla="*/ 1 h 21"/>
              <a:gd name="T10" fmla="*/ 35 w 48"/>
              <a:gd name="T11" fmla="*/ 0 h 21"/>
              <a:gd name="T12" fmla="*/ 32 w 48"/>
              <a:gd name="T13" fmla="*/ 0 h 21"/>
              <a:gd name="T14" fmla="*/ 29 w 48"/>
              <a:gd name="T15" fmla="*/ 1 h 21"/>
              <a:gd name="T16" fmla="*/ 28 w 48"/>
              <a:gd name="T17" fmla="*/ 1 h 21"/>
              <a:gd name="T18" fmla="*/ 25 w 48"/>
              <a:gd name="T19" fmla="*/ 2 h 21"/>
              <a:gd name="T20" fmla="*/ 24 w 48"/>
              <a:gd name="T21" fmla="*/ 2 h 21"/>
              <a:gd name="T22" fmla="*/ 22 w 48"/>
              <a:gd name="T23" fmla="*/ 4 h 21"/>
              <a:gd name="T24" fmla="*/ 18 w 48"/>
              <a:gd name="T25" fmla="*/ 5 h 21"/>
              <a:gd name="T26" fmla="*/ 17 w 48"/>
              <a:gd name="T27" fmla="*/ 5 h 21"/>
              <a:gd name="T28" fmla="*/ 14 w 48"/>
              <a:gd name="T29" fmla="*/ 8 h 21"/>
              <a:gd name="T30" fmla="*/ 13 w 48"/>
              <a:gd name="T31" fmla="*/ 8 h 21"/>
              <a:gd name="T32" fmla="*/ 11 w 48"/>
              <a:gd name="T33" fmla="*/ 9 h 21"/>
              <a:gd name="T34" fmla="*/ 9 w 48"/>
              <a:gd name="T35" fmla="*/ 10 h 21"/>
              <a:gd name="T36" fmla="*/ 7 w 48"/>
              <a:gd name="T37" fmla="*/ 12 h 21"/>
              <a:gd name="T38" fmla="*/ 3 w 48"/>
              <a:gd name="T39" fmla="*/ 15 h 21"/>
              <a:gd name="T40" fmla="*/ 0 w 48"/>
              <a:gd name="T41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8" h="21">
                <a:moveTo>
                  <a:pt x="48" y="6"/>
                </a:moveTo>
                <a:lnTo>
                  <a:pt x="47" y="6"/>
                </a:lnTo>
                <a:lnTo>
                  <a:pt x="46" y="5"/>
                </a:lnTo>
                <a:lnTo>
                  <a:pt x="44" y="4"/>
                </a:lnTo>
                <a:lnTo>
                  <a:pt x="35" y="1"/>
                </a:lnTo>
                <a:lnTo>
                  <a:pt x="35" y="0"/>
                </a:lnTo>
                <a:lnTo>
                  <a:pt x="32" y="0"/>
                </a:lnTo>
                <a:lnTo>
                  <a:pt x="29" y="1"/>
                </a:lnTo>
                <a:lnTo>
                  <a:pt x="28" y="1"/>
                </a:lnTo>
                <a:lnTo>
                  <a:pt x="25" y="2"/>
                </a:lnTo>
                <a:lnTo>
                  <a:pt x="24" y="2"/>
                </a:lnTo>
                <a:lnTo>
                  <a:pt x="22" y="4"/>
                </a:lnTo>
                <a:lnTo>
                  <a:pt x="18" y="5"/>
                </a:lnTo>
                <a:lnTo>
                  <a:pt x="17" y="5"/>
                </a:lnTo>
                <a:lnTo>
                  <a:pt x="14" y="8"/>
                </a:lnTo>
                <a:lnTo>
                  <a:pt x="13" y="8"/>
                </a:lnTo>
                <a:lnTo>
                  <a:pt x="11" y="9"/>
                </a:lnTo>
                <a:lnTo>
                  <a:pt x="9" y="10"/>
                </a:lnTo>
                <a:lnTo>
                  <a:pt x="7" y="12"/>
                </a:lnTo>
                <a:lnTo>
                  <a:pt x="3" y="15"/>
                </a:lnTo>
                <a:lnTo>
                  <a:pt x="0" y="2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3" name="Freeform 1220"/>
          <p:cNvSpPr>
            <a:spLocks/>
          </p:cNvSpPr>
          <p:nvPr/>
        </p:nvSpPr>
        <p:spPr bwMode="auto">
          <a:xfrm>
            <a:off x="5229225" y="5613400"/>
            <a:ext cx="11113" cy="1588"/>
          </a:xfrm>
          <a:custGeom>
            <a:avLst/>
            <a:gdLst>
              <a:gd name="T0" fmla="*/ 7 w 7"/>
              <a:gd name="T1" fmla="*/ 0 h 1"/>
              <a:gd name="T2" fmla="*/ 6 w 7"/>
              <a:gd name="T3" fmla="*/ 0 h 1"/>
              <a:gd name="T4" fmla="*/ 2 w 7"/>
              <a:gd name="T5" fmla="*/ 1 h 1"/>
              <a:gd name="T6" fmla="*/ 0 w 7"/>
              <a:gd name="T7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" h="1">
                <a:moveTo>
                  <a:pt x="7" y="0"/>
                </a:moveTo>
                <a:lnTo>
                  <a:pt x="6" y="0"/>
                </a:lnTo>
                <a:lnTo>
                  <a:pt x="2" y="1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4" name="Freeform 1221"/>
          <p:cNvSpPr>
            <a:spLocks/>
          </p:cNvSpPr>
          <p:nvPr/>
        </p:nvSpPr>
        <p:spPr bwMode="auto">
          <a:xfrm>
            <a:off x="5222875" y="5613400"/>
            <a:ext cx="15875" cy="82550"/>
          </a:xfrm>
          <a:custGeom>
            <a:avLst/>
            <a:gdLst>
              <a:gd name="T0" fmla="*/ 2 w 10"/>
              <a:gd name="T1" fmla="*/ 0 h 52"/>
              <a:gd name="T2" fmla="*/ 2 w 10"/>
              <a:gd name="T3" fmla="*/ 1 h 52"/>
              <a:gd name="T4" fmla="*/ 0 w 10"/>
              <a:gd name="T5" fmla="*/ 3 h 52"/>
              <a:gd name="T6" fmla="*/ 0 w 10"/>
              <a:gd name="T7" fmla="*/ 4 h 52"/>
              <a:gd name="T8" fmla="*/ 3 w 10"/>
              <a:gd name="T9" fmla="*/ 7 h 52"/>
              <a:gd name="T10" fmla="*/ 6 w 10"/>
              <a:gd name="T11" fmla="*/ 8 h 52"/>
              <a:gd name="T12" fmla="*/ 6 w 10"/>
              <a:gd name="T13" fmla="*/ 11 h 52"/>
              <a:gd name="T14" fmla="*/ 4 w 10"/>
              <a:gd name="T15" fmla="*/ 15 h 52"/>
              <a:gd name="T16" fmla="*/ 6 w 10"/>
              <a:gd name="T17" fmla="*/ 18 h 52"/>
              <a:gd name="T18" fmla="*/ 6 w 10"/>
              <a:gd name="T19" fmla="*/ 22 h 52"/>
              <a:gd name="T20" fmla="*/ 6 w 10"/>
              <a:gd name="T21" fmla="*/ 25 h 52"/>
              <a:gd name="T22" fmla="*/ 6 w 10"/>
              <a:gd name="T23" fmla="*/ 26 h 52"/>
              <a:gd name="T24" fmla="*/ 6 w 10"/>
              <a:gd name="T25" fmla="*/ 31 h 52"/>
              <a:gd name="T26" fmla="*/ 6 w 10"/>
              <a:gd name="T27" fmla="*/ 33 h 52"/>
              <a:gd name="T28" fmla="*/ 6 w 10"/>
              <a:gd name="T29" fmla="*/ 38 h 52"/>
              <a:gd name="T30" fmla="*/ 7 w 10"/>
              <a:gd name="T31" fmla="*/ 38 h 52"/>
              <a:gd name="T32" fmla="*/ 7 w 10"/>
              <a:gd name="T33" fmla="*/ 40 h 52"/>
              <a:gd name="T34" fmla="*/ 8 w 10"/>
              <a:gd name="T35" fmla="*/ 40 h 52"/>
              <a:gd name="T36" fmla="*/ 10 w 10"/>
              <a:gd name="T37" fmla="*/ 41 h 52"/>
              <a:gd name="T38" fmla="*/ 10 w 10"/>
              <a:gd name="T39" fmla="*/ 42 h 52"/>
              <a:gd name="T40" fmla="*/ 10 w 10"/>
              <a:gd name="T41" fmla="*/ 44 h 52"/>
              <a:gd name="T42" fmla="*/ 10 w 10"/>
              <a:gd name="T43" fmla="*/ 45 h 52"/>
              <a:gd name="T44" fmla="*/ 10 w 10"/>
              <a:gd name="T45" fmla="*/ 48 h 52"/>
              <a:gd name="T46" fmla="*/ 8 w 10"/>
              <a:gd name="T47" fmla="*/ 48 h 52"/>
              <a:gd name="T48" fmla="*/ 8 w 10"/>
              <a:gd name="T49" fmla="*/ 49 h 52"/>
              <a:gd name="T50" fmla="*/ 8 w 10"/>
              <a:gd name="T51" fmla="*/ 49 h 52"/>
              <a:gd name="T52" fmla="*/ 7 w 10"/>
              <a:gd name="T53" fmla="*/ 49 h 52"/>
              <a:gd name="T54" fmla="*/ 7 w 10"/>
              <a:gd name="T5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" h="52">
                <a:moveTo>
                  <a:pt x="2" y="0"/>
                </a:moveTo>
                <a:lnTo>
                  <a:pt x="2" y="1"/>
                </a:lnTo>
                <a:lnTo>
                  <a:pt x="0" y="3"/>
                </a:lnTo>
                <a:lnTo>
                  <a:pt x="0" y="4"/>
                </a:lnTo>
                <a:lnTo>
                  <a:pt x="3" y="7"/>
                </a:lnTo>
                <a:lnTo>
                  <a:pt x="6" y="8"/>
                </a:lnTo>
                <a:lnTo>
                  <a:pt x="6" y="11"/>
                </a:lnTo>
                <a:lnTo>
                  <a:pt x="4" y="15"/>
                </a:lnTo>
                <a:lnTo>
                  <a:pt x="6" y="18"/>
                </a:lnTo>
                <a:lnTo>
                  <a:pt x="6" y="22"/>
                </a:lnTo>
                <a:lnTo>
                  <a:pt x="6" y="25"/>
                </a:lnTo>
                <a:lnTo>
                  <a:pt x="6" y="26"/>
                </a:lnTo>
                <a:lnTo>
                  <a:pt x="6" y="31"/>
                </a:lnTo>
                <a:lnTo>
                  <a:pt x="6" y="33"/>
                </a:lnTo>
                <a:lnTo>
                  <a:pt x="6" y="38"/>
                </a:lnTo>
                <a:lnTo>
                  <a:pt x="7" y="38"/>
                </a:lnTo>
                <a:lnTo>
                  <a:pt x="7" y="40"/>
                </a:lnTo>
                <a:lnTo>
                  <a:pt x="8" y="40"/>
                </a:lnTo>
                <a:lnTo>
                  <a:pt x="10" y="41"/>
                </a:lnTo>
                <a:lnTo>
                  <a:pt x="10" y="42"/>
                </a:lnTo>
                <a:lnTo>
                  <a:pt x="10" y="44"/>
                </a:lnTo>
                <a:lnTo>
                  <a:pt x="10" y="45"/>
                </a:lnTo>
                <a:lnTo>
                  <a:pt x="10" y="48"/>
                </a:lnTo>
                <a:lnTo>
                  <a:pt x="8" y="48"/>
                </a:lnTo>
                <a:lnTo>
                  <a:pt x="8" y="49"/>
                </a:lnTo>
                <a:lnTo>
                  <a:pt x="8" y="49"/>
                </a:lnTo>
                <a:lnTo>
                  <a:pt x="7" y="49"/>
                </a:lnTo>
                <a:lnTo>
                  <a:pt x="7" y="5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5" name="Freeform 1222"/>
          <p:cNvSpPr>
            <a:spLocks/>
          </p:cNvSpPr>
          <p:nvPr/>
        </p:nvSpPr>
        <p:spPr bwMode="auto">
          <a:xfrm>
            <a:off x="5240338" y="5602288"/>
            <a:ext cx="30163" cy="12700"/>
          </a:xfrm>
          <a:custGeom>
            <a:avLst/>
            <a:gdLst>
              <a:gd name="T0" fmla="*/ 19 w 19"/>
              <a:gd name="T1" fmla="*/ 0 h 8"/>
              <a:gd name="T2" fmla="*/ 15 w 19"/>
              <a:gd name="T3" fmla="*/ 2 h 8"/>
              <a:gd name="T4" fmla="*/ 14 w 19"/>
              <a:gd name="T5" fmla="*/ 3 h 8"/>
              <a:gd name="T6" fmla="*/ 11 w 19"/>
              <a:gd name="T7" fmla="*/ 3 h 8"/>
              <a:gd name="T8" fmla="*/ 8 w 19"/>
              <a:gd name="T9" fmla="*/ 4 h 8"/>
              <a:gd name="T10" fmla="*/ 4 w 19"/>
              <a:gd name="T11" fmla="*/ 6 h 8"/>
              <a:gd name="T12" fmla="*/ 1 w 19"/>
              <a:gd name="T13" fmla="*/ 8 h 8"/>
              <a:gd name="T14" fmla="*/ 0 w 19"/>
              <a:gd name="T15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8">
                <a:moveTo>
                  <a:pt x="19" y="0"/>
                </a:moveTo>
                <a:lnTo>
                  <a:pt x="15" y="2"/>
                </a:lnTo>
                <a:lnTo>
                  <a:pt x="14" y="3"/>
                </a:lnTo>
                <a:lnTo>
                  <a:pt x="11" y="3"/>
                </a:lnTo>
                <a:lnTo>
                  <a:pt x="8" y="4"/>
                </a:lnTo>
                <a:lnTo>
                  <a:pt x="4" y="6"/>
                </a:lnTo>
                <a:lnTo>
                  <a:pt x="1" y="8"/>
                </a:lnTo>
                <a:lnTo>
                  <a:pt x="0" y="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6" name="Freeform 1223"/>
          <p:cNvSpPr>
            <a:spLocks/>
          </p:cNvSpPr>
          <p:nvPr/>
        </p:nvSpPr>
        <p:spPr bwMode="auto">
          <a:xfrm>
            <a:off x="5240338" y="5595938"/>
            <a:ext cx="30163" cy="17463"/>
          </a:xfrm>
          <a:custGeom>
            <a:avLst/>
            <a:gdLst>
              <a:gd name="T0" fmla="*/ 19 w 19"/>
              <a:gd name="T1" fmla="*/ 4 h 11"/>
              <a:gd name="T2" fmla="*/ 16 w 19"/>
              <a:gd name="T3" fmla="*/ 3 h 11"/>
              <a:gd name="T4" fmla="*/ 15 w 19"/>
              <a:gd name="T5" fmla="*/ 3 h 11"/>
              <a:gd name="T6" fmla="*/ 10 w 19"/>
              <a:gd name="T7" fmla="*/ 0 h 11"/>
              <a:gd name="T8" fmla="*/ 7 w 19"/>
              <a:gd name="T9" fmla="*/ 0 h 11"/>
              <a:gd name="T10" fmla="*/ 6 w 19"/>
              <a:gd name="T11" fmla="*/ 1 h 11"/>
              <a:gd name="T12" fmla="*/ 4 w 19"/>
              <a:gd name="T13" fmla="*/ 3 h 11"/>
              <a:gd name="T14" fmla="*/ 0 w 19"/>
              <a:gd name="T15" fmla="*/ 4 h 11"/>
              <a:gd name="T16" fmla="*/ 0 w 19"/>
              <a:gd name="T17" fmla="*/ 8 h 11"/>
              <a:gd name="T18" fmla="*/ 0 w 19"/>
              <a:gd name="T19" fmla="*/ 10 h 11"/>
              <a:gd name="T20" fmla="*/ 0 w 19"/>
              <a:gd name="T21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" h="11">
                <a:moveTo>
                  <a:pt x="19" y="4"/>
                </a:moveTo>
                <a:lnTo>
                  <a:pt x="16" y="3"/>
                </a:lnTo>
                <a:lnTo>
                  <a:pt x="15" y="3"/>
                </a:lnTo>
                <a:lnTo>
                  <a:pt x="10" y="0"/>
                </a:lnTo>
                <a:lnTo>
                  <a:pt x="7" y="0"/>
                </a:lnTo>
                <a:lnTo>
                  <a:pt x="6" y="1"/>
                </a:lnTo>
                <a:lnTo>
                  <a:pt x="4" y="3"/>
                </a:lnTo>
                <a:lnTo>
                  <a:pt x="0" y="4"/>
                </a:lnTo>
                <a:lnTo>
                  <a:pt x="0" y="8"/>
                </a:lnTo>
                <a:lnTo>
                  <a:pt x="0" y="10"/>
                </a:lnTo>
                <a:lnTo>
                  <a:pt x="0" y="1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7" name="Freeform 1224"/>
          <p:cNvSpPr>
            <a:spLocks/>
          </p:cNvSpPr>
          <p:nvPr/>
        </p:nvSpPr>
        <p:spPr bwMode="auto">
          <a:xfrm>
            <a:off x="5270500" y="5597525"/>
            <a:ext cx="12700" cy="4763"/>
          </a:xfrm>
          <a:custGeom>
            <a:avLst/>
            <a:gdLst>
              <a:gd name="T0" fmla="*/ 8 w 8"/>
              <a:gd name="T1" fmla="*/ 0 h 3"/>
              <a:gd name="T2" fmla="*/ 7 w 8"/>
              <a:gd name="T3" fmla="*/ 0 h 3"/>
              <a:gd name="T4" fmla="*/ 4 w 8"/>
              <a:gd name="T5" fmla="*/ 2 h 3"/>
              <a:gd name="T6" fmla="*/ 0 w 8"/>
              <a:gd name="T7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3">
                <a:moveTo>
                  <a:pt x="8" y="0"/>
                </a:moveTo>
                <a:lnTo>
                  <a:pt x="7" y="0"/>
                </a:lnTo>
                <a:lnTo>
                  <a:pt x="4" y="2"/>
                </a:lnTo>
                <a:lnTo>
                  <a:pt x="0" y="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8" name="Freeform 1225"/>
          <p:cNvSpPr>
            <a:spLocks/>
          </p:cNvSpPr>
          <p:nvPr/>
        </p:nvSpPr>
        <p:spPr bwMode="auto">
          <a:xfrm>
            <a:off x="5270500" y="5595938"/>
            <a:ext cx="12700" cy="6350"/>
          </a:xfrm>
          <a:custGeom>
            <a:avLst/>
            <a:gdLst>
              <a:gd name="T0" fmla="*/ 8 w 8"/>
              <a:gd name="T1" fmla="*/ 1 h 4"/>
              <a:gd name="T2" fmla="*/ 6 w 8"/>
              <a:gd name="T3" fmla="*/ 0 h 4"/>
              <a:gd name="T4" fmla="*/ 4 w 8"/>
              <a:gd name="T5" fmla="*/ 1 h 4"/>
              <a:gd name="T6" fmla="*/ 3 w 8"/>
              <a:gd name="T7" fmla="*/ 3 h 4"/>
              <a:gd name="T8" fmla="*/ 0 w 8"/>
              <a:gd name="T9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4">
                <a:moveTo>
                  <a:pt x="8" y="1"/>
                </a:moveTo>
                <a:lnTo>
                  <a:pt x="6" y="0"/>
                </a:lnTo>
                <a:lnTo>
                  <a:pt x="4" y="1"/>
                </a:lnTo>
                <a:lnTo>
                  <a:pt x="3" y="3"/>
                </a:lnTo>
                <a:lnTo>
                  <a:pt x="0" y="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59" name="Freeform 1226"/>
          <p:cNvSpPr>
            <a:spLocks/>
          </p:cNvSpPr>
          <p:nvPr/>
        </p:nvSpPr>
        <p:spPr bwMode="auto">
          <a:xfrm>
            <a:off x="5283200" y="5595938"/>
            <a:ext cx="6350" cy="1588"/>
          </a:xfrm>
          <a:custGeom>
            <a:avLst/>
            <a:gdLst>
              <a:gd name="T0" fmla="*/ 4 w 4"/>
              <a:gd name="T1" fmla="*/ 0 h 1"/>
              <a:gd name="T2" fmla="*/ 3 w 4"/>
              <a:gd name="T3" fmla="*/ 0 h 1"/>
              <a:gd name="T4" fmla="*/ 0 w 4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">
                <a:moveTo>
                  <a:pt x="4" y="0"/>
                </a:moveTo>
                <a:lnTo>
                  <a:pt x="3" y="0"/>
                </a:lnTo>
                <a:lnTo>
                  <a:pt x="0" y="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0" name="Freeform 1227"/>
          <p:cNvSpPr>
            <a:spLocks/>
          </p:cNvSpPr>
          <p:nvPr/>
        </p:nvSpPr>
        <p:spPr bwMode="auto">
          <a:xfrm>
            <a:off x="5289550" y="5529263"/>
            <a:ext cx="17463" cy="66675"/>
          </a:xfrm>
          <a:custGeom>
            <a:avLst/>
            <a:gdLst>
              <a:gd name="T0" fmla="*/ 11 w 11"/>
              <a:gd name="T1" fmla="*/ 0 h 42"/>
              <a:gd name="T2" fmla="*/ 10 w 11"/>
              <a:gd name="T3" fmla="*/ 4 h 42"/>
              <a:gd name="T4" fmla="*/ 11 w 11"/>
              <a:gd name="T5" fmla="*/ 11 h 42"/>
              <a:gd name="T6" fmla="*/ 11 w 11"/>
              <a:gd name="T7" fmla="*/ 16 h 42"/>
              <a:gd name="T8" fmla="*/ 10 w 11"/>
              <a:gd name="T9" fmla="*/ 19 h 42"/>
              <a:gd name="T10" fmla="*/ 10 w 11"/>
              <a:gd name="T11" fmla="*/ 22 h 42"/>
              <a:gd name="T12" fmla="*/ 7 w 11"/>
              <a:gd name="T13" fmla="*/ 28 h 42"/>
              <a:gd name="T14" fmla="*/ 5 w 11"/>
              <a:gd name="T15" fmla="*/ 31 h 42"/>
              <a:gd name="T16" fmla="*/ 2 w 11"/>
              <a:gd name="T17" fmla="*/ 33 h 42"/>
              <a:gd name="T18" fmla="*/ 0 w 11"/>
              <a:gd name="T19" fmla="*/ 39 h 42"/>
              <a:gd name="T20" fmla="*/ 0 w 11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" h="42">
                <a:moveTo>
                  <a:pt x="11" y="0"/>
                </a:moveTo>
                <a:lnTo>
                  <a:pt x="10" y="4"/>
                </a:lnTo>
                <a:lnTo>
                  <a:pt x="11" y="11"/>
                </a:lnTo>
                <a:lnTo>
                  <a:pt x="11" y="16"/>
                </a:lnTo>
                <a:lnTo>
                  <a:pt x="10" y="19"/>
                </a:lnTo>
                <a:lnTo>
                  <a:pt x="10" y="22"/>
                </a:lnTo>
                <a:lnTo>
                  <a:pt x="7" y="28"/>
                </a:lnTo>
                <a:lnTo>
                  <a:pt x="5" y="31"/>
                </a:lnTo>
                <a:lnTo>
                  <a:pt x="2" y="33"/>
                </a:lnTo>
                <a:lnTo>
                  <a:pt x="0" y="39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1" name="Freeform 1228"/>
          <p:cNvSpPr>
            <a:spLocks/>
          </p:cNvSpPr>
          <p:nvPr/>
        </p:nvSpPr>
        <p:spPr bwMode="auto">
          <a:xfrm>
            <a:off x="5500688" y="5511800"/>
            <a:ext cx="38100" cy="107950"/>
          </a:xfrm>
          <a:custGeom>
            <a:avLst/>
            <a:gdLst>
              <a:gd name="T0" fmla="*/ 0 w 24"/>
              <a:gd name="T1" fmla="*/ 0 h 68"/>
              <a:gd name="T2" fmla="*/ 1 w 24"/>
              <a:gd name="T3" fmla="*/ 3 h 68"/>
              <a:gd name="T4" fmla="*/ 1 w 24"/>
              <a:gd name="T5" fmla="*/ 4 h 68"/>
              <a:gd name="T6" fmla="*/ 3 w 24"/>
              <a:gd name="T7" fmla="*/ 11 h 68"/>
              <a:gd name="T8" fmla="*/ 7 w 24"/>
              <a:gd name="T9" fmla="*/ 15 h 68"/>
              <a:gd name="T10" fmla="*/ 8 w 24"/>
              <a:gd name="T11" fmla="*/ 16 h 68"/>
              <a:gd name="T12" fmla="*/ 9 w 24"/>
              <a:gd name="T13" fmla="*/ 19 h 68"/>
              <a:gd name="T14" fmla="*/ 11 w 24"/>
              <a:gd name="T15" fmla="*/ 26 h 68"/>
              <a:gd name="T16" fmla="*/ 11 w 24"/>
              <a:gd name="T17" fmla="*/ 34 h 68"/>
              <a:gd name="T18" fmla="*/ 9 w 24"/>
              <a:gd name="T19" fmla="*/ 42 h 68"/>
              <a:gd name="T20" fmla="*/ 9 w 24"/>
              <a:gd name="T21" fmla="*/ 48 h 68"/>
              <a:gd name="T22" fmla="*/ 8 w 24"/>
              <a:gd name="T23" fmla="*/ 54 h 68"/>
              <a:gd name="T24" fmla="*/ 12 w 24"/>
              <a:gd name="T25" fmla="*/ 59 h 68"/>
              <a:gd name="T26" fmla="*/ 19 w 24"/>
              <a:gd name="T27" fmla="*/ 63 h 68"/>
              <a:gd name="T28" fmla="*/ 24 w 24"/>
              <a:gd name="T29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" h="68">
                <a:moveTo>
                  <a:pt x="0" y="0"/>
                </a:moveTo>
                <a:lnTo>
                  <a:pt x="1" y="3"/>
                </a:lnTo>
                <a:lnTo>
                  <a:pt x="1" y="4"/>
                </a:lnTo>
                <a:lnTo>
                  <a:pt x="3" y="11"/>
                </a:lnTo>
                <a:lnTo>
                  <a:pt x="7" y="15"/>
                </a:lnTo>
                <a:lnTo>
                  <a:pt x="8" y="16"/>
                </a:lnTo>
                <a:lnTo>
                  <a:pt x="9" y="19"/>
                </a:lnTo>
                <a:lnTo>
                  <a:pt x="11" y="26"/>
                </a:lnTo>
                <a:lnTo>
                  <a:pt x="11" y="34"/>
                </a:lnTo>
                <a:lnTo>
                  <a:pt x="9" y="42"/>
                </a:lnTo>
                <a:lnTo>
                  <a:pt x="9" y="48"/>
                </a:lnTo>
                <a:lnTo>
                  <a:pt x="8" y="54"/>
                </a:lnTo>
                <a:lnTo>
                  <a:pt x="12" y="59"/>
                </a:lnTo>
                <a:lnTo>
                  <a:pt x="19" y="63"/>
                </a:lnTo>
                <a:lnTo>
                  <a:pt x="24" y="68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2" name="Freeform 1229"/>
          <p:cNvSpPr>
            <a:spLocks/>
          </p:cNvSpPr>
          <p:nvPr/>
        </p:nvSpPr>
        <p:spPr bwMode="auto">
          <a:xfrm>
            <a:off x="5289550" y="5483225"/>
            <a:ext cx="211138" cy="130175"/>
          </a:xfrm>
          <a:custGeom>
            <a:avLst/>
            <a:gdLst>
              <a:gd name="T0" fmla="*/ 133 w 133"/>
              <a:gd name="T1" fmla="*/ 18 h 82"/>
              <a:gd name="T2" fmla="*/ 130 w 133"/>
              <a:gd name="T3" fmla="*/ 19 h 82"/>
              <a:gd name="T4" fmla="*/ 129 w 133"/>
              <a:gd name="T5" fmla="*/ 19 h 82"/>
              <a:gd name="T6" fmla="*/ 127 w 133"/>
              <a:gd name="T7" fmla="*/ 19 h 82"/>
              <a:gd name="T8" fmla="*/ 125 w 133"/>
              <a:gd name="T9" fmla="*/ 18 h 82"/>
              <a:gd name="T10" fmla="*/ 121 w 133"/>
              <a:gd name="T11" fmla="*/ 15 h 82"/>
              <a:gd name="T12" fmla="*/ 118 w 133"/>
              <a:gd name="T13" fmla="*/ 14 h 82"/>
              <a:gd name="T14" fmla="*/ 116 w 133"/>
              <a:gd name="T15" fmla="*/ 14 h 82"/>
              <a:gd name="T16" fmla="*/ 114 w 133"/>
              <a:gd name="T17" fmla="*/ 14 h 82"/>
              <a:gd name="T18" fmla="*/ 111 w 133"/>
              <a:gd name="T19" fmla="*/ 14 h 82"/>
              <a:gd name="T20" fmla="*/ 101 w 133"/>
              <a:gd name="T21" fmla="*/ 6 h 82"/>
              <a:gd name="T22" fmla="*/ 92 w 133"/>
              <a:gd name="T23" fmla="*/ 2 h 82"/>
              <a:gd name="T24" fmla="*/ 88 w 133"/>
              <a:gd name="T25" fmla="*/ 0 h 82"/>
              <a:gd name="T26" fmla="*/ 85 w 133"/>
              <a:gd name="T27" fmla="*/ 6 h 82"/>
              <a:gd name="T28" fmla="*/ 81 w 133"/>
              <a:gd name="T29" fmla="*/ 10 h 82"/>
              <a:gd name="T30" fmla="*/ 74 w 133"/>
              <a:gd name="T31" fmla="*/ 15 h 82"/>
              <a:gd name="T32" fmla="*/ 73 w 133"/>
              <a:gd name="T33" fmla="*/ 17 h 82"/>
              <a:gd name="T34" fmla="*/ 71 w 133"/>
              <a:gd name="T35" fmla="*/ 19 h 82"/>
              <a:gd name="T36" fmla="*/ 69 w 133"/>
              <a:gd name="T37" fmla="*/ 21 h 82"/>
              <a:gd name="T38" fmla="*/ 60 w 133"/>
              <a:gd name="T39" fmla="*/ 23 h 82"/>
              <a:gd name="T40" fmla="*/ 58 w 133"/>
              <a:gd name="T41" fmla="*/ 29 h 82"/>
              <a:gd name="T42" fmla="*/ 56 w 133"/>
              <a:gd name="T43" fmla="*/ 32 h 82"/>
              <a:gd name="T44" fmla="*/ 55 w 133"/>
              <a:gd name="T45" fmla="*/ 36 h 82"/>
              <a:gd name="T46" fmla="*/ 50 w 133"/>
              <a:gd name="T47" fmla="*/ 44 h 82"/>
              <a:gd name="T48" fmla="*/ 43 w 133"/>
              <a:gd name="T49" fmla="*/ 49 h 82"/>
              <a:gd name="T50" fmla="*/ 39 w 133"/>
              <a:gd name="T51" fmla="*/ 53 h 82"/>
              <a:gd name="T52" fmla="*/ 37 w 133"/>
              <a:gd name="T53" fmla="*/ 55 h 82"/>
              <a:gd name="T54" fmla="*/ 37 w 133"/>
              <a:gd name="T55" fmla="*/ 56 h 82"/>
              <a:gd name="T56" fmla="*/ 33 w 133"/>
              <a:gd name="T57" fmla="*/ 62 h 82"/>
              <a:gd name="T58" fmla="*/ 29 w 133"/>
              <a:gd name="T59" fmla="*/ 66 h 82"/>
              <a:gd name="T60" fmla="*/ 25 w 133"/>
              <a:gd name="T61" fmla="*/ 66 h 82"/>
              <a:gd name="T62" fmla="*/ 22 w 133"/>
              <a:gd name="T63" fmla="*/ 67 h 82"/>
              <a:gd name="T64" fmla="*/ 20 w 133"/>
              <a:gd name="T65" fmla="*/ 70 h 82"/>
              <a:gd name="T66" fmla="*/ 18 w 133"/>
              <a:gd name="T67" fmla="*/ 71 h 82"/>
              <a:gd name="T68" fmla="*/ 15 w 133"/>
              <a:gd name="T69" fmla="*/ 79 h 82"/>
              <a:gd name="T70" fmla="*/ 14 w 133"/>
              <a:gd name="T71" fmla="*/ 81 h 82"/>
              <a:gd name="T72" fmla="*/ 13 w 133"/>
              <a:gd name="T73" fmla="*/ 82 h 82"/>
              <a:gd name="T74" fmla="*/ 11 w 133"/>
              <a:gd name="T75" fmla="*/ 82 h 82"/>
              <a:gd name="T76" fmla="*/ 10 w 133"/>
              <a:gd name="T77" fmla="*/ 82 h 82"/>
              <a:gd name="T78" fmla="*/ 7 w 133"/>
              <a:gd name="T79" fmla="*/ 77 h 82"/>
              <a:gd name="T80" fmla="*/ 3 w 133"/>
              <a:gd name="T81" fmla="*/ 74 h 82"/>
              <a:gd name="T82" fmla="*/ 2 w 133"/>
              <a:gd name="T83" fmla="*/ 71 h 82"/>
              <a:gd name="T84" fmla="*/ 0 w 133"/>
              <a:gd name="T85" fmla="*/ 71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3" h="82">
                <a:moveTo>
                  <a:pt x="133" y="18"/>
                </a:moveTo>
                <a:lnTo>
                  <a:pt x="130" y="19"/>
                </a:lnTo>
                <a:lnTo>
                  <a:pt x="129" y="19"/>
                </a:lnTo>
                <a:lnTo>
                  <a:pt x="127" y="19"/>
                </a:lnTo>
                <a:lnTo>
                  <a:pt x="125" y="18"/>
                </a:lnTo>
                <a:lnTo>
                  <a:pt x="121" y="15"/>
                </a:lnTo>
                <a:lnTo>
                  <a:pt x="118" y="14"/>
                </a:lnTo>
                <a:lnTo>
                  <a:pt x="116" y="14"/>
                </a:lnTo>
                <a:lnTo>
                  <a:pt x="114" y="14"/>
                </a:lnTo>
                <a:lnTo>
                  <a:pt x="111" y="14"/>
                </a:lnTo>
                <a:lnTo>
                  <a:pt x="101" y="6"/>
                </a:lnTo>
                <a:lnTo>
                  <a:pt x="92" y="2"/>
                </a:lnTo>
                <a:lnTo>
                  <a:pt x="88" y="0"/>
                </a:lnTo>
                <a:lnTo>
                  <a:pt x="85" y="6"/>
                </a:lnTo>
                <a:lnTo>
                  <a:pt x="81" y="10"/>
                </a:lnTo>
                <a:lnTo>
                  <a:pt x="74" y="15"/>
                </a:lnTo>
                <a:lnTo>
                  <a:pt x="73" y="17"/>
                </a:lnTo>
                <a:lnTo>
                  <a:pt x="71" y="19"/>
                </a:lnTo>
                <a:lnTo>
                  <a:pt x="69" y="21"/>
                </a:lnTo>
                <a:lnTo>
                  <a:pt x="60" y="23"/>
                </a:lnTo>
                <a:lnTo>
                  <a:pt x="58" y="29"/>
                </a:lnTo>
                <a:lnTo>
                  <a:pt x="56" y="32"/>
                </a:lnTo>
                <a:lnTo>
                  <a:pt x="55" y="36"/>
                </a:lnTo>
                <a:lnTo>
                  <a:pt x="50" y="44"/>
                </a:lnTo>
                <a:lnTo>
                  <a:pt x="43" y="49"/>
                </a:lnTo>
                <a:lnTo>
                  <a:pt x="39" y="53"/>
                </a:lnTo>
                <a:lnTo>
                  <a:pt x="37" y="55"/>
                </a:lnTo>
                <a:lnTo>
                  <a:pt x="37" y="56"/>
                </a:lnTo>
                <a:lnTo>
                  <a:pt x="33" y="62"/>
                </a:lnTo>
                <a:lnTo>
                  <a:pt x="29" y="66"/>
                </a:lnTo>
                <a:lnTo>
                  <a:pt x="25" y="66"/>
                </a:lnTo>
                <a:lnTo>
                  <a:pt x="22" y="67"/>
                </a:lnTo>
                <a:lnTo>
                  <a:pt x="20" y="70"/>
                </a:lnTo>
                <a:lnTo>
                  <a:pt x="18" y="71"/>
                </a:lnTo>
                <a:lnTo>
                  <a:pt x="15" y="79"/>
                </a:lnTo>
                <a:lnTo>
                  <a:pt x="14" y="81"/>
                </a:lnTo>
                <a:lnTo>
                  <a:pt x="13" y="82"/>
                </a:lnTo>
                <a:lnTo>
                  <a:pt x="11" y="82"/>
                </a:lnTo>
                <a:lnTo>
                  <a:pt x="10" y="82"/>
                </a:lnTo>
                <a:lnTo>
                  <a:pt x="7" y="77"/>
                </a:lnTo>
                <a:lnTo>
                  <a:pt x="3" y="74"/>
                </a:lnTo>
                <a:lnTo>
                  <a:pt x="2" y="71"/>
                </a:lnTo>
                <a:lnTo>
                  <a:pt x="0" y="7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3" name="Freeform 1230"/>
          <p:cNvSpPr>
            <a:spLocks/>
          </p:cNvSpPr>
          <p:nvPr/>
        </p:nvSpPr>
        <p:spPr bwMode="auto">
          <a:xfrm>
            <a:off x="5033963" y="5495925"/>
            <a:ext cx="87313" cy="163513"/>
          </a:xfrm>
          <a:custGeom>
            <a:avLst/>
            <a:gdLst>
              <a:gd name="T0" fmla="*/ 55 w 55"/>
              <a:gd name="T1" fmla="*/ 0 h 103"/>
              <a:gd name="T2" fmla="*/ 54 w 55"/>
              <a:gd name="T3" fmla="*/ 2 h 103"/>
              <a:gd name="T4" fmla="*/ 50 w 55"/>
              <a:gd name="T5" fmla="*/ 4 h 103"/>
              <a:gd name="T6" fmla="*/ 47 w 55"/>
              <a:gd name="T7" fmla="*/ 7 h 103"/>
              <a:gd name="T8" fmla="*/ 43 w 55"/>
              <a:gd name="T9" fmla="*/ 11 h 103"/>
              <a:gd name="T10" fmla="*/ 39 w 55"/>
              <a:gd name="T11" fmla="*/ 18 h 103"/>
              <a:gd name="T12" fmla="*/ 36 w 55"/>
              <a:gd name="T13" fmla="*/ 22 h 103"/>
              <a:gd name="T14" fmla="*/ 36 w 55"/>
              <a:gd name="T15" fmla="*/ 24 h 103"/>
              <a:gd name="T16" fmla="*/ 33 w 55"/>
              <a:gd name="T17" fmla="*/ 25 h 103"/>
              <a:gd name="T18" fmla="*/ 33 w 55"/>
              <a:gd name="T19" fmla="*/ 26 h 103"/>
              <a:gd name="T20" fmla="*/ 28 w 55"/>
              <a:gd name="T21" fmla="*/ 33 h 103"/>
              <a:gd name="T22" fmla="*/ 26 w 55"/>
              <a:gd name="T23" fmla="*/ 34 h 103"/>
              <a:gd name="T24" fmla="*/ 25 w 55"/>
              <a:gd name="T25" fmla="*/ 37 h 103"/>
              <a:gd name="T26" fmla="*/ 24 w 55"/>
              <a:gd name="T27" fmla="*/ 43 h 103"/>
              <a:gd name="T28" fmla="*/ 21 w 55"/>
              <a:gd name="T29" fmla="*/ 49 h 103"/>
              <a:gd name="T30" fmla="*/ 20 w 55"/>
              <a:gd name="T31" fmla="*/ 51 h 103"/>
              <a:gd name="T32" fmla="*/ 18 w 55"/>
              <a:gd name="T33" fmla="*/ 52 h 103"/>
              <a:gd name="T34" fmla="*/ 14 w 55"/>
              <a:gd name="T35" fmla="*/ 56 h 103"/>
              <a:gd name="T36" fmla="*/ 14 w 55"/>
              <a:gd name="T37" fmla="*/ 58 h 103"/>
              <a:gd name="T38" fmla="*/ 13 w 55"/>
              <a:gd name="T39" fmla="*/ 58 h 103"/>
              <a:gd name="T40" fmla="*/ 11 w 55"/>
              <a:gd name="T41" fmla="*/ 60 h 103"/>
              <a:gd name="T42" fmla="*/ 6 w 55"/>
              <a:gd name="T43" fmla="*/ 70 h 103"/>
              <a:gd name="T44" fmla="*/ 3 w 55"/>
              <a:gd name="T45" fmla="*/ 75 h 103"/>
              <a:gd name="T46" fmla="*/ 3 w 55"/>
              <a:gd name="T47" fmla="*/ 78 h 103"/>
              <a:gd name="T48" fmla="*/ 3 w 55"/>
              <a:gd name="T49" fmla="*/ 81 h 103"/>
              <a:gd name="T50" fmla="*/ 3 w 55"/>
              <a:gd name="T51" fmla="*/ 84 h 103"/>
              <a:gd name="T52" fmla="*/ 3 w 55"/>
              <a:gd name="T53" fmla="*/ 86 h 103"/>
              <a:gd name="T54" fmla="*/ 2 w 55"/>
              <a:gd name="T55" fmla="*/ 92 h 103"/>
              <a:gd name="T56" fmla="*/ 0 w 55"/>
              <a:gd name="T57" fmla="*/ 96 h 103"/>
              <a:gd name="T58" fmla="*/ 2 w 55"/>
              <a:gd name="T59" fmla="*/ 97 h 103"/>
              <a:gd name="T60" fmla="*/ 2 w 55"/>
              <a:gd name="T61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5" h="103">
                <a:moveTo>
                  <a:pt x="55" y="0"/>
                </a:moveTo>
                <a:lnTo>
                  <a:pt x="54" y="2"/>
                </a:lnTo>
                <a:lnTo>
                  <a:pt x="50" y="4"/>
                </a:lnTo>
                <a:lnTo>
                  <a:pt x="47" y="7"/>
                </a:lnTo>
                <a:lnTo>
                  <a:pt x="43" y="11"/>
                </a:lnTo>
                <a:lnTo>
                  <a:pt x="39" y="18"/>
                </a:lnTo>
                <a:lnTo>
                  <a:pt x="36" y="22"/>
                </a:lnTo>
                <a:lnTo>
                  <a:pt x="36" y="24"/>
                </a:lnTo>
                <a:lnTo>
                  <a:pt x="33" y="25"/>
                </a:lnTo>
                <a:lnTo>
                  <a:pt x="33" y="26"/>
                </a:lnTo>
                <a:lnTo>
                  <a:pt x="28" y="33"/>
                </a:lnTo>
                <a:lnTo>
                  <a:pt x="26" y="34"/>
                </a:lnTo>
                <a:lnTo>
                  <a:pt x="25" y="37"/>
                </a:lnTo>
                <a:lnTo>
                  <a:pt x="24" y="43"/>
                </a:lnTo>
                <a:lnTo>
                  <a:pt x="21" y="49"/>
                </a:lnTo>
                <a:lnTo>
                  <a:pt x="20" y="51"/>
                </a:lnTo>
                <a:lnTo>
                  <a:pt x="18" y="52"/>
                </a:lnTo>
                <a:lnTo>
                  <a:pt x="14" y="56"/>
                </a:lnTo>
                <a:lnTo>
                  <a:pt x="14" y="58"/>
                </a:lnTo>
                <a:lnTo>
                  <a:pt x="13" y="58"/>
                </a:lnTo>
                <a:lnTo>
                  <a:pt x="11" y="60"/>
                </a:lnTo>
                <a:lnTo>
                  <a:pt x="6" y="70"/>
                </a:lnTo>
                <a:lnTo>
                  <a:pt x="3" y="75"/>
                </a:lnTo>
                <a:lnTo>
                  <a:pt x="3" y="78"/>
                </a:lnTo>
                <a:lnTo>
                  <a:pt x="3" y="81"/>
                </a:lnTo>
                <a:lnTo>
                  <a:pt x="3" y="84"/>
                </a:lnTo>
                <a:lnTo>
                  <a:pt x="3" y="86"/>
                </a:lnTo>
                <a:lnTo>
                  <a:pt x="2" y="92"/>
                </a:lnTo>
                <a:lnTo>
                  <a:pt x="0" y="96"/>
                </a:lnTo>
                <a:lnTo>
                  <a:pt x="2" y="97"/>
                </a:lnTo>
                <a:lnTo>
                  <a:pt x="2" y="10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4" name="Freeform 1231"/>
          <p:cNvSpPr>
            <a:spLocks/>
          </p:cNvSpPr>
          <p:nvPr/>
        </p:nvSpPr>
        <p:spPr bwMode="auto">
          <a:xfrm>
            <a:off x="5300663" y="5451475"/>
            <a:ext cx="33338" cy="77788"/>
          </a:xfrm>
          <a:custGeom>
            <a:avLst/>
            <a:gdLst>
              <a:gd name="T0" fmla="*/ 21 w 21"/>
              <a:gd name="T1" fmla="*/ 0 h 49"/>
              <a:gd name="T2" fmla="*/ 13 w 21"/>
              <a:gd name="T3" fmla="*/ 5 h 49"/>
              <a:gd name="T4" fmla="*/ 10 w 21"/>
              <a:gd name="T5" fmla="*/ 8 h 49"/>
              <a:gd name="T6" fmla="*/ 8 w 21"/>
              <a:gd name="T7" fmla="*/ 8 h 49"/>
              <a:gd name="T8" fmla="*/ 6 w 21"/>
              <a:gd name="T9" fmla="*/ 11 h 49"/>
              <a:gd name="T10" fmla="*/ 6 w 21"/>
              <a:gd name="T11" fmla="*/ 12 h 49"/>
              <a:gd name="T12" fmla="*/ 4 w 21"/>
              <a:gd name="T13" fmla="*/ 15 h 49"/>
              <a:gd name="T14" fmla="*/ 3 w 21"/>
              <a:gd name="T15" fmla="*/ 19 h 49"/>
              <a:gd name="T16" fmla="*/ 3 w 21"/>
              <a:gd name="T17" fmla="*/ 20 h 49"/>
              <a:gd name="T18" fmla="*/ 0 w 21"/>
              <a:gd name="T19" fmla="*/ 30 h 49"/>
              <a:gd name="T20" fmla="*/ 2 w 21"/>
              <a:gd name="T21" fmla="*/ 34 h 49"/>
              <a:gd name="T22" fmla="*/ 2 w 21"/>
              <a:gd name="T23" fmla="*/ 38 h 49"/>
              <a:gd name="T24" fmla="*/ 3 w 21"/>
              <a:gd name="T25" fmla="*/ 39 h 49"/>
              <a:gd name="T26" fmla="*/ 4 w 21"/>
              <a:gd name="T27" fmla="*/ 42 h 49"/>
              <a:gd name="T28" fmla="*/ 4 w 21"/>
              <a:gd name="T2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" h="49">
                <a:moveTo>
                  <a:pt x="21" y="0"/>
                </a:moveTo>
                <a:lnTo>
                  <a:pt x="13" y="5"/>
                </a:lnTo>
                <a:lnTo>
                  <a:pt x="10" y="8"/>
                </a:lnTo>
                <a:lnTo>
                  <a:pt x="8" y="8"/>
                </a:lnTo>
                <a:lnTo>
                  <a:pt x="6" y="11"/>
                </a:lnTo>
                <a:lnTo>
                  <a:pt x="6" y="12"/>
                </a:lnTo>
                <a:lnTo>
                  <a:pt x="4" y="15"/>
                </a:lnTo>
                <a:lnTo>
                  <a:pt x="3" y="19"/>
                </a:lnTo>
                <a:lnTo>
                  <a:pt x="3" y="20"/>
                </a:lnTo>
                <a:lnTo>
                  <a:pt x="0" y="30"/>
                </a:lnTo>
                <a:lnTo>
                  <a:pt x="2" y="34"/>
                </a:lnTo>
                <a:lnTo>
                  <a:pt x="2" y="38"/>
                </a:lnTo>
                <a:lnTo>
                  <a:pt x="3" y="39"/>
                </a:lnTo>
                <a:lnTo>
                  <a:pt x="4" y="42"/>
                </a:lnTo>
                <a:lnTo>
                  <a:pt x="4" y="4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5" name="Freeform 1232"/>
          <p:cNvSpPr>
            <a:spLocks/>
          </p:cNvSpPr>
          <p:nvPr/>
        </p:nvSpPr>
        <p:spPr bwMode="auto">
          <a:xfrm>
            <a:off x="5307013" y="5451475"/>
            <a:ext cx="26988" cy="77788"/>
          </a:xfrm>
          <a:custGeom>
            <a:avLst/>
            <a:gdLst>
              <a:gd name="T0" fmla="*/ 17 w 17"/>
              <a:gd name="T1" fmla="*/ 0 h 49"/>
              <a:gd name="T2" fmla="*/ 14 w 17"/>
              <a:gd name="T3" fmla="*/ 4 h 49"/>
              <a:gd name="T4" fmla="*/ 14 w 17"/>
              <a:gd name="T5" fmla="*/ 15 h 49"/>
              <a:gd name="T6" fmla="*/ 14 w 17"/>
              <a:gd name="T7" fmla="*/ 16 h 49"/>
              <a:gd name="T8" fmla="*/ 13 w 17"/>
              <a:gd name="T9" fmla="*/ 19 h 49"/>
              <a:gd name="T10" fmla="*/ 11 w 17"/>
              <a:gd name="T11" fmla="*/ 32 h 49"/>
              <a:gd name="T12" fmla="*/ 10 w 17"/>
              <a:gd name="T13" fmla="*/ 39 h 49"/>
              <a:gd name="T14" fmla="*/ 9 w 17"/>
              <a:gd name="T15" fmla="*/ 43 h 49"/>
              <a:gd name="T16" fmla="*/ 9 w 17"/>
              <a:gd name="T17" fmla="*/ 45 h 49"/>
              <a:gd name="T18" fmla="*/ 7 w 17"/>
              <a:gd name="T19" fmla="*/ 46 h 49"/>
              <a:gd name="T20" fmla="*/ 6 w 17"/>
              <a:gd name="T21" fmla="*/ 46 h 49"/>
              <a:gd name="T22" fmla="*/ 0 w 17"/>
              <a:gd name="T23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" h="49">
                <a:moveTo>
                  <a:pt x="17" y="0"/>
                </a:moveTo>
                <a:lnTo>
                  <a:pt x="14" y="4"/>
                </a:lnTo>
                <a:lnTo>
                  <a:pt x="14" y="15"/>
                </a:lnTo>
                <a:lnTo>
                  <a:pt x="14" y="16"/>
                </a:lnTo>
                <a:lnTo>
                  <a:pt x="13" y="19"/>
                </a:lnTo>
                <a:lnTo>
                  <a:pt x="11" y="32"/>
                </a:lnTo>
                <a:lnTo>
                  <a:pt x="10" y="39"/>
                </a:lnTo>
                <a:lnTo>
                  <a:pt x="9" y="43"/>
                </a:lnTo>
                <a:lnTo>
                  <a:pt x="9" y="45"/>
                </a:lnTo>
                <a:lnTo>
                  <a:pt x="7" y="46"/>
                </a:lnTo>
                <a:lnTo>
                  <a:pt x="6" y="46"/>
                </a:lnTo>
                <a:lnTo>
                  <a:pt x="0" y="4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6" name="Freeform 1233"/>
          <p:cNvSpPr>
            <a:spLocks/>
          </p:cNvSpPr>
          <p:nvPr/>
        </p:nvSpPr>
        <p:spPr bwMode="auto">
          <a:xfrm>
            <a:off x="5199063" y="5451475"/>
            <a:ext cx="52388" cy="163513"/>
          </a:xfrm>
          <a:custGeom>
            <a:avLst/>
            <a:gdLst>
              <a:gd name="T0" fmla="*/ 0 w 33"/>
              <a:gd name="T1" fmla="*/ 0 h 103"/>
              <a:gd name="T2" fmla="*/ 4 w 33"/>
              <a:gd name="T3" fmla="*/ 1 h 103"/>
              <a:gd name="T4" fmla="*/ 8 w 33"/>
              <a:gd name="T5" fmla="*/ 7 h 103"/>
              <a:gd name="T6" fmla="*/ 10 w 33"/>
              <a:gd name="T7" fmla="*/ 9 h 103"/>
              <a:gd name="T8" fmla="*/ 17 w 33"/>
              <a:gd name="T9" fmla="*/ 16 h 103"/>
              <a:gd name="T10" fmla="*/ 18 w 33"/>
              <a:gd name="T11" fmla="*/ 20 h 103"/>
              <a:gd name="T12" fmla="*/ 17 w 33"/>
              <a:gd name="T13" fmla="*/ 26 h 103"/>
              <a:gd name="T14" fmla="*/ 15 w 33"/>
              <a:gd name="T15" fmla="*/ 34 h 103"/>
              <a:gd name="T16" fmla="*/ 17 w 33"/>
              <a:gd name="T17" fmla="*/ 37 h 103"/>
              <a:gd name="T18" fmla="*/ 18 w 33"/>
              <a:gd name="T19" fmla="*/ 41 h 103"/>
              <a:gd name="T20" fmla="*/ 23 w 33"/>
              <a:gd name="T21" fmla="*/ 42 h 103"/>
              <a:gd name="T22" fmla="*/ 23 w 33"/>
              <a:gd name="T23" fmla="*/ 43 h 103"/>
              <a:gd name="T24" fmla="*/ 29 w 33"/>
              <a:gd name="T25" fmla="*/ 47 h 103"/>
              <a:gd name="T26" fmla="*/ 33 w 33"/>
              <a:gd name="T27" fmla="*/ 56 h 103"/>
              <a:gd name="T28" fmla="*/ 32 w 33"/>
              <a:gd name="T29" fmla="*/ 58 h 103"/>
              <a:gd name="T30" fmla="*/ 32 w 33"/>
              <a:gd name="T31" fmla="*/ 62 h 103"/>
              <a:gd name="T32" fmla="*/ 30 w 33"/>
              <a:gd name="T33" fmla="*/ 64 h 103"/>
              <a:gd name="T34" fmla="*/ 26 w 33"/>
              <a:gd name="T35" fmla="*/ 68 h 103"/>
              <a:gd name="T36" fmla="*/ 26 w 33"/>
              <a:gd name="T37" fmla="*/ 69 h 103"/>
              <a:gd name="T38" fmla="*/ 25 w 33"/>
              <a:gd name="T39" fmla="*/ 76 h 103"/>
              <a:gd name="T40" fmla="*/ 23 w 33"/>
              <a:gd name="T41" fmla="*/ 80 h 103"/>
              <a:gd name="T42" fmla="*/ 23 w 33"/>
              <a:gd name="T43" fmla="*/ 82 h 103"/>
              <a:gd name="T44" fmla="*/ 21 w 33"/>
              <a:gd name="T45" fmla="*/ 86 h 103"/>
              <a:gd name="T46" fmla="*/ 19 w 33"/>
              <a:gd name="T47" fmla="*/ 91 h 103"/>
              <a:gd name="T48" fmla="*/ 19 w 33"/>
              <a:gd name="T49" fmla="*/ 92 h 103"/>
              <a:gd name="T50" fmla="*/ 19 w 33"/>
              <a:gd name="T51" fmla="*/ 94 h 103"/>
              <a:gd name="T52" fmla="*/ 19 w 33"/>
              <a:gd name="T53" fmla="*/ 97 h 103"/>
              <a:gd name="T54" fmla="*/ 19 w 33"/>
              <a:gd name="T55" fmla="*/ 101 h 103"/>
              <a:gd name="T56" fmla="*/ 19 w 33"/>
              <a:gd name="T57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3" h="103">
                <a:moveTo>
                  <a:pt x="0" y="0"/>
                </a:moveTo>
                <a:lnTo>
                  <a:pt x="4" y="1"/>
                </a:lnTo>
                <a:lnTo>
                  <a:pt x="8" y="7"/>
                </a:lnTo>
                <a:lnTo>
                  <a:pt x="10" y="9"/>
                </a:lnTo>
                <a:lnTo>
                  <a:pt x="17" y="16"/>
                </a:lnTo>
                <a:lnTo>
                  <a:pt x="18" y="20"/>
                </a:lnTo>
                <a:lnTo>
                  <a:pt x="17" y="26"/>
                </a:lnTo>
                <a:lnTo>
                  <a:pt x="15" y="34"/>
                </a:lnTo>
                <a:lnTo>
                  <a:pt x="17" y="37"/>
                </a:lnTo>
                <a:lnTo>
                  <a:pt x="18" y="41"/>
                </a:lnTo>
                <a:lnTo>
                  <a:pt x="23" y="42"/>
                </a:lnTo>
                <a:lnTo>
                  <a:pt x="23" y="43"/>
                </a:lnTo>
                <a:lnTo>
                  <a:pt x="29" y="47"/>
                </a:lnTo>
                <a:lnTo>
                  <a:pt x="33" y="56"/>
                </a:lnTo>
                <a:lnTo>
                  <a:pt x="32" y="58"/>
                </a:lnTo>
                <a:lnTo>
                  <a:pt x="32" y="62"/>
                </a:lnTo>
                <a:lnTo>
                  <a:pt x="30" y="64"/>
                </a:lnTo>
                <a:lnTo>
                  <a:pt x="26" y="68"/>
                </a:lnTo>
                <a:lnTo>
                  <a:pt x="26" y="69"/>
                </a:lnTo>
                <a:lnTo>
                  <a:pt x="25" y="76"/>
                </a:lnTo>
                <a:lnTo>
                  <a:pt x="23" y="80"/>
                </a:lnTo>
                <a:lnTo>
                  <a:pt x="23" y="82"/>
                </a:lnTo>
                <a:lnTo>
                  <a:pt x="21" y="86"/>
                </a:lnTo>
                <a:lnTo>
                  <a:pt x="19" y="91"/>
                </a:lnTo>
                <a:lnTo>
                  <a:pt x="19" y="92"/>
                </a:lnTo>
                <a:lnTo>
                  <a:pt x="19" y="94"/>
                </a:lnTo>
                <a:lnTo>
                  <a:pt x="19" y="97"/>
                </a:lnTo>
                <a:lnTo>
                  <a:pt x="19" y="101"/>
                </a:lnTo>
                <a:lnTo>
                  <a:pt x="19" y="103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7" name="Freeform 1234"/>
          <p:cNvSpPr>
            <a:spLocks/>
          </p:cNvSpPr>
          <p:nvPr/>
        </p:nvSpPr>
        <p:spPr bwMode="auto">
          <a:xfrm>
            <a:off x="5121275" y="5445125"/>
            <a:ext cx="77788" cy="50800"/>
          </a:xfrm>
          <a:custGeom>
            <a:avLst/>
            <a:gdLst>
              <a:gd name="T0" fmla="*/ 49 w 49"/>
              <a:gd name="T1" fmla="*/ 4 h 32"/>
              <a:gd name="T2" fmla="*/ 45 w 49"/>
              <a:gd name="T3" fmla="*/ 2 h 32"/>
              <a:gd name="T4" fmla="*/ 41 w 49"/>
              <a:gd name="T5" fmla="*/ 1 h 32"/>
              <a:gd name="T6" fmla="*/ 38 w 49"/>
              <a:gd name="T7" fmla="*/ 0 h 32"/>
              <a:gd name="T8" fmla="*/ 37 w 49"/>
              <a:gd name="T9" fmla="*/ 0 h 32"/>
              <a:gd name="T10" fmla="*/ 33 w 49"/>
              <a:gd name="T11" fmla="*/ 0 h 32"/>
              <a:gd name="T12" fmla="*/ 31 w 49"/>
              <a:gd name="T13" fmla="*/ 0 h 32"/>
              <a:gd name="T14" fmla="*/ 29 w 49"/>
              <a:gd name="T15" fmla="*/ 1 h 32"/>
              <a:gd name="T16" fmla="*/ 29 w 49"/>
              <a:gd name="T17" fmla="*/ 2 h 32"/>
              <a:gd name="T18" fmla="*/ 29 w 49"/>
              <a:gd name="T19" fmla="*/ 8 h 32"/>
              <a:gd name="T20" fmla="*/ 26 w 49"/>
              <a:gd name="T21" fmla="*/ 13 h 32"/>
              <a:gd name="T22" fmla="*/ 25 w 49"/>
              <a:gd name="T23" fmla="*/ 16 h 32"/>
              <a:gd name="T24" fmla="*/ 23 w 49"/>
              <a:gd name="T25" fmla="*/ 16 h 32"/>
              <a:gd name="T26" fmla="*/ 22 w 49"/>
              <a:gd name="T27" fmla="*/ 17 h 32"/>
              <a:gd name="T28" fmla="*/ 19 w 49"/>
              <a:gd name="T29" fmla="*/ 20 h 32"/>
              <a:gd name="T30" fmla="*/ 16 w 49"/>
              <a:gd name="T31" fmla="*/ 24 h 32"/>
              <a:gd name="T32" fmla="*/ 10 w 49"/>
              <a:gd name="T33" fmla="*/ 28 h 32"/>
              <a:gd name="T34" fmla="*/ 10 w 49"/>
              <a:gd name="T35" fmla="*/ 30 h 32"/>
              <a:gd name="T36" fmla="*/ 8 w 49"/>
              <a:gd name="T37" fmla="*/ 31 h 32"/>
              <a:gd name="T38" fmla="*/ 7 w 49"/>
              <a:gd name="T39" fmla="*/ 31 h 32"/>
              <a:gd name="T40" fmla="*/ 4 w 49"/>
              <a:gd name="T41" fmla="*/ 31 h 32"/>
              <a:gd name="T42" fmla="*/ 3 w 49"/>
              <a:gd name="T43" fmla="*/ 32 h 32"/>
              <a:gd name="T44" fmla="*/ 0 w 49"/>
              <a:gd name="T45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9" h="32">
                <a:moveTo>
                  <a:pt x="49" y="4"/>
                </a:moveTo>
                <a:lnTo>
                  <a:pt x="45" y="2"/>
                </a:lnTo>
                <a:lnTo>
                  <a:pt x="41" y="1"/>
                </a:lnTo>
                <a:lnTo>
                  <a:pt x="38" y="0"/>
                </a:lnTo>
                <a:lnTo>
                  <a:pt x="37" y="0"/>
                </a:lnTo>
                <a:lnTo>
                  <a:pt x="33" y="0"/>
                </a:lnTo>
                <a:lnTo>
                  <a:pt x="31" y="0"/>
                </a:lnTo>
                <a:lnTo>
                  <a:pt x="29" y="1"/>
                </a:lnTo>
                <a:lnTo>
                  <a:pt x="29" y="2"/>
                </a:lnTo>
                <a:lnTo>
                  <a:pt x="29" y="8"/>
                </a:lnTo>
                <a:lnTo>
                  <a:pt x="26" y="13"/>
                </a:lnTo>
                <a:lnTo>
                  <a:pt x="25" y="16"/>
                </a:lnTo>
                <a:lnTo>
                  <a:pt x="23" y="16"/>
                </a:lnTo>
                <a:lnTo>
                  <a:pt x="22" y="17"/>
                </a:lnTo>
                <a:lnTo>
                  <a:pt x="19" y="20"/>
                </a:lnTo>
                <a:lnTo>
                  <a:pt x="16" y="24"/>
                </a:lnTo>
                <a:lnTo>
                  <a:pt x="10" y="28"/>
                </a:lnTo>
                <a:lnTo>
                  <a:pt x="10" y="30"/>
                </a:lnTo>
                <a:lnTo>
                  <a:pt x="8" y="31"/>
                </a:lnTo>
                <a:lnTo>
                  <a:pt x="7" y="31"/>
                </a:lnTo>
                <a:lnTo>
                  <a:pt x="4" y="31"/>
                </a:lnTo>
                <a:lnTo>
                  <a:pt x="3" y="32"/>
                </a:lnTo>
                <a:lnTo>
                  <a:pt x="0" y="3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8" name="Freeform 1235"/>
          <p:cNvSpPr>
            <a:spLocks/>
          </p:cNvSpPr>
          <p:nvPr/>
        </p:nvSpPr>
        <p:spPr bwMode="auto">
          <a:xfrm>
            <a:off x="5186363" y="5310188"/>
            <a:ext cx="22225" cy="141288"/>
          </a:xfrm>
          <a:custGeom>
            <a:avLst/>
            <a:gdLst>
              <a:gd name="T0" fmla="*/ 14 w 14"/>
              <a:gd name="T1" fmla="*/ 0 h 89"/>
              <a:gd name="T2" fmla="*/ 14 w 14"/>
              <a:gd name="T3" fmla="*/ 1 h 89"/>
              <a:gd name="T4" fmla="*/ 12 w 14"/>
              <a:gd name="T5" fmla="*/ 6 h 89"/>
              <a:gd name="T6" fmla="*/ 8 w 14"/>
              <a:gd name="T7" fmla="*/ 15 h 89"/>
              <a:gd name="T8" fmla="*/ 7 w 14"/>
              <a:gd name="T9" fmla="*/ 16 h 89"/>
              <a:gd name="T10" fmla="*/ 4 w 14"/>
              <a:gd name="T11" fmla="*/ 27 h 89"/>
              <a:gd name="T12" fmla="*/ 0 w 14"/>
              <a:gd name="T13" fmla="*/ 34 h 89"/>
              <a:gd name="T14" fmla="*/ 1 w 14"/>
              <a:gd name="T15" fmla="*/ 44 h 89"/>
              <a:gd name="T16" fmla="*/ 1 w 14"/>
              <a:gd name="T17" fmla="*/ 51 h 89"/>
              <a:gd name="T18" fmla="*/ 3 w 14"/>
              <a:gd name="T19" fmla="*/ 56 h 89"/>
              <a:gd name="T20" fmla="*/ 3 w 14"/>
              <a:gd name="T21" fmla="*/ 57 h 89"/>
              <a:gd name="T22" fmla="*/ 4 w 14"/>
              <a:gd name="T23" fmla="*/ 61 h 89"/>
              <a:gd name="T24" fmla="*/ 5 w 14"/>
              <a:gd name="T25" fmla="*/ 68 h 89"/>
              <a:gd name="T26" fmla="*/ 5 w 14"/>
              <a:gd name="T27" fmla="*/ 71 h 89"/>
              <a:gd name="T28" fmla="*/ 5 w 14"/>
              <a:gd name="T29" fmla="*/ 75 h 89"/>
              <a:gd name="T30" fmla="*/ 7 w 14"/>
              <a:gd name="T31" fmla="*/ 81 h 89"/>
              <a:gd name="T32" fmla="*/ 8 w 14"/>
              <a:gd name="T33" fmla="*/ 87 h 89"/>
              <a:gd name="T34" fmla="*/ 8 w 14"/>
              <a:gd name="T35" fmla="*/ 8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89">
                <a:moveTo>
                  <a:pt x="14" y="0"/>
                </a:moveTo>
                <a:lnTo>
                  <a:pt x="14" y="1"/>
                </a:lnTo>
                <a:lnTo>
                  <a:pt x="12" y="6"/>
                </a:lnTo>
                <a:lnTo>
                  <a:pt x="8" y="15"/>
                </a:lnTo>
                <a:lnTo>
                  <a:pt x="7" y="16"/>
                </a:lnTo>
                <a:lnTo>
                  <a:pt x="4" y="27"/>
                </a:lnTo>
                <a:lnTo>
                  <a:pt x="0" y="34"/>
                </a:lnTo>
                <a:lnTo>
                  <a:pt x="1" y="44"/>
                </a:lnTo>
                <a:lnTo>
                  <a:pt x="1" y="51"/>
                </a:lnTo>
                <a:lnTo>
                  <a:pt x="3" y="56"/>
                </a:lnTo>
                <a:lnTo>
                  <a:pt x="3" y="57"/>
                </a:lnTo>
                <a:lnTo>
                  <a:pt x="4" y="61"/>
                </a:lnTo>
                <a:lnTo>
                  <a:pt x="5" y="68"/>
                </a:lnTo>
                <a:lnTo>
                  <a:pt x="5" y="71"/>
                </a:lnTo>
                <a:lnTo>
                  <a:pt x="5" y="75"/>
                </a:lnTo>
                <a:lnTo>
                  <a:pt x="7" y="81"/>
                </a:lnTo>
                <a:lnTo>
                  <a:pt x="8" y="87"/>
                </a:lnTo>
                <a:lnTo>
                  <a:pt x="8" y="89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69" name="Freeform 1236"/>
          <p:cNvSpPr>
            <a:spLocks/>
          </p:cNvSpPr>
          <p:nvPr/>
        </p:nvSpPr>
        <p:spPr bwMode="auto">
          <a:xfrm>
            <a:off x="4991100" y="5183188"/>
            <a:ext cx="217488" cy="127000"/>
          </a:xfrm>
          <a:custGeom>
            <a:avLst/>
            <a:gdLst>
              <a:gd name="T0" fmla="*/ 137 w 137"/>
              <a:gd name="T1" fmla="*/ 80 h 80"/>
              <a:gd name="T2" fmla="*/ 131 w 137"/>
              <a:gd name="T3" fmla="*/ 80 h 80"/>
              <a:gd name="T4" fmla="*/ 126 w 137"/>
              <a:gd name="T5" fmla="*/ 80 h 80"/>
              <a:gd name="T6" fmla="*/ 119 w 137"/>
              <a:gd name="T7" fmla="*/ 79 h 80"/>
              <a:gd name="T8" fmla="*/ 113 w 137"/>
              <a:gd name="T9" fmla="*/ 73 h 80"/>
              <a:gd name="T10" fmla="*/ 112 w 137"/>
              <a:gd name="T11" fmla="*/ 64 h 80"/>
              <a:gd name="T12" fmla="*/ 112 w 137"/>
              <a:gd name="T13" fmla="*/ 58 h 80"/>
              <a:gd name="T14" fmla="*/ 111 w 137"/>
              <a:gd name="T15" fmla="*/ 54 h 80"/>
              <a:gd name="T16" fmla="*/ 107 w 137"/>
              <a:gd name="T17" fmla="*/ 51 h 80"/>
              <a:gd name="T18" fmla="*/ 101 w 137"/>
              <a:gd name="T19" fmla="*/ 47 h 80"/>
              <a:gd name="T20" fmla="*/ 98 w 137"/>
              <a:gd name="T21" fmla="*/ 45 h 80"/>
              <a:gd name="T22" fmla="*/ 97 w 137"/>
              <a:gd name="T23" fmla="*/ 43 h 80"/>
              <a:gd name="T24" fmla="*/ 94 w 137"/>
              <a:gd name="T25" fmla="*/ 41 h 80"/>
              <a:gd name="T26" fmla="*/ 94 w 137"/>
              <a:gd name="T27" fmla="*/ 34 h 80"/>
              <a:gd name="T28" fmla="*/ 92 w 137"/>
              <a:gd name="T29" fmla="*/ 30 h 80"/>
              <a:gd name="T30" fmla="*/ 85 w 137"/>
              <a:gd name="T31" fmla="*/ 28 h 80"/>
              <a:gd name="T32" fmla="*/ 81 w 137"/>
              <a:gd name="T33" fmla="*/ 26 h 80"/>
              <a:gd name="T34" fmla="*/ 78 w 137"/>
              <a:gd name="T35" fmla="*/ 24 h 80"/>
              <a:gd name="T36" fmla="*/ 77 w 137"/>
              <a:gd name="T37" fmla="*/ 23 h 80"/>
              <a:gd name="T38" fmla="*/ 75 w 137"/>
              <a:gd name="T39" fmla="*/ 19 h 80"/>
              <a:gd name="T40" fmla="*/ 72 w 137"/>
              <a:gd name="T41" fmla="*/ 20 h 80"/>
              <a:gd name="T42" fmla="*/ 71 w 137"/>
              <a:gd name="T43" fmla="*/ 20 h 80"/>
              <a:gd name="T44" fmla="*/ 68 w 137"/>
              <a:gd name="T45" fmla="*/ 21 h 80"/>
              <a:gd name="T46" fmla="*/ 67 w 137"/>
              <a:gd name="T47" fmla="*/ 23 h 80"/>
              <a:gd name="T48" fmla="*/ 56 w 137"/>
              <a:gd name="T49" fmla="*/ 21 h 80"/>
              <a:gd name="T50" fmla="*/ 53 w 137"/>
              <a:gd name="T51" fmla="*/ 21 h 80"/>
              <a:gd name="T52" fmla="*/ 47 w 137"/>
              <a:gd name="T53" fmla="*/ 20 h 80"/>
              <a:gd name="T54" fmla="*/ 44 w 137"/>
              <a:gd name="T55" fmla="*/ 21 h 80"/>
              <a:gd name="T56" fmla="*/ 40 w 137"/>
              <a:gd name="T57" fmla="*/ 23 h 80"/>
              <a:gd name="T58" fmla="*/ 37 w 137"/>
              <a:gd name="T59" fmla="*/ 23 h 80"/>
              <a:gd name="T60" fmla="*/ 36 w 137"/>
              <a:gd name="T61" fmla="*/ 23 h 80"/>
              <a:gd name="T62" fmla="*/ 33 w 137"/>
              <a:gd name="T63" fmla="*/ 23 h 80"/>
              <a:gd name="T64" fmla="*/ 29 w 137"/>
              <a:gd name="T65" fmla="*/ 20 h 80"/>
              <a:gd name="T66" fmla="*/ 26 w 137"/>
              <a:gd name="T67" fmla="*/ 16 h 80"/>
              <a:gd name="T68" fmla="*/ 25 w 137"/>
              <a:gd name="T69" fmla="*/ 12 h 80"/>
              <a:gd name="T70" fmla="*/ 21 w 137"/>
              <a:gd name="T71" fmla="*/ 11 h 80"/>
              <a:gd name="T72" fmla="*/ 19 w 137"/>
              <a:gd name="T73" fmla="*/ 11 h 80"/>
              <a:gd name="T74" fmla="*/ 17 w 137"/>
              <a:gd name="T75" fmla="*/ 15 h 80"/>
              <a:gd name="T76" fmla="*/ 17 w 137"/>
              <a:gd name="T77" fmla="*/ 16 h 80"/>
              <a:gd name="T78" fmla="*/ 12 w 137"/>
              <a:gd name="T79" fmla="*/ 16 h 80"/>
              <a:gd name="T80" fmla="*/ 8 w 137"/>
              <a:gd name="T81" fmla="*/ 13 h 80"/>
              <a:gd name="T82" fmla="*/ 6 w 137"/>
              <a:gd name="T83" fmla="*/ 8 h 80"/>
              <a:gd name="T84" fmla="*/ 2 w 137"/>
              <a:gd name="T85" fmla="*/ 1 h 80"/>
              <a:gd name="T86" fmla="*/ 0 w 137"/>
              <a:gd name="T87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7" h="80">
                <a:moveTo>
                  <a:pt x="137" y="80"/>
                </a:moveTo>
                <a:lnTo>
                  <a:pt x="131" y="80"/>
                </a:lnTo>
                <a:lnTo>
                  <a:pt x="126" y="80"/>
                </a:lnTo>
                <a:lnTo>
                  <a:pt x="119" y="79"/>
                </a:lnTo>
                <a:lnTo>
                  <a:pt x="113" y="73"/>
                </a:lnTo>
                <a:lnTo>
                  <a:pt x="112" y="64"/>
                </a:lnTo>
                <a:lnTo>
                  <a:pt x="112" y="58"/>
                </a:lnTo>
                <a:lnTo>
                  <a:pt x="111" y="54"/>
                </a:lnTo>
                <a:lnTo>
                  <a:pt x="107" y="51"/>
                </a:lnTo>
                <a:lnTo>
                  <a:pt x="101" y="47"/>
                </a:lnTo>
                <a:lnTo>
                  <a:pt x="98" y="45"/>
                </a:lnTo>
                <a:lnTo>
                  <a:pt x="97" y="43"/>
                </a:lnTo>
                <a:lnTo>
                  <a:pt x="94" y="41"/>
                </a:lnTo>
                <a:lnTo>
                  <a:pt x="94" y="34"/>
                </a:lnTo>
                <a:lnTo>
                  <a:pt x="92" y="30"/>
                </a:lnTo>
                <a:lnTo>
                  <a:pt x="85" y="28"/>
                </a:lnTo>
                <a:lnTo>
                  <a:pt x="81" y="26"/>
                </a:lnTo>
                <a:lnTo>
                  <a:pt x="78" y="24"/>
                </a:lnTo>
                <a:lnTo>
                  <a:pt x="77" y="23"/>
                </a:lnTo>
                <a:lnTo>
                  <a:pt x="75" y="19"/>
                </a:lnTo>
                <a:lnTo>
                  <a:pt x="72" y="20"/>
                </a:lnTo>
                <a:lnTo>
                  <a:pt x="71" y="20"/>
                </a:lnTo>
                <a:lnTo>
                  <a:pt x="68" y="21"/>
                </a:lnTo>
                <a:lnTo>
                  <a:pt x="67" y="23"/>
                </a:lnTo>
                <a:lnTo>
                  <a:pt x="56" y="21"/>
                </a:lnTo>
                <a:lnTo>
                  <a:pt x="53" y="21"/>
                </a:lnTo>
                <a:lnTo>
                  <a:pt x="47" y="20"/>
                </a:lnTo>
                <a:lnTo>
                  <a:pt x="44" y="21"/>
                </a:lnTo>
                <a:lnTo>
                  <a:pt x="40" y="23"/>
                </a:lnTo>
                <a:lnTo>
                  <a:pt x="37" y="23"/>
                </a:lnTo>
                <a:lnTo>
                  <a:pt x="36" y="23"/>
                </a:lnTo>
                <a:lnTo>
                  <a:pt x="33" y="23"/>
                </a:lnTo>
                <a:lnTo>
                  <a:pt x="29" y="20"/>
                </a:lnTo>
                <a:lnTo>
                  <a:pt x="26" y="16"/>
                </a:lnTo>
                <a:lnTo>
                  <a:pt x="25" y="12"/>
                </a:lnTo>
                <a:lnTo>
                  <a:pt x="21" y="11"/>
                </a:lnTo>
                <a:lnTo>
                  <a:pt x="19" y="11"/>
                </a:lnTo>
                <a:lnTo>
                  <a:pt x="17" y="15"/>
                </a:lnTo>
                <a:lnTo>
                  <a:pt x="17" y="16"/>
                </a:lnTo>
                <a:lnTo>
                  <a:pt x="12" y="16"/>
                </a:lnTo>
                <a:lnTo>
                  <a:pt x="8" y="13"/>
                </a:lnTo>
                <a:lnTo>
                  <a:pt x="6" y="8"/>
                </a:lnTo>
                <a:lnTo>
                  <a:pt x="2" y="1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0" name="Freeform 1237"/>
          <p:cNvSpPr>
            <a:spLocks/>
          </p:cNvSpPr>
          <p:nvPr/>
        </p:nvSpPr>
        <p:spPr bwMode="auto">
          <a:xfrm>
            <a:off x="5208588" y="5243513"/>
            <a:ext cx="25400" cy="66675"/>
          </a:xfrm>
          <a:custGeom>
            <a:avLst/>
            <a:gdLst>
              <a:gd name="T0" fmla="*/ 16 w 16"/>
              <a:gd name="T1" fmla="*/ 0 h 42"/>
              <a:gd name="T2" fmla="*/ 16 w 16"/>
              <a:gd name="T3" fmla="*/ 1 h 42"/>
              <a:gd name="T4" fmla="*/ 12 w 16"/>
              <a:gd name="T5" fmla="*/ 4 h 42"/>
              <a:gd name="T6" fmla="*/ 11 w 16"/>
              <a:gd name="T7" fmla="*/ 8 h 42"/>
              <a:gd name="T8" fmla="*/ 9 w 16"/>
              <a:gd name="T9" fmla="*/ 9 h 42"/>
              <a:gd name="T10" fmla="*/ 9 w 16"/>
              <a:gd name="T11" fmla="*/ 11 h 42"/>
              <a:gd name="T12" fmla="*/ 8 w 16"/>
              <a:gd name="T13" fmla="*/ 16 h 42"/>
              <a:gd name="T14" fmla="*/ 6 w 16"/>
              <a:gd name="T15" fmla="*/ 18 h 42"/>
              <a:gd name="T16" fmla="*/ 6 w 16"/>
              <a:gd name="T17" fmla="*/ 19 h 42"/>
              <a:gd name="T18" fmla="*/ 6 w 16"/>
              <a:gd name="T19" fmla="*/ 19 h 42"/>
              <a:gd name="T20" fmla="*/ 6 w 16"/>
              <a:gd name="T21" fmla="*/ 24 h 42"/>
              <a:gd name="T22" fmla="*/ 5 w 16"/>
              <a:gd name="T23" fmla="*/ 31 h 42"/>
              <a:gd name="T24" fmla="*/ 2 w 16"/>
              <a:gd name="T25" fmla="*/ 37 h 42"/>
              <a:gd name="T26" fmla="*/ 1 w 16"/>
              <a:gd name="T27" fmla="*/ 41 h 42"/>
              <a:gd name="T28" fmla="*/ 0 w 16"/>
              <a:gd name="T2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42">
                <a:moveTo>
                  <a:pt x="16" y="0"/>
                </a:moveTo>
                <a:lnTo>
                  <a:pt x="16" y="1"/>
                </a:lnTo>
                <a:lnTo>
                  <a:pt x="12" y="4"/>
                </a:lnTo>
                <a:lnTo>
                  <a:pt x="11" y="8"/>
                </a:lnTo>
                <a:lnTo>
                  <a:pt x="9" y="9"/>
                </a:lnTo>
                <a:lnTo>
                  <a:pt x="9" y="11"/>
                </a:lnTo>
                <a:lnTo>
                  <a:pt x="8" y="16"/>
                </a:lnTo>
                <a:lnTo>
                  <a:pt x="6" y="18"/>
                </a:lnTo>
                <a:lnTo>
                  <a:pt x="6" y="19"/>
                </a:lnTo>
                <a:lnTo>
                  <a:pt x="6" y="19"/>
                </a:lnTo>
                <a:lnTo>
                  <a:pt x="6" y="24"/>
                </a:lnTo>
                <a:lnTo>
                  <a:pt x="5" y="31"/>
                </a:lnTo>
                <a:lnTo>
                  <a:pt x="2" y="37"/>
                </a:lnTo>
                <a:lnTo>
                  <a:pt x="1" y="41"/>
                </a:lnTo>
                <a:lnTo>
                  <a:pt x="0" y="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1" name="Freeform 1238"/>
          <p:cNvSpPr>
            <a:spLocks/>
          </p:cNvSpPr>
          <p:nvPr/>
        </p:nvSpPr>
        <p:spPr bwMode="auto">
          <a:xfrm>
            <a:off x="5313363" y="5243513"/>
            <a:ext cx="38100" cy="207963"/>
          </a:xfrm>
          <a:custGeom>
            <a:avLst/>
            <a:gdLst>
              <a:gd name="T0" fmla="*/ 0 w 24"/>
              <a:gd name="T1" fmla="*/ 0 h 131"/>
              <a:gd name="T2" fmla="*/ 0 w 24"/>
              <a:gd name="T3" fmla="*/ 1 h 131"/>
              <a:gd name="T4" fmla="*/ 2 w 24"/>
              <a:gd name="T5" fmla="*/ 4 h 131"/>
              <a:gd name="T6" fmla="*/ 5 w 24"/>
              <a:gd name="T7" fmla="*/ 7 h 131"/>
              <a:gd name="T8" fmla="*/ 6 w 24"/>
              <a:gd name="T9" fmla="*/ 11 h 131"/>
              <a:gd name="T10" fmla="*/ 9 w 24"/>
              <a:gd name="T11" fmla="*/ 15 h 131"/>
              <a:gd name="T12" fmla="*/ 11 w 24"/>
              <a:gd name="T13" fmla="*/ 19 h 131"/>
              <a:gd name="T14" fmla="*/ 13 w 24"/>
              <a:gd name="T15" fmla="*/ 20 h 131"/>
              <a:gd name="T16" fmla="*/ 14 w 24"/>
              <a:gd name="T17" fmla="*/ 24 h 131"/>
              <a:gd name="T18" fmla="*/ 15 w 24"/>
              <a:gd name="T19" fmla="*/ 31 h 131"/>
              <a:gd name="T20" fmla="*/ 17 w 24"/>
              <a:gd name="T21" fmla="*/ 37 h 131"/>
              <a:gd name="T22" fmla="*/ 18 w 24"/>
              <a:gd name="T23" fmla="*/ 45 h 131"/>
              <a:gd name="T24" fmla="*/ 22 w 24"/>
              <a:gd name="T25" fmla="*/ 50 h 131"/>
              <a:gd name="T26" fmla="*/ 24 w 24"/>
              <a:gd name="T27" fmla="*/ 54 h 131"/>
              <a:gd name="T28" fmla="*/ 24 w 24"/>
              <a:gd name="T29" fmla="*/ 60 h 131"/>
              <a:gd name="T30" fmla="*/ 21 w 24"/>
              <a:gd name="T31" fmla="*/ 68 h 131"/>
              <a:gd name="T32" fmla="*/ 20 w 24"/>
              <a:gd name="T33" fmla="*/ 78 h 131"/>
              <a:gd name="T34" fmla="*/ 18 w 24"/>
              <a:gd name="T35" fmla="*/ 82 h 131"/>
              <a:gd name="T36" fmla="*/ 17 w 24"/>
              <a:gd name="T37" fmla="*/ 87 h 131"/>
              <a:gd name="T38" fmla="*/ 17 w 24"/>
              <a:gd name="T39" fmla="*/ 88 h 131"/>
              <a:gd name="T40" fmla="*/ 17 w 24"/>
              <a:gd name="T41" fmla="*/ 97 h 131"/>
              <a:gd name="T42" fmla="*/ 17 w 24"/>
              <a:gd name="T43" fmla="*/ 98 h 131"/>
              <a:gd name="T44" fmla="*/ 17 w 24"/>
              <a:gd name="T45" fmla="*/ 103 h 131"/>
              <a:gd name="T46" fmla="*/ 15 w 24"/>
              <a:gd name="T47" fmla="*/ 106 h 131"/>
              <a:gd name="T48" fmla="*/ 14 w 24"/>
              <a:gd name="T49" fmla="*/ 109 h 131"/>
              <a:gd name="T50" fmla="*/ 15 w 24"/>
              <a:gd name="T51" fmla="*/ 110 h 131"/>
              <a:gd name="T52" fmla="*/ 15 w 24"/>
              <a:gd name="T53" fmla="*/ 114 h 131"/>
              <a:gd name="T54" fmla="*/ 15 w 24"/>
              <a:gd name="T55" fmla="*/ 125 h 131"/>
              <a:gd name="T56" fmla="*/ 14 w 24"/>
              <a:gd name="T57" fmla="*/ 129 h 131"/>
              <a:gd name="T58" fmla="*/ 13 w 24"/>
              <a:gd name="T5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4" h="131">
                <a:moveTo>
                  <a:pt x="0" y="0"/>
                </a:moveTo>
                <a:lnTo>
                  <a:pt x="0" y="1"/>
                </a:lnTo>
                <a:lnTo>
                  <a:pt x="2" y="4"/>
                </a:lnTo>
                <a:lnTo>
                  <a:pt x="5" y="7"/>
                </a:lnTo>
                <a:lnTo>
                  <a:pt x="6" y="11"/>
                </a:lnTo>
                <a:lnTo>
                  <a:pt x="9" y="15"/>
                </a:lnTo>
                <a:lnTo>
                  <a:pt x="11" y="19"/>
                </a:lnTo>
                <a:lnTo>
                  <a:pt x="13" y="20"/>
                </a:lnTo>
                <a:lnTo>
                  <a:pt x="14" y="24"/>
                </a:lnTo>
                <a:lnTo>
                  <a:pt x="15" y="31"/>
                </a:lnTo>
                <a:lnTo>
                  <a:pt x="17" y="37"/>
                </a:lnTo>
                <a:lnTo>
                  <a:pt x="18" y="45"/>
                </a:lnTo>
                <a:lnTo>
                  <a:pt x="22" y="50"/>
                </a:lnTo>
                <a:lnTo>
                  <a:pt x="24" y="54"/>
                </a:lnTo>
                <a:lnTo>
                  <a:pt x="24" y="60"/>
                </a:lnTo>
                <a:lnTo>
                  <a:pt x="21" y="68"/>
                </a:lnTo>
                <a:lnTo>
                  <a:pt x="20" y="78"/>
                </a:lnTo>
                <a:lnTo>
                  <a:pt x="18" y="82"/>
                </a:lnTo>
                <a:lnTo>
                  <a:pt x="17" y="87"/>
                </a:lnTo>
                <a:lnTo>
                  <a:pt x="17" y="88"/>
                </a:lnTo>
                <a:lnTo>
                  <a:pt x="17" y="97"/>
                </a:lnTo>
                <a:lnTo>
                  <a:pt x="17" y="98"/>
                </a:lnTo>
                <a:lnTo>
                  <a:pt x="17" y="103"/>
                </a:lnTo>
                <a:lnTo>
                  <a:pt x="15" y="106"/>
                </a:lnTo>
                <a:lnTo>
                  <a:pt x="14" y="109"/>
                </a:lnTo>
                <a:lnTo>
                  <a:pt x="15" y="110"/>
                </a:lnTo>
                <a:lnTo>
                  <a:pt x="15" y="114"/>
                </a:lnTo>
                <a:lnTo>
                  <a:pt x="15" y="125"/>
                </a:lnTo>
                <a:lnTo>
                  <a:pt x="14" y="129"/>
                </a:lnTo>
                <a:lnTo>
                  <a:pt x="13" y="131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2" name="Freeform 1239"/>
          <p:cNvSpPr>
            <a:spLocks/>
          </p:cNvSpPr>
          <p:nvPr/>
        </p:nvSpPr>
        <p:spPr bwMode="auto">
          <a:xfrm>
            <a:off x="5313363" y="5216525"/>
            <a:ext cx="95250" cy="33338"/>
          </a:xfrm>
          <a:custGeom>
            <a:avLst/>
            <a:gdLst>
              <a:gd name="T0" fmla="*/ 60 w 60"/>
              <a:gd name="T1" fmla="*/ 0 h 21"/>
              <a:gd name="T2" fmla="*/ 55 w 60"/>
              <a:gd name="T3" fmla="*/ 0 h 21"/>
              <a:gd name="T4" fmla="*/ 52 w 60"/>
              <a:gd name="T5" fmla="*/ 2 h 21"/>
              <a:gd name="T6" fmla="*/ 51 w 60"/>
              <a:gd name="T7" fmla="*/ 2 h 21"/>
              <a:gd name="T8" fmla="*/ 45 w 60"/>
              <a:gd name="T9" fmla="*/ 5 h 21"/>
              <a:gd name="T10" fmla="*/ 40 w 60"/>
              <a:gd name="T11" fmla="*/ 11 h 21"/>
              <a:gd name="T12" fmla="*/ 39 w 60"/>
              <a:gd name="T13" fmla="*/ 13 h 21"/>
              <a:gd name="T14" fmla="*/ 36 w 60"/>
              <a:gd name="T15" fmla="*/ 15 h 21"/>
              <a:gd name="T16" fmla="*/ 32 w 60"/>
              <a:gd name="T17" fmla="*/ 17 h 21"/>
              <a:gd name="T18" fmla="*/ 28 w 60"/>
              <a:gd name="T19" fmla="*/ 20 h 21"/>
              <a:gd name="T20" fmla="*/ 26 w 60"/>
              <a:gd name="T21" fmla="*/ 20 h 21"/>
              <a:gd name="T22" fmla="*/ 22 w 60"/>
              <a:gd name="T23" fmla="*/ 21 h 21"/>
              <a:gd name="T24" fmla="*/ 21 w 60"/>
              <a:gd name="T25" fmla="*/ 21 h 21"/>
              <a:gd name="T26" fmla="*/ 20 w 60"/>
              <a:gd name="T27" fmla="*/ 21 h 21"/>
              <a:gd name="T28" fmla="*/ 17 w 60"/>
              <a:gd name="T29" fmla="*/ 20 h 21"/>
              <a:gd name="T30" fmla="*/ 13 w 60"/>
              <a:gd name="T31" fmla="*/ 17 h 21"/>
              <a:gd name="T32" fmla="*/ 10 w 60"/>
              <a:gd name="T33" fmla="*/ 15 h 21"/>
              <a:gd name="T34" fmla="*/ 7 w 60"/>
              <a:gd name="T35" fmla="*/ 15 h 21"/>
              <a:gd name="T36" fmla="*/ 6 w 60"/>
              <a:gd name="T37" fmla="*/ 15 h 21"/>
              <a:gd name="T38" fmla="*/ 0 w 60"/>
              <a:gd name="T39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0" h="21">
                <a:moveTo>
                  <a:pt x="60" y="0"/>
                </a:moveTo>
                <a:lnTo>
                  <a:pt x="55" y="0"/>
                </a:lnTo>
                <a:lnTo>
                  <a:pt x="52" y="2"/>
                </a:lnTo>
                <a:lnTo>
                  <a:pt x="51" y="2"/>
                </a:lnTo>
                <a:lnTo>
                  <a:pt x="45" y="5"/>
                </a:lnTo>
                <a:lnTo>
                  <a:pt x="40" y="11"/>
                </a:lnTo>
                <a:lnTo>
                  <a:pt x="39" y="13"/>
                </a:lnTo>
                <a:lnTo>
                  <a:pt x="36" y="15"/>
                </a:lnTo>
                <a:lnTo>
                  <a:pt x="32" y="17"/>
                </a:lnTo>
                <a:lnTo>
                  <a:pt x="28" y="20"/>
                </a:lnTo>
                <a:lnTo>
                  <a:pt x="26" y="20"/>
                </a:lnTo>
                <a:lnTo>
                  <a:pt x="22" y="21"/>
                </a:lnTo>
                <a:lnTo>
                  <a:pt x="21" y="21"/>
                </a:lnTo>
                <a:lnTo>
                  <a:pt x="20" y="21"/>
                </a:lnTo>
                <a:lnTo>
                  <a:pt x="17" y="20"/>
                </a:lnTo>
                <a:lnTo>
                  <a:pt x="13" y="17"/>
                </a:lnTo>
                <a:lnTo>
                  <a:pt x="10" y="15"/>
                </a:lnTo>
                <a:lnTo>
                  <a:pt x="7" y="15"/>
                </a:lnTo>
                <a:lnTo>
                  <a:pt x="6" y="15"/>
                </a:lnTo>
                <a:lnTo>
                  <a:pt x="0" y="17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3" name="Freeform 1240"/>
          <p:cNvSpPr>
            <a:spLocks/>
          </p:cNvSpPr>
          <p:nvPr/>
        </p:nvSpPr>
        <p:spPr bwMode="auto">
          <a:xfrm>
            <a:off x="5408613" y="5216525"/>
            <a:ext cx="109538" cy="295275"/>
          </a:xfrm>
          <a:custGeom>
            <a:avLst/>
            <a:gdLst>
              <a:gd name="T0" fmla="*/ 0 w 69"/>
              <a:gd name="T1" fmla="*/ 0 h 186"/>
              <a:gd name="T2" fmla="*/ 3 w 69"/>
              <a:gd name="T3" fmla="*/ 6 h 186"/>
              <a:gd name="T4" fmla="*/ 3 w 69"/>
              <a:gd name="T5" fmla="*/ 7 h 186"/>
              <a:gd name="T6" fmla="*/ 6 w 69"/>
              <a:gd name="T7" fmla="*/ 10 h 186"/>
              <a:gd name="T8" fmla="*/ 9 w 69"/>
              <a:gd name="T9" fmla="*/ 10 h 186"/>
              <a:gd name="T10" fmla="*/ 11 w 69"/>
              <a:gd name="T11" fmla="*/ 10 h 186"/>
              <a:gd name="T12" fmla="*/ 18 w 69"/>
              <a:gd name="T13" fmla="*/ 11 h 186"/>
              <a:gd name="T14" fmla="*/ 20 w 69"/>
              <a:gd name="T15" fmla="*/ 13 h 186"/>
              <a:gd name="T16" fmla="*/ 22 w 69"/>
              <a:gd name="T17" fmla="*/ 20 h 186"/>
              <a:gd name="T18" fmla="*/ 24 w 69"/>
              <a:gd name="T19" fmla="*/ 26 h 186"/>
              <a:gd name="T20" fmla="*/ 25 w 69"/>
              <a:gd name="T21" fmla="*/ 32 h 186"/>
              <a:gd name="T22" fmla="*/ 26 w 69"/>
              <a:gd name="T23" fmla="*/ 35 h 186"/>
              <a:gd name="T24" fmla="*/ 28 w 69"/>
              <a:gd name="T25" fmla="*/ 36 h 186"/>
              <a:gd name="T26" fmla="*/ 32 w 69"/>
              <a:gd name="T27" fmla="*/ 41 h 186"/>
              <a:gd name="T28" fmla="*/ 33 w 69"/>
              <a:gd name="T29" fmla="*/ 50 h 186"/>
              <a:gd name="T30" fmla="*/ 39 w 69"/>
              <a:gd name="T31" fmla="*/ 63 h 186"/>
              <a:gd name="T32" fmla="*/ 44 w 69"/>
              <a:gd name="T33" fmla="*/ 69 h 186"/>
              <a:gd name="T34" fmla="*/ 46 w 69"/>
              <a:gd name="T35" fmla="*/ 69 h 186"/>
              <a:gd name="T36" fmla="*/ 47 w 69"/>
              <a:gd name="T37" fmla="*/ 69 h 186"/>
              <a:gd name="T38" fmla="*/ 50 w 69"/>
              <a:gd name="T39" fmla="*/ 71 h 186"/>
              <a:gd name="T40" fmla="*/ 51 w 69"/>
              <a:gd name="T41" fmla="*/ 71 h 186"/>
              <a:gd name="T42" fmla="*/ 59 w 69"/>
              <a:gd name="T43" fmla="*/ 77 h 186"/>
              <a:gd name="T44" fmla="*/ 63 w 69"/>
              <a:gd name="T45" fmla="*/ 81 h 186"/>
              <a:gd name="T46" fmla="*/ 67 w 69"/>
              <a:gd name="T47" fmla="*/ 84 h 186"/>
              <a:gd name="T48" fmla="*/ 69 w 69"/>
              <a:gd name="T49" fmla="*/ 88 h 186"/>
              <a:gd name="T50" fmla="*/ 69 w 69"/>
              <a:gd name="T51" fmla="*/ 90 h 186"/>
              <a:gd name="T52" fmla="*/ 69 w 69"/>
              <a:gd name="T53" fmla="*/ 104 h 186"/>
              <a:gd name="T54" fmla="*/ 69 w 69"/>
              <a:gd name="T55" fmla="*/ 107 h 186"/>
              <a:gd name="T56" fmla="*/ 65 w 69"/>
              <a:gd name="T57" fmla="*/ 114 h 186"/>
              <a:gd name="T58" fmla="*/ 63 w 69"/>
              <a:gd name="T59" fmla="*/ 123 h 186"/>
              <a:gd name="T60" fmla="*/ 61 w 69"/>
              <a:gd name="T61" fmla="*/ 129 h 186"/>
              <a:gd name="T62" fmla="*/ 59 w 69"/>
              <a:gd name="T63" fmla="*/ 134 h 186"/>
              <a:gd name="T64" fmla="*/ 59 w 69"/>
              <a:gd name="T65" fmla="*/ 135 h 186"/>
              <a:gd name="T66" fmla="*/ 58 w 69"/>
              <a:gd name="T67" fmla="*/ 137 h 186"/>
              <a:gd name="T68" fmla="*/ 58 w 69"/>
              <a:gd name="T69" fmla="*/ 138 h 186"/>
              <a:gd name="T70" fmla="*/ 61 w 69"/>
              <a:gd name="T71" fmla="*/ 142 h 186"/>
              <a:gd name="T72" fmla="*/ 61 w 69"/>
              <a:gd name="T73" fmla="*/ 144 h 186"/>
              <a:gd name="T74" fmla="*/ 62 w 69"/>
              <a:gd name="T75" fmla="*/ 145 h 186"/>
              <a:gd name="T76" fmla="*/ 61 w 69"/>
              <a:gd name="T77" fmla="*/ 150 h 186"/>
              <a:gd name="T78" fmla="*/ 63 w 69"/>
              <a:gd name="T79" fmla="*/ 164 h 186"/>
              <a:gd name="T80" fmla="*/ 63 w 69"/>
              <a:gd name="T81" fmla="*/ 168 h 186"/>
              <a:gd name="T82" fmla="*/ 61 w 69"/>
              <a:gd name="T83" fmla="*/ 179 h 186"/>
              <a:gd name="T84" fmla="*/ 58 w 69"/>
              <a:gd name="T8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9" h="186">
                <a:moveTo>
                  <a:pt x="0" y="0"/>
                </a:moveTo>
                <a:lnTo>
                  <a:pt x="3" y="6"/>
                </a:lnTo>
                <a:lnTo>
                  <a:pt x="3" y="7"/>
                </a:lnTo>
                <a:lnTo>
                  <a:pt x="6" y="10"/>
                </a:lnTo>
                <a:lnTo>
                  <a:pt x="9" y="10"/>
                </a:lnTo>
                <a:lnTo>
                  <a:pt x="11" y="10"/>
                </a:lnTo>
                <a:lnTo>
                  <a:pt x="18" y="11"/>
                </a:lnTo>
                <a:lnTo>
                  <a:pt x="20" y="13"/>
                </a:lnTo>
                <a:lnTo>
                  <a:pt x="22" y="20"/>
                </a:lnTo>
                <a:lnTo>
                  <a:pt x="24" y="26"/>
                </a:lnTo>
                <a:lnTo>
                  <a:pt x="25" y="32"/>
                </a:lnTo>
                <a:lnTo>
                  <a:pt x="26" y="35"/>
                </a:lnTo>
                <a:lnTo>
                  <a:pt x="28" y="36"/>
                </a:lnTo>
                <a:lnTo>
                  <a:pt x="32" y="41"/>
                </a:lnTo>
                <a:lnTo>
                  <a:pt x="33" y="50"/>
                </a:lnTo>
                <a:lnTo>
                  <a:pt x="39" y="63"/>
                </a:lnTo>
                <a:lnTo>
                  <a:pt x="44" y="69"/>
                </a:lnTo>
                <a:lnTo>
                  <a:pt x="46" y="69"/>
                </a:lnTo>
                <a:lnTo>
                  <a:pt x="47" y="69"/>
                </a:lnTo>
                <a:lnTo>
                  <a:pt x="50" y="71"/>
                </a:lnTo>
                <a:lnTo>
                  <a:pt x="51" y="71"/>
                </a:lnTo>
                <a:lnTo>
                  <a:pt x="59" y="77"/>
                </a:lnTo>
                <a:lnTo>
                  <a:pt x="63" y="81"/>
                </a:lnTo>
                <a:lnTo>
                  <a:pt x="67" y="84"/>
                </a:lnTo>
                <a:lnTo>
                  <a:pt x="69" y="88"/>
                </a:lnTo>
                <a:lnTo>
                  <a:pt x="69" y="90"/>
                </a:lnTo>
                <a:lnTo>
                  <a:pt x="69" y="104"/>
                </a:lnTo>
                <a:lnTo>
                  <a:pt x="69" y="107"/>
                </a:lnTo>
                <a:lnTo>
                  <a:pt x="65" y="114"/>
                </a:lnTo>
                <a:lnTo>
                  <a:pt x="63" y="123"/>
                </a:lnTo>
                <a:lnTo>
                  <a:pt x="61" y="129"/>
                </a:lnTo>
                <a:lnTo>
                  <a:pt x="59" y="134"/>
                </a:lnTo>
                <a:lnTo>
                  <a:pt x="59" y="135"/>
                </a:lnTo>
                <a:lnTo>
                  <a:pt x="58" y="137"/>
                </a:lnTo>
                <a:lnTo>
                  <a:pt x="58" y="138"/>
                </a:lnTo>
                <a:lnTo>
                  <a:pt x="61" y="142"/>
                </a:lnTo>
                <a:lnTo>
                  <a:pt x="61" y="144"/>
                </a:lnTo>
                <a:lnTo>
                  <a:pt x="62" y="145"/>
                </a:lnTo>
                <a:lnTo>
                  <a:pt x="61" y="150"/>
                </a:lnTo>
                <a:lnTo>
                  <a:pt x="63" y="164"/>
                </a:lnTo>
                <a:lnTo>
                  <a:pt x="63" y="168"/>
                </a:lnTo>
                <a:lnTo>
                  <a:pt x="61" y="179"/>
                </a:lnTo>
                <a:lnTo>
                  <a:pt x="58" y="18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4" name="Freeform 1241"/>
          <p:cNvSpPr>
            <a:spLocks/>
          </p:cNvSpPr>
          <p:nvPr/>
        </p:nvSpPr>
        <p:spPr bwMode="auto">
          <a:xfrm>
            <a:off x="4111625" y="5197475"/>
            <a:ext cx="387350" cy="98425"/>
          </a:xfrm>
          <a:custGeom>
            <a:avLst/>
            <a:gdLst>
              <a:gd name="T0" fmla="*/ 231 w 244"/>
              <a:gd name="T1" fmla="*/ 0 h 62"/>
              <a:gd name="T2" fmla="*/ 224 w 244"/>
              <a:gd name="T3" fmla="*/ 6 h 62"/>
              <a:gd name="T4" fmla="*/ 221 w 244"/>
              <a:gd name="T5" fmla="*/ 7 h 62"/>
              <a:gd name="T6" fmla="*/ 217 w 244"/>
              <a:gd name="T7" fmla="*/ 4 h 62"/>
              <a:gd name="T8" fmla="*/ 208 w 244"/>
              <a:gd name="T9" fmla="*/ 7 h 62"/>
              <a:gd name="T10" fmla="*/ 184 w 244"/>
              <a:gd name="T11" fmla="*/ 7 h 62"/>
              <a:gd name="T12" fmla="*/ 168 w 244"/>
              <a:gd name="T13" fmla="*/ 7 h 62"/>
              <a:gd name="T14" fmla="*/ 154 w 244"/>
              <a:gd name="T15" fmla="*/ 14 h 62"/>
              <a:gd name="T16" fmla="*/ 149 w 244"/>
              <a:gd name="T17" fmla="*/ 15 h 62"/>
              <a:gd name="T18" fmla="*/ 141 w 244"/>
              <a:gd name="T19" fmla="*/ 15 h 62"/>
              <a:gd name="T20" fmla="*/ 135 w 244"/>
              <a:gd name="T21" fmla="*/ 14 h 62"/>
              <a:gd name="T22" fmla="*/ 128 w 244"/>
              <a:gd name="T23" fmla="*/ 15 h 62"/>
              <a:gd name="T24" fmla="*/ 119 w 244"/>
              <a:gd name="T25" fmla="*/ 12 h 62"/>
              <a:gd name="T26" fmla="*/ 107 w 244"/>
              <a:gd name="T27" fmla="*/ 7 h 62"/>
              <a:gd name="T28" fmla="*/ 94 w 244"/>
              <a:gd name="T29" fmla="*/ 4 h 62"/>
              <a:gd name="T30" fmla="*/ 89 w 244"/>
              <a:gd name="T31" fmla="*/ 7 h 62"/>
              <a:gd name="T32" fmla="*/ 86 w 244"/>
              <a:gd name="T33" fmla="*/ 11 h 62"/>
              <a:gd name="T34" fmla="*/ 75 w 244"/>
              <a:gd name="T35" fmla="*/ 15 h 62"/>
              <a:gd name="T36" fmla="*/ 68 w 244"/>
              <a:gd name="T37" fmla="*/ 17 h 62"/>
              <a:gd name="T38" fmla="*/ 60 w 244"/>
              <a:gd name="T39" fmla="*/ 22 h 62"/>
              <a:gd name="T40" fmla="*/ 56 w 244"/>
              <a:gd name="T41" fmla="*/ 26 h 62"/>
              <a:gd name="T42" fmla="*/ 56 w 244"/>
              <a:gd name="T43" fmla="*/ 40 h 62"/>
              <a:gd name="T44" fmla="*/ 55 w 244"/>
              <a:gd name="T45" fmla="*/ 51 h 62"/>
              <a:gd name="T46" fmla="*/ 52 w 244"/>
              <a:gd name="T47" fmla="*/ 53 h 62"/>
              <a:gd name="T48" fmla="*/ 48 w 244"/>
              <a:gd name="T49" fmla="*/ 55 h 62"/>
              <a:gd name="T50" fmla="*/ 40 w 244"/>
              <a:gd name="T51" fmla="*/ 55 h 62"/>
              <a:gd name="T52" fmla="*/ 29 w 244"/>
              <a:gd name="T53" fmla="*/ 55 h 62"/>
              <a:gd name="T54" fmla="*/ 23 w 244"/>
              <a:gd name="T55" fmla="*/ 55 h 62"/>
              <a:gd name="T56" fmla="*/ 19 w 244"/>
              <a:gd name="T57" fmla="*/ 56 h 62"/>
              <a:gd name="T58" fmla="*/ 6 w 244"/>
              <a:gd name="T59" fmla="*/ 62 h 62"/>
              <a:gd name="T60" fmla="*/ 2 w 244"/>
              <a:gd name="T61" fmla="*/ 59 h 62"/>
              <a:gd name="T62" fmla="*/ 0 w 244"/>
              <a:gd name="T63" fmla="*/ 56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4" h="62">
                <a:moveTo>
                  <a:pt x="244" y="0"/>
                </a:moveTo>
                <a:lnTo>
                  <a:pt x="231" y="0"/>
                </a:lnTo>
                <a:lnTo>
                  <a:pt x="227" y="3"/>
                </a:lnTo>
                <a:lnTo>
                  <a:pt x="224" y="6"/>
                </a:lnTo>
                <a:lnTo>
                  <a:pt x="223" y="7"/>
                </a:lnTo>
                <a:lnTo>
                  <a:pt x="221" y="7"/>
                </a:lnTo>
                <a:lnTo>
                  <a:pt x="220" y="6"/>
                </a:lnTo>
                <a:lnTo>
                  <a:pt x="217" y="4"/>
                </a:lnTo>
                <a:lnTo>
                  <a:pt x="216" y="3"/>
                </a:lnTo>
                <a:lnTo>
                  <a:pt x="208" y="7"/>
                </a:lnTo>
                <a:lnTo>
                  <a:pt x="191" y="8"/>
                </a:lnTo>
                <a:lnTo>
                  <a:pt x="184" y="7"/>
                </a:lnTo>
                <a:lnTo>
                  <a:pt x="175" y="6"/>
                </a:lnTo>
                <a:lnTo>
                  <a:pt x="168" y="7"/>
                </a:lnTo>
                <a:lnTo>
                  <a:pt x="164" y="12"/>
                </a:lnTo>
                <a:lnTo>
                  <a:pt x="154" y="14"/>
                </a:lnTo>
                <a:lnTo>
                  <a:pt x="154" y="14"/>
                </a:lnTo>
                <a:lnTo>
                  <a:pt x="149" y="15"/>
                </a:lnTo>
                <a:lnTo>
                  <a:pt x="143" y="15"/>
                </a:lnTo>
                <a:lnTo>
                  <a:pt x="141" y="15"/>
                </a:lnTo>
                <a:lnTo>
                  <a:pt x="138" y="14"/>
                </a:lnTo>
                <a:lnTo>
                  <a:pt x="135" y="14"/>
                </a:lnTo>
                <a:lnTo>
                  <a:pt x="133" y="14"/>
                </a:lnTo>
                <a:lnTo>
                  <a:pt x="128" y="15"/>
                </a:lnTo>
                <a:lnTo>
                  <a:pt x="124" y="15"/>
                </a:lnTo>
                <a:lnTo>
                  <a:pt x="119" y="12"/>
                </a:lnTo>
                <a:lnTo>
                  <a:pt x="111" y="7"/>
                </a:lnTo>
                <a:lnTo>
                  <a:pt x="107" y="7"/>
                </a:lnTo>
                <a:lnTo>
                  <a:pt x="103" y="6"/>
                </a:lnTo>
                <a:lnTo>
                  <a:pt x="94" y="4"/>
                </a:lnTo>
                <a:lnTo>
                  <a:pt x="90" y="6"/>
                </a:lnTo>
                <a:lnTo>
                  <a:pt x="89" y="7"/>
                </a:lnTo>
                <a:lnTo>
                  <a:pt x="89" y="8"/>
                </a:lnTo>
                <a:lnTo>
                  <a:pt x="86" y="11"/>
                </a:lnTo>
                <a:lnTo>
                  <a:pt x="83" y="12"/>
                </a:lnTo>
                <a:lnTo>
                  <a:pt x="75" y="15"/>
                </a:lnTo>
                <a:lnTo>
                  <a:pt x="70" y="17"/>
                </a:lnTo>
                <a:lnTo>
                  <a:pt x="68" y="17"/>
                </a:lnTo>
                <a:lnTo>
                  <a:pt x="63" y="18"/>
                </a:lnTo>
                <a:lnTo>
                  <a:pt x="60" y="22"/>
                </a:lnTo>
                <a:lnTo>
                  <a:pt x="58" y="25"/>
                </a:lnTo>
                <a:lnTo>
                  <a:pt x="56" y="26"/>
                </a:lnTo>
                <a:lnTo>
                  <a:pt x="56" y="33"/>
                </a:lnTo>
                <a:lnTo>
                  <a:pt x="56" y="40"/>
                </a:lnTo>
                <a:lnTo>
                  <a:pt x="56" y="44"/>
                </a:lnTo>
                <a:lnTo>
                  <a:pt x="55" y="51"/>
                </a:lnTo>
                <a:lnTo>
                  <a:pt x="53" y="52"/>
                </a:lnTo>
                <a:lnTo>
                  <a:pt x="52" y="53"/>
                </a:lnTo>
                <a:lnTo>
                  <a:pt x="51" y="55"/>
                </a:lnTo>
                <a:lnTo>
                  <a:pt x="48" y="55"/>
                </a:lnTo>
                <a:lnTo>
                  <a:pt x="41" y="53"/>
                </a:lnTo>
                <a:lnTo>
                  <a:pt x="40" y="55"/>
                </a:lnTo>
                <a:lnTo>
                  <a:pt x="34" y="56"/>
                </a:lnTo>
                <a:lnTo>
                  <a:pt x="29" y="55"/>
                </a:lnTo>
                <a:lnTo>
                  <a:pt x="28" y="55"/>
                </a:lnTo>
                <a:lnTo>
                  <a:pt x="23" y="55"/>
                </a:lnTo>
                <a:lnTo>
                  <a:pt x="21" y="56"/>
                </a:lnTo>
                <a:lnTo>
                  <a:pt x="19" y="56"/>
                </a:lnTo>
                <a:lnTo>
                  <a:pt x="14" y="59"/>
                </a:lnTo>
                <a:lnTo>
                  <a:pt x="6" y="62"/>
                </a:lnTo>
                <a:lnTo>
                  <a:pt x="3" y="62"/>
                </a:lnTo>
                <a:lnTo>
                  <a:pt x="2" y="59"/>
                </a:lnTo>
                <a:lnTo>
                  <a:pt x="0" y="57"/>
                </a:lnTo>
                <a:lnTo>
                  <a:pt x="0" y="5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5" name="Freeform 1242"/>
          <p:cNvSpPr>
            <a:spLocks/>
          </p:cNvSpPr>
          <p:nvPr/>
        </p:nvSpPr>
        <p:spPr bwMode="auto">
          <a:xfrm>
            <a:off x="4498975" y="5197475"/>
            <a:ext cx="622300" cy="298450"/>
          </a:xfrm>
          <a:custGeom>
            <a:avLst/>
            <a:gdLst>
              <a:gd name="T0" fmla="*/ 9 w 392"/>
              <a:gd name="T1" fmla="*/ 4 h 188"/>
              <a:gd name="T2" fmla="*/ 10 w 392"/>
              <a:gd name="T3" fmla="*/ 11 h 188"/>
              <a:gd name="T4" fmla="*/ 17 w 392"/>
              <a:gd name="T5" fmla="*/ 22 h 188"/>
              <a:gd name="T6" fmla="*/ 30 w 392"/>
              <a:gd name="T7" fmla="*/ 29 h 188"/>
              <a:gd name="T8" fmla="*/ 44 w 392"/>
              <a:gd name="T9" fmla="*/ 40 h 188"/>
              <a:gd name="T10" fmla="*/ 51 w 392"/>
              <a:gd name="T11" fmla="*/ 44 h 188"/>
              <a:gd name="T12" fmla="*/ 62 w 392"/>
              <a:gd name="T13" fmla="*/ 56 h 188"/>
              <a:gd name="T14" fmla="*/ 71 w 392"/>
              <a:gd name="T15" fmla="*/ 59 h 188"/>
              <a:gd name="T16" fmla="*/ 78 w 392"/>
              <a:gd name="T17" fmla="*/ 62 h 188"/>
              <a:gd name="T18" fmla="*/ 91 w 392"/>
              <a:gd name="T19" fmla="*/ 70 h 188"/>
              <a:gd name="T20" fmla="*/ 104 w 392"/>
              <a:gd name="T21" fmla="*/ 74 h 188"/>
              <a:gd name="T22" fmla="*/ 112 w 392"/>
              <a:gd name="T23" fmla="*/ 77 h 188"/>
              <a:gd name="T24" fmla="*/ 118 w 392"/>
              <a:gd name="T25" fmla="*/ 75 h 188"/>
              <a:gd name="T26" fmla="*/ 121 w 392"/>
              <a:gd name="T27" fmla="*/ 70 h 188"/>
              <a:gd name="T28" fmla="*/ 129 w 392"/>
              <a:gd name="T29" fmla="*/ 67 h 188"/>
              <a:gd name="T30" fmla="*/ 136 w 392"/>
              <a:gd name="T31" fmla="*/ 68 h 188"/>
              <a:gd name="T32" fmla="*/ 140 w 392"/>
              <a:gd name="T33" fmla="*/ 67 h 188"/>
              <a:gd name="T34" fmla="*/ 145 w 392"/>
              <a:gd name="T35" fmla="*/ 66 h 188"/>
              <a:gd name="T36" fmla="*/ 156 w 392"/>
              <a:gd name="T37" fmla="*/ 60 h 188"/>
              <a:gd name="T38" fmla="*/ 161 w 392"/>
              <a:gd name="T39" fmla="*/ 62 h 188"/>
              <a:gd name="T40" fmla="*/ 168 w 392"/>
              <a:gd name="T41" fmla="*/ 60 h 188"/>
              <a:gd name="T42" fmla="*/ 185 w 392"/>
              <a:gd name="T43" fmla="*/ 49 h 188"/>
              <a:gd name="T44" fmla="*/ 194 w 392"/>
              <a:gd name="T45" fmla="*/ 45 h 188"/>
              <a:gd name="T46" fmla="*/ 197 w 392"/>
              <a:gd name="T47" fmla="*/ 45 h 188"/>
              <a:gd name="T48" fmla="*/ 205 w 392"/>
              <a:gd name="T49" fmla="*/ 45 h 188"/>
              <a:gd name="T50" fmla="*/ 217 w 392"/>
              <a:gd name="T51" fmla="*/ 42 h 188"/>
              <a:gd name="T52" fmla="*/ 238 w 392"/>
              <a:gd name="T53" fmla="*/ 36 h 188"/>
              <a:gd name="T54" fmla="*/ 238 w 392"/>
              <a:gd name="T55" fmla="*/ 36 h 188"/>
              <a:gd name="T56" fmla="*/ 245 w 392"/>
              <a:gd name="T57" fmla="*/ 44 h 188"/>
              <a:gd name="T58" fmla="*/ 247 w 392"/>
              <a:gd name="T59" fmla="*/ 48 h 188"/>
              <a:gd name="T60" fmla="*/ 250 w 392"/>
              <a:gd name="T61" fmla="*/ 52 h 188"/>
              <a:gd name="T62" fmla="*/ 254 w 392"/>
              <a:gd name="T63" fmla="*/ 68 h 188"/>
              <a:gd name="T64" fmla="*/ 262 w 392"/>
              <a:gd name="T65" fmla="*/ 89 h 188"/>
              <a:gd name="T66" fmla="*/ 272 w 392"/>
              <a:gd name="T67" fmla="*/ 98 h 188"/>
              <a:gd name="T68" fmla="*/ 282 w 392"/>
              <a:gd name="T69" fmla="*/ 108 h 188"/>
              <a:gd name="T70" fmla="*/ 287 w 392"/>
              <a:gd name="T71" fmla="*/ 108 h 188"/>
              <a:gd name="T72" fmla="*/ 295 w 392"/>
              <a:gd name="T73" fmla="*/ 107 h 188"/>
              <a:gd name="T74" fmla="*/ 303 w 392"/>
              <a:gd name="T75" fmla="*/ 115 h 188"/>
              <a:gd name="T76" fmla="*/ 307 w 392"/>
              <a:gd name="T77" fmla="*/ 117 h 188"/>
              <a:gd name="T78" fmla="*/ 317 w 392"/>
              <a:gd name="T79" fmla="*/ 123 h 188"/>
              <a:gd name="T80" fmla="*/ 322 w 392"/>
              <a:gd name="T81" fmla="*/ 130 h 188"/>
              <a:gd name="T82" fmla="*/ 327 w 392"/>
              <a:gd name="T83" fmla="*/ 145 h 188"/>
              <a:gd name="T84" fmla="*/ 333 w 392"/>
              <a:gd name="T85" fmla="*/ 156 h 188"/>
              <a:gd name="T86" fmla="*/ 346 w 392"/>
              <a:gd name="T87" fmla="*/ 160 h 188"/>
              <a:gd name="T88" fmla="*/ 362 w 392"/>
              <a:gd name="T89" fmla="*/ 171 h 188"/>
              <a:gd name="T90" fmla="*/ 374 w 392"/>
              <a:gd name="T91" fmla="*/ 176 h 188"/>
              <a:gd name="T92" fmla="*/ 382 w 392"/>
              <a:gd name="T93" fmla="*/ 180 h 188"/>
              <a:gd name="T94" fmla="*/ 389 w 392"/>
              <a:gd name="T95" fmla="*/ 186 h 188"/>
              <a:gd name="T96" fmla="*/ 392 w 392"/>
              <a:gd name="T97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92" h="188">
                <a:moveTo>
                  <a:pt x="0" y="0"/>
                </a:moveTo>
                <a:lnTo>
                  <a:pt x="9" y="4"/>
                </a:lnTo>
                <a:lnTo>
                  <a:pt x="11" y="8"/>
                </a:lnTo>
                <a:lnTo>
                  <a:pt x="10" y="11"/>
                </a:lnTo>
                <a:lnTo>
                  <a:pt x="10" y="12"/>
                </a:lnTo>
                <a:lnTo>
                  <a:pt x="17" y="22"/>
                </a:lnTo>
                <a:lnTo>
                  <a:pt x="24" y="23"/>
                </a:lnTo>
                <a:lnTo>
                  <a:pt x="30" y="29"/>
                </a:lnTo>
                <a:lnTo>
                  <a:pt x="33" y="32"/>
                </a:lnTo>
                <a:lnTo>
                  <a:pt x="44" y="40"/>
                </a:lnTo>
                <a:lnTo>
                  <a:pt x="45" y="41"/>
                </a:lnTo>
                <a:lnTo>
                  <a:pt x="51" y="44"/>
                </a:lnTo>
                <a:lnTo>
                  <a:pt x="55" y="52"/>
                </a:lnTo>
                <a:lnTo>
                  <a:pt x="62" y="56"/>
                </a:lnTo>
                <a:lnTo>
                  <a:pt x="66" y="57"/>
                </a:lnTo>
                <a:lnTo>
                  <a:pt x="71" y="59"/>
                </a:lnTo>
                <a:lnTo>
                  <a:pt x="75" y="59"/>
                </a:lnTo>
                <a:lnTo>
                  <a:pt x="78" y="62"/>
                </a:lnTo>
                <a:lnTo>
                  <a:pt x="89" y="68"/>
                </a:lnTo>
                <a:lnTo>
                  <a:pt x="91" y="70"/>
                </a:lnTo>
                <a:lnTo>
                  <a:pt x="95" y="71"/>
                </a:lnTo>
                <a:lnTo>
                  <a:pt x="104" y="74"/>
                </a:lnTo>
                <a:lnTo>
                  <a:pt x="111" y="77"/>
                </a:lnTo>
                <a:lnTo>
                  <a:pt x="112" y="77"/>
                </a:lnTo>
                <a:lnTo>
                  <a:pt x="115" y="81"/>
                </a:lnTo>
                <a:lnTo>
                  <a:pt x="118" y="75"/>
                </a:lnTo>
                <a:lnTo>
                  <a:pt x="119" y="74"/>
                </a:lnTo>
                <a:lnTo>
                  <a:pt x="121" y="70"/>
                </a:lnTo>
                <a:lnTo>
                  <a:pt x="126" y="68"/>
                </a:lnTo>
                <a:lnTo>
                  <a:pt x="129" y="67"/>
                </a:lnTo>
                <a:lnTo>
                  <a:pt x="130" y="67"/>
                </a:lnTo>
                <a:lnTo>
                  <a:pt x="136" y="68"/>
                </a:lnTo>
                <a:lnTo>
                  <a:pt x="136" y="67"/>
                </a:lnTo>
                <a:lnTo>
                  <a:pt x="140" y="67"/>
                </a:lnTo>
                <a:lnTo>
                  <a:pt x="141" y="67"/>
                </a:lnTo>
                <a:lnTo>
                  <a:pt x="145" y="66"/>
                </a:lnTo>
                <a:lnTo>
                  <a:pt x="149" y="64"/>
                </a:lnTo>
                <a:lnTo>
                  <a:pt x="156" y="60"/>
                </a:lnTo>
                <a:lnTo>
                  <a:pt x="157" y="60"/>
                </a:lnTo>
                <a:lnTo>
                  <a:pt x="161" y="62"/>
                </a:lnTo>
                <a:lnTo>
                  <a:pt x="163" y="62"/>
                </a:lnTo>
                <a:lnTo>
                  <a:pt x="168" y="60"/>
                </a:lnTo>
                <a:lnTo>
                  <a:pt x="175" y="55"/>
                </a:lnTo>
                <a:lnTo>
                  <a:pt x="185" y="49"/>
                </a:lnTo>
                <a:lnTo>
                  <a:pt x="191" y="47"/>
                </a:lnTo>
                <a:lnTo>
                  <a:pt x="194" y="45"/>
                </a:lnTo>
                <a:lnTo>
                  <a:pt x="196" y="45"/>
                </a:lnTo>
                <a:lnTo>
                  <a:pt x="197" y="45"/>
                </a:lnTo>
                <a:lnTo>
                  <a:pt x="202" y="45"/>
                </a:lnTo>
                <a:lnTo>
                  <a:pt x="205" y="45"/>
                </a:lnTo>
                <a:lnTo>
                  <a:pt x="212" y="42"/>
                </a:lnTo>
                <a:lnTo>
                  <a:pt x="217" y="42"/>
                </a:lnTo>
                <a:lnTo>
                  <a:pt x="232" y="38"/>
                </a:lnTo>
                <a:lnTo>
                  <a:pt x="238" y="36"/>
                </a:lnTo>
                <a:lnTo>
                  <a:pt x="238" y="34"/>
                </a:lnTo>
                <a:lnTo>
                  <a:pt x="238" y="36"/>
                </a:lnTo>
                <a:lnTo>
                  <a:pt x="241" y="38"/>
                </a:lnTo>
                <a:lnTo>
                  <a:pt x="245" y="44"/>
                </a:lnTo>
                <a:lnTo>
                  <a:pt x="247" y="48"/>
                </a:lnTo>
                <a:lnTo>
                  <a:pt x="247" y="48"/>
                </a:lnTo>
                <a:lnTo>
                  <a:pt x="249" y="51"/>
                </a:lnTo>
                <a:lnTo>
                  <a:pt x="250" y="52"/>
                </a:lnTo>
                <a:lnTo>
                  <a:pt x="251" y="57"/>
                </a:lnTo>
                <a:lnTo>
                  <a:pt x="254" y="68"/>
                </a:lnTo>
                <a:lnTo>
                  <a:pt x="261" y="81"/>
                </a:lnTo>
                <a:lnTo>
                  <a:pt x="262" y="89"/>
                </a:lnTo>
                <a:lnTo>
                  <a:pt x="271" y="96"/>
                </a:lnTo>
                <a:lnTo>
                  <a:pt x="272" y="98"/>
                </a:lnTo>
                <a:lnTo>
                  <a:pt x="277" y="104"/>
                </a:lnTo>
                <a:lnTo>
                  <a:pt x="282" y="108"/>
                </a:lnTo>
                <a:lnTo>
                  <a:pt x="284" y="108"/>
                </a:lnTo>
                <a:lnTo>
                  <a:pt x="287" y="108"/>
                </a:lnTo>
                <a:lnTo>
                  <a:pt x="291" y="107"/>
                </a:lnTo>
                <a:lnTo>
                  <a:pt x="295" y="107"/>
                </a:lnTo>
                <a:lnTo>
                  <a:pt x="299" y="111"/>
                </a:lnTo>
                <a:lnTo>
                  <a:pt x="303" y="115"/>
                </a:lnTo>
                <a:lnTo>
                  <a:pt x="305" y="117"/>
                </a:lnTo>
                <a:lnTo>
                  <a:pt x="307" y="117"/>
                </a:lnTo>
                <a:lnTo>
                  <a:pt x="313" y="119"/>
                </a:lnTo>
                <a:lnTo>
                  <a:pt x="317" y="123"/>
                </a:lnTo>
                <a:lnTo>
                  <a:pt x="318" y="123"/>
                </a:lnTo>
                <a:lnTo>
                  <a:pt x="322" y="130"/>
                </a:lnTo>
                <a:lnTo>
                  <a:pt x="327" y="142"/>
                </a:lnTo>
                <a:lnTo>
                  <a:pt x="327" y="145"/>
                </a:lnTo>
                <a:lnTo>
                  <a:pt x="329" y="153"/>
                </a:lnTo>
                <a:lnTo>
                  <a:pt x="333" y="156"/>
                </a:lnTo>
                <a:lnTo>
                  <a:pt x="335" y="157"/>
                </a:lnTo>
                <a:lnTo>
                  <a:pt x="346" y="160"/>
                </a:lnTo>
                <a:lnTo>
                  <a:pt x="358" y="167"/>
                </a:lnTo>
                <a:lnTo>
                  <a:pt x="362" y="171"/>
                </a:lnTo>
                <a:lnTo>
                  <a:pt x="369" y="172"/>
                </a:lnTo>
                <a:lnTo>
                  <a:pt x="374" y="176"/>
                </a:lnTo>
                <a:lnTo>
                  <a:pt x="378" y="177"/>
                </a:lnTo>
                <a:lnTo>
                  <a:pt x="382" y="180"/>
                </a:lnTo>
                <a:lnTo>
                  <a:pt x="388" y="183"/>
                </a:lnTo>
                <a:lnTo>
                  <a:pt x="389" y="186"/>
                </a:lnTo>
                <a:lnTo>
                  <a:pt x="391" y="187"/>
                </a:lnTo>
                <a:lnTo>
                  <a:pt x="392" y="188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6" name="Freeform 1243"/>
          <p:cNvSpPr>
            <a:spLocks/>
          </p:cNvSpPr>
          <p:nvPr/>
        </p:nvSpPr>
        <p:spPr bwMode="auto">
          <a:xfrm>
            <a:off x="4497388" y="5143500"/>
            <a:ext cx="9525" cy="53975"/>
          </a:xfrm>
          <a:custGeom>
            <a:avLst/>
            <a:gdLst>
              <a:gd name="T0" fmla="*/ 6 w 6"/>
              <a:gd name="T1" fmla="*/ 0 h 34"/>
              <a:gd name="T2" fmla="*/ 6 w 6"/>
              <a:gd name="T3" fmla="*/ 6 h 34"/>
              <a:gd name="T4" fmla="*/ 6 w 6"/>
              <a:gd name="T5" fmla="*/ 10 h 34"/>
              <a:gd name="T6" fmla="*/ 6 w 6"/>
              <a:gd name="T7" fmla="*/ 14 h 34"/>
              <a:gd name="T8" fmla="*/ 3 w 6"/>
              <a:gd name="T9" fmla="*/ 15 h 34"/>
              <a:gd name="T10" fmla="*/ 0 w 6"/>
              <a:gd name="T11" fmla="*/ 16 h 34"/>
              <a:gd name="T12" fmla="*/ 0 w 6"/>
              <a:gd name="T13" fmla="*/ 21 h 34"/>
              <a:gd name="T14" fmla="*/ 0 w 6"/>
              <a:gd name="T15" fmla="*/ 27 h 34"/>
              <a:gd name="T16" fmla="*/ 1 w 6"/>
              <a:gd name="T17" fmla="*/ 31 h 34"/>
              <a:gd name="T18" fmla="*/ 1 w 6"/>
              <a:gd name="T19" fmla="*/ 34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" h="34">
                <a:moveTo>
                  <a:pt x="6" y="0"/>
                </a:moveTo>
                <a:lnTo>
                  <a:pt x="6" y="6"/>
                </a:lnTo>
                <a:lnTo>
                  <a:pt x="6" y="10"/>
                </a:lnTo>
                <a:lnTo>
                  <a:pt x="6" y="14"/>
                </a:lnTo>
                <a:lnTo>
                  <a:pt x="3" y="15"/>
                </a:lnTo>
                <a:lnTo>
                  <a:pt x="0" y="16"/>
                </a:lnTo>
                <a:lnTo>
                  <a:pt x="0" y="21"/>
                </a:lnTo>
                <a:lnTo>
                  <a:pt x="0" y="27"/>
                </a:lnTo>
                <a:lnTo>
                  <a:pt x="1" y="31"/>
                </a:lnTo>
                <a:lnTo>
                  <a:pt x="1" y="34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7" name="Freeform 1244"/>
          <p:cNvSpPr>
            <a:spLocks/>
          </p:cNvSpPr>
          <p:nvPr/>
        </p:nvSpPr>
        <p:spPr bwMode="auto">
          <a:xfrm>
            <a:off x="4962525" y="4672013"/>
            <a:ext cx="350838" cy="571500"/>
          </a:xfrm>
          <a:custGeom>
            <a:avLst/>
            <a:gdLst>
              <a:gd name="T0" fmla="*/ 0 w 221"/>
              <a:gd name="T1" fmla="*/ 4 h 360"/>
              <a:gd name="T2" fmla="*/ 3 w 221"/>
              <a:gd name="T3" fmla="*/ 11 h 360"/>
              <a:gd name="T4" fmla="*/ 11 w 221"/>
              <a:gd name="T5" fmla="*/ 19 h 360"/>
              <a:gd name="T6" fmla="*/ 13 w 221"/>
              <a:gd name="T7" fmla="*/ 27 h 360"/>
              <a:gd name="T8" fmla="*/ 13 w 221"/>
              <a:gd name="T9" fmla="*/ 35 h 360"/>
              <a:gd name="T10" fmla="*/ 15 w 221"/>
              <a:gd name="T11" fmla="*/ 41 h 360"/>
              <a:gd name="T12" fmla="*/ 18 w 221"/>
              <a:gd name="T13" fmla="*/ 46 h 360"/>
              <a:gd name="T14" fmla="*/ 25 w 221"/>
              <a:gd name="T15" fmla="*/ 53 h 360"/>
              <a:gd name="T16" fmla="*/ 28 w 221"/>
              <a:gd name="T17" fmla="*/ 58 h 360"/>
              <a:gd name="T18" fmla="*/ 32 w 221"/>
              <a:gd name="T19" fmla="*/ 71 h 360"/>
              <a:gd name="T20" fmla="*/ 37 w 221"/>
              <a:gd name="T21" fmla="*/ 73 h 360"/>
              <a:gd name="T22" fmla="*/ 44 w 221"/>
              <a:gd name="T23" fmla="*/ 79 h 360"/>
              <a:gd name="T24" fmla="*/ 44 w 221"/>
              <a:gd name="T25" fmla="*/ 88 h 360"/>
              <a:gd name="T26" fmla="*/ 43 w 221"/>
              <a:gd name="T27" fmla="*/ 108 h 360"/>
              <a:gd name="T28" fmla="*/ 43 w 221"/>
              <a:gd name="T29" fmla="*/ 113 h 360"/>
              <a:gd name="T30" fmla="*/ 44 w 221"/>
              <a:gd name="T31" fmla="*/ 114 h 360"/>
              <a:gd name="T32" fmla="*/ 47 w 221"/>
              <a:gd name="T33" fmla="*/ 116 h 360"/>
              <a:gd name="T34" fmla="*/ 65 w 221"/>
              <a:gd name="T35" fmla="*/ 120 h 360"/>
              <a:gd name="T36" fmla="*/ 66 w 221"/>
              <a:gd name="T37" fmla="*/ 135 h 360"/>
              <a:gd name="T38" fmla="*/ 67 w 221"/>
              <a:gd name="T39" fmla="*/ 138 h 360"/>
              <a:gd name="T40" fmla="*/ 75 w 221"/>
              <a:gd name="T41" fmla="*/ 142 h 360"/>
              <a:gd name="T42" fmla="*/ 78 w 221"/>
              <a:gd name="T43" fmla="*/ 143 h 360"/>
              <a:gd name="T44" fmla="*/ 86 w 221"/>
              <a:gd name="T45" fmla="*/ 150 h 360"/>
              <a:gd name="T46" fmla="*/ 99 w 221"/>
              <a:gd name="T47" fmla="*/ 154 h 360"/>
              <a:gd name="T48" fmla="*/ 105 w 221"/>
              <a:gd name="T49" fmla="*/ 155 h 360"/>
              <a:gd name="T50" fmla="*/ 115 w 221"/>
              <a:gd name="T51" fmla="*/ 168 h 360"/>
              <a:gd name="T52" fmla="*/ 115 w 221"/>
              <a:gd name="T53" fmla="*/ 174 h 360"/>
              <a:gd name="T54" fmla="*/ 118 w 221"/>
              <a:gd name="T55" fmla="*/ 185 h 360"/>
              <a:gd name="T56" fmla="*/ 119 w 221"/>
              <a:gd name="T57" fmla="*/ 192 h 360"/>
              <a:gd name="T58" fmla="*/ 123 w 221"/>
              <a:gd name="T59" fmla="*/ 200 h 360"/>
              <a:gd name="T60" fmla="*/ 126 w 221"/>
              <a:gd name="T61" fmla="*/ 208 h 360"/>
              <a:gd name="T62" fmla="*/ 130 w 221"/>
              <a:gd name="T63" fmla="*/ 217 h 360"/>
              <a:gd name="T64" fmla="*/ 129 w 221"/>
              <a:gd name="T65" fmla="*/ 225 h 360"/>
              <a:gd name="T66" fmla="*/ 131 w 221"/>
              <a:gd name="T67" fmla="*/ 230 h 360"/>
              <a:gd name="T68" fmla="*/ 141 w 221"/>
              <a:gd name="T69" fmla="*/ 232 h 360"/>
              <a:gd name="T70" fmla="*/ 142 w 221"/>
              <a:gd name="T71" fmla="*/ 232 h 360"/>
              <a:gd name="T72" fmla="*/ 144 w 221"/>
              <a:gd name="T73" fmla="*/ 234 h 360"/>
              <a:gd name="T74" fmla="*/ 144 w 221"/>
              <a:gd name="T75" fmla="*/ 240 h 360"/>
              <a:gd name="T76" fmla="*/ 142 w 221"/>
              <a:gd name="T77" fmla="*/ 248 h 360"/>
              <a:gd name="T78" fmla="*/ 142 w 221"/>
              <a:gd name="T79" fmla="*/ 256 h 360"/>
              <a:gd name="T80" fmla="*/ 142 w 221"/>
              <a:gd name="T81" fmla="*/ 264 h 360"/>
              <a:gd name="T82" fmla="*/ 146 w 221"/>
              <a:gd name="T83" fmla="*/ 267 h 360"/>
              <a:gd name="T84" fmla="*/ 151 w 221"/>
              <a:gd name="T85" fmla="*/ 281 h 360"/>
              <a:gd name="T86" fmla="*/ 149 w 221"/>
              <a:gd name="T87" fmla="*/ 285 h 360"/>
              <a:gd name="T88" fmla="*/ 152 w 221"/>
              <a:gd name="T89" fmla="*/ 297 h 360"/>
              <a:gd name="T90" fmla="*/ 166 w 221"/>
              <a:gd name="T91" fmla="*/ 304 h 360"/>
              <a:gd name="T92" fmla="*/ 174 w 221"/>
              <a:gd name="T93" fmla="*/ 313 h 360"/>
              <a:gd name="T94" fmla="*/ 178 w 221"/>
              <a:gd name="T95" fmla="*/ 323 h 360"/>
              <a:gd name="T96" fmla="*/ 187 w 221"/>
              <a:gd name="T97" fmla="*/ 323 h 360"/>
              <a:gd name="T98" fmla="*/ 190 w 221"/>
              <a:gd name="T99" fmla="*/ 327 h 360"/>
              <a:gd name="T100" fmla="*/ 206 w 221"/>
              <a:gd name="T101" fmla="*/ 337 h 360"/>
              <a:gd name="T102" fmla="*/ 211 w 221"/>
              <a:gd name="T103" fmla="*/ 348 h 360"/>
              <a:gd name="T104" fmla="*/ 215 w 221"/>
              <a:gd name="T105" fmla="*/ 35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21" h="360">
                <a:moveTo>
                  <a:pt x="0" y="0"/>
                </a:moveTo>
                <a:lnTo>
                  <a:pt x="0" y="4"/>
                </a:lnTo>
                <a:lnTo>
                  <a:pt x="0" y="5"/>
                </a:lnTo>
                <a:lnTo>
                  <a:pt x="3" y="11"/>
                </a:lnTo>
                <a:lnTo>
                  <a:pt x="10" y="16"/>
                </a:lnTo>
                <a:lnTo>
                  <a:pt x="11" y="19"/>
                </a:lnTo>
                <a:lnTo>
                  <a:pt x="14" y="24"/>
                </a:lnTo>
                <a:lnTo>
                  <a:pt x="13" y="27"/>
                </a:lnTo>
                <a:lnTo>
                  <a:pt x="13" y="28"/>
                </a:lnTo>
                <a:lnTo>
                  <a:pt x="13" y="35"/>
                </a:lnTo>
                <a:lnTo>
                  <a:pt x="13" y="37"/>
                </a:lnTo>
                <a:lnTo>
                  <a:pt x="15" y="41"/>
                </a:lnTo>
                <a:lnTo>
                  <a:pt x="15" y="42"/>
                </a:lnTo>
                <a:lnTo>
                  <a:pt x="18" y="46"/>
                </a:lnTo>
                <a:lnTo>
                  <a:pt x="21" y="48"/>
                </a:lnTo>
                <a:lnTo>
                  <a:pt x="25" y="53"/>
                </a:lnTo>
                <a:lnTo>
                  <a:pt x="26" y="56"/>
                </a:lnTo>
                <a:lnTo>
                  <a:pt x="28" y="58"/>
                </a:lnTo>
                <a:lnTo>
                  <a:pt x="29" y="64"/>
                </a:lnTo>
                <a:lnTo>
                  <a:pt x="32" y="71"/>
                </a:lnTo>
                <a:lnTo>
                  <a:pt x="33" y="71"/>
                </a:lnTo>
                <a:lnTo>
                  <a:pt x="37" y="73"/>
                </a:lnTo>
                <a:lnTo>
                  <a:pt x="43" y="76"/>
                </a:lnTo>
                <a:lnTo>
                  <a:pt x="44" y="79"/>
                </a:lnTo>
                <a:lnTo>
                  <a:pt x="44" y="87"/>
                </a:lnTo>
                <a:lnTo>
                  <a:pt x="44" y="88"/>
                </a:lnTo>
                <a:lnTo>
                  <a:pt x="44" y="90"/>
                </a:lnTo>
                <a:lnTo>
                  <a:pt x="43" y="108"/>
                </a:lnTo>
                <a:lnTo>
                  <a:pt x="44" y="109"/>
                </a:lnTo>
                <a:lnTo>
                  <a:pt x="43" y="113"/>
                </a:lnTo>
                <a:lnTo>
                  <a:pt x="44" y="113"/>
                </a:lnTo>
                <a:lnTo>
                  <a:pt x="44" y="114"/>
                </a:lnTo>
                <a:lnTo>
                  <a:pt x="44" y="116"/>
                </a:lnTo>
                <a:lnTo>
                  <a:pt x="47" y="116"/>
                </a:lnTo>
                <a:lnTo>
                  <a:pt x="62" y="118"/>
                </a:lnTo>
                <a:lnTo>
                  <a:pt x="65" y="120"/>
                </a:lnTo>
                <a:lnTo>
                  <a:pt x="66" y="123"/>
                </a:lnTo>
                <a:lnTo>
                  <a:pt x="66" y="135"/>
                </a:lnTo>
                <a:lnTo>
                  <a:pt x="66" y="138"/>
                </a:lnTo>
                <a:lnTo>
                  <a:pt x="67" y="138"/>
                </a:lnTo>
                <a:lnTo>
                  <a:pt x="70" y="140"/>
                </a:lnTo>
                <a:lnTo>
                  <a:pt x="75" y="142"/>
                </a:lnTo>
                <a:lnTo>
                  <a:pt x="77" y="142"/>
                </a:lnTo>
                <a:lnTo>
                  <a:pt x="78" y="143"/>
                </a:lnTo>
                <a:lnTo>
                  <a:pt x="82" y="146"/>
                </a:lnTo>
                <a:lnTo>
                  <a:pt x="86" y="150"/>
                </a:lnTo>
                <a:lnTo>
                  <a:pt x="93" y="151"/>
                </a:lnTo>
                <a:lnTo>
                  <a:pt x="99" y="154"/>
                </a:lnTo>
                <a:lnTo>
                  <a:pt x="104" y="155"/>
                </a:lnTo>
                <a:lnTo>
                  <a:pt x="105" y="155"/>
                </a:lnTo>
                <a:lnTo>
                  <a:pt x="114" y="158"/>
                </a:lnTo>
                <a:lnTo>
                  <a:pt x="115" y="168"/>
                </a:lnTo>
                <a:lnTo>
                  <a:pt x="115" y="173"/>
                </a:lnTo>
                <a:lnTo>
                  <a:pt x="115" y="174"/>
                </a:lnTo>
                <a:lnTo>
                  <a:pt x="116" y="181"/>
                </a:lnTo>
                <a:lnTo>
                  <a:pt x="118" y="185"/>
                </a:lnTo>
                <a:lnTo>
                  <a:pt x="118" y="189"/>
                </a:lnTo>
                <a:lnTo>
                  <a:pt x="119" y="192"/>
                </a:lnTo>
                <a:lnTo>
                  <a:pt x="120" y="196"/>
                </a:lnTo>
                <a:lnTo>
                  <a:pt x="123" y="200"/>
                </a:lnTo>
                <a:lnTo>
                  <a:pt x="125" y="204"/>
                </a:lnTo>
                <a:lnTo>
                  <a:pt x="126" y="208"/>
                </a:lnTo>
                <a:lnTo>
                  <a:pt x="129" y="215"/>
                </a:lnTo>
                <a:lnTo>
                  <a:pt x="130" y="217"/>
                </a:lnTo>
                <a:lnTo>
                  <a:pt x="129" y="222"/>
                </a:lnTo>
                <a:lnTo>
                  <a:pt x="129" y="225"/>
                </a:lnTo>
                <a:lnTo>
                  <a:pt x="129" y="226"/>
                </a:lnTo>
                <a:lnTo>
                  <a:pt x="131" y="230"/>
                </a:lnTo>
                <a:lnTo>
                  <a:pt x="136" y="230"/>
                </a:lnTo>
                <a:lnTo>
                  <a:pt x="141" y="232"/>
                </a:lnTo>
                <a:lnTo>
                  <a:pt x="142" y="232"/>
                </a:lnTo>
                <a:lnTo>
                  <a:pt x="142" y="232"/>
                </a:lnTo>
                <a:lnTo>
                  <a:pt x="144" y="233"/>
                </a:lnTo>
                <a:lnTo>
                  <a:pt x="144" y="234"/>
                </a:lnTo>
                <a:lnTo>
                  <a:pt x="144" y="237"/>
                </a:lnTo>
                <a:lnTo>
                  <a:pt x="144" y="240"/>
                </a:lnTo>
                <a:lnTo>
                  <a:pt x="142" y="245"/>
                </a:lnTo>
                <a:lnTo>
                  <a:pt x="142" y="248"/>
                </a:lnTo>
                <a:lnTo>
                  <a:pt x="142" y="253"/>
                </a:lnTo>
                <a:lnTo>
                  <a:pt x="142" y="256"/>
                </a:lnTo>
                <a:lnTo>
                  <a:pt x="142" y="259"/>
                </a:lnTo>
                <a:lnTo>
                  <a:pt x="142" y="264"/>
                </a:lnTo>
                <a:lnTo>
                  <a:pt x="145" y="267"/>
                </a:lnTo>
                <a:lnTo>
                  <a:pt x="146" y="267"/>
                </a:lnTo>
                <a:lnTo>
                  <a:pt x="146" y="271"/>
                </a:lnTo>
                <a:lnTo>
                  <a:pt x="151" y="281"/>
                </a:lnTo>
                <a:lnTo>
                  <a:pt x="151" y="283"/>
                </a:lnTo>
                <a:lnTo>
                  <a:pt x="149" y="285"/>
                </a:lnTo>
                <a:lnTo>
                  <a:pt x="149" y="292"/>
                </a:lnTo>
                <a:lnTo>
                  <a:pt x="152" y="297"/>
                </a:lnTo>
                <a:lnTo>
                  <a:pt x="157" y="300"/>
                </a:lnTo>
                <a:lnTo>
                  <a:pt x="166" y="304"/>
                </a:lnTo>
                <a:lnTo>
                  <a:pt x="170" y="307"/>
                </a:lnTo>
                <a:lnTo>
                  <a:pt x="174" y="313"/>
                </a:lnTo>
                <a:lnTo>
                  <a:pt x="175" y="322"/>
                </a:lnTo>
                <a:lnTo>
                  <a:pt x="178" y="323"/>
                </a:lnTo>
                <a:lnTo>
                  <a:pt x="181" y="322"/>
                </a:lnTo>
                <a:lnTo>
                  <a:pt x="187" y="323"/>
                </a:lnTo>
                <a:lnTo>
                  <a:pt x="189" y="326"/>
                </a:lnTo>
                <a:lnTo>
                  <a:pt x="190" y="327"/>
                </a:lnTo>
                <a:lnTo>
                  <a:pt x="202" y="331"/>
                </a:lnTo>
                <a:lnTo>
                  <a:pt x="206" y="337"/>
                </a:lnTo>
                <a:lnTo>
                  <a:pt x="208" y="342"/>
                </a:lnTo>
                <a:lnTo>
                  <a:pt x="211" y="348"/>
                </a:lnTo>
                <a:lnTo>
                  <a:pt x="213" y="353"/>
                </a:lnTo>
                <a:lnTo>
                  <a:pt x="215" y="354"/>
                </a:lnTo>
                <a:lnTo>
                  <a:pt x="221" y="36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8" name="Freeform 1245"/>
          <p:cNvSpPr>
            <a:spLocks/>
          </p:cNvSpPr>
          <p:nvPr/>
        </p:nvSpPr>
        <p:spPr bwMode="auto">
          <a:xfrm>
            <a:off x="4705350" y="4446588"/>
            <a:ext cx="257175" cy="225425"/>
          </a:xfrm>
          <a:custGeom>
            <a:avLst/>
            <a:gdLst>
              <a:gd name="T0" fmla="*/ 0 w 162"/>
              <a:gd name="T1" fmla="*/ 0 h 142"/>
              <a:gd name="T2" fmla="*/ 4 w 162"/>
              <a:gd name="T3" fmla="*/ 4 h 142"/>
              <a:gd name="T4" fmla="*/ 7 w 162"/>
              <a:gd name="T5" fmla="*/ 7 h 142"/>
              <a:gd name="T6" fmla="*/ 8 w 162"/>
              <a:gd name="T7" fmla="*/ 11 h 142"/>
              <a:gd name="T8" fmla="*/ 8 w 162"/>
              <a:gd name="T9" fmla="*/ 12 h 142"/>
              <a:gd name="T10" fmla="*/ 7 w 162"/>
              <a:gd name="T11" fmla="*/ 18 h 142"/>
              <a:gd name="T12" fmla="*/ 7 w 162"/>
              <a:gd name="T13" fmla="*/ 22 h 142"/>
              <a:gd name="T14" fmla="*/ 6 w 162"/>
              <a:gd name="T15" fmla="*/ 23 h 142"/>
              <a:gd name="T16" fmla="*/ 7 w 162"/>
              <a:gd name="T17" fmla="*/ 27 h 142"/>
              <a:gd name="T18" fmla="*/ 11 w 162"/>
              <a:gd name="T19" fmla="*/ 31 h 142"/>
              <a:gd name="T20" fmla="*/ 18 w 162"/>
              <a:gd name="T21" fmla="*/ 35 h 142"/>
              <a:gd name="T22" fmla="*/ 22 w 162"/>
              <a:gd name="T23" fmla="*/ 37 h 142"/>
              <a:gd name="T24" fmla="*/ 27 w 162"/>
              <a:gd name="T25" fmla="*/ 35 h 142"/>
              <a:gd name="T26" fmla="*/ 30 w 162"/>
              <a:gd name="T27" fmla="*/ 35 h 142"/>
              <a:gd name="T28" fmla="*/ 31 w 162"/>
              <a:gd name="T29" fmla="*/ 34 h 142"/>
              <a:gd name="T30" fmla="*/ 36 w 162"/>
              <a:gd name="T31" fmla="*/ 37 h 142"/>
              <a:gd name="T32" fmla="*/ 37 w 162"/>
              <a:gd name="T33" fmla="*/ 40 h 142"/>
              <a:gd name="T34" fmla="*/ 40 w 162"/>
              <a:gd name="T35" fmla="*/ 48 h 142"/>
              <a:gd name="T36" fmla="*/ 38 w 162"/>
              <a:gd name="T37" fmla="*/ 56 h 142"/>
              <a:gd name="T38" fmla="*/ 38 w 162"/>
              <a:gd name="T39" fmla="*/ 59 h 142"/>
              <a:gd name="T40" fmla="*/ 38 w 162"/>
              <a:gd name="T41" fmla="*/ 61 h 142"/>
              <a:gd name="T42" fmla="*/ 38 w 162"/>
              <a:gd name="T43" fmla="*/ 67 h 142"/>
              <a:gd name="T44" fmla="*/ 42 w 162"/>
              <a:gd name="T45" fmla="*/ 75 h 142"/>
              <a:gd name="T46" fmla="*/ 44 w 162"/>
              <a:gd name="T47" fmla="*/ 79 h 142"/>
              <a:gd name="T48" fmla="*/ 46 w 162"/>
              <a:gd name="T49" fmla="*/ 82 h 142"/>
              <a:gd name="T50" fmla="*/ 52 w 162"/>
              <a:gd name="T51" fmla="*/ 87 h 142"/>
              <a:gd name="T52" fmla="*/ 56 w 162"/>
              <a:gd name="T53" fmla="*/ 91 h 142"/>
              <a:gd name="T54" fmla="*/ 68 w 162"/>
              <a:gd name="T55" fmla="*/ 95 h 142"/>
              <a:gd name="T56" fmla="*/ 78 w 162"/>
              <a:gd name="T57" fmla="*/ 97 h 142"/>
              <a:gd name="T58" fmla="*/ 87 w 162"/>
              <a:gd name="T59" fmla="*/ 102 h 142"/>
              <a:gd name="T60" fmla="*/ 91 w 162"/>
              <a:gd name="T61" fmla="*/ 108 h 142"/>
              <a:gd name="T62" fmla="*/ 100 w 162"/>
              <a:gd name="T63" fmla="*/ 113 h 142"/>
              <a:gd name="T64" fmla="*/ 105 w 162"/>
              <a:gd name="T65" fmla="*/ 120 h 142"/>
              <a:gd name="T66" fmla="*/ 109 w 162"/>
              <a:gd name="T67" fmla="*/ 123 h 142"/>
              <a:gd name="T68" fmla="*/ 115 w 162"/>
              <a:gd name="T69" fmla="*/ 125 h 142"/>
              <a:gd name="T70" fmla="*/ 119 w 162"/>
              <a:gd name="T71" fmla="*/ 128 h 142"/>
              <a:gd name="T72" fmla="*/ 128 w 162"/>
              <a:gd name="T73" fmla="*/ 130 h 142"/>
              <a:gd name="T74" fmla="*/ 138 w 162"/>
              <a:gd name="T75" fmla="*/ 130 h 142"/>
              <a:gd name="T76" fmla="*/ 141 w 162"/>
              <a:gd name="T77" fmla="*/ 131 h 142"/>
              <a:gd name="T78" fmla="*/ 150 w 162"/>
              <a:gd name="T79" fmla="*/ 138 h 142"/>
              <a:gd name="T80" fmla="*/ 154 w 162"/>
              <a:gd name="T81" fmla="*/ 139 h 142"/>
              <a:gd name="T82" fmla="*/ 160 w 162"/>
              <a:gd name="T83" fmla="*/ 140 h 142"/>
              <a:gd name="T84" fmla="*/ 162 w 162"/>
              <a:gd name="T85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2" h="142">
                <a:moveTo>
                  <a:pt x="0" y="0"/>
                </a:moveTo>
                <a:lnTo>
                  <a:pt x="4" y="4"/>
                </a:lnTo>
                <a:lnTo>
                  <a:pt x="7" y="7"/>
                </a:lnTo>
                <a:lnTo>
                  <a:pt x="8" y="11"/>
                </a:lnTo>
                <a:lnTo>
                  <a:pt x="8" y="12"/>
                </a:lnTo>
                <a:lnTo>
                  <a:pt x="7" y="18"/>
                </a:lnTo>
                <a:lnTo>
                  <a:pt x="7" y="22"/>
                </a:lnTo>
                <a:lnTo>
                  <a:pt x="6" y="23"/>
                </a:lnTo>
                <a:lnTo>
                  <a:pt x="7" y="27"/>
                </a:lnTo>
                <a:lnTo>
                  <a:pt x="11" y="31"/>
                </a:lnTo>
                <a:lnTo>
                  <a:pt x="18" y="35"/>
                </a:lnTo>
                <a:lnTo>
                  <a:pt x="22" y="37"/>
                </a:lnTo>
                <a:lnTo>
                  <a:pt x="27" y="35"/>
                </a:lnTo>
                <a:lnTo>
                  <a:pt x="30" y="35"/>
                </a:lnTo>
                <a:lnTo>
                  <a:pt x="31" y="34"/>
                </a:lnTo>
                <a:lnTo>
                  <a:pt x="36" y="37"/>
                </a:lnTo>
                <a:lnTo>
                  <a:pt x="37" y="40"/>
                </a:lnTo>
                <a:lnTo>
                  <a:pt x="40" y="48"/>
                </a:lnTo>
                <a:lnTo>
                  <a:pt x="38" y="56"/>
                </a:lnTo>
                <a:lnTo>
                  <a:pt x="38" y="59"/>
                </a:lnTo>
                <a:lnTo>
                  <a:pt x="38" y="61"/>
                </a:lnTo>
                <a:lnTo>
                  <a:pt x="38" y="67"/>
                </a:lnTo>
                <a:lnTo>
                  <a:pt x="42" y="75"/>
                </a:lnTo>
                <a:lnTo>
                  <a:pt x="44" y="79"/>
                </a:lnTo>
                <a:lnTo>
                  <a:pt x="46" y="82"/>
                </a:lnTo>
                <a:lnTo>
                  <a:pt x="52" y="87"/>
                </a:lnTo>
                <a:lnTo>
                  <a:pt x="56" y="91"/>
                </a:lnTo>
                <a:lnTo>
                  <a:pt x="68" y="95"/>
                </a:lnTo>
                <a:lnTo>
                  <a:pt x="78" y="97"/>
                </a:lnTo>
                <a:lnTo>
                  <a:pt x="87" y="102"/>
                </a:lnTo>
                <a:lnTo>
                  <a:pt x="91" y="108"/>
                </a:lnTo>
                <a:lnTo>
                  <a:pt x="100" y="113"/>
                </a:lnTo>
                <a:lnTo>
                  <a:pt x="105" y="120"/>
                </a:lnTo>
                <a:lnTo>
                  <a:pt x="109" y="123"/>
                </a:lnTo>
                <a:lnTo>
                  <a:pt x="115" y="125"/>
                </a:lnTo>
                <a:lnTo>
                  <a:pt x="119" y="128"/>
                </a:lnTo>
                <a:lnTo>
                  <a:pt x="128" y="130"/>
                </a:lnTo>
                <a:lnTo>
                  <a:pt x="138" y="130"/>
                </a:lnTo>
                <a:lnTo>
                  <a:pt x="141" y="131"/>
                </a:lnTo>
                <a:lnTo>
                  <a:pt x="150" y="138"/>
                </a:lnTo>
                <a:lnTo>
                  <a:pt x="154" y="139"/>
                </a:lnTo>
                <a:lnTo>
                  <a:pt x="160" y="140"/>
                </a:lnTo>
                <a:lnTo>
                  <a:pt x="162" y="1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79" name="Freeform 1246"/>
          <p:cNvSpPr>
            <a:spLocks/>
          </p:cNvSpPr>
          <p:nvPr/>
        </p:nvSpPr>
        <p:spPr bwMode="auto">
          <a:xfrm>
            <a:off x="4962525" y="4287838"/>
            <a:ext cx="258763" cy="384175"/>
          </a:xfrm>
          <a:custGeom>
            <a:avLst/>
            <a:gdLst>
              <a:gd name="T0" fmla="*/ 163 w 163"/>
              <a:gd name="T1" fmla="*/ 0 h 242"/>
              <a:gd name="T2" fmla="*/ 159 w 163"/>
              <a:gd name="T3" fmla="*/ 3 h 242"/>
              <a:gd name="T4" fmla="*/ 155 w 163"/>
              <a:gd name="T5" fmla="*/ 7 h 242"/>
              <a:gd name="T6" fmla="*/ 151 w 163"/>
              <a:gd name="T7" fmla="*/ 17 h 242"/>
              <a:gd name="T8" fmla="*/ 148 w 163"/>
              <a:gd name="T9" fmla="*/ 21 h 242"/>
              <a:gd name="T10" fmla="*/ 146 w 163"/>
              <a:gd name="T11" fmla="*/ 25 h 242"/>
              <a:gd name="T12" fmla="*/ 142 w 163"/>
              <a:gd name="T13" fmla="*/ 32 h 242"/>
              <a:gd name="T14" fmla="*/ 142 w 163"/>
              <a:gd name="T15" fmla="*/ 35 h 242"/>
              <a:gd name="T16" fmla="*/ 138 w 163"/>
              <a:gd name="T17" fmla="*/ 41 h 242"/>
              <a:gd name="T18" fmla="*/ 137 w 163"/>
              <a:gd name="T19" fmla="*/ 41 h 242"/>
              <a:gd name="T20" fmla="*/ 136 w 163"/>
              <a:gd name="T21" fmla="*/ 44 h 242"/>
              <a:gd name="T22" fmla="*/ 130 w 163"/>
              <a:gd name="T23" fmla="*/ 50 h 242"/>
              <a:gd name="T24" fmla="*/ 125 w 163"/>
              <a:gd name="T25" fmla="*/ 58 h 242"/>
              <a:gd name="T26" fmla="*/ 129 w 163"/>
              <a:gd name="T27" fmla="*/ 65 h 242"/>
              <a:gd name="T28" fmla="*/ 129 w 163"/>
              <a:gd name="T29" fmla="*/ 66 h 242"/>
              <a:gd name="T30" fmla="*/ 126 w 163"/>
              <a:gd name="T31" fmla="*/ 70 h 242"/>
              <a:gd name="T32" fmla="*/ 125 w 163"/>
              <a:gd name="T33" fmla="*/ 75 h 242"/>
              <a:gd name="T34" fmla="*/ 120 w 163"/>
              <a:gd name="T35" fmla="*/ 80 h 242"/>
              <a:gd name="T36" fmla="*/ 120 w 163"/>
              <a:gd name="T37" fmla="*/ 81 h 242"/>
              <a:gd name="T38" fmla="*/ 118 w 163"/>
              <a:gd name="T39" fmla="*/ 84 h 242"/>
              <a:gd name="T40" fmla="*/ 112 w 163"/>
              <a:gd name="T41" fmla="*/ 95 h 242"/>
              <a:gd name="T42" fmla="*/ 111 w 163"/>
              <a:gd name="T43" fmla="*/ 96 h 242"/>
              <a:gd name="T44" fmla="*/ 110 w 163"/>
              <a:gd name="T45" fmla="*/ 99 h 242"/>
              <a:gd name="T46" fmla="*/ 105 w 163"/>
              <a:gd name="T47" fmla="*/ 101 h 242"/>
              <a:gd name="T48" fmla="*/ 95 w 163"/>
              <a:gd name="T49" fmla="*/ 107 h 242"/>
              <a:gd name="T50" fmla="*/ 86 w 163"/>
              <a:gd name="T51" fmla="*/ 112 h 242"/>
              <a:gd name="T52" fmla="*/ 82 w 163"/>
              <a:gd name="T53" fmla="*/ 116 h 242"/>
              <a:gd name="T54" fmla="*/ 77 w 163"/>
              <a:gd name="T55" fmla="*/ 125 h 242"/>
              <a:gd name="T56" fmla="*/ 77 w 163"/>
              <a:gd name="T57" fmla="*/ 126 h 242"/>
              <a:gd name="T58" fmla="*/ 73 w 163"/>
              <a:gd name="T59" fmla="*/ 138 h 242"/>
              <a:gd name="T60" fmla="*/ 73 w 163"/>
              <a:gd name="T61" fmla="*/ 140 h 242"/>
              <a:gd name="T62" fmla="*/ 71 w 163"/>
              <a:gd name="T63" fmla="*/ 144 h 242"/>
              <a:gd name="T64" fmla="*/ 70 w 163"/>
              <a:gd name="T65" fmla="*/ 148 h 242"/>
              <a:gd name="T66" fmla="*/ 69 w 163"/>
              <a:gd name="T67" fmla="*/ 153 h 242"/>
              <a:gd name="T68" fmla="*/ 69 w 163"/>
              <a:gd name="T69" fmla="*/ 155 h 242"/>
              <a:gd name="T70" fmla="*/ 69 w 163"/>
              <a:gd name="T71" fmla="*/ 156 h 242"/>
              <a:gd name="T72" fmla="*/ 69 w 163"/>
              <a:gd name="T73" fmla="*/ 159 h 242"/>
              <a:gd name="T74" fmla="*/ 69 w 163"/>
              <a:gd name="T75" fmla="*/ 160 h 242"/>
              <a:gd name="T76" fmla="*/ 69 w 163"/>
              <a:gd name="T77" fmla="*/ 163 h 242"/>
              <a:gd name="T78" fmla="*/ 67 w 163"/>
              <a:gd name="T79" fmla="*/ 168 h 242"/>
              <a:gd name="T80" fmla="*/ 67 w 163"/>
              <a:gd name="T81" fmla="*/ 172 h 242"/>
              <a:gd name="T82" fmla="*/ 67 w 163"/>
              <a:gd name="T83" fmla="*/ 179 h 242"/>
              <a:gd name="T84" fmla="*/ 63 w 163"/>
              <a:gd name="T85" fmla="*/ 189 h 242"/>
              <a:gd name="T86" fmla="*/ 63 w 163"/>
              <a:gd name="T87" fmla="*/ 190 h 242"/>
              <a:gd name="T88" fmla="*/ 56 w 163"/>
              <a:gd name="T89" fmla="*/ 198 h 242"/>
              <a:gd name="T90" fmla="*/ 56 w 163"/>
              <a:gd name="T91" fmla="*/ 200 h 242"/>
              <a:gd name="T92" fmla="*/ 55 w 163"/>
              <a:gd name="T93" fmla="*/ 201 h 242"/>
              <a:gd name="T94" fmla="*/ 55 w 163"/>
              <a:gd name="T95" fmla="*/ 205 h 242"/>
              <a:gd name="T96" fmla="*/ 54 w 163"/>
              <a:gd name="T97" fmla="*/ 212 h 242"/>
              <a:gd name="T98" fmla="*/ 52 w 163"/>
              <a:gd name="T99" fmla="*/ 215 h 242"/>
              <a:gd name="T100" fmla="*/ 50 w 163"/>
              <a:gd name="T101" fmla="*/ 216 h 242"/>
              <a:gd name="T102" fmla="*/ 44 w 163"/>
              <a:gd name="T103" fmla="*/ 220 h 242"/>
              <a:gd name="T104" fmla="*/ 36 w 163"/>
              <a:gd name="T105" fmla="*/ 220 h 242"/>
              <a:gd name="T106" fmla="*/ 28 w 163"/>
              <a:gd name="T107" fmla="*/ 223 h 242"/>
              <a:gd name="T108" fmla="*/ 25 w 163"/>
              <a:gd name="T109" fmla="*/ 225 h 242"/>
              <a:gd name="T110" fmla="*/ 22 w 163"/>
              <a:gd name="T111" fmla="*/ 228 h 242"/>
              <a:gd name="T112" fmla="*/ 20 w 163"/>
              <a:gd name="T113" fmla="*/ 232 h 242"/>
              <a:gd name="T114" fmla="*/ 15 w 163"/>
              <a:gd name="T115" fmla="*/ 235 h 242"/>
              <a:gd name="T116" fmla="*/ 14 w 163"/>
              <a:gd name="T117" fmla="*/ 235 h 242"/>
              <a:gd name="T118" fmla="*/ 11 w 163"/>
              <a:gd name="T119" fmla="*/ 236 h 242"/>
              <a:gd name="T120" fmla="*/ 5 w 163"/>
              <a:gd name="T121" fmla="*/ 239 h 242"/>
              <a:gd name="T122" fmla="*/ 2 w 163"/>
              <a:gd name="T123" fmla="*/ 240 h 242"/>
              <a:gd name="T124" fmla="*/ 0 w 163"/>
              <a:gd name="T125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3" h="242">
                <a:moveTo>
                  <a:pt x="163" y="0"/>
                </a:moveTo>
                <a:lnTo>
                  <a:pt x="159" y="3"/>
                </a:lnTo>
                <a:lnTo>
                  <a:pt x="155" y="7"/>
                </a:lnTo>
                <a:lnTo>
                  <a:pt x="151" y="17"/>
                </a:lnTo>
                <a:lnTo>
                  <a:pt x="148" y="21"/>
                </a:lnTo>
                <a:lnTo>
                  <a:pt x="146" y="25"/>
                </a:lnTo>
                <a:lnTo>
                  <a:pt x="142" y="32"/>
                </a:lnTo>
                <a:lnTo>
                  <a:pt x="142" y="35"/>
                </a:lnTo>
                <a:lnTo>
                  <a:pt x="138" y="41"/>
                </a:lnTo>
                <a:lnTo>
                  <a:pt x="137" y="41"/>
                </a:lnTo>
                <a:lnTo>
                  <a:pt x="136" y="44"/>
                </a:lnTo>
                <a:lnTo>
                  <a:pt x="130" y="50"/>
                </a:lnTo>
                <a:lnTo>
                  <a:pt x="125" y="58"/>
                </a:lnTo>
                <a:lnTo>
                  <a:pt x="129" y="65"/>
                </a:lnTo>
                <a:lnTo>
                  <a:pt x="129" y="66"/>
                </a:lnTo>
                <a:lnTo>
                  <a:pt x="126" y="70"/>
                </a:lnTo>
                <a:lnTo>
                  <a:pt x="125" y="75"/>
                </a:lnTo>
                <a:lnTo>
                  <a:pt x="120" y="80"/>
                </a:lnTo>
                <a:lnTo>
                  <a:pt x="120" y="81"/>
                </a:lnTo>
                <a:lnTo>
                  <a:pt x="118" y="84"/>
                </a:lnTo>
                <a:lnTo>
                  <a:pt x="112" y="95"/>
                </a:lnTo>
                <a:lnTo>
                  <a:pt x="111" y="96"/>
                </a:lnTo>
                <a:lnTo>
                  <a:pt x="110" y="99"/>
                </a:lnTo>
                <a:lnTo>
                  <a:pt x="105" y="101"/>
                </a:lnTo>
                <a:lnTo>
                  <a:pt x="95" y="107"/>
                </a:lnTo>
                <a:lnTo>
                  <a:pt x="86" y="112"/>
                </a:lnTo>
                <a:lnTo>
                  <a:pt x="82" y="116"/>
                </a:lnTo>
                <a:lnTo>
                  <a:pt x="77" y="125"/>
                </a:lnTo>
                <a:lnTo>
                  <a:pt x="77" y="126"/>
                </a:lnTo>
                <a:lnTo>
                  <a:pt x="73" y="138"/>
                </a:lnTo>
                <a:lnTo>
                  <a:pt x="73" y="140"/>
                </a:lnTo>
                <a:lnTo>
                  <a:pt x="71" y="144"/>
                </a:lnTo>
                <a:lnTo>
                  <a:pt x="70" y="148"/>
                </a:lnTo>
                <a:lnTo>
                  <a:pt x="69" y="153"/>
                </a:lnTo>
                <a:lnTo>
                  <a:pt x="69" y="155"/>
                </a:lnTo>
                <a:lnTo>
                  <a:pt x="69" y="156"/>
                </a:lnTo>
                <a:lnTo>
                  <a:pt x="69" y="159"/>
                </a:lnTo>
                <a:lnTo>
                  <a:pt x="69" y="160"/>
                </a:lnTo>
                <a:lnTo>
                  <a:pt x="69" y="163"/>
                </a:lnTo>
                <a:lnTo>
                  <a:pt x="67" y="168"/>
                </a:lnTo>
                <a:lnTo>
                  <a:pt x="67" y="172"/>
                </a:lnTo>
                <a:lnTo>
                  <a:pt x="67" y="179"/>
                </a:lnTo>
                <a:lnTo>
                  <a:pt x="63" y="189"/>
                </a:lnTo>
                <a:lnTo>
                  <a:pt x="63" y="190"/>
                </a:lnTo>
                <a:lnTo>
                  <a:pt x="56" y="198"/>
                </a:lnTo>
                <a:lnTo>
                  <a:pt x="56" y="200"/>
                </a:lnTo>
                <a:lnTo>
                  <a:pt x="55" y="201"/>
                </a:lnTo>
                <a:lnTo>
                  <a:pt x="55" y="205"/>
                </a:lnTo>
                <a:lnTo>
                  <a:pt x="54" y="212"/>
                </a:lnTo>
                <a:lnTo>
                  <a:pt x="52" y="215"/>
                </a:lnTo>
                <a:lnTo>
                  <a:pt x="50" y="216"/>
                </a:lnTo>
                <a:lnTo>
                  <a:pt x="44" y="220"/>
                </a:lnTo>
                <a:lnTo>
                  <a:pt x="36" y="220"/>
                </a:lnTo>
                <a:lnTo>
                  <a:pt x="28" y="223"/>
                </a:lnTo>
                <a:lnTo>
                  <a:pt x="25" y="225"/>
                </a:lnTo>
                <a:lnTo>
                  <a:pt x="22" y="228"/>
                </a:lnTo>
                <a:lnTo>
                  <a:pt x="20" y="232"/>
                </a:lnTo>
                <a:lnTo>
                  <a:pt x="15" y="235"/>
                </a:lnTo>
                <a:lnTo>
                  <a:pt x="14" y="235"/>
                </a:lnTo>
                <a:lnTo>
                  <a:pt x="11" y="236"/>
                </a:lnTo>
                <a:lnTo>
                  <a:pt x="5" y="239"/>
                </a:lnTo>
                <a:lnTo>
                  <a:pt x="2" y="240"/>
                </a:lnTo>
                <a:lnTo>
                  <a:pt x="0" y="24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0" name="Freeform 1247"/>
          <p:cNvSpPr>
            <a:spLocks/>
          </p:cNvSpPr>
          <p:nvPr/>
        </p:nvSpPr>
        <p:spPr bwMode="auto">
          <a:xfrm>
            <a:off x="5221288" y="4287838"/>
            <a:ext cx="204788" cy="928688"/>
          </a:xfrm>
          <a:custGeom>
            <a:avLst/>
            <a:gdLst>
              <a:gd name="T0" fmla="*/ 3 w 129"/>
              <a:gd name="T1" fmla="*/ 2 h 585"/>
              <a:gd name="T2" fmla="*/ 12 w 129"/>
              <a:gd name="T3" fmla="*/ 7 h 585"/>
              <a:gd name="T4" fmla="*/ 27 w 129"/>
              <a:gd name="T5" fmla="*/ 15 h 585"/>
              <a:gd name="T6" fmla="*/ 37 w 129"/>
              <a:gd name="T7" fmla="*/ 24 h 585"/>
              <a:gd name="T8" fmla="*/ 45 w 129"/>
              <a:gd name="T9" fmla="*/ 29 h 585"/>
              <a:gd name="T10" fmla="*/ 54 w 129"/>
              <a:gd name="T11" fmla="*/ 30 h 585"/>
              <a:gd name="T12" fmla="*/ 78 w 129"/>
              <a:gd name="T13" fmla="*/ 24 h 585"/>
              <a:gd name="T14" fmla="*/ 88 w 129"/>
              <a:gd name="T15" fmla="*/ 30 h 585"/>
              <a:gd name="T16" fmla="*/ 95 w 129"/>
              <a:gd name="T17" fmla="*/ 32 h 585"/>
              <a:gd name="T18" fmla="*/ 105 w 129"/>
              <a:gd name="T19" fmla="*/ 41 h 585"/>
              <a:gd name="T20" fmla="*/ 110 w 129"/>
              <a:gd name="T21" fmla="*/ 56 h 585"/>
              <a:gd name="T22" fmla="*/ 117 w 129"/>
              <a:gd name="T23" fmla="*/ 62 h 585"/>
              <a:gd name="T24" fmla="*/ 127 w 129"/>
              <a:gd name="T25" fmla="*/ 73 h 585"/>
              <a:gd name="T26" fmla="*/ 125 w 129"/>
              <a:gd name="T27" fmla="*/ 86 h 585"/>
              <a:gd name="T28" fmla="*/ 129 w 129"/>
              <a:gd name="T29" fmla="*/ 100 h 585"/>
              <a:gd name="T30" fmla="*/ 129 w 129"/>
              <a:gd name="T31" fmla="*/ 110 h 585"/>
              <a:gd name="T32" fmla="*/ 128 w 129"/>
              <a:gd name="T33" fmla="*/ 122 h 585"/>
              <a:gd name="T34" fmla="*/ 124 w 129"/>
              <a:gd name="T35" fmla="*/ 134 h 585"/>
              <a:gd name="T36" fmla="*/ 110 w 129"/>
              <a:gd name="T37" fmla="*/ 146 h 585"/>
              <a:gd name="T38" fmla="*/ 103 w 129"/>
              <a:gd name="T39" fmla="*/ 155 h 585"/>
              <a:gd name="T40" fmla="*/ 86 w 129"/>
              <a:gd name="T41" fmla="*/ 171 h 585"/>
              <a:gd name="T42" fmla="*/ 76 w 129"/>
              <a:gd name="T43" fmla="*/ 175 h 585"/>
              <a:gd name="T44" fmla="*/ 68 w 129"/>
              <a:gd name="T45" fmla="*/ 186 h 585"/>
              <a:gd name="T46" fmla="*/ 58 w 129"/>
              <a:gd name="T47" fmla="*/ 197 h 585"/>
              <a:gd name="T48" fmla="*/ 52 w 129"/>
              <a:gd name="T49" fmla="*/ 206 h 585"/>
              <a:gd name="T50" fmla="*/ 45 w 129"/>
              <a:gd name="T51" fmla="*/ 210 h 585"/>
              <a:gd name="T52" fmla="*/ 33 w 129"/>
              <a:gd name="T53" fmla="*/ 217 h 585"/>
              <a:gd name="T54" fmla="*/ 27 w 129"/>
              <a:gd name="T55" fmla="*/ 230 h 585"/>
              <a:gd name="T56" fmla="*/ 24 w 129"/>
              <a:gd name="T57" fmla="*/ 246 h 585"/>
              <a:gd name="T58" fmla="*/ 27 w 129"/>
              <a:gd name="T59" fmla="*/ 255 h 585"/>
              <a:gd name="T60" fmla="*/ 37 w 129"/>
              <a:gd name="T61" fmla="*/ 270 h 585"/>
              <a:gd name="T62" fmla="*/ 53 w 129"/>
              <a:gd name="T63" fmla="*/ 285 h 585"/>
              <a:gd name="T64" fmla="*/ 52 w 129"/>
              <a:gd name="T65" fmla="*/ 310 h 585"/>
              <a:gd name="T66" fmla="*/ 52 w 129"/>
              <a:gd name="T67" fmla="*/ 324 h 585"/>
              <a:gd name="T68" fmla="*/ 45 w 129"/>
              <a:gd name="T69" fmla="*/ 336 h 585"/>
              <a:gd name="T70" fmla="*/ 43 w 129"/>
              <a:gd name="T71" fmla="*/ 351 h 585"/>
              <a:gd name="T72" fmla="*/ 50 w 129"/>
              <a:gd name="T73" fmla="*/ 362 h 585"/>
              <a:gd name="T74" fmla="*/ 52 w 129"/>
              <a:gd name="T75" fmla="*/ 381 h 585"/>
              <a:gd name="T76" fmla="*/ 65 w 129"/>
              <a:gd name="T77" fmla="*/ 393 h 585"/>
              <a:gd name="T78" fmla="*/ 68 w 129"/>
              <a:gd name="T79" fmla="*/ 407 h 585"/>
              <a:gd name="T80" fmla="*/ 67 w 129"/>
              <a:gd name="T81" fmla="*/ 425 h 585"/>
              <a:gd name="T82" fmla="*/ 73 w 129"/>
              <a:gd name="T83" fmla="*/ 440 h 585"/>
              <a:gd name="T84" fmla="*/ 95 w 129"/>
              <a:gd name="T85" fmla="*/ 475 h 585"/>
              <a:gd name="T86" fmla="*/ 97 w 129"/>
              <a:gd name="T87" fmla="*/ 482 h 585"/>
              <a:gd name="T88" fmla="*/ 98 w 129"/>
              <a:gd name="T89" fmla="*/ 493 h 585"/>
              <a:gd name="T90" fmla="*/ 101 w 129"/>
              <a:gd name="T91" fmla="*/ 516 h 585"/>
              <a:gd name="T92" fmla="*/ 101 w 129"/>
              <a:gd name="T93" fmla="*/ 523 h 585"/>
              <a:gd name="T94" fmla="*/ 102 w 129"/>
              <a:gd name="T95" fmla="*/ 545 h 585"/>
              <a:gd name="T96" fmla="*/ 113 w 129"/>
              <a:gd name="T97" fmla="*/ 557 h 585"/>
              <a:gd name="T98" fmla="*/ 118 w 129"/>
              <a:gd name="T99" fmla="*/ 579 h 585"/>
              <a:gd name="T100" fmla="*/ 120 w 129"/>
              <a:gd name="T101" fmla="*/ 583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29" h="585">
                <a:moveTo>
                  <a:pt x="0" y="0"/>
                </a:moveTo>
                <a:lnTo>
                  <a:pt x="1" y="2"/>
                </a:lnTo>
                <a:lnTo>
                  <a:pt x="3" y="2"/>
                </a:lnTo>
                <a:lnTo>
                  <a:pt x="5" y="3"/>
                </a:lnTo>
                <a:lnTo>
                  <a:pt x="7" y="3"/>
                </a:lnTo>
                <a:lnTo>
                  <a:pt x="12" y="7"/>
                </a:lnTo>
                <a:lnTo>
                  <a:pt x="18" y="10"/>
                </a:lnTo>
                <a:lnTo>
                  <a:pt x="27" y="14"/>
                </a:lnTo>
                <a:lnTo>
                  <a:pt x="27" y="15"/>
                </a:lnTo>
                <a:lnTo>
                  <a:pt x="28" y="15"/>
                </a:lnTo>
                <a:lnTo>
                  <a:pt x="33" y="20"/>
                </a:lnTo>
                <a:lnTo>
                  <a:pt x="37" y="24"/>
                </a:lnTo>
                <a:lnTo>
                  <a:pt x="39" y="28"/>
                </a:lnTo>
                <a:lnTo>
                  <a:pt x="42" y="29"/>
                </a:lnTo>
                <a:lnTo>
                  <a:pt x="45" y="29"/>
                </a:lnTo>
                <a:lnTo>
                  <a:pt x="45" y="29"/>
                </a:lnTo>
                <a:lnTo>
                  <a:pt x="50" y="29"/>
                </a:lnTo>
                <a:lnTo>
                  <a:pt x="54" y="30"/>
                </a:lnTo>
                <a:lnTo>
                  <a:pt x="69" y="26"/>
                </a:lnTo>
                <a:lnTo>
                  <a:pt x="72" y="24"/>
                </a:lnTo>
                <a:lnTo>
                  <a:pt x="78" y="24"/>
                </a:lnTo>
                <a:lnTo>
                  <a:pt x="78" y="25"/>
                </a:lnTo>
                <a:lnTo>
                  <a:pt x="82" y="29"/>
                </a:lnTo>
                <a:lnTo>
                  <a:pt x="88" y="30"/>
                </a:lnTo>
                <a:lnTo>
                  <a:pt x="90" y="30"/>
                </a:lnTo>
                <a:lnTo>
                  <a:pt x="95" y="32"/>
                </a:lnTo>
                <a:lnTo>
                  <a:pt x="95" y="32"/>
                </a:lnTo>
                <a:lnTo>
                  <a:pt x="97" y="32"/>
                </a:lnTo>
                <a:lnTo>
                  <a:pt x="101" y="39"/>
                </a:lnTo>
                <a:lnTo>
                  <a:pt x="105" y="41"/>
                </a:lnTo>
                <a:lnTo>
                  <a:pt x="108" y="44"/>
                </a:lnTo>
                <a:lnTo>
                  <a:pt x="110" y="50"/>
                </a:lnTo>
                <a:lnTo>
                  <a:pt x="110" y="56"/>
                </a:lnTo>
                <a:lnTo>
                  <a:pt x="112" y="59"/>
                </a:lnTo>
                <a:lnTo>
                  <a:pt x="113" y="60"/>
                </a:lnTo>
                <a:lnTo>
                  <a:pt x="117" y="62"/>
                </a:lnTo>
                <a:lnTo>
                  <a:pt x="121" y="65"/>
                </a:lnTo>
                <a:lnTo>
                  <a:pt x="124" y="66"/>
                </a:lnTo>
                <a:lnTo>
                  <a:pt x="127" y="73"/>
                </a:lnTo>
                <a:lnTo>
                  <a:pt x="127" y="81"/>
                </a:lnTo>
                <a:lnTo>
                  <a:pt x="125" y="85"/>
                </a:lnTo>
                <a:lnTo>
                  <a:pt x="125" y="86"/>
                </a:lnTo>
                <a:lnTo>
                  <a:pt x="125" y="90"/>
                </a:lnTo>
                <a:lnTo>
                  <a:pt x="125" y="93"/>
                </a:lnTo>
                <a:lnTo>
                  <a:pt x="129" y="100"/>
                </a:lnTo>
                <a:lnTo>
                  <a:pt x="129" y="101"/>
                </a:lnTo>
                <a:lnTo>
                  <a:pt x="129" y="108"/>
                </a:lnTo>
                <a:lnTo>
                  <a:pt x="129" y="110"/>
                </a:lnTo>
                <a:lnTo>
                  <a:pt x="129" y="114"/>
                </a:lnTo>
                <a:lnTo>
                  <a:pt x="128" y="119"/>
                </a:lnTo>
                <a:lnTo>
                  <a:pt x="128" y="122"/>
                </a:lnTo>
                <a:lnTo>
                  <a:pt x="127" y="126"/>
                </a:lnTo>
                <a:lnTo>
                  <a:pt x="125" y="131"/>
                </a:lnTo>
                <a:lnTo>
                  <a:pt x="124" y="134"/>
                </a:lnTo>
                <a:lnTo>
                  <a:pt x="117" y="135"/>
                </a:lnTo>
                <a:lnTo>
                  <a:pt x="114" y="140"/>
                </a:lnTo>
                <a:lnTo>
                  <a:pt x="110" y="146"/>
                </a:lnTo>
                <a:lnTo>
                  <a:pt x="110" y="148"/>
                </a:lnTo>
                <a:lnTo>
                  <a:pt x="105" y="155"/>
                </a:lnTo>
                <a:lnTo>
                  <a:pt x="103" y="155"/>
                </a:lnTo>
                <a:lnTo>
                  <a:pt x="97" y="163"/>
                </a:lnTo>
                <a:lnTo>
                  <a:pt x="88" y="168"/>
                </a:lnTo>
                <a:lnTo>
                  <a:pt x="86" y="171"/>
                </a:lnTo>
                <a:lnTo>
                  <a:pt x="80" y="174"/>
                </a:lnTo>
                <a:lnTo>
                  <a:pt x="79" y="174"/>
                </a:lnTo>
                <a:lnTo>
                  <a:pt x="76" y="175"/>
                </a:lnTo>
                <a:lnTo>
                  <a:pt x="75" y="176"/>
                </a:lnTo>
                <a:lnTo>
                  <a:pt x="72" y="182"/>
                </a:lnTo>
                <a:lnTo>
                  <a:pt x="68" y="186"/>
                </a:lnTo>
                <a:lnTo>
                  <a:pt x="63" y="191"/>
                </a:lnTo>
                <a:lnTo>
                  <a:pt x="63" y="193"/>
                </a:lnTo>
                <a:lnTo>
                  <a:pt x="58" y="197"/>
                </a:lnTo>
                <a:lnTo>
                  <a:pt x="54" y="204"/>
                </a:lnTo>
                <a:lnTo>
                  <a:pt x="54" y="205"/>
                </a:lnTo>
                <a:lnTo>
                  <a:pt x="52" y="206"/>
                </a:lnTo>
                <a:lnTo>
                  <a:pt x="48" y="210"/>
                </a:lnTo>
                <a:lnTo>
                  <a:pt x="45" y="210"/>
                </a:lnTo>
                <a:lnTo>
                  <a:pt x="45" y="210"/>
                </a:lnTo>
                <a:lnTo>
                  <a:pt x="41" y="212"/>
                </a:lnTo>
                <a:lnTo>
                  <a:pt x="37" y="213"/>
                </a:lnTo>
                <a:lnTo>
                  <a:pt x="33" y="217"/>
                </a:lnTo>
                <a:lnTo>
                  <a:pt x="30" y="223"/>
                </a:lnTo>
                <a:lnTo>
                  <a:pt x="30" y="224"/>
                </a:lnTo>
                <a:lnTo>
                  <a:pt x="27" y="230"/>
                </a:lnTo>
                <a:lnTo>
                  <a:pt x="27" y="232"/>
                </a:lnTo>
                <a:lnTo>
                  <a:pt x="24" y="239"/>
                </a:lnTo>
                <a:lnTo>
                  <a:pt x="24" y="246"/>
                </a:lnTo>
                <a:lnTo>
                  <a:pt x="26" y="251"/>
                </a:lnTo>
                <a:lnTo>
                  <a:pt x="26" y="254"/>
                </a:lnTo>
                <a:lnTo>
                  <a:pt x="27" y="255"/>
                </a:lnTo>
                <a:lnTo>
                  <a:pt x="28" y="261"/>
                </a:lnTo>
                <a:lnTo>
                  <a:pt x="34" y="269"/>
                </a:lnTo>
                <a:lnTo>
                  <a:pt x="37" y="270"/>
                </a:lnTo>
                <a:lnTo>
                  <a:pt x="42" y="275"/>
                </a:lnTo>
                <a:lnTo>
                  <a:pt x="46" y="280"/>
                </a:lnTo>
                <a:lnTo>
                  <a:pt x="53" y="285"/>
                </a:lnTo>
                <a:lnTo>
                  <a:pt x="53" y="290"/>
                </a:lnTo>
                <a:lnTo>
                  <a:pt x="53" y="296"/>
                </a:lnTo>
                <a:lnTo>
                  <a:pt x="52" y="310"/>
                </a:lnTo>
                <a:lnTo>
                  <a:pt x="52" y="320"/>
                </a:lnTo>
                <a:lnTo>
                  <a:pt x="52" y="321"/>
                </a:lnTo>
                <a:lnTo>
                  <a:pt x="52" y="324"/>
                </a:lnTo>
                <a:lnTo>
                  <a:pt x="50" y="326"/>
                </a:lnTo>
                <a:lnTo>
                  <a:pt x="46" y="329"/>
                </a:lnTo>
                <a:lnTo>
                  <a:pt x="45" y="336"/>
                </a:lnTo>
                <a:lnTo>
                  <a:pt x="42" y="344"/>
                </a:lnTo>
                <a:lnTo>
                  <a:pt x="43" y="350"/>
                </a:lnTo>
                <a:lnTo>
                  <a:pt x="43" y="351"/>
                </a:lnTo>
                <a:lnTo>
                  <a:pt x="43" y="352"/>
                </a:lnTo>
                <a:lnTo>
                  <a:pt x="45" y="354"/>
                </a:lnTo>
                <a:lnTo>
                  <a:pt x="50" y="362"/>
                </a:lnTo>
                <a:lnTo>
                  <a:pt x="52" y="366"/>
                </a:lnTo>
                <a:lnTo>
                  <a:pt x="52" y="374"/>
                </a:lnTo>
                <a:lnTo>
                  <a:pt x="52" y="381"/>
                </a:lnTo>
                <a:lnTo>
                  <a:pt x="58" y="386"/>
                </a:lnTo>
                <a:lnTo>
                  <a:pt x="61" y="390"/>
                </a:lnTo>
                <a:lnTo>
                  <a:pt x="65" y="393"/>
                </a:lnTo>
                <a:lnTo>
                  <a:pt x="67" y="396"/>
                </a:lnTo>
                <a:lnTo>
                  <a:pt x="67" y="400"/>
                </a:lnTo>
                <a:lnTo>
                  <a:pt x="68" y="407"/>
                </a:lnTo>
                <a:lnTo>
                  <a:pt x="69" y="412"/>
                </a:lnTo>
                <a:lnTo>
                  <a:pt x="68" y="418"/>
                </a:lnTo>
                <a:lnTo>
                  <a:pt x="67" y="425"/>
                </a:lnTo>
                <a:lnTo>
                  <a:pt x="68" y="430"/>
                </a:lnTo>
                <a:lnTo>
                  <a:pt x="71" y="435"/>
                </a:lnTo>
                <a:lnTo>
                  <a:pt x="73" y="440"/>
                </a:lnTo>
                <a:lnTo>
                  <a:pt x="86" y="453"/>
                </a:lnTo>
                <a:lnTo>
                  <a:pt x="91" y="461"/>
                </a:lnTo>
                <a:lnTo>
                  <a:pt x="95" y="475"/>
                </a:lnTo>
                <a:lnTo>
                  <a:pt x="95" y="476"/>
                </a:lnTo>
                <a:lnTo>
                  <a:pt x="97" y="479"/>
                </a:lnTo>
                <a:lnTo>
                  <a:pt x="97" y="482"/>
                </a:lnTo>
                <a:lnTo>
                  <a:pt x="97" y="485"/>
                </a:lnTo>
                <a:lnTo>
                  <a:pt x="98" y="487"/>
                </a:lnTo>
                <a:lnTo>
                  <a:pt x="98" y="493"/>
                </a:lnTo>
                <a:lnTo>
                  <a:pt x="99" y="494"/>
                </a:lnTo>
                <a:lnTo>
                  <a:pt x="101" y="505"/>
                </a:lnTo>
                <a:lnTo>
                  <a:pt x="101" y="516"/>
                </a:lnTo>
                <a:lnTo>
                  <a:pt x="102" y="519"/>
                </a:lnTo>
                <a:lnTo>
                  <a:pt x="102" y="520"/>
                </a:lnTo>
                <a:lnTo>
                  <a:pt x="101" y="523"/>
                </a:lnTo>
                <a:lnTo>
                  <a:pt x="101" y="525"/>
                </a:lnTo>
                <a:lnTo>
                  <a:pt x="101" y="535"/>
                </a:lnTo>
                <a:lnTo>
                  <a:pt x="102" y="545"/>
                </a:lnTo>
                <a:lnTo>
                  <a:pt x="103" y="547"/>
                </a:lnTo>
                <a:lnTo>
                  <a:pt x="106" y="551"/>
                </a:lnTo>
                <a:lnTo>
                  <a:pt x="113" y="557"/>
                </a:lnTo>
                <a:lnTo>
                  <a:pt x="114" y="561"/>
                </a:lnTo>
                <a:lnTo>
                  <a:pt x="118" y="572"/>
                </a:lnTo>
                <a:lnTo>
                  <a:pt x="118" y="579"/>
                </a:lnTo>
                <a:lnTo>
                  <a:pt x="120" y="580"/>
                </a:lnTo>
                <a:lnTo>
                  <a:pt x="120" y="581"/>
                </a:lnTo>
                <a:lnTo>
                  <a:pt x="120" y="583"/>
                </a:lnTo>
                <a:lnTo>
                  <a:pt x="120" y="584"/>
                </a:lnTo>
                <a:lnTo>
                  <a:pt x="118" y="58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1" name="Freeform 1248"/>
          <p:cNvSpPr>
            <a:spLocks/>
          </p:cNvSpPr>
          <p:nvPr/>
        </p:nvSpPr>
        <p:spPr bwMode="auto">
          <a:xfrm>
            <a:off x="5353050" y="4129088"/>
            <a:ext cx="209550" cy="57150"/>
          </a:xfrm>
          <a:custGeom>
            <a:avLst/>
            <a:gdLst>
              <a:gd name="T0" fmla="*/ 0 w 132"/>
              <a:gd name="T1" fmla="*/ 1 h 36"/>
              <a:gd name="T2" fmla="*/ 5 w 132"/>
              <a:gd name="T3" fmla="*/ 1 h 36"/>
              <a:gd name="T4" fmla="*/ 11 w 132"/>
              <a:gd name="T5" fmla="*/ 1 h 36"/>
              <a:gd name="T6" fmla="*/ 16 w 132"/>
              <a:gd name="T7" fmla="*/ 0 h 36"/>
              <a:gd name="T8" fmla="*/ 23 w 132"/>
              <a:gd name="T9" fmla="*/ 0 h 36"/>
              <a:gd name="T10" fmla="*/ 25 w 132"/>
              <a:gd name="T11" fmla="*/ 0 h 36"/>
              <a:gd name="T12" fmla="*/ 29 w 132"/>
              <a:gd name="T13" fmla="*/ 1 h 36"/>
              <a:gd name="T14" fmla="*/ 33 w 132"/>
              <a:gd name="T15" fmla="*/ 1 h 36"/>
              <a:gd name="T16" fmla="*/ 34 w 132"/>
              <a:gd name="T17" fmla="*/ 1 h 36"/>
              <a:gd name="T18" fmla="*/ 38 w 132"/>
              <a:gd name="T19" fmla="*/ 2 h 36"/>
              <a:gd name="T20" fmla="*/ 44 w 132"/>
              <a:gd name="T21" fmla="*/ 2 h 36"/>
              <a:gd name="T22" fmla="*/ 49 w 132"/>
              <a:gd name="T23" fmla="*/ 1 h 36"/>
              <a:gd name="T24" fmla="*/ 63 w 132"/>
              <a:gd name="T25" fmla="*/ 1 h 36"/>
              <a:gd name="T26" fmla="*/ 67 w 132"/>
              <a:gd name="T27" fmla="*/ 1 h 36"/>
              <a:gd name="T28" fmla="*/ 71 w 132"/>
              <a:gd name="T29" fmla="*/ 2 h 36"/>
              <a:gd name="T30" fmla="*/ 78 w 132"/>
              <a:gd name="T31" fmla="*/ 4 h 36"/>
              <a:gd name="T32" fmla="*/ 82 w 132"/>
              <a:gd name="T33" fmla="*/ 5 h 36"/>
              <a:gd name="T34" fmla="*/ 82 w 132"/>
              <a:gd name="T35" fmla="*/ 6 h 36"/>
              <a:gd name="T36" fmla="*/ 89 w 132"/>
              <a:gd name="T37" fmla="*/ 6 h 36"/>
              <a:gd name="T38" fmla="*/ 90 w 132"/>
              <a:gd name="T39" fmla="*/ 6 h 36"/>
              <a:gd name="T40" fmla="*/ 94 w 132"/>
              <a:gd name="T41" fmla="*/ 6 h 36"/>
              <a:gd name="T42" fmla="*/ 96 w 132"/>
              <a:gd name="T43" fmla="*/ 8 h 36"/>
              <a:gd name="T44" fmla="*/ 97 w 132"/>
              <a:gd name="T45" fmla="*/ 9 h 36"/>
              <a:gd name="T46" fmla="*/ 100 w 132"/>
              <a:gd name="T47" fmla="*/ 13 h 36"/>
              <a:gd name="T48" fmla="*/ 104 w 132"/>
              <a:gd name="T49" fmla="*/ 17 h 36"/>
              <a:gd name="T50" fmla="*/ 109 w 132"/>
              <a:gd name="T51" fmla="*/ 21 h 36"/>
              <a:gd name="T52" fmla="*/ 121 w 132"/>
              <a:gd name="T53" fmla="*/ 25 h 36"/>
              <a:gd name="T54" fmla="*/ 126 w 132"/>
              <a:gd name="T55" fmla="*/ 30 h 36"/>
              <a:gd name="T56" fmla="*/ 132 w 132"/>
              <a:gd name="T5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2" h="36">
                <a:moveTo>
                  <a:pt x="0" y="1"/>
                </a:moveTo>
                <a:lnTo>
                  <a:pt x="5" y="1"/>
                </a:lnTo>
                <a:lnTo>
                  <a:pt x="11" y="1"/>
                </a:lnTo>
                <a:lnTo>
                  <a:pt x="16" y="0"/>
                </a:lnTo>
                <a:lnTo>
                  <a:pt x="23" y="0"/>
                </a:lnTo>
                <a:lnTo>
                  <a:pt x="25" y="0"/>
                </a:lnTo>
                <a:lnTo>
                  <a:pt x="29" y="1"/>
                </a:lnTo>
                <a:lnTo>
                  <a:pt x="33" y="1"/>
                </a:lnTo>
                <a:lnTo>
                  <a:pt x="34" y="1"/>
                </a:lnTo>
                <a:lnTo>
                  <a:pt x="38" y="2"/>
                </a:lnTo>
                <a:lnTo>
                  <a:pt x="44" y="2"/>
                </a:lnTo>
                <a:lnTo>
                  <a:pt x="49" y="1"/>
                </a:lnTo>
                <a:lnTo>
                  <a:pt x="63" y="1"/>
                </a:lnTo>
                <a:lnTo>
                  <a:pt x="67" y="1"/>
                </a:lnTo>
                <a:lnTo>
                  <a:pt x="71" y="2"/>
                </a:lnTo>
                <a:lnTo>
                  <a:pt x="78" y="4"/>
                </a:lnTo>
                <a:lnTo>
                  <a:pt x="82" y="5"/>
                </a:lnTo>
                <a:lnTo>
                  <a:pt x="82" y="6"/>
                </a:lnTo>
                <a:lnTo>
                  <a:pt x="89" y="6"/>
                </a:lnTo>
                <a:lnTo>
                  <a:pt x="90" y="6"/>
                </a:lnTo>
                <a:lnTo>
                  <a:pt x="94" y="6"/>
                </a:lnTo>
                <a:lnTo>
                  <a:pt x="96" y="8"/>
                </a:lnTo>
                <a:lnTo>
                  <a:pt x="97" y="9"/>
                </a:lnTo>
                <a:lnTo>
                  <a:pt x="100" y="13"/>
                </a:lnTo>
                <a:lnTo>
                  <a:pt x="104" y="17"/>
                </a:lnTo>
                <a:lnTo>
                  <a:pt x="109" y="21"/>
                </a:lnTo>
                <a:lnTo>
                  <a:pt x="121" y="25"/>
                </a:lnTo>
                <a:lnTo>
                  <a:pt x="126" y="30"/>
                </a:lnTo>
                <a:lnTo>
                  <a:pt x="132" y="36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2" name="Freeform 1249"/>
          <p:cNvSpPr>
            <a:spLocks/>
          </p:cNvSpPr>
          <p:nvPr/>
        </p:nvSpPr>
        <p:spPr bwMode="auto">
          <a:xfrm>
            <a:off x="5210175" y="4125913"/>
            <a:ext cx="142875" cy="161925"/>
          </a:xfrm>
          <a:custGeom>
            <a:avLst/>
            <a:gdLst>
              <a:gd name="T0" fmla="*/ 90 w 90"/>
              <a:gd name="T1" fmla="*/ 3 h 102"/>
              <a:gd name="T2" fmla="*/ 87 w 90"/>
              <a:gd name="T3" fmla="*/ 3 h 102"/>
              <a:gd name="T4" fmla="*/ 86 w 90"/>
              <a:gd name="T5" fmla="*/ 3 h 102"/>
              <a:gd name="T6" fmla="*/ 85 w 90"/>
              <a:gd name="T7" fmla="*/ 3 h 102"/>
              <a:gd name="T8" fmla="*/ 82 w 90"/>
              <a:gd name="T9" fmla="*/ 6 h 102"/>
              <a:gd name="T10" fmla="*/ 80 w 90"/>
              <a:gd name="T11" fmla="*/ 7 h 102"/>
              <a:gd name="T12" fmla="*/ 79 w 90"/>
              <a:gd name="T13" fmla="*/ 7 h 102"/>
              <a:gd name="T14" fmla="*/ 74 w 90"/>
              <a:gd name="T15" fmla="*/ 10 h 102"/>
              <a:gd name="T16" fmla="*/ 70 w 90"/>
              <a:gd name="T17" fmla="*/ 7 h 102"/>
              <a:gd name="T18" fmla="*/ 67 w 90"/>
              <a:gd name="T19" fmla="*/ 6 h 102"/>
              <a:gd name="T20" fmla="*/ 64 w 90"/>
              <a:gd name="T21" fmla="*/ 4 h 102"/>
              <a:gd name="T22" fmla="*/ 59 w 90"/>
              <a:gd name="T23" fmla="*/ 3 h 102"/>
              <a:gd name="T24" fmla="*/ 52 w 90"/>
              <a:gd name="T25" fmla="*/ 3 h 102"/>
              <a:gd name="T26" fmla="*/ 49 w 90"/>
              <a:gd name="T27" fmla="*/ 3 h 102"/>
              <a:gd name="T28" fmla="*/ 44 w 90"/>
              <a:gd name="T29" fmla="*/ 3 h 102"/>
              <a:gd name="T30" fmla="*/ 40 w 90"/>
              <a:gd name="T31" fmla="*/ 3 h 102"/>
              <a:gd name="T32" fmla="*/ 35 w 90"/>
              <a:gd name="T33" fmla="*/ 2 h 102"/>
              <a:gd name="T34" fmla="*/ 33 w 90"/>
              <a:gd name="T35" fmla="*/ 0 h 102"/>
              <a:gd name="T36" fmla="*/ 29 w 90"/>
              <a:gd name="T37" fmla="*/ 0 h 102"/>
              <a:gd name="T38" fmla="*/ 26 w 90"/>
              <a:gd name="T39" fmla="*/ 0 h 102"/>
              <a:gd name="T40" fmla="*/ 22 w 90"/>
              <a:gd name="T41" fmla="*/ 3 h 102"/>
              <a:gd name="T42" fmla="*/ 22 w 90"/>
              <a:gd name="T43" fmla="*/ 3 h 102"/>
              <a:gd name="T44" fmla="*/ 20 w 90"/>
              <a:gd name="T45" fmla="*/ 8 h 102"/>
              <a:gd name="T46" fmla="*/ 20 w 90"/>
              <a:gd name="T47" fmla="*/ 12 h 102"/>
              <a:gd name="T48" fmla="*/ 20 w 90"/>
              <a:gd name="T49" fmla="*/ 23 h 102"/>
              <a:gd name="T50" fmla="*/ 19 w 90"/>
              <a:gd name="T51" fmla="*/ 29 h 102"/>
              <a:gd name="T52" fmla="*/ 18 w 90"/>
              <a:gd name="T53" fmla="*/ 33 h 102"/>
              <a:gd name="T54" fmla="*/ 14 w 90"/>
              <a:gd name="T55" fmla="*/ 34 h 102"/>
              <a:gd name="T56" fmla="*/ 14 w 90"/>
              <a:gd name="T57" fmla="*/ 36 h 102"/>
              <a:gd name="T58" fmla="*/ 10 w 90"/>
              <a:gd name="T59" fmla="*/ 37 h 102"/>
              <a:gd name="T60" fmla="*/ 10 w 90"/>
              <a:gd name="T61" fmla="*/ 45 h 102"/>
              <a:gd name="T62" fmla="*/ 10 w 90"/>
              <a:gd name="T63" fmla="*/ 52 h 102"/>
              <a:gd name="T64" fmla="*/ 12 w 90"/>
              <a:gd name="T65" fmla="*/ 60 h 102"/>
              <a:gd name="T66" fmla="*/ 12 w 90"/>
              <a:gd name="T67" fmla="*/ 63 h 102"/>
              <a:gd name="T68" fmla="*/ 12 w 90"/>
              <a:gd name="T69" fmla="*/ 68 h 102"/>
              <a:gd name="T70" fmla="*/ 8 w 90"/>
              <a:gd name="T71" fmla="*/ 75 h 102"/>
              <a:gd name="T72" fmla="*/ 3 w 90"/>
              <a:gd name="T73" fmla="*/ 82 h 102"/>
              <a:gd name="T74" fmla="*/ 1 w 90"/>
              <a:gd name="T75" fmla="*/ 86 h 102"/>
              <a:gd name="T76" fmla="*/ 0 w 90"/>
              <a:gd name="T77" fmla="*/ 89 h 102"/>
              <a:gd name="T78" fmla="*/ 1 w 90"/>
              <a:gd name="T79" fmla="*/ 90 h 102"/>
              <a:gd name="T80" fmla="*/ 1 w 90"/>
              <a:gd name="T81" fmla="*/ 94 h 102"/>
              <a:gd name="T82" fmla="*/ 3 w 90"/>
              <a:gd name="T83" fmla="*/ 96 h 102"/>
              <a:gd name="T84" fmla="*/ 5 w 90"/>
              <a:gd name="T85" fmla="*/ 98 h 102"/>
              <a:gd name="T86" fmla="*/ 7 w 90"/>
              <a:gd name="T87" fmla="*/ 100 h 102"/>
              <a:gd name="T88" fmla="*/ 7 w 90"/>
              <a:gd name="T89" fmla="*/ 101 h 102"/>
              <a:gd name="T90" fmla="*/ 7 w 90"/>
              <a:gd name="T91" fmla="*/ 101 h 102"/>
              <a:gd name="T92" fmla="*/ 7 w 90"/>
              <a:gd name="T9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0" h="102">
                <a:moveTo>
                  <a:pt x="90" y="3"/>
                </a:moveTo>
                <a:lnTo>
                  <a:pt x="87" y="3"/>
                </a:lnTo>
                <a:lnTo>
                  <a:pt x="86" y="3"/>
                </a:lnTo>
                <a:lnTo>
                  <a:pt x="85" y="3"/>
                </a:lnTo>
                <a:lnTo>
                  <a:pt x="82" y="6"/>
                </a:lnTo>
                <a:lnTo>
                  <a:pt x="80" y="7"/>
                </a:lnTo>
                <a:lnTo>
                  <a:pt x="79" y="7"/>
                </a:lnTo>
                <a:lnTo>
                  <a:pt x="74" y="10"/>
                </a:lnTo>
                <a:lnTo>
                  <a:pt x="70" y="7"/>
                </a:lnTo>
                <a:lnTo>
                  <a:pt x="67" y="6"/>
                </a:lnTo>
                <a:lnTo>
                  <a:pt x="64" y="4"/>
                </a:lnTo>
                <a:lnTo>
                  <a:pt x="59" y="3"/>
                </a:lnTo>
                <a:lnTo>
                  <a:pt x="52" y="3"/>
                </a:lnTo>
                <a:lnTo>
                  <a:pt x="49" y="3"/>
                </a:lnTo>
                <a:lnTo>
                  <a:pt x="44" y="3"/>
                </a:lnTo>
                <a:lnTo>
                  <a:pt x="40" y="3"/>
                </a:lnTo>
                <a:lnTo>
                  <a:pt x="35" y="2"/>
                </a:lnTo>
                <a:lnTo>
                  <a:pt x="33" y="0"/>
                </a:lnTo>
                <a:lnTo>
                  <a:pt x="29" y="0"/>
                </a:lnTo>
                <a:lnTo>
                  <a:pt x="26" y="0"/>
                </a:lnTo>
                <a:lnTo>
                  <a:pt x="22" y="3"/>
                </a:lnTo>
                <a:lnTo>
                  <a:pt x="22" y="3"/>
                </a:lnTo>
                <a:lnTo>
                  <a:pt x="20" y="8"/>
                </a:lnTo>
                <a:lnTo>
                  <a:pt x="20" y="12"/>
                </a:lnTo>
                <a:lnTo>
                  <a:pt x="20" y="23"/>
                </a:lnTo>
                <a:lnTo>
                  <a:pt x="19" y="29"/>
                </a:lnTo>
                <a:lnTo>
                  <a:pt x="18" y="33"/>
                </a:lnTo>
                <a:lnTo>
                  <a:pt x="14" y="34"/>
                </a:lnTo>
                <a:lnTo>
                  <a:pt x="14" y="36"/>
                </a:lnTo>
                <a:lnTo>
                  <a:pt x="10" y="37"/>
                </a:lnTo>
                <a:lnTo>
                  <a:pt x="10" y="45"/>
                </a:lnTo>
                <a:lnTo>
                  <a:pt x="10" y="52"/>
                </a:lnTo>
                <a:lnTo>
                  <a:pt x="12" y="60"/>
                </a:lnTo>
                <a:lnTo>
                  <a:pt x="12" y="63"/>
                </a:lnTo>
                <a:lnTo>
                  <a:pt x="12" y="68"/>
                </a:lnTo>
                <a:lnTo>
                  <a:pt x="8" y="75"/>
                </a:lnTo>
                <a:lnTo>
                  <a:pt x="3" y="82"/>
                </a:lnTo>
                <a:lnTo>
                  <a:pt x="1" y="86"/>
                </a:lnTo>
                <a:lnTo>
                  <a:pt x="0" y="89"/>
                </a:lnTo>
                <a:lnTo>
                  <a:pt x="1" y="90"/>
                </a:lnTo>
                <a:lnTo>
                  <a:pt x="1" y="94"/>
                </a:lnTo>
                <a:lnTo>
                  <a:pt x="3" y="96"/>
                </a:lnTo>
                <a:lnTo>
                  <a:pt x="5" y="98"/>
                </a:lnTo>
                <a:lnTo>
                  <a:pt x="7" y="100"/>
                </a:lnTo>
                <a:lnTo>
                  <a:pt x="7" y="101"/>
                </a:lnTo>
                <a:lnTo>
                  <a:pt x="7" y="101"/>
                </a:lnTo>
                <a:lnTo>
                  <a:pt x="7" y="102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3" name="Freeform 1250"/>
          <p:cNvSpPr>
            <a:spLocks/>
          </p:cNvSpPr>
          <p:nvPr/>
        </p:nvSpPr>
        <p:spPr bwMode="auto">
          <a:xfrm>
            <a:off x="5330825" y="2519363"/>
            <a:ext cx="876300" cy="1611313"/>
          </a:xfrm>
          <a:custGeom>
            <a:avLst/>
            <a:gdLst>
              <a:gd name="T0" fmla="*/ 449 w 552"/>
              <a:gd name="T1" fmla="*/ 9 h 1015"/>
              <a:gd name="T2" fmla="*/ 477 w 552"/>
              <a:gd name="T3" fmla="*/ 3 h 1015"/>
              <a:gd name="T4" fmla="*/ 490 w 552"/>
              <a:gd name="T5" fmla="*/ 6 h 1015"/>
              <a:gd name="T6" fmla="*/ 502 w 552"/>
              <a:gd name="T7" fmla="*/ 3 h 1015"/>
              <a:gd name="T8" fmla="*/ 516 w 552"/>
              <a:gd name="T9" fmla="*/ 7 h 1015"/>
              <a:gd name="T10" fmla="*/ 537 w 552"/>
              <a:gd name="T11" fmla="*/ 17 h 1015"/>
              <a:gd name="T12" fmla="*/ 546 w 552"/>
              <a:gd name="T13" fmla="*/ 22 h 1015"/>
              <a:gd name="T14" fmla="*/ 547 w 552"/>
              <a:gd name="T15" fmla="*/ 44 h 1015"/>
              <a:gd name="T16" fmla="*/ 549 w 552"/>
              <a:gd name="T17" fmla="*/ 63 h 1015"/>
              <a:gd name="T18" fmla="*/ 538 w 552"/>
              <a:gd name="T19" fmla="*/ 63 h 1015"/>
              <a:gd name="T20" fmla="*/ 531 w 552"/>
              <a:gd name="T21" fmla="*/ 88 h 1015"/>
              <a:gd name="T22" fmla="*/ 526 w 552"/>
              <a:gd name="T23" fmla="*/ 120 h 1015"/>
              <a:gd name="T24" fmla="*/ 546 w 552"/>
              <a:gd name="T25" fmla="*/ 156 h 1015"/>
              <a:gd name="T26" fmla="*/ 534 w 552"/>
              <a:gd name="T27" fmla="*/ 184 h 1015"/>
              <a:gd name="T28" fmla="*/ 519 w 552"/>
              <a:gd name="T29" fmla="*/ 229 h 1015"/>
              <a:gd name="T30" fmla="*/ 500 w 552"/>
              <a:gd name="T31" fmla="*/ 223 h 1015"/>
              <a:gd name="T32" fmla="*/ 482 w 552"/>
              <a:gd name="T33" fmla="*/ 231 h 1015"/>
              <a:gd name="T34" fmla="*/ 455 w 552"/>
              <a:gd name="T35" fmla="*/ 257 h 1015"/>
              <a:gd name="T36" fmla="*/ 436 w 552"/>
              <a:gd name="T37" fmla="*/ 250 h 1015"/>
              <a:gd name="T38" fmla="*/ 418 w 552"/>
              <a:gd name="T39" fmla="*/ 268 h 1015"/>
              <a:gd name="T40" fmla="*/ 404 w 552"/>
              <a:gd name="T41" fmla="*/ 270 h 1015"/>
              <a:gd name="T42" fmla="*/ 389 w 552"/>
              <a:gd name="T43" fmla="*/ 288 h 1015"/>
              <a:gd name="T44" fmla="*/ 370 w 552"/>
              <a:gd name="T45" fmla="*/ 302 h 1015"/>
              <a:gd name="T46" fmla="*/ 370 w 552"/>
              <a:gd name="T47" fmla="*/ 314 h 1015"/>
              <a:gd name="T48" fmla="*/ 356 w 552"/>
              <a:gd name="T49" fmla="*/ 313 h 1015"/>
              <a:gd name="T50" fmla="*/ 322 w 552"/>
              <a:gd name="T51" fmla="*/ 340 h 1015"/>
              <a:gd name="T52" fmla="*/ 299 w 552"/>
              <a:gd name="T53" fmla="*/ 367 h 1015"/>
              <a:gd name="T54" fmla="*/ 303 w 552"/>
              <a:gd name="T55" fmla="*/ 385 h 1015"/>
              <a:gd name="T56" fmla="*/ 305 w 552"/>
              <a:gd name="T57" fmla="*/ 414 h 1015"/>
              <a:gd name="T58" fmla="*/ 305 w 552"/>
              <a:gd name="T59" fmla="*/ 446 h 1015"/>
              <a:gd name="T60" fmla="*/ 318 w 552"/>
              <a:gd name="T61" fmla="*/ 468 h 1015"/>
              <a:gd name="T62" fmla="*/ 316 w 552"/>
              <a:gd name="T63" fmla="*/ 508 h 1015"/>
              <a:gd name="T64" fmla="*/ 313 w 552"/>
              <a:gd name="T65" fmla="*/ 524 h 1015"/>
              <a:gd name="T66" fmla="*/ 311 w 552"/>
              <a:gd name="T67" fmla="*/ 546 h 1015"/>
              <a:gd name="T68" fmla="*/ 317 w 552"/>
              <a:gd name="T69" fmla="*/ 570 h 1015"/>
              <a:gd name="T70" fmla="*/ 311 w 552"/>
              <a:gd name="T71" fmla="*/ 596 h 1015"/>
              <a:gd name="T72" fmla="*/ 288 w 552"/>
              <a:gd name="T73" fmla="*/ 634 h 1015"/>
              <a:gd name="T74" fmla="*/ 279 w 552"/>
              <a:gd name="T75" fmla="*/ 656 h 1015"/>
              <a:gd name="T76" fmla="*/ 260 w 552"/>
              <a:gd name="T77" fmla="*/ 677 h 1015"/>
              <a:gd name="T78" fmla="*/ 238 w 552"/>
              <a:gd name="T79" fmla="*/ 692 h 1015"/>
              <a:gd name="T80" fmla="*/ 215 w 552"/>
              <a:gd name="T81" fmla="*/ 720 h 1015"/>
              <a:gd name="T82" fmla="*/ 190 w 552"/>
              <a:gd name="T83" fmla="*/ 746 h 1015"/>
              <a:gd name="T84" fmla="*/ 193 w 552"/>
              <a:gd name="T85" fmla="*/ 763 h 1015"/>
              <a:gd name="T86" fmla="*/ 200 w 552"/>
              <a:gd name="T87" fmla="*/ 776 h 1015"/>
              <a:gd name="T88" fmla="*/ 213 w 552"/>
              <a:gd name="T89" fmla="*/ 797 h 1015"/>
              <a:gd name="T90" fmla="*/ 187 w 552"/>
              <a:gd name="T91" fmla="*/ 816 h 1015"/>
              <a:gd name="T92" fmla="*/ 171 w 552"/>
              <a:gd name="T93" fmla="*/ 831 h 1015"/>
              <a:gd name="T94" fmla="*/ 155 w 552"/>
              <a:gd name="T95" fmla="*/ 835 h 1015"/>
              <a:gd name="T96" fmla="*/ 120 w 552"/>
              <a:gd name="T97" fmla="*/ 843 h 1015"/>
              <a:gd name="T98" fmla="*/ 105 w 552"/>
              <a:gd name="T99" fmla="*/ 851 h 1015"/>
              <a:gd name="T100" fmla="*/ 93 w 552"/>
              <a:gd name="T101" fmla="*/ 864 h 1015"/>
              <a:gd name="T102" fmla="*/ 78 w 552"/>
              <a:gd name="T103" fmla="*/ 880 h 1015"/>
              <a:gd name="T104" fmla="*/ 75 w 552"/>
              <a:gd name="T105" fmla="*/ 907 h 1015"/>
              <a:gd name="T106" fmla="*/ 85 w 552"/>
              <a:gd name="T107" fmla="*/ 915 h 1015"/>
              <a:gd name="T108" fmla="*/ 84 w 552"/>
              <a:gd name="T109" fmla="*/ 933 h 1015"/>
              <a:gd name="T110" fmla="*/ 70 w 552"/>
              <a:gd name="T111" fmla="*/ 934 h 1015"/>
              <a:gd name="T112" fmla="*/ 44 w 552"/>
              <a:gd name="T113" fmla="*/ 954 h 1015"/>
              <a:gd name="T114" fmla="*/ 29 w 552"/>
              <a:gd name="T115" fmla="*/ 981 h 1015"/>
              <a:gd name="T116" fmla="*/ 7 w 552"/>
              <a:gd name="T117" fmla="*/ 989 h 1015"/>
              <a:gd name="T118" fmla="*/ 10 w 552"/>
              <a:gd name="T119" fmla="*/ 1000 h 1015"/>
              <a:gd name="T120" fmla="*/ 14 w 552"/>
              <a:gd name="T121" fmla="*/ 1015 h 10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52" h="1015">
                <a:moveTo>
                  <a:pt x="436" y="13"/>
                </a:moveTo>
                <a:lnTo>
                  <a:pt x="436" y="13"/>
                </a:lnTo>
                <a:lnTo>
                  <a:pt x="440" y="11"/>
                </a:lnTo>
                <a:lnTo>
                  <a:pt x="444" y="10"/>
                </a:lnTo>
                <a:lnTo>
                  <a:pt x="449" y="9"/>
                </a:lnTo>
                <a:lnTo>
                  <a:pt x="464" y="2"/>
                </a:lnTo>
                <a:lnTo>
                  <a:pt x="468" y="0"/>
                </a:lnTo>
                <a:lnTo>
                  <a:pt x="470" y="0"/>
                </a:lnTo>
                <a:lnTo>
                  <a:pt x="471" y="0"/>
                </a:lnTo>
                <a:lnTo>
                  <a:pt x="477" y="3"/>
                </a:lnTo>
                <a:lnTo>
                  <a:pt x="478" y="4"/>
                </a:lnTo>
                <a:lnTo>
                  <a:pt x="482" y="6"/>
                </a:lnTo>
                <a:lnTo>
                  <a:pt x="483" y="6"/>
                </a:lnTo>
                <a:lnTo>
                  <a:pt x="487" y="6"/>
                </a:lnTo>
                <a:lnTo>
                  <a:pt x="490" y="6"/>
                </a:lnTo>
                <a:lnTo>
                  <a:pt x="492" y="6"/>
                </a:lnTo>
                <a:lnTo>
                  <a:pt x="494" y="6"/>
                </a:lnTo>
                <a:lnTo>
                  <a:pt x="497" y="4"/>
                </a:lnTo>
                <a:lnTo>
                  <a:pt x="501" y="3"/>
                </a:lnTo>
                <a:lnTo>
                  <a:pt x="502" y="3"/>
                </a:lnTo>
                <a:lnTo>
                  <a:pt x="509" y="0"/>
                </a:lnTo>
                <a:lnTo>
                  <a:pt x="513" y="2"/>
                </a:lnTo>
                <a:lnTo>
                  <a:pt x="515" y="2"/>
                </a:lnTo>
                <a:lnTo>
                  <a:pt x="515" y="3"/>
                </a:lnTo>
                <a:lnTo>
                  <a:pt x="516" y="7"/>
                </a:lnTo>
                <a:lnTo>
                  <a:pt x="517" y="9"/>
                </a:lnTo>
                <a:lnTo>
                  <a:pt x="520" y="10"/>
                </a:lnTo>
                <a:lnTo>
                  <a:pt x="526" y="11"/>
                </a:lnTo>
                <a:lnTo>
                  <a:pt x="532" y="13"/>
                </a:lnTo>
                <a:lnTo>
                  <a:pt x="537" y="17"/>
                </a:lnTo>
                <a:lnTo>
                  <a:pt x="538" y="17"/>
                </a:lnTo>
                <a:lnTo>
                  <a:pt x="542" y="17"/>
                </a:lnTo>
                <a:lnTo>
                  <a:pt x="545" y="17"/>
                </a:lnTo>
                <a:lnTo>
                  <a:pt x="546" y="19"/>
                </a:lnTo>
                <a:lnTo>
                  <a:pt x="546" y="22"/>
                </a:lnTo>
                <a:lnTo>
                  <a:pt x="543" y="29"/>
                </a:lnTo>
                <a:lnTo>
                  <a:pt x="543" y="33"/>
                </a:lnTo>
                <a:lnTo>
                  <a:pt x="545" y="36"/>
                </a:lnTo>
                <a:lnTo>
                  <a:pt x="546" y="39"/>
                </a:lnTo>
                <a:lnTo>
                  <a:pt x="547" y="44"/>
                </a:lnTo>
                <a:lnTo>
                  <a:pt x="549" y="47"/>
                </a:lnTo>
                <a:lnTo>
                  <a:pt x="550" y="52"/>
                </a:lnTo>
                <a:lnTo>
                  <a:pt x="552" y="55"/>
                </a:lnTo>
                <a:lnTo>
                  <a:pt x="550" y="60"/>
                </a:lnTo>
                <a:lnTo>
                  <a:pt x="549" y="63"/>
                </a:lnTo>
                <a:lnTo>
                  <a:pt x="547" y="64"/>
                </a:lnTo>
                <a:lnTo>
                  <a:pt x="542" y="64"/>
                </a:lnTo>
                <a:lnTo>
                  <a:pt x="542" y="66"/>
                </a:lnTo>
                <a:lnTo>
                  <a:pt x="539" y="64"/>
                </a:lnTo>
                <a:lnTo>
                  <a:pt x="538" y="63"/>
                </a:lnTo>
                <a:lnTo>
                  <a:pt x="537" y="64"/>
                </a:lnTo>
                <a:lnTo>
                  <a:pt x="535" y="67"/>
                </a:lnTo>
                <a:lnTo>
                  <a:pt x="534" y="73"/>
                </a:lnTo>
                <a:lnTo>
                  <a:pt x="534" y="78"/>
                </a:lnTo>
                <a:lnTo>
                  <a:pt x="531" y="88"/>
                </a:lnTo>
                <a:lnTo>
                  <a:pt x="531" y="92"/>
                </a:lnTo>
                <a:lnTo>
                  <a:pt x="530" y="97"/>
                </a:lnTo>
                <a:lnTo>
                  <a:pt x="528" y="107"/>
                </a:lnTo>
                <a:lnTo>
                  <a:pt x="527" y="114"/>
                </a:lnTo>
                <a:lnTo>
                  <a:pt x="526" y="120"/>
                </a:lnTo>
                <a:lnTo>
                  <a:pt x="527" y="127"/>
                </a:lnTo>
                <a:lnTo>
                  <a:pt x="535" y="138"/>
                </a:lnTo>
                <a:lnTo>
                  <a:pt x="537" y="141"/>
                </a:lnTo>
                <a:lnTo>
                  <a:pt x="543" y="150"/>
                </a:lnTo>
                <a:lnTo>
                  <a:pt x="546" y="156"/>
                </a:lnTo>
                <a:lnTo>
                  <a:pt x="543" y="161"/>
                </a:lnTo>
                <a:lnTo>
                  <a:pt x="543" y="163"/>
                </a:lnTo>
                <a:lnTo>
                  <a:pt x="539" y="171"/>
                </a:lnTo>
                <a:lnTo>
                  <a:pt x="539" y="172"/>
                </a:lnTo>
                <a:lnTo>
                  <a:pt x="534" y="184"/>
                </a:lnTo>
                <a:lnTo>
                  <a:pt x="531" y="201"/>
                </a:lnTo>
                <a:lnTo>
                  <a:pt x="530" y="204"/>
                </a:lnTo>
                <a:lnTo>
                  <a:pt x="527" y="213"/>
                </a:lnTo>
                <a:lnTo>
                  <a:pt x="522" y="223"/>
                </a:lnTo>
                <a:lnTo>
                  <a:pt x="519" y="229"/>
                </a:lnTo>
                <a:lnTo>
                  <a:pt x="516" y="231"/>
                </a:lnTo>
                <a:lnTo>
                  <a:pt x="515" y="231"/>
                </a:lnTo>
                <a:lnTo>
                  <a:pt x="509" y="229"/>
                </a:lnTo>
                <a:lnTo>
                  <a:pt x="501" y="224"/>
                </a:lnTo>
                <a:lnTo>
                  <a:pt x="500" y="223"/>
                </a:lnTo>
                <a:lnTo>
                  <a:pt x="497" y="221"/>
                </a:lnTo>
                <a:lnTo>
                  <a:pt x="496" y="221"/>
                </a:lnTo>
                <a:lnTo>
                  <a:pt x="490" y="223"/>
                </a:lnTo>
                <a:lnTo>
                  <a:pt x="486" y="224"/>
                </a:lnTo>
                <a:lnTo>
                  <a:pt x="482" y="231"/>
                </a:lnTo>
                <a:lnTo>
                  <a:pt x="479" y="235"/>
                </a:lnTo>
                <a:lnTo>
                  <a:pt x="475" y="242"/>
                </a:lnTo>
                <a:lnTo>
                  <a:pt x="464" y="250"/>
                </a:lnTo>
                <a:lnTo>
                  <a:pt x="457" y="255"/>
                </a:lnTo>
                <a:lnTo>
                  <a:pt x="455" y="257"/>
                </a:lnTo>
                <a:lnTo>
                  <a:pt x="452" y="255"/>
                </a:lnTo>
                <a:lnTo>
                  <a:pt x="447" y="250"/>
                </a:lnTo>
                <a:lnTo>
                  <a:pt x="442" y="249"/>
                </a:lnTo>
                <a:lnTo>
                  <a:pt x="438" y="249"/>
                </a:lnTo>
                <a:lnTo>
                  <a:pt x="436" y="250"/>
                </a:lnTo>
                <a:lnTo>
                  <a:pt x="430" y="258"/>
                </a:lnTo>
                <a:lnTo>
                  <a:pt x="427" y="262"/>
                </a:lnTo>
                <a:lnTo>
                  <a:pt x="426" y="265"/>
                </a:lnTo>
                <a:lnTo>
                  <a:pt x="419" y="268"/>
                </a:lnTo>
                <a:lnTo>
                  <a:pt x="418" y="268"/>
                </a:lnTo>
                <a:lnTo>
                  <a:pt x="417" y="268"/>
                </a:lnTo>
                <a:lnTo>
                  <a:pt x="415" y="268"/>
                </a:lnTo>
                <a:lnTo>
                  <a:pt x="411" y="269"/>
                </a:lnTo>
                <a:lnTo>
                  <a:pt x="410" y="269"/>
                </a:lnTo>
                <a:lnTo>
                  <a:pt x="404" y="270"/>
                </a:lnTo>
                <a:lnTo>
                  <a:pt x="403" y="274"/>
                </a:lnTo>
                <a:lnTo>
                  <a:pt x="395" y="280"/>
                </a:lnTo>
                <a:lnTo>
                  <a:pt x="393" y="280"/>
                </a:lnTo>
                <a:lnTo>
                  <a:pt x="392" y="283"/>
                </a:lnTo>
                <a:lnTo>
                  <a:pt x="389" y="288"/>
                </a:lnTo>
                <a:lnTo>
                  <a:pt x="386" y="291"/>
                </a:lnTo>
                <a:lnTo>
                  <a:pt x="378" y="294"/>
                </a:lnTo>
                <a:lnTo>
                  <a:pt x="371" y="295"/>
                </a:lnTo>
                <a:lnTo>
                  <a:pt x="370" y="298"/>
                </a:lnTo>
                <a:lnTo>
                  <a:pt x="370" y="302"/>
                </a:lnTo>
                <a:lnTo>
                  <a:pt x="371" y="303"/>
                </a:lnTo>
                <a:lnTo>
                  <a:pt x="371" y="304"/>
                </a:lnTo>
                <a:lnTo>
                  <a:pt x="373" y="311"/>
                </a:lnTo>
                <a:lnTo>
                  <a:pt x="371" y="313"/>
                </a:lnTo>
                <a:lnTo>
                  <a:pt x="370" y="314"/>
                </a:lnTo>
                <a:lnTo>
                  <a:pt x="369" y="314"/>
                </a:lnTo>
                <a:lnTo>
                  <a:pt x="367" y="314"/>
                </a:lnTo>
                <a:lnTo>
                  <a:pt x="366" y="313"/>
                </a:lnTo>
                <a:lnTo>
                  <a:pt x="362" y="311"/>
                </a:lnTo>
                <a:lnTo>
                  <a:pt x="356" y="313"/>
                </a:lnTo>
                <a:lnTo>
                  <a:pt x="351" y="314"/>
                </a:lnTo>
                <a:lnTo>
                  <a:pt x="350" y="314"/>
                </a:lnTo>
                <a:lnTo>
                  <a:pt x="341" y="325"/>
                </a:lnTo>
                <a:lnTo>
                  <a:pt x="332" y="332"/>
                </a:lnTo>
                <a:lnTo>
                  <a:pt x="322" y="340"/>
                </a:lnTo>
                <a:lnTo>
                  <a:pt x="313" y="348"/>
                </a:lnTo>
                <a:lnTo>
                  <a:pt x="309" y="352"/>
                </a:lnTo>
                <a:lnTo>
                  <a:pt x="305" y="358"/>
                </a:lnTo>
                <a:lnTo>
                  <a:pt x="301" y="362"/>
                </a:lnTo>
                <a:lnTo>
                  <a:pt x="299" y="367"/>
                </a:lnTo>
                <a:lnTo>
                  <a:pt x="298" y="369"/>
                </a:lnTo>
                <a:lnTo>
                  <a:pt x="299" y="370"/>
                </a:lnTo>
                <a:lnTo>
                  <a:pt x="302" y="377"/>
                </a:lnTo>
                <a:lnTo>
                  <a:pt x="302" y="382"/>
                </a:lnTo>
                <a:lnTo>
                  <a:pt x="303" y="385"/>
                </a:lnTo>
                <a:lnTo>
                  <a:pt x="302" y="392"/>
                </a:lnTo>
                <a:lnTo>
                  <a:pt x="303" y="397"/>
                </a:lnTo>
                <a:lnTo>
                  <a:pt x="305" y="407"/>
                </a:lnTo>
                <a:lnTo>
                  <a:pt x="305" y="412"/>
                </a:lnTo>
                <a:lnTo>
                  <a:pt x="305" y="414"/>
                </a:lnTo>
                <a:lnTo>
                  <a:pt x="305" y="419"/>
                </a:lnTo>
                <a:lnTo>
                  <a:pt x="303" y="427"/>
                </a:lnTo>
                <a:lnTo>
                  <a:pt x="303" y="433"/>
                </a:lnTo>
                <a:lnTo>
                  <a:pt x="305" y="439"/>
                </a:lnTo>
                <a:lnTo>
                  <a:pt x="305" y="446"/>
                </a:lnTo>
                <a:lnTo>
                  <a:pt x="309" y="452"/>
                </a:lnTo>
                <a:lnTo>
                  <a:pt x="309" y="453"/>
                </a:lnTo>
                <a:lnTo>
                  <a:pt x="314" y="459"/>
                </a:lnTo>
                <a:lnTo>
                  <a:pt x="316" y="461"/>
                </a:lnTo>
                <a:lnTo>
                  <a:pt x="318" y="468"/>
                </a:lnTo>
                <a:lnTo>
                  <a:pt x="318" y="472"/>
                </a:lnTo>
                <a:lnTo>
                  <a:pt x="318" y="487"/>
                </a:lnTo>
                <a:lnTo>
                  <a:pt x="320" y="501"/>
                </a:lnTo>
                <a:lnTo>
                  <a:pt x="317" y="505"/>
                </a:lnTo>
                <a:lnTo>
                  <a:pt x="316" y="508"/>
                </a:lnTo>
                <a:lnTo>
                  <a:pt x="314" y="509"/>
                </a:lnTo>
                <a:lnTo>
                  <a:pt x="313" y="513"/>
                </a:lnTo>
                <a:lnTo>
                  <a:pt x="313" y="516"/>
                </a:lnTo>
                <a:lnTo>
                  <a:pt x="313" y="520"/>
                </a:lnTo>
                <a:lnTo>
                  <a:pt x="313" y="524"/>
                </a:lnTo>
                <a:lnTo>
                  <a:pt x="311" y="531"/>
                </a:lnTo>
                <a:lnTo>
                  <a:pt x="309" y="538"/>
                </a:lnTo>
                <a:lnTo>
                  <a:pt x="310" y="540"/>
                </a:lnTo>
                <a:lnTo>
                  <a:pt x="311" y="543"/>
                </a:lnTo>
                <a:lnTo>
                  <a:pt x="311" y="546"/>
                </a:lnTo>
                <a:lnTo>
                  <a:pt x="314" y="551"/>
                </a:lnTo>
                <a:lnTo>
                  <a:pt x="313" y="555"/>
                </a:lnTo>
                <a:lnTo>
                  <a:pt x="311" y="561"/>
                </a:lnTo>
                <a:lnTo>
                  <a:pt x="313" y="565"/>
                </a:lnTo>
                <a:lnTo>
                  <a:pt x="317" y="570"/>
                </a:lnTo>
                <a:lnTo>
                  <a:pt x="317" y="573"/>
                </a:lnTo>
                <a:lnTo>
                  <a:pt x="318" y="579"/>
                </a:lnTo>
                <a:lnTo>
                  <a:pt x="318" y="583"/>
                </a:lnTo>
                <a:lnTo>
                  <a:pt x="316" y="589"/>
                </a:lnTo>
                <a:lnTo>
                  <a:pt x="311" y="596"/>
                </a:lnTo>
                <a:lnTo>
                  <a:pt x="309" y="603"/>
                </a:lnTo>
                <a:lnTo>
                  <a:pt x="299" y="628"/>
                </a:lnTo>
                <a:lnTo>
                  <a:pt x="295" y="633"/>
                </a:lnTo>
                <a:lnTo>
                  <a:pt x="290" y="634"/>
                </a:lnTo>
                <a:lnTo>
                  <a:pt x="288" y="634"/>
                </a:lnTo>
                <a:lnTo>
                  <a:pt x="284" y="639"/>
                </a:lnTo>
                <a:lnTo>
                  <a:pt x="281" y="640"/>
                </a:lnTo>
                <a:lnTo>
                  <a:pt x="280" y="641"/>
                </a:lnTo>
                <a:lnTo>
                  <a:pt x="279" y="651"/>
                </a:lnTo>
                <a:lnTo>
                  <a:pt x="279" y="656"/>
                </a:lnTo>
                <a:lnTo>
                  <a:pt x="272" y="662"/>
                </a:lnTo>
                <a:lnTo>
                  <a:pt x="269" y="670"/>
                </a:lnTo>
                <a:lnTo>
                  <a:pt x="265" y="674"/>
                </a:lnTo>
                <a:lnTo>
                  <a:pt x="261" y="675"/>
                </a:lnTo>
                <a:lnTo>
                  <a:pt x="260" y="677"/>
                </a:lnTo>
                <a:lnTo>
                  <a:pt x="257" y="677"/>
                </a:lnTo>
                <a:lnTo>
                  <a:pt x="254" y="678"/>
                </a:lnTo>
                <a:lnTo>
                  <a:pt x="247" y="682"/>
                </a:lnTo>
                <a:lnTo>
                  <a:pt x="245" y="685"/>
                </a:lnTo>
                <a:lnTo>
                  <a:pt x="238" y="692"/>
                </a:lnTo>
                <a:lnTo>
                  <a:pt x="235" y="696"/>
                </a:lnTo>
                <a:lnTo>
                  <a:pt x="231" y="699"/>
                </a:lnTo>
                <a:lnTo>
                  <a:pt x="219" y="718"/>
                </a:lnTo>
                <a:lnTo>
                  <a:pt x="216" y="720"/>
                </a:lnTo>
                <a:lnTo>
                  <a:pt x="215" y="720"/>
                </a:lnTo>
                <a:lnTo>
                  <a:pt x="210" y="724"/>
                </a:lnTo>
                <a:lnTo>
                  <a:pt x="205" y="729"/>
                </a:lnTo>
                <a:lnTo>
                  <a:pt x="194" y="738"/>
                </a:lnTo>
                <a:lnTo>
                  <a:pt x="191" y="741"/>
                </a:lnTo>
                <a:lnTo>
                  <a:pt x="190" y="746"/>
                </a:lnTo>
                <a:lnTo>
                  <a:pt x="191" y="749"/>
                </a:lnTo>
                <a:lnTo>
                  <a:pt x="191" y="750"/>
                </a:lnTo>
                <a:lnTo>
                  <a:pt x="191" y="753"/>
                </a:lnTo>
                <a:lnTo>
                  <a:pt x="191" y="754"/>
                </a:lnTo>
                <a:lnTo>
                  <a:pt x="193" y="763"/>
                </a:lnTo>
                <a:lnTo>
                  <a:pt x="193" y="771"/>
                </a:lnTo>
                <a:lnTo>
                  <a:pt x="194" y="772"/>
                </a:lnTo>
                <a:lnTo>
                  <a:pt x="197" y="775"/>
                </a:lnTo>
                <a:lnTo>
                  <a:pt x="198" y="776"/>
                </a:lnTo>
                <a:lnTo>
                  <a:pt x="200" y="776"/>
                </a:lnTo>
                <a:lnTo>
                  <a:pt x="205" y="778"/>
                </a:lnTo>
                <a:lnTo>
                  <a:pt x="208" y="779"/>
                </a:lnTo>
                <a:lnTo>
                  <a:pt x="210" y="782"/>
                </a:lnTo>
                <a:lnTo>
                  <a:pt x="212" y="790"/>
                </a:lnTo>
                <a:lnTo>
                  <a:pt x="213" y="797"/>
                </a:lnTo>
                <a:lnTo>
                  <a:pt x="212" y="802"/>
                </a:lnTo>
                <a:lnTo>
                  <a:pt x="209" y="806"/>
                </a:lnTo>
                <a:lnTo>
                  <a:pt x="201" y="810"/>
                </a:lnTo>
                <a:lnTo>
                  <a:pt x="195" y="812"/>
                </a:lnTo>
                <a:lnTo>
                  <a:pt x="187" y="816"/>
                </a:lnTo>
                <a:lnTo>
                  <a:pt x="180" y="819"/>
                </a:lnTo>
                <a:lnTo>
                  <a:pt x="176" y="821"/>
                </a:lnTo>
                <a:lnTo>
                  <a:pt x="174" y="825"/>
                </a:lnTo>
                <a:lnTo>
                  <a:pt x="172" y="827"/>
                </a:lnTo>
                <a:lnTo>
                  <a:pt x="171" y="831"/>
                </a:lnTo>
                <a:lnTo>
                  <a:pt x="168" y="832"/>
                </a:lnTo>
                <a:lnTo>
                  <a:pt x="163" y="832"/>
                </a:lnTo>
                <a:lnTo>
                  <a:pt x="157" y="834"/>
                </a:lnTo>
                <a:lnTo>
                  <a:pt x="156" y="834"/>
                </a:lnTo>
                <a:lnTo>
                  <a:pt x="155" y="835"/>
                </a:lnTo>
                <a:lnTo>
                  <a:pt x="148" y="836"/>
                </a:lnTo>
                <a:lnTo>
                  <a:pt x="142" y="839"/>
                </a:lnTo>
                <a:lnTo>
                  <a:pt x="137" y="840"/>
                </a:lnTo>
                <a:lnTo>
                  <a:pt x="123" y="842"/>
                </a:lnTo>
                <a:lnTo>
                  <a:pt x="120" y="843"/>
                </a:lnTo>
                <a:lnTo>
                  <a:pt x="119" y="843"/>
                </a:lnTo>
                <a:lnTo>
                  <a:pt x="115" y="844"/>
                </a:lnTo>
                <a:lnTo>
                  <a:pt x="111" y="847"/>
                </a:lnTo>
                <a:lnTo>
                  <a:pt x="107" y="851"/>
                </a:lnTo>
                <a:lnTo>
                  <a:pt x="105" y="851"/>
                </a:lnTo>
                <a:lnTo>
                  <a:pt x="101" y="857"/>
                </a:lnTo>
                <a:lnTo>
                  <a:pt x="99" y="858"/>
                </a:lnTo>
                <a:lnTo>
                  <a:pt x="96" y="861"/>
                </a:lnTo>
                <a:lnTo>
                  <a:pt x="95" y="862"/>
                </a:lnTo>
                <a:lnTo>
                  <a:pt x="93" y="864"/>
                </a:lnTo>
                <a:lnTo>
                  <a:pt x="89" y="869"/>
                </a:lnTo>
                <a:lnTo>
                  <a:pt x="88" y="870"/>
                </a:lnTo>
                <a:lnTo>
                  <a:pt x="86" y="872"/>
                </a:lnTo>
                <a:lnTo>
                  <a:pt x="81" y="876"/>
                </a:lnTo>
                <a:lnTo>
                  <a:pt x="78" y="880"/>
                </a:lnTo>
                <a:lnTo>
                  <a:pt x="78" y="896"/>
                </a:lnTo>
                <a:lnTo>
                  <a:pt x="78" y="899"/>
                </a:lnTo>
                <a:lnTo>
                  <a:pt x="77" y="900"/>
                </a:lnTo>
                <a:lnTo>
                  <a:pt x="75" y="904"/>
                </a:lnTo>
                <a:lnTo>
                  <a:pt x="75" y="907"/>
                </a:lnTo>
                <a:lnTo>
                  <a:pt x="77" y="909"/>
                </a:lnTo>
                <a:lnTo>
                  <a:pt x="82" y="911"/>
                </a:lnTo>
                <a:lnTo>
                  <a:pt x="82" y="913"/>
                </a:lnTo>
                <a:lnTo>
                  <a:pt x="84" y="914"/>
                </a:lnTo>
                <a:lnTo>
                  <a:pt x="85" y="915"/>
                </a:lnTo>
                <a:lnTo>
                  <a:pt x="86" y="917"/>
                </a:lnTo>
                <a:lnTo>
                  <a:pt x="86" y="921"/>
                </a:lnTo>
                <a:lnTo>
                  <a:pt x="85" y="926"/>
                </a:lnTo>
                <a:lnTo>
                  <a:pt x="84" y="932"/>
                </a:lnTo>
                <a:lnTo>
                  <a:pt x="84" y="933"/>
                </a:lnTo>
                <a:lnTo>
                  <a:pt x="81" y="934"/>
                </a:lnTo>
                <a:lnTo>
                  <a:pt x="78" y="937"/>
                </a:lnTo>
                <a:lnTo>
                  <a:pt x="75" y="937"/>
                </a:lnTo>
                <a:lnTo>
                  <a:pt x="73" y="936"/>
                </a:lnTo>
                <a:lnTo>
                  <a:pt x="70" y="934"/>
                </a:lnTo>
                <a:lnTo>
                  <a:pt x="63" y="939"/>
                </a:lnTo>
                <a:lnTo>
                  <a:pt x="59" y="941"/>
                </a:lnTo>
                <a:lnTo>
                  <a:pt x="55" y="945"/>
                </a:lnTo>
                <a:lnTo>
                  <a:pt x="49" y="948"/>
                </a:lnTo>
                <a:lnTo>
                  <a:pt x="44" y="954"/>
                </a:lnTo>
                <a:lnTo>
                  <a:pt x="40" y="958"/>
                </a:lnTo>
                <a:lnTo>
                  <a:pt x="37" y="967"/>
                </a:lnTo>
                <a:lnTo>
                  <a:pt x="33" y="973"/>
                </a:lnTo>
                <a:lnTo>
                  <a:pt x="30" y="977"/>
                </a:lnTo>
                <a:lnTo>
                  <a:pt x="29" y="981"/>
                </a:lnTo>
                <a:lnTo>
                  <a:pt x="24" y="984"/>
                </a:lnTo>
                <a:lnTo>
                  <a:pt x="18" y="986"/>
                </a:lnTo>
                <a:lnTo>
                  <a:pt x="13" y="988"/>
                </a:lnTo>
                <a:lnTo>
                  <a:pt x="9" y="989"/>
                </a:lnTo>
                <a:lnTo>
                  <a:pt x="7" y="989"/>
                </a:lnTo>
                <a:lnTo>
                  <a:pt x="2" y="992"/>
                </a:lnTo>
                <a:lnTo>
                  <a:pt x="0" y="994"/>
                </a:lnTo>
                <a:lnTo>
                  <a:pt x="3" y="997"/>
                </a:lnTo>
                <a:lnTo>
                  <a:pt x="4" y="997"/>
                </a:lnTo>
                <a:lnTo>
                  <a:pt x="10" y="1000"/>
                </a:lnTo>
                <a:lnTo>
                  <a:pt x="13" y="1007"/>
                </a:lnTo>
                <a:lnTo>
                  <a:pt x="14" y="1008"/>
                </a:lnTo>
                <a:lnTo>
                  <a:pt x="14" y="1011"/>
                </a:lnTo>
                <a:lnTo>
                  <a:pt x="14" y="1014"/>
                </a:lnTo>
                <a:lnTo>
                  <a:pt x="14" y="1015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4" name="Freeform 1251"/>
          <p:cNvSpPr>
            <a:spLocks/>
          </p:cNvSpPr>
          <p:nvPr/>
        </p:nvSpPr>
        <p:spPr bwMode="auto">
          <a:xfrm>
            <a:off x="6496050" y="2046288"/>
            <a:ext cx="104775" cy="14288"/>
          </a:xfrm>
          <a:custGeom>
            <a:avLst/>
            <a:gdLst>
              <a:gd name="T0" fmla="*/ 66 w 66"/>
              <a:gd name="T1" fmla="*/ 1 h 9"/>
              <a:gd name="T2" fmla="*/ 62 w 66"/>
              <a:gd name="T3" fmla="*/ 0 h 9"/>
              <a:gd name="T4" fmla="*/ 59 w 66"/>
              <a:gd name="T5" fmla="*/ 1 h 9"/>
              <a:gd name="T6" fmla="*/ 56 w 66"/>
              <a:gd name="T7" fmla="*/ 4 h 9"/>
              <a:gd name="T8" fmla="*/ 54 w 66"/>
              <a:gd name="T9" fmla="*/ 8 h 9"/>
              <a:gd name="T10" fmla="*/ 50 w 66"/>
              <a:gd name="T11" fmla="*/ 9 h 9"/>
              <a:gd name="T12" fmla="*/ 43 w 66"/>
              <a:gd name="T13" fmla="*/ 9 h 9"/>
              <a:gd name="T14" fmla="*/ 36 w 66"/>
              <a:gd name="T15" fmla="*/ 7 h 9"/>
              <a:gd name="T16" fmla="*/ 29 w 66"/>
              <a:gd name="T17" fmla="*/ 7 h 9"/>
              <a:gd name="T18" fmla="*/ 28 w 66"/>
              <a:gd name="T19" fmla="*/ 4 h 9"/>
              <a:gd name="T20" fmla="*/ 22 w 66"/>
              <a:gd name="T21" fmla="*/ 1 h 9"/>
              <a:gd name="T22" fmla="*/ 14 w 66"/>
              <a:gd name="T23" fmla="*/ 2 h 9"/>
              <a:gd name="T24" fmla="*/ 6 w 66"/>
              <a:gd name="T25" fmla="*/ 1 h 9"/>
              <a:gd name="T26" fmla="*/ 2 w 66"/>
              <a:gd name="T27" fmla="*/ 0 h 9"/>
              <a:gd name="T28" fmla="*/ 0 w 66"/>
              <a:gd name="T2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9">
                <a:moveTo>
                  <a:pt x="66" y="1"/>
                </a:moveTo>
                <a:lnTo>
                  <a:pt x="62" y="0"/>
                </a:lnTo>
                <a:lnTo>
                  <a:pt x="59" y="1"/>
                </a:lnTo>
                <a:lnTo>
                  <a:pt x="56" y="4"/>
                </a:lnTo>
                <a:lnTo>
                  <a:pt x="54" y="8"/>
                </a:lnTo>
                <a:lnTo>
                  <a:pt x="50" y="9"/>
                </a:lnTo>
                <a:lnTo>
                  <a:pt x="43" y="9"/>
                </a:lnTo>
                <a:lnTo>
                  <a:pt x="36" y="7"/>
                </a:lnTo>
                <a:lnTo>
                  <a:pt x="29" y="7"/>
                </a:lnTo>
                <a:lnTo>
                  <a:pt x="28" y="4"/>
                </a:lnTo>
                <a:lnTo>
                  <a:pt x="22" y="1"/>
                </a:lnTo>
                <a:lnTo>
                  <a:pt x="14" y="2"/>
                </a:lnTo>
                <a:lnTo>
                  <a:pt x="6" y="1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5" name="Oval 1252"/>
          <p:cNvSpPr>
            <a:spLocks noChangeArrowheads="1"/>
          </p:cNvSpPr>
          <p:nvPr/>
        </p:nvSpPr>
        <p:spPr bwMode="auto">
          <a:xfrm>
            <a:off x="4094163" y="5278438"/>
            <a:ext cx="33338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6" name="Oval 1253"/>
          <p:cNvSpPr>
            <a:spLocks noChangeArrowheads="1"/>
          </p:cNvSpPr>
          <p:nvPr/>
        </p:nvSpPr>
        <p:spPr bwMode="auto">
          <a:xfrm>
            <a:off x="6018213" y="2519363"/>
            <a:ext cx="28575" cy="28575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7" name="Oval 1254"/>
          <p:cNvSpPr>
            <a:spLocks noChangeArrowheads="1"/>
          </p:cNvSpPr>
          <p:nvPr/>
        </p:nvSpPr>
        <p:spPr bwMode="auto">
          <a:xfrm>
            <a:off x="4094163" y="5883275"/>
            <a:ext cx="30163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8" name="Oval 1255"/>
          <p:cNvSpPr>
            <a:spLocks noChangeArrowheads="1"/>
          </p:cNvSpPr>
          <p:nvPr/>
        </p:nvSpPr>
        <p:spPr bwMode="auto">
          <a:xfrm>
            <a:off x="8364538" y="922338"/>
            <a:ext cx="26988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89" name="Oval 1256"/>
          <p:cNvSpPr>
            <a:spLocks noChangeArrowheads="1"/>
          </p:cNvSpPr>
          <p:nvPr/>
        </p:nvSpPr>
        <p:spPr bwMode="auto">
          <a:xfrm>
            <a:off x="7313613" y="1012825"/>
            <a:ext cx="28575" cy="33338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0" name="Oval 1257"/>
          <p:cNvSpPr>
            <a:spLocks noChangeArrowheads="1"/>
          </p:cNvSpPr>
          <p:nvPr/>
        </p:nvSpPr>
        <p:spPr bwMode="auto">
          <a:xfrm>
            <a:off x="6683375" y="1506538"/>
            <a:ext cx="30163" cy="28575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1" name="Oval 1258"/>
          <p:cNvSpPr>
            <a:spLocks noChangeArrowheads="1"/>
          </p:cNvSpPr>
          <p:nvPr/>
        </p:nvSpPr>
        <p:spPr bwMode="auto">
          <a:xfrm>
            <a:off x="5240338" y="4113213"/>
            <a:ext cx="30163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2" name="Oval 1259"/>
          <p:cNvSpPr>
            <a:spLocks noChangeArrowheads="1"/>
          </p:cNvSpPr>
          <p:nvPr/>
        </p:nvSpPr>
        <p:spPr bwMode="auto">
          <a:xfrm>
            <a:off x="4418013" y="4435475"/>
            <a:ext cx="30163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3" name="Oval 1260"/>
          <p:cNvSpPr>
            <a:spLocks noChangeArrowheads="1"/>
          </p:cNvSpPr>
          <p:nvPr/>
        </p:nvSpPr>
        <p:spPr bwMode="auto">
          <a:xfrm>
            <a:off x="5199063" y="5594350"/>
            <a:ext cx="30163" cy="31750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4" name="Oval 1261"/>
          <p:cNvSpPr>
            <a:spLocks noChangeArrowheads="1"/>
          </p:cNvSpPr>
          <p:nvPr/>
        </p:nvSpPr>
        <p:spPr bwMode="auto">
          <a:xfrm>
            <a:off x="4546600" y="6284913"/>
            <a:ext cx="31750" cy="30163"/>
          </a:xfrm>
          <a:prstGeom prst="ellipse">
            <a:avLst/>
          </a:prstGeom>
          <a:solidFill>
            <a:srgbClr val="FFF200"/>
          </a:solidFill>
          <a:ln w="4763" cap="rnd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5" name="Freeform 1262"/>
          <p:cNvSpPr>
            <a:spLocks/>
          </p:cNvSpPr>
          <p:nvPr/>
        </p:nvSpPr>
        <p:spPr bwMode="auto">
          <a:xfrm>
            <a:off x="8366125" y="862013"/>
            <a:ext cx="46038" cy="47625"/>
          </a:xfrm>
          <a:custGeom>
            <a:avLst/>
            <a:gdLst>
              <a:gd name="T0" fmla="*/ 12 w 21"/>
              <a:gd name="T1" fmla="*/ 22 h 22"/>
              <a:gd name="T2" fmla="*/ 21 w 21"/>
              <a:gd name="T3" fmla="*/ 0 h 22"/>
              <a:gd name="T4" fmla="*/ 18 w 21"/>
              <a:gd name="T5" fmla="*/ 0 h 22"/>
              <a:gd name="T6" fmla="*/ 11 w 21"/>
              <a:gd name="T7" fmla="*/ 16 h 22"/>
              <a:gd name="T8" fmla="*/ 10 w 21"/>
              <a:gd name="T9" fmla="*/ 20 h 22"/>
              <a:gd name="T10" fmla="*/ 9 w 21"/>
              <a:gd name="T11" fmla="*/ 16 h 22"/>
              <a:gd name="T12" fmla="*/ 3 w 21"/>
              <a:gd name="T13" fmla="*/ 0 h 22"/>
              <a:gd name="T14" fmla="*/ 0 w 21"/>
              <a:gd name="T15" fmla="*/ 0 h 22"/>
              <a:gd name="T16" fmla="*/ 9 w 21"/>
              <a:gd name="T17" fmla="*/ 22 h 22"/>
              <a:gd name="T18" fmla="*/ 12 w 21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" h="22">
                <a:moveTo>
                  <a:pt x="12" y="22"/>
                </a:move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18"/>
                  <a:pt x="11" y="19"/>
                  <a:pt x="10" y="20"/>
                </a:cubicBezTo>
                <a:cubicBezTo>
                  <a:pt x="10" y="19"/>
                  <a:pt x="10" y="18"/>
                  <a:pt x="9" y="16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9" y="22"/>
                  <a:pt x="9" y="22"/>
                  <a:pt x="9" y="22"/>
                </a:cubicBezTo>
                <a:cubicBezTo>
                  <a:pt x="12" y="22"/>
                  <a:pt x="12" y="22"/>
                  <a:pt x="12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6" name="Freeform 1263"/>
          <p:cNvSpPr>
            <a:spLocks noEditPoints="1"/>
          </p:cNvSpPr>
          <p:nvPr/>
        </p:nvSpPr>
        <p:spPr bwMode="auto">
          <a:xfrm>
            <a:off x="8408988" y="874713"/>
            <a:ext cx="33338" cy="36513"/>
          </a:xfrm>
          <a:custGeom>
            <a:avLst/>
            <a:gdLst>
              <a:gd name="T0" fmla="*/ 12 w 15"/>
              <a:gd name="T1" fmla="*/ 16 h 17"/>
              <a:gd name="T2" fmla="*/ 15 w 15"/>
              <a:gd name="T3" fmla="*/ 16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3 h 17"/>
              <a:gd name="T12" fmla="*/ 13 w 15"/>
              <a:gd name="T13" fmla="*/ 1 h 17"/>
              <a:gd name="T14" fmla="*/ 11 w 15"/>
              <a:gd name="T15" fmla="*/ 0 h 17"/>
              <a:gd name="T16" fmla="*/ 8 w 15"/>
              <a:gd name="T17" fmla="*/ 0 h 17"/>
              <a:gd name="T18" fmla="*/ 4 w 15"/>
              <a:gd name="T19" fmla="*/ 0 h 17"/>
              <a:gd name="T20" fmla="*/ 1 w 15"/>
              <a:gd name="T21" fmla="*/ 2 h 17"/>
              <a:gd name="T22" fmla="*/ 0 w 15"/>
              <a:gd name="T23" fmla="*/ 5 h 17"/>
              <a:gd name="T24" fmla="*/ 3 w 15"/>
              <a:gd name="T25" fmla="*/ 5 h 17"/>
              <a:gd name="T26" fmla="*/ 4 w 15"/>
              <a:gd name="T27" fmla="*/ 3 h 17"/>
              <a:gd name="T28" fmla="*/ 7 w 15"/>
              <a:gd name="T29" fmla="*/ 2 h 17"/>
              <a:gd name="T30" fmla="*/ 10 w 15"/>
              <a:gd name="T31" fmla="*/ 3 h 17"/>
              <a:gd name="T32" fmla="*/ 11 w 15"/>
              <a:gd name="T33" fmla="*/ 5 h 17"/>
              <a:gd name="T34" fmla="*/ 11 w 15"/>
              <a:gd name="T35" fmla="*/ 6 h 17"/>
              <a:gd name="T36" fmla="*/ 6 w 15"/>
              <a:gd name="T37" fmla="*/ 7 h 17"/>
              <a:gd name="T38" fmla="*/ 4 w 15"/>
              <a:gd name="T39" fmla="*/ 7 h 17"/>
              <a:gd name="T40" fmla="*/ 2 w 15"/>
              <a:gd name="T41" fmla="*/ 8 h 17"/>
              <a:gd name="T42" fmla="*/ 0 w 15"/>
              <a:gd name="T43" fmla="*/ 10 h 17"/>
              <a:gd name="T44" fmla="*/ 0 w 15"/>
              <a:gd name="T45" fmla="*/ 12 h 17"/>
              <a:gd name="T46" fmla="*/ 1 w 15"/>
              <a:gd name="T47" fmla="*/ 16 h 17"/>
              <a:gd name="T48" fmla="*/ 5 w 15"/>
              <a:gd name="T49" fmla="*/ 17 h 17"/>
              <a:gd name="T50" fmla="*/ 8 w 15"/>
              <a:gd name="T51" fmla="*/ 16 h 17"/>
              <a:gd name="T52" fmla="*/ 11 w 15"/>
              <a:gd name="T53" fmla="*/ 14 h 17"/>
              <a:gd name="T54" fmla="*/ 12 w 15"/>
              <a:gd name="T55" fmla="*/ 16 h 17"/>
              <a:gd name="T56" fmla="*/ 12 w 15"/>
              <a:gd name="T57" fmla="*/ 16 h 17"/>
              <a:gd name="T58" fmla="*/ 11 w 15"/>
              <a:gd name="T59" fmla="*/ 9 h 17"/>
              <a:gd name="T60" fmla="*/ 11 w 15"/>
              <a:gd name="T61" fmla="*/ 12 h 17"/>
              <a:gd name="T62" fmla="*/ 9 w 15"/>
              <a:gd name="T63" fmla="*/ 14 h 17"/>
              <a:gd name="T64" fmla="*/ 6 w 15"/>
              <a:gd name="T65" fmla="*/ 15 h 17"/>
              <a:gd name="T66" fmla="*/ 4 w 15"/>
              <a:gd name="T67" fmla="*/ 14 h 17"/>
              <a:gd name="T68" fmla="*/ 3 w 15"/>
              <a:gd name="T69" fmla="*/ 12 h 17"/>
              <a:gd name="T70" fmla="*/ 3 w 15"/>
              <a:gd name="T71" fmla="*/ 11 h 17"/>
              <a:gd name="T72" fmla="*/ 4 w 15"/>
              <a:gd name="T73" fmla="*/ 10 h 17"/>
              <a:gd name="T74" fmla="*/ 7 w 15"/>
              <a:gd name="T75" fmla="*/ 9 h 17"/>
              <a:gd name="T76" fmla="*/ 11 w 15"/>
              <a:gd name="T77" fmla="*/ 8 h 17"/>
              <a:gd name="T78" fmla="*/ 11 w 15"/>
              <a:gd name="T79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6"/>
                </a:moveTo>
                <a:cubicBezTo>
                  <a:pt x="15" y="16"/>
                  <a:pt x="15" y="16"/>
                  <a:pt x="15" y="16"/>
                </a:cubicBezTo>
                <a:cubicBezTo>
                  <a:pt x="14" y="16"/>
                  <a:pt x="14" y="15"/>
                  <a:pt x="14" y="15"/>
                </a:cubicBezTo>
                <a:cubicBezTo>
                  <a:pt x="14" y="14"/>
                  <a:pt x="14" y="12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3"/>
                </a:cubicBezTo>
                <a:cubicBezTo>
                  <a:pt x="14" y="3"/>
                  <a:pt x="13" y="2"/>
                  <a:pt x="13" y="1"/>
                </a:cubicBezTo>
                <a:cubicBezTo>
                  <a:pt x="13" y="1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2" y="1"/>
                  <a:pt x="1" y="2"/>
                </a:cubicBezTo>
                <a:cubicBezTo>
                  <a:pt x="1" y="3"/>
                  <a:pt x="0" y="4"/>
                  <a:pt x="0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2"/>
                  <a:pt x="6" y="2"/>
                  <a:pt x="7" y="2"/>
                </a:cubicBezTo>
                <a:cubicBezTo>
                  <a:pt x="9" y="2"/>
                  <a:pt x="10" y="2"/>
                  <a:pt x="10" y="3"/>
                </a:cubicBezTo>
                <a:cubicBezTo>
                  <a:pt x="11" y="3"/>
                  <a:pt x="11" y="4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0" y="6"/>
                  <a:pt x="8" y="7"/>
                  <a:pt x="6" y="7"/>
                </a:cubicBezTo>
                <a:cubicBezTo>
                  <a:pt x="5" y="7"/>
                  <a:pt x="4" y="7"/>
                  <a:pt x="4" y="7"/>
                </a:cubicBezTo>
                <a:cubicBezTo>
                  <a:pt x="3" y="8"/>
                  <a:pt x="2" y="8"/>
                  <a:pt x="2" y="8"/>
                </a:cubicBezTo>
                <a:cubicBezTo>
                  <a:pt x="1" y="9"/>
                  <a:pt x="1" y="9"/>
                  <a:pt x="0" y="10"/>
                </a:cubicBezTo>
                <a:cubicBezTo>
                  <a:pt x="0" y="11"/>
                  <a:pt x="0" y="11"/>
                  <a:pt x="0" y="12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6"/>
                  <a:pt x="4" y="17"/>
                  <a:pt x="5" y="17"/>
                </a:cubicBezTo>
                <a:cubicBezTo>
                  <a:pt x="6" y="17"/>
                  <a:pt x="7" y="17"/>
                  <a:pt x="8" y="16"/>
                </a:cubicBezTo>
                <a:cubicBezTo>
                  <a:pt x="9" y="16"/>
                  <a:pt x="10" y="15"/>
                  <a:pt x="11" y="14"/>
                </a:cubicBezTo>
                <a:cubicBezTo>
                  <a:pt x="11" y="15"/>
                  <a:pt x="12" y="16"/>
                  <a:pt x="12" y="16"/>
                </a:cubicBezTo>
                <a:cubicBezTo>
                  <a:pt x="12" y="16"/>
                  <a:pt x="12" y="16"/>
                  <a:pt x="12" y="16"/>
                </a:cubicBezTo>
                <a:close/>
                <a:moveTo>
                  <a:pt x="11" y="9"/>
                </a:moveTo>
                <a:cubicBezTo>
                  <a:pt x="11" y="10"/>
                  <a:pt x="11" y="11"/>
                  <a:pt x="11" y="12"/>
                </a:cubicBezTo>
                <a:cubicBezTo>
                  <a:pt x="10" y="13"/>
                  <a:pt x="10" y="14"/>
                  <a:pt x="9" y="14"/>
                </a:cubicBezTo>
                <a:cubicBezTo>
                  <a:pt x="8" y="14"/>
                  <a:pt x="7" y="15"/>
                  <a:pt x="6" y="15"/>
                </a:cubicBezTo>
                <a:cubicBezTo>
                  <a:pt x="5" y="15"/>
                  <a:pt x="4" y="14"/>
                  <a:pt x="4" y="14"/>
                </a:cubicBezTo>
                <a:cubicBezTo>
                  <a:pt x="3" y="13"/>
                  <a:pt x="3" y="13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3" y="10"/>
                  <a:pt x="4" y="10"/>
                  <a:pt x="4" y="10"/>
                </a:cubicBezTo>
                <a:cubicBezTo>
                  <a:pt x="5" y="10"/>
                  <a:pt x="5" y="9"/>
                  <a:pt x="7" y="9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9"/>
                  <a:pt x="11" y="9"/>
                  <a:pt x="11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7" name="Freeform 1264"/>
          <p:cNvSpPr>
            <a:spLocks/>
          </p:cNvSpPr>
          <p:nvPr/>
        </p:nvSpPr>
        <p:spPr bwMode="auto">
          <a:xfrm>
            <a:off x="8448675" y="874713"/>
            <a:ext cx="19050" cy="34925"/>
          </a:xfrm>
          <a:custGeom>
            <a:avLst/>
            <a:gdLst>
              <a:gd name="T0" fmla="*/ 3 w 9"/>
              <a:gd name="T1" fmla="*/ 16 h 16"/>
              <a:gd name="T2" fmla="*/ 3 w 9"/>
              <a:gd name="T3" fmla="*/ 8 h 16"/>
              <a:gd name="T4" fmla="*/ 3 w 9"/>
              <a:gd name="T5" fmla="*/ 5 h 16"/>
              <a:gd name="T6" fmla="*/ 5 w 9"/>
              <a:gd name="T7" fmla="*/ 3 h 16"/>
              <a:gd name="T8" fmla="*/ 6 w 9"/>
              <a:gd name="T9" fmla="*/ 3 h 16"/>
              <a:gd name="T10" fmla="*/ 8 w 9"/>
              <a:gd name="T11" fmla="*/ 3 h 16"/>
              <a:gd name="T12" fmla="*/ 9 w 9"/>
              <a:gd name="T13" fmla="*/ 1 h 16"/>
              <a:gd name="T14" fmla="*/ 6 w 9"/>
              <a:gd name="T15" fmla="*/ 0 h 16"/>
              <a:gd name="T16" fmla="*/ 5 w 9"/>
              <a:gd name="T17" fmla="*/ 0 h 16"/>
              <a:gd name="T18" fmla="*/ 3 w 9"/>
              <a:gd name="T19" fmla="*/ 3 h 16"/>
              <a:gd name="T20" fmla="*/ 3 w 9"/>
              <a:gd name="T21" fmla="*/ 0 h 16"/>
              <a:gd name="T22" fmla="*/ 0 w 9"/>
              <a:gd name="T23" fmla="*/ 0 h 16"/>
              <a:gd name="T24" fmla="*/ 0 w 9"/>
              <a:gd name="T25" fmla="*/ 16 h 16"/>
              <a:gd name="T26" fmla="*/ 3 w 9"/>
              <a:gd name="T27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6">
                <a:moveTo>
                  <a:pt x="3" y="16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3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16"/>
                  <a:pt x="3" y="16"/>
                  <a:pt x="3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8" name="Freeform 1265"/>
          <p:cNvSpPr>
            <a:spLocks noEditPoints="1"/>
          </p:cNvSpPr>
          <p:nvPr/>
        </p:nvSpPr>
        <p:spPr bwMode="auto">
          <a:xfrm>
            <a:off x="8469313" y="862013"/>
            <a:ext cx="30163" cy="49213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0 h 23"/>
              <a:gd name="T4" fmla="*/ 11 w 14"/>
              <a:gd name="T5" fmla="*/ 0 h 23"/>
              <a:gd name="T6" fmla="*/ 11 w 14"/>
              <a:gd name="T7" fmla="*/ 8 h 23"/>
              <a:gd name="T8" fmla="*/ 9 w 14"/>
              <a:gd name="T9" fmla="*/ 6 h 23"/>
              <a:gd name="T10" fmla="*/ 7 w 14"/>
              <a:gd name="T11" fmla="*/ 6 h 23"/>
              <a:gd name="T12" fmla="*/ 3 w 14"/>
              <a:gd name="T13" fmla="*/ 7 h 23"/>
              <a:gd name="T14" fmla="*/ 1 w 14"/>
              <a:gd name="T15" fmla="*/ 10 h 23"/>
              <a:gd name="T16" fmla="*/ 0 w 14"/>
              <a:gd name="T17" fmla="*/ 14 h 23"/>
              <a:gd name="T18" fmla="*/ 1 w 14"/>
              <a:gd name="T19" fmla="*/ 19 h 23"/>
              <a:gd name="T20" fmla="*/ 3 w 14"/>
              <a:gd name="T21" fmla="*/ 22 h 23"/>
              <a:gd name="T22" fmla="*/ 7 w 14"/>
              <a:gd name="T23" fmla="*/ 23 h 23"/>
              <a:gd name="T24" fmla="*/ 11 w 14"/>
              <a:gd name="T25" fmla="*/ 20 h 23"/>
              <a:gd name="T26" fmla="*/ 11 w 14"/>
              <a:gd name="T27" fmla="*/ 22 h 23"/>
              <a:gd name="T28" fmla="*/ 14 w 14"/>
              <a:gd name="T29" fmla="*/ 22 h 23"/>
              <a:gd name="T30" fmla="*/ 4 w 14"/>
              <a:gd name="T31" fmla="*/ 10 h 23"/>
              <a:gd name="T32" fmla="*/ 7 w 14"/>
              <a:gd name="T33" fmla="*/ 8 h 23"/>
              <a:gd name="T34" fmla="*/ 10 w 14"/>
              <a:gd name="T35" fmla="*/ 10 h 23"/>
              <a:gd name="T36" fmla="*/ 12 w 14"/>
              <a:gd name="T37" fmla="*/ 15 h 23"/>
              <a:gd name="T38" fmla="*/ 10 w 14"/>
              <a:gd name="T39" fmla="*/ 19 h 23"/>
              <a:gd name="T40" fmla="*/ 7 w 14"/>
              <a:gd name="T41" fmla="*/ 21 h 23"/>
              <a:gd name="T42" fmla="*/ 4 w 14"/>
              <a:gd name="T43" fmla="*/ 19 h 23"/>
              <a:gd name="T44" fmla="*/ 3 w 14"/>
              <a:gd name="T45" fmla="*/ 14 h 23"/>
              <a:gd name="T46" fmla="*/ 4 w 14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8"/>
                  <a:pt x="11" y="8"/>
                  <a:pt x="11" y="8"/>
                </a:cubicBezTo>
                <a:cubicBezTo>
                  <a:pt x="11" y="7"/>
                  <a:pt x="10" y="7"/>
                  <a:pt x="9" y="6"/>
                </a:cubicBezTo>
                <a:cubicBezTo>
                  <a:pt x="9" y="6"/>
                  <a:pt x="8" y="6"/>
                  <a:pt x="7" y="6"/>
                </a:cubicBezTo>
                <a:cubicBezTo>
                  <a:pt x="5" y="6"/>
                  <a:pt x="4" y="6"/>
                  <a:pt x="3" y="7"/>
                </a:cubicBezTo>
                <a:cubicBezTo>
                  <a:pt x="2" y="7"/>
                  <a:pt x="1" y="8"/>
                  <a:pt x="1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0" y="16"/>
                  <a:pt x="0" y="17"/>
                  <a:pt x="1" y="19"/>
                </a:cubicBezTo>
                <a:cubicBezTo>
                  <a:pt x="1" y="20"/>
                  <a:pt x="2" y="21"/>
                  <a:pt x="3" y="22"/>
                </a:cubicBezTo>
                <a:cubicBezTo>
                  <a:pt x="4" y="23"/>
                  <a:pt x="6" y="23"/>
                  <a:pt x="7" y="23"/>
                </a:cubicBezTo>
                <a:cubicBezTo>
                  <a:pt x="9" y="23"/>
                  <a:pt x="10" y="22"/>
                  <a:pt x="11" y="20"/>
                </a:cubicBezTo>
                <a:cubicBezTo>
                  <a:pt x="11" y="22"/>
                  <a:pt x="11" y="22"/>
                  <a:pt x="11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7" y="8"/>
                </a:cubicBezTo>
                <a:cubicBezTo>
                  <a:pt x="8" y="8"/>
                  <a:pt x="9" y="9"/>
                  <a:pt x="10" y="10"/>
                </a:cubicBezTo>
                <a:cubicBezTo>
                  <a:pt x="11" y="11"/>
                  <a:pt x="12" y="12"/>
                  <a:pt x="12" y="15"/>
                </a:cubicBezTo>
                <a:cubicBezTo>
                  <a:pt x="12" y="17"/>
                  <a:pt x="11" y="18"/>
                  <a:pt x="10" y="19"/>
                </a:cubicBezTo>
                <a:cubicBezTo>
                  <a:pt x="9" y="20"/>
                  <a:pt x="8" y="21"/>
                  <a:pt x="7" y="21"/>
                </a:cubicBezTo>
                <a:cubicBezTo>
                  <a:pt x="6" y="21"/>
                  <a:pt x="5" y="20"/>
                  <a:pt x="4" y="19"/>
                </a:cubicBezTo>
                <a:cubicBezTo>
                  <a:pt x="3" y="18"/>
                  <a:pt x="3" y="16"/>
                  <a:pt x="3" y="14"/>
                </a:cubicBezTo>
                <a:cubicBezTo>
                  <a:pt x="3" y="12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99" name="Freeform 1266"/>
          <p:cNvSpPr>
            <a:spLocks noEditPoints="1"/>
          </p:cNvSpPr>
          <p:nvPr/>
        </p:nvSpPr>
        <p:spPr bwMode="auto">
          <a:xfrm>
            <a:off x="8509000" y="873125"/>
            <a:ext cx="34925" cy="41275"/>
          </a:xfrm>
          <a:custGeom>
            <a:avLst/>
            <a:gdLst>
              <a:gd name="T0" fmla="*/ 10 w 16"/>
              <a:gd name="T1" fmla="*/ 1 h 19"/>
              <a:gd name="T2" fmla="*/ 8 w 16"/>
              <a:gd name="T3" fmla="*/ 1 h 19"/>
              <a:gd name="T4" fmla="*/ 3 w 16"/>
              <a:gd name="T5" fmla="*/ 3 h 19"/>
              <a:gd name="T6" fmla="*/ 0 w 16"/>
              <a:gd name="T7" fmla="*/ 10 h 19"/>
              <a:gd name="T8" fmla="*/ 1 w 16"/>
              <a:gd name="T9" fmla="*/ 13 h 19"/>
              <a:gd name="T10" fmla="*/ 2 w 16"/>
              <a:gd name="T11" fmla="*/ 15 h 19"/>
              <a:gd name="T12" fmla="*/ 1 w 16"/>
              <a:gd name="T13" fmla="*/ 18 h 19"/>
              <a:gd name="T14" fmla="*/ 2 w 16"/>
              <a:gd name="T15" fmla="*/ 19 h 19"/>
              <a:gd name="T16" fmla="*/ 4 w 16"/>
              <a:gd name="T17" fmla="*/ 17 h 19"/>
              <a:gd name="T18" fmla="*/ 8 w 16"/>
              <a:gd name="T19" fmla="*/ 18 h 19"/>
              <a:gd name="T20" fmla="*/ 13 w 16"/>
              <a:gd name="T21" fmla="*/ 16 h 19"/>
              <a:gd name="T22" fmla="*/ 16 w 16"/>
              <a:gd name="T23" fmla="*/ 9 h 19"/>
              <a:gd name="T24" fmla="*/ 15 w 16"/>
              <a:gd name="T25" fmla="*/ 6 h 19"/>
              <a:gd name="T26" fmla="*/ 14 w 16"/>
              <a:gd name="T27" fmla="*/ 3 h 19"/>
              <a:gd name="T28" fmla="*/ 16 w 16"/>
              <a:gd name="T29" fmla="*/ 1 h 19"/>
              <a:gd name="T30" fmla="*/ 14 w 16"/>
              <a:gd name="T31" fmla="*/ 0 h 19"/>
              <a:gd name="T32" fmla="*/ 13 w 16"/>
              <a:gd name="T33" fmla="*/ 2 h 19"/>
              <a:gd name="T34" fmla="*/ 10 w 16"/>
              <a:gd name="T35" fmla="*/ 1 h 19"/>
              <a:gd name="T36" fmla="*/ 4 w 16"/>
              <a:gd name="T37" fmla="*/ 13 h 19"/>
              <a:gd name="T38" fmla="*/ 3 w 16"/>
              <a:gd name="T39" fmla="*/ 9 h 19"/>
              <a:gd name="T40" fmla="*/ 5 w 16"/>
              <a:gd name="T41" fmla="*/ 5 h 19"/>
              <a:gd name="T42" fmla="*/ 8 w 16"/>
              <a:gd name="T43" fmla="*/ 3 h 19"/>
              <a:gd name="T44" fmla="*/ 11 w 16"/>
              <a:gd name="T45" fmla="*/ 4 h 19"/>
              <a:gd name="T46" fmla="*/ 4 w 16"/>
              <a:gd name="T47" fmla="*/ 13 h 19"/>
              <a:gd name="T48" fmla="*/ 13 w 16"/>
              <a:gd name="T49" fmla="*/ 7 h 19"/>
              <a:gd name="T50" fmla="*/ 13 w 16"/>
              <a:gd name="T51" fmla="*/ 9 h 19"/>
              <a:gd name="T52" fmla="*/ 11 w 16"/>
              <a:gd name="T53" fmla="*/ 14 h 19"/>
              <a:gd name="T54" fmla="*/ 8 w 16"/>
              <a:gd name="T55" fmla="*/ 16 h 19"/>
              <a:gd name="T56" fmla="*/ 5 w 16"/>
              <a:gd name="T57" fmla="*/ 15 h 19"/>
              <a:gd name="T58" fmla="*/ 12 w 16"/>
              <a:gd name="T59" fmla="*/ 6 h 19"/>
              <a:gd name="T60" fmla="*/ 13 w 16"/>
              <a:gd name="T61" fmla="*/ 7 h 19"/>
              <a:gd name="T62" fmla="*/ 13 w 16"/>
              <a:gd name="T63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" h="19">
                <a:moveTo>
                  <a:pt x="10" y="1"/>
                </a:moveTo>
                <a:cubicBezTo>
                  <a:pt x="10" y="1"/>
                  <a:pt x="9" y="1"/>
                  <a:pt x="8" y="1"/>
                </a:cubicBezTo>
                <a:cubicBezTo>
                  <a:pt x="6" y="1"/>
                  <a:pt x="4" y="1"/>
                  <a:pt x="3" y="3"/>
                </a:cubicBezTo>
                <a:cubicBezTo>
                  <a:pt x="1" y="4"/>
                  <a:pt x="0" y="6"/>
                  <a:pt x="0" y="10"/>
                </a:cubicBezTo>
                <a:cubicBezTo>
                  <a:pt x="0" y="11"/>
                  <a:pt x="1" y="12"/>
                  <a:pt x="1" y="13"/>
                </a:cubicBezTo>
                <a:cubicBezTo>
                  <a:pt x="1" y="14"/>
                  <a:pt x="2" y="15"/>
                  <a:pt x="2" y="15"/>
                </a:cubicBezTo>
                <a:cubicBezTo>
                  <a:pt x="1" y="18"/>
                  <a:pt x="1" y="18"/>
                  <a:pt x="1" y="18"/>
                </a:cubicBezTo>
                <a:cubicBezTo>
                  <a:pt x="2" y="19"/>
                  <a:pt x="2" y="19"/>
                  <a:pt x="2" y="19"/>
                </a:cubicBezTo>
                <a:cubicBezTo>
                  <a:pt x="4" y="17"/>
                  <a:pt x="4" y="17"/>
                  <a:pt x="4" y="17"/>
                </a:cubicBezTo>
                <a:cubicBezTo>
                  <a:pt x="5" y="17"/>
                  <a:pt x="6" y="18"/>
                  <a:pt x="8" y="18"/>
                </a:cubicBezTo>
                <a:cubicBezTo>
                  <a:pt x="10" y="18"/>
                  <a:pt x="12" y="17"/>
                  <a:pt x="13" y="16"/>
                </a:cubicBezTo>
                <a:cubicBezTo>
                  <a:pt x="15" y="15"/>
                  <a:pt x="16" y="12"/>
                  <a:pt x="16" y="9"/>
                </a:cubicBezTo>
                <a:cubicBezTo>
                  <a:pt x="16" y="8"/>
                  <a:pt x="16" y="7"/>
                  <a:pt x="15" y="6"/>
                </a:cubicBezTo>
                <a:cubicBezTo>
                  <a:pt x="15" y="5"/>
                  <a:pt x="15" y="4"/>
                  <a:pt x="14" y="3"/>
                </a:cubicBezTo>
                <a:cubicBezTo>
                  <a:pt x="16" y="1"/>
                  <a:pt x="16" y="1"/>
                  <a:pt x="16" y="1"/>
                </a:cubicBezTo>
                <a:cubicBezTo>
                  <a:pt x="14" y="0"/>
                  <a:pt x="14" y="0"/>
                  <a:pt x="14" y="0"/>
                </a:cubicBezTo>
                <a:cubicBezTo>
                  <a:pt x="13" y="2"/>
                  <a:pt x="13" y="2"/>
                  <a:pt x="13" y="2"/>
                </a:cubicBezTo>
                <a:cubicBezTo>
                  <a:pt x="12" y="2"/>
                  <a:pt x="11" y="1"/>
                  <a:pt x="10" y="1"/>
                </a:cubicBezTo>
                <a:close/>
                <a:moveTo>
                  <a:pt x="4" y="13"/>
                </a:moveTo>
                <a:cubicBezTo>
                  <a:pt x="3" y="12"/>
                  <a:pt x="3" y="11"/>
                  <a:pt x="3" y="9"/>
                </a:cubicBezTo>
                <a:cubicBezTo>
                  <a:pt x="3" y="7"/>
                  <a:pt x="4" y="6"/>
                  <a:pt x="5" y="5"/>
                </a:cubicBezTo>
                <a:cubicBezTo>
                  <a:pt x="6" y="4"/>
                  <a:pt x="7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4" y="13"/>
                  <a:pt x="4" y="13"/>
                  <a:pt x="4" y="13"/>
                </a:cubicBezTo>
                <a:close/>
                <a:moveTo>
                  <a:pt x="13" y="7"/>
                </a:moveTo>
                <a:cubicBezTo>
                  <a:pt x="13" y="8"/>
                  <a:pt x="13" y="8"/>
                  <a:pt x="13" y="9"/>
                </a:cubicBezTo>
                <a:cubicBezTo>
                  <a:pt x="13" y="11"/>
                  <a:pt x="12" y="13"/>
                  <a:pt x="11" y="14"/>
                </a:cubicBezTo>
                <a:cubicBezTo>
                  <a:pt x="11" y="15"/>
                  <a:pt x="9" y="16"/>
                  <a:pt x="8" y="16"/>
                </a:cubicBezTo>
                <a:cubicBezTo>
                  <a:pt x="7" y="16"/>
                  <a:pt x="6" y="15"/>
                  <a:pt x="5" y="15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6"/>
                  <a:pt x="13" y="7"/>
                  <a:pt x="13" y="7"/>
                </a:cubicBezTo>
                <a:cubicBezTo>
                  <a:pt x="13" y="7"/>
                  <a:pt x="13" y="7"/>
                  <a:pt x="13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0" name="Freeform 1267"/>
          <p:cNvSpPr>
            <a:spLocks noEditPoints="1"/>
          </p:cNvSpPr>
          <p:nvPr/>
        </p:nvSpPr>
        <p:spPr bwMode="auto">
          <a:xfrm>
            <a:off x="5859463" y="2454275"/>
            <a:ext cx="36513" cy="50800"/>
          </a:xfrm>
          <a:custGeom>
            <a:avLst/>
            <a:gdLst>
              <a:gd name="T0" fmla="*/ 8 w 17"/>
              <a:gd name="T1" fmla="*/ 23 h 23"/>
              <a:gd name="T2" fmla="*/ 12 w 17"/>
              <a:gd name="T3" fmla="*/ 22 h 23"/>
              <a:gd name="T4" fmla="*/ 14 w 17"/>
              <a:gd name="T5" fmla="*/ 21 h 23"/>
              <a:gd name="T6" fmla="*/ 16 w 17"/>
              <a:gd name="T7" fmla="*/ 19 h 23"/>
              <a:gd name="T8" fmla="*/ 17 w 17"/>
              <a:gd name="T9" fmla="*/ 16 h 23"/>
              <a:gd name="T10" fmla="*/ 16 w 17"/>
              <a:gd name="T11" fmla="*/ 13 h 23"/>
              <a:gd name="T12" fmla="*/ 12 w 17"/>
              <a:gd name="T13" fmla="*/ 11 h 23"/>
              <a:gd name="T14" fmla="*/ 15 w 17"/>
              <a:gd name="T15" fmla="*/ 9 h 23"/>
              <a:gd name="T16" fmla="*/ 16 w 17"/>
              <a:gd name="T17" fmla="*/ 6 h 23"/>
              <a:gd name="T18" fmla="*/ 15 w 17"/>
              <a:gd name="T19" fmla="*/ 3 h 23"/>
              <a:gd name="T20" fmla="*/ 12 w 17"/>
              <a:gd name="T21" fmla="*/ 1 h 23"/>
              <a:gd name="T22" fmla="*/ 8 w 17"/>
              <a:gd name="T23" fmla="*/ 0 h 23"/>
              <a:gd name="T24" fmla="*/ 0 w 17"/>
              <a:gd name="T25" fmla="*/ 0 h 23"/>
              <a:gd name="T26" fmla="*/ 0 w 17"/>
              <a:gd name="T27" fmla="*/ 23 h 23"/>
              <a:gd name="T28" fmla="*/ 8 w 17"/>
              <a:gd name="T29" fmla="*/ 23 h 23"/>
              <a:gd name="T30" fmla="*/ 3 w 17"/>
              <a:gd name="T31" fmla="*/ 3 h 23"/>
              <a:gd name="T32" fmla="*/ 7 w 17"/>
              <a:gd name="T33" fmla="*/ 3 h 23"/>
              <a:gd name="T34" fmla="*/ 11 w 17"/>
              <a:gd name="T35" fmla="*/ 3 h 23"/>
              <a:gd name="T36" fmla="*/ 12 w 17"/>
              <a:gd name="T37" fmla="*/ 4 h 23"/>
              <a:gd name="T38" fmla="*/ 13 w 17"/>
              <a:gd name="T39" fmla="*/ 6 h 23"/>
              <a:gd name="T40" fmla="*/ 12 w 17"/>
              <a:gd name="T41" fmla="*/ 8 h 23"/>
              <a:gd name="T42" fmla="*/ 10 w 17"/>
              <a:gd name="T43" fmla="*/ 9 h 23"/>
              <a:gd name="T44" fmla="*/ 8 w 17"/>
              <a:gd name="T45" fmla="*/ 10 h 23"/>
              <a:gd name="T46" fmla="*/ 3 w 17"/>
              <a:gd name="T47" fmla="*/ 10 h 23"/>
              <a:gd name="T48" fmla="*/ 3 w 17"/>
              <a:gd name="T49" fmla="*/ 3 h 23"/>
              <a:gd name="T50" fmla="*/ 3 w 17"/>
              <a:gd name="T51" fmla="*/ 12 h 23"/>
              <a:gd name="T52" fmla="*/ 8 w 17"/>
              <a:gd name="T53" fmla="*/ 12 h 23"/>
              <a:gd name="T54" fmla="*/ 11 w 17"/>
              <a:gd name="T55" fmla="*/ 13 h 23"/>
              <a:gd name="T56" fmla="*/ 13 w 17"/>
              <a:gd name="T57" fmla="*/ 14 h 23"/>
              <a:gd name="T58" fmla="*/ 14 w 17"/>
              <a:gd name="T59" fmla="*/ 16 h 23"/>
              <a:gd name="T60" fmla="*/ 13 w 17"/>
              <a:gd name="T61" fmla="*/ 18 h 23"/>
              <a:gd name="T62" fmla="*/ 12 w 17"/>
              <a:gd name="T63" fmla="*/ 19 h 23"/>
              <a:gd name="T64" fmla="*/ 10 w 17"/>
              <a:gd name="T65" fmla="*/ 20 h 23"/>
              <a:gd name="T66" fmla="*/ 8 w 17"/>
              <a:gd name="T67" fmla="*/ 20 h 23"/>
              <a:gd name="T68" fmla="*/ 3 w 17"/>
              <a:gd name="T69" fmla="*/ 20 h 23"/>
              <a:gd name="T70" fmla="*/ 3 w 17"/>
              <a:gd name="T71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" h="23">
                <a:moveTo>
                  <a:pt x="8" y="23"/>
                </a:move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2"/>
                  <a:pt x="14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5"/>
                  <a:pt x="16" y="14"/>
                  <a:pt x="16" y="13"/>
                </a:cubicBezTo>
                <a:cubicBezTo>
                  <a:pt x="15" y="12"/>
                  <a:pt x="14" y="11"/>
                  <a:pt x="12" y="11"/>
                </a:cubicBezTo>
                <a:cubicBezTo>
                  <a:pt x="14" y="10"/>
                  <a:pt x="14" y="10"/>
                  <a:pt x="15" y="9"/>
                </a:cubicBezTo>
                <a:cubicBezTo>
                  <a:pt x="15" y="8"/>
                  <a:pt x="16" y="7"/>
                  <a:pt x="16" y="6"/>
                </a:cubicBezTo>
                <a:cubicBezTo>
                  <a:pt x="16" y="5"/>
                  <a:pt x="15" y="4"/>
                  <a:pt x="15" y="3"/>
                </a:cubicBezTo>
                <a:cubicBezTo>
                  <a:pt x="14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8" y="23"/>
                  <a:pt x="8" y="23"/>
                  <a:pt x="8" y="23"/>
                </a:cubicBezTo>
                <a:close/>
                <a:moveTo>
                  <a:pt x="3" y="3"/>
                </a:moveTo>
                <a:cubicBezTo>
                  <a:pt x="7" y="3"/>
                  <a:pt x="7" y="3"/>
                  <a:pt x="7" y="3"/>
                </a:cubicBezTo>
                <a:cubicBezTo>
                  <a:pt x="9" y="3"/>
                  <a:pt x="10" y="3"/>
                  <a:pt x="11" y="3"/>
                </a:cubicBezTo>
                <a:cubicBezTo>
                  <a:pt x="11" y="3"/>
                  <a:pt x="12" y="4"/>
                  <a:pt x="12" y="4"/>
                </a:cubicBezTo>
                <a:cubicBezTo>
                  <a:pt x="12" y="5"/>
                  <a:pt x="13" y="6"/>
                  <a:pt x="13" y="6"/>
                </a:cubicBezTo>
                <a:cubicBezTo>
                  <a:pt x="13" y="7"/>
                  <a:pt x="12" y="8"/>
                  <a:pt x="12" y="8"/>
                </a:cubicBezTo>
                <a:cubicBezTo>
                  <a:pt x="12" y="9"/>
                  <a:pt x="11" y="9"/>
                  <a:pt x="10" y="9"/>
                </a:cubicBezTo>
                <a:cubicBezTo>
                  <a:pt x="10" y="10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3"/>
                  <a:pt x="3" y="3"/>
                  <a:pt x="3" y="3"/>
                </a:cubicBezTo>
                <a:close/>
                <a:moveTo>
                  <a:pt x="3" y="12"/>
                </a:moveTo>
                <a:cubicBezTo>
                  <a:pt x="8" y="12"/>
                  <a:pt x="8" y="12"/>
                  <a:pt x="8" y="12"/>
                </a:cubicBezTo>
                <a:cubicBezTo>
                  <a:pt x="9" y="12"/>
                  <a:pt x="10" y="12"/>
                  <a:pt x="11" y="13"/>
                </a:cubicBezTo>
                <a:cubicBezTo>
                  <a:pt x="12" y="13"/>
                  <a:pt x="13" y="13"/>
                  <a:pt x="13" y="14"/>
                </a:cubicBezTo>
                <a:cubicBezTo>
                  <a:pt x="13" y="15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3" y="19"/>
                  <a:pt x="12" y="19"/>
                  <a:pt x="12" y="19"/>
                </a:cubicBezTo>
                <a:cubicBezTo>
                  <a:pt x="12" y="20"/>
                  <a:pt x="11" y="20"/>
                  <a:pt x="10" y="20"/>
                </a:cubicBezTo>
                <a:cubicBezTo>
                  <a:pt x="10" y="20"/>
                  <a:pt x="9" y="20"/>
                  <a:pt x="8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12"/>
                  <a:pt x="3" y="12"/>
                  <a:pt x="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1" name="Freeform 1268"/>
          <p:cNvSpPr>
            <a:spLocks noEditPoints="1"/>
          </p:cNvSpPr>
          <p:nvPr/>
        </p:nvSpPr>
        <p:spPr bwMode="auto">
          <a:xfrm>
            <a:off x="5900738" y="2468563"/>
            <a:ext cx="34925" cy="36513"/>
          </a:xfrm>
          <a:custGeom>
            <a:avLst/>
            <a:gdLst>
              <a:gd name="T0" fmla="*/ 3 w 16"/>
              <a:gd name="T1" fmla="*/ 15 h 17"/>
              <a:gd name="T2" fmla="*/ 8 w 16"/>
              <a:gd name="T3" fmla="*/ 17 h 17"/>
              <a:gd name="T4" fmla="*/ 12 w 16"/>
              <a:gd name="T5" fmla="*/ 16 h 17"/>
              <a:gd name="T6" fmla="*/ 15 w 16"/>
              <a:gd name="T7" fmla="*/ 13 h 17"/>
              <a:gd name="T8" fmla="*/ 16 w 16"/>
              <a:gd name="T9" fmla="*/ 8 h 17"/>
              <a:gd name="T10" fmla="*/ 14 w 16"/>
              <a:gd name="T11" fmla="*/ 2 h 17"/>
              <a:gd name="T12" fmla="*/ 8 w 16"/>
              <a:gd name="T13" fmla="*/ 0 h 17"/>
              <a:gd name="T14" fmla="*/ 3 w 16"/>
              <a:gd name="T15" fmla="*/ 2 h 17"/>
              <a:gd name="T16" fmla="*/ 0 w 16"/>
              <a:gd name="T17" fmla="*/ 9 h 17"/>
              <a:gd name="T18" fmla="*/ 3 w 16"/>
              <a:gd name="T19" fmla="*/ 15 h 17"/>
              <a:gd name="T20" fmla="*/ 5 w 16"/>
              <a:gd name="T21" fmla="*/ 4 h 17"/>
              <a:gd name="T22" fmla="*/ 8 w 16"/>
              <a:gd name="T23" fmla="*/ 2 h 17"/>
              <a:gd name="T24" fmla="*/ 12 w 16"/>
              <a:gd name="T25" fmla="*/ 4 h 17"/>
              <a:gd name="T26" fmla="*/ 13 w 16"/>
              <a:gd name="T27" fmla="*/ 9 h 17"/>
              <a:gd name="T28" fmla="*/ 12 w 16"/>
              <a:gd name="T29" fmla="*/ 13 h 17"/>
              <a:gd name="T30" fmla="*/ 8 w 16"/>
              <a:gd name="T31" fmla="*/ 15 h 17"/>
              <a:gd name="T32" fmla="*/ 5 w 16"/>
              <a:gd name="T33" fmla="*/ 13 h 17"/>
              <a:gd name="T34" fmla="*/ 3 w 16"/>
              <a:gd name="T35" fmla="*/ 9 h 17"/>
              <a:gd name="T36" fmla="*/ 5 w 16"/>
              <a:gd name="T3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7">
                <a:moveTo>
                  <a:pt x="3" y="15"/>
                </a:move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1" y="17"/>
                  <a:pt x="12" y="16"/>
                </a:cubicBezTo>
                <a:cubicBezTo>
                  <a:pt x="13" y="16"/>
                  <a:pt x="14" y="15"/>
                  <a:pt x="15" y="13"/>
                </a:cubicBezTo>
                <a:cubicBezTo>
                  <a:pt x="16" y="12"/>
                  <a:pt x="16" y="10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3"/>
                  <a:pt x="0" y="6"/>
                  <a:pt x="0" y="9"/>
                </a:cubicBezTo>
                <a:cubicBezTo>
                  <a:pt x="0" y="11"/>
                  <a:pt x="1" y="14"/>
                  <a:pt x="3" y="15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3" y="5"/>
                  <a:pt x="13" y="6"/>
                  <a:pt x="13" y="9"/>
                </a:cubicBezTo>
                <a:cubicBezTo>
                  <a:pt x="13" y="11"/>
                  <a:pt x="13" y="12"/>
                  <a:pt x="12" y="13"/>
                </a:cubicBezTo>
                <a:cubicBezTo>
                  <a:pt x="11" y="14"/>
                  <a:pt x="10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3" y="6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2" name="Freeform 1269"/>
          <p:cNvSpPr>
            <a:spLocks noEditPoints="1"/>
          </p:cNvSpPr>
          <p:nvPr/>
        </p:nvSpPr>
        <p:spPr bwMode="auto">
          <a:xfrm>
            <a:off x="5940425" y="2454275"/>
            <a:ext cx="30163" cy="50800"/>
          </a:xfrm>
          <a:custGeom>
            <a:avLst/>
            <a:gdLst>
              <a:gd name="T0" fmla="*/ 14 w 14"/>
              <a:gd name="T1" fmla="*/ 23 h 23"/>
              <a:gd name="T2" fmla="*/ 14 w 14"/>
              <a:gd name="T3" fmla="*/ 0 h 23"/>
              <a:gd name="T4" fmla="*/ 12 w 14"/>
              <a:gd name="T5" fmla="*/ 0 h 23"/>
              <a:gd name="T6" fmla="*/ 12 w 14"/>
              <a:gd name="T7" fmla="*/ 8 h 23"/>
              <a:gd name="T8" fmla="*/ 10 w 14"/>
              <a:gd name="T9" fmla="*/ 7 h 23"/>
              <a:gd name="T10" fmla="*/ 7 w 14"/>
              <a:gd name="T11" fmla="*/ 6 h 23"/>
              <a:gd name="T12" fmla="*/ 3 w 14"/>
              <a:gd name="T13" fmla="*/ 7 h 23"/>
              <a:gd name="T14" fmla="*/ 1 w 14"/>
              <a:gd name="T15" fmla="*/ 10 h 23"/>
              <a:gd name="T16" fmla="*/ 0 w 14"/>
              <a:gd name="T17" fmla="*/ 15 h 23"/>
              <a:gd name="T18" fmla="*/ 1 w 14"/>
              <a:gd name="T19" fmla="*/ 19 h 23"/>
              <a:gd name="T20" fmla="*/ 4 w 14"/>
              <a:gd name="T21" fmla="*/ 22 h 23"/>
              <a:gd name="T22" fmla="*/ 7 w 14"/>
              <a:gd name="T23" fmla="*/ 23 h 23"/>
              <a:gd name="T24" fmla="*/ 12 w 14"/>
              <a:gd name="T25" fmla="*/ 21 h 23"/>
              <a:gd name="T26" fmla="*/ 12 w 14"/>
              <a:gd name="T27" fmla="*/ 23 h 23"/>
              <a:gd name="T28" fmla="*/ 14 w 14"/>
              <a:gd name="T29" fmla="*/ 23 h 23"/>
              <a:gd name="T30" fmla="*/ 4 w 14"/>
              <a:gd name="T31" fmla="*/ 10 h 23"/>
              <a:gd name="T32" fmla="*/ 7 w 14"/>
              <a:gd name="T33" fmla="*/ 8 h 23"/>
              <a:gd name="T34" fmla="*/ 11 w 14"/>
              <a:gd name="T35" fmla="*/ 10 h 23"/>
              <a:gd name="T36" fmla="*/ 12 w 14"/>
              <a:gd name="T37" fmla="*/ 15 h 23"/>
              <a:gd name="T38" fmla="*/ 11 w 14"/>
              <a:gd name="T39" fmla="*/ 19 h 23"/>
              <a:gd name="T40" fmla="*/ 7 w 14"/>
              <a:gd name="T41" fmla="*/ 21 h 23"/>
              <a:gd name="T42" fmla="*/ 4 w 14"/>
              <a:gd name="T43" fmla="*/ 19 h 23"/>
              <a:gd name="T44" fmla="*/ 3 w 14"/>
              <a:gd name="T45" fmla="*/ 15 h 23"/>
              <a:gd name="T46" fmla="*/ 4 w 14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3"/>
                </a:move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0" y="7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4" y="6"/>
                  <a:pt x="3" y="7"/>
                </a:cubicBezTo>
                <a:cubicBezTo>
                  <a:pt x="2" y="8"/>
                  <a:pt x="1" y="9"/>
                  <a:pt x="1" y="10"/>
                </a:cubicBezTo>
                <a:cubicBezTo>
                  <a:pt x="0" y="11"/>
                  <a:pt x="0" y="13"/>
                  <a:pt x="0" y="15"/>
                </a:cubicBezTo>
                <a:cubicBezTo>
                  <a:pt x="0" y="16"/>
                  <a:pt x="0" y="18"/>
                  <a:pt x="1" y="19"/>
                </a:cubicBezTo>
                <a:cubicBezTo>
                  <a:pt x="2" y="20"/>
                  <a:pt x="2" y="21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1" y="22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3"/>
                  <a:pt x="14" y="23"/>
                  <a:pt x="14" y="23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7" y="8"/>
                </a:cubicBezTo>
                <a:cubicBezTo>
                  <a:pt x="9" y="8"/>
                  <a:pt x="10" y="9"/>
                  <a:pt x="11" y="10"/>
                </a:cubicBezTo>
                <a:cubicBezTo>
                  <a:pt x="11" y="11"/>
                  <a:pt x="12" y="13"/>
                  <a:pt x="12" y="15"/>
                </a:cubicBezTo>
                <a:cubicBezTo>
                  <a:pt x="12" y="17"/>
                  <a:pt x="11" y="18"/>
                  <a:pt x="11" y="19"/>
                </a:cubicBezTo>
                <a:cubicBezTo>
                  <a:pt x="10" y="20"/>
                  <a:pt x="9" y="21"/>
                  <a:pt x="7" y="21"/>
                </a:cubicBezTo>
                <a:cubicBezTo>
                  <a:pt x="6" y="21"/>
                  <a:pt x="5" y="20"/>
                  <a:pt x="4" y="19"/>
                </a:cubicBezTo>
                <a:cubicBezTo>
                  <a:pt x="3" y="18"/>
                  <a:pt x="3" y="17"/>
                  <a:pt x="3" y="15"/>
                </a:cubicBezTo>
                <a:cubicBezTo>
                  <a:pt x="3" y="12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3" name="Freeform 1270"/>
          <p:cNvSpPr>
            <a:spLocks noEditPoints="1"/>
          </p:cNvSpPr>
          <p:nvPr/>
        </p:nvSpPr>
        <p:spPr bwMode="auto">
          <a:xfrm>
            <a:off x="5981700" y="2465388"/>
            <a:ext cx="31750" cy="41275"/>
          </a:xfrm>
          <a:custGeom>
            <a:avLst/>
            <a:gdLst>
              <a:gd name="T0" fmla="*/ 10 w 15"/>
              <a:gd name="T1" fmla="*/ 1 h 19"/>
              <a:gd name="T2" fmla="*/ 7 w 15"/>
              <a:gd name="T3" fmla="*/ 1 h 19"/>
              <a:gd name="T4" fmla="*/ 2 w 15"/>
              <a:gd name="T5" fmla="*/ 3 h 19"/>
              <a:gd name="T6" fmla="*/ 0 w 15"/>
              <a:gd name="T7" fmla="*/ 10 h 19"/>
              <a:gd name="T8" fmla="*/ 0 w 15"/>
              <a:gd name="T9" fmla="*/ 14 h 19"/>
              <a:gd name="T10" fmla="*/ 2 w 15"/>
              <a:gd name="T11" fmla="*/ 16 h 19"/>
              <a:gd name="T12" fmla="*/ 0 w 15"/>
              <a:gd name="T13" fmla="*/ 18 h 19"/>
              <a:gd name="T14" fmla="*/ 1 w 15"/>
              <a:gd name="T15" fmla="*/ 19 h 19"/>
              <a:gd name="T16" fmla="*/ 3 w 15"/>
              <a:gd name="T17" fmla="*/ 17 h 19"/>
              <a:gd name="T18" fmla="*/ 7 w 15"/>
              <a:gd name="T19" fmla="*/ 18 h 19"/>
              <a:gd name="T20" fmla="*/ 12 w 15"/>
              <a:gd name="T21" fmla="*/ 16 h 19"/>
              <a:gd name="T22" fmla="*/ 15 w 15"/>
              <a:gd name="T23" fmla="*/ 10 h 19"/>
              <a:gd name="T24" fmla="*/ 15 w 15"/>
              <a:gd name="T25" fmla="*/ 6 h 19"/>
              <a:gd name="T26" fmla="*/ 13 w 15"/>
              <a:gd name="T27" fmla="*/ 4 h 19"/>
              <a:gd name="T28" fmla="*/ 15 w 15"/>
              <a:gd name="T29" fmla="*/ 1 h 19"/>
              <a:gd name="T30" fmla="*/ 13 w 15"/>
              <a:gd name="T31" fmla="*/ 0 h 19"/>
              <a:gd name="T32" fmla="*/ 12 w 15"/>
              <a:gd name="T33" fmla="*/ 2 h 19"/>
              <a:gd name="T34" fmla="*/ 10 w 15"/>
              <a:gd name="T35" fmla="*/ 1 h 19"/>
              <a:gd name="T36" fmla="*/ 3 w 15"/>
              <a:gd name="T37" fmla="*/ 13 h 19"/>
              <a:gd name="T38" fmla="*/ 3 w 15"/>
              <a:gd name="T39" fmla="*/ 10 h 19"/>
              <a:gd name="T40" fmla="*/ 4 w 15"/>
              <a:gd name="T41" fmla="*/ 5 h 19"/>
              <a:gd name="T42" fmla="*/ 7 w 15"/>
              <a:gd name="T43" fmla="*/ 3 h 19"/>
              <a:gd name="T44" fmla="*/ 10 w 15"/>
              <a:gd name="T45" fmla="*/ 4 h 19"/>
              <a:gd name="T46" fmla="*/ 3 w 15"/>
              <a:gd name="T47" fmla="*/ 13 h 19"/>
              <a:gd name="T48" fmla="*/ 12 w 15"/>
              <a:gd name="T49" fmla="*/ 8 h 19"/>
              <a:gd name="T50" fmla="*/ 12 w 15"/>
              <a:gd name="T51" fmla="*/ 10 h 19"/>
              <a:gd name="T52" fmla="*/ 11 w 15"/>
              <a:gd name="T53" fmla="*/ 14 h 19"/>
              <a:gd name="T54" fmla="*/ 7 w 15"/>
              <a:gd name="T55" fmla="*/ 16 h 19"/>
              <a:gd name="T56" fmla="*/ 5 w 15"/>
              <a:gd name="T57" fmla="*/ 15 h 19"/>
              <a:gd name="T58" fmla="*/ 11 w 15"/>
              <a:gd name="T59" fmla="*/ 6 h 19"/>
              <a:gd name="T60" fmla="*/ 12 w 15"/>
              <a:gd name="T61" fmla="*/ 8 h 19"/>
              <a:gd name="T62" fmla="*/ 12 w 15"/>
              <a:gd name="T63" fmla="*/ 8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19">
                <a:moveTo>
                  <a:pt x="10" y="1"/>
                </a:moveTo>
                <a:cubicBezTo>
                  <a:pt x="9" y="1"/>
                  <a:pt x="8" y="1"/>
                  <a:pt x="7" y="1"/>
                </a:cubicBezTo>
                <a:cubicBezTo>
                  <a:pt x="5" y="1"/>
                  <a:pt x="3" y="2"/>
                  <a:pt x="2" y="3"/>
                </a:cubicBezTo>
                <a:cubicBezTo>
                  <a:pt x="0" y="4"/>
                  <a:pt x="0" y="7"/>
                  <a:pt x="0" y="10"/>
                </a:cubicBezTo>
                <a:cubicBezTo>
                  <a:pt x="0" y="11"/>
                  <a:pt x="0" y="13"/>
                  <a:pt x="0" y="14"/>
                </a:cubicBezTo>
                <a:cubicBezTo>
                  <a:pt x="1" y="14"/>
                  <a:pt x="1" y="15"/>
                  <a:pt x="2" y="16"/>
                </a:cubicBezTo>
                <a:cubicBezTo>
                  <a:pt x="0" y="18"/>
                  <a:pt x="0" y="18"/>
                  <a:pt x="0" y="18"/>
                </a:cubicBezTo>
                <a:cubicBezTo>
                  <a:pt x="1" y="19"/>
                  <a:pt x="1" y="19"/>
                  <a:pt x="1" y="19"/>
                </a:cubicBezTo>
                <a:cubicBezTo>
                  <a:pt x="3" y="17"/>
                  <a:pt x="3" y="17"/>
                  <a:pt x="3" y="17"/>
                </a:cubicBezTo>
                <a:cubicBezTo>
                  <a:pt x="4" y="18"/>
                  <a:pt x="6" y="18"/>
                  <a:pt x="7" y="18"/>
                </a:cubicBezTo>
                <a:cubicBezTo>
                  <a:pt x="9" y="18"/>
                  <a:pt x="11" y="18"/>
                  <a:pt x="12" y="16"/>
                </a:cubicBezTo>
                <a:cubicBezTo>
                  <a:pt x="14" y="15"/>
                  <a:pt x="15" y="13"/>
                  <a:pt x="15" y="10"/>
                </a:cubicBezTo>
                <a:cubicBezTo>
                  <a:pt x="15" y="8"/>
                  <a:pt x="15" y="7"/>
                  <a:pt x="15" y="6"/>
                </a:cubicBezTo>
                <a:cubicBezTo>
                  <a:pt x="14" y="5"/>
                  <a:pt x="14" y="4"/>
                  <a:pt x="13" y="4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2"/>
                  <a:pt x="10" y="2"/>
                  <a:pt x="10" y="1"/>
                </a:cubicBezTo>
                <a:close/>
                <a:moveTo>
                  <a:pt x="3" y="13"/>
                </a:moveTo>
                <a:cubicBezTo>
                  <a:pt x="3" y="12"/>
                  <a:pt x="3" y="11"/>
                  <a:pt x="3" y="10"/>
                </a:cubicBezTo>
                <a:cubicBezTo>
                  <a:pt x="3" y="8"/>
                  <a:pt x="3" y="6"/>
                  <a:pt x="4" y="5"/>
                </a:cubicBezTo>
                <a:cubicBezTo>
                  <a:pt x="5" y="4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3" y="13"/>
                  <a:pt x="3" y="13"/>
                  <a:pt x="3" y="13"/>
                </a:cubicBezTo>
                <a:close/>
                <a:moveTo>
                  <a:pt x="12" y="8"/>
                </a:moveTo>
                <a:cubicBezTo>
                  <a:pt x="12" y="8"/>
                  <a:pt x="12" y="9"/>
                  <a:pt x="12" y="10"/>
                </a:cubicBezTo>
                <a:cubicBezTo>
                  <a:pt x="12" y="12"/>
                  <a:pt x="12" y="13"/>
                  <a:pt x="11" y="14"/>
                </a:cubicBezTo>
                <a:cubicBezTo>
                  <a:pt x="10" y="15"/>
                  <a:pt x="9" y="16"/>
                  <a:pt x="7" y="16"/>
                </a:cubicBezTo>
                <a:cubicBezTo>
                  <a:pt x="6" y="16"/>
                  <a:pt x="5" y="16"/>
                  <a:pt x="5" y="15"/>
                </a:cubicBezTo>
                <a:cubicBezTo>
                  <a:pt x="11" y="6"/>
                  <a:pt x="11" y="6"/>
                  <a:pt x="11" y="6"/>
                </a:cubicBezTo>
                <a:cubicBezTo>
                  <a:pt x="12" y="7"/>
                  <a:pt x="12" y="7"/>
                  <a:pt x="12" y="8"/>
                </a:cubicBezTo>
                <a:cubicBezTo>
                  <a:pt x="12" y="8"/>
                  <a:pt x="12" y="8"/>
                  <a:pt x="12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4" name="Freeform 1271"/>
          <p:cNvSpPr>
            <a:spLocks/>
          </p:cNvSpPr>
          <p:nvPr/>
        </p:nvSpPr>
        <p:spPr bwMode="auto">
          <a:xfrm>
            <a:off x="6451600" y="1446213"/>
            <a:ext cx="38100" cy="47625"/>
          </a:xfrm>
          <a:custGeom>
            <a:avLst/>
            <a:gdLst>
              <a:gd name="T0" fmla="*/ 13 w 24"/>
              <a:gd name="T1" fmla="*/ 30 h 30"/>
              <a:gd name="T2" fmla="*/ 13 w 24"/>
              <a:gd name="T3" fmla="*/ 3 h 30"/>
              <a:gd name="T4" fmla="*/ 24 w 24"/>
              <a:gd name="T5" fmla="*/ 3 h 30"/>
              <a:gd name="T6" fmla="*/ 24 w 24"/>
              <a:gd name="T7" fmla="*/ 0 h 30"/>
              <a:gd name="T8" fmla="*/ 0 w 24"/>
              <a:gd name="T9" fmla="*/ 0 h 30"/>
              <a:gd name="T10" fmla="*/ 0 w 24"/>
              <a:gd name="T11" fmla="*/ 3 h 30"/>
              <a:gd name="T12" fmla="*/ 9 w 24"/>
              <a:gd name="T13" fmla="*/ 3 h 30"/>
              <a:gd name="T14" fmla="*/ 9 w 24"/>
              <a:gd name="T15" fmla="*/ 30 h 30"/>
              <a:gd name="T16" fmla="*/ 13 w 24"/>
              <a:gd name="T17" fmla="*/ 30 h 30"/>
              <a:gd name="T18" fmla="*/ 13 w 24"/>
              <a:gd name="T19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4" h="30">
                <a:moveTo>
                  <a:pt x="13" y="30"/>
                </a:moveTo>
                <a:lnTo>
                  <a:pt x="13" y="3"/>
                </a:lnTo>
                <a:lnTo>
                  <a:pt x="24" y="3"/>
                </a:lnTo>
                <a:lnTo>
                  <a:pt x="24" y="0"/>
                </a:lnTo>
                <a:lnTo>
                  <a:pt x="0" y="0"/>
                </a:lnTo>
                <a:lnTo>
                  <a:pt x="0" y="3"/>
                </a:lnTo>
                <a:lnTo>
                  <a:pt x="9" y="3"/>
                </a:lnTo>
                <a:lnTo>
                  <a:pt x="9" y="30"/>
                </a:lnTo>
                <a:lnTo>
                  <a:pt x="13" y="30"/>
                </a:lnTo>
                <a:lnTo>
                  <a:pt x="13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5" name="Freeform 1272"/>
          <p:cNvSpPr>
            <a:spLocks/>
          </p:cNvSpPr>
          <p:nvPr/>
        </p:nvSpPr>
        <p:spPr bwMode="auto">
          <a:xfrm>
            <a:off x="6492875" y="1457325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9 h 17"/>
              <a:gd name="T4" fmla="*/ 4 w 9"/>
              <a:gd name="T5" fmla="*/ 5 h 17"/>
              <a:gd name="T6" fmla="*/ 5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1 h 17"/>
              <a:gd name="T18" fmla="*/ 3 w 9"/>
              <a:gd name="T19" fmla="*/ 3 h 17"/>
              <a:gd name="T20" fmla="*/ 3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5" y="4"/>
                  <a:pt x="6" y="3"/>
                  <a:pt x="6" y="3"/>
                </a:cubicBezTo>
                <a:cubicBezTo>
                  <a:pt x="7" y="3"/>
                  <a:pt x="8" y="4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1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6" name="Freeform 1273"/>
          <p:cNvSpPr>
            <a:spLocks noEditPoints="1"/>
          </p:cNvSpPr>
          <p:nvPr/>
        </p:nvSpPr>
        <p:spPr bwMode="auto">
          <a:xfrm>
            <a:off x="6513513" y="1457325"/>
            <a:ext cx="33338" cy="38100"/>
          </a:xfrm>
          <a:custGeom>
            <a:avLst/>
            <a:gdLst>
              <a:gd name="T0" fmla="*/ 2 w 15"/>
              <a:gd name="T1" fmla="*/ 15 h 18"/>
              <a:gd name="T2" fmla="*/ 8 w 15"/>
              <a:gd name="T3" fmla="*/ 18 h 18"/>
              <a:gd name="T4" fmla="*/ 12 w 15"/>
              <a:gd name="T5" fmla="*/ 17 h 18"/>
              <a:gd name="T6" fmla="*/ 14 w 15"/>
              <a:gd name="T7" fmla="*/ 14 h 18"/>
              <a:gd name="T8" fmla="*/ 15 w 15"/>
              <a:gd name="T9" fmla="*/ 9 h 18"/>
              <a:gd name="T10" fmla="*/ 13 w 15"/>
              <a:gd name="T11" fmla="*/ 3 h 18"/>
              <a:gd name="T12" fmla="*/ 8 w 15"/>
              <a:gd name="T13" fmla="*/ 0 h 18"/>
              <a:gd name="T14" fmla="*/ 2 w 15"/>
              <a:gd name="T15" fmla="*/ 2 h 18"/>
              <a:gd name="T16" fmla="*/ 0 w 15"/>
              <a:gd name="T17" fmla="*/ 9 h 18"/>
              <a:gd name="T18" fmla="*/ 2 w 15"/>
              <a:gd name="T19" fmla="*/ 15 h 18"/>
              <a:gd name="T20" fmla="*/ 4 w 15"/>
              <a:gd name="T21" fmla="*/ 4 h 18"/>
              <a:gd name="T22" fmla="*/ 8 w 15"/>
              <a:gd name="T23" fmla="*/ 3 h 18"/>
              <a:gd name="T24" fmla="*/ 11 w 15"/>
              <a:gd name="T25" fmla="*/ 4 h 18"/>
              <a:gd name="T26" fmla="*/ 12 w 15"/>
              <a:gd name="T27" fmla="*/ 9 h 18"/>
              <a:gd name="T28" fmla="*/ 11 w 15"/>
              <a:gd name="T29" fmla="*/ 14 h 18"/>
              <a:gd name="T30" fmla="*/ 8 w 15"/>
              <a:gd name="T31" fmla="*/ 15 h 18"/>
              <a:gd name="T32" fmla="*/ 4 w 15"/>
              <a:gd name="T33" fmla="*/ 14 h 18"/>
              <a:gd name="T34" fmla="*/ 3 w 15"/>
              <a:gd name="T35" fmla="*/ 9 h 18"/>
              <a:gd name="T36" fmla="*/ 4 w 15"/>
              <a:gd name="T3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18">
                <a:moveTo>
                  <a:pt x="2" y="15"/>
                </a:moveTo>
                <a:cubicBezTo>
                  <a:pt x="3" y="17"/>
                  <a:pt x="5" y="18"/>
                  <a:pt x="8" y="18"/>
                </a:cubicBezTo>
                <a:cubicBezTo>
                  <a:pt x="9" y="18"/>
                  <a:pt x="10" y="17"/>
                  <a:pt x="12" y="17"/>
                </a:cubicBezTo>
                <a:cubicBezTo>
                  <a:pt x="13" y="16"/>
                  <a:pt x="14" y="15"/>
                  <a:pt x="14" y="14"/>
                </a:cubicBezTo>
                <a:cubicBezTo>
                  <a:pt x="15" y="13"/>
                  <a:pt x="15" y="11"/>
                  <a:pt x="15" y="9"/>
                </a:cubicBezTo>
                <a:cubicBezTo>
                  <a:pt x="15" y="6"/>
                  <a:pt x="15" y="4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5"/>
                  <a:pt x="12" y="7"/>
                  <a:pt x="12" y="9"/>
                </a:cubicBezTo>
                <a:cubicBezTo>
                  <a:pt x="12" y="11"/>
                  <a:pt x="12" y="13"/>
                  <a:pt x="11" y="14"/>
                </a:cubicBez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7" name="Freeform 1274"/>
          <p:cNvSpPr>
            <a:spLocks/>
          </p:cNvSpPr>
          <p:nvPr/>
        </p:nvSpPr>
        <p:spPr bwMode="auto">
          <a:xfrm>
            <a:off x="6554788" y="1457325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9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3 h 17"/>
              <a:gd name="T10" fmla="*/ 9 w 22"/>
              <a:gd name="T11" fmla="*/ 4 h 17"/>
              <a:gd name="T12" fmla="*/ 9 w 22"/>
              <a:gd name="T13" fmla="*/ 7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8 h 17"/>
              <a:gd name="T20" fmla="*/ 13 w 22"/>
              <a:gd name="T21" fmla="*/ 4 h 17"/>
              <a:gd name="T22" fmla="*/ 16 w 22"/>
              <a:gd name="T23" fmla="*/ 3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7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6 h 17"/>
              <a:gd name="T36" fmla="*/ 20 w 22"/>
              <a:gd name="T37" fmla="*/ 2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1 h 17"/>
              <a:gd name="T52" fmla="*/ 0 w 22"/>
              <a:gd name="T53" fmla="*/ 1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2" y="6"/>
                  <a:pt x="3" y="5"/>
                </a:cubicBezTo>
                <a:cubicBezTo>
                  <a:pt x="3" y="5"/>
                  <a:pt x="4" y="4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9" y="4"/>
                </a:cubicBezTo>
                <a:cubicBezTo>
                  <a:pt x="9" y="4"/>
                  <a:pt x="9" y="5"/>
                  <a:pt x="9" y="7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2" y="5"/>
                  <a:pt x="13" y="4"/>
                </a:cubicBezTo>
                <a:cubicBezTo>
                  <a:pt x="14" y="3"/>
                  <a:pt x="15" y="3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4"/>
                  <a:pt x="19" y="4"/>
                  <a:pt x="19" y="4"/>
                </a:cubicBezTo>
                <a:cubicBezTo>
                  <a:pt x="19" y="5"/>
                  <a:pt x="19" y="6"/>
                  <a:pt x="19" y="7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4"/>
                  <a:pt x="21" y="3"/>
                  <a:pt x="20" y="2"/>
                </a:cubicBezTo>
                <a:cubicBezTo>
                  <a:pt x="20" y="1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2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8" name="Freeform 1275"/>
          <p:cNvSpPr>
            <a:spLocks/>
          </p:cNvSpPr>
          <p:nvPr/>
        </p:nvSpPr>
        <p:spPr bwMode="auto">
          <a:xfrm>
            <a:off x="6608763" y="1457325"/>
            <a:ext cx="28575" cy="38100"/>
          </a:xfrm>
          <a:custGeom>
            <a:avLst/>
            <a:gdLst>
              <a:gd name="T0" fmla="*/ 2 w 13"/>
              <a:gd name="T1" fmla="*/ 16 h 18"/>
              <a:gd name="T2" fmla="*/ 7 w 13"/>
              <a:gd name="T3" fmla="*/ 18 h 18"/>
              <a:gd name="T4" fmla="*/ 10 w 13"/>
              <a:gd name="T5" fmla="*/ 17 h 18"/>
              <a:gd name="T6" fmla="*/ 13 w 13"/>
              <a:gd name="T7" fmla="*/ 15 h 18"/>
              <a:gd name="T8" fmla="*/ 13 w 13"/>
              <a:gd name="T9" fmla="*/ 12 h 18"/>
              <a:gd name="T10" fmla="*/ 13 w 13"/>
              <a:gd name="T11" fmla="*/ 10 h 18"/>
              <a:gd name="T12" fmla="*/ 11 w 13"/>
              <a:gd name="T13" fmla="*/ 9 h 18"/>
              <a:gd name="T14" fmla="*/ 7 w 13"/>
              <a:gd name="T15" fmla="*/ 7 h 18"/>
              <a:gd name="T16" fmla="*/ 4 w 13"/>
              <a:gd name="T17" fmla="*/ 7 h 18"/>
              <a:gd name="T18" fmla="*/ 3 w 13"/>
              <a:gd name="T19" fmla="*/ 6 h 18"/>
              <a:gd name="T20" fmla="*/ 3 w 13"/>
              <a:gd name="T21" fmla="*/ 5 h 18"/>
              <a:gd name="T22" fmla="*/ 4 w 13"/>
              <a:gd name="T23" fmla="*/ 3 h 18"/>
              <a:gd name="T24" fmla="*/ 7 w 13"/>
              <a:gd name="T25" fmla="*/ 3 h 18"/>
              <a:gd name="T26" fmla="*/ 9 w 13"/>
              <a:gd name="T27" fmla="*/ 3 h 18"/>
              <a:gd name="T28" fmla="*/ 10 w 13"/>
              <a:gd name="T29" fmla="*/ 5 h 18"/>
              <a:gd name="T30" fmla="*/ 13 w 13"/>
              <a:gd name="T31" fmla="*/ 5 h 18"/>
              <a:gd name="T32" fmla="*/ 12 w 13"/>
              <a:gd name="T33" fmla="*/ 3 h 18"/>
              <a:gd name="T34" fmla="*/ 10 w 13"/>
              <a:gd name="T35" fmla="*/ 1 h 18"/>
              <a:gd name="T36" fmla="*/ 6 w 13"/>
              <a:gd name="T37" fmla="*/ 0 h 18"/>
              <a:gd name="T38" fmla="*/ 4 w 13"/>
              <a:gd name="T39" fmla="*/ 1 h 18"/>
              <a:gd name="T40" fmla="*/ 2 w 13"/>
              <a:gd name="T41" fmla="*/ 2 h 18"/>
              <a:gd name="T42" fmla="*/ 1 w 13"/>
              <a:gd name="T43" fmla="*/ 3 h 18"/>
              <a:gd name="T44" fmla="*/ 0 w 13"/>
              <a:gd name="T45" fmla="*/ 5 h 18"/>
              <a:gd name="T46" fmla="*/ 1 w 13"/>
              <a:gd name="T47" fmla="*/ 7 h 18"/>
              <a:gd name="T48" fmla="*/ 3 w 13"/>
              <a:gd name="T49" fmla="*/ 9 h 18"/>
              <a:gd name="T50" fmla="*/ 7 w 13"/>
              <a:gd name="T51" fmla="*/ 10 h 18"/>
              <a:gd name="T52" fmla="*/ 10 w 13"/>
              <a:gd name="T53" fmla="*/ 11 h 18"/>
              <a:gd name="T54" fmla="*/ 11 w 13"/>
              <a:gd name="T55" fmla="*/ 13 h 18"/>
              <a:gd name="T56" fmla="*/ 10 w 13"/>
              <a:gd name="T57" fmla="*/ 15 h 18"/>
              <a:gd name="T58" fmla="*/ 7 w 13"/>
              <a:gd name="T59" fmla="*/ 15 h 18"/>
              <a:gd name="T60" fmla="*/ 4 w 13"/>
              <a:gd name="T61" fmla="*/ 14 h 18"/>
              <a:gd name="T62" fmla="*/ 3 w 13"/>
              <a:gd name="T63" fmla="*/ 12 h 18"/>
              <a:gd name="T64" fmla="*/ 0 w 13"/>
              <a:gd name="T65" fmla="*/ 12 h 18"/>
              <a:gd name="T66" fmla="*/ 2 w 13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9" y="17"/>
                  <a:pt x="10" y="17"/>
                </a:cubicBezTo>
                <a:cubicBezTo>
                  <a:pt x="11" y="17"/>
                  <a:pt x="12" y="16"/>
                  <a:pt x="13" y="15"/>
                </a:cubicBezTo>
                <a:cubicBezTo>
                  <a:pt x="13" y="14"/>
                  <a:pt x="13" y="13"/>
                  <a:pt x="13" y="12"/>
                </a:cubicBezTo>
                <a:cubicBezTo>
                  <a:pt x="13" y="11"/>
                  <a:pt x="13" y="11"/>
                  <a:pt x="13" y="10"/>
                </a:cubicBezTo>
                <a:cubicBezTo>
                  <a:pt x="12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5" y="7"/>
                  <a:pt x="5" y="7"/>
                  <a:pt x="4" y="7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4"/>
                  <a:pt x="4" y="3"/>
                </a:cubicBezTo>
                <a:cubicBezTo>
                  <a:pt x="4" y="3"/>
                  <a:pt x="5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2" y="3"/>
                  <a:pt x="12" y="3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1"/>
                  <a:pt x="8" y="0"/>
                  <a:pt x="6" y="0"/>
                </a:cubicBezTo>
                <a:cubicBezTo>
                  <a:pt x="5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0" y="4"/>
                  <a:pt x="0" y="4"/>
                  <a:pt x="0" y="5"/>
                </a:cubicBezTo>
                <a:cubicBezTo>
                  <a:pt x="0" y="6"/>
                  <a:pt x="0" y="7"/>
                  <a:pt x="1" y="7"/>
                </a:cubicBezTo>
                <a:cubicBezTo>
                  <a:pt x="1" y="8"/>
                  <a:pt x="2" y="9"/>
                  <a:pt x="3" y="9"/>
                </a:cubicBezTo>
                <a:cubicBezTo>
                  <a:pt x="3" y="9"/>
                  <a:pt x="5" y="10"/>
                  <a:pt x="7" y="10"/>
                </a:cubicBezTo>
                <a:cubicBezTo>
                  <a:pt x="8" y="11"/>
                  <a:pt x="9" y="11"/>
                  <a:pt x="10" y="11"/>
                </a:cubicBezTo>
                <a:cubicBezTo>
                  <a:pt x="10" y="12"/>
                  <a:pt x="11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09" name="Freeform 1276"/>
          <p:cNvSpPr>
            <a:spLocks noEditPoints="1"/>
          </p:cNvSpPr>
          <p:nvPr/>
        </p:nvSpPr>
        <p:spPr bwMode="auto">
          <a:xfrm>
            <a:off x="6646863" y="1457325"/>
            <a:ext cx="31750" cy="38100"/>
          </a:xfrm>
          <a:custGeom>
            <a:avLst/>
            <a:gdLst>
              <a:gd name="T0" fmla="*/ 10 w 15"/>
              <a:gd name="T1" fmla="*/ 1 h 18"/>
              <a:gd name="T2" fmla="*/ 7 w 15"/>
              <a:gd name="T3" fmla="*/ 0 h 18"/>
              <a:gd name="T4" fmla="*/ 2 w 15"/>
              <a:gd name="T5" fmla="*/ 3 h 18"/>
              <a:gd name="T6" fmla="*/ 0 w 15"/>
              <a:gd name="T7" fmla="*/ 9 h 18"/>
              <a:gd name="T8" fmla="*/ 0 w 15"/>
              <a:gd name="T9" fmla="*/ 13 h 18"/>
              <a:gd name="T10" fmla="*/ 2 w 15"/>
              <a:gd name="T11" fmla="*/ 15 h 18"/>
              <a:gd name="T12" fmla="*/ 0 w 15"/>
              <a:gd name="T13" fmla="*/ 17 h 18"/>
              <a:gd name="T14" fmla="*/ 1 w 15"/>
              <a:gd name="T15" fmla="*/ 18 h 18"/>
              <a:gd name="T16" fmla="*/ 3 w 15"/>
              <a:gd name="T17" fmla="*/ 16 h 18"/>
              <a:gd name="T18" fmla="*/ 7 w 15"/>
              <a:gd name="T19" fmla="*/ 18 h 18"/>
              <a:gd name="T20" fmla="*/ 12 w 15"/>
              <a:gd name="T21" fmla="*/ 16 h 18"/>
              <a:gd name="T22" fmla="*/ 15 w 15"/>
              <a:gd name="T23" fmla="*/ 9 h 18"/>
              <a:gd name="T24" fmla="*/ 15 w 15"/>
              <a:gd name="T25" fmla="*/ 5 h 18"/>
              <a:gd name="T26" fmla="*/ 13 w 15"/>
              <a:gd name="T27" fmla="*/ 3 h 18"/>
              <a:gd name="T28" fmla="*/ 15 w 15"/>
              <a:gd name="T29" fmla="*/ 1 h 18"/>
              <a:gd name="T30" fmla="*/ 13 w 15"/>
              <a:gd name="T31" fmla="*/ 0 h 18"/>
              <a:gd name="T32" fmla="*/ 12 w 15"/>
              <a:gd name="T33" fmla="*/ 2 h 18"/>
              <a:gd name="T34" fmla="*/ 10 w 15"/>
              <a:gd name="T35" fmla="*/ 1 h 18"/>
              <a:gd name="T36" fmla="*/ 3 w 15"/>
              <a:gd name="T37" fmla="*/ 13 h 18"/>
              <a:gd name="T38" fmla="*/ 3 w 15"/>
              <a:gd name="T39" fmla="*/ 9 h 18"/>
              <a:gd name="T40" fmla="*/ 4 w 15"/>
              <a:gd name="T41" fmla="*/ 4 h 18"/>
              <a:gd name="T42" fmla="*/ 7 w 15"/>
              <a:gd name="T43" fmla="*/ 3 h 18"/>
              <a:gd name="T44" fmla="*/ 10 w 15"/>
              <a:gd name="T45" fmla="*/ 4 h 18"/>
              <a:gd name="T46" fmla="*/ 3 w 15"/>
              <a:gd name="T47" fmla="*/ 13 h 18"/>
              <a:gd name="T48" fmla="*/ 12 w 15"/>
              <a:gd name="T49" fmla="*/ 7 h 18"/>
              <a:gd name="T50" fmla="*/ 12 w 15"/>
              <a:gd name="T51" fmla="*/ 9 h 18"/>
              <a:gd name="T52" fmla="*/ 11 w 15"/>
              <a:gd name="T53" fmla="*/ 14 h 18"/>
              <a:gd name="T54" fmla="*/ 7 w 15"/>
              <a:gd name="T55" fmla="*/ 15 h 18"/>
              <a:gd name="T56" fmla="*/ 5 w 15"/>
              <a:gd name="T57" fmla="*/ 14 h 18"/>
              <a:gd name="T58" fmla="*/ 11 w 15"/>
              <a:gd name="T59" fmla="*/ 5 h 18"/>
              <a:gd name="T60" fmla="*/ 12 w 15"/>
              <a:gd name="T61" fmla="*/ 7 h 18"/>
              <a:gd name="T62" fmla="*/ 12 w 15"/>
              <a:gd name="T63" fmla="*/ 7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" h="18">
                <a:moveTo>
                  <a:pt x="10" y="1"/>
                </a:moveTo>
                <a:cubicBezTo>
                  <a:pt x="9" y="1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2"/>
                  <a:pt x="0" y="13"/>
                </a:cubicBezTo>
                <a:cubicBezTo>
                  <a:pt x="1" y="14"/>
                  <a:pt x="1" y="14"/>
                  <a:pt x="2" y="15"/>
                </a:cubicBezTo>
                <a:cubicBezTo>
                  <a:pt x="0" y="17"/>
                  <a:pt x="0" y="17"/>
                  <a:pt x="0" y="17"/>
                </a:cubicBezTo>
                <a:cubicBezTo>
                  <a:pt x="1" y="18"/>
                  <a:pt x="1" y="18"/>
                  <a:pt x="1" y="18"/>
                </a:cubicBezTo>
                <a:cubicBezTo>
                  <a:pt x="3" y="16"/>
                  <a:pt x="3" y="16"/>
                  <a:pt x="3" y="16"/>
                </a:cubicBezTo>
                <a:cubicBezTo>
                  <a:pt x="4" y="17"/>
                  <a:pt x="6" y="18"/>
                  <a:pt x="7" y="18"/>
                </a:cubicBezTo>
                <a:cubicBezTo>
                  <a:pt x="9" y="18"/>
                  <a:pt x="11" y="17"/>
                  <a:pt x="12" y="16"/>
                </a:cubicBezTo>
                <a:cubicBezTo>
                  <a:pt x="14" y="14"/>
                  <a:pt x="15" y="12"/>
                  <a:pt x="15" y="9"/>
                </a:cubicBezTo>
                <a:cubicBezTo>
                  <a:pt x="15" y="8"/>
                  <a:pt x="15" y="6"/>
                  <a:pt x="15" y="5"/>
                </a:cubicBezTo>
                <a:cubicBezTo>
                  <a:pt x="14" y="5"/>
                  <a:pt x="14" y="4"/>
                  <a:pt x="13" y="3"/>
                </a:cubicBezTo>
                <a:cubicBezTo>
                  <a:pt x="15" y="1"/>
                  <a:pt x="15" y="1"/>
                  <a:pt x="15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10" y="1"/>
                  <a:pt x="10" y="1"/>
                </a:cubicBezTo>
                <a:close/>
                <a:moveTo>
                  <a:pt x="3" y="13"/>
                </a:moveTo>
                <a:cubicBezTo>
                  <a:pt x="3" y="12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10" y="4"/>
                </a:cubicBezTo>
                <a:cubicBezTo>
                  <a:pt x="3" y="13"/>
                  <a:pt x="3" y="13"/>
                  <a:pt x="3" y="13"/>
                </a:cubicBezTo>
                <a:close/>
                <a:moveTo>
                  <a:pt x="12" y="7"/>
                </a:moveTo>
                <a:cubicBezTo>
                  <a:pt x="12" y="8"/>
                  <a:pt x="12" y="8"/>
                  <a:pt x="12" y="9"/>
                </a:cubicBezTo>
                <a:cubicBezTo>
                  <a:pt x="12" y="11"/>
                  <a:pt x="12" y="13"/>
                  <a:pt x="11" y="14"/>
                </a:cubicBezTo>
                <a:cubicBezTo>
                  <a:pt x="10" y="15"/>
                  <a:pt x="9" y="15"/>
                  <a:pt x="7" y="15"/>
                </a:cubicBezTo>
                <a:cubicBezTo>
                  <a:pt x="6" y="15"/>
                  <a:pt x="5" y="15"/>
                  <a:pt x="5" y="14"/>
                </a:cubicBezTo>
                <a:cubicBezTo>
                  <a:pt x="11" y="5"/>
                  <a:pt x="11" y="5"/>
                  <a:pt x="11" y="5"/>
                </a:cubicBezTo>
                <a:cubicBezTo>
                  <a:pt x="12" y="6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0" name="Freeform 1277"/>
          <p:cNvSpPr>
            <a:spLocks noEditPoints="1"/>
          </p:cNvSpPr>
          <p:nvPr/>
        </p:nvSpPr>
        <p:spPr bwMode="auto">
          <a:xfrm>
            <a:off x="3879850" y="5214938"/>
            <a:ext cx="36513" cy="49213"/>
          </a:xfrm>
          <a:custGeom>
            <a:avLst/>
            <a:gdLst>
              <a:gd name="T0" fmla="*/ 9 w 17"/>
              <a:gd name="T1" fmla="*/ 23 h 23"/>
              <a:gd name="T2" fmla="*/ 12 w 17"/>
              <a:gd name="T3" fmla="*/ 22 h 23"/>
              <a:gd name="T4" fmla="*/ 15 w 17"/>
              <a:gd name="T5" fmla="*/ 21 h 23"/>
              <a:gd name="T6" fmla="*/ 16 w 17"/>
              <a:gd name="T7" fmla="*/ 19 h 23"/>
              <a:gd name="T8" fmla="*/ 17 w 17"/>
              <a:gd name="T9" fmla="*/ 16 h 23"/>
              <a:gd name="T10" fmla="*/ 16 w 17"/>
              <a:gd name="T11" fmla="*/ 13 h 23"/>
              <a:gd name="T12" fmla="*/ 13 w 17"/>
              <a:gd name="T13" fmla="*/ 11 h 23"/>
              <a:gd name="T14" fmla="*/ 15 w 17"/>
              <a:gd name="T15" fmla="*/ 9 h 23"/>
              <a:gd name="T16" fmla="*/ 16 w 17"/>
              <a:gd name="T17" fmla="*/ 6 h 23"/>
              <a:gd name="T18" fmla="*/ 15 w 17"/>
              <a:gd name="T19" fmla="*/ 3 h 23"/>
              <a:gd name="T20" fmla="*/ 13 w 17"/>
              <a:gd name="T21" fmla="*/ 1 h 23"/>
              <a:gd name="T22" fmla="*/ 8 w 17"/>
              <a:gd name="T23" fmla="*/ 0 h 23"/>
              <a:gd name="T24" fmla="*/ 0 w 17"/>
              <a:gd name="T25" fmla="*/ 0 h 23"/>
              <a:gd name="T26" fmla="*/ 0 w 17"/>
              <a:gd name="T27" fmla="*/ 23 h 23"/>
              <a:gd name="T28" fmla="*/ 9 w 17"/>
              <a:gd name="T29" fmla="*/ 23 h 23"/>
              <a:gd name="T30" fmla="*/ 3 w 17"/>
              <a:gd name="T31" fmla="*/ 3 h 23"/>
              <a:gd name="T32" fmla="*/ 7 w 17"/>
              <a:gd name="T33" fmla="*/ 3 h 23"/>
              <a:gd name="T34" fmla="*/ 11 w 17"/>
              <a:gd name="T35" fmla="*/ 3 h 23"/>
              <a:gd name="T36" fmla="*/ 12 w 17"/>
              <a:gd name="T37" fmla="*/ 4 h 23"/>
              <a:gd name="T38" fmla="*/ 13 w 17"/>
              <a:gd name="T39" fmla="*/ 6 h 23"/>
              <a:gd name="T40" fmla="*/ 12 w 17"/>
              <a:gd name="T41" fmla="*/ 8 h 23"/>
              <a:gd name="T42" fmla="*/ 11 w 17"/>
              <a:gd name="T43" fmla="*/ 9 h 23"/>
              <a:gd name="T44" fmla="*/ 8 w 17"/>
              <a:gd name="T45" fmla="*/ 10 h 23"/>
              <a:gd name="T46" fmla="*/ 3 w 17"/>
              <a:gd name="T47" fmla="*/ 10 h 23"/>
              <a:gd name="T48" fmla="*/ 3 w 17"/>
              <a:gd name="T49" fmla="*/ 3 h 23"/>
              <a:gd name="T50" fmla="*/ 3 w 17"/>
              <a:gd name="T51" fmla="*/ 12 h 23"/>
              <a:gd name="T52" fmla="*/ 8 w 17"/>
              <a:gd name="T53" fmla="*/ 12 h 23"/>
              <a:gd name="T54" fmla="*/ 11 w 17"/>
              <a:gd name="T55" fmla="*/ 13 h 23"/>
              <a:gd name="T56" fmla="*/ 13 w 17"/>
              <a:gd name="T57" fmla="*/ 14 h 23"/>
              <a:gd name="T58" fmla="*/ 14 w 17"/>
              <a:gd name="T59" fmla="*/ 16 h 23"/>
              <a:gd name="T60" fmla="*/ 13 w 17"/>
              <a:gd name="T61" fmla="*/ 18 h 23"/>
              <a:gd name="T62" fmla="*/ 12 w 17"/>
              <a:gd name="T63" fmla="*/ 19 h 23"/>
              <a:gd name="T64" fmla="*/ 11 w 17"/>
              <a:gd name="T65" fmla="*/ 20 h 23"/>
              <a:gd name="T66" fmla="*/ 9 w 17"/>
              <a:gd name="T67" fmla="*/ 20 h 23"/>
              <a:gd name="T68" fmla="*/ 3 w 17"/>
              <a:gd name="T69" fmla="*/ 20 h 23"/>
              <a:gd name="T70" fmla="*/ 3 w 17"/>
              <a:gd name="T71" fmla="*/ 12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" h="23">
                <a:moveTo>
                  <a:pt x="9" y="23"/>
                </a:moveTo>
                <a:cubicBezTo>
                  <a:pt x="10" y="23"/>
                  <a:pt x="11" y="23"/>
                  <a:pt x="12" y="22"/>
                </a:cubicBezTo>
                <a:cubicBezTo>
                  <a:pt x="13" y="22"/>
                  <a:pt x="14" y="22"/>
                  <a:pt x="15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5"/>
                  <a:pt x="17" y="14"/>
                  <a:pt x="16" y="13"/>
                </a:cubicBezTo>
                <a:cubicBezTo>
                  <a:pt x="15" y="12"/>
                  <a:pt x="14" y="11"/>
                  <a:pt x="13" y="11"/>
                </a:cubicBezTo>
                <a:cubicBezTo>
                  <a:pt x="14" y="10"/>
                  <a:pt x="15" y="9"/>
                  <a:pt x="15" y="9"/>
                </a:cubicBezTo>
                <a:cubicBezTo>
                  <a:pt x="16" y="8"/>
                  <a:pt x="16" y="7"/>
                  <a:pt x="16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4" y="2"/>
                  <a:pt x="14" y="1"/>
                  <a:pt x="13" y="1"/>
                </a:cubicBezTo>
                <a:cubicBezTo>
                  <a:pt x="11" y="0"/>
                  <a:pt x="10" y="0"/>
                  <a:pt x="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9" y="23"/>
                  <a:pt x="9" y="23"/>
                  <a:pt x="9" y="23"/>
                </a:cubicBezTo>
                <a:close/>
                <a:moveTo>
                  <a:pt x="3" y="3"/>
                </a:moveTo>
                <a:cubicBezTo>
                  <a:pt x="7" y="3"/>
                  <a:pt x="7" y="3"/>
                  <a:pt x="7" y="3"/>
                </a:cubicBezTo>
                <a:cubicBezTo>
                  <a:pt x="9" y="3"/>
                  <a:pt x="10" y="3"/>
                  <a:pt x="11" y="3"/>
                </a:cubicBezTo>
                <a:cubicBezTo>
                  <a:pt x="12" y="3"/>
                  <a:pt x="12" y="4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3" y="7"/>
                  <a:pt x="13" y="8"/>
                  <a:pt x="12" y="8"/>
                </a:cubicBezTo>
                <a:cubicBezTo>
                  <a:pt x="12" y="9"/>
                  <a:pt x="11" y="9"/>
                  <a:pt x="11" y="9"/>
                </a:cubicBezTo>
                <a:cubicBezTo>
                  <a:pt x="10" y="9"/>
                  <a:pt x="9" y="10"/>
                  <a:pt x="8" y="10"/>
                </a:cubicBezTo>
                <a:cubicBezTo>
                  <a:pt x="3" y="10"/>
                  <a:pt x="3" y="10"/>
                  <a:pt x="3" y="10"/>
                </a:cubicBezTo>
                <a:cubicBezTo>
                  <a:pt x="3" y="3"/>
                  <a:pt x="3" y="3"/>
                  <a:pt x="3" y="3"/>
                </a:cubicBezTo>
                <a:close/>
                <a:moveTo>
                  <a:pt x="3" y="12"/>
                </a:moveTo>
                <a:cubicBezTo>
                  <a:pt x="8" y="12"/>
                  <a:pt x="8" y="12"/>
                  <a:pt x="8" y="12"/>
                </a:cubicBezTo>
                <a:cubicBezTo>
                  <a:pt x="10" y="12"/>
                  <a:pt x="11" y="12"/>
                  <a:pt x="11" y="13"/>
                </a:cubicBezTo>
                <a:cubicBezTo>
                  <a:pt x="12" y="13"/>
                  <a:pt x="13" y="13"/>
                  <a:pt x="13" y="14"/>
                </a:cubicBezTo>
                <a:cubicBezTo>
                  <a:pt x="14" y="15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20"/>
                  <a:pt x="11" y="20"/>
                  <a:pt x="11" y="20"/>
                </a:cubicBezTo>
                <a:cubicBezTo>
                  <a:pt x="10" y="20"/>
                  <a:pt x="9" y="20"/>
                  <a:pt x="9" y="20"/>
                </a:cubicBezTo>
                <a:cubicBezTo>
                  <a:pt x="3" y="20"/>
                  <a:pt x="3" y="20"/>
                  <a:pt x="3" y="20"/>
                </a:cubicBezTo>
                <a:cubicBezTo>
                  <a:pt x="3" y="12"/>
                  <a:pt x="3" y="12"/>
                  <a:pt x="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1" name="Freeform 1278"/>
          <p:cNvSpPr>
            <a:spLocks noEditPoints="1"/>
          </p:cNvSpPr>
          <p:nvPr/>
        </p:nvSpPr>
        <p:spPr bwMode="auto">
          <a:xfrm>
            <a:off x="3924300" y="5227638"/>
            <a:ext cx="31750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3 h 17"/>
              <a:gd name="T6" fmla="*/ 3 w 15"/>
              <a:gd name="T7" fmla="*/ 9 h 17"/>
              <a:gd name="T8" fmla="*/ 15 w 15"/>
              <a:gd name="T9" fmla="*/ 9 h 17"/>
              <a:gd name="T10" fmla="*/ 15 w 15"/>
              <a:gd name="T11" fmla="*/ 8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1 h 17"/>
              <a:gd name="T30" fmla="*/ 10 w 15"/>
              <a:gd name="T31" fmla="*/ 14 h 17"/>
              <a:gd name="T32" fmla="*/ 4 w 15"/>
              <a:gd name="T33" fmla="*/ 3 h 17"/>
              <a:gd name="T34" fmla="*/ 8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3" y="16"/>
                  <a:pt x="5" y="17"/>
                  <a:pt x="8" y="17"/>
                </a:cubicBezTo>
                <a:cubicBezTo>
                  <a:pt x="10" y="17"/>
                  <a:pt x="11" y="17"/>
                  <a:pt x="12" y="16"/>
                </a:cubicBezTo>
                <a:cubicBezTo>
                  <a:pt x="14" y="15"/>
                  <a:pt x="14" y="13"/>
                  <a:pt x="15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3"/>
                  <a:pt x="11" y="13"/>
                  <a:pt x="10" y="14"/>
                </a:cubicBezTo>
                <a:close/>
                <a:moveTo>
                  <a:pt x="4" y="3"/>
                </a:move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2" y="4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4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2" name="Freeform 1279"/>
          <p:cNvSpPr>
            <a:spLocks/>
          </p:cNvSpPr>
          <p:nvPr/>
        </p:nvSpPr>
        <p:spPr bwMode="auto">
          <a:xfrm>
            <a:off x="3962400" y="5227638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4 w 9"/>
              <a:gd name="T5" fmla="*/ 5 h 17"/>
              <a:gd name="T6" fmla="*/ 5 w 9"/>
              <a:gd name="T7" fmla="*/ 3 h 17"/>
              <a:gd name="T8" fmla="*/ 6 w 9"/>
              <a:gd name="T9" fmla="*/ 3 h 17"/>
              <a:gd name="T10" fmla="*/ 8 w 9"/>
              <a:gd name="T11" fmla="*/ 3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0 h 17"/>
              <a:gd name="T18" fmla="*/ 3 w 9"/>
              <a:gd name="T19" fmla="*/ 3 h 17"/>
              <a:gd name="T20" fmla="*/ 3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4"/>
                  <a:pt x="4" y="4"/>
                  <a:pt x="5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6" y="0"/>
                  <a:pt x="5" y="0"/>
                  <a:pt x="5" y="0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3" name="Freeform 1280"/>
          <p:cNvSpPr>
            <a:spLocks noEditPoints="1"/>
          </p:cNvSpPr>
          <p:nvPr/>
        </p:nvSpPr>
        <p:spPr bwMode="auto">
          <a:xfrm>
            <a:off x="3984625" y="5227638"/>
            <a:ext cx="30163" cy="50800"/>
          </a:xfrm>
          <a:custGeom>
            <a:avLst/>
            <a:gdLst>
              <a:gd name="T0" fmla="*/ 2 w 14"/>
              <a:gd name="T1" fmla="*/ 22 h 23"/>
              <a:gd name="T2" fmla="*/ 7 w 14"/>
              <a:gd name="T3" fmla="*/ 23 h 23"/>
              <a:gd name="T4" fmla="*/ 11 w 14"/>
              <a:gd name="T5" fmla="*/ 22 h 23"/>
              <a:gd name="T6" fmla="*/ 14 w 14"/>
              <a:gd name="T7" fmla="*/ 20 h 23"/>
              <a:gd name="T8" fmla="*/ 14 w 14"/>
              <a:gd name="T9" fmla="*/ 14 h 23"/>
              <a:gd name="T10" fmla="*/ 14 w 14"/>
              <a:gd name="T11" fmla="*/ 0 h 23"/>
              <a:gd name="T12" fmla="*/ 12 w 14"/>
              <a:gd name="T13" fmla="*/ 0 h 23"/>
              <a:gd name="T14" fmla="*/ 12 w 14"/>
              <a:gd name="T15" fmla="*/ 2 h 23"/>
              <a:gd name="T16" fmla="*/ 7 w 14"/>
              <a:gd name="T17" fmla="*/ 0 h 23"/>
              <a:gd name="T18" fmla="*/ 3 w 14"/>
              <a:gd name="T19" fmla="*/ 1 h 23"/>
              <a:gd name="T20" fmla="*/ 1 w 14"/>
              <a:gd name="T21" fmla="*/ 4 h 23"/>
              <a:gd name="T22" fmla="*/ 0 w 14"/>
              <a:gd name="T23" fmla="*/ 8 h 23"/>
              <a:gd name="T24" fmla="*/ 2 w 14"/>
              <a:gd name="T25" fmla="*/ 14 h 23"/>
              <a:gd name="T26" fmla="*/ 7 w 14"/>
              <a:gd name="T27" fmla="*/ 17 h 23"/>
              <a:gd name="T28" fmla="*/ 12 w 14"/>
              <a:gd name="T29" fmla="*/ 15 h 23"/>
              <a:gd name="T30" fmla="*/ 11 w 14"/>
              <a:gd name="T31" fmla="*/ 18 h 23"/>
              <a:gd name="T32" fmla="*/ 10 w 14"/>
              <a:gd name="T33" fmla="*/ 20 h 23"/>
              <a:gd name="T34" fmla="*/ 7 w 14"/>
              <a:gd name="T35" fmla="*/ 21 h 23"/>
              <a:gd name="T36" fmla="*/ 4 w 14"/>
              <a:gd name="T37" fmla="*/ 20 h 23"/>
              <a:gd name="T38" fmla="*/ 3 w 14"/>
              <a:gd name="T39" fmla="*/ 18 h 23"/>
              <a:gd name="T40" fmla="*/ 0 w 14"/>
              <a:gd name="T41" fmla="*/ 18 h 23"/>
              <a:gd name="T42" fmla="*/ 2 w 14"/>
              <a:gd name="T43" fmla="*/ 22 h 23"/>
              <a:gd name="T44" fmla="*/ 4 w 14"/>
              <a:gd name="T45" fmla="*/ 4 h 23"/>
              <a:gd name="T46" fmla="*/ 7 w 14"/>
              <a:gd name="T47" fmla="*/ 2 h 23"/>
              <a:gd name="T48" fmla="*/ 10 w 14"/>
              <a:gd name="T49" fmla="*/ 4 h 23"/>
              <a:gd name="T50" fmla="*/ 12 w 14"/>
              <a:gd name="T51" fmla="*/ 8 h 23"/>
              <a:gd name="T52" fmla="*/ 10 w 14"/>
              <a:gd name="T53" fmla="*/ 13 h 23"/>
              <a:gd name="T54" fmla="*/ 7 w 14"/>
              <a:gd name="T55" fmla="*/ 14 h 23"/>
              <a:gd name="T56" fmla="*/ 4 w 14"/>
              <a:gd name="T57" fmla="*/ 13 h 23"/>
              <a:gd name="T58" fmla="*/ 3 w 14"/>
              <a:gd name="T59" fmla="*/ 8 h 23"/>
              <a:gd name="T60" fmla="*/ 4 w 14"/>
              <a:gd name="T61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" h="23">
                <a:moveTo>
                  <a:pt x="2" y="22"/>
                </a:moveTo>
                <a:cubicBezTo>
                  <a:pt x="3" y="23"/>
                  <a:pt x="5" y="23"/>
                  <a:pt x="7" y="23"/>
                </a:cubicBezTo>
                <a:cubicBezTo>
                  <a:pt x="9" y="23"/>
                  <a:pt x="10" y="23"/>
                  <a:pt x="11" y="22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4" y="17"/>
                  <a:pt x="14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2"/>
                  <a:pt x="12" y="2"/>
                  <a:pt x="12" y="2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4" y="0"/>
                  <a:pt x="3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5"/>
                  <a:pt x="0" y="7"/>
                  <a:pt x="0" y="8"/>
                </a:cubicBezTo>
                <a:cubicBezTo>
                  <a:pt x="0" y="11"/>
                  <a:pt x="0" y="13"/>
                  <a:pt x="2" y="14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0" y="16"/>
                  <a:pt x="12" y="15"/>
                </a:cubicBezTo>
                <a:cubicBezTo>
                  <a:pt x="12" y="16"/>
                  <a:pt x="11" y="18"/>
                  <a:pt x="11" y="18"/>
                </a:cubicBezTo>
                <a:cubicBezTo>
                  <a:pt x="11" y="19"/>
                  <a:pt x="11" y="20"/>
                  <a:pt x="10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4" y="20"/>
                  <a:pt x="3" y="19"/>
                  <a:pt x="3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1" y="21"/>
                  <a:pt x="2" y="22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7" y="2"/>
                </a:cubicBezTo>
                <a:cubicBezTo>
                  <a:pt x="8" y="2"/>
                  <a:pt x="10" y="3"/>
                  <a:pt x="10" y="4"/>
                </a:cubicBezTo>
                <a:cubicBezTo>
                  <a:pt x="11" y="5"/>
                  <a:pt x="12" y="6"/>
                  <a:pt x="12" y="8"/>
                </a:cubicBezTo>
                <a:cubicBezTo>
                  <a:pt x="12" y="10"/>
                  <a:pt x="11" y="12"/>
                  <a:pt x="10" y="13"/>
                </a:cubicBezTo>
                <a:cubicBezTo>
                  <a:pt x="10" y="14"/>
                  <a:pt x="8" y="14"/>
                  <a:pt x="7" y="14"/>
                </a:cubicBezTo>
                <a:cubicBezTo>
                  <a:pt x="6" y="14"/>
                  <a:pt x="5" y="14"/>
                  <a:pt x="4" y="13"/>
                </a:cubicBezTo>
                <a:cubicBezTo>
                  <a:pt x="3" y="12"/>
                  <a:pt x="3" y="10"/>
                  <a:pt x="3" y="8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4" name="Freeform 1281"/>
          <p:cNvSpPr>
            <a:spLocks noEditPoints="1"/>
          </p:cNvSpPr>
          <p:nvPr/>
        </p:nvSpPr>
        <p:spPr bwMode="auto">
          <a:xfrm>
            <a:off x="4022725" y="5227638"/>
            <a:ext cx="33338" cy="36513"/>
          </a:xfrm>
          <a:custGeom>
            <a:avLst/>
            <a:gdLst>
              <a:gd name="T0" fmla="*/ 10 w 15"/>
              <a:gd name="T1" fmla="*/ 14 h 17"/>
              <a:gd name="T2" fmla="*/ 7 w 15"/>
              <a:gd name="T3" fmla="*/ 15 h 17"/>
              <a:gd name="T4" fmla="*/ 4 w 15"/>
              <a:gd name="T5" fmla="*/ 13 h 17"/>
              <a:gd name="T6" fmla="*/ 2 w 15"/>
              <a:gd name="T7" fmla="*/ 9 h 17"/>
              <a:gd name="T8" fmla="*/ 15 w 15"/>
              <a:gd name="T9" fmla="*/ 9 h 17"/>
              <a:gd name="T10" fmla="*/ 15 w 15"/>
              <a:gd name="T11" fmla="*/ 8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7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1 h 17"/>
              <a:gd name="T30" fmla="*/ 10 w 15"/>
              <a:gd name="T31" fmla="*/ 14 h 17"/>
              <a:gd name="T32" fmla="*/ 4 w 15"/>
              <a:gd name="T33" fmla="*/ 3 h 17"/>
              <a:gd name="T34" fmla="*/ 7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2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8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9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6"/>
                  <a:pt x="0" y="9"/>
                </a:cubicBezTo>
                <a:cubicBezTo>
                  <a:pt x="0" y="11"/>
                  <a:pt x="0" y="13"/>
                  <a:pt x="2" y="15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3" y="15"/>
                  <a:pt x="14" y="13"/>
                  <a:pt x="15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3"/>
                  <a:pt x="11" y="13"/>
                  <a:pt x="10" y="14"/>
                </a:cubicBezTo>
                <a:close/>
                <a:moveTo>
                  <a:pt x="4" y="3"/>
                </a:moveTo>
                <a:cubicBezTo>
                  <a:pt x="5" y="3"/>
                  <a:pt x="6" y="2"/>
                  <a:pt x="7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1" y="4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5"/>
                  <a:pt x="3" y="4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5" name="Freeform 1282"/>
          <p:cNvSpPr>
            <a:spLocks/>
          </p:cNvSpPr>
          <p:nvPr/>
        </p:nvSpPr>
        <p:spPr bwMode="auto">
          <a:xfrm>
            <a:off x="4062413" y="5227638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4 w 14"/>
              <a:gd name="T5" fmla="*/ 3 h 17"/>
              <a:gd name="T6" fmla="*/ 7 w 14"/>
              <a:gd name="T7" fmla="*/ 2 h 17"/>
              <a:gd name="T8" fmla="*/ 9 w 14"/>
              <a:gd name="T9" fmla="*/ 3 h 17"/>
              <a:gd name="T10" fmla="*/ 10 w 14"/>
              <a:gd name="T11" fmla="*/ 4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3 w 14"/>
              <a:gd name="T21" fmla="*/ 4 h 17"/>
              <a:gd name="T22" fmla="*/ 12 w 14"/>
              <a:gd name="T23" fmla="*/ 2 h 17"/>
              <a:gd name="T24" fmla="*/ 11 w 14"/>
              <a:gd name="T25" fmla="*/ 0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0 h 17"/>
              <a:gd name="T32" fmla="*/ 0 w 14"/>
              <a:gd name="T33" fmla="*/ 0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4"/>
                  <a:pt x="4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4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3" y="4"/>
                  <a:pt x="13" y="4"/>
                </a:cubicBezTo>
                <a:cubicBezTo>
                  <a:pt x="13" y="3"/>
                  <a:pt x="13" y="2"/>
                  <a:pt x="12" y="2"/>
                </a:cubicBezTo>
                <a:cubicBezTo>
                  <a:pt x="12" y="1"/>
                  <a:pt x="11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6" name="Freeform 1283"/>
          <p:cNvSpPr>
            <a:spLocks noEditPoints="1"/>
          </p:cNvSpPr>
          <p:nvPr/>
        </p:nvSpPr>
        <p:spPr bwMode="auto">
          <a:xfrm>
            <a:off x="4170363" y="4362450"/>
            <a:ext cx="47625" cy="60325"/>
          </a:xfrm>
          <a:custGeom>
            <a:avLst/>
            <a:gdLst>
              <a:gd name="T0" fmla="*/ 4 w 22"/>
              <a:gd name="T1" fmla="*/ 28 h 28"/>
              <a:gd name="T2" fmla="*/ 6 w 22"/>
              <a:gd name="T3" fmla="*/ 21 h 28"/>
              <a:gd name="T4" fmla="*/ 16 w 22"/>
              <a:gd name="T5" fmla="*/ 21 h 28"/>
              <a:gd name="T6" fmla="*/ 18 w 22"/>
              <a:gd name="T7" fmla="*/ 28 h 28"/>
              <a:gd name="T8" fmla="*/ 22 w 22"/>
              <a:gd name="T9" fmla="*/ 28 h 28"/>
              <a:gd name="T10" fmla="*/ 12 w 22"/>
              <a:gd name="T11" fmla="*/ 5 h 28"/>
              <a:gd name="T12" fmla="*/ 9 w 22"/>
              <a:gd name="T13" fmla="*/ 5 h 28"/>
              <a:gd name="T14" fmla="*/ 0 w 22"/>
              <a:gd name="T15" fmla="*/ 28 h 28"/>
              <a:gd name="T16" fmla="*/ 4 w 22"/>
              <a:gd name="T17" fmla="*/ 28 h 28"/>
              <a:gd name="T18" fmla="*/ 9 w 22"/>
              <a:gd name="T19" fmla="*/ 12 h 28"/>
              <a:gd name="T20" fmla="*/ 11 w 22"/>
              <a:gd name="T21" fmla="*/ 8 h 28"/>
              <a:gd name="T22" fmla="*/ 12 w 22"/>
              <a:gd name="T23" fmla="*/ 12 h 28"/>
              <a:gd name="T24" fmla="*/ 15 w 22"/>
              <a:gd name="T25" fmla="*/ 19 h 28"/>
              <a:gd name="T26" fmla="*/ 7 w 22"/>
              <a:gd name="T27" fmla="*/ 19 h 28"/>
              <a:gd name="T28" fmla="*/ 9 w 22"/>
              <a:gd name="T29" fmla="*/ 12 h 28"/>
              <a:gd name="T30" fmla="*/ 9 w 22"/>
              <a:gd name="T31" fmla="*/ 5 h 28"/>
              <a:gd name="T32" fmla="*/ 11 w 22"/>
              <a:gd name="T33" fmla="*/ 6 h 28"/>
              <a:gd name="T34" fmla="*/ 13 w 22"/>
              <a:gd name="T35" fmla="*/ 5 h 28"/>
              <a:gd name="T36" fmla="*/ 13 w 22"/>
              <a:gd name="T37" fmla="*/ 3 h 28"/>
              <a:gd name="T38" fmla="*/ 13 w 22"/>
              <a:gd name="T39" fmla="*/ 1 h 28"/>
              <a:gd name="T40" fmla="*/ 11 w 22"/>
              <a:gd name="T41" fmla="*/ 0 h 28"/>
              <a:gd name="T42" fmla="*/ 9 w 22"/>
              <a:gd name="T43" fmla="*/ 1 h 28"/>
              <a:gd name="T44" fmla="*/ 8 w 22"/>
              <a:gd name="T45" fmla="*/ 3 h 28"/>
              <a:gd name="T46" fmla="*/ 9 w 22"/>
              <a:gd name="T47" fmla="*/ 5 h 28"/>
              <a:gd name="T48" fmla="*/ 10 w 22"/>
              <a:gd name="T49" fmla="*/ 2 h 28"/>
              <a:gd name="T50" fmla="*/ 11 w 22"/>
              <a:gd name="T51" fmla="*/ 2 h 28"/>
              <a:gd name="T52" fmla="*/ 12 w 22"/>
              <a:gd name="T53" fmla="*/ 2 h 28"/>
              <a:gd name="T54" fmla="*/ 12 w 22"/>
              <a:gd name="T55" fmla="*/ 3 h 28"/>
              <a:gd name="T56" fmla="*/ 12 w 22"/>
              <a:gd name="T57" fmla="*/ 4 h 28"/>
              <a:gd name="T58" fmla="*/ 11 w 22"/>
              <a:gd name="T59" fmla="*/ 5 h 28"/>
              <a:gd name="T60" fmla="*/ 10 w 22"/>
              <a:gd name="T61" fmla="*/ 4 h 28"/>
              <a:gd name="T62" fmla="*/ 9 w 22"/>
              <a:gd name="T63" fmla="*/ 3 h 28"/>
              <a:gd name="T64" fmla="*/ 10 w 22"/>
              <a:gd name="T65" fmla="*/ 2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2" h="28">
                <a:moveTo>
                  <a:pt x="4" y="28"/>
                </a:moveTo>
                <a:cubicBezTo>
                  <a:pt x="6" y="21"/>
                  <a:pt x="6" y="21"/>
                  <a:pt x="6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8" y="28"/>
                  <a:pt x="18" y="28"/>
                  <a:pt x="18" y="28"/>
                </a:cubicBezTo>
                <a:cubicBezTo>
                  <a:pt x="22" y="28"/>
                  <a:pt x="22" y="28"/>
                  <a:pt x="22" y="28"/>
                </a:cubicBezTo>
                <a:cubicBezTo>
                  <a:pt x="12" y="5"/>
                  <a:pt x="12" y="5"/>
                  <a:pt x="12" y="5"/>
                </a:cubicBezTo>
                <a:cubicBezTo>
                  <a:pt x="9" y="5"/>
                  <a:pt x="9" y="5"/>
                  <a:pt x="9" y="5"/>
                </a:cubicBezTo>
                <a:cubicBezTo>
                  <a:pt x="0" y="28"/>
                  <a:pt x="0" y="28"/>
                  <a:pt x="0" y="28"/>
                </a:cubicBezTo>
                <a:cubicBezTo>
                  <a:pt x="4" y="28"/>
                  <a:pt x="4" y="28"/>
                  <a:pt x="4" y="28"/>
                </a:cubicBezTo>
                <a:close/>
                <a:moveTo>
                  <a:pt x="9" y="12"/>
                </a:moveTo>
                <a:cubicBezTo>
                  <a:pt x="10" y="11"/>
                  <a:pt x="10" y="9"/>
                  <a:pt x="11" y="8"/>
                </a:cubicBezTo>
                <a:cubicBezTo>
                  <a:pt x="11" y="9"/>
                  <a:pt x="12" y="10"/>
                  <a:pt x="12" y="12"/>
                </a:cubicBezTo>
                <a:cubicBezTo>
                  <a:pt x="15" y="19"/>
                  <a:pt x="15" y="19"/>
                  <a:pt x="15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2"/>
                  <a:pt x="9" y="12"/>
                  <a:pt x="9" y="12"/>
                </a:cubicBezTo>
                <a:close/>
                <a:moveTo>
                  <a:pt x="9" y="5"/>
                </a:moveTo>
                <a:cubicBezTo>
                  <a:pt x="9" y="6"/>
                  <a:pt x="10" y="6"/>
                  <a:pt x="11" y="6"/>
                </a:cubicBezTo>
                <a:cubicBezTo>
                  <a:pt x="11" y="6"/>
                  <a:pt x="12" y="6"/>
                  <a:pt x="13" y="5"/>
                </a:cubicBezTo>
                <a:cubicBezTo>
                  <a:pt x="13" y="5"/>
                  <a:pt x="13" y="4"/>
                  <a:pt x="13" y="3"/>
                </a:cubicBezTo>
                <a:cubicBezTo>
                  <a:pt x="13" y="2"/>
                  <a:pt x="13" y="2"/>
                  <a:pt x="13" y="1"/>
                </a:cubicBezTo>
                <a:cubicBezTo>
                  <a:pt x="12" y="1"/>
                  <a:pt x="11" y="0"/>
                  <a:pt x="11" y="0"/>
                </a:cubicBezTo>
                <a:cubicBezTo>
                  <a:pt x="10" y="0"/>
                  <a:pt x="9" y="1"/>
                  <a:pt x="9" y="1"/>
                </a:cubicBezTo>
                <a:cubicBezTo>
                  <a:pt x="8" y="2"/>
                  <a:pt x="8" y="2"/>
                  <a:pt x="8" y="3"/>
                </a:cubicBezTo>
                <a:cubicBezTo>
                  <a:pt x="8" y="4"/>
                  <a:pt x="8" y="5"/>
                  <a:pt x="9" y="5"/>
                </a:cubicBezTo>
                <a:close/>
                <a:moveTo>
                  <a:pt x="10" y="2"/>
                </a:moveTo>
                <a:cubicBezTo>
                  <a:pt x="10" y="2"/>
                  <a:pt x="10" y="2"/>
                  <a:pt x="11" y="2"/>
                </a:cubicBezTo>
                <a:cubicBezTo>
                  <a:pt x="11" y="2"/>
                  <a:pt x="12" y="2"/>
                  <a:pt x="12" y="2"/>
                </a:cubicBezTo>
                <a:cubicBezTo>
                  <a:pt x="12" y="2"/>
                  <a:pt x="12" y="3"/>
                  <a:pt x="12" y="3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5"/>
                  <a:pt x="11" y="5"/>
                  <a:pt x="11" y="5"/>
                </a:cubicBezTo>
                <a:cubicBezTo>
                  <a:pt x="10" y="5"/>
                  <a:pt x="10" y="5"/>
                  <a:pt x="10" y="4"/>
                </a:cubicBezTo>
                <a:cubicBezTo>
                  <a:pt x="9" y="4"/>
                  <a:pt x="9" y="4"/>
                  <a:pt x="9" y="3"/>
                </a:cubicBezTo>
                <a:cubicBezTo>
                  <a:pt x="9" y="3"/>
                  <a:pt x="9" y="2"/>
                  <a:pt x="10" y="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7" name="Freeform 1284"/>
          <p:cNvSpPr>
            <a:spLocks/>
          </p:cNvSpPr>
          <p:nvPr/>
        </p:nvSpPr>
        <p:spPr bwMode="auto">
          <a:xfrm>
            <a:off x="4222750" y="4373563"/>
            <a:ext cx="4763" cy="49213"/>
          </a:xfrm>
          <a:custGeom>
            <a:avLst/>
            <a:gdLst>
              <a:gd name="T0" fmla="*/ 3 w 3"/>
              <a:gd name="T1" fmla="*/ 31 h 31"/>
              <a:gd name="T2" fmla="*/ 3 w 3"/>
              <a:gd name="T3" fmla="*/ 0 h 31"/>
              <a:gd name="T4" fmla="*/ 0 w 3"/>
              <a:gd name="T5" fmla="*/ 0 h 31"/>
              <a:gd name="T6" fmla="*/ 0 w 3"/>
              <a:gd name="T7" fmla="*/ 31 h 31"/>
              <a:gd name="T8" fmla="*/ 3 w 3"/>
              <a:gd name="T9" fmla="*/ 31 h 31"/>
              <a:gd name="T10" fmla="*/ 3 w 3"/>
              <a:gd name="T11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1">
                <a:moveTo>
                  <a:pt x="3" y="31"/>
                </a:moveTo>
                <a:lnTo>
                  <a:pt x="3" y="0"/>
                </a:lnTo>
                <a:lnTo>
                  <a:pt x="0" y="0"/>
                </a:lnTo>
                <a:lnTo>
                  <a:pt x="0" y="31"/>
                </a:lnTo>
                <a:lnTo>
                  <a:pt x="3" y="31"/>
                </a:lnTo>
                <a:lnTo>
                  <a:pt x="3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8" name="Freeform 1285"/>
          <p:cNvSpPr>
            <a:spLocks noEditPoints="1"/>
          </p:cNvSpPr>
          <p:nvPr/>
        </p:nvSpPr>
        <p:spPr bwMode="auto">
          <a:xfrm>
            <a:off x="4235450" y="4386263"/>
            <a:ext cx="31750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4 h 17"/>
              <a:gd name="T6" fmla="*/ 3 w 15"/>
              <a:gd name="T7" fmla="*/ 9 h 17"/>
              <a:gd name="T8" fmla="*/ 15 w 15"/>
              <a:gd name="T9" fmla="*/ 9 h 17"/>
              <a:gd name="T10" fmla="*/ 15 w 15"/>
              <a:gd name="T11" fmla="*/ 9 h 17"/>
              <a:gd name="T12" fmla="*/ 13 w 15"/>
              <a:gd name="T13" fmla="*/ 2 h 17"/>
              <a:gd name="T14" fmla="*/ 7 w 15"/>
              <a:gd name="T15" fmla="*/ 0 h 17"/>
              <a:gd name="T16" fmla="*/ 2 w 15"/>
              <a:gd name="T17" fmla="*/ 2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2 h 17"/>
              <a:gd name="T30" fmla="*/ 10 w 15"/>
              <a:gd name="T31" fmla="*/ 14 h 17"/>
              <a:gd name="T32" fmla="*/ 4 w 15"/>
              <a:gd name="T33" fmla="*/ 4 h 17"/>
              <a:gd name="T34" fmla="*/ 7 w 15"/>
              <a:gd name="T35" fmla="*/ 2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2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2"/>
                </a:cubicBezTo>
                <a:cubicBezTo>
                  <a:pt x="0" y="4"/>
                  <a:pt x="0" y="6"/>
                  <a:pt x="0" y="9"/>
                </a:cubicBezTo>
                <a:cubicBezTo>
                  <a:pt x="0" y="12"/>
                  <a:pt x="0" y="14"/>
                  <a:pt x="2" y="15"/>
                </a:cubicBezTo>
                <a:cubicBezTo>
                  <a:pt x="3" y="17"/>
                  <a:pt x="5" y="17"/>
                  <a:pt x="8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4" y="15"/>
                  <a:pt x="14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7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1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19" name="Freeform 1286"/>
          <p:cNvSpPr>
            <a:spLocks/>
          </p:cNvSpPr>
          <p:nvPr/>
        </p:nvSpPr>
        <p:spPr bwMode="auto">
          <a:xfrm>
            <a:off x="4271963" y="4386263"/>
            <a:ext cx="30163" cy="36513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1 w 14"/>
              <a:gd name="T5" fmla="*/ 17 h 17"/>
              <a:gd name="T6" fmla="*/ 13 w 14"/>
              <a:gd name="T7" fmla="*/ 15 h 17"/>
              <a:gd name="T8" fmla="*/ 14 w 14"/>
              <a:gd name="T9" fmla="*/ 12 h 17"/>
              <a:gd name="T10" fmla="*/ 13 w 14"/>
              <a:gd name="T11" fmla="*/ 10 h 17"/>
              <a:gd name="T12" fmla="*/ 11 w 14"/>
              <a:gd name="T13" fmla="*/ 8 h 17"/>
              <a:gd name="T14" fmla="*/ 7 w 14"/>
              <a:gd name="T15" fmla="*/ 7 h 17"/>
              <a:gd name="T16" fmla="*/ 5 w 14"/>
              <a:gd name="T17" fmla="*/ 6 h 17"/>
              <a:gd name="T18" fmla="*/ 4 w 14"/>
              <a:gd name="T19" fmla="*/ 5 h 17"/>
              <a:gd name="T20" fmla="*/ 3 w 14"/>
              <a:gd name="T21" fmla="*/ 5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5 h 17"/>
              <a:gd name="T32" fmla="*/ 12 w 14"/>
              <a:gd name="T33" fmla="*/ 2 h 17"/>
              <a:gd name="T34" fmla="*/ 10 w 14"/>
              <a:gd name="T35" fmla="*/ 1 h 17"/>
              <a:gd name="T36" fmla="*/ 7 w 14"/>
              <a:gd name="T37" fmla="*/ 0 h 17"/>
              <a:gd name="T38" fmla="*/ 4 w 14"/>
              <a:gd name="T39" fmla="*/ 0 h 17"/>
              <a:gd name="T40" fmla="*/ 3 w 14"/>
              <a:gd name="T41" fmla="*/ 1 h 17"/>
              <a:gd name="T42" fmla="*/ 1 w 14"/>
              <a:gd name="T43" fmla="*/ 3 h 17"/>
              <a:gd name="T44" fmla="*/ 1 w 14"/>
              <a:gd name="T45" fmla="*/ 5 h 17"/>
              <a:gd name="T46" fmla="*/ 1 w 14"/>
              <a:gd name="T47" fmla="*/ 7 h 17"/>
              <a:gd name="T48" fmla="*/ 3 w 14"/>
              <a:gd name="T49" fmla="*/ 9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2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10" y="17"/>
                  <a:pt x="11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4" y="14"/>
                  <a:pt x="14" y="13"/>
                  <a:pt x="14" y="12"/>
                </a:cubicBezTo>
                <a:cubicBezTo>
                  <a:pt x="14" y="11"/>
                  <a:pt x="14" y="10"/>
                  <a:pt x="13" y="10"/>
                </a:cubicBezTo>
                <a:cubicBezTo>
                  <a:pt x="13" y="9"/>
                  <a:pt x="12" y="9"/>
                  <a:pt x="11" y="8"/>
                </a:cubicBezTo>
                <a:cubicBezTo>
                  <a:pt x="11" y="8"/>
                  <a:pt x="9" y="7"/>
                  <a:pt x="7" y="7"/>
                </a:cubicBezTo>
                <a:cubicBezTo>
                  <a:pt x="6" y="7"/>
                  <a:pt x="5" y="6"/>
                  <a:pt x="5" y="6"/>
                </a:cubicBezTo>
                <a:cubicBezTo>
                  <a:pt x="4" y="6"/>
                  <a:pt x="4" y="6"/>
                  <a:pt x="4" y="5"/>
                </a:cubicBezTo>
                <a:cubicBezTo>
                  <a:pt x="3" y="5"/>
                  <a:pt x="3" y="5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4" y="1"/>
                  <a:pt x="3" y="1"/>
                  <a:pt x="3" y="1"/>
                </a:cubicBezTo>
                <a:cubicBezTo>
                  <a:pt x="2" y="2"/>
                  <a:pt x="1" y="2"/>
                  <a:pt x="1" y="3"/>
                </a:cubicBezTo>
                <a:cubicBezTo>
                  <a:pt x="1" y="3"/>
                  <a:pt x="1" y="4"/>
                  <a:pt x="1" y="5"/>
                </a:cubicBezTo>
                <a:cubicBezTo>
                  <a:pt x="1" y="6"/>
                  <a:pt x="1" y="6"/>
                  <a:pt x="1" y="7"/>
                </a:cubicBezTo>
                <a:cubicBezTo>
                  <a:pt x="2" y="8"/>
                  <a:pt x="2" y="8"/>
                  <a:pt x="3" y="9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10" y="11"/>
                  <a:pt x="10" y="11"/>
                </a:cubicBezTo>
                <a:cubicBezTo>
                  <a:pt x="11" y="11"/>
                  <a:pt x="11" y="12"/>
                  <a:pt x="11" y="12"/>
                </a:cubicBezTo>
                <a:cubicBezTo>
                  <a:pt x="11" y="13"/>
                  <a:pt x="11" y="14"/>
                  <a:pt x="10" y="14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4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0" name="Freeform 1287"/>
          <p:cNvSpPr>
            <a:spLocks/>
          </p:cNvSpPr>
          <p:nvPr/>
        </p:nvSpPr>
        <p:spPr bwMode="auto">
          <a:xfrm>
            <a:off x="4308475" y="4386263"/>
            <a:ext cx="28575" cy="36513"/>
          </a:xfrm>
          <a:custGeom>
            <a:avLst/>
            <a:gdLst>
              <a:gd name="T0" fmla="*/ 13 w 13"/>
              <a:gd name="T1" fmla="*/ 17 h 17"/>
              <a:gd name="T2" fmla="*/ 13 w 13"/>
              <a:gd name="T3" fmla="*/ 0 h 17"/>
              <a:gd name="T4" fmla="*/ 11 w 13"/>
              <a:gd name="T5" fmla="*/ 0 h 17"/>
              <a:gd name="T6" fmla="*/ 11 w 13"/>
              <a:gd name="T7" fmla="*/ 9 h 17"/>
              <a:gd name="T8" fmla="*/ 10 w 13"/>
              <a:gd name="T9" fmla="*/ 12 h 17"/>
              <a:gd name="T10" fmla="*/ 9 w 13"/>
              <a:gd name="T11" fmla="*/ 14 h 17"/>
              <a:gd name="T12" fmla="*/ 6 w 13"/>
              <a:gd name="T13" fmla="*/ 15 h 17"/>
              <a:gd name="T14" fmla="*/ 4 w 13"/>
              <a:gd name="T15" fmla="*/ 14 h 17"/>
              <a:gd name="T16" fmla="*/ 3 w 13"/>
              <a:gd name="T17" fmla="*/ 13 h 17"/>
              <a:gd name="T18" fmla="*/ 3 w 13"/>
              <a:gd name="T19" fmla="*/ 10 h 17"/>
              <a:gd name="T20" fmla="*/ 3 w 13"/>
              <a:gd name="T21" fmla="*/ 0 h 17"/>
              <a:gd name="T22" fmla="*/ 0 w 13"/>
              <a:gd name="T23" fmla="*/ 0 h 17"/>
              <a:gd name="T24" fmla="*/ 0 w 13"/>
              <a:gd name="T25" fmla="*/ 11 h 17"/>
              <a:gd name="T26" fmla="*/ 0 w 13"/>
              <a:gd name="T27" fmla="*/ 13 h 17"/>
              <a:gd name="T28" fmla="*/ 1 w 13"/>
              <a:gd name="T29" fmla="*/ 15 h 17"/>
              <a:gd name="T30" fmla="*/ 3 w 13"/>
              <a:gd name="T31" fmla="*/ 17 h 17"/>
              <a:gd name="T32" fmla="*/ 6 w 13"/>
              <a:gd name="T33" fmla="*/ 17 h 17"/>
              <a:gd name="T34" fmla="*/ 11 w 13"/>
              <a:gd name="T35" fmla="*/ 14 h 17"/>
              <a:gd name="T36" fmla="*/ 11 w 13"/>
              <a:gd name="T37" fmla="*/ 17 h 17"/>
              <a:gd name="T38" fmla="*/ 13 w 13"/>
              <a:gd name="T39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" h="17">
                <a:moveTo>
                  <a:pt x="13" y="17"/>
                </a:moveTo>
                <a:cubicBezTo>
                  <a:pt x="13" y="0"/>
                  <a:pt x="13" y="0"/>
                  <a:pt x="13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11"/>
                  <a:pt x="10" y="12"/>
                  <a:pt x="10" y="12"/>
                </a:cubicBezTo>
                <a:cubicBezTo>
                  <a:pt x="10" y="13"/>
                  <a:pt x="9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5" y="15"/>
                  <a:pt x="4" y="14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1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3"/>
                  <a:pt x="0" y="13"/>
                </a:cubicBezTo>
                <a:cubicBezTo>
                  <a:pt x="0" y="14"/>
                  <a:pt x="1" y="15"/>
                  <a:pt x="1" y="15"/>
                </a:cubicBezTo>
                <a:cubicBezTo>
                  <a:pt x="2" y="16"/>
                  <a:pt x="2" y="16"/>
                  <a:pt x="3" y="17"/>
                </a:cubicBezTo>
                <a:cubicBezTo>
                  <a:pt x="4" y="17"/>
                  <a:pt x="5" y="17"/>
                  <a:pt x="6" y="17"/>
                </a:cubicBezTo>
                <a:cubicBezTo>
                  <a:pt x="8" y="17"/>
                  <a:pt x="10" y="16"/>
                  <a:pt x="11" y="14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1" name="Freeform 1288"/>
          <p:cNvSpPr>
            <a:spLocks/>
          </p:cNvSpPr>
          <p:nvPr/>
        </p:nvSpPr>
        <p:spPr bwMode="auto">
          <a:xfrm>
            <a:off x="4348163" y="4386263"/>
            <a:ext cx="28575" cy="36513"/>
          </a:xfrm>
          <a:custGeom>
            <a:avLst/>
            <a:gdLst>
              <a:gd name="T0" fmla="*/ 3 w 13"/>
              <a:gd name="T1" fmla="*/ 17 h 17"/>
              <a:gd name="T2" fmla="*/ 3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4 h 17"/>
              <a:gd name="T12" fmla="*/ 10 w 13"/>
              <a:gd name="T13" fmla="*/ 7 h 17"/>
              <a:gd name="T14" fmla="*/ 10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7 w 13"/>
              <a:gd name="T27" fmla="*/ 0 h 17"/>
              <a:gd name="T28" fmla="*/ 2 w 13"/>
              <a:gd name="T29" fmla="*/ 3 h 17"/>
              <a:gd name="T30" fmla="*/ 2 w 13"/>
              <a:gd name="T31" fmla="*/ 0 h 17"/>
              <a:gd name="T32" fmla="*/ 0 w 13"/>
              <a:gd name="T33" fmla="*/ 0 h 17"/>
              <a:gd name="T34" fmla="*/ 0 w 13"/>
              <a:gd name="T35" fmla="*/ 17 h 17"/>
              <a:gd name="T36" fmla="*/ 3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4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8" y="3"/>
                  <a:pt x="9" y="3"/>
                </a:cubicBezTo>
                <a:cubicBezTo>
                  <a:pt x="9" y="3"/>
                  <a:pt x="10" y="4"/>
                  <a:pt x="10" y="4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3"/>
                  <a:pt x="12" y="3"/>
                  <a:pt x="12" y="2"/>
                </a:cubicBezTo>
                <a:cubicBezTo>
                  <a:pt x="12" y="1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2" name="Freeform 1289"/>
          <p:cNvSpPr>
            <a:spLocks noEditPoints="1"/>
          </p:cNvSpPr>
          <p:nvPr/>
        </p:nvSpPr>
        <p:spPr bwMode="auto">
          <a:xfrm>
            <a:off x="4383088" y="4373563"/>
            <a:ext cx="31750" cy="49213"/>
          </a:xfrm>
          <a:custGeom>
            <a:avLst/>
            <a:gdLst>
              <a:gd name="T0" fmla="*/ 15 w 15"/>
              <a:gd name="T1" fmla="*/ 23 h 23"/>
              <a:gd name="T2" fmla="*/ 15 w 15"/>
              <a:gd name="T3" fmla="*/ 0 h 23"/>
              <a:gd name="T4" fmla="*/ 12 w 15"/>
              <a:gd name="T5" fmla="*/ 0 h 23"/>
              <a:gd name="T6" fmla="*/ 12 w 15"/>
              <a:gd name="T7" fmla="*/ 8 h 23"/>
              <a:gd name="T8" fmla="*/ 10 w 15"/>
              <a:gd name="T9" fmla="*/ 7 h 23"/>
              <a:gd name="T10" fmla="*/ 7 w 15"/>
              <a:gd name="T11" fmla="*/ 6 h 23"/>
              <a:gd name="T12" fmla="*/ 4 w 15"/>
              <a:gd name="T13" fmla="*/ 7 h 23"/>
              <a:gd name="T14" fmla="*/ 1 w 15"/>
              <a:gd name="T15" fmla="*/ 10 h 23"/>
              <a:gd name="T16" fmla="*/ 0 w 15"/>
              <a:gd name="T17" fmla="*/ 15 h 23"/>
              <a:gd name="T18" fmla="*/ 1 w 15"/>
              <a:gd name="T19" fmla="*/ 19 h 23"/>
              <a:gd name="T20" fmla="*/ 4 w 15"/>
              <a:gd name="T21" fmla="*/ 22 h 23"/>
              <a:gd name="T22" fmla="*/ 7 w 15"/>
              <a:gd name="T23" fmla="*/ 23 h 23"/>
              <a:gd name="T24" fmla="*/ 12 w 15"/>
              <a:gd name="T25" fmla="*/ 21 h 23"/>
              <a:gd name="T26" fmla="*/ 12 w 15"/>
              <a:gd name="T27" fmla="*/ 23 h 23"/>
              <a:gd name="T28" fmla="*/ 15 w 15"/>
              <a:gd name="T29" fmla="*/ 23 h 23"/>
              <a:gd name="T30" fmla="*/ 4 w 15"/>
              <a:gd name="T31" fmla="*/ 10 h 23"/>
              <a:gd name="T32" fmla="*/ 8 w 15"/>
              <a:gd name="T33" fmla="*/ 8 h 23"/>
              <a:gd name="T34" fmla="*/ 11 w 15"/>
              <a:gd name="T35" fmla="*/ 10 h 23"/>
              <a:gd name="T36" fmla="*/ 12 w 15"/>
              <a:gd name="T37" fmla="*/ 15 h 23"/>
              <a:gd name="T38" fmla="*/ 11 w 15"/>
              <a:gd name="T39" fmla="*/ 19 h 23"/>
              <a:gd name="T40" fmla="*/ 8 w 15"/>
              <a:gd name="T41" fmla="*/ 21 h 23"/>
              <a:gd name="T42" fmla="*/ 5 w 15"/>
              <a:gd name="T43" fmla="*/ 19 h 23"/>
              <a:gd name="T44" fmla="*/ 3 w 15"/>
              <a:gd name="T45" fmla="*/ 15 h 23"/>
              <a:gd name="T46" fmla="*/ 4 w 15"/>
              <a:gd name="T47" fmla="*/ 1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5" h="23">
                <a:moveTo>
                  <a:pt x="15" y="23"/>
                </a:move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8"/>
                  <a:pt x="11" y="7"/>
                  <a:pt x="10" y="7"/>
                </a:cubicBezTo>
                <a:cubicBezTo>
                  <a:pt x="9" y="6"/>
                  <a:pt x="8" y="6"/>
                  <a:pt x="7" y="6"/>
                </a:cubicBezTo>
                <a:cubicBezTo>
                  <a:pt x="6" y="6"/>
                  <a:pt x="5" y="6"/>
                  <a:pt x="4" y="7"/>
                </a:cubicBezTo>
                <a:cubicBezTo>
                  <a:pt x="3" y="8"/>
                  <a:pt x="2" y="9"/>
                  <a:pt x="1" y="10"/>
                </a:cubicBezTo>
                <a:cubicBezTo>
                  <a:pt x="1" y="12"/>
                  <a:pt x="0" y="13"/>
                  <a:pt x="0" y="15"/>
                </a:cubicBezTo>
                <a:cubicBezTo>
                  <a:pt x="0" y="16"/>
                  <a:pt x="1" y="18"/>
                  <a:pt x="1" y="19"/>
                </a:cubicBezTo>
                <a:cubicBezTo>
                  <a:pt x="2" y="20"/>
                  <a:pt x="3" y="21"/>
                  <a:pt x="4" y="22"/>
                </a:cubicBezTo>
                <a:cubicBezTo>
                  <a:pt x="5" y="23"/>
                  <a:pt x="6" y="23"/>
                  <a:pt x="7" y="23"/>
                </a:cubicBezTo>
                <a:cubicBezTo>
                  <a:pt x="9" y="23"/>
                  <a:pt x="11" y="22"/>
                  <a:pt x="12" y="21"/>
                </a:cubicBezTo>
                <a:cubicBezTo>
                  <a:pt x="12" y="23"/>
                  <a:pt x="12" y="23"/>
                  <a:pt x="12" y="23"/>
                </a:cubicBezTo>
                <a:cubicBezTo>
                  <a:pt x="15" y="23"/>
                  <a:pt x="15" y="23"/>
                  <a:pt x="15" y="23"/>
                </a:cubicBezTo>
                <a:close/>
                <a:moveTo>
                  <a:pt x="4" y="10"/>
                </a:moveTo>
                <a:cubicBezTo>
                  <a:pt x="5" y="9"/>
                  <a:pt x="6" y="8"/>
                  <a:pt x="8" y="8"/>
                </a:cubicBezTo>
                <a:cubicBezTo>
                  <a:pt x="9" y="8"/>
                  <a:pt x="10" y="9"/>
                  <a:pt x="11" y="10"/>
                </a:cubicBezTo>
                <a:cubicBezTo>
                  <a:pt x="12" y="11"/>
                  <a:pt x="12" y="13"/>
                  <a:pt x="12" y="15"/>
                </a:cubicBezTo>
                <a:cubicBezTo>
                  <a:pt x="12" y="17"/>
                  <a:pt x="12" y="19"/>
                  <a:pt x="11" y="19"/>
                </a:cubicBezTo>
                <a:cubicBezTo>
                  <a:pt x="10" y="20"/>
                  <a:pt x="9" y="21"/>
                  <a:pt x="8" y="21"/>
                </a:cubicBezTo>
                <a:cubicBezTo>
                  <a:pt x="6" y="21"/>
                  <a:pt x="5" y="20"/>
                  <a:pt x="5" y="19"/>
                </a:cubicBezTo>
                <a:cubicBezTo>
                  <a:pt x="4" y="18"/>
                  <a:pt x="3" y="17"/>
                  <a:pt x="3" y="15"/>
                </a:cubicBezTo>
                <a:cubicBezTo>
                  <a:pt x="3" y="13"/>
                  <a:pt x="4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3" name="Freeform 1290"/>
          <p:cNvSpPr>
            <a:spLocks/>
          </p:cNvSpPr>
          <p:nvPr/>
        </p:nvSpPr>
        <p:spPr bwMode="auto">
          <a:xfrm>
            <a:off x="4913313" y="4048125"/>
            <a:ext cx="39688" cy="49213"/>
          </a:xfrm>
          <a:custGeom>
            <a:avLst/>
            <a:gdLst>
              <a:gd name="T0" fmla="*/ 15 w 25"/>
              <a:gd name="T1" fmla="*/ 31 h 31"/>
              <a:gd name="T2" fmla="*/ 15 w 25"/>
              <a:gd name="T3" fmla="*/ 4 h 31"/>
              <a:gd name="T4" fmla="*/ 25 w 25"/>
              <a:gd name="T5" fmla="*/ 4 h 31"/>
              <a:gd name="T6" fmla="*/ 25 w 25"/>
              <a:gd name="T7" fmla="*/ 0 h 31"/>
              <a:gd name="T8" fmla="*/ 0 w 25"/>
              <a:gd name="T9" fmla="*/ 0 h 31"/>
              <a:gd name="T10" fmla="*/ 0 w 25"/>
              <a:gd name="T11" fmla="*/ 4 h 31"/>
              <a:gd name="T12" fmla="*/ 11 w 25"/>
              <a:gd name="T13" fmla="*/ 4 h 31"/>
              <a:gd name="T14" fmla="*/ 11 w 25"/>
              <a:gd name="T15" fmla="*/ 31 h 31"/>
              <a:gd name="T16" fmla="*/ 15 w 25"/>
              <a:gd name="T17" fmla="*/ 31 h 31"/>
              <a:gd name="T18" fmla="*/ 15 w 25"/>
              <a:gd name="T1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" h="31">
                <a:moveTo>
                  <a:pt x="15" y="31"/>
                </a:moveTo>
                <a:lnTo>
                  <a:pt x="15" y="4"/>
                </a:lnTo>
                <a:lnTo>
                  <a:pt x="25" y="4"/>
                </a:lnTo>
                <a:lnTo>
                  <a:pt x="25" y="0"/>
                </a:lnTo>
                <a:lnTo>
                  <a:pt x="0" y="0"/>
                </a:lnTo>
                <a:lnTo>
                  <a:pt x="0" y="4"/>
                </a:lnTo>
                <a:lnTo>
                  <a:pt x="11" y="4"/>
                </a:lnTo>
                <a:lnTo>
                  <a:pt x="11" y="31"/>
                </a:lnTo>
                <a:lnTo>
                  <a:pt x="15" y="31"/>
                </a:lnTo>
                <a:lnTo>
                  <a:pt x="15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4" name="Freeform 1291"/>
          <p:cNvSpPr>
            <a:spLocks/>
          </p:cNvSpPr>
          <p:nvPr/>
        </p:nvSpPr>
        <p:spPr bwMode="auto">
          <a:xfrm>
            <a:off x="4956175" y="4060825"/>
            <a:ext cx="20638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9 h 17"/>
              <a:gd name="T4" fmla="*/ 3 w 9"/>
              <a:gd name="T5" fmla="*/ 5 h 17"/>
              <a:gd name="T6" fmla="*/ 4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4 w 9"/>
              <a:gd name="T17" fmla="*/ 1 h 17"/>
              <a:gd name="T18" fmla="*/ 2 w 9"/>
              <a:gd name="T19" fmla="*/ 3 h 17"/>
              <a:gd name="T20" fmla="*/ 2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9"/>
                  <a:pt x="3" y="9"/>
                  <a:pt x="3" y="9"/>
                </a:cubicBezTo>
                <a:cubicBezTo>
                  <a:pt x="3" y="7"/>
                  <a:pt x="3" y="6"/>
                  <a:pt x="3" y="5"/>
                </a:cubicBezTo>
                <a:cubicBezTo>
                  <a:pt x="3" y="5"/>
                  <a:pt x="4" y="4"/>
                  <a:pt x="4" y="4"/>
                </a:cubicBezTo>
                <a:cubicBezTo>
                  <a:pt x="5" y="3"/>
                  <a:pt x="5" y="3"/>
                  <a:pt x="6" y="3"/>
                </a:cubicBezTo>
                <a:cubicBezTo>
                  <a:pt x="6" y="3"/>
                  <a:pt x="7" y="3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5" y="1"/>
                  <a:pt x="4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5" name="Freeform 1292"/>
          <p:cNvSpPr>
            <a:spLocks noEditPoints="1"/>
          </p:cNvSpPr>
          <p:nvPr/>
        </p:nvSpPr>
        <p:spPr bwMode="auto">
          <a:xfrm>
            <a:off x="4976813" y="4060825"/>
            <a:ext cx="33338" cy="39688"/>
          </a:xfrm>
          <a:custGeom>
            <a:avLst/>
            <a:gdLst>
              <a:gd name="T0" fmla="*/ 2 w 16"/>
              <a:gd name="T1" fmla="*/ 15 h 18"/>
              <a:gd name="T2" fmla="*/ 8 w 16"/>
              <a:gd name="T3" fmla="*/ 18 h 18"/>
              <a:gd name="T4" fmla="*/ 12 w 16"/>
              <a:gd name="T5" fmla="*/ 17 h 18"/>
              <a:gd name="T6" fmla="*/ 15 w 16"/>
              <a:gd name="T7" fmla="*/ 14 h 18"/>
              <a:gd name="T8" fmla="*/ 16 w 16"/>
              <a:gd name="T9" fmla="*/ 9 h 18"/>
              <a:gd name="T10" fmla="*/ 14 w 16"/>
              <a:gd name="T11" fmla="*/ 3 h 18"/>
              <a:gd name="T12" fmla="*/ 8 w 16"/>
              <a:gd name="T13" fmla="*/ 0 h 18"/>
              <a:gd name="T14" fmla="*/ 3 w 16"/>
              <a:gd name="T15" fmla="*/ 2 h 18"/>
              <a:gd name="T16" fmla="*/ 0 w 16"/>
              <a:gd name="T17" fmla="*/ 9 h 18"/>
              <a:gd name="T18" fmla="*/ 2 w 16"/>
              <a:gd name="T19" fmla="*/ 15 h 18"/>
              <a:gd name="T20" fmla="*/ 5 w 16"/>
              <a:gd name="T21" fmla="*/ 4 h 18"/>
              <a:gd name="T22" fmla="*/ 8 w 16"/>
              <a:gd name="T23" fmla="*/ 3 h 18"/>
              <a:gd name="T24" fmla="*/ 11 w 16"/>
              <a:gd name="T25" fmla="*/ 4 h 18"/>
              <a:gd name="T26" fmla="*/ 13 w 16"/>
              <a:gd name="T27" fmla="*/ 9 h 18"/>
              <a:gd name="T28" fmla="*/ 11 w 16"/>
              <a:gd name="T29" fmla="*/ 14 h 18"/>
              <a:gd name="T30" fmla="*/ 8 w 16"/>
              <a:gd name="T31" fmla="*/ 15 h 18"/>
              <a:gd name="T32" fmla="*/ 5 w 16"/>
              <a:gd name="T33" fmla="*/ 14 h 18"/>
              <a:gd name="T34" fmla="*/ 3 w 16"/>
              <a:gd name="T35" fmla="*/ 9 h 18"/>
              <a:gd name="T36" fmla="*/ 5 w 16"/>
              <a:gd name="T37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" h="18">
                <a:moveTo>
                  <a:pt x="2" y="15"/>
                </a:moveTo>
                <a:cubicBezTo>
                  <a:pt x="4" y="17"/>
                  <a:pt x="6" y="18"/>
                  <a:pt x="8" y="18"/>
                </a:cubicBezTo>
                <a:cubicBezTo>
                  <a:pt x="9" y="18"/>
                  <a:pt x="11" y="17"/>
                  <a:pt x="12" y="17"/>
                </a:cubicBezTo>
                <a:cubicBezTo>
                  <a:pt x="13" y="16"/>
                  <a:pt x="14" y="15"/>
                  <a:pt x="15" y="14"/>
                </a:cubicBezTo>
                <a:cubicBezTo>
                  <a:pt x="15" y="12"/>
                  <a:pt x="16" y="11"/>
                  <a:pt x="16" y="9"/>
                </a:cubicBezTo>
                <a:cubicBezTo>
                  <a:pt x="16" y="6"/>
                  <a:pt x="15" y="4"/>
                  <a:pt x="14" y="3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lose/>
                <a:moveTo>
                  <a:pt x="5" y="4"/>
                </a:moveTo>
                <a:cubicBezTo>
                  <a:pt x="5" y="3"/>
                  <a:pt x="7" y="3"/>
                  <a:pt x="8" y="3"/>
                </a:cubicBezTo>
                <a:cubicBezTo>
                  <a:pt x="9" y="3"/>
                  <a:pt x="11" y="3"/>
                  <a:pt x="11" y="4"/>
                </a:cubicBezTo>
                <a:cubicBezTo>
                  <a:pt x="12" y="5"/>
                  <a:pt x="13" y="7"/>
                  <a:pt x="13" y="9"/>
                </a:cubicBezTo>
                <a:cubicBezTo>
                  <a:pt x="13" y="11"/>
                  <a:pt x="12" y="13"/>
                  <a:pt x="11" y="14"/>
                </a:cubicBezTo>
                <a:cubicBezTo>
                  <a:pt x="11" y="15"/>
                  <a:pt x="9" y="15"/>
                  <a:pt x="8" y="15"/>
                </a:cubicBezTo>
                <a:cubicBezTo>
                  <a:pt x="7" y="15"/>
                  <a:pt x="5" y="15"/>
                  <a:pt x="5" y="14"/>
                </a:cubicBezTo>
                <a:cubicBezTo>
                  <a:pt x="4" y="13"/>
                  <a:pt x="3" y="11"/>
                  <a:pt x="3" y="9"/>
                </a:cubicBezTo>
                <a:cubicBezTo>
                  <a:pt x="3" y="7"/>
                  <a:pt x="4" y="5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6" name="Freeform 1293"/>
          <p:cNvSpPr>
            <a:spLocks/>
          </p:cNvSpPr>
          <p:nvPr/>
        </p:nvSpPr>
        <p:spPr bwMode="auto">
          <a:xfrm>
            <a:off x="5018088" y="4060825"/>
            <a:ext cx="26988" cy="36513"/>
          </a:xfrm>
          <a:custGeom>
            <a:avLst/>
            <a:gdLst>
              <a:gd name="T0" fmla="*/ 3 w 13"/>
              <a:gd name="T1" fmla="*/ 17 h 17"/>
              <a:gd name="T2" fmla="*/ 3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5 h 17"/>
              <a:gd name="T12" fmla="*/ 11 w 13"/>
              <a:gd name="T13" fmla="*/ 7 h 17"/>
              <a:gd name="T14" fmla="*/ 11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8 w 13"/>
              <a:gd name="T27" fmla="*/ 0 h 17"/>
              <a:gd name="T28" fmla="*/ 2 w 13"/>
              <a:gd name="T29" fmla="*/ 3 h 17"/>
              <a:gd name="T30" fmla="*/ 2 w 13"/>
              <a:gd name="T31" fmla="*/ 1 h 17"/>
              <a:gd name="T32" fmla="*/ 0 w 13"/>
              <a:gd name="T33" fmla="*/ 1 h 17"/>
              <a:gd name="T34" fmla="*/ 0 w 13"/>
              <a:gd name="T35" fmla="*/ 17 h 17"/>
              <a:gd name="T36" fmla="*/ 3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4"/>
                  <a:pt x="10" y="5"/>
                </a:cubicBezTo>
                <a:cubicBezTo>
                  <a:pt x="10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10" y="1"/>
                  <a:pt x="9" y="0"/>
                  <a:pt x="8" y="0"/>
                </a:cubicBezTo>
                <a:cubicBezTo>
                  <a:pt x="5" y="0"/>
                  <a:pt x="4" y="1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7" name="Freeform 1294"/>
          <p:cNvSpPr>
            <a:spLocks noEditPoints="1"/>
          </p:cNvSpPr>
          <p:nvPr/>
        </p:nvSpPr>
        <p:spPr bwMode="auto">
          <a:xfrm>
            <a:off x="5054600" y="4048125"/>
            <a:ext cx="30163" cy="52388"/>
          </a:xfrm>
          <a:custGeom>
            <a:avLst/>
            <a:gdLst>
              <a:gd name="T0" fmla="*/ 14 w 14"/>
              <a:gd name="T1" fmla="*/ 23 h 24"/>
              <a:gd name="T2" fmla="*/ 14 w 14"/>
              <a:gd name="T3" fmla="*/ 0 h 24"/>
              <a:gd name="T4" fmla="*/ 11 w 14"/>
              <a:gd name="T5" fmla="*/ 0 h 24"/>
              <a:gd name="T6" fmla="*/ 11 w 14"/>
              <a:gd name="T7" fmla="*/ 9 h 24"/>
              <a:gd name="T8" fmla="*/ 9 w 14"/>
              <a:gd name="T9" fmla="*/ 7 h 24"/>
              <a:gd name="T10" fmla="*/ 7 w 14"/>
              <a:gd name="T11" fmla="*/ 6 h 24"/>
              <a:gd name="T12" fmla="*/ 3 w 14"/>
              <a:gd name="T13" fmla="*/ 7 h 24"/>
              <a:gd name="T14" fmla="*/ 0 w 14"/>
              <a:gd name="T15" fmla="*/ 10 h 24"/>
              <a:gd name="T16" fmla="*/ 0 w 14"/>
              <a:gd name="T17" fmla="*/ 15 h 24"/>
              <a:gd name="T18" fmla="*/ 1 w 14"/>
              <a:gd name="T19" fmla="*/ 19 h 24"/>
              <a:gd name="T20" fmla="*/ 3 w 14"/>
              <a:gd name="T21" fmla="*/ 22 h 24"/>
              <a:gd name="T22" fmla="*/ 7 w 14"/>
              <a:gd name="T23" fmla="*/ 24 h 24"/>
              <a:gd name="T24" fmla="*/ 11 w 14"/>
              <a:gd name="T25" fmla="*/ 21 h 24"/>
              <a:gd name="T26" fmla="*/ 11 w 14"/>
              <a:gd name="T27" fmla="*/ 23 h 24"/>
              <a:gd name="T28" fmla="*/ 14 w 14"/>
              <a:gd name="T29" fmla="*/ 23 h 24"/>
              <a:gd name="T30" fmla="*/ 4 w 14"/>
              <a:gd name="T31" fmla="*/ 10 h 24"/>
              <a:gd name="T32" fmla="*/ 7 w 14"/>
              <a:gd name="T33" fmla="*/ 9 h 24"/>
              <a:gd name="T34" fmla="*/ 10 w 14"/>
              <a:gd name="T35" fmla="*/ 10 h 24"/>
              <a:gd name="T36" fmla="*/ 11 w 14"/>
              <a:gd name="T37" fmla="*/ 15 h 24"/>
              <a:gd name="T38" fmla="*/ 10 w 14"/>
              <a:gd name="T39" fmla="*/ 20 h 24"/>
              <a:gd name="T40" fmla="*/ 7 w 14"/>
              <a:gd name="T41" fmla="*/ 21 h 24"/>
              <a:gd name="T42" fmla="*/ 4 w 14"/>
              <a:gd name="T43" fmla="*/ 20 h 24"/>
              <a:gd name="T44" fmla="*/ 2 w 14"/>
              <a:gd name="T45" fmla="*/ 15 h 24"/>
              <a:gd name="T46" fmla="*/ 4 w 14"/>
              <a:gd name="T47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4">
                <a:moveTo>
                  <a:pt x="14" y="23"/>
                </a:moveTo>
                <a:cubicBezTo>
                  <a:pt x="14" y="0"/>
                  <a:pt x="14" y="0"/>
                  <a:pt x="14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9"/>
                  <a:pt x="11" y="9"/>
                  <a:pt x="11" y="9"/>
                </a:cubicBezTo>
                <a:cubicBezTo>
                  <a:pt x="11" y="8"/>
                  <a:pt x="10" y="7"/>
                  <a:pt x="9" y="7"/>
                </a:cubicBezTo>
                <a:cubicBezTo>
                  <a:pt x="8" y="7"/>
                  <a:pt x="8" y="6"/>
                  <a:pt x="7" y="6"/>
                </a:cubicBezTo>
                <a:cubicBezTo>
                  <a:pt x="5" y="6"/>
                  <a:pt x="4" y="7"/>
                  <a:pt x="3" y="7"/>
                </a:cubicBezTo>
                <a:cubicBezTo>
                  <a:pt x="2" y="8"/>
                  <a:pt x="1" y="9"/>
                  <a:pt x="0" y="10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7"/>
                  <a:pt x="0" y="18"/>
                  <a:pt x="1" y="19"/>
                </a:cubicBezTo>
                <a:cubicBezTo>
                  <a:pt x="1" y="21"/>
                  <a:pt x="2" y="22"/>
                  <a:pt x="3" y="22"/>
                </a:cubicBezTo>
                <a:cubicBezTo>
                  <a:pt x="4" y="23"/>
                  <a:pt x="5" y="24"/>
                  <a:pt x="7" y="24"/>
                </a:cubicBezTo>
                <a:cubicBezTo>
                  <a:pt x="9" y="24"/>
                  <a:pt x="10" y="23"/>
                  <a:pt x="11" y="21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lose/>
                <a:moveTo>
                  <a:pt x="4" y="10"/>
                </a:moveTo>
                <a:cubicBezTo>
                  <a:pt x="5" y="9"/>
                  <a:pt x="6" y="9"/>
                  <a:pt x="7" y="9"/>
                </a:cubicBezTo>
                <a:cubicBezTo>
                  <a:pt x="8" y="9"/>
                  <a:pt x="9" y="9"/>
                  <a:pt x="10" y="10"/>
                </a:cubicBezTo>
                <a:cubicBezTo>
                  <a:pt x="11" y="11"/>
                  <a:pt x="11" y="13"/>
                  <a:pt x="11" y="15"/>
                </a:cubicBezTo>
                <a:cubicBezTo>
                  <a:pt x="11" y="17"/>
                  <a:pt x="11" y="19"/>
                  <a:pt x="10" y="20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0"/>
                </a:cubicBezTo>
                <a:cubicBezTo>
                  <a:pt x="3" y="19"/>
                  <a:pt x="2" y="17"/>
                  <a:pt x="2" y="15"/>
                </a:cubicBezTo>
                <a:cubicBezTo>
                  <a:pt x="2" y="13"/>
                  <a:pt x="3" y="11"/>
                  <a:pt x="4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8" name="Freeform 1295"/>
          <p:cNvSpPr>
            <a:spLocks/>
          </p:cNvSpPr>
          <p:nvPr/>
        </p:nvSpPr>
        <p:spPr bwMode="auto">
          <a:xfrm>
            <a:off x="5092700" y="4048125"/>
            <a:ext cx="30163" cy="49213"/>
          </a:xfrm>
          <a:custGeom>
            <a:avLst/>
            <a:gdLst>
              <a:gd name="T0" fmla="*/ 3 w 14"/>
              <a:gd name="T1" fmla="*/ 23 h 23"/>
              <a:gd name="T2" fmla="*/ 3 w 14"/>
              <a:gd name="T3" fmla="*/ 14 h 23"/>
              <a:gd name="T4" fmla="*/ 3 w 14"/>
              <a:gd name="T5" fmla="*/ 11 h 23"/>
              <a:gd name="T6" fmla="*/ 5 w 14"/>
              <a:gd name="T7" fmla="*/ 9 h 23"/>
              <a:gd name="T8" fmla="*/ 7 w 14"/>
              <a:gd name="T9" fmla="*/ 9 h 23"/>
              <a:gd name="T10" fmla="*/ 10 w 14"/>
              <a:gd name="T11" fmla="*/ 10 h 23"/>
              <a:gd name="T12" fmla="*/ 11 w 14"/>
              <a:gd name="T13" fmla="*/ 13 h 23"/>
              <a:gd name="T14" fmla="*/ 11 w 14"/>
              <a:gd name="T15" fmla="*/ 23 h 23"/>
              <a:gd name="T16" fmla="*/ 14 w 14"/>
              <a:gd name="T17" fmla="*/ 23 h 23"/>
              <a:gd name="T18" fmla="*/ 14 w 14"/>
              <a:gd name="T19" fmla="*/ 13 h 23"/>
              <a:gd name="T20" fmla="*/ 13 w 14"/>
              <a:gd name="T21" fmla="*/ 9 h 23"/>
              <a:gd name="T22" fmla="*/ 11 w 14"/>
              <a:gd name="T23" fmla="*/ 7 h 23"/>
              <a:gd name="T24" fmla="*/ 8 w 14"/>
              <a:gd name="T25" fmla="*/ 6 h 23"/>
              <a:gd name="T26" fmla="*/ 3 w 14"/>
              <a:gd name="T27" fmla="*/ 9 h 23"/>
              <a:gd name="T28" fmla="*/ 3 w 14"/>
              <a:gd name="T29" fmla="*/ 0 h 23"/>
              <a:gd name="T30" fmla="*/ 0 w 14"/>
              <a:gd name="T31" fmla="*/ 0 h 23"/>
              <a:gd name="T32" fmla="*/ 0 w 14"/>
              <a:gd name="T33" fmla="*/ 23 h 23"/>
              <a:gd name="T34" fmla="*/ 3 w 14"/>
              <a:gd name="T3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23">
                <a:moveTo>
                  <a:pt x="3" y="23"/>
                </a:moveTo>
                <a:cubicBezTo>
                  <a:pt x="3" y="14"/>
                  <a:pt x="3" y="14"/>
                  <a:pt x="3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4" y="10"/>
                  <a:pt x="4" y="10"/>
                  <a:pt x="5" y="9"/>
                </a:cubicBezTo>
                <a:cubicBezTo>
                  <a:pt x="6" y="9"/>
                  <a:pt x="7" y="9"/>
                  <a:pt x="7" y="9"/>
                </a:cubicBezTo>
                <a:cubicBezTo>
                  <a:pt x="8" y="9"/>
                  <a:pt x="9" y="9"/>
                  <a:pt x="10" y="10"/>
                </a:cubicBezTo>
                <a:cubicBezTo>
                  <a:pt x="11" y="10"/>
                  <a:pt x="11" y="11"/>
                  <a:pt x="11" y="13"/>
                </a:cubicBezTo>
                <a:cubicBezTo>
                  <a:pt x="11" y="23"/>
                  <a:pt x="11" y="23"/>
                  <a:pt x="11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4" y="11"/>
                  <a:pt x="13" y="10"/>
                  <a:pt x="13" y="9"/>
                </a:cubicBezTo>
                <a:cubicBezTo>
                  <a:pt x="13" y="8"/>
                  <a:pt x="12" y="8"/>
                  <a:pt x="11" y="7"/>
                </a:cubicBezTo>
                <a:cubicBezTo>
                  <a:pt x="10" y="7"/>
                  <a:pt x="9" y="6"/>
                  <a:pt x="8" y="6"/>
                </a:cubicBezTo>
                <a:cubicBezTo>
                  <a:pt x="6" y="6"/>
                  <a:pt x="4" y="7"/>
                  <a:pt x="3" y="9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"/>
                  <a:pt x="0" y="23"/>
                  <a:pt x="0" y="23"/>
                </a:cubicBezTo>
                <a:cubicBezTo>
                  <a:pt x="3" y="23"/>
                  <a:pt x="3" y="23"/>
                  <a:pt x="3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29" name="Freeform 1296"/>
          <p:cNvSpPr>
            <a:spLocks noEditPoints="1"/>
          </p:cNvSpPr>
          <p:nvPr/>
        </p:nvSpPr>
        <p:spPr bwMode="auto">
          <a:xfrm>
            <a:off x="5129213" y="4060825"/>
            <a:ext cx="33338" cy="39688"/>
          </a:xfrm>
          <a:custGeom>
            <a:avLst/>
            <a:gdLst>
              <a:gd name="T0" fmla="*/ 10 w 15"/>
              <a:gd name="T1" fmla="*/ 14 h 18"/>
              <a:gd name="T2" fmla="*/ 8 w 15"/>
              <a:gd name="T3" fmla="*/ 15 h 18"/>
              <a:gd name="T4" fmla="*/ 4 w 15"/>
              <a:gd name="T5" fmla="*/ 14 h 18"/>
              <a:gd name="T6" fmla="*/ 3 w 15"/>
              <a:gd name="T7" fmla="*/ 10 h 18"/>
              <a:gd name="T8" fmla="*/ 15 w 15"/>
              <a:gd name="T9" fmla="*/ 10 h 18"/>
              <a:gd name="T10" fmla="*/ 15 w 15"/>
              <a:gd name="T11" fmla="*/ 9 h 18"/>
              <a:gd name="T12" fmla="*/ 13 w 15"/>
              <a:gd name="T13" fmla="*/ 3 h 18"/>
              <a:gd name="T14" fmla="*/ 8 w 15"/>
              <a:gd name="T15" fmla="*/ 0 h 18"/>
              <a:gd name="T16" fmla="*/ 2 w 15"/>
              <a:gd name="T17" fmla="*/ 3 h 18"/>
              <a:gd name="T18" fmla="*/ 0 w 15"/>
              <a:gd name="T19" fmla="*/ 9 h 18"/>
              <a:gd name="T20" fmla="*/ 2 w 15"/>
              <a:gd name="T21" fmla="*/ 15 h 18"/>
              <a:gd name="T22" fmla="*/ 8 w 15"/>
              <a:gd name="T23" fmla="*/ 18 h 18"/>
              <a:gd name="T24" fmla="*/ 12 w 15"/>
              <a:gd name="T25" fmla="*/ 16 h 18"/>
              <a:gd name="T26" fmla="*/ 15 w 15"/>
              <a:gd name="T27" fmla="*/ 12 h 18"/>
              <a:gd name="T28" fmla="*/ 12 w 15"/>
              <a:gd name="T29" fmla="*/ 12 h 18"/>
              <a:gd name="T30" fmla="*/ 10 w 15"/>
              <a:gd name="T31" fmla="*/ 14 h 18"/>
              <a:gd name="T32" fmla="*/ 4 w 15"/>
              <a:gd name="T33" fmla="*/ 4 h 18"/>
              <a:gd name="T34" fmla="*/ 8 w 15"/>
              <a:gd name="T35" fmla="*/ 3 h 18"/>
              <a:gd name="T36" fmla="*/ 11 w 15"/>
              <a:gd name="T37" fmla="*/ 4 h 18"/>
              <a:gd name="T38" fmla="*/ 12 w 15"/>
              <a:gd name="T39" fmla="*/ 7 h 18"/>
              <a:gd name="T40" fmla="*/ 3 w 15"/>
              <a:gd name="T41" fmla="*/ 7 h 18"/>
              <a:gd name="T42" fmla="*/ 4 w 15"/>
              <a:gd name="T4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8">
                <a:moveTo>
                  <a:pt x="10" y="14"/>
                </a:moveTo>
                <a:cubicBezTo>
                  <a:pt x="10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3"/>
                </a:cubicBezTo>
                <a:cubicBezTo>
                  <a:pt x="12" y="1"/>
                  <a:pt x="10" y="0"/>
                  <a:pt x="8" y="0"/>
                </a:cubicBezTo>
                <a:cubicBezTo>
                  <a:pt x="5" y="0"/>
                  <a:pt x="3" y="1"/>
                  <a:pt x="2" y="3"/>
                </a:cubicBezTo>
                <a:cubicBezTo>
                  <a:pt x="1" y="4"/>
                  <a:pt x="0" y="6"/>
                  <a:pt x="0" y="9"/>
                </a:cubicBezTo>
                <a:cubicBezTo>
                  <a:pt x="0" y="12"/>
                  <a:pt x="1" y="14"/>
                  <a:pt x="2" y="15"/>
                </a:cubicBezTo>
                <a:cubicBezTo>
                  <a:pt x="3" y="17"/>
                  <a:pt x="5" y="18"/>
                  <a:pt x="8" y="18"/>
                </a:cubicBezTo>
                <a:cubicBezTo>
                  <a:pt x="10" y="18"/>
                  <a:pt x="11" y="17"/>
                  <a:pt x="12" y="16"/>
                </a:cubicBezTo>
                <a:cubicBezTo>
                  <a:pt x="14" y="15"/>
                  <a:pt x="15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4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0" name="Freeform 1297"/>
          <p:cNvSpPr>
            <a:spLocks noEditPoints="1"/>
          </p:cNvSpPr>
          <p:nvPr/>
        </p:nvSpPr>
        <p:spPr bwMode="auto">
          <a:xfrm>
            <a:off x="5168900" y="4048125"/>
            <a:ext cx="6350" cy="49213"/>
          </a:xfrm>
          <a:custGeom>
            <a:avLst/>
            <a:gdLst>
              <a:gd name="T0" fmla="*/ 4 w 4"/>
              <a:gd name="T1" fmla="*/ 6 h 31"/>
              <a:gd name="T2" fmla="*/ 4 w 4"/>
              <a:gd name="T3" fmla="*/ 0 h 31"/>
              <a:gd name="T4" fmla="*/ 0 w 4"/>
              <a:gd name="T5" fmla="*/ 0 h 31"/>
              <a:gd name="T6" fmla="*/ 0 w 4"/>
              <a:gd name="T7" fmla="*/ 6 h 31"/>
              <a:gd name="T8" fmla="*/ 4 w 4"/>
              <a:gd name="T9" fmla="*/ 6 h 31"/>
              <a:gd name="T10" fmla="*/ 4 w 4"/>
              <a:gd name="T11" fmla="*/ 6 h 31"/>
              <a:gd name="T12" fmla="*/ 4 w 4"/>
              <a:gd name="T13" fmla="*/ 31 h 31"/>
              <a:gd name="T14" fmla="*/ 4 w 4"/>
              <a:gd name="T15" fmla="*/ 10 h 31"/>
              <a:gd name="T16" fmla="*/ 0 w 4"/>
              <a:gd name="T17" fmla="*/ 10 h 31"/>
              <a:gd name="T18" fmla="*/ 0 w 4"/>
              <a:gd name="T19" fmla="*/ 31 h 31"/>
              <a:gd name="T20" fmla="*/ 4 w 4"/>
              <a:gd name="T21" fmla="*/ 31 h 31"/>
              <a:gd name="T22" fmla="*/ 4 w 4"/>
              <a:gd name="T23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1">
                <a:moveTo>
                  <a:pt x="4" y="6"/>
                </a:moveTo>
                <a:lnTo>
                  <a:pt x="4" y="0"/>
                </a:lnTo>
                <a:lnTo>
                  <a:pt x="0" y="0"/>
                </a:lnTo>
                <a:lnTo>
                  <a:pt x="0" y="6"/>
                </a:lnTo>
                <a:lnTo>
                  <a:pt x="4" y="6"/>
                </a:lnTo>
                <a:lnTo>
                  <a:pt x="4" y="6"/>
                </a:lnTo>
                <a:close/>
                <a:moveTo>
                  <a:pt x="4" y="31"/>
                </a:moveTo>
                <a:lnTo>
                  <a:pt x="4" y="10"/>
                </a:lnTo>
                <a:lnTo>
                  <a:pt x="0" y="10"/>
                </a:lnTo>
                <a:lnTo>
                  <a:pt x="0" y="31"/>
                </a:lnTo>
                <a:lnTo>
                  <a:pt x="4" y="31"/>
                </a:lnTo>
                <a:lnTo>
                  <a:pt x="4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1" name="Freeform 1298"/>
          <p:cNvSpPr>
            <a:spLocks/>
          </p:cNvSpPr>
          <p:nvPr/>
        </p:nvSpPr>
        <p:spPr bwMode="auto">
          <a:xfrm>
            <a:off x="5186363" y="4060825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9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3 h 17"/>
              <a:gd name="T10" fmla="*/ 9 w 22"/>
              <a:gd name="T11" fmla="*/ 4 h 17"/>
              <a:gd name="T12" fmla="*/ 9 w 22"/>
              <a:gd name="T13" fmla="*/ 6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8 h 17"/>
              <a:gd name="T20" fmla="*/ 13 w 22"/>
              <a:gd name="T21" fmla="*/ 4 h 17"/>
              <a:gd name="T22" fmla="*/ 16 w 22"/>
              <a:gd name="T23" fmla="*/ 3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7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6 h 17"/>
              <a:gd name="T36" fmla="*/ 20 w 22"/>
              <a:gd name="T37" fmla="*/ 2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1 h 17"/>
              <a:gd name="T52" fmla="*/ 0 w 22"/>
              <a:gd name="T53" fmla="*/ 1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2" y="6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9" y="4"/>
                </a:cubicBezTo>
                <a:cubicBezTo>
                  <a:pt x="9" y="4"/>
                  <a:pt x="9" y="5"/>
                  <a:pt x="9" y="6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8"/>
                  <a:pt x="12" y="8"/>
                  <a:pt x="12" y="8"/>
                </a:cubicBezTo>
                <a:cubicBezTo>
                  <a:pt x="12" y="6"/>
                  <a:pt x="12" y="5"/>
                  <a:pt x="13" y="4"/>
                </a:cubicBezTo>
                <a:cubicBezTo>
                  <a:pt x="14" y="3"/>
                  <a:pt x="15" y="3"/>
                  <a:pt x="16" y="3"/>
                </a:cubicBezTo>
                <a:cubicBezTo>
                  <a:pt x="17" y="3"/>
                  <a:pt x="17" y="3"/>
                  <a:pt x="18" y="3"/>
                </a:cubicBezTo>
                <a:cubicBezTo>
                  <a:pt x="18" y="4"/>
                  <a:pt x="19" y="4"/>
                  <a:pt x="19" y="4"/>
                </a:cubicBezTo>
                <a:cubicBezTo>
                  <a:pt x="19" y="5"/>
                  <a:pt x="19" y="6"/>
                  <a:pt x="19" y="7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6"/>
                  <a:pt x="22" y="6"/>
                  <a:pt x="22" y="6"/>
                </a:cubicBezTo>
                <a:cubicBezTo>
                  <a:pt x="22" y="4"/>
                  <a:pt x="21" y="3"/>
                  <a:pt x="20" y="2"/>
                </a:cubicBezTo>
                <a:cubicBezTo>
                  <a:pt x="20" y="1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2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2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2" name="Freeform 1299"/>
          <p:cNvSpPr>
            <a:spLocks/>
          </p:cNvSpPr>
          <p:nvPr/>
        </p:nvSpPr>
        <p:spPr bwMode="auto">
          <a:xfrm>
            <a:off x="3784600" y="5819775"/>
            <a:ext cx="39688" cy="49213"/>
          </a:xfrm>
          <a:custGeom>
            <a:avLst/>
            <a:gdLst>
              <a:gd name="T0" fmla="*/ 1 w 18"/>
              <a:gd name="T1" fmla="*/ 20 h 23"/>
              <a:gd name="T2" fmla="*/ 4 w 18"/>
              <a:gd name="T3" fmla="*/ 23 h 23"/>
              <a:gd name="T4" fmla="*/ 9 w 18"/>
              <a:gd name="T5" fmla="*/ 23 h 23"/>
              <a:gd name="T6" fmla="*/ 14 w 18"/>
              <a:gd name="T7" fmla="*/ 23 h 23"/>
              <a:gd name="T8" fmla="*/ 17 w 18"/>
              <a:gd name="T9" fmla="*/ 20 h 23"/>
              <a:gd name="T10" fmla="*/ 18 w 18"/>
              <a:gd name="T11" fmla="*/ 17 h 23"/>
              <a:gd name="T12" fmla="*/ 17 w 18"/>
              <a:gd name="T13" fmla="*/ 13 h 23"/>
              <a:gd name="T14" fmla="*/ 14 w 18"/>
              <a:gd name="T15" fmla="*/ 11 h 23"/>
              <a:gd name="T16" fmla="*/ 9 w 18"/>
              <a:gd name="T17" fmla="*/ 10 h 23"/>
              <a:gd name="T18" fmla="*/ 4 w 18"/>
              <a:gd name="T19" fmla="*/ 8 h 23"/>
              <a:gd name="T20" fmla="*/ 4 w 18"/>
              <a:gd name="T21" fmla="*/ 6 h 23"/>
              <a:gd name="T22" fmla="*/ 5 w 18"/>
              <a:gd name="T23" fmla="*/ 4 h 23"/>
              <a:gd name="T24" fmla="*/ 9 w 18"/>
              <a:gd name="T25" fmla="*/ 3 h 23"/>
              <a:gd name="T26" fmla="*/ 13 w 18"/>
              <a:gd name="T27" fmla="*/ 4 h 23"/>
              <a:gd name="T28" fmla="*/ 14 w 18"/>
              <a:gd name="T29" fmla="*/ 7 h 23"/>
              <a:gd name="T30" fmla="*/ 17 w 18"/>
              <a:gd name="T31" fmla="*/ 7 h 23"/>
              <a:gd name="T32" fmla="*/ 16 w 18"/>
              <a:gd name="T33" fmla="*/ 3 h 23"/>
              <a:gd name="T34" fmla="*/ 13 w 18"/>
              <a:gd name="T35" fmla="*/ 1 h 23"/>
              <a:gd name="T36" fmla="*/ 9 w 18"/>
              <a:gd name="T37" fmla="*/ 0 h 23"/>
              <a:gd name="T38" fmla="*/ 4 w 18"/>
              <a:gd name="T39" fmla="*/ 1 h 23"/>
              <a:gd name="T40" fmla="*/ 2 w 18"/>
              <a:gd name="T41" fmla="*/ 3 h 23"/>
              <a:gd name="T42" fmla="*/ 1 w 18"/>
              <a:gd name="T43" fmla="*/ 6 h 23"/>
              <a:gd name="T44" fmla="*/ 1 w 18"/>
              <a:gd name="T45" fmla="*/ 9 h 23"/>
              <a:gd name="T46" fmla="*/ 4 w 18"/>
              <a:gd name="T47" fmla="*/ 11 h 23"/>
              <a:gd name="T48" fmla="*/ 8 w 18"/>
              <a:gd name="T49" fmla="*/ 13 h 23"/>
              <a:gd name="T50" fmla="*/ 12 w 18"/>
              <a:gd name="T51" fmla="*/ 14 h 23"/>
              <a:gd name="T52" fmla="*/ 14 w 18"/>
              <a:gd name="T53" fmla="*/ 15 h 23"/>
              <a:gd name="T54" fmla="*/ 15 w 18"/>
              <a:gd name="T55" fmla="*/ 17 h 23"/>
              <a:gd name="T56" fmla="*/ 14 w 18"/>
              <a:gd name="T57" fmla="*/ 19 h 23"/>
              <a:gd name="T58" fmla="*/ 12 w 18"/>
              <a:gd name="T59" fmla="*/ 20 h 23"/>
              <a:gd name="T60" fmla="*/ 9 w 18"/>
              <a:gd name="T61" fmla="*/ 21 h 23"/>
              <a:gd name="T62" fmla="*/ 6 w 18"/>
              <a:gd name="T63" fmla="*/ 20 h 23"/>
              <a:gd name="T64" fmla="*/ 4 w 18"/>
              <a:gd name="T65" fmla="*/ 18 h 23"/>
              <a:gd name="T66" fmla="*/ 3 w 18"/>
              <a:gd name="T67" fmla="*/ 16 h 23"/>
              <a:gd name="T68" fmla="*/ 0 w 18"/>
              <a:gd name="T69" fmla="*/ 16 h 23"/>
              <a:gd name="T70" fmla="*/ 1 w 18"/>
              <a:gd name="T71" fmla="*/ 2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" h="23">
                <a:moveTo>
                  <a:pt x="1" y="20"/>
                </a:moveTo>
                <a:cubicBezTo>
                  <a:pt x="2" y="21"/>
                  <a:pt x="3" y="22"/>
                  <a:pt x="4" y="23"/>
                </a:cubicBezTo>
                <a:cubicBezTo>
                  <a:pt x="6" y="23"/>
                  <a:pt x="7" y="23"/>
                  <a:pt x="9" y="23"/>
                </a:cubicBezTo>
                <a:cubicBezTo>
                  <a:pt x="11" y="23"/>
                  <a:pt x="12" y="23"/>
                  <a:pt x="14" y="23"/>
                </a:cubicBezTo>
                <a:cubicBezTo>
                  <a:pt x="15" y="22"/>
                  <a:pt x="16" y="21"/>
                  <a:pt x="17" y="20"/>
                </a:cubicBezTo>
                <a:cubicBezTo>
                  <a:pt x="17" y="19"/>
                  <a:pt x="18" y="18"/>
                  <a:pt x="18" y="17"/>
                </a:cubicBezTo>
                <a:cubicBezTo>
                  <a:pt x="18" y="15"/>
                  <a:pt x="17" y="14"/>
                  <a:pt x="17" y="13"/>
                </a:cubicBezTo>
                <a:cubicBezTo>
                  <a:pt x="16" y="13"/>
                  <a:pt x="15" y="12"/>
                  <a:pt x="14" y="11"/>
                </a:cubicBezTo>
                <a:cubicBezTo>
                  <a:pt x="13" y="11"/>
                  <a:pt x="11" y="10"/>
                  <a:pt x="9" y="10"/>
                </a:cubicBezTo>
                <a:cubicBezTo>
                  <a:pt x="6" y="9"/>
                  <a:pt x="5" y="9"/>
                  <a:pt x="4" y="8"/>
                </a:cubicBezTo>
                <a:cubicBezTo>
                  <a:pt x="4" y="8"/>
                  <a:pt x="4" y="7"/>
                  <a:pt x="4" y="6"/>
                </a:cubicBezTo>
                <a:cubicBezTo>
                  <a:pt x="4" y="5"/>
                  <a:pt x="4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2" y="3"/>
                  <a:pt x="13" y="4"/>
                </a:cubicBezTo>
                <a:cubicBezTo>
                  <a:pt x="14" y="4"/>
                  <a:pt x="14" y="6"/>
                  <a:pt x="14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5"/>
                  <a:pt x="17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6" y="12"/>
                  <a:pt x="8" y="13"/>
                </a:cubicBezTo>
                <a:cubicBezTo>
                  <a:pt x="10" y="13"/>
                  <a:pt x="12" y="13"/>
                  <a:pt x="12" y="14"/>
                </a:cubicBezTo>
                <a:cubicBezTo>
                  <a:pt x="13" y="14"/>
                  <a:pt x="14" y="15"/>
                  <a:pt x="14" y="15"/>
                </a:cubicBezTo>
                <a:cubicBezTo>
                  <a:pt x="15" y="16"/>
                  <a:pt x="15" y="16"/>
                  <a:pt x="15" y="17"/>
                </a:cubicBezTo>
                <a:cubicBezTo>
                  <a:pt x="15" y="18"/>
                  <a:pt x="15" y="18"/>
                  <a:pt x="14" y="19"/>
                </a:cubicBezTo>
                <a:cubicBezTo>
                  <a:pt x="14" y="19"/>
                  <a:pt x="13" y="20"/>
                  <a:pt x="12" y="20"/>
                </a:cubicBezTo>
                <a:cubicBezTo>
                  <a:pt x="11" y="21"/>
                  <a:pt x="10" y="21"/>
                  <a:pt x="9" y="21"/>
                </a:cubicBezTo>
                <a:cubicBezTo>
                  <a:pt x="8" y="21"/>
                  <a:pt x="7" y="21"/>
                  <a:pt x="6" y="20"/>
                </a:cubicBezTo>
                <a:cubicBezTo>
                  <a:pt x="5" y="20"/>
                  <a:pt x="4" y="19"/>
                  <a:pt x="4" y="18"/>
                </a:cubicBezTo>
                <a:cubicBezTo>
                  <a:pt x="3" y="18"/>
                  <a:pt x="3" y="17"/>
                  <a:pt x="3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9"/>
                  <a:pt x="1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3" name="Freeform 1300"/>
          <p:cNvSpPr>
            <a:spLocks/>
          </p:cNvSpPr>
          <p:nvPr/>
        </p:nvSpPr>
        <p:spPr bwMode="auto">
          <a:xfrm>
            <a:off x="3827463" y="5821363"/>
            <a:ext cx="17463" cy="47625"/>
          </a:xfrm>
          <a:custGeom>
            <a:avLst/>
            <a:gdLst>
              <a:gd name="T0" fmla="*/ 6 w 8"/>
              <a:gd name="T1" fmla="*/ 20 h 22"/>
              <a:gd name="T2" fmla="*/ 5 w 8"/>
              <a:gd name="T3" fmla="*/ 19 h 22"/>
              <a:gd name="T4" fmla="*/ 5 w 8"/>
              <a:gd name="T5" fmla="*/ 19 h 22"/>
              <a:gd name="T6" fmla="*/ 5 w 8"/>
              <a:gd name="T7" fmla="*/ 17 h 22"/>
              <a:gd name="T8" fmla="*/ 5 w 8"/>
              <a:gd name="T9" fmla="*/ 8 h 22"/>
              <a:gd name="T10" fmla="*/ 8 w 8"/>
              <a:gd name="T11" fmla="*/ 8 h 22"/>
              <a:gd name="T12" fmla="*/ 8 w 8"/>
              <a:gd name="T13" fmla="*/ 6 h 22"/>
              <a:gd name="T14" fmla="*/ 5 w 8"/>
              <a:gd name="T15" fmla="*/ 6 h 22"/>
              <a:gd name="T16" fmla="*/ 5 w 8"/>
              <a:gd name="T17" fmla="*/ 0 h 22"/>
              <a:gd name="T18" fmla="*/ 2 w 8"/>
              <a:gd name="T19" fmla="*/ 2 h 22"/>
              <a:gd name="T20" fmla="*/ 2 w 8"/>
              <a:gd name="T21" fmla="*/ 6 h 22"/>
              <a:gd name="T22" fmla="*/ 0 w 8"/>
              <a:gd name="T23" fmla="*/ 6 h 22"/>
              <a:gd name="T24" fmla="*/ 0 w 8"/>
              <a:gd name="T25" fmla="*/ 8 h 22"/>
              <a:gd name="T26" fmla="*/ 2 w 8"/>
              <a:gd name="T27" fmla="*/ 8 h 22"/>
              <a:gd name="T28" fmla="*/ 2 w 8"/>
              <a:gd name="T29" fmla="*/ 17 h 22"/>
              <a:gd name="T30" fmla="*/ 2 w 8"/>
              <a:gd name="T31" fmla="*/ 21 h 22"/>
              <a:gd name="T32" fmla="*/ 4 w 8"/>
              <a:gd name="T33" fmla="*/ 22 h 22"/>
              <a:gd name="T34" fmla="*/ 6 w 8"/>
              <a:gd name="T35" fmla="*/ 22 h 22"/>
              <a:gd name="T36" fmla="*/ 8 w 8"/>
              <a:gd name="T37" fmla="*/ 22 h 22"/>
              <a:gd name="T38" fmla="*/ 8 w 8"/>
              <a:gd name="T39" fmla="*/ 20 h 22"/>
              <a:gd name="T40" fmla="*/ 6 w 8"/>
              <a:gd name="T41" fmla="*/ 20 h 22"/>
              <a:gd name="T42" fmla="*/ 6 w 8"/>
              <a:gd name="T4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6" y="20"/>
                </a:moveTo>
                <a:cubicBezTo>
                  <a:pt x="6" y="20"/>
                  <a:pt x="6" y="20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8"/>
                  <a:pt x="5" y="17"/>
                </a:cubicBezTo>
                <a:cubicBezTo>
                  <a:pt x="5" y="8"/>
                  <a:pt x="5" y="8"/>
                  <a:pt x="5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6"/>
                  <a:pt x="8" y="6"/>
                  <a:pt x="8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2" y="21"/>
                </a:cubicBezTo>
                <a:cubicBezTo>
                  <a:pt x="3" y="21"/>
                  <a:pt x="3" y="21"/>
                  <a:pt x="4" y="22"/>
                </a:cubicBezTo>
                <a:cubicBezTo>
                  <a:pt x="4" y="22"/>
                  <a:pt x="5" y="22"/>
                  <a:pt x="6" y="22"/>
                </a:cubicBezTo>
                <a:cubicBezTo>
                  <a:pt x="7" y="22"/>
                  <a:pt x="7" y="22"/>
                  <a:pt x="8" y="22"/>
                </a:cubicBezTo>
                <a:cubicBezTo>
                  <a:pt x="8" y="20"/>
                  <a:pt x="8" y="20"/>
                  <a:pt x="8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4" name="Freeform 1301"/>
          <p:cNvSpPr>
            <a:spLocks noEditPoints="1"/>
          </p:cNvSpPr>
          <p:nvPr/>
        </p:nvSpPr>
        <p:spPr bwMode="auto">
          <a:xfrm>
            <a:off x="3848100" y="5832475"/>
            <a:ext cx="34925" cy="36513"/>
          </a:xfrm>
          <a:custGeom>
            <a:avLst/>
            <a:gdLst>
              <a:gd name="T0" fmla="*/ 13 w 16"/>
              <a:gd name="T1" fmla="*/ 17 h 17"/>
              <a:gd name="T2" fmla="*/ 16 w 16"/>
              <a:gd name="T3" fmla="*/ 17 h 17"/>
              <a:gd name="T4" fmla="*/ 15 w 16"/>
              <a:gd name="T5" fmla="*/ 15 h 17"/>
              <a:gd name="T6" fmla="*/ 15 w 16"/>
              <a:gd name="T7" fmla="*/ 10 h 17"/>
              <a:gd name="T8" fmla="*/ 15 w 16"/>
              <a:gd name="T9" fmla="*/ 6 h 17"/>
              <a:gd name="T10" fmla="*/ 15 w 16"/>
              <a:gd name="T11" fmla="*/ 4 h 17"/>
              <a:gd name="T12" fmla="*/ 14 w 16"/>
              <a:gd name="T13" fmla="*/ 2 h 17"/>
              <a:gd name="T14" fmla="*/ 12 w 16"/>
              <a:gd name="T15" fmla="*/ 1 h 17"/>
              <a:gd name="T16" fmla="*/ 8 w 16"/>
              <a:gd name="T17" fmla="*/ 0 h 17"/>
              <a:gd name="T18" fmla="*/ 5 w 16"/>
              <a:gd name="T19" fmla="*/ 1 h 17"/>
              <a:gd name="T20" fmla="*/ 2 w 16"/>
              <a:gd name="T21" fmla="*/ 3 h 17"/>
              <a:gd name="T22" fmla="*/ 1 w 16"/>
              <a:gd name="T23" fmla="*/ 5 h 17"/>
              <a:gd name="T24" fmla="*/ 4 w 16"/>
              <a:gd name="T25" fmla="*/ 6 h 17"/>
              <a:gd name="T26" fmla="*/ 5 w 16"/>
              <a:gd name="T27" fmla="*/ 3 h 17"/>
              <a:gd name="T28" fmla="*/ 8 w 16"/>
              <a:gd name="T29" fmla="*/ 3 h 17"/>
              <a:gd name="T30" fmla="*/ 11 w 16"/>
              <a:gd name="T31" fmla="*/ 4 h 17"/>
              <a:gd name="T32" fmla="*/ 12 w 16"/>
              <a:gd name="T33" fmla="*/ 6 h 17"/>
              <a:gd name="T34" fmla="*/ 12 w 16"/>
              <a:gd name="T35" fmla="*/ 7 h 17"/>
              <a:gd name="T36" fmla="*/ 7 w 16"/>
              <a:gd name="T37" fmla="*/ 8 h 17"/>
              <a:gd name="T38" fmla="*/ 4 w 16"/>
              <a:gd name="T39" fmla="*/ 8 h 17"/>
              <a:gd name="T40" fmla="*/ 2 w 16"/>
              <a:gd name="T41" fmla="*/ 9 h 17"/>
              <a:gd name="T42" fmla="*/ 1 w 16"/>
              <a:gd name="T43" fmla="*/ 11 h 17"/>
              <a:gd name="T44" fmla="*/ 0 w 16"/>
              <a:gd name="T45" fmla="*/ 13 h 17"/>
              <a:gd name="T46" fmla="*/ 2 w 16"/>
              <a:gd name="T47" fmla="*/ 16 h 17"/>
              <a:gd name="T48" fmla="*/ 6 w 16"/>
              <a:gd name="T49" fmla="*/ 17 h 17"/>
              <a:gd name="T50" fmla="*/ 9 w 16"/>
              <a:gd name="T51" fmla="*/ 17 h 17"/>
              <a:gd name="T52" fmla="*/ 12 w 16"/>
              <a:gd name="T53" fmla="*/ 15 h 17"/>
              <a:gd name="T54" fmla="*/ 13 w 16"/>
              <a:gd name="T55" fmla="*/ 17 h 17"/>
              <a:gd name="T56" fmla="*/ 13 w 16"/>
              <a:gd name="T57" fmla="*/ 17 h 17"/>
              <a:gd name="T58" fmla="*/ 12 w 16"/>
              <a:gd name="T59" fmla="*/ 10 h 17"/>
              <a:gd name="T60" fmla="*/ 11 w 16"/>
              <a:gd name="T61" fmla="*/ 13 h 17"/>
              <a:gd name="T62" fmla="*/ 10 w 16"/>
              <a:gd name="T63" fmla="*/ 15 h 17"/>
              <a:gd name="T64" fmla="*/ 7 w 16"/>
              <a:gd name="T65" fmla="*/ 15 h 17"/>
              <a:gd name="T66" fmla="*/ 4 w 16"/>
              <a:gd name="T67" fmla="*/ 15 h 17"/>
              <a:gd name="T68" fmla="*/ 3 w 16"/>
              <a:gd name="T69" fmla="*/ 13 h 17"/>
              <a:gd name="T70" fmla="*/ 4 w 16"/>
              <a:gd name="T71" fmla="*/ 11 h 17"/>
              <a:gd name="T72" fmla="*/ 5 w 16"/>
              <a:gd name="T73" fmla="*/ 10 h 17"/>
              <a:gd name="T74" fmla="*/ 7 w 16"/>
              <a:gd name="T75" fmla="*/ 10 h 17"/>
              <a:gd name="T76" fmla="*/ 12 w 16"/>
              <a:gd name="T77" fmla="*/ 9 h 17"/>
              <a:gd name="T78" fmla="*/ 12 w 16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" h="17">
                <a:moveTo>
                  <a:pt x="13" y="17"/>
                </a:moveTo>
                <a:cubicBezTo>
                  <a:pt x="16" y="17"/>
                  <a:pt x="16" y="17"/>
                  <a:pt x="16" y="17"/>
                </a:cubicBezTo>
                <a:cubicBezTo>
                  <a:pt x="15" y="16"/>
                  <a:pt x="15" y="16"/>
                  <a:pt x="15" y="15"/>
                </a:cubicBezTo>
                <a:cubicBezTo>
                  <a:pt x="15" y="14"/>
                  <a:pt x="15" y="13"/>
                  <a:pt x="15" y="10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5"/>
                  <a:pt x="15" y="4"/>
                  <a:pt x="15" y="4"/>
                </a:cubicBezTo>
                <a:cubicBezTo>
                  <a:pt x="14" y="3"/>
                  <a:pt x="14" y="3"/>
                  <a:pt x="14" y="2"/>
                </a:cubicBezTo>
                <a:cubicBezTo>
                  <a:pt x="13" y="2"/>
                  <a:pt x="13" y="1"/>
                  <a:pt x="12" y="1"/>
                </a:cubicBezTo>
                <a:cubicBezTo>
                  <a:pt x="11" y="0"/>
                  <a:pt x="10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3"/>
                  <a:pt x="1" y="4"/>
                  <a:pt x="1" y="5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4" y="4"/>
                  <a:pt x="5" y="3"/>
                </a:cubicBezTo>
                <a:cubicBezTo>
                  <a:pt x="6" y="3"/>
                  <a:pt x="7" y="3"/>
                  <a:pt x="8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2" y="4"/>
                  <a:pt x="12" y="5"/>
                  <a:pt x="12" y="6"/>
                </a:cubicBezTo>
                <a:cubicBezTo>
                  <a:pt x="12" y="6"/>
                  <a:pt x="12" y="6"/>
                  <a:pt x="12" y="7"/>
                </a:cubicBezTo>
                <a:cubicBezTo>
                  <a:pt x="11" y="7"/>
                  <a:pt x="9" y="7"/>
                  <a:pt x="7" y="8"/>
                </a:cubicBezTo>
                <a:cubicBezTo>
                  <a:pt x="6" y="8"/>
                  <a:pt x="5" y="8"/>
                  <a:pt x="4" y="8"/>
                </a:cubicBezTo>
                <a:cubicBezTo>
                  <a:pt x="4" y="8"/>
                  <a:pt x="3" y="9"/>
                  <a:pt x="2" y="9"/>
                </a:cubicBezTo>
                <a:cubicBezTo>
                  <a:pt x="2" y="9"/>
                  <a:pt x="1" y="10"/>
                  <a:pt x="1" y="11"/>
                </a:cubicBezTo>
                <a:cubicBezTo>
                  <a:pt x="1" y="11"/>
                  <a:pt x="0" y="12"/>
                  <a:pt x="0" y="13"/>
                </a:cubicBezTo>
                <a:cubicBezTo>
                  <a:pt x="0" y="14"/>
                  <a:pt x="1" y="15"/>
                  <a:pt x="2" y="16"/>
                </a:cubicBezTo>
                <a:cubicBezTo>
                  <a:pt x="3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6"/>
                  <a:pt x="13" y="17"/>
                </a:cubicBezTo>
                <a:cubicBezTo>
                  <a:pt x="13" y="17"/>
                  <a:pt x="13" y="17"/>
                  <a:pt x="13" y="17"/>
                </a:cubicBezTo>
                <a:close/>
                <a:moveTo>
                  <a:pt x="12" y="10"/>
                </a:moveTo>
                <a:cubicBezTo>
                  <a:pt x="12" y="11"/>
                  <a:pt x="12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5"/>
                </a:cubicBezTo>
                <a:cubicBezTo>
                  <a:pt x="4" y="14"/>
                  <a:pt x="3" y="13"/>
                  <a:pt x="3" y="13"/>
                </a:cubicBezTo>
                <a:cubicBezTo>
                  <a:pt x="3" y="12"/>
                  <a:pt x="3" y="12"/>
                  <a:pt x="4" y="11"/>
                </a:cubicBezTo>
                <a:cubicBezTo>
                  <a:pt x="4" y="11"/>
                  <a:pt x="4" y="11"/>
                  <a:pt x="5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1" y="9"/>
                  <a:pt x="12" y="9"/>
                </a:cubicBezTo>
                <a:cubicBezTo>
                  <a:pt x="12" y="10"/>
                  <a:pt x="12" y="10"/>
                  <a:pt x="12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5" name="Freeform 1302"/>
          <p:cNvSpPr>
            <a:spLocks/>
          </p:cNvSpPr>
          <p:nvPr/>
        </p:nvSpPr>
        <p:spPr bwMode="auto">
          <a:xfrm>
            <a:off x="3884613" y="5834063"/>
            <a:ext cx="31750" cy="34925"/>
          </a:xfrm>
          <a:custGeom>
            <a:avLst/>
            <a:gdLst>
              <a:gd name="T0" fmla="*/ 9 w 15"/>
              <a:gd name="T1" fmla="*/ 16 h 16"/>
              <a:gd name="T2" fmla="*/ 15 w 15"/>
              <a:gd name="T3" fmla="*/ 0 h 16"/>
              <a:gd name="T4" fmla="*/ 12 w 15"/>
              <a:gd name="T5" fmla="*/ 0 h 16"/>
              <a:gd name="T6" fmla="*/ 9 w 15"/>
              <a:gd name="T7" fmla="*/ 10 h 16"/>
              <a:gd name="T8" fmla="*/ 8 w 15"/>
              <a:gd name="T9" fmla="*/ 13 h 16"/>
              <a:gd name="T10" fmla="*/ 7 w 15"/>
              <a:gd name="T11" fmla="*/ 9 h 16"/>
              <a:gd name="T12" fmla="*/ 3 w 15"/>
              <a:gd name="T13" fmla="*/ 0 h 16"/>
              <a:gd name="T14" fmla="*/ 0 w 15"/>
              <a:gd name="T15" fmla="*/ 0 h 16"/>
              <a:gd name="T16" fmla="*/ 7 w 15"/>
              <a:gd name="T17" fmla="*/ 16 h 16"/>
              <a:gd name="T18" fmla="*/ 9 w 15"/>
              <a:gd name="T19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6">
                <a:moveTo>
                  <a:pt x="9" y="16"/>
                </a:moveTo>
                <a:cubicBezTo>
                  <a:pt x="15" y="0"/>
                  <a:pt x="15" y="0"/>
                  <a:pt x="15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9" y="10"/>
                  <a:pt x="9" y="10"/>
                  <a:pt x="9" y="10"/>
                </a:cubicBezTo>
                <a:cubicBezTo>
                  <a:pt x="8" y="11"/>
                  <a:pt x="8" y="12"/>
                  <a:pt x="8" y="13"/>
                </a:cubicBezTo>
                <a:cubicBezTo>
                  <a:pt x="7" y="12"/>
                  <a:pt x="7" y="11"/>
                  <a:pt x="7" y="9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6"/>
                  <a:pt x="9" y="16"/>
                  <a:pt x="9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6" name="Freeform 1303"/>
          <p:cNvSpPr>
            <a:spLocks noEditPoints="1"/>
          </p:cNvSpPr>
          <p:nvPr/>
        </p:nvSpPr>
        <p:spPr bwMode="auto">
          <a:xfrm>
            <a:off x="3921125" y="5832475"/>
            <a:ext cx="33338" cy="36513"/>
          </a:xfrm>
          <a:custGeom>
            <a:avLst/>
            <a:gdLst>
              <a:gd name="T0" fmla="*/ 12 w 15"/>
              <a:gd name="T1" fmla="*/ 17 h 17"/>
              <a:gd name="T2" fmla="*/ 15 w 15"/>
              <a:gd name="T3" fmla="*/ 17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4 h 17"/>
              <a:gd name="T12" fmla="*/ 13 w 15"/>
              <a:gd name="T13" fmla="*/ 2 h 17"/>
              <a:gd name="T14" fmla="*/ 11 w 15"/>
              <a:gd name="T15" fmla="*/ 1 h 17"/>
              <a:gd name="T16" fmla="*/ 8 w 15"/>
              <a:gd name="T17" fmla="*/ 0 h 17"/>
              <a:gd name="T18" fmla="*/ 4 w 15"/>
              <a:gd name="T19" fmla="*/ 1 h 17"/>
              <a:gd name="T20" fmla="*/ 2 w 15"/>
              <a:gd name="T21" fmla="*/ 3 h 17"/>
              <a:gd name="T22" fmla="*/ 0 w 15"/>
              <a:gd name="T23" fmla="*/ 5 h 17"/>
              <a:gd name="T24" fmla="*/ 3 w 15"/>
              <a:gd name="T25" fmla="*/ 6 h 17"/>
              <a:gd name="T26" fmla="*/ 4 w 15"/>
              <a:gd name="T27" fmla="*/ 3 h 17"/>
              <a:gd name="T28" fmla="*/ 7 w 15"/>
              <a:gd name="T29" fmla="*/ 3 h 17"/>
              <a:gd name="T30" fmla="*/ 11 w 15"/>
              <a:gd name="T31" fmla="*/ 4 h 17"/>
              <a:gd name="T32" fmla="*/ 11 w 15"/>
              <a:gd name="T33" fmla="*/ 6 h 17"/>
              <a:gd name="T34" fmla="*/ 11 w 15"/>
              <a:gd name="T35" fmla="*/ 7 h 17"/>
              <a:gd name="T36" fmla="*/ 6 w 15"/>
              <a:gd name="T37" fmla="*/ 8 h 17"/>
              <a:gd name="T38" fmla="*/ 4 w 15"/>
              <a:gd name="T39" fmla="*/ 8 h 17"/>
              <a:gd name="T40" fmla="*/ 2 w 15"/>
              <a:gd name="T41" fmla="*/ 9 h 17"/>
              <a:gd name="T42" fmla="*/ 0 w 15"/>
              <a:gd name="T43" fmla="*/ 11 h 17"/>
              <a:gd name="T44" fmla="*/ 0 w 15"/>
              <a:gd name="T45" fmla="*/ 13 h 17"/>
              <a:gd name="T46" fmla="*/ 1 w 15"/>
              <a:gd name="T47" fmla="*/ 16 h 17"/>
              <a:gd name="T48" fmla="*/ 5 w 15"/>
              <a:gd name="T49" fmla="*/ 17 h 17"/>
              <a:gd name="T50" fmla="*/ 9 w 15"/>
              <a:gd name="T51" fmla="*/ 17 h 17"/>
              <a:gd name="T52" fmla="*/ 12 w 15"/>
              <a:gd name="T53" fmla="*/ 15 h 17"/>
              <a:gd name="T54" fmla="*/ 12 w 15"/>
              <a:gd name="T55" fmla="*/ 17 h 17"/>
              <a:gd name="T56" fmla="*/ 12 w 15"/>
              <a:gd name="T57" fmla="*/ 17 h 17"/>
              <a:gd name="T58" fmla="*/ 11 w 15"/>
              <a:gd name="T59" fmla="*/ 10 h 17"/>
              <a:gd name="T60" fmla="*/ 11 w 15"/>
              <a:gd name="T61" fmla="*/ 13 h 17"/>
              <a:gd name="T62" fmla="*/ 9 w 15"/>
              <a:gd name="T63" fmla="*/ 15 h 17"/>
              <a:gd name="T64" fmla="*/ 6 w 15"/>
              <a:gd name="T65" fmla="*/ 15 h 17"/>
              <a:gd name="T66" fmla="*/ 4 w 15"/>
              <a:gd name="T67" fmla="*/ 15 h 17"/>
              <a:gd name="T68" fmla="*/ 3 w 15"/>
              <a:gd name="T69" fmla="*/ 13 h 17"/>
              <a:gd name="T70" fmla="*/ 3 w 15"/>
              <a:gd name="T71" fmla="*/ 11 h 17"/>
              <a:gd name="T72" fmla="*/ 4 w 15"/>
              <a:gd name="T73" fmla="*/ 10 h 17"/>
              <a:gd name="T74" fmla="*/ 7 w 15"/>
              <a:gd name="T75" fmla="*/ 10 h 17"/>
              <a:gd name="T76" fmla="*/ 11 w 15"/>
              <a:gd name="T77" fmla="*/ 9 h 17"/>
              <a:gd name="T78" fmla="*/ 11 w 15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4" y="16"/>
                  <a:pt x="14" y="15"/>
                </a:cubicBezTo>
                <a:cubicBezTo>
                  <a:pt x="14" y="14"/>
                  <a:pt x="14" y="13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4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4" y="8"/>
                  <a:pt x="4" y="8"/>
                </a:cubicBezTo>
                <a:cubicBezTo>
                  <a:pt x="3" y="8"/>
                  <a:pt x="2" y="9"/>
                  <a:pt x="2" y="9"/>
                </a:cubicBezTo>
                <a:cubicBezTo>
                  <a:pt x="1" y="9"/>
                  <a:pt x="1" y="10"/>
                  <a:pt x="0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7"/>
                  <a:pt x="5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7"/>
                  <a:pt x="10" y="16"/>
                  <a:pt x="12" y="15"/>
                </a:cubicBezTo>
                <a:cubicBezTo>
                  <a:pt x="12" y="16"/>
                  <a:pt x="12" y="16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0" y="13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3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3" y="11"/>
                  <a:pt x="4" y="11"/>
                  <a:pt x="4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7" name="Freeform 1304"/>
          <p:cNvSpPr>
            <a:spLocks/>
          </p:cNvSpPr>
          <p:nvPr/>
        </p:nvSpPr>
        <p:spPr bwMode="auto">
          <a:xfrm>
            <a:off x="3960813" y="5832475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4 w 14"/>
              <a:gd name="T5" fmla="*/ 4 h 17"/>
              <a:gd name="T6" fmla="*/ 8 w 14"/>
              <a:gd name="T7" fmla="*/ 3 h 17"/>
              <a:gd name="T8" fmla="*/ 10 w 14"/>
              <a:gd name="T9" fmla="*/ 3 h 17"/>
              <a:gd name="T10" fmla="*/ 11 w 14"/>
              <a:gd name="T11" fmla="*/ 5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4 w 14"/>
              <a:gd name="T21" fmla="*/ 4 h 17"/>
              <a:gd name="T22" fmla="*/ 13 w 14"/>
              <a:gd name="T23" fmla="*/ 2 h 17"/>
              <a:gd name="T24" fmla="*/ 11 w 14"/>
              <a:gd name="T25" fmla="*/ 1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1 h 17"/>
              <a:gd name="T32" fmla="*/ 0 w 14"/>
              <a:gd name="T33" fmla="*/ 1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4" y="5"/>
                  <a:pt x="4" y="4"/>
                </a:cubicBezTo>
                <a:cubicBezTo>
                  <a:pt x="5" y="3"/>
                  <a:pt x="6" y="3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4"/>
                  <a:pt x="10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3" y="3"/>
                  <a:pt x="13" y="3"/>
                  <a:pt x="13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8" name="Freeform 1305"/>
          <p:cNvSpPr>
            <a:spLocks noEditPoints="1"/>
          </p:cNvSpPr>
          <p:nvPr/>
        </p:nvSpPr>
        <p:spPr bwMode="auto">
          <a:xfrm>
            <a:off x="3997325" y="5832475"/>
            <a:ext cx="30163" cy="50800"/>
          </a:xfrm>
          <a:custGeom>
            <a:avLst/>
            <a:gdLst>
              <a:gd name="T0" fmla="*/ 2 w 14"/>
              <a:gd name="T1" fmla="*/ 22 h 24"/>
              <a:gd name="T2" fmla="*/ 7 w 14"/>
              <a:gd name="T3" fmla="*/ 24 h 24"/>
              <a:gd name="T4" fmla="*/ 11 w 14"/>
              <a:gd name="T5" fmla="*/ 23 h 24"/>
              <a:gd name="T6" fmla="*/ 14 w 14"/>
              <a:gd name="T7" fmla="*/ 20 h 24"/>
              <a:gd name="T8" fmla="*/ 14 w 14"/>
              <a:gd name="T9" fmla="*/ 15 h 24"/>
              <a:gd name="T10" fmla="*/ 14 w 14"/>
              <a:gd name="T11" fmla="*/ 1 h 24"/>
              <a:gd name="T12" fmla="*/ 12 w 14"/>
              <a:gd name="T13" fmla="*/ 1 h 24"/>
              <a:gd name="T14" fmla="*/ 12 w 14"/>
              <a:gd name="T15" fmla="*/ 3 h 24"/>
              <a:gd name="T16" fmla="*/ 7 w 14"/>
              <a:gd name="T17" fmla="*/ 0 h 24"/>
              <a:gd name="T18" fmla="*/ 3 w 14"/>
              <a:gd name="T19" fmla="*/ 1 h 24"/>
              <a:gd name="T20" fmla="*/ 1 w 14"/>
              <a:gd name="T21" fmla="*/ 4 h 24"/>
              <a:gd name="T22" fmla="*/ 0 w 14"/>
              <a:gd name="T23" fmla="*/ 9 h 24"/>
              <a:gd name="T24" fmla="*/ 2 w 14"/>
              <a:gd name="T25" fmla="*/ 15 h 24"/>
              <a:gd name="T26" fmla="*/ 7 w 14"/>
              <a:gd name="T27" fmla="*/ 17 h 24"/>
              <a:gd name="T28" fmla="*/ 12 w 14"/>
              <a:gd name="T29" fmla="*/ 15 h 24"/>
              <a:gd name="T30" fmla="*/ 11 w 14"/>
              <a:gd name="T31" fmla="*/ 18 h 24"/>
              <a:gd name="T32" fmla="*/ 10 w 14"/>
              <a:gd name="T33" fmla="*/ 21 h 24"/>
              <a:gd name="T34" fmla="*/ 7 w 14"/>
              <a:gd name="T35" fmla="*/ 21 h 24"/>
              <a:gd name="T36" fmla="*/ 4 w 14"/>
              <a:gd name="T37" fmla="*/ 21 h 24"/>
              <a:gd name="T38" fmla="*/ 3 w 14"/>
              <a:gd name="T39" fmla="*/ 19 h 24"/>
              <a:gd name="T40" fmla="*/ 1 w 14"/>
              <a:gd name="T41" fmla="*/ 18 h 24"/>
              <a:gd name="T42" fmla="*/ 2 w 14"/>
              <a:gd name="T43" fmla="*/ 22 h 24"/>
              <a:gd name="T44" fmla="*/ 4 w 14"/>
              <a:gd name="T45" fmla="*/ 4 h 24"/>
              <a:gd name="T46" fmla="*/ 7 w 14"/>
              <a:gd name="T47" fmla="*/ 3 h 24"/>
              <a:gd name="T48" fmla="*/ 11 w 14"/>
              <a:gd name="T49" fmla="*/ 4 h 24"/>
              <a:gd name="T50" fmla="*/ 12 w 14"/>
              <a:gd name="T51" fmla="*/ 9 h 24"/>
              <a:gd name="T52" fmla="*/ 11 w 14"/>
              <a:gd name="T53" fmla="*/ 13 h 24"/>
              <a:gd name="T54" fmla="*/ 7 w 14"/>
              <a:gd name="T55" fmla="*/ 15 h 24"/>
              <a:gd name="T56" fmla="*/ 4 w 14"/>
              <a:gd name="T57" fmla="*/ 13 h 24"/>
              <a:gd name="T58" fmla="*/ 3 w 14"/>
              <a:gd name="T59" fmla="*/ 9 h 24"/>
              <a:gd name="T60" fmla="*/ 4 w 14"/>
              <a:gd name="T61" fmla="*/ 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4" h="24">
                <a:moveTo>
                  <a:pt x="2" y="22"/>
                </a:moveTo>
                <a:cubicBezTo>
                  <a:pt x="3" y="23"/>
                  <a:pt x="5" y="24"/>
                  <a:pt x="7" y="24"/>
                </a:cubicBezTo>
                <a:cubicBezTo>
                  <a:pt x="9" y="24"/>
                  <a:pt x="10" y="23"/>
                  <a:pt x="11" y="23"/>
                </a:cubicBezTo>
                <a:cubicBezTo>
                  <a:pt x="12" y="22"/>
                  <a:pt x="13" y="21"/>
                  <a:pt x="14" y="20"/>
                </a:cubicBezTo>
                <a:cubicBezTo>
                  <a:pt x="14" y="19"/>
                  <a:pt x="14" y="17"/>
                  <a:pt x="14" y="15"/>
                </a:cubicBezTo>
                <a:cubicBezTo>
                  <a:pt x="14" y="1"/>
                  <a:pt x="14" y="1"/>
                  <a:pt x="14" y="1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3"/>
                  <a:pt x="12" y="3"/>
                  <a:pt x="12" y="3"/>
                </a:cubicBezTo>
                <a:cubicBezTo>
                  <a:pt x="11" y="1"/>
                  <a:pt x="9" y="0"/>
                  <a:pt x="7" y="0"/>
                </a:cubicBezTo>
                <a:cubicBezTo>
                  <a:pt x="6" y="0"/>
                  <a:pt x="4" y="1"/>
                  <a:pt x="3" y="1"/>
                </a:cubicBezTo>
                <a:cubicBezTo>
                  <a:pt x="2" y="2"/>
                  <a:pt x="1" y="3"/>
                  <a:pt x="1" y="4"/>
                </a:cubicBezTo>
                <a:cubicBezTo>
                  <a:pt x="0" y="6"/>
                  <a:pt x="0" y="7"/>
                  <a:pt x="0" y="9"/>
                </a:cubicBezTo>
                <a:cubicBezTo>
                  <a:pt x="0" y="11"/>
                  <a:pt x="1" y="13"/>
                  <a:pt x="2" y="15"/>
                </a:cubicBezTo>
                <a:cubicBezTo>
                  <a:pt x="3" y="16"/>
                  <a:pt x="5" y="17"/>
                  <a:pt x="7" y="17"/>
                </a:cubicBezTo>
                <a:cubicBezTo>
                  <a:pt x="9" y="17"/>
                  <a:pt x="10" y="16"/>
                  <a:pt x="12" y="15"/>
                </a:cubicBezTo>
                <a:cubicBezTo>
                  <a:pt x="12" y="17"/>
                  <a:pt x="12" y="18"/>
                  <a:pt x="11" y="18"/>
                </a:cubicBezTo>
                <a:cubicBezTo>
                  <a:pt x="11" y="19"/>
                  <a:pt x="11" y="20"/>
                  <a:pt x="10" y="21"/>
                </a:cubicBezTo>
                <a:cubicBezTo>
                  <a:pt x="9" y="21"/>
                  <a:pt x="8" y="21"/>
                  <a:pt x="7" y="21"/>
                </a:cubicBezTo>
                <a:cubicBezTo>
                  <a:pt x="6" y="21"/>
                  <a:pt x="5" y="21"/>
                  <a:pt x="4" y="21"/>
                </a:cubicBezTo>
                <a:cubicBezTo>
                  <a:pt x="4" y="20"/>
                  <a:pt x="3" y="20"/>
                  <a:pt x="3" y="19"/>
                </a:cubicBezTo>
                <a:cubicBezTo>
                  <a:pt x="1" y="18"/>
                  <a:pt x="1" y="18"/>
                  <a:pt x="1" y="18"/>
                </a:cubicBezTo>
                <a:cubicBezTo>
                  <a:pt x="0" y="20"/>
                  <a:pt x="1" y="22"/>
                  <a:pt x="2" y="22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5"/>
                  <a:pt x="12" y="7"/>
                  <a:pt x="12" y="9"/>
                </a:cubicBezTo>
                <a:cubicBezTo>
                  <a:pt x="12" y="11"/>
                  <a:pt x="11" y="12"/>
                  <a:pt x="11" y="13"/>
                </a:cubicBezTo>
                <a:cubicBezTo>
                  <a:pt x="10" y="14"/>
                  <a:pt x="9" y="15"/>
                  <a:pt x="7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9"/>
                </a:cubicBezTo>
                <a:cubicBezTo>
                  <a:pt x="3" y="7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39" name="Freeform 1306"/>
          <p:cNvSpPr>
            <a:spLocks noEditPoints="1"/>
          </p:cNvSpPr>
          <p:nvPr/>
        </p:nvSpPr>
        <p:spPr bwMode="auto">
          <a:xfrm>
            <a:off x="4035425" y="5832475"/>
            <a:ext cx="33338" cy="36513"/>
          </a:xfrm>
          <a:custGeom>
            <a:avLst/>
            <a:gdLst>
              <a:gd name="T0" fmla="*/ 10 w 15"/>
              <a:gd name="T1" fmla="*/ 14 h 17"/>
              <a:gd name="T2" fmla="*/ 8 w 15"/>
              <a:gd name="T3" fmla="*/ 15 h 17"/>
              <a:gd name="T4" fmla="*/ 4 w 15"/>
              <a:gd name="T5" fmla="*/ 14 h 17"/>
              <a:gd name="T6" fmla="*/ 3 w 15"/>
              <a:gd name="T7" fmla="*/ 10 h 17"/>
              <a:gd name="T8" fmla="*/ 15 w 15"/>
              <a:gd name="T9" fmla="*/ 10 h 17"/>
              <a:gd name="T10" fmla="*/ 15 w 15"/>
              <a:gd name="T11" fmla="*/ 9 h 17"/>
              <a:gd name="T12" fmla="*/ 13 w 15"/>
              <a:gd name="T13" fmla="*/ 3 h 17"/>
              <a:gd name="T14" fmla="*/ 7 w 15"/>
              <a:gd name="T15" fmla="*/ 0 h 17"/>
              <a:gd name="T16" fmla="*/ 2 w 15"/>
              <a:gd name="T17" fmla="*/ 3 h 17"/>
              <a:gd name="T18" fmla="*/ 0 w 15"/>
              <a:gd name="T19" fmla="*/ 9 h 17"/>
              <a:gd name="T20" fmla="*/ 2 w 15"/>
              <a:gd name="T21" fmla="*/ 15 h 17"/>
              <a:gd name="T22" fmla="*/ 8 w 15"/>
              <a:gd name="T23" fmla="*/ 17 h 17"/>
              <a:gd name="T24" fmla="*/ 12 w 15"/>
              <a:gd name="T25" fmla="*/ 16 h 17"/>
              <a:gd name="T26" fmla="*/ 15 w 15"/>
              <a:gd name="T27" fmla="*/ 12 h 17"/>
              <a:gd name="T28" fmla="*/ 12 w 15"/>
              <a:gd name="T29" fmla="*/ 12 h 17"/>
              <a:gd name="T30" fmla="*/ 10 w 15"/>
              <a:gd name="T31" fmla="*/ 14 h 17"/>
              <a:gd name="T32" fmla="*/ 4 w 15"/>
              <a:gd name="T33" fmla="*/ 4 h 17"/>
              <a:gd name="T34" fmla="*/ 7 w 15"/>
              <a:gd name="T35" fmla="*/ 3 h 17"/>
              <a:gd name="T36" fmla="*/ 11 w 15"/>
              <a:gd name="T37" fmla="*/ 4 h 17"/>
              <a:gd name="T38" fmla="*/ 12 w 15"/>
              <a:gd name="T39" fmla="*/ 7 h 17"/>
              <a:gd name="T40" fmla="*/ 3 w 15"/>
              <a:gd name="T41" fmla="*/ 7 h 17"/>
              <a:gd name="T42" fmla="*/ 4 w 15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" h="17">
                <a:moveTo>
                  <a:pt x="10" y="14"/>
                </a:moveTo>
                <a:cubicBezTo>
                  <a:pt x="9" y="15"/>
                  <a:pt x="9" y="15"/>
                  <a:pt x="8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1"/>
                  <a:pt x="3" y="10"/>
                </a:cubicBezTo>
                <a:cubicBezTo>
                  <a:pt x="15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4" y="4"/>
                  <a:pt x="13" y="3"/>
                </a:cubicBezTo>
                <a:cubicBezTo>
                  <a:pt x="11" y="1"/>
                  <a:pt x="10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0" y="4"/>
                  <a:pt x="0" y="6"/>
                  <a:pt x="0" y="9"/>
                </a:cubicBezTo>
                <a:cubicBezTo>
                  <a:pt x="0" y="12"/>
                  <a:pt x="0" y="14"/>
                  <a:pt x="2" y="15"/>
                </a:cubicBezTo>
                <a:cubicBezTo>
                  <a:pt x="3" y="17"/>
                  <a:pt x="5" y="17"/>
                  <a:pt x="8" y="17"/>
                </a:cubicBezTo>
                <a:cubicBezTo>
                  <a:pt x="9" y="17"/>
                  <a:pt x="11" y="17"/>
                  <a:pt x="12" y="16"/>
                </a:cubicBezTo>
                <a:cubicBezTo>
                  <a:pt x="13" y="15"/>
                  <a:pt x="14" y="14"/>
                  <a:pt x="15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1" y="13"/>
                  <a:pt x="11" y="14"/>
                  <a:pt x="10" y="14"/>
                </a:cubicBezTo>
                <a:close/>
                <a:moveTo>
                  <a:pt x="4" y="4"/>
                </a:move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5"/>
                  <a:pt x="12" y="6"/>
                  <a:pt x="12" y="7"/>
                </a:cubicBezTo>
                <a:cubicBezTo>
                  <a:pt x="3" y="7"/>
                  <a:pt x="3" y="7"/>
                  <a:pt x="3" y="7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0" name="Freeform 1307"/>
          <p:cNvSpPr>
            <a:spLocks/>
          </p:cNvSpPr>
          <p:nvPr/>
        </p:nvSpPr>
        <p:spPr bwMode="auto">
          <a:xfrm>
            <a:off x="4075113" y="5832475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4 w 9"/>
              <a:gd name="T5" fmla="*/ 5 h 17"/>
              <a:gd name="T6" fmla="*/ 5 w 9"/>
              <a:gd name="T7" fmla="*/ 4 h 17"/>
              <a:gd name="T8" fmla="*/ 6 w 9"/>
              <a:gd name="T9" fmla="*/ 3 h 17"/>
              <a:gd name="T10" fmla="*/ 8 w 9"/>
              <a:gd name="T11" fmla="*/ 4 h 17"/>
              <a:gd name="T12" fmla="*/ 9 w 9"/>
              <a:gd name="T13" fmla="*/ 1 h 17"/>
              <a:gd name="T14" fmla="*/ 6 w 9"/>
              <a:gd name="T15" fmla="*/ 0 h 17"/>
              <a:gd name="T16" fmla="*/ 5 w 9"/>
              <a:gd name="T17" fmla="*/ 1 h 17"/>
              <a:gd name="T18" fmla="*/ 3 w 9"/>
              <a:gd name="T19" fmla="*/ 3 h 17"/>
              <a:gd name="T20" fmla="*/ 3 w 9"/>
              <a:gd name="T21" fmla="*/ 1 h 17"/>
              <a:gd name="T22" fmla="*/ 0 w 9"/>
              <a:gd name="T23" fmla="*/ 1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4" y="5"/>
                </a:cubicBezTo>
                <a:cubicBezTo>
                  <a:pt x="4" y="5"/>
                  <a:pt x="4" y="4"/>
                  <a:pt x="5" y="4"/>
                </a:cubicBezTo>
                <a:cubicBezTo>
                  <a:pt x="5" y="3"/>
                  <a:pt x="6" y="3"/>
                  <a:pt x="6" y="3"/>
                </a:cubicBezTo>
                <a:cubicBezTo>
                  <a:pt x="7" y="3"/>
                  <a:pt x="8" y="3"/>
                  <a:pt x="8" y="4"/>
                </a:cubicBezTo>
                <a:cubicBezTo>
                  <a:pt x="9" y="1"/>
                  <a:pt x="9" y="1"/>
                  <a:pt x="9" y="1"/>
                </a:cubicBezTo>
                <a:cubicBezTo>
                  <a:pt x="8" y="1"/>
                  <a:pt x="7" y="0"/>
                  <a:pt x="6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1" name="Freeform 1308"/>
          <p:cNvSpPr>
            <a:spLocks/>
          </p:cNvSpPr>
          <p:nvPr/>
        </p:nvSpPr>
        <p:spPr bwMode="auto">
          <a:xfrm>
            <a:off x="6945313" y="952500"/>
            <a:ext cx="36513" cy="49213"/>
          </a:xfrm>
          <a:custGeom>
            <a:avLst/>
            <a:gdLst>
              <a:gd name="T0" fmla="*/ 4 w 23"/>
              <a:gd name="T1" fmla="*/ 31 h 31"/>
              <a:gd name="T2" fmla="*/ 4 w 23"/>
              <a:gd name="T3" fmla="*/ 16 h 31"/>
              <a:gd name="T4" fmla="*/ 19 w 23"/>
              <a:gd name="T5" fmla="*/ 16 h 31"/>
              <a:gd name="T6" fmla="*/ 19 w 23"/>
              <a:gd name="T7" fmla="*/ 31 h 31"/>
              <a:gd name="T8" fmla="*/ 23 w 23"/>
              <a:gd name="T9" fmla="*/ 31 h 31"/>
              <a:gd name="T10" fmla="*/ 23 w 23"/>
              <a:gd name="T11" fmla="*/ 0 h 31"/>
              <a:gd name="T12" fmla="*/ 19 w 23"/>
              <a:gd name="T13" fmla="*/ 0 h 31"/>
              <a:gd name="T14" fmla="*/ 19 w 23"/>
              <a:gd name="T15" fmla="*/ 12 h 31"/>
              <a:gd name="T16" fmla="*/ 4 w 23"/>
              <a:gd name="T17" fmla="*/ 12 h 31"/>
              <a:gd name="T18" fmla="*/ 4 w 23"/>
              <a:gd name="T19" fmla="*/ 0 h 31"/>
              <a:gd name="T20" fmla="*/ 0 w 23"/>
              <a:gd name="T21" fmla="*/ 0 h 31"/>
              <a:gd name="T22" fmla="*/ 0 w 23"/>
              <a:gd name="T23" fmla="*/ 31 h 31"/>
              <a:gd name="T24" fmla="*/ 4 w 23"/>
              <a:gd name="T25" fmla="*/ 31 h 31"/>
              <a:gd name="T26" fmla="*/ 4 w 23"/>
              <a:gd name="T2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31">
                <a:moveTo>
                  <a:pt x="4" y="31"/>
                </a:moveTo>
                <a:lnTo>
                  <a:pt x="4" y="16"/>
                </a:lnTo>
                <a:lnTo>
                  <a:pt x="19" y="16"/>
                </a:lnTo>
                <a:lnTo>
                  <a:pt x="19" y="31"/>
                </a:lnTo>
                <a:lnTo>
                  <a:pt x="23" y="31"/>
                </a:lnTo>
                <a:lnTo>
                  <a:pt x="23" y="0"/>
                </a:lnTo>
                <a:lnTo>
                  <a:pt x="19" y="0"/>
                </a:lnTo>
                <a:lnTo>
                  <a:pt x="19" y="12"/>
                </a:lnTo>
                <a:lnTo>
                  <a:pt x="4" y="12"/>
                </a:lnTo>
                <a:lnTo>
                  <a:pt x="4" y="0"/>
                </a:lnTo>
                <a:lnTo>
                  <a:pt x="0" y="0"/>
                </a:lnTo>
                <a:lnTo>
                  <a:pt x="0" y="31"/>
                </a:lnTo>
                <a:lnTo>
                  <a:pt x="4" y="31"/>
                </a:lnTo>
                <a:lnTo>
                  <a:pt x="4" y="3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2" name="Freeform 1309"/>
          <p:cNvSpPr>
            <a:spLocks noEditPoints="1"/>
          </p:cNvSpPr>
          <p:nvPr/>
        </p:nvSpPr>
        <p:spPr bwMode="auto">
          <a:xfrm>
            <a:off x="6989763" y="965200"/>
            <a:ext cx="33338" cy="36513"/>
          </a:xfrm>
          <a:custGeom>
            <a:avLst/>
            <a:gdLst>
              <a:gd name="T0" fmla="*/ 12 w 15"/>
              <a:gd name="T1" fmla="*/ 17 h 17"/>
              <a:gd name="T2" fmla="*/ 15 w 15"/>
              <a:gd name="T3" fmla="*/ 17 h 17"/>
              <a:gd name="T4" fmla="*/ 14 w 15"/>
              <a:gd name="T5" fmla="*/ 15 h 17"/>
              <a:gd name="T6" fmla="*/ 14 w 15"/>
              <a:gd name="T7" fmla="*/ 10 h 17"/>
              <a:gd name="T8" fmla="*/ 14 w 15"/>
              <a:gd name="T9" fmla="*/ 6 h 17"/>
              <a:gd name="T10" fmla="*/ 14 w 15"/>
              <a:gd name="T11" fmla="*/ 4 h 17"/>
              <a:gd name="T12" fmla="*/ 13 w 15"/>
              <a:gd name="T13" fmla="*/ 2 h 17"/>
              <a:gd name="T14" fmla="*/ 11 w 15"/>
              <a:gd name="T15" fmla="*/ 0 h 17"/>
              <a:gd name="T16" fmla="*/ 8 w 15"/>
              <a:gd name="T17" fmla="*/ 0 h 17"/>
              <a:gd name="T18" fmla="*/ 4 w 15"/>
              <a:gd name="T19" fmla="*/ 1 h 17"/>
              <a:gd name="T20" fmla="*/ 2 w 15"/>
              <a:gd name="T21" fmla="*/ 2 h 17"/>
              <a:gd name="T22" fmla="*/ 1 w 15"/>
              <a:gd name="T23" fmla="*/ 5 h 17"/>
              <a:gd name="T24" fmla="*/ 3 w 15"/>
              <a:gd name="T25" fmla="*/ 5 h 17"/>
              <a:gd name="T26" fmla="*/ 5 w 15"/>
              <a:gd name="T27" fmla="*/ 3 h 17"/>
              <a:gd name="T28" fmla="*/ 8 w 15"/>
              <a:gd name="T29" fmla="*/ 2 h 17"/>
              <a:gd name="T30" fmla="*/ 11 w 15"/>
              <a:gd name="T31" fmla="*/ 3 h 17"/>
              <a:gd name="T32" fmla="*/ 12 w 15"/>
              <a:gd name="T33" fmla="*/ 6 h 17"/>
              <a:gd name="T34" fmla="*/ 11 w 15"/>
              <a:gd name="T35" fmla="*/ 6 h 17"/>
              <a:gd name="T36" fmla="*/ 7 w 15"/>
              <a:gd name="T37" fmla="*/ 7 h 17"/>
              <a:gd name="T38" fmla="*/ 4 w 15"/>
              <a:gd name="T39" fmla="*/ 8 h 17"/>
              <a:gd name="T40" fmla="*/ 2 w 15"/>
              <a:gd name="T41" fmla="*/ 9 h 17"/>
              <a:gd name="T42" fmla="*/ 1 w 15"/>
              <a:gd name="T43" fmla="*/ 10 h 17"/>
              <a:gd name="T44" fmla="*/ 0 w 15"/>
              <a:gd name="T45" fmla="*/ 12 h 17"/>
              <a:gd name="T46" fmla="*/ 2 w 15"/>
              <a:gd name="T47" fmla="*/ 16 h 17"/>
              <a:gd name="T48" fmla="*/ 6 w 15"/>
              <a:gd name="T49" fmla="*/ 17 h 17"/>
              <a:gd name="T50" fmla="*/ 9 w 15"/>
              <a:gd name="T51" fmla="*/ 17 h 17"/>
              <a:gd name="T52" fmla="*/ 12 w 15"/>
              <a:gd name="T53" fmla="*/ 15 h 17"/>
              <a:gd name="T54" fmla="*/ 12 w 15"/>
              <a:gd name="T55" fmla="*/ 17 h 17"/>
              <a:gd name="T56" fmla="*/ 12 w 15"/>
              <a:gd name="T57" fmla="*/ 17 h 17"/>
              <a:gd name="T58" fmla="*/ 11 w 15"/>
              <a:gd name="T59" fmla="*/ 10 h 17"/>
              <a:gd name="T60" fmla="*/ 11 w 15"/>
              <a:gd name="T61" fmla="*/ 12 h 17"/>
              <a:gd name="T62" fmla="*/ 9 w 15"/>
              <a:gd name="T63" fmla="*/ 14 h 17"/>
              <a:gd name="T64" fmla="*/ 6 w 15"/>
              <a:gd name="T65" fmla="*/ 15 h 17"/>
              <a:gd name="T66" fmla="*/ 4 w 15"/>
              <a:gd name="T67" fmla="*/ 14 h 17"/>
              <a:gd name="T68" fmla="*/ 3 w 15"/>
              <a:gd name="T69" fmla="*/ 12 h 17"/>
              <a:gd name="T70" fmla="*/ 3 w 15"/>
              <a:gd name="T71" fmla="*/ 11 h 17"/>
              <a:gd name="T72" fmla="*/ 5 w 15"/>
              <a:gd name="T73" fmla="*/ 10 h 17"/>
              <a:gd name="T74" fmla="*/ 7 w 15"/>
              <a:gd name="T75" fmla="*/ 10 h 17"/>
              <a:gd name="T76" fmla="*/ 11 w 15"/>
              <a:gd name="T77" fmla="*/ 8 h 17"/>
              <a:gd name="T78" fmla="*/ 11 w 15"/>
              <a:gd name="T79" fmla="*/ 1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7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6"/>
                  <a:pt x="15" y="15"/>
                  <a:pt x="14" y="15"/>
                </a:cubicBezTo>
                <a:cubicBezTo>
                  <a:pt x="14" y="14"/>
                  <a:pt x="14" y="12"/>
                  <a:pt x="14" y="10"/>
                </a:cubicBezTo>
                <a:cubicBezTo>
                  <a:pt x="14" y="6"/>
                  <a:pt x="14" y="6"/>
                  <a:pt x="14" y="6"/>
                </a:cubicBezTo>
                <a:cubicBezTo>
                  <a:pt x="14" y="5"/>
                  <a:pt x="14" y="4"/>
                  <a:pt x="14" y="4"/>
                </a:cubicBezTo>
                <a:cubicBezTo>
                  <a:pt x="14" y="3"/>
                  <a:pt x="14" y="2"/>
                  <a:pt x="13" y="2"/>
                </a:cubicBezTo>
                <a:cubicBezTo>
                  <a:pt x="13" y="1"/>
                  <a:pt x="12" y="1"/>
                  <a:pt x="11" y="0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1"/>
                  <a:pt x="2" y="1"/>
                  <a:pt x="2" y="2"/>
                </a:cubicBezTo>
                <a:cubicBezTo>
                  <a:pt x="1" y="3"/>
                  <a:pt x="1" y="4"/>
                  <a:pt x="1" y="5"/>
                </a:cubicBezTo>
                <a:cubicBezTo>
                  <a:pt x="3" y="5"/>
                  <a:pt x="3" y="5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2"/>
                  <a:pt x="6" y="2"/>
                  <a:pt x="8" y="2"/>
                </a:cubicBezTo>
                <a:cubicBezTo>
                  <a:pt x="9" y="2"/>
                  <a:pt x="10" y="3"/>
                  <a:pt x="11" y="3"/>
                </a:cubicBezTo>
                <a:cubicBezTo>
                  <a:pt x="11" y="4"/>
                  <a:pt x="12" y="4"/>
                  <a:pt x="12" y="6"/>
                </a:cubicBezTo>
                <a:cubicBezTo>
                  <a:pt x="12" y="6"/>
                  <a:pt x="12" y="6"/>
                  <a:pt x="11" y="6"/>
                </a:cubicBezTo>
                <a:cubicBezTo>
                  <a:pt x="10" y="7"/>
                  <a:pt x="9" y="7"/>
                  <a:pt x="7" y="7"/>
                </a:cubicBezTo>
                <a:cubicBezTo>
                  <a:pt x="5" y="7"/>
                  <a:pt x="5" y="8"/>
                  <a:pt x="4" y="8"/>
                </a:cubicBezTo>
                <a:cubicBezTo>
                  <a:pt x="3" y="8"/>
                  <a:pt x="3" y="8"/>
                  <a:pt x="2" y="9"/>
                </a:cubicBezTo>
                <a:cubicBezTo>
                  <a:pt x="1" y="9"/>
                  <a:pt x="1" y="10"/>
                  <a:pt x="1" y="10"/>
                </a:cubicBezTo>
                <a:cubicBezTo>
                  <a:pt x="0" y="11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ubicBezTo>
                  <a:pt x="2" y="17"/>
                  <a:pt x="4" y="17"/>
                  <a:pt x="6" y="17"/>
                </a:cubicBezTo>
                <a:cubicBezTo>
                  <a:pt x="7" y="17"/>
                  <a:pt x="8" y="17"/>
                  <a:pt x="9" y="17"/>
                </a:cubicBezTo>
                <a:cubicBezTo>
                  <a:pt x="10" y="16"/>
                  <a:pt x="11" y="16"/>
                  <a:pt x="12" y="15"/>
                </a:cubicBezTo>
                <a:cubicBezTo>
                  <a:pt x="12" y="15"/>
                  <a:pt x="12" y="16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2"/>
                </a:cubicBezTo>
                <a:cubicBezTo>
                  <a:pt x="11" y="13"/>
                  <a:pt x="10" y="14"/>
                  <a:pt x="9" y="14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3" y="12"/>
                  <a:pt x="3" y="11"/>
                  <a:pt x="3" y="11"/>
                </a:cubicBezTo>
                <a:cubicBezTo>
                  <a:pt x="4" y="11"/>
                  <a:pt x="4" y="10"/>
                  <a:pt x="5" y="10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9"/>
                  <a:pt x="10" y="9"/>
                  <a:pt x="11" y="8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3" name="Freeform 1310"/>
          <p:cNvSpPr>
            <a:spLocks/>
          </p:cNvSpPr>
          <p:nvPr/>
        </p:nvSpPr>
        <p:spPr bwMode="auto">
          <a:xfrm>
            <a:off x="7031038" y="965200"/>
            <a:ext cx="47625" cy="36513"/>
          </a:xfrm>
          <a:custGeom>
            <a:avLst/>
            <a:gdLst>
              <a:gd name="T0" fmla="*/ 2 w 22"/>
              <a:gd name="T1" fmla="*/ 17 h 17"/>
              <a:gd name="T2" fmla="*/ 2 w 22"/>
              <a:gd name="T3" fmla="*/ 8 h 17"/>
              <a:gd name="T4" fmla="*/ 3 w 22"/>
              <a:gd name="T5" fmla="*/ 5 h 17"/>
              <a:gd name="T6" fmla="*/ 4 w 22"/>
              <a:gd name="T7" fmla="*/ 3 h 17"/>
              <a:gd name="T8" fmla="*/ 6 w 22"/>
              <a:gd name="T9" fmla="*/ 2 h 17"/>
              <a:gd name="T10" fmla="*/ 9 w 22"/>
              <a:gd name="T11" fmla="*/ 3 h 17"/>
              <a:gd name="T12" fmla="*/ 9 w 22"/>
              <a:gd name="T13" fmla="*/ 6 h 17"/>
              <a:gd name="T14" fmla="*/ 9 w 22"/>
              <a:gd name="T15" fmla="*/ 17 h 17"/>
              <a:gd name="T16" fmla="*/ 12 w 22"/>
              <a:gd name="T17" fmla="*/ 17 h 17"/>
              <a:gd name="T18" fmla="*/ 12 w 22"/>
              <a:gd name="T19" fmla="*/ 7 h 17"/>
              <a:gd name="T20" fmla="*/ 13 w 22"/>
              <a:gd name="T21" fmla="*/ 3 h 17"/>
              <a:gd name="T22" fmla="*/ 16 w 22"/>
              <a:gd name="T23" fmla="*/ 2 h 17"/>
              <a:gd name="T24" fmla="*/ 18 w 22"/>
              <a:gd name="T25" fmla="*/ 3 h 17"/>
              <a:gd name="T26" fmla="*/ 19 w 22"/>
              <a:gd name="T27" fmla="*/ 4 h 17"/>
              <a:gd name="T28" fmla="*/ 19 w 22"/>
              <a:gd name="T29" fmla="*/ 6 h 17"/>
              <a:gd name="T30" fmla="*/ 19 w 22"/>
              <a:gd name="T31" fmla="*/ 17 h 17"/>
              <a:gd name="T32" fmla="*/ 22 w 22"/>
              <a:gd name="T33" fmla="*/ 17 h 17"/>
              <a:gd name="T34" fmla="*/ 22 w 22"/>
              <a:gd name="T35" fmla="*/ 5 h 17"/>
              <a:gd name="T36" fmla="*/ 21 w 22"/>
              <a:gd name="T37" fmla="*/ 1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4 w 22"/>
              <a:gd name="T47" fmla="*/ 1 h 17"/>
              <a:gd name="T48" fmla="*/ 2 w 22"/>
              <a:gd name="T49" fmla="*/ 3 h 17"/>
              <a:gd name="T50" fmla="*/ 2 w 22"/>
              <a:gd name="T51" fmla="*/ 0 h 17"/>
              <a:gd name="T52" fmla="*/ 0 w 22"/>
              <a:gd name="T53" fmla="*/ 0 h 17"/>
              <a:gd name="T54" fmla="*/ 0 w 22"/>
              <a:gd name="T55" fmla="*/ 17 h 17"/>
              <a:gd name="T56" fmla="*/ 2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2" y="17"/>
                </a:moveTo>
                <a:cubicBezTo>
                  <a:pt x="2" y="8"/>
                  <a:pt x="2" y="8"/>
                  <a:pt x="2" y="8"/>
                </a:cubicBezTo>
                <a:cubicBezTo>
                  <a:pt x="2" y="7"/>
                  <a:pt x="3" y="6"/>
                  <a:pt x="3" y="5"/>
                </a:cubicBezTo>
                <a:cubicBezTo>
                  <a:pt x="3" y="4"/>
                  <a:pt x="4" y="3"/>
                  <a:pt x="4" y="3"/>
                </a:cubicBezTo>
                <a:cubicBezTo>
                  <a:pt x="5" y="3"/>
                  <a:pt x="6" y="2"/>
                  <a:pt x="6" y="2"/>
                </a:cubicBezTo>
                <a:cubicBezTo>
                  <a:pt x="8" y="2"/>
                  <a:pt x="8" y="3"/>
                  <a:pt x="9" y="3"/>
                </a:cubicBezTo>
                <a:cubicBezTo>
                  <a:pt x="9" y="4"/>
                  <a:pt x="9" y="5"/>
                  <a:pt x="9" y="6"/>
                </a:cubicBezTo>
                <a:cubicBezTo>
                  <a:pt x="9" y="17"/>
                  <a:pt x="9" y="17"/>
                  <a:pt x="9" y="17"/>
                </a:cubicBezTo>
                <a:cubicBezTo>
                  <a:pt x="12" y="17"/>
                  <a:pt x="12" y="17"/>
                  <a:pt x="12" y="1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5"/>
                  <a:pt x="13" y="4"/>
                  <a:pt x="13" y="3"/>
                </a:cubicBezTo>
                <a:cubicBezTo>
                  <a:pt x="14" y="3"/>
                  <a:pt x="15" y="2"/>
                  <a:pt x="16" y="2"/>
                </a:cubicBezTo>
                <a:cubicBezTo>
                  <a:pt x="17" y="2"/>
                  <a:pt x="17" y="2"/>
                  <a:pt x="18" y="3"/>
                </a:cubicBezTo>
                <a:cubicBezTo>
                  <a:pt x="18" y="3"/>
                  <a:pt x="19" y="3"/>
                  <a:pt x="19" y="4"/>
                </a:cubicBezTo>
                <a:cubicBezTo>
                  <a:pt x="19" y="4"/>
                  <a:pt x="19" y="5"/>
                  <a:pt x="19" y="6"/>
                </a:cubicBezTo>
                <a:cubicBezTo>
                  <a:pt x="19" y="17"/>
                  <a:pt x="19" y="17"/>
                  <a:pt x="19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1" y="2"/>
                  <a:pt x="21" y="1"/>
                </a:cubicBezTo>
                <a:cubicBezTo>
                  <a:pt x="20" y="0"/>
                  <a:pt x="18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4" name="Freeform 1311"/>
          <p:cNvSpPr>
            <a:spLocks/>
          </p:cNvSpPr>
          <p:nvPr/>
        </p:nvSpPr>
        <p:spPr bwMode="auto">
          <a:xfrm>
            <a:off x="7088188" y="965200"/>
            <a:ext cx="47625" cy="36513"/>
          </a:xfrm>
          <a:custGeom>
            <a:avLst/>
            <a:gdLst>
              <a:gd name="T0" fmla="*/ 3 w 22"/>
              <a:gd name="T1" fmla="*/ 17 h 17"/>
              <a:gd name="T2" fmla="*/ 3 w 22"/>
              <a:gd name="T3" fmla="*/ 8 h 17"/>
              <a:gd name="T4" fmla="*/ 3 w 22"/>
              <a:gd name="T5" fmla="*/ 5 h 17"/>
              <a:gd name="T6" fmla="*/ 5 w 22"/>
              <a:gd name="T7" fmla="*/ 3 h 17"/>
              <a:gd name="T8" fmla="*/ 7 w 22"/>
              <a:gd name="T9" fmla="*/ 2 h 17"/>
              <a:gd name="T10" fmla="*/ 9 w 22"/>
              <a:gd name="T11" fmla="*/ 3 h 17"/>
              <a:gd name="T12" fmla="*/ 10 w 22"/>
              <a:gd name="T13" fmla="*/ 6 h 17"/>
              <a:gd name="T14" fmla="*/ 10 w 22"/>
              <a:gd name="T15" fmla="*/ 17 h 17"/>
              <a:gd name="T16" fmla="*/ 13 w 22"/>
              <a:gd name="T17" fmla="*/ 17 h 17"/>
              <a:gd name="T18" fmla="*/ 13 w 22"/>
              <a:gd name="T19" fmla="*/ 7 h 17"/>
              <a:gd name="T20" fmla="*/ 14 w 22"/>
              <a:gd name="T21" fmla="*/ 3 h 17"/>
              <a:gd name="T22" fmla="*/ 17 w 22"/>
              <a:gd name="T23" fmla="*/ 2 h 17"/>
              <a:gd name="T24" fmla="*/ 18 w 22"/>
              <a:gd name="T25" fmla="*/ 3 h 17"/>
              <a:gd name="T26" fmla="*/ 19 w 22"/>
              <a:gd name="T27" fmla="*/ 4 h 17"/>
              <a:gd name="T28" fmla="*/ 20 w 22"/>
              <a:gd name="T29" fmla="*/ 6 h 17"/>
              <a:gd name="T30" fmla="*/ 20 w 22"/>
              <a:gd name="T31" fmla="*/ 17 h 17"/>
              <a:gd name="T32" fmla="*/ 22 w 22"/>
              <a:gd name="T33" fmla="*/ 17 h 17"/>
              <a:gd name="T34" fmla="*/ 22 w 22"/>
              <a:gd name="T35" fmla="*/ 5 h 17"/>
              <a:gd name="T36" fmla="*/ 21 w 22"/>
              <a:gd name="T37" fmla="*/ 1 h 17"/>
              <a:gd name="T38" fmla="*/ 17 w 22"/>
              <a:gd name="T39" fmla="*/ 0 h 17"/>
              <a:gd name="T40" fmla="*/ 12 w 22"/>
              <a:gd name="T41" fmla="*/ 3 h 17"/>
              <a:gd name="T42" fmla="*/ 10 w 22"/>
              <a:gd name="T43" fmla="*/ 1 h 17"/>
              <a:gd name="T44" fmla="*/ 7 w 22"/>
              <a:gd name="T45" fmla="*/ 0 h 17"/>
              <a:gd name="T46" fmla="*/ 5 w 22"/>
              <a:gd name="T47" fmla="*/ 1 h 17"/>
              <a:gd name="T48" fmla="*/ 3 w 22"/>
              <a:gd name="T49" fmla="*/ 3 h 17"/>
              <a:gd name="T50" fmla="*/ 3 w 22"/>
              <a:gd name="T51" fmla="*/ 0 h 17"/>
              <a:gd name="T52" fmla="*/ 0 w 22"/>
              <a:gd name="T53" fmla="*/ 0 h 17"/>
              <a:gd name="T54" fmla="*/ 0 w 22"/>
              <a:gd name="T55" fmla="*/ 17 h 17"/>
              <a:gd name="T56" fmla="*/ 3 w 22"/>
              <a:gd name="T5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2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4" y="4"/>
                  <a:pt x="4" y="3"/>
                  <a:pt x="5" y="3"/>
                </a:cubicBezTo>
                <a:cubicBezTo>
                  <a:pt x="5" y="3"/>
                  <a:pt x="6" y="2"/>
                  <a:pt x="7" y="2"/>
                </a:cubicBezTo>
                <a:cubicBezTo>
                  <a:pt x="8" y="2"/>
                  <a:pt x="9" y="3"/>
                  <a:pt x="9" y="3"/>
                </a:cubicBezTo>
                <a:cubicBezTo>
                  <a:pt x="10" y="4"/>
                  <a:pt x="10" y="5"/>
                  <a:pt x="10" y="6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5"/>
                  <a:pt x="13" y="4"/>
                  <a:pt x="14" y="3"/>
                </a:cubicBezTo>
                <a:cubicBezTo>
                  <a:pt x="14" y="3"/>
                  <a:pt x="15" y="2"/>
                  <a:pt x="17" y="2"/>
                </a:cubicBezTo>
                <a:cubicBezTo>
                  <a:pt x="17" y="2"/>
                  <a:pt x="18" y="2"/>
                  <a:pt x="18" y="3"/>
                </a:cubicBezTo>
                <a:cubicBezTo>
                  <a:pt x="19" y="3"/>
                  <a:pt x="19" y="3"/>
                  <a:pt x="19" y="4"/>
                </a:cubicBezTo>
                <a:cubicBezTo>
                  <a:pt x="19" y="4"/>
                  <a:pt x="20" y="5"/>
                  <a:pt x="20" y="6"/>
                </a:cubicBezTo>
                <a:cubicBezTo>
                  <a:pt x="20" y="17"/>
                  <a:pt x="20" y="17"/>
                  <a:pt x="20" y="17"/>
                </a:cubicBezTo>
                <a:cubicBezTo>
                  <a:pt x="22" y="17"/>
                  <a:pt x="22" y="17"/>
                  <a:pt x="22" y="17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2" y="2"/>
                  <a:pt x="21" y="1"/>
                </a:cubicBezTo>
                <a:cubicBezTo>
                  <a:pt x="20" y="0"/>
                  <a:pt x="19" y="0"/>
                  <a:pt x="17" y="0"/>
                </a:cubicBezTo>
                <a:cubicBezTo>
                  <a:pt x="15" y="0"/>
                  <a:pt x="13" y="1"/>
                  <a:pt x="12" y="3"/>
                </a:cubicBezTo>
                <a:cubicBezTo>
                  <a:pt x="12" y="2"/>
                  <a:pt x="11" y="1"/>
                  <a:pt x="10" y="1"/>
                </a:cubicBezTo>
                <a:cubicBezTo>
                  <a:pt x="10" y="0"/>
                  <a:pt x="9" y="0"/>
                  <a:pt x="7" y="0"/>
                </a:cubicBezTo>
                <a:cubicBezTo>
                  <a:pt x="6" y="0"/>
                  <a:pt x="5" y="0"/>
                  <a:pt x="5" y="1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5" name="Freeform 1312"/>
          <p:cNvSpPr>
            <a:spLocks noEditPoints="1"/>
          </p:cNvSpPr>
          <p:nvPr/>
        </p:nvSpPr>
        <p:spPr bwMode="auto">
          <a:xfrm>
            <a:off x="7142163" y="965200"/>
            <a:ext cx="34925" cy="36513"/>
          </a:xfrm>
          <a:custGeom>
            <a:avLst/>
            <a:gdLst>
              <a:gd name="T0" fmla="*/ 11 w 16"/>
              <a:gd name="T1" fmla="*/ 14 h 17"/>
              <a:gd name="T2" fmla="*/ 8 w 16"/>
              <a:gd name="T3" fmla="*/ 15 h 17"/>
              <a:gd name="T4" fmla="*/ 5 w 16"/>
              <a:gd name="T5" fmla="*/ 13 h 17"/>
              <a:gd name="T6" fmla="*/ 3 w 16"/>
              <a:gd name="T7" fmla="*/ 9 h 17"/>
              <a:gd name="T8" fmla="*/ 16 w 16"/>
              <a:gd name="T9" fmla="*/ 9 h 17"/>
              <a:gd name="T10" fmla="*/ 16 w 16"/>
              <a:gd name="T11" fmla="*/ 8 h 17"/>
              <a:gd name="T12" fmla="*/ 14 w 16"/>
              <a:gd name="T13" fmla="*/ 2 h 17"/>
              <a:gd name="T14" fmla="*/ 8 w 16"/>
              <a:gd name="T15" fmla="*/ 0 h 17"/>
              <a:gd name="T16" fmla="*/ 3 w 16"/>
              <a:gd name="T17" fmla="*/ 2 h 17"/>
              <a:gd name="T18" fmla="*/ 0 w 16"/>
              <a:gd name="T19" fmla="*/ 9 h 17"/>
              <a:gd name="T20" fmla="*/ 3 w 16"/>
              <a:gd name="T21" fmla="*/ 15 h 17"/>
              <a:gd name="T22" fmla="*/ 8 w 16"/>
              <a:gd name="T23" fmla="*/ 17 h 17"/>
              <a:gd name="T24" fmla="*/ 13 w 16"/>
              <a:gd name="T25" fmla="*/ 16 h 17"/>
              <a:gd name="T26" fmla="*/ 16 w 16"/>
              <a:gd name="T27" fmla="*/ 12 h 17"/>
              <a:gd name="T28" fmla="*/ 13 w 16"/>
              <a:gd name="T29" fmla="*/ 11 h 17"/>
              <a:gd name="T30" fmla="*/ 11 w 16"/>
              <a:gd name="T31" fmla="*/ 14 h 17"/>
              <a:gd name="T32" fmla="*/ 5 w 16"/>
              <a:gd name="T33" fmla="*/ 4 h 17"/>
              <a:gd name="T34" fmla="*/ 8 w 16"/>
              <a:gd name="T35" fmla="*/ 2 h 17"/>
              <a:gd name="T36" fmla="*/ 12 w 16"/>
              <a:gd name="T37" fmla="*/ 4 h 17"/>
              <a:gd name="T38" fmla="*/ 13 w 16"/>
              <a:gd name="T39" fmla="*/ 7 h 17"/>
              <a:gd name="T40" fmla="*/ 4 w 16"/>
              <a:gd name="T41" fmla="*/ 7 h 17"/>
              <a:gd name="T42" fmla="*/ 5 w 16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14"/>
                </a:moveTo>
                <a:cubicBezTo>
                  <a:pt x="10" y="15"/>
                  <a:pt x="9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3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7"/>
                  <a:pt x="13" y="16"/>
                </a:cubicBezTo>
                <a:cubicBezTo>
                  <a:pt x="14" y="15"/>
                  <a:pt x="15" y="13"/>
                  <a:pt x="16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1" y="14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4" y="7"/>
                  <a:pt x="4" y="7"/>
                  <a:pt x="4" y="7"/>
                </a:cubicBezTo>
                <a:cubicBezTo>
                  <a:pt x="4" y="6"/>
                  <a:pt x="4" y="4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6" name="Freeform 1313"/>
          <p:cNvSpPr>
            <a:spLocks/>
          </p:cNvSpPr>
          <p:nvPr/>
        </p:nvSpPr>
        <p:spPr bwMode="auto">
          <a:xfrm>
            <a:off x="7183438" y="965200"/>
            <a:ext cx="19050" cy="36513"/>
          </a:xfrm>
          <a:custGeom>
            <a:avLst/>
            <a:gdLst>
              <a:gd name="T0" fmla="*/ 3 w 9"/>
              <a:gd name="T1" fmla="*/ 17 h 17"/>
              <a:gd name="T2" fmla="*/ 3 w 9"/>
              <a:gd name="T3" fmla="*/ 8 h 17"/>
              <a:gd name="T4" fmla="*/ 3 w 9"/>
              <a:gd name="T5" fmla="*/ 5 h 17"/>
              <a:gd name="T6" fmla="*/ 4 w 9"/>
              <a:gd name="T7" fmla="*/ 3 h 17"/>
              <a:gd name="T8" fmla="*/ 6 w 9"/>
              <a:gd name="T9" fmla="*/ 3 h 17"/>
              <a:gd name="T10" fmla="*/ 8 w 9"/>
              <a:gd name="T11" fmla="*/ 3 h 17"/>
              <a:gd name="T12" fmla="*/ 9 w 9"/>
              <a:gd name="T13" fmla="*/ 1 h 17"/>
              <a:gd name="T14" fmla="*/ 6 w 9"/>
              <a:gd name="T15" fmla="*/ 0 h 17"/>
              <a:gd name="T16" fmla="*/ 4 w 9"/>
              <a:gd name="T17" fmla="*/ 0 h 17"/>
              <a:gd name="T18" fmla="*/ 3 w 9"/>
              <a:gd name="T19" fmla="*/ 3 h 17"/>
              <a:gd name="T20" fmla="*/ 3 w 9"/>
              <a:gd name="T21" fmla="*/ 0 h 17"/>
              <a:gd name="T22" fmla="*/ 0 w 9"/>
              <a:gd name="T23" fmla="*/ 0 h 17"/>
              <a:gd name="T24" fmla="*/ 0 w 9"/>
              <a:gd name="T25" fmla="*/ 17 h 17"/>
              <a:gd name="T26" fmla="*/ 3 w 9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7"/>
                  <a:pt x="3" y="6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5" y="3"/>
                  <a:pt x="6" y="3"/>
                </a:cubicBezTo>
                <a:cubicBezTo>
                  <a:pt x="7" y="3"/>
                  <a:pt x="7" y="3"/>
                  <a:pt x="8" y="3"/>
                </a:cubicBezTo>
                <a:cubicBezTo>
                  <a:pt x="9" y="1"/>
                  <a:pt x="9" y="1"/>
                  <a:pt x="9" y="1"/>
                </a:cubicBezTo>
                <a:cubicBezTo>
                  <a:pt x="8" y="0"/>
                  <a:pt x="7" y="0"/>
                  <a:pt x="6" y="0"/>
                </a:cubicBezTo>
                <a:cubicBezTo>
                  <a:pt x="5" y="0"/>
                  <a:pt x="5" y="0"/>
                  <a:pt x="4" y="0"/>
                </a:cubicBezTo>
                <a:cubicBezTo>
                  <a:pt x="4" y="1"/>
                  <a:pt x="3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7" name="Freeform 1314"/>
          <p:cNvSpPr>
            <a:spLocks/>
          </p:cNvSpPr>
          <p:nvPr/>
        </p:nvSpPr>
        <p:spPr bwMode="auto">
          <a:xfrm>
            <a:off x="7202488" y="952500"/>
            <a:ext cx="19050" cy="49213"/>
          </a:xfrm>
          <a:custGeom>
            <a:avLst/>
            <a:gdLst>
              <a:gd name="T0" fmla="*/ 5 w 9"/>
              <a:gd name="T1" fmla="*/ 23 h 23"/>
              <a:gd name="T2" fmla="*/ 5 w 9"/>
              <a:gd name="T3" fmla="*/ 8 h 23"/>
              <a:gd name="T4" fmla="*/ 8 w 9"/>
              <a:gd name="T5" fmla="*/ 8 h 23"/>
              <a:gd name="T6" fmla="*/ 8 w 9"/>
              <a:gd name="T7" fmla="*/ 6 h 23"/>
              <a:gd name="T8" fmla="*/ 5 w 9"/>
              <a:gd name="T9" fmla="*/ 6 h 23"/>
              <a:gd name="T10" fmla="*/ 5 w 9"/>
              <a:gd name="T11" fmla="*/ 5 h 23"/>
              <a:gd name="T12" fmla="*/ 6 w 9"/>
              <a:gd name="T13" fmla="*/ 3 h 23"/>
              <a:gd name="T14" fmla="*/ 7 w 9"/>
              <a:gd name="T15" fmla="*/ 2 h 23"/>
              <a:gd name="T16" fmla="*/ 9 w 9"/>
              <a:gd name="T17" fmla="*/ 2 h 23"/>
              <a:gd name="T18" fmla="*/ 9 w 9"/>
              <a:gd name="T19" fmla="*/ 0 h 23"/>
              <a:gd name="T20" fmla="*/ 7 w 9"/>
              <a:gd name="T21" fmla="*/ 0 h 23"/>
              <a:gd name="T22" fmla="*/ 4 w 9"/>
              <a:gd name="T23" fmla="*/ 0 h 23"/>
              <a:gd name="T24" fmla="*/ 3 w 9"/>
              <a:gd name="T25" fmla="*/ 2 h 23"/>
              <a:gd name="T26" fmla="*/ 2 w 9"/>
              <a:gd name="T27" fmla="*/ 5 h 23"/>
              <a:gd name="T28" fmla="*/ 2 w 9"/>
              <a:gd name="T29" fmla="*/ 6 h 23"/>
              <a:gd name="T30" fmla="*/ 0 w 9"/>
              <a:gd name="T31" fmla="*/ 6 h 23"/>
              <a:gd name="T32" fmla="*/ 0 w 9"/>
              <a:gd name="T33" fmla="*/ 8 h 23"/>
              <a:gd name="T34" fmla="*/ 2 w 9"/>
              <a:gd name="T35" fmla="*/ 8 h 23"/>
              <a:gd name="T36" fmla="*/ 2 w 9"/>
              <a:gd name="T37" fmla="*/ 23 h 23"/>
              <a:gd name="T38" fmla="*/ 5 w 9"/>
              <a:gd name="T3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" h="23">
                <a:moveTo>
                  <a:pt x="5" y="23"/>
                </a:moveTo>
                <a:cubicBezTo>
                  <a:pt x="5" y="8"/>
                  <a:pt x="5" y="8"/>
                  <a:pt x="5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6"/>
                  <a:pt x="8" y="6"/>
                  <a:pt x="8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5"/>
                  <a:pt x="5" y="5"/>
                  <a:pt x="5" y="5"/>
                </a:cubicBezTo>
                <a:cubicBezTo>
                  <a:pt x="5" y="4"/>
                  <a:pt x="5" y="3"/>
                  <a:pt x="6" y="3"/>
                </a:cubicBezTo>
                <a:cubicBezTo>
                  <a:pt x="6" y="2"/>
                  <a:pt x="6" y="2"/>
                  <a:pt x="7" y="2"/>
                </a:cubicBezTo>
                <a:cubicBezTo>
                  <a:pt x="8" y="2"/>
                  <a:pt x="8" y="2"/>
                  <a:pt x="9" y="2"/>
                </a:cubicBezTo>
                <a:cubicBezTo>
                  <a:pt x="9" y="0"/>
                  <a:pt x="9" y="0"/>
                  <a:pt x="9" y="0"/>
                </a:cubicBezTo>
                <a:cubicBezTo>
                  <a:pt x="8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1"/>
                  <a:pt x="3" y="1"/>
                  <a:pt x="3" y="2"/>
                </a:cubicBezTo>
                <a:cubicBezTo>
                  <a:pt x="2" y="3"/>
                  <a:pt x="2" y="3"/>
                  <a:pt x="2" y="5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23"/>
                  <a:pt x="2" y="23"/>
                  <a:pt x="2" y="23"/>
                </a:cubicBezTo>
                <a:cubicBezTo>
                  <a:pt x="5" y="23"/>
                  <a:pt x="5" y="23"/>
                  <a:pt x="5" y="2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8" name="Freeform 1315"/>
          <p:cNvSpPr>
            <a:spLocks noEditPoints="1"/>
          </p:cNvSpPr>
          <p:nvPr/>
        </p:nvSpPr>
        <p:spPr bwMode="auto">
          <a:xfrm>
            <a:off x="7221538" y="965200"/>
            <a:ext cx="34925" cy="36513"/>
          </a:xfrm>
          <a:custGeom>
            <a:avLst/>
            <a:gdLst>
              <a:gd name="T0" fmla="*/ 11 w 16"/>
              <a:gd name="T1" fmla="*/ 14 h 17"/>
              <a:gd name="T2" fmla="*/ 8 w 16"/>
              <a:gd name="T3" fmla="*/ 15 h 17"/>
              <a:gd name="T4" fmla="*/ 5 w 16"/>
              <a:gd name="T5" fmla="*/ 13 h 17"/>
              <a:gd name="T6" fmla="*/ 3 w 16"/>
              <a:gd name="T7" fmla="*/ 9 h 17"/>
              <a:gd name="T8" fmla="*/ 16 w 16"/>
              <a:gd name="T9" fmla="*/ 9 h 17"/>
              <a:gd name="T10" fmla="*/ 16 w 16"/>
              <a:gd name="T11" fmla="*/ 8 h 17"/>
              <a:gd name="T12" fmla="*/ 14 w 16"/>
              <a:gd name="T13" fmla="*/ 2 h 17"/>
              <a:gd name="T14" fmla="*/ 8 w 16"/>
              <a:gd name="T15" fmla="*/ 0 h 17"/>
              <a:gd name="T16" fmla="*/ 3 w 16"/>
              <a:gd name="T17" fmla="*/ 2 h 17"/>
              <a:gd name="T18" fmla="*/ 0 w 16"/>
              <a:gd name="T19" fmla="*/ 9 h 17"/>
              <a:gd name="T20" fmla="*/ 3 w 16"/>
              <a:gd name="T21" fmla="*/ 15 h 17"/>
              <a:gd name="T22" fmla="*/ 8 w 16"/>
              <a:gd name="T23" fmla="*/ 17 h 17"/>
              <a:gd name="T24" fmla="*/ 13 w 16"/>
              <a:gd name="T25" fmla="*/ 16 h 17"/>
              <a:gd name="T26" fmla="*/ 16 w 16"/>
              <a:gd name="T27" fmla="*/ 12 h 17"/>
              <a:gd name="T28" fmla="*/ 13 w 16"/>
              <a:gd name="T29" fmla="*/ 11 h 17"/>
              <a:gd name="T30" fmla="*/ 11 w 16"/>
              <a:gd name="T31" fmla="*/ 14 h 17"/>
              <a:gd name="T32" fmla="*/ 5 w 16"/>
              <a:gd name="T33" fmla="*/ 4 h 17"/>
              <a:gd name="T34" fmla="*/ 8 w 16"/>
              <a:gd name="T35" fmla="*/ 2 h 17"/>
              <a:gd name="T36" fmla="*/ 12 w 16"/>
              <a:gd name="T37" fmla="*/ 4 h 17"/>
              <a:gd name="T38" fmla="*/ 13 w 16"/>
              <a:gd name="T39" fmla="*/ 7 h 17"/>
              <a:gd name="T40" fmla="*/ 3 w 16"/>
              <a:gd name="T41" fmla="*/ 7 h 17"/>
              <a:gd name="T42" fmla="*/ 5 w 16"/>
              <a:gd name="T43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" h="17">
                <a:moveTo>
                  <a:pt x="11" y="14"/>
                </a:moveTo>
                <a:cubicBezTo>
                  <a:pt x="10" y="15"/>
                  <a:pt x="9" y="15"/>
                  <a:pt x="8" y="15"/>
                </a:cubicBezTo>
                <a:cubicBezTo>
                  <a:pt x="7" y="15"/>
                  <a:pt x="6" y="14"/>
                  <a:pt x="5" y="13"/>
                </a:cubicBezTo>
                <a:cubicBezTo>
                  <a:pt x="4" y="12"/>
                  <a:pt x="3" y="11"/>
                  <a:pt x="3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8"/>
                </a:cubicBezTo>
                <a:cubicBezTo>
                  <a:pt x="16" y="6"/>
                  <a:pt x="15" y="4"/>
                  <a:pt x="14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1"/>
                  <a:pt x="3" y="2"/>
                </a:cubicBezTo>
                <a:cubicBezTo>
                  <a:pt x="1" y="4"/>
                  <a:pt x="0" y="6"/>
                  <a:pt x="0" y="9"/>
                </a:cubicBezTo>
                <a:cubicBezTo>
                  <a:pt x="0" y="11"/>
                  <a:pt x="1" y="13"/>
                  <a:pt x="3" y="15"/>
                </a:cubicBezTo>
                <a:cubicBezTo>
                  <a:pt x="4" y="16"/>
                  <a:pt x="6" y="17"/>
                  <a:pt x="8" y="17"/>
                </a:cubicBezTo>
                <a:cubicBezTo>
                  <a:pt x="10" y="17"/>
                  <a:pt x="12" y="17"/>
                  <a:pt x="13" y="16"/>
                </a:cubicBezTo>
                <a:cubicBezTo>
                  <a:pt x="14" y="15"/>
                  <a:pt x="15" y="13"/>
                  <a:pt x="16" y="12"/>
                </a:cubicBezTo>
                <a:cubicBezTo>
                  <a:pt x="13" y="11"/>
                  <a:pt x="13" y="11"/>
                  <a:pt x="13" y="11"/>
                </a:cubicBezTo>
                <a:cubicBezTo>
                  <a:pt x="12" y="13"/>
                  <a:pt x="12" y="13"/>
                  <a:pt x="11" y="14"/>
                </a:cubicBezTo>
                <a:close/>
                <a:moveTo>
                  <a:pt x="5" y="4"/>
                </a:moveTo>
                <a:cubicBezTo>
                  <a:pt x="6" y="3"/>
                  <a:pt x="7" y="2"/>
                  <a:pt x="8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3" y="7"/>
                  <a:pt x="3" y="7"/>
                  <a:pt x="3" y="7"/>
                </a:cubicBezTo>
                <a:cubicBezTo>
                  <a:pt x="4" y="6"/>
                  <a:pt x="4" y="4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9" name="Freeform 1316"/>
          <p:cNvSpPr>
            <a:spLocks/>
          </p:cNvSpPr>
          <p:nvPr/>
        </p:nvSpPr>
        <p:spPr bwMode="auto">
          <a:xfrm>
            <a:off x="7261225" y="965200"/>
            <a:ext cx="30163" cy="36513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0 w 14"/>
              <a:gd name="T5" fmla="*/ 16 h 17"/>
              <a:gd name="T6" fmla="*/ 13 w 14"/>
              <a:gd name="T7" fmla="*/ 15 h 17"/>
              <a:gd name="T8" fmla="*/ 14 w 14"/>
              <a:gd name="T9" fmla="*/ 12 h 17"/>
              <a:gd name="T10" fmla="*/ 13 w 14"/>
              <a:gd name="T11" fmla="*/ 10 h 17"/>
              <a:gd name="T12" fmla="*/ 11 w 14"/>
              <a:gd name="T13" fmla="*/ 8 h 17"/>
              <a:gd name="T14" fmla="*/ 7 w 14"/>
              <a:gd name="T15" fmla="*/ 7 h 17"/>
              <a:gd name="T16" fmla="*/ 4 w 14"/>
              <a:gd name="T17" fmla="*/ 6 h 17"/>
              <a:gd name="T18" fmla="*/ 3 w 14"/>
              <a:gd name="T19" fmla="*/ 5 h 17"/>
              <a:gd name="T20" fmla="*/ 3 w 14"/>
              <a:gd name="T21" fmla="*/ 4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5 h 17"/>
              <a:gd name="T32" fmla="*/ 12 w 14"/>
              <a:gd name="T33" fmla="*/ 2 h 17"/>
              <a:gd name="T34" fmla="*/ 10 w 14"/>
              <a:gd name="T35" fmla="*/ 0 h 17"/>
              <a:gd name="T36" fmla="*/ 6 w 14"/>
              <a:gd name="T37" fmla="*/ 0 h 17"/>
              <a:gd name="T38" fmla="*/ 4 w 14"/>
              <a:gd name="T39" fmla="*/ 0 h 17"/>
              <a:gd name="T40" fmla="*/ 2 w 14"/>
              <a:gd name="T41" fmla="*/ 1 h 17"/>
              <a:gd name="T42" fmla="*/ 1 w 14"/>
              <a:gd name="T43" fmla="*/ 3 h 17"/>
              <a:gd name="T44" fmla="*/ 0 w 14"/>
              <a:gd name="T45" fmla="*/ 5 h 17"/>
              <a:gd name="T46" fmla="*/ 1 w 14"/>
              <a:gd name="T47" fmla="*/ 7 h 17"/>
              <a:gd name="T48" fmla="*/ 3 w 14"/>
              <a:gd name="T49" fmla="*/ 8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1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9" y="17"/>
                  <a:pt x="10" y="16"/>
                </a:cubicBezTo>
                <a:cubicBezTo>
                  <a:pt x="11" y="16"/>
                  <a:pt x="12" y="15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0"/>
                  <a:pt x="13" y="10"/>
                </a:cubicBezTo>
                <a:cubicBezTo>
                  <a:pt x="12" y="9"/>
                  <a:pt x="12" y="8"/>
                  <a:pt x="11" y="8"/>
                </a:cubicBezTo>
                <a:cubicBezTo>
                  <a:pt x="10" y="8"/>
                  <a:pt x="9" y="7"/>
                  <a:pt x="7" y="7"/>
                </a:cubicBezTo>
                <a:cubicBezTo>
                  <a:pt x="6" y="6"/>
                  <a:pt x="5" y="6"/>
                  <a:pt x="4" y="6"/>
                </a:cubicBezTo>
                <a:cubicBezTo>
                  <a:pt x="4" y="6"/>
                  <a:pt x="4" y="6"/>
                  <a:pt x="3" y="5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4" y="2"/>
                  <a:pt x="5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3"/>
                  <a:pt x="12" y="3"/>
                  <a:pt x="12" y="2"/>
                </a:cubicBezTo>
                <a:cubicBezTo>
                  <a:pt x="11" y="1"/>
                  <a:pt x="11" y="1"/>
                  <a:pt x="10" y="0"/>
                </a:cubicBezTo>
                <a:cubicBezTo>
                  <a:pt x="9" y="0"/>
                  <a:pt x="8" y="0"/>
                  <a:pt x="6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5"/>
                  <a:pt x="1" y="6"/>
                  <a:pt x="1" y="7"/>
                </a:cubicBezTo>
                <a:cubicBezTo>
                  <a:pt x="1" y="8"/>
                  <a:pt x="2" y="8"/>
                  <a:pt x="3" y="8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9" y="10"/>
                  <a:pt x="10" y="11"/>
                </a:cubicBezTo>
                <a:cubicBezTo>
                  <a:pt x="10" y="11"/>
                  <a:pt x="11" y="12"/>
                  <a:pt x="11" y="12"/>
                </a:cubicBezTo>
                <a:cubicBezTo>
                  <a:pt x="11" y="13"/>
                  <a:pt x="10" y="14"/>
                  <a:pt x="10" y="14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0" name="Freeform 1317"/>
          <p:cNvSpPr>
            <a:spLocks/>
          </p:cNvSpPr>
          <p:nvPr/>
        </p:nvSpPr>
        <p:spPr bwMode="auto">
          <a:xfrm>
            <a:off x="7294563" y="954088"/>
            <a:ext cx="15875" cy="47625"/>
          </a:xfrm>
          <a:custGeom>
            <a:avLst/>
            <a:gdLst>
              <a:gd name="T0" fmla="*/ 7 w 8"/>
              <a:gd name="T1" fmla="*/ 19 h 22"/>
              <a:gd name="T2" fmla="*/ 6 w 8"/>
              <a:gd name="T3" fmla="*/ 19 h 22"/>
              <a:gd name="T4" fmla="*/ 5 w 8"/>
              <a:gd name="T5" fmla="*/ 19 h 22"/>
              <a:gd name="T6" fmla="*/ 5 w 8"/>
              <a:gd name="T7" fmla="*/ 17 h 22"/>
              <a:gd name="T8" fmla="*/ 5 w 8"/>
              <a:gd name="T9" fmla="*/ 7 h 22"/>
              <a:gd name="T10" fmla="*/ 8 w 8"/>
              <a:gd name="T11" fmla="*/ 7 h 22"/>
              <a:gd name="T12" fmla="*/ 8 w 8"/>
              <a:gd name="T13" fmla="*/ 5 h 22"/>
              <a:gd name="T14" fmla="*/ 5 w 8"/>
              <a:gd name="T15" fmla="*/ 5 h 22"/>
              <a:gd name="T16" fmla="*/ 5 w 8"/>
              <a:gd name="T17" fmla="*/ 0 h 22"/>
              <a:gd name="T18" fmla="*/ 2 w 8"/>
              <a:gd name="T19" fmla="*/ 1 h 22"/>
              <a:gd name="T20" fmla="*/ 2 w 8"/>
              <a:gd name="T21" fmla="*/ 5 h 22"/>
              <a:gd name="T22" fmla="*/ 0 w 8"/>
              <a:gd name="T23" fmla="*/ 5 h 22"/>
              <a:gd name="T24" fmla="*/ 0 w 8"/>
              <a:gd name="T25" fmla="*/ 7 h 22"/>
              <a:gd name="T26" fmla="*/ 2 w 8"/>
              <a:gd name="T27" fmla="*/ 7 h 22"/>
              <a:gd name="T28" fmla="*/ 2 w 8"/>
              <a:gd name="T29" fmla="*/ 17 h 22"/>
              <a:gd name="T30" fmla="*/ 3 w 8"/>
              <a:gd name="T31" fmla="*/ 20 h 22"/>
              <a:gd name="T32" fmla="*/ 4 w 8"/>
              <a:gd name="T33" fmla="*/ 21 h 22"/>
              <a:gd name="T34" fmla="*/ 6 w 8"/>
              <a:gd name="T35" fmla="*/ 22 h 22"/>
              <a:gd name="T36" fmla="*/ 8 w 8"/>
              <a:gd name="T37" fmla="*/ 22 h 22"/>
              <a:gd name="T38" fmla="*/ 8 w 8"/>
              <a:gd name="T39" fmla="*/ 19 h 22"/>
              <a:gd name="T40" fmla="*/ 7 w 8"/>
              <a:gd name="T41" fmla="*/ 19 h 22"/>
              <a:gd name="T42" fmla="*/ 7 w 8"/>
              <a:gd name="T43" fmla="*/ 1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7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5" y="19"/>
                  <a:pt x="5" y="19"/>
                </a:cubicBezTo>
                <a:cubicBezTo>
                  <a:pt x="5" y="18"/>
                  <a:pt x="5" y="18"/>
                  <a:pt x="5" y="17"/>
                </a:cubicBezTo>
                <a:cubicBezTo>
                  <a:pt x="5" y="7"/>
                  <a:pt x="5" y="7"/>
                  <a:pt x="5" y="7"/>
                </a:cubicBezTo>
                <a:cubicBezTo>
                  <a:pt x="8" y="7"/>
                  <a:pt x="8" y="7"/>
                  <a:pt x="8" y="7"/>
                </a:cubicBezTo>
                <a:cubicBezTo>
                  <a:pt x="8" y="5"/>
                  <a:pt x="8" y="5"/>
                  <a:pt x="8" y="5"/>
                </a:cubicBezTo>
                <a:cubicBezTo>
                  <a:pt x="5" y="5"/>
                  <a:pt x="5" y="5"/>
                  <a:pt x="5" y="5"/>
                </a:cubicBezTo>
                <a:cubicBezTo>
                  <a:pt x="5" y="0"/>
                  <a:pt x="5" y="0"/>
                  <a:pt x="5" y="0"/>
                </a:cubicBezTo>
                <a:cubicBezTo>
                  <a:pt x="2" y="1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0" y="5"/>
                  <a:pt x="0" y="5"/>
                  <a:pt x="0" y="5"/>
                </a:cubicBezTo>
                <a:cubicBezTo>
                  <a:pt x="0" y="7"/>
                  <a:pt x="0" y="7"/>
                  <a:pt x="0" y="7"/>
                </a:cubicBezTo>
                <a:cubicBezTo>
                  <a:pt x="2" y="7"/>
                  <a:pt x="2" y="7"/>
                  <a:pt x="2" y="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3" y="20"/>
                </a:cubicBezTo>
                <a:cubicBezTo>
                  <a:pt x="3" y="21"/>
                  <a:pt x="3" y="21"/>
                  <a:pt x="4" y="21"/>
                </a:cubicBezTo>
                <a:cubicBezTo>
                  <a:pt x="4" y="22"/>
                  <a:pt x="5" y="22"/>
                  <a:pt x="6" y="22"/>
                </a:cubicBezTo>
                <a:cubicBezTo>
                  <a:pt x="7" y="22"/>
                  <a:pt x="8" y="22"/>
                  <a:pt x="8" y="22"/>
                </a:cubicBezTo>
                <a:cubicBezTo>
                  <a:pt x="8" y="19"/>
                  <a:pt x="8" y="19"/>
                  <a:pt x="8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7" y="19"/>
                  <a:pt x="7" y="19"/>
                  <a:pt x="7" y="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1" name="Freeform 1318"/>
          <p:cNvSpPr>
            <a:spLocks/>
          </p:cNvSpPr>
          <p:nvPr/>
        </p:nvSpPr>
        <p:spPr bwMode="auto">
          <a:xfrm>
            <a:off x="4586288" y="6332538"/>
            <a:ext cx="39688" cy="47625"/>
          </a:xfrm>
          <a:custGeom>
            <a:avLst/>
            <a:gdLst>
              <a:gd name="T0" fmla="*/ 4 w 25"/>
              <a:gd name="T1" fmla="*/ 30 h 30"/>
              <a:gd name="T2" fmla="*/ 4 w 25"/>
              <a:gd name="T3" fmla="*/ 19 h 30"/>
              <a:gd name="T4" fmla="*/ 8 w 25"/>
              <a:gd name="T5" fmla="*/ 15 h 30"/>
              <a:gd name="T6" fmla="*/ 19 w 25"/>
              <a:gd name="T7" fmla="*/ 30 h 30"/>
              <a:gd name="T8" fmla="*/ 25 w 25"/>
              <a:gd name="T9" fmla="*/ 30 h 30"/>
              <a:gd name="T10" fmla="*/ 12 w 25"/>
              <a:gd name="T11" fmla="*/ 12 h 30"/>
              <a:gd name="T12" fmla="*/ 25 w 25"/>
              <a:gd name="T13" fmla="*/ 0 h 30"/>
              <a:gd name="T14" fmla="*/ 19 w 25"/>
              <a:gd name="T15" fmla="*/ 0 h 30"/>
              <a:gd name="T16" fmla="*/ 4 w 25"/>
              <a:gd name="T17" fmla="*/ 15 h 30"/>
              <a:gd name="T18" fmla="*/ 4 w 25"/>
              <a:gd name="T19" fmla="*/ 0 h 30"/>
              <a:gd name="T20" fmla="*/ 0 w 25"/>
              <a:gd name="T21" fmla="*/ 0 h 30"/>
              <a:gd name="T22" fmla="*/ 0 w 25"/>
              <a:gd name="T23" fmla="*/ 30 h 30"/>
              <a:gd name="T24" fmla="*/ 4 w 25"/>
              <a:gd name="T25" fmla="*/ 30 h 30"/>
              <a:gd name="T26" fmla="*/ 4 w 25"/>
              <a:gd name="T27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5" h="30">
                <a:moveTo>
                  <a:pt x="4" y="30"/>
                </a:moveTo>
                <a:lnTo>
                  <a:pt x="4" y="19"/>
                </a:lnTo>
                <a:lnTo>
                  <a:pt x="8" y="15"/>
                </a:lnTo>
                <a:lnTo>
                  <a:pt x="19" y="30"/>
                </a:lnTo>
                <a:lnTo>
                  <a:pt x="25" y="30"/>
                </a:lnTo>
                <a:lnTo>
                  <a:pt x="12" y="12"/>
                </a:lnTo>
                <a:lnTo>
                  <a:pt x="25" y="0"/>
                </a:lnTo>
                <a:lnTo>
                  <a:pt x="19" y="0"/>
                </a:lnTo>
                <a:lnTo>
                  <a:pt x="4" y="15"/>
                </a:lnTo>
                <a:lnTo>
                  <a:pt x="4" y="0"/>
                </a:lnTo>
                <a:lnTo>
                  <a:pt x="0" y="0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2" name="Freeform 1319"/>
          <p:cNvSpPr>
            <a:spLocks/>
          </p:cNvSpPr>
          <p:nvPr/>
        </p:nvSpPr>
        <p:spPr bwMode="auto">
          <a:xfrm>
            <a:off x="4632325" y="6343650"/>
            <a:ext cx="17463" cy="36513"/>
          </a:xfrm>
          <a:custGeom>
            <a:avLst/>
            <a:gdLst>
              <a:gd name="T0" fmla="*/ 2 w 8"/>
              <a:gd name="T1" fmla="*/ 17 h 17"/>
              <a:gd name="T2" fmla="*/ 2 w 8"/>
              <a:gd name="T3" fmla="*/ 9 h 17"/>
              <a:gd name="T4" fmla="*/ 3 w 8"/>
              <a:gd name="T5" fmla="*/ 5 h 17"/>
              <a:gd name="T6" fmla="*/ 4 w 8"/>
              <a:gd name="T7" fmla="*/ 4 h 17"/>
              <a:gd name="T8" fmla="*/ 5 w 8"/>
              <a:gd name="T9" fmla="*/ 3 h 17"/>
              <a:gd name="T10" fmla="*/ 8 w 8"/>
              <a:gd name="T11" fmla="*/ 4 h 17"/>
              <a:gd name="T12" fmla="*/ 8 w 8"/>
              <a:gd name="T13" fmla="*/ 1 h 17"/>
              <a:gd name="T14" fmla="*/ 6 w 8"/>
              <a:gd name="T15" fmla="*/ 0 h 17"/>
              <a:gd name="T16" fmla="*/ 4 w 8"/>
              <a:gd name="T17" fmla="*/ 1 h 17"/>
              <a:gd name="T18" fmla="*/ 2 w 8"/>
              <a:gd name="T19" fmla="*/ 3 h 17"/>
              <a:gd name="T20" fmla="*/ 2 w 8"/>
              <a:gd name="T21" fmla="*/ 1 h 17"/>
              <a:gd name="T22" fmla="*/ 0 w 8"/>
              <a:gd name="T23" fmla="*/ 1 h 17"/>
              <a:gd name="T24" fmla="*/ 0 w 8"/>
              <a:gd name="T25" fmla="*/ 17 h 17"/>
              <a:gd name="T26" fmla="*/ 2 w 8"/>
              <a:gd name="T2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" h="17">
                <a:moveTo>
                  <a:pt x="2" y="17"/>
                </a:moveTo>
                <a:cubicBezTo>
                  <a:pt x="2" y="9"/>
                  <a:pt x="2" y="9"/>
                  <a:pt x="2" y="9"/>
                </a:cubicBezTo>
                <a:cubicBezTo>
                  <a:pt x="2" y="7"/>
                  <a:pt x="3" y="6"/>
                  <a:pt x="3" y="5"/>
                </a:cubicBezTo>
                <a:cubicBezTo>
                  <a:pt x="3" y="5"/>
                  <a:pt x="3" y="4"/>
                  <a:pt x="4" y="4"/>
                </a:cubicBezTo>
                <a:cubicBezTo>
                  <a:pt x="4" y="3"/>
                  <a:pt x="5" y="3"/>
                  <a:pt x="5" y="3"/>
                </a:cubicBezTo>
                <a:cubicBezTo>
                  <a:pt x="6" y="3"/>
                  <a:pt x="7" y="4"/>
                  <a:pt x="8" y="4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7" y="0"/>
                  <a:pt x="6" y="0"/>
                </a:cubicBezTo>
                <a:cubicBezTo>
                  <a:pt x="5" y="0"/>
                  <a:pt x="4" y="1"/>
                  <a:pt x="4" y="1"/>
                </a:cubicBezTo>
                <a:cubicBezTo>
                  <a:pt x="3" y="1"/>
                  <a:pt x="3" y="2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3" name="Freeform 1320"/>
          <p:cNvSpPr>
            <a:spLocks noEditPoints="1"/>
          </p:cNvSpPr>
          <p:nvPr/>
        </p:nvSpPr>
        <p:spPr bwMode="auto">
          <a:xfrm>
            <a:off x="4652963" y="6332538"/>
            <a:ext cx="6350" cy="47625"/>
          </a:xfrm>
          <a:custGeom>
            <a:avLst/>
            <a:gdLst>
              <a:gd name="T0" fmla="*/ 4 w 4"/>
              <a:gd name="T1" fmla="*/ 4 h 30"/>
              <a:gd name="T2" fmla="*/ 4 w 4"/>
              <a:gd name="T3" fmla="*/ 0 h 30"/>
              <a:gd name="T4" fmla="*/ 0 w 4"/>
              <a:gd name="T5" fmla="*/ 0 h 30"/>
              <a:gd name="T6" fmla="*/ 0 w 4"/>
              <a:gd name="T7" fmla="*/ 4 h 30"/>
              <a:gd name="T8" fmla="*/ 4 w 4"/>
              <a:gd name="T9" fmla="*/ 4 h 30"/>
              <a:gd name="T10" fmla="*/ 4 w 4"/>
              <a:gd name="T11" fmla="*/ 4 h 30"/>
              <a:gd name="T12" fmla="*/ 4 w 4"/>
              <a:gd name="T13" fmla="*/ 30 h 30"/>
              <a:gd name="T14" fmla="*/ 4 w 4"/>
              <a:gd name="T15" fmla="*/ 8 h 30"/>
              <a:gd name="T16" fmla="*/ 0 w 4"/>
              <a:gd name="T17" fmla="*/ 8 h 30"/>
              <a:gd name="T18" fmla="*/ 0 w 4"/>
              <a:gd name="T19" fmla="*/ 30 h 30"/>
              <a:gd name="T20" fmla="*/ 4 w 4"/>
              <a:gd name="T21" fmla="*/ 30 h 30"/>
              <a:gd name="T22" fmla="*/ 4 w 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0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4" y="30"/>
                </a:moveTo>
                <a:lnTo>
                  <a:pt x="4" y="8"/>
                </a:lnTo>
                <a:lnTo>
                  <a:pt x="0" y="8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4" name="Freeform 1321"/>
          <p:cNvSpPr>
            <a:spLocks/>
          </p:cNvSpPr>
          <p:nvPr/>
        </p:nvSpPr>
        <p:spPr bwMode="auto">
          <a:xfrm>
            <a:off x="4667250" y="6343650"/>
            <a:ext cx="30163" cy="38100"/>
          </a:xfrm>
          <a:custGeom>
            <a:avLst/>
            <a:gdLst>
              <a:gd name="T0" fmla="*/ 2 w 14"/>
              <a:gd name="T1" fmla="*/ 16 h 18"/>
              <a:gd name="T2" fmla="*/ 7 w 14"/>
              <a:gd name="T3" fmla="*/ 18 h 18"/>
              <a:gd name="T4" fmla="*/ 11 w 14"/>
              <a:gd name="T5" fmla="*/ 17 h 18"/>
              <a:gd name="T6" fmla="*/ 13 w 14"/>
              <a:gd name="T7" fmla="*/ 15 h 18"/>
              <a:gd name="T8" fmla="*/ 14 w 14"/>
              <a:gd name="T9" fmla="*/ 12 h 18"/>
              <a:gd name="T10" fmla="*/ 13 w 14"/>
              <a:gd name="T11" fmla="*/ 10 h 18"/>
              <a:gd name="T12" fmla="*/ 11 w 14"/>
              <a:gd name="T13" fmla="*/ 9 h 18"/>
              <a:gd name="T14" fmla="*/ 7 w 14"/>
              <a:gd name="T15" fmla="*/ 7 h 18"/>
              <a:gd name="T16" fmla="*/ 5 w 14"/>
              <a:gd name="T17" fmla="*/ 7 h 18"/>
              <a:gd name="T18" fmla="*/ 4 w 14"/>
              <a:gd name="T19" fmla="*/ 6 h 18"/>
              <a:gd name="T20" fmla="*/ 3 w 14"/>
              <a:gd name="T21" fmla="*/ 5 h 18"/>
              <a:gd name="T22" fmla="*/ 4 w 14"/>
              <a:gd name="T23" fmla="*/ 3 h 18"/>
              <a:gd name="T24" fmla="*/ 7 w 14"/>
              <a:gd name="T25" fmla="*/ 3 h 18"/>
              <a:gd name="T26" fmla="*/ 9 w 14"/>
              <a:gd name="T27" fmla="*/ 3 h 18"/>
              <a:gd name="T28" fmla="*/ 10 w 14"/>
              <a:gd name="T29" fmla="*/ 5 h 18"/>
              <a:gd name="T30" fmla="*/ 13 w 14"/>
              <a:gd name="T31" fmla="*/ 5 h 18"/>
              <a:gd name="T32" fmla="*/ 12 w 14"/>
              <a:gd name="T33" fmla="*/ 2 h 18"/>
              <a:gd name="T34" fmla="*/ 10 w 14"/>
              <a:gd name="T35" fmla="*/ 1 h 18"/>
              <a:gd name="T36" fmla="*/ 7 w 14"/>
              <a:gd name="T37" fmla="*/ 0 h 18"/>
              <a:gd name="T38" fmla="*/ 4 w 14"/>
              <a:gd name="T39" fmla="*/ 1 h 18"/>
              <a:gd name="T40" fmla="*/ 2 w 14"/>
              <a:gd name="T41" fmla="*/ 2 h 18"/>
              <a:gd name="T42" fmla="*/ 1 w 14"/>
              <a:gd name="T43" fmla="*/ 3 h 18"/>
              <a:gd name="T44" fmla="*/ 1 w 14"/>
              <a:gd name="T45" fmla="*/ 5 h 18"/>
              <a:gd name="T46" fmla="*/ 1 w 14"/>
              <a:gd name="T47" fmla="*/ 7 h 18"/>
              <a:gd name="T48" fmla="*/ 3 w 14"/>
              <a:gd name="T49" fmla="*/ 9 h 18"/>
              <a:gd name="T50" fmla="*/ 7 w 14"/>
              <a:gd name="T51" fmla="*/ 10 h 18"/>
              <a:gd name="T52" fmla="*/ 10 w 14"/>
              <a:gd name="T53" fmla="*/ 11 h 18"/>
              <a:gd name="T54" fmla="*/ 11 w 14"/>
              <a:gd name="T55" fmla="*/ 13 h 18"/>
              <a:gd name="T56" fmla="*/ 10 w 14"/>
              <a:gd name="T57" fmla="*/ 15 h 18"/>
              <a:gd name="T58" fmla="*/ 7 w 14"/>
              <a:gd name="T59" fmla="*/ 15 h 18"/>
              <a:gd name="T60" fmla="*/ 4 w 14"/>
              <a:gd name="T61" fmla="*/ 14 h 18"/>
              <a:gd name="T62" fmla="*/ 3 w 14"/>
              <a:gd name="T63" fmla="*/ 12 h 18"/>
              <a:gd name="T64" fmla="*/ 0 w 14"/>
              <a:gd name="T65" fmla="*/ 12 h 18"/>
              <a:gd name="T66" fmla="*/ 2 w 14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10" y="17"/>
                  <a:pt x="11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4" y="11"/>
                  <a:pt x="13" y="10"/>
                </a:cubicBezTo>
                <a:cubicBezTo>
                  <a:pt x="13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6"/>
                  <a:pt x="4" y="6"/>
                  <a:pt x="4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4" y="4"/>
                  <a:pt x="4" y="3"/>
                </a:cubicBezTo>
                <a:cubicBezTo>
                  <a:pt x="5" y="3"/>
                  <a:pt x="6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1" y="4"/>
                  <a:pt x="1" y="4"/>
                  <a:pt x="1" y="5"/>
                </a:cubicBezTo>
                <a:cubicBezTo>
                  <a:pt x="1" y="6"/>
                  <a:pt x="1" y="7"/>
                  <a:pt x="1" y="7"/>
                </a:cubicBezTo>
                <a:cubicBezTo>
                  <a:pt x="2" y="8"/>
                  <a:pt x="2" y="9"/>
                  <a:pt x="3" y="9"/>
                </a:cubicBezTo>
                <a:cubicBezTo>
                  <a:pt x="4" y="9"/>
                  <a:pt x="5" y="10"/>
                  <a:pt x="7" y="10"/>
                </a:cubicBezTo>
                <a:cubicBezTo>
                  <a:pt x="9" y="11"/>
                  <a:pt x="10" y="11"/>
                  <a:pt x="10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1" y="13"/>
                  <a:pt x="11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5" name="Freeform 1322"/>
          <p:cNvSpPr>
            <a:spLocks/>
          </p:cNvSpPr>
          <p:nvPr/>
        </p:nvSpPr>
        <p:spPr bwMode="auto">
          <a:xfrm>
            <a:off x="4700588" y="6332538"/>
            <a:ext cx="17463" cy="47625"/>
          </a:xfrm>
          <a:custGeom>
            <a:avLst/>
            <a:gdLst>
              <a:gd name="T0" fmla="*/ 6 w 8"/>
              <a:gd name="T1" fmla="*/ 20 h 22"/>
              <a:gd name="T2" fmla="*/ 5 w 8"/>
              <a:gd name="T3" fmla="*/ 20 h 22"/>
              <a:gd name="T4" fmla="*/ 4 w 8"/>
              <a:gd name="T5" fmla="*/ 19 h 22"/>
              <a:gd name="T6" fmla="*/ 4 w 8"/>
              <a:gd name="T7" fmla="*/ 18 h 22"/>
              <a:gd name="T8" fmla="*/ 4 w 8"/>
              <a:gd name="T9" fmla="*/ 8 h 22"/>
              <a:gd name="T10" fmla="*/ 7 w 8"/>
              <a:gd name="T11" fmla="*/ 8 h 22"/>
              <a:gd name="T12" fmla="*/ 7 w 8"/>
              <a:gd name="T13" fmla="*/ 6 h 22"/>
              <a:gd name="T14" fmla="*/ 4 w 8"/>
              <a:gd name="T15" fmla="*/ 6 h 22"/>
              <a:gd name="T16" fmla="*/ 4 w 8"/>
              <a:gd name="T17" fmla="*/ 0 h 22"/>
              <a:gd name="T18" fmla="*/ 2 w 8"/>
              <a:gd name="T19" fmla="*/ 2 h 22"/>
              <a:gd name="T20" fmla="*/ 2 w 8"/>
              <a:gd name="T21" fmla="*/ 6 h 22"/>
              <a:gd name="T22" fmla="*/ 0 w 8"/>
              <a:gd name="T23" fmla="*/ 6 h 22"/>
              <a:gd name="T24" fmla="*/ 0 w 8"/>
              <a:gd name="T25" fmla="*/ 8 h 22"/>
              <a:gd name="T26" fmla="*/ 2 w 8"/>
              <a:gd name="T27" fmla="*/ 8 h 22"/>
              <a:gd name="T28" fmla="*/ 2 w 8"/>
              <a:gd name="T29" fmla="*/ 17 h 22"/>
              <a:gd name="T30" fmla="*/ 2 w 8"/>
              <a:gd name="T31" fmla="*/ 21 h 22"/>
              <a:gd name="T32" fmla="*/ 3 w 8"/>
              <a:gd name="T33" fmla="*/ 22 h 22"/>
              <a:gd name="T34" fmla="*/ 5 w 8"/>
              <a:gd name="T35" fmla="*/ 22 h 22"/>
              <a:gd name="T36" fmla="*/ 8 w 8"/>
              <a:gd name="T37" fmla="*/ 22 h 22"/>
              <a:gd name="T38" fmla="*/ 7 w 8"/>
              <a:gd name="T39" fmla="*/ 20 h 22"/>
              <a:gd name="T40" fmla="*/ 6 w 8"/>
              <a:gd name="T41" fmla="*/ 20 h 22"/>
              <a:gd name="T42" fmla="*/ 6 w 8"/>
              <a:gd name="T43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" h="22">
                <a:moveTo>
                  <a:pt x="6" y="20"/>
                </a:move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19"/>
                  <a:pt x="4" y="19"/>
                </a:cubicBezTo>
                <a:cubicBezTo>
                  <a:pt x="4" y="19"/>
                  <a:pt x="4" y="18"/>
                  <a:pt x="4" y="18"/>
                </a:cubicBezTo>
                <a:cubicBezTo>
                  <a:pt x="4" y="8"/>
                  <a:pt x="4" y="8"/>
                  <a:pt x="4" y="8"/>
                </a:cubicBezTo>
                <a:cubicBezTo>
                  <a:pt x="7" y="8"/>
                  <a:pt x="7" y="8"/>
                  <a:pt x="7" y="8"/>
                </a:cubicBezTo>
                <a:cubicBezTo>
                  <a:pt x="7" y="6"/>
                  <a:pt x="7" y="6"/>
                  <a:pt x="7" y="6"/>
                </a:cubicBezTo>
                <a:cubicBezTo>
                  <a:pt x="4" y="6"/>
                  <a:pt x="4" y="6"/>
                  <a:pt x="4" y="6"/>
                </a:cubicBezTo>
                <a:cubicBezTo>
                  <a:pt x="4" y="0"/>
                  <a:pt x="4" y="0"/>
                  <a:pt x="4" y="0"/>
                </a:cubicBezTo>
                <a:cubicBezTo>
                  <a:pt x="2" y="2"/>
                  <a:pt x="2" y="2"/>
                  <a:pt x="2" y="2"/>
                </a:cubicBezTo>
                <a:cubicBezTo>
                  <a:pt x="2" y="6"/>
                  <a:pt x="2" y="6"/>
                  <a:pt x="2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8"/>
                  <a:pt x="0" y="8"/>
                  <a:pt x="0" y="8"/>
                </a:cubicBezTo>
                <a:cubicBezTo>
                  <a:pt x="2" y="8"/>
                  <a:pt x="2" y="8"/>
                  <a:pt x="2" y="8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9"/>
                  <a:pt x="2" y="20"/>
                  <a:pt x="2" y="21"/>
                </a:cubicBezTo>
                <a:cubicBezTo>
                  <a:pt x="2" y="21"/>
                  <a:pt x="3" y="22"/>
                  <a:pt x="3" y="22"/>
                </a:cubicBezTo>
                <a:cubicBezTo>
                  <a:pt x="4" y="22"/>
                  <a:pt x="4" y="22"/>
                  <a:pt x="5" y="22"/>
                </a:cubicBezTo>
                <a:cubicBezTo>
                  <a:pt x="6" y="22"/>
                  <a:pt x="7" y="22"/>
                  <a:pt x="8" y="2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6" name="Freeform 1323"/>
          <p:cNvSpPr>
            <a:spLocks noEditPoints="1"/>
          </p:cNvSpPr>
          <p:nvPr/>
        </p:nvSpPr>
        <p:spPr bwMode="auto">
          <a:xfrm>
            <a:off x="4722813" y="6332538"/>
            <a:ext cx="6350" cy="47625"/>
          </a:xfrm>
          <a:custGeom>
            <a:avLst/>
            <a:gdLst>
              <a:gd name="T0" fmla="*/ 4 w 4"/>
              <a:gd name="T1" fmla="*/ 4 h 30"/>
              <a:gd name="T2" fmla="*/ 4 w 4"/>
              <a:gd name="T3" fmla="*/ 0 h 30"/>
              <a:gd name="T4" fmla="*/ 0 w 4"/>
              <a:gd name="T5" fmla="*/ 0 h 30"/>
              <a:gd name="T6" fmla="*/ 0 w 4"/>
              <a:gd name="T7" fmla="*/ 4 h 30"/>
              <a:gd name="T8" fmla="*/ 4 w 4"/>
              <a:gd name="T9" fmla="*/ 4 h 30"/>
              <a:gd name="T10" fmla="*/ 4 w 4"/>
              <a:gd name="T11" fmla="*/ 4 h 30"/>
              <a:gd name="T12" fmla="*/ 4 w 4"/>
              <a:gd name="T13" fmla="*/ 30 h 30"/>
              <a:gd name="T14" fmla="*/ 4 w 4"/>
              <a:gd name="T15" fmla="*/ 8 h 30"/>
              <a:gd name="T16" fmla="*/ 0 w 4"/>
              <a:gd name="T17" fmla="*/ 8 h 30"/>
              <a:gd name="T18" fmla="*/ 0 w 4"/>
              <a:gd name="T19" fmla="*/ 30 h 30"/>
              <a:gd name="T20" fmla="*/ 4 w 4"/>
              <a:gd name="T21" fmla="*/ 30 h 30"/>
              <a:gd name="T22" fmla="*/ 4 w 4"/>
              <a:gd name="T23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" h="30">
                <a:moveTo>
                  <a:pt x="4" y="4"/>
                </a:moveTo>
                <a:lnTo>
                  <a:pt x="4" y="0"/>
                </a:lnTo>
                <a:lnTo>
                  <a:pt x="0" y="0"/>
                </a:lnTo>
                <a:lnTo>
                  <a:pt x="0" y="4"/>
                </a:lnTo>
                <a:lnTo>
                  <a:pt x="4" y="4"/>
                </a:lnTo>
                <a:lnTo>
                  <a:pt x="4" y="4"/>
                </a:lnTo>
                <a:close/>
                <a:moveTo>
                  <a:pt x="4" y="30"/>
                </a:moveTo>
                <a:lnTo>
                  <a:pt x="4" y="8"/>
                </a:lnTo>
                <a:lnTo>
                  <a:pt x="0" y="8"/>
                </a:lnTo>
                <a:lnTo>
                  <a:pt x="0" y="30"/>
                </a:lnTo>
                <a:lnTo>
                  <a:pt x="4" y="30"/>
                </a:lnTo>
                <a:lnTo>
                  <a:pt x="4" y="3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7" name="Freeform 1324"/>
          <p:cNvSpPr>
            <a:spLocks noEditPoints="1"/>
          </p:cNvSpPr>
          <p:nvPr/>
        </p:nvSpPr>
        <p:spPr bwMode="auto">
          <a:xfrm>
            <a:off x="4735513" y="6343650"/>
            <a:ext cx="33338" cy="38100"/>
          </a:xfrm>
          <a:custGeom>
            <a:avLst/>
            <a:gdLst>
              <a:gd name="T0" fmla="*/ 12 w 15"/>
              <a:gd name="T1" fmla="*/ 17 h 18"/>
              <a:gd name="T2" fmla="*/ 15 w 15"/>
              <a:gd name="T3" fmla="*/ 17 h 18"/>
              <a:gd name="T4" fmla="*/ 14 w 15"/>
              <a:gd name="T5" fmla="*/ 15 h 18"/>
              <a:gd name="T6" fmla="*/ 14 w 15"/>
              <a:gd name="T7" fmla="*/ 10 h 18"/>
              <a:gd name="T8" fmla="*/ 14 w 15"/>
              <a:gd name="T9" fmla="*/ 7 h 18"/>
              <a:gd name="T10" fmla="*/ 14 w 15"/>
              <a:gd name="T11" fmla="*/ 4 h 18"/>
              <a:gd name="T12" fmla="*/ 13 w 15"/>
              <a:gd name="T13" fmla="*/ 2 h 18"/>
              <a:gd name="T14" fmla="*/ 11 w 15"/>
              <a:gd name="T15" fmla="*/ 1 h 18"/>
              <a:gd name="T16" fmla="*/ 8 w 15"/>
              <a:gd name="T17" fmla="*/ 0 h 18"/>
              <a:gd name="T18" fmla="*/ 4 w 15"/>
              <a:gd name="T19" fmla="*/ 1 h 18"/>
              <a:gd name="T20" fmla="*/ 2 w 15"/>
              <a:gd name="T21" fmla="*/ 3 h 18"/>
              <a:gd name="T22" fmla="*/ 0 w 15"/>
              <a:gd name="T23" fmla="*/ 5 h 18"/>
              <a:gd name="T24" fmla="*/ 3 w 15"/>
              <a:gd name="T25" fmla="*/ 6 h 18"/>
              <a:gd name="T26" fmla="*/ 5 w 15"/>
              <a:gd name="T27" fmla="*/ 3 h 18"/>
              <a:gd name="T28" fmla="*/ 7 w 15"/>
              <a:gd name="T29" fmla="*/ 3 h 18"/>
              <a:gd name="T30" fmla="*/ 11 w 15"/>
              <a:gd name="T31" fmla="*/ 4 h 18"/>
              <a:gd name="T32" fmla="*/ 11 w 15"/>
              <a:gd name="T33" fmla="*/ 6 h 18"/>
              <a:gd name="T34" fmla="*/ 11 w 15"/>
              <a:gd name="T35" fmla="*/ 7 h 18"/>
              <a:gd name="T36" fmla="*/ 6 w 15"/>
              <a:gd name="T37" fmla="*/ 8 h 18"/>
              <a:gd name="T38" fmla="*/ 4 w 15"/>
              <a:gd name="T39" fmla="*/ 8 h 18"/>
              <a:gd name="T40" fmla="*/ 2 w 15"/>
              <a:gd name="T41" fmla="*/ 9 h 18"/>
              <a:gd name="T42" fmla="*/ 0 w 15"/>
              <a:gd name="T43" fmla="*/ 11 h 18"/>
              <a:gd name="T44" fmla="*/ 0 w 15"/>
              <a:gd name="T45" fmla="*/ 13 h 18"/>
              <a:gd name="T46" fmla="*/ 1 w 15"/>
              <a:gd name="T47" fmla="*/ 16 h 18"/>
              <a:gd name="T48" fmla="*/ 6 w 15"/>
              <a:gd name="T49" fmla="*/ 18 h 18"/>
              <a:gd name="T50" fmla="*/ 9 w 15"/>
              <a:gd name="T51" fmla="*/ 17 h 18"/>
              <a:gd name="T52" fmla="*/ 12 w 15"/>
              <a:gd name="T53" fmla="*/ 15 h 18"/>
              <a:gd name="T54" fmla="*/ 12 w 15"/>
              <a:gd name="T55" fmla="*/ 17 h 18"/>
              <a:gd name="T56" fmla="*/ 12 w 15"/>
              <a:gd name="T57" fmla="*/ 17 h 18"/>
              <a:gd name="T58" fmla="*/ 11 w 15"/>
              <a:gd name="T59" fmla="*/ 10 h 18"/>
              <a:gd name="T60" fmla="*/ 11 w 15"/>
              <a:gd name="T61" fmla="*/ 13 h 18"/>
              <a:gd name="T62" fmla="*/ 9 w 15"/>
              <a:gd name="T63" fmla="*/ 15 h 18"/>
              <a:gd name="T64" fmla="*/ 6 w 15"/>
              <a:gd name="T65" fmla="*/ 15 h 18"/>
              <a:gd name="T66" fmla="*/ 4 w 15"/>
              <a:gd name="T67" fmla="*/ 15 h 18"/>
              <a:gd name="T68" fmla="*/ 3 w 15"/>
              <a:gd name="T69" fmla="*/ 13 h 18"/>
              <a:gd name="T70" fmla="*/ 3 w 15"/>
              <a:gd name="T71" fmla="*/ 11 h 18"/>
              <a:gd name="T72" fmla="*/ 4 w 15"/>
              <a:gd name="T73" fmla="*/ 11 h 18"/>
              <a:gd name="T74" fmla="*/ 7 w 15"/>
              <a:gd name="T75" fmla="*/ 10 h 18"/>
              <a:gd name="T76" fmla="*/ 11 w 15"/>
              <a:gd name="T77" fmla="*/ 9 h 18"/>
              <a:gd name="T78" fmla="*/ 11 w 15"/>
              <a:gd name="T7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8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4" y="16"/>
                  <a:pt x="14" y="15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4" y="5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3" y="5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4" y="8"/>
                  <a:pt x="4" y="8"/>
                </a:cubicBezTo>
                <a:cubicBezTo>
                  <a:pt x="3" y="8"/>
                  <a:pt x="3" y="9"/>
                  <a:pt x="2" y="9"/>
                </a:cubicBezTo>
                <a:cubicBezTo>
                  <a:pt x="1" y="9"/>
                  <a:pt x="1" y="10"/>
                  <a:pt x="0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8" name="Freeform 1325"/>
          <p:cNvSpPr>
            <a:spLocks/>
          </p:cNvSpPr>
          <p:nvPr/>
        </p:nvSpPr>
        <p:spPr bwMode="auto">
          <a:xfrm>
            <a:off x="4775200" y="6343650"/>
            <a:ext cx="30163" cy="36513"/>
          </a:xfrm>
          <a:custGeom>
            <a:avLst/>
            <a:gdLst>
              <a:gd name="T0" fmla="*/ 3 w 14"/>
              <a:gd name="T1" fmla="*/ 17 h 17"/>
              <a:gd name="T2" fmla="*/ 3 w 14"/>
              <a:gd name="T3" fmla="*/ 8 h 17"/>
              <a:gd name="T4" fmla="*/ 5 w 14"/>
              <a:gd name="T5" fmla="*/ 4 h 17"/>
              <a:gd name="T6" fmla="*/ 8 w 14"/>
              <a:gd name="T7" fmla="*/ 3 h 17"/>
              <a:gd name="T8" fmla="*/ 10 w 14"/>
              <a:gd name="T9" fmla="*/ 3 h 17"/>
              <a:gd name="T10" fmla="*/ 11 w 14"/>
              <a:gd name="T11" fmla="*/ 5 h 17"/>
              <a:gd name="T12" fmla="*/ 11 w 14"/>
              <a:gd name="T13" fmla="*/ 7 h 17"/>
              <a:gd name="T14" fmla="*/ 11 w 14"/>
              <a:gd name="T15" fmla="*/ 17 h 17"/>
              <a:gd name="T16" fmla="*/ 14 w 14"/>
              <a:gd name="T17" fmla="*/ 17 h 17"/>
              <a:gd name="T18" fmla="*/ 14 w 14"/>
              <a:gd name="T19" fmla="*/ 7 h 17"/>
              <a:gd name="T20" fmla="*/ 14 w 14"/>
              <a:gd name="T21" fmla="*/ 4 h 17"/>
              <a:gd name="T22" fmla="*/ 13 w 14"/>
              <a:gd name="T23" fmla="*/ 2 h 17"/>
              <a:gd name="T24" fmla="*/ 11 w 14"/>
              <a:gd name="T25" fmla="*/ 1 h 17"/>
              <a:gd name="T26" fmla="*/ 8 w 14"/>
              <a:gd name="T27" fmla="*/ 0 h 17"/>
              <a:gd name="T28" fmla="*/ 3 w 14"/>
              <a:gd name="T29" fmla="*/ 3 h 17"/>
              <a:gd name="T30" fmla="*/ 3 w 14"/>
              <a:gd name="T31" fmla="*/ 1 h 17"/>
              <a:gd name="T32" fmla="*/ 0 w 14"/>
              <a:gd name="T33" fmla="*/ 1 h 17"/>
              <a:gd name="T34" fmla="*/ 0 w 14"/>
              <a:gd name="T35" fmla="*/ 17 h 17"/>
              <a:gd name="T36" fmla="*/ 3 w 14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17">
                <a:moveTo>
                  <a:pt x="3" y="17"/>
                </a:moveTo>
                <a:cubicBezTo>
                  <a:pt x="3" y="8"/>
                  <a:pt x="3" y="8"/>
                  <a:pt x="3" y="8"/>
                </a:cubicBezTo>
                <a:cubicBezTo>
                  <a:pt x="3" y="6"/>
                  <a:pt x="4" y="5"/>
                  <a:pt x="5" y="4"/>
                </a:cubicBezTo>
                <a:cubicBezTo>
                  <a:pt x="5" y="3"/>
                  <a:pt x="6" y="3"/>
                  <a:pt x="8" y="3"/>
                </a:cubicBezTo>
                <a:cubicBezTo>
                  <a:pt x="8" y="3"/>
                  <a:pt x="9" y="3"/>
                  <a:pt x="10" y="3"/>
                </a:cubicBezTo>
                <a:cubicBezTo>
                  <a:pt x="10" y="4"/>
                  <a:pt x="11" y="4"/>
                  <a:pt x="11" y="5"/>
                </a:cubicBezTo>
                <a:cubicBezTo>
                  <a:pt x="11" y="5"/>
                  <a:pt x="11" y="6"/>
                  <a:pt x="11" y="7"/>
                </a:cubicBezTo>
                <a:cubicBezTo>
                  <a:pt x="11" y="17"/>
                  <a:pt x="11" y="17"/>
                  <a:pt x="11" y="17"/>
                </a:cubicBezTo>
                <a:cubicBezTo>
                  <a:pt x="14" y="17"/>
                  <a:pt x="14" y="17"/>
                  <a:pt x="14" y="1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6"/>
                  <a:pt x="14" y="5"/>
                  <a:pt x="14" y="4"/>
                </a:cubicBezTo>
                <a:cubicBezTo>
                  <a:pt x="14" y="4"/>
                  <a:pt x="13" y="3"/>
                  <a:pt x="13" y="2"/>
                </a:cubicBezTo>
                <a:cubicBezTo>
                  <a:pt x="12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4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3" y="17"/>
                  <a:pt x="3" y="17"/>
                  <a:pt x="3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9" name="Freeform 1326"/>
          <p:cNvSpPr>
            <a:spLocks/>
          </p:cNvSpPr>
          <p:nvPr/>
        </p:nvSpPr>
        <p:spPr bwMode="auto">
          <a:xfrm>
            <a:off x="4811713" y="6343650"/>
            <a:ext cx="30163" cy="38100"/>
          </a:xfrm>
          <a:custGeom>
            <a:avLst/>
            <a:gdLst>
              <a:gd name="T0" fmla="*/ 2 w 14"/>
              <a:gd name="T1" fmla="*/ 16 h 18"/>
              <a:gd name="T2" fmla="*/ 7 w 14"/>
              <a:gd name="T3" fmla="*/ 18 h 18"/>
              <a:gd name="T4" fmla="*/ 10 w 14"/>
              <a:gd name="T5" fmla="*/ 17 h 18"/>
              <a:gd name="T6" fmla="*/ 13 w 14"/>
              <a:gd name="T7" fmla="*/ 15 h 18"/>
              <a:gd name="T8" fmla="*/ 14 w 14"/>
              <a:gd name="T9" fmla="*/ 12 h 18"/>
              <a:gd name="T10" fmla="*/ 13 w 14"/>
              <a:gd name="T11" fmla="*/ 10 h 18"/>
              <a:gd name="T12" fmla="*/ 11 w 14"/>
              <a:gd name="T13" fmla="*/ 9 h 18"/>
              <a:gd name="T14" fmla="*/ 7 w 14"/>
              <a:gd name="T15" fmla="*/ 7 h 18"/>
              <a:gd name="T16" fmla="*/ 5 w 14"/>
              <a:gd name="T17" fmla="*/ 7 h 18"/>
              <a:gd name="T18" fmla="*/ 3 w 14"/>
              <a:gd name="T19" fmla="*/ 6 h 18"/>
              <a:gd name="T20" fmla="*/ 3 w 14"/>
              <a:gd name="T21" fmla="*/ 5 h 18"/>
              <a:gd name="T22" fmla="*/ 4 w 14"/>
              <a:gd name="T23" fmla="*/ 3 h 18"/>
              <a:gd name="T24" fmla="*/ 7 w 14"/>
              <a:gd name="T25" fmla="*/ 3 h 18"/>
              <a:gd name="T26" fmla="*/ 9 w 14"/>
              <a:gd name="T27" fmla="*/ 3 h 18"/>
              <a:gd name="T28" fmla="*/ 10 w 14"/>
              <a:gd name="T29" fmla="*/ 5 h 18"/>
              <a:gd name="T30" fmla="*/ 13 w 14"/>
              <a:gd name="T31" fmla="*/ 5 h 18"/>
              <a:gd name="T32" fmla="*/ 12 w 14"/>
              <a:gd name="T33" fmla="*/ 2 h 18"/>
              <a:gd name="T34" fmla="*/ 10 w 14"/>
              <a:gd name="T35" fmla="*/ 1 h 18"/>
              <a:gd name="T36" fmla="*/ 7 w 14"/>
              <a:gd name="T37" fmla="*/ 0 h 18"/>
              <a:gd name="T38" fmla="*/ 4 w 14"/>
              <a:gd name="T39" fmla="*/ 1 h 18"/>
              <a:gd name="T40" fmla="*/ 2 w 14"/>
              <a:gd name="T41" fmla="*/ 2 h 18"/>
              <a:gd name="T42" fmla="*/ 1 w 14"/>
              <a:gd name="T43" fmla="*/ 3 h 18"/>
              <a:gd name="T44" fmla="*/ 0 w 14"/>
              <a:gd name="T45" fmla="*/ 5 h 18"/>
              <a:gd name="T46" fmla="*/ 1 w 14"/>
              <a:gd name="T47" fmla="*/ 7 h 18"/>
              <a:gd name="T48" fmla="*/ 3 w 14"/>
              <a:gd name="T49" fmla="*/ 9 h 18"/>
              <a:gd name="T50" fmla="*/ 7 w 14"/>
              <a:gd name="T51" fmla="*/ 10 h 18"/>
              <a:gd name="T52" fmla="*/ 10 w 14"/>
              <a:gd name="T53" fmla="*/ 11 h 18"/>
              <a:gd name="T54" fmla="*/ 11 w 14"/>
              <a:gd name="T55" fmla="*/ 13 h 18"/>
              <a:gd name="T56" fmla="*/ 10 w 14"/>
              <a:gd name="T57" fmla="*/ 15 h 18"/>
              <a:gd name="T58" fmla="*/ 7 w 14"/>
              <a:gd name="T59" fmla="*/ 15 h 18"/>
              <a:gd name="T60" fmla="*/ 4 w 14"/>
              <a:gd name="T61" fmla="*/ 14 h 18"/>
              <a:gd name="T62" fmla="*/ 3 w 14"/>
              <a:gd name="T63" fmla="*/ 12 h 18"/>
              <a:gd name="T64" fmla="*/ 0 w 14"/>
              <a:gd name="T65" fmla="*/ 12 h 18"/>
              <a:gd name="T66" fmla="*/ 2 w 14"/>
              <a:gd name="T67" fmla="*/ 16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8">
                <a:moveTo>
                  <a:pt x="2" y="16"/>
                </a:moveTo>
                <a:cubicBezTo>
                  <a:pt x="3" y="17"/>
                  <a:pt x="5" y="18"/>
                  <a:pt x="7" y="18"/>
                </a:cubicBezTo>
                <a:cubicBezTo>
                  <a:pt x="8" y="18"/>
                  <a:pt x="9" y="17"/>
                  <a:pt x="10" y="17"/>
                </a:cubicBezTo>
                <a:cubicBezTo>
                  <a:pt x="12" y="16"/>
                  <a:pt x="12" y="16"/>
                  <a:pt x="13" y="15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1"/>
                  <a:pt x="13" y="10"/>
                </a:cubicBezTo>
                <a:cubicBezTo>
                  <a:pt x="13" y="9"/>
                  <a:pt x="12" y="9"/>
                  <a:pt x="11" y="9"/>
                </a:cubicBezTo>
                <a:cubicBezTo>
                  <a:pt x="10" y="8"/>
                  <a:pt x="9" y="8"/>
                  <a:pt x="7" y="7"/>
                </a:cubicBezTo>
                <a:cubicBezTo>
                  <a:pt x="6" y="7"/>
                  <a:pt x="5" y="7"/>
                  <a:pt x="5" y="7"/>
                </a:cubicBezTo>
                <a:cubicBezTo>
                  <a:pt x="4" y="6"/>
                  <a:pt x="4" y="6"/>
                  <a:pt x="3" y="6"/>
                </a:cubicBezTo>
                <a:cubicBezTo>
                  <a:pt x="3" y="6"/>
                  <a:pt x="3" y="5"/>
                  <a:pt x="3" y="5"/>
                </a:cubicBezTo>
                <a:cubicBezTo>
                  <a:pt x="3" y="4"/>
                  <a:pt x="3" y="4"/>
                  <a:pt x="4" y="3"/>
                </a:cubicBezTo>
                <a:cubicBezTo>
                  <a:pt x="5" y="3"/>
                  <a:pt x="5" y="3"/>
                  <a:pt x="7" y="3"/>
                </a:cubicBezTo>
                <a:cubicBezTo>
                  <a:pt x="8" y="3"/>
                  <a:pt x="9" y="3"/>
                  <a:pt x="9" y="3"/>
                </a:cubicBezTo>
                <a:cubicBezTo>
                  <a:pt x="10" y="4"/>
                  <a:pt x="10" y="5"/>
                  <a:pt x="10" y="5"/>
                </a:cubicBezTo>
                <a:cubicBezTo>
                  <a:pt x="13" y="5"/>
                  <a:pt x="13" y="5"/>
                  <a:pt x="13" y="5"/>
                </a:cubicBezTo>
                <a:cubicBezTo>
                  <a:pt x="13" y="4"/>
                  <a:pt x="13" y="3"/>
                  <a:pt x="12" y="2"/>
                </a:cubicBezTo>
                <a:cubicBezTo>
                  <a:pt x="12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3" y="1"/>
                  <a:pt x="2" y="2"/>
                </a:cubicBezTo>
                <a:cubicBezTo>
                  <a:pt x="2" y="2"/>
                  <a:pt x="1" y="3"/>
                  <a:pt x="1" y="3"/>
                </a:cubicBezTo>
                <a:cubicBezTo>
                  <a:pt x="1" y="4"/>
                  <a:pt x="0" y="4"/>
                  <a:pt x="0" y="5"/>
                </a:cubicBezTo>
                <a:cubicBezTo>
                  <a:pt x="0" y="6"/>
                  <a:pt x="1" y="7"/>
                  <a:pt x="1" y="7"/>
                </a:cubicBezTo>
                <a:cubicBezTo>
                  <a:pt x="1" y="8"/>
                  <a:pt x="2" y="9"/>
                  <a:pt x="3" y="9"/>
                </a:cubicBezTo>
                <a:cubicBezTo>
                  <a:pt x="4" y="9"/>
                  <a:pt x="5" y="10"/>
                  <a:pt x="7" y="10"/>
                </a:cubicBezTo>
                <a:cubicBezTo>
                  <a:pt x="9" y="11"/>
                  <a:pt x="10" y="11"/>
                  <a:pt x="10" y="11"/>
                </a:cubicBezTo>
                <a:cubicBezTo>
                  <a:pt x="11" y="12"/>
                  <a:pt x="11" y="12"/>
                  <a:pt x="11" y="13"/>
                </a:cubicBezTo>
                <a:cubicBezTo>
                  <a:pt x="11" y="13"/>
                  <a:pt x="10" y="14"/>
                  <a:pt x="10" y="15"/>
                </a:cubicBezTo>
                <a:cubicBezTo>
                  <a:pt x="9" y="15"/>
                  <a:pt x="8" y="15"/>
                  <a:pt x="7" y="15"/>
                </a:cubicBezTo>
                <a:cubicBezTo>
                  <a:pt x="6" y="15"/>
                  <a:pt x="5" y="15"/>
                  <a:pt x="4" y="14"/>
                </a:cubicBezTo>
                <a:cubicBezTo>
                  <a:pt x="3" y="14"/>
                  <a:pt x="3" y="13"/>
                  <a:pt x="3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4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0" name="Freeform 1327"/>
          <p:cNvSpPr>
            <a:spLocks noEditPoints="1"/>
          </p:cNvSpPr>
          <p:nvPr/>
        </p:nvSpPr>
        <p:spPr bwMode="auto">
          <a:xfrm>
            <a:off x="4846638" y="6343650"/>
            <a:ext cx="31750" cy="38100"/>
          </a:xfrm>
          <a:custGeom>
            <a:avLst/>
            <a:gdLst>
              <a:gd name="T0" fmla="*/ 12 w 15"/>
              <a:gd name="T1" fmla="*/ 17 h 18"/>
              <a:gd name="T2" fmla="*/ 15 w 15"/>
              <a:gd name="T3" fmla="*/ 17 h 18"/>
              <a:gd name="T4" fmla="*/ 14 w 15"/>
              <a:gd name="T5" fmla="*/ 15 h 18"/>
              <a:gd name="T6" fmla="*/ 14 w 15"/>
              <a:gd name="T7" fmla="*/ 10 h 18"/>
              <a:gd name="T8" fmla="*/ 14 w 15"/>
              <a:gd name="T9" fmla="*/ 7 h 18"/>
              <a:gd name="T10" fmla="*/ 14 w 15"/>
              <a:gd name="T11" fmla="*/ 4 h 18"/>
              <a:gd name="T12" fmla="*/ 13 w 15"/>
              <a:gd name="T13" fmla="*/ 2 h 18"/>
              <a:gd name="T14" fmla="*/ 11 w 15"/>
              <a:gd name="T15" fmla="*/ 1 h 18"/>
              <a:gd name="T16" fmla="*/ 8 w 15"/>
              <a:gd name="T17" fmla="*/ 0 h 18"/>
              <a:gd name="T18" fmla="*/ 4 w 15"/>
              <a:gd name="T19" fmla="*/ 1 h 18"/>
              <a:gd name="T20" fmla="*/ 2 w 15"/>
              <a:gd name="T21" fmla="*/ 3 h 18"/>
              <a:gd name="T22" fmla="*/ 0 w 15"/>
              <a:gd name="T23" fmla="*/ 5 h 18"/>
              <a:gd name="T24" fmla="*/ 3 w 15"/>
              <a:gd name="T25" fmla="*/ 6 h 18"/>
              <a:gd name="T26" fmla="*/ 5 w 15"/>
              <a:gd name="T27" fmla="*/ 3 h 18"/>
              <a:gd name="T28" fmla="*/ 7 w 15"/>
              <a:gd name="T29" fmla="*/ 3 h 18"/>
              <a:gd name="T30" fmla="*/ 11 w 15"/>
              <a:gd name="T31" fmla="*/ 4 h 18"/>
              <a:gd name="T32" fmla="*/ 11 w 15"/>
              <a:gd name="T33" fmla="*/ 6 h 18"/>
              <a:gd name="T34" fmla="*/ 11 w 15"/>
              <a:gd name="T35" fmla="*/ 7 h 18"/>
              <a:gd name="T36" fmla="*/ 6 w 15"/>
              <a:gd name="T37" fmla="*/ 8 h 18"/>
              <a:gd name="T38" fmla="*/ 4 w 15"/>
              <a:gd name="T39" fmla="*/ 8 h 18"/>
              <a:gd name="T40" fmla="*/ 2 w 15"/>
              <a:gd name="T41" fmla="*/ 9 h 18"/>
              <a:gd name="T42" fmla="*/ 1 w 15"/>
              <a:gd name="T43" fmla="*/ 11 h 18"/>
              <a:gd name="T44" fmla="*/ 0 w 15"/>
              <a:gd name="T45" fmla="*/ 13 h 18"/>
              <a:gd name="T46" fmla="*/ 1 w 15"/>
              <a:gd name="T47" fmla="*/ 16 h 18"/>
              <a:gd name="T48" fmla="*/ 6 w 15"/>
              <a:gd name="T49" fmla="*/ 18 h 18"/>
              <a:gd name="T50" fmla="*/ 9 w 15"/>
              <a:gd name="T51" fmla="*/ 17 h 18"/>
              <a:gd name="T52" fmla="*/ 12 w 15"/>
              <a:gd name="T53" fmla="*/ 15 h 18"/>
              <a:gd name="T54" fmla="*/ 12 w 15"/>
              <a:gd name="T55" fmla="*/ 17 h 18"/>
              <a:gd name="T56" fmla="*/ 12 w 15"/>
              <a:gd name="T57" fmla="*/ 17 h 18"/>
              <a:gd name="T58" fmla="*/ 11 w 15"/>
              <a:gd name="T59" fmla="*/ 10 h 18"/>
              <a:gd name="T60" fmla="*/ 11 w 15"/>
              <a:gd name="T61" fmla="*/ 13 h 18"/>
              <a:gd name="T62" fmla="*/ 9 w 15"/>
              <a:gd name="T63" fmla="*/ 15 h 18"/>
              <a:gd name="T64" fmla="*/ 6 w 15"/>
              <a:gd name="T65" fmla="*/ 15 h 18"/>
              <a:gd name="T66" fmla="*/ 4 w 15"/>
              <a:gd name="T67" fmla="*/ 15 h 18"/>
              <a:gd name="T68" fmla="*/ 3 w 15"/>
              <a:gd name="T69" fmla="*/ 13 h 18"/>
              <a:gd name="T70" fmla="*/ 3 w 15"/>
              <a:gd name="T71" fmla="*/ 11 h 18"/>
              <a:gd name="T72" fmla="*/ 4 w 15"/>
              <a:gd name="T73" fmla="*/ 11 h 18"/>
              <a:gd name="T74" fmla="*/ 7 w 15"/>
              <a:gd name="T75" fmla="*/ 10 h 18"/>
              <a:gd name="T76" fmla="*/ 11 w 15"/>
              <a:gd name="T77" fmla="*/ 9 h 18"/>
              <a:gd name="T78" fmla="*/ 11 w 15"/>
              <a:gd name="T79" fmla="*/ 1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" h="18">
                <a:moveTo>
                  <a:pt x="12" y="17"/>
                </a:moveTo>
                <a:cubicBezTo>
                  <a:pt x="15" y="17"/>
                  <a:pt x="15" y="17"/>
                  <a:pt x="15" y="17"/>
                </a:cubicBezTo>
                <a:cubicBezTo>
                  <a:pt x="15" y="17"/>
                  <a:pt x="15" y="16"/>
                  <a:pt x="14" y="15"/>
                </a:cubicBezTo>
                <a:cubicBezTo>
                  <a:pt x="14" y="15"/>
                  <a:pt x="14" y="13"/>
                  <a:pt x="14" y="10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5"/>
                  <a:pt x="14" y="5"/>
                  <a:pt x="14" y="4"/>
                </a:cubicBezTo>
                <a:cubicBezTo>
                  <a:pt x="14" y="3"/>
                  <a:pt x="14" y="3"/>
                  <a:pt x="13" y="2"/>
                </a:cubicBezTo>
                <a:cubicBezTo>
                  <a:pt x="13" y="2"/>
                  <a:pt x="12" y="1"/>
                  <a:pt x="11" y="1"/>
                </a:cubicBezTo>
                <a:cubicBezTo>
                  <a:pt x="10" y="1"/>
                  <a:pt x="9" y="0"/>
                  <a:pt x="8" y="0"/>
                </a:cubicBezTo>
                <a:cubicBezTo>
                  <a:pt x="6" y="0"/>
                  <a:pt x="5" y="1"/>
                  <a:pt x="4" y="1"/>
                </a:cubicBezTo>
                <a:cubicBezTo>
                  <a:pt x="3" y="1"/>
                  <a:pt x="2" y="2"/>
                  <a:pt x="2" y="3"/>
                </a:cubicBezTo>
                <a:cubicBezTo>
                  <a:pt x="1" y="3"/>
                  <a:pt x="1" y="4"/>
                  <a:pt x="0" y="5"/>
                </a:cubicBezTo>
                <a:cubicBezTo>
                  <a:pt x="3" y="6"/>
                  <a:pt x="3" y="6"/>
                  <a:pt x="3" y="6"/>
                </a:cubicBezTo>
                <a:cubicBezTo>
                  <a:pt x="4" y="5"/>
                  <a:pt x="4" y="4"/>
                  <a:pt x="5" y="3"/>
                </a:cubicBezTo>
                <a:cubicBezTo>
                  <a:pt x="5" y="3"/>
                  <a:pt x="6" y="3"/>
                  <a:pt x="7" y="3"/>
                </a:cubicBezTo>
                <a:cubicBezTo>
                  <a:pt x="9" y="3"/>
                  <a:pt x="10" y="3"/>
                  <a:pt x="11" y="4"/>
                </a:cubicBezTo>
                <a:cubicBezTo>
                  <a:pt x="11" y="4"/>
                  <a:pt x="11" y="5"/>
                  <a:pt x="11" y="6"/>
                </a:cubicBezTo>
                <a:cubicBezTo>
                  <a:pt x="11" y="6"/>
                  <a:pt x="11" y="6"/>
                  <a:pt x="11" y="7"/>
                </a:cubicBezTo>
                <a:cubicBezTo>
                  <a:pt x="10" y="7"/>
                  <a:pt x="9" y="7"/>
                  <a:pt x="6" y="8"/>
                </a:cubicBezTo>
                <a:cubicBezTo>
                  <a:pt x="5" y="8"/>
                  <a:pt x="5" y="8"/>
                  <a:pt x="4" y="8"/>
                </a:cubicBezTo>
                <a:cubicBezTo>
                  <a:pt x="3" y="8"/>
                  <a:pt x="3" y="9"/>
                  <a:pt x="2" y="9"/>
                </a:cubicBezTo>
                <a:cubicBezTo>
                  <a:pt x="1" y="9"/>
                  <a:pt x="1" y="10"/>
                  <a:pt x="1" y="11"/>
                </a:cubicBezTo>
                <a:cubicBezTo>
                  <a:pt x="0" y="11"/>
                  <a:pt x="0" y="12"/>
                  <a:pt x="0" y="13"/>
                </a:cubicBezTo>
                <a:cubicBezTo>
                  <a:pt x="0" y="14"/>
                  <a:pt x="0" y="15"/>
                  <a:pt x="1" y="16"/>
                </a:cubicBezTo>
                <a:cubicBezTo>
                  <a:pt x="2" y="17"/>
                  <a:pt x="4" y="18"/>
                  <a:pt x="6" y="18"/>
                </a:cubicBezTo>
                <a:cubicBezTo>
                  <a:pt x="7" y="18"/>
                  <a:pt x="8" y="17"/>
                  <a:pt x="9" y="17"/>
                </a:cubicBezTo>
                <a:cubicBezTo>
                  <a:pt x="10" y="17"/>
                  <a:pt x="11" y="16"/>
                  <a:pt x="12" y="15"/>
                </a:cubicBezTo>
                <a:cubicBezTo>
                  <a:pt x="12" y="16"/>
                  <a:pt x="12" y="17"/>
                  <a:pt x="12" y="17"/>
                </a:cubicBezTo>
                <a:cubicBezTo>
                  <a:pt x="12" y="17"/>
                  <a:pt x="12" y="17"/>
                  <a:pt x="12" y="17"/>
                </a:cubicBezTo>
                <a:close/>
                <a:moveTo>
                  <a:pt x="11" y="10"/>
                </a:moveTo>
                <a:cubicBezTo>
                  <a:pt x="11" y="11"/>
                  <a:pt x="11" y="12"/>
                  <a:pt x="11" y="13"/>
                </a:cubicBezTo>
                <a:cubicBezTo>
                  <a:pt x="11" y="14"/>
                  <a:pt x="10" y="14"/>
                  <a:pt x="9" y="15"/>
                </a:cubicBezTo>
                <a:cubicBezTo>
                  <a:pt x="8" y="15"/>
                  <a:pt x="7" y="15"/>
                  <a:pt x="6" y="15"/>
                </a:cubicBezTo>
                <a:cubicBezTo>
                  <a:pt x="5" y="15"/>
                  <a:pt x="4" y="15"/>
                  <a:pt x="4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3" y="12"/>
                  <a:pt x="3" y="12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5" y="10"/>
                  <a:pt x="6" y="10"/>
                  <a:pt x="7" y="10"/>
                </a:cubicBezTo>
                <a:cubicBezTo>
                  <a:pt x="9" y="10"/>
                  <a:pt x="10" y="9"/>
                  <a:pt x="11" y="9"/>
                </a:cubicBezTo>
                <a:cubicBezTo>
                  <a:pt x="11" y="10"/>
                  <a:pt x="11" y="10"/>
                  <a:pt x="11" y="1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1" name="Freeform 1328"/>
          <p:cNvSpPr>
            <a:spLocks/>
          </p:cNvSpPr>
          <p:nvPr/>
        </p:nvSpPr>
        <p:spPr bwMode="auto">
          <a:xfrm>
            <a:off x="4887913" y="6343650"/>
            <a:ext cx="26988" cy="36513"/>
          </a:xfrm>
          <a:custGeom>
            <a:avLst/>
            <a:gdLst>
              <a:gd name="T0" fmla="*/ 2 w 13"/>
              <a:gd name="T1" fmla="*/ 17 h 17"/>
              <a:gd name="T2" fmla="*/ 2 w 13"/>
              <a:gd name="T3" fmla="*/ 8 h 17"/>
              <a:gd name="T4" fmla="*/ 4 w 13"/>
              <a:gd name="T5" fmla="*/ 4 h 17"/>
              <a:gd name="T6" fmla="*/ 7 w 13"/>
              <a:gd name="T7" fmla="*/ 3 h 17"/>
              <a:gd name="T8" fmla="*/ 9 w 13"/>
              <a:gd name="T9" fmla="*/ 3 h 17"/>
              <a:gd name="T10" fmla="*/ 10 w 13"/>
              <a:gd name="T11" fmla="*/ 5 h 17"/>
              <a:gd name="T12" fmla="*/ 10 w 13"/>
              <a:gd name="T13" fmla="*/ 7 h 17"/>
              <a:gd name="T14" fmla="*/ 10 w 13"/>
              <a:gd name="T15" fmla="*/ 17 h 17"/>
              <a:gd name="T16" fmla="*/ 13 w 13"/>
              <a:gd name="T17" fmla="*/ 17 h 17"/>
              <a:gd name="T18" fmla="*/ 13 w 13"/>
              <a:gd name="T19" fmla="*/ 7 h 17"/>
              <a:gd name="T20" fmla="*/ 13 w 13"/>
              <a:gd name="T21" fmla="*/ 4 h 17"/>
              <a:gd name="T22" fmla="*/ 12 w 13"/>
              <a:gd name="T23" fmla="*/ 2 h 17"/>
              <a:gd name="T24" fmla="*/ 10 w 13"/>
              <a:gd name="T25" fmla="*/ 1 h 17"/>
              <a:gd name="T26" fmla="*/ 7 w 13"/>
              <a:gd name="T27" fmla="*/ 0 h 17"/>
              <a:gd name="T28" fmla="*/ 2 w 13"/>
              <a:gd name="T29" fmla="*/ 3 h 17"/>
              <a:gd name="T30" fmla="*/ 2 w 13"/>
              <a:gd name="T31" fmla="*/ 1 h 17"/>
              <a:gd name="T32" fmla="*/ 0 w 13"/>
              <a:gd name="T33" fmla="*/ 1 h 17"/>
              <a:gd name="T34" fmla="*/ 0 w 13"/>
              <a:gd name="T35" fmla="*/ 17 h 17"/>
              <a:gd name="T36" fmla="*/ 2 w 13"/>
              <a:gd name="T37" fmla="*/ 17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" h="17">
                <a:moveTo>
                  <a:pt x="2" y="17"/>
                </a:moveTo>
                <a:cubicBezTo>
                  <a:pt x="2" y="8"/>
                  <a:pt x="2" y="8"/>
                  <a:pt x="2" y="8"/>
                </a:cubicBezTo>
                <a:cubicBezTo>
                  <a:pt x="2" y="6"/>
                  <a:pt x="3" y="5"/>
                  <a:pt x="4" y="4"/>
                </a:cubicBezTo>
                <a:cubicBezTo>
                  <a:pt x="5" y="3"/>
                  <a:pt x="6" y="3"/>
                  <a:pt x="7" y="3"/>
                </a:cubicBezTo>
                <a:cubicBezTo>
                  <a:pt x="7" y="3"/>
                  <a:pt x="8" y="3"/>
                  <a:pt x="9" y="3"/>
                </a:cubicBezTo>
                <a:cubicBezTo>
                  <a:pt x="9" y="4"/>
                  <a:pt x="10" y="4"/>
                  <a:pt x="10" y="5"/>
                </a:cubicBezTo>
                <a:cubicBezTo>
                  <a:pt x="10" y="5"/>
                  <a:pt x="10" y="6"/>
                  <a:pt x="10" y="7"/>
                </a:cubicBezTo>
                <a:cubicBezTo>
                  <a:pt x="10" y="17"/>
                  <a:pt x="10" y="17"/>
                  <a:pt x="10" y="17"/>
                </a:cubicBezTo>
                <a:cubicBezTo>
                  <a:pt x="13" y="17"/>
                  <a:pt x="13" y="17"/>
                  <a:pt x="13" y="17"/>
                </a:cubicBezTo>
                <a:cubicBezTo>
                  <a:pt x="13" y="7"/>
                  <a:pt x="13" y="7"/>
                  <a:pt x="13" y="7"/>
                </a:cubicBezTo>
                <a:cubicBezTo>
                  <a:pt x="13" y="6"/>
                  <a:pt x="13" y="5"/>
                  <a:pt x="13" y="4"/>
                </a:cubicBezTo>
                <a:cubicBezTo>
                  <a:pt x="13" y="4"/>
                  <a:pt x="12" y="3"/>
                  <a:pt x="12" y="2"/>
                </a:cubicBezTo>
                <a:cubicBezTo>
                  <a:pt x="11" y="2"/>
                  <a:pt x="11" y="1"/>
                  <a:pt x="10" y="1"/>
                </a:cubicBezTo>
                <a:cubicBezTo>
                  <a:pt x="9" y="1"/>
                  <a:pt x="8" y="0"/>
                  <a:pt x="7" y="0"/>
                </a:cubicBezTo>
                <a:cubicBezTo>
                  <a:pt x="5" y="0"/>
                  <a:pt x="3" y="1"/>
                  <a:pt x="2" y="3"/>
                </a:cubicBezTo>
                <a:cubicBezTo>
                  <a:pt x="2" y="1"/>
                  <a:pt x="2" y="1"/>
                  <a:pt x="2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7"/>
                  <a:pt x="0" y="17"/>
                  <a:pt x="0" y="17"/>
                </a:cubicBezTo>
                <a:cubicBezTo>
                  <a:pt x="2" y="17"/>
                  <a:pt x="2" y="17"/>
                  <a:pt x="2" y="1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2" name="Freeform 1329"/>
          <p:cNvSpPr>
            <a:spLocks noEditPoints="1"/>
          </p:cNvSpPr>
          <p:nvPr/>
        </p:nvSpPr>
        <p:spPr bwMode="auto">
          <a:xfrm>
            <a:off x="4922838" y="6332538"/>
            <a:ext cx="30163" cy="49213"/>
          </a:xfrm>
          <a:custGeom>
            <a:avLst/>
            <a:gdLst>
              <a:gd name="T0" fmla="*/ 14 w 14"/>
              <a:gd name="T1" fmla="*/ 22 h 23"/>
              <a:gd name="T2" fmla="*/ 14 w 14"/>
              <a:gd name="T3" fmla="*/ 0 h 23"/>
              <a:gd name="T4" fmla="*/ 12 w 14"/>
              <a:gd name="T5" fmla="*/ 0 h 23"/>
              <a:gd name="T6" fmla="*/ 12 w 14"/>
              <a:gd name="T7" fmla="*/ 8 h 23"/>
              <a:gd name="T8" fmla="*/ 10 w 14"/>
              <a:gd name="T9" fmla="*/ 6 h 23"/>
              <a:gd name="T10" fmla="*/ 7 w 14"/>
              <a:gd name="T11" fmla="*/ 5 h 23"/>
              <a:gd name="T12" fmla="*/ 3 w 14"/>
              <a:gd name="T13" fmla="*/ 6 h 23"/>
              <a:gd name="T14" fmla="*/ 1 w 14"/>
              <a:gd name="T15" fmla="*/ 10 h 23"/>
              <a:gd name="T16" fmla="*/ 0 w 14"/>
              <a:gd name="T17" fmla="*/ 14 h 23"/>
              <a:gd name="T18" fmla="*/ 1 w 14"/>
              <a:gd name="T19" fmla="*/ 18 h 23"/>
              <a:gd name="T20" fmla="*/ 4 w 14"/>
              <a:gd name="T21" fmla="*/ 22 h 23"/>
              <a:gd name="T22" fmla="*/ 7 w 14"/>
              <a:gd name="T23" fmla="*/ 23 h 23"/>
              <a:gd name="T24" fmla="*/ 12 w 14"/>
              <a:gd name="T25" fmla="*/ 20 h 23"/>
              <a:gd name="T26" fmla="*/ 12 w 14"/>
              <a:gd name="T27" fmla="*/ 22 h 23"/>
              <a:gd name="T28" fmla="*/ 14 w 14"/>
              <a:gd name="T29" fmla="*/ 22 h 23"/>
              <a:gd name="T30" fmla="*/ 4 w 14"/>
              <a:gd name="T31" fmla="*/ 9 h 23"/>
              <a:gd name="T32" fmla="*/ 7 w 14"/>
              <a:gd name="T33" fmla="*/ 8 h 23"/>
              <a:gd name="T34" fmla="*/ 11 w 14"/>
              <a:gd name="T35" fmla="*/ 9 h 23"/>
              <a:gd name="T36" fmla="*/ 12 w 14"/>
              <a:gd name="T37" fmla="*/ 14 h 23"/>
              <a:gd name="T38" fmla="*/ 11 w 14"/>
              <a:gd name="T39" fmla="*/ 19 h 23"/>
              <a:gd name="T40" fmla="*/ 8 w 14"/>
              <a:gd name="T41" fmla="*/ 20 h 23"/>
              <a:gd name="T42" fmla="*/ 4 w 14"/>
              <a:gd name="T43" fmla="*/ 19 h 23"/>
              <a:gd name="T44" fmla="*/ 3 w 14"/>
              <a:gd name="T45" fmla="*/ 14 h 23"/>
              <a:gd name="T46" fmla="*/ 4 w 14"/>
              <a:gd name="T47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" h="23">
                <a:moveTo>
                  <a:pt x="14" y="22"/>
                </a:move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8"/>
                  <a:pt x="12" y="8"/>
                  <a:pt x="12" y="8"/>
                </a:cubicBezTo>
                <a:cubicBezTo>
                  <a:pt x="11" y="7"/>
                  <a:pt x="11" y="6"/>
                  <a:pt x="10" y="6"/>
                </a:cubicBezTo>
                <a:cubicBezTo>
                  <a:pt x="9" y="6"/>
                  <a:pt x="8" y="5"/>
                  <a:pt x="7" y="5"/>
                </a:cubicBezTo>
                <a:cubicBezTo>
                  <a:pt x="6" y="5"/>
                  <a:pt x="5" y="6"/>
                  <a:pt x="3" y="6"/>
                </a:cubicBezTo>
                <a:cubicBezTo>
                  <a:pt x="2" y="7"/>
                  <a:pt x="2" y="8"/>
                  <a:pt x="1" y="10"/>
                </a:cubicBezTo>
                <a:cubicBezTo>
                  <a:pt x="0" y="11"/>
                  <a:pt x="0" y="12"/>
                  <a:pt x="0" y="14"/>
                </a:cubicBezTo>
                <a:cubicBezTo>
                  <a:pt x="0" y="16"/>
                  <a:pt x="0" y="17"/>
                  <a:pt x="1" y="18"/>
                </a:cubicBezTo>
                <a:cubicBezTo>
                  <a:pt x="2" y="20"/>
                  <a:pt x="3" y="21"/>
                  <a:pt x="4" y="22"/>
                </a:cubicBezTo>
                <a:cubicBezTo>
                  <a:pt x="5" y="22"/>
                  <a:pt x="6" y="23"/>
                  <a:pt x="7" y="23"/>
                </a:cubicBezTo>
                <a:cubicBezTo>
                  <a:pt x="9" y="23"/>
                  <a:pt x="11" y="22"/>
                  <a:pt x="12" y="20"/>
                </a:cubicBezTo>
                <a:cubicBezTo>
                  <a:pt x="12" y="22"/>
                  <a:pt x="12" y="22"/>
                  <a:pt x="12" y="22"/>
                </a:cubicBezTo>
                <a:cubicBezTo>
                  <a:pt x="14" y="22"/>
                  <a:pt x="14" y="22"/>
                  <a:pt x="14" y="22"/>
                </a:cubicBezTo>
                <a:close/>
                <a:moveTo>
                  <a:pt x="4" y="9"/>
                </a:moveTo>
                <a:cubicBezTo>
                  <a:pt x="5" y="8"/>
                  <a:pt x="6" y="8"/>
                  <a:pt x="7" y="8"/>
                </a:cubicBezTo>
                <a:cubicBezTo>
                  <a:pt x="9" y="8"/>
                  <a:pt x="10" y="8"/>
                  <a:pt x="11" y="9"/>
                </a:cubicBezTo>
                <a:cubicBezTo>
                  <a:pt x="11" y="10"/>
                  <a:pt x="12" y="12"/>
                  <a:pt x="12" y="14"/>
                </a:cubicBezTo>
                <a:cubicBezTo>
                  <a:pt x="12" y="16"/>
                  <a:pt x="11" y="18"/>
                  <a:pt x="11" y="19"/>
                </a:cubicBezTo>
                <a:cubicBezTo>
                  <a:pt x="10" y="20"/>
                  <a:pt x="9" y="20"/>
                  <a:pt x="8" y="20"/>
                </a:cubicBezTo>
                <a:cubicBezTo>
                  <a:pt x="6" y="20"/>
                  <a:pt x="5" y="20"/>
                  <a:pt x="4" y="19"/>
                </a:cubicBezTo>
                <a:cubicBezTo>
                  <a:pt x="3" y="18"/>
                  <a:pt x="3" y="16"/>
                  <a:pt x="3" y="14"/>
                </a:cubicBezTo>
                <a:cubicBezTo>
                  <a:pt x="3" y="12"/>
                  <a:pt x="3" y="10"/>
                  <a:pt x="4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3" name="Freeform 1330"/>
          <p:cNvSpPr>
            <a:spLocks noEditPoints="1"/>
          </p:cNvSpPr>
          <p:nvPr/>
        </p:nvSpPr>
        <p:spPr bwMode="auto">
          <a:xfrm>
            <a:off x="5149850" y="5530850"/>
            <a:ext cx="47625" cy="50800"/>
          </a:xfrm>
          <a:custGeom>
            <a:avLst/>
            <a:gdLst>
              <a:gd name="T0" fmla="*/ 1 w 22"/>
              <a:gd name="T1" fmla="*/ 17 h 23"/>
              <a:gd name="T2" fmla="*/ 5 w 22"/>
              <a:gd name="T3" fmla="*/ 21 h 23"/>
              <a:gd name="T4" fmla="*/ 11 w 22"/>
              <a:gd name="T5" fmla="*/ 23 h 23"/>
              <a:gd name="T6" fmla="*/ 16 w 22"/>
              <a:gd name="T7" fmla="*/ 22 h 23"/>
              <a:gd name="T8" fmla="*/ 20 w 22"/>
              <a:gd name="T9" fmla="*/ 17 h 23"/>
              <a:gd name="T10" fmla="*/ 22 w 22"/>
              <a:gd name="T11" fmla="*/ 11 h 23"/>
              <a:gd name="T12" fmla="*/ 20 w 22"/>
              <a:gd name="T13" fmla="*/ 5 h 23"/>
              <a:gd name="T14" fmla="*/ 16 w 22"/>
              <a:gd name="T15" fmla="*/ 1 h 23"/>
              <a:gd name="T16" fmla="*/ 11 w 22"/>
              <a:gd name="T17" fmla="*/ 0 h 23"/>
              <a:gd name="T18" fmla="*/ 3 w 22"/>
              <a:gd name="T19" fmla="*/ 3 h 23"/>
              <a:gd name="T20" fmla="*/ 0 w 22"/>
              <a:gd name="T21" fmla="*/ 12 h 23"/>
              <a:gd name="T22" fmla="*/ 1 w 22"/>
              <a:gd name="T23" fmla="*/ 17 h 23"/>
              <a:gd name="T24" fmla="*/ 5 w 22"/>
              <a:gd name="T25" fmla="*/ 4 h 23"/>
              <a:gd name="T26" fmla="*/ 11 w 22"/>
              <a:gd name="T27" fmla="*/ 2 h 23"/>
              <a:gd name="T28" fmla="*/ 15 w 22"/>
              <a:gd name="T29" fmla="*/ 3 h 23"/>
              <a:gd name="T30" fmla="*/ 18 w 22"/>
              <a:gd name="T31" fmla="*/ 6 h 23"/>
              <a:gd name="T32" fmla="*/ 19 w 22"/>
              <a:gd name="T33" fmla="*/ 11 h 23"/>
              <a:gd name="T34" fmla="*/ 16 w 22"/>
              <a:gd name="T35" fmla="*/ 18 h 23"/>
              <a:gd name="T36" fmla="*/ 11 w 22"/>
              <a:gd name="T37" fmla="*/ 20 h 23"/>
              <a:gd name="T38" fmla="*/ 5 w 22"/>
              <a:gd name="T39" fmla="*/ 18 h 23"/>
              <a:gd name="T40" fmla="*/ 3 w 22"/>
              <a:gd name="T41" fmla="*/ 12 h 23"/>
              <a:gd name="T42" fmla="*/ 5 w 22"/>
              <a:gd name="T4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2" h="23">
                <a:moveTo>
                  <a:pt x="1" y="17"/>
                </a:moveTo>
                <a:cubicBezTo>
                  <a:pt x="2" y="19"/>
                  <a:pt x="3" y="20"/>
                  <a:pt x="5" y="21"/>
                </a:cubicBezTo>
                <a:cubicBezTo>
                  <a:pt x="7" y="23"/>
                  <a:pt x="9" y="23"/>
                  <a:pt x="11" y="23"/>
                </a:cubicBezTo>
                <a:cubicBezTo>
                  <a:pt x="13" y="23"/>
                  <a:pt x="15" y="23"/>
                  <a:pt x="16" y="22"/>
                </a:cubicBezTo>
                <a:cubicBezTo>
                  <a:pt x="18" y="21"/>
                  <a:pt x="19" y="19"/>
                  <a:pt x="20" y="17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9"/>
                  <a:pt x="21" y="7"/>
                  <a:pt x="20" y="5"/>
                </a:cubicBezTo>
                <a:cubicBezTo>
                  <a:pt x="19" y="3"/>
                  <a:pt x="18" y="2"/>
                  <a:pt x="16" y="1"/>
                </a:cubicBez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5"/>
                  <a:pt x="0" y="8"/>
                  <a:pt x="0" y="12"/>
                </a:cubicBezTo>
                <a:cubicBezTo>
                  <a:pt x="0" y="14"/>
                  <a:pt x="0" y="15"/>
                  <a:pt x="1" y="17"/>
                </a:cubicBezTo>
                <a:close/>
                <a:moveTo>
                  <a:pt x="5" y="4"/>
                </a:moveTo>
                <a:cubicBezTo>
                  <a:pt x="7" y="3"/>
                  <a:pt x="9" y="2"/>
                  <a:pt x="11" y="2"/>
                </a:cubicBezTo>
                <a:cubicBezTo>
                  <a:pt x="12" y="2"/>
                  <a:pt x="14" y="3"/>
                  <a:pt x="15" y="3"/>
                </a:cubicBezTo>
                <a:cubicBezTo>
                  <a:pt x="16" y="4"/>
                  <a:pt x="17" y="5"/>
                  <a:pt x="18" y="6"/>
                </a:cubicBezTo>
                <a:cubicBezTo>
                  <a:pt x="18" y="8"/>
                  <a:pt x="19" y="9"/>
                  <a:pt x="19" y="11"/>
                </a:cubicBezTo>
                <a:cubicBezTo>
                  <a:pt x="19" y="14"/>
                  <a:pt x="18" y="16"/>
                  <a:pt x="16" y="18"/>
                </a:cubicBezTo>
                <a:cubicBezTo>
                  <a:pt x="15" y="20"/>
                  <a:pt x="13" y="20"/>
                  <a:pt x="11" y="20"/>
                </a:cubicBezTo>
                <a:cubicBezTo>
                  <a:pt x="9" y="20"/>
                  <a:pt x="7" y="20"/>
                  <a:pt x="5" y="18"/>
                </a:cubicBezTo>
                <a:cubicBezTo>
                  <a:pt x="4" y="17"/>
                  <a:pt x="3" y="14"/>
                  <a:pt x="3" y="12"/>
                </a:cubicBezTo>
                <a:cubicBezTo>
                  <a:pt x="3" y="8"/>
                  <a:pt x="4" y="6"/>
                  <a:pt x="5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4" name="Freeform 1331"/>
          <p:cNvSpPr>
            <a:spLocks/>
          </p:cNvSpPr>
          <p:nvPr/>
        </p:nvSpPr>
        <p:spPr bwMode="auto">
          <a:xfrm>
            <a:off x="5202238" y="5543550"/>
            <a:ext cx="30163" cy="38100"/>
          </a:xfrm>
          <a:custGeom>
            <a:avLst/>
            <a:gdLst>
              <a:gd name="T0" fmla="*/ 2 w 14"/>
              <a:gd name="T1" fmla="*/ 16 h 17"/>
              <a:gd name="T2" fmla="*/ 7 w 14"/>
              <a:gd name="T3" fmla="*/ 17 h 17"/>
              <a:gd name="T4" fmla="*/ 11 w 14"/>
              <a:gd name="T5" fmla="*/ 16 h 17"/>
              <a:gd name="T6" fmla="*/ 13 w 14"/>
              <a:gd name="T7" fmla="*/ 14 h 17"/>
              <a:gd name="T8" fmla="*/ 14 w 14"/>
              <a:gd name="T9" fmla="*/ 12 h 17"/>
              <a:gd name="T10" fmla="*/ 13 w 14"/>
              <a:gd name="T11" fmla="*/ 9 h 17"/>
              <a:gd name="T12" fmla="*/ 11 w 14"/>
              <a:gd name="T13" fmla="*/ 8 h 17"/>
              <a:gd name="T14" fmla="*/ 7 w 14"/>
              <a:gd name="T15" fmla="*/ 7 h 17"/>
              <a:gd name="T16" fmla="*/ 5 w 14"/>
              <a:gd name="T17" fmla="*/ 6 h 17"/>
              <a:gd name="T18" fmla="*/ 4 w 14"/>
              <a:gd name="T19" fmla="*/ 5 h 17"/>
              <a:gd name="T20" fmla="*/ 3 w 14"/>
              <a:gd name="T21" fmla="*/ 4 h 17"/>
              <a:gd name="T22" fmla="*/ 4 w 14"/>
              <a:gd name="T23" fmla="*/ 3 h 17"/>
              <a:gd name="T24" fmla="*/ 7 w 14"/>
              <a:gd name="T25" fmla="*/ 2 h 17"/>
              <a:gd name="T26" fmla="*/ 9 w 14"/>
              <a:gd name="T27" fmla="*/ 3 h 17"/>
              <a:gd name="T28" fmla="*/ 10 w 14"/>
              <a:gd name="T29" fmla="*/ 5 h 17"/>
              <a:gd name="T30" fmla="*/ 13 w 14"/>
              <a:gd name="T31" fmla="*/ 4 h 17"/>
              <a:gd name="T32" fmla="*/ 12 w 14"/>
              <a:gd name="T33" fmla="*/ 2 h 17"/>
              <a:gd name="T34" fmla="*/ 10 w 14"/>
              <a:gd name="T35" fmla="*/ 0 h 17"/>
              <a:gd name="T36" fmla="*/ 7 w 14"/>
              <a:gd name="T37" fmla="*/ 0 h 17"/>
              <a:gd name="T38" fmla="*/ 4 w 14"/>
              <a:gd name="T39" fmla="*/ 0 h 17"/>
              <a:gd name="T40" fmla="*/ 2 w 14"/>
              <a:gd name="T41" fmla="*/ 1 h 17"/>
              <a:gd name="T42" fmla="*/ 1 w 14"/>
              <a:gd name="T43" fmla="*/ 3 h 17"/>
              <a:gd name="T44" fmla="*/ 0 w 14"/>
              <a:gd name="T45" fmla="*/ 5 h 17"/>
              <a:gd name="T46" fmla="*/ 1 w 14"/>
              <a:gd name="T47" fmla="*/ 7 h 17"/>
              <a:gd name="T48" fmla="*/ 3 w 14"/>
              <a:gd name="T49" fmla="*/ 8 h 17"/>
              <a:gd name="T50" fmla="*/ 7 w 14"/>
              <a:gd name="T51" fmla="*/ 10 h 17"/>
              <a:gd name="T52" fmla="*/ 10 w 14"/>
              <a:gd name="T53" fmla="*/ 11 h 17"/>
              <a:gd name="T54" fmla="*/ 11 w 14"/>
              <a:gd name="T55" fmla="*/ 12 h 17"/>
              <a:gd name="T56" fmla="*/ 10 w 14"/>
              <a:gd name="T57" fmla="*/ 14 h 17"/>
              <a:gd name="T58" fmla="*/ 7 w 14"/>
              <a:gd name="T59" fmla="*/ 15 h 17"/>
              <a:gd name="T60" fmla="*/ 4 w 14"/>
              <a:gd name="T61" fmla="*/ 14 h 17"/>
              <a:gd name="T62" fmla="*/ 3 w 14"/>
              <a:gd name="T63" fmla="*/ 11 h 17"/>
              <a:gd name="T64" fmla="*/ 0 w 14"/>
              <a:gd name="T65" fmla="*/ 12 h 17"/>
              <a:gd name="T66" fmla="*/ 2 w 14"/>
              <a:gd name="T67" fmla="*/ 16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" h="17">
                <a:moveTo>
                  <a:pt x="2" y="16"/>
                </a:moveTo>
                <a:cubicBezTo>
                  <a:pt x="3" y="17"/>
                  <a:pt x="5" y="17"/>
                  <a:pt x="7" y="17"/>
                </a:cubicBezTo>
                <a:cubicBezTo>
                  <a:pt x="8" y="17"/>
                  <a:pt x="9" y="17"/>
                  <a:pt x="11" y="16"/>
                </a:cubicBezTo>
                <a:cubicBezTo>
                  <a:pt x="12" y="16"/>
                  <a:pt x="12" y="15"/>
                  <a:pt x="13" y="14"/>
                </a:cubicBezTo>
                <a:cubicBezTo>
                  <a:pt x="13" y="14"/>
                  <a:pt x="14" y="13"/>
                  <a:pt x="14" y="12"/>
                </a:cubicBezTo>
                <a:cubicBezTo>
                  <a:pt x="14" y="11"/>
                  <a:pt x="13" y="10"/>
                  <a:pt x="13" y="9"/>
                </a:cubicBezTo>
                <a:cubicBezTo>
                  <a:pt x="13" y="9"/>
                  <a:pt x="12" y="8"/>
                  <a:pt x="11" y="8"/>
                </a:cubicBezTo>
                <a:cubicBezTo>
                  <a:pt x="10" y="8"/>
                  <a:pt x="9" y="7"/>
                  <a:pt x="7" y="7"/>
                </a:cubicBezTo>
                <a:cubicBezTo>
                  <a:pt x="6" y="6"/>
                  <a:pt x="5" y="6"/>
                  <a:pt x="5" y="6"/>
                </a:cubicBezTo>
                <a:cubicBezTo>
                  <a:pt x="4" y="6"/>
                  <a:pt x="4" y="6"/>
                  <a:pt x="4" y="5"/>
                </a:cubicBezTo>
                <a:cubicBezTo>
                  <a:pt x="3" y="5"/>
                  <a:pt x="3" y="5"/>
                  <a:pt x="3" y="4"/>
                </a:cubicBezTo>
                <a:cubicBezTo>
                  <a:pt x="3" y="4"/>
                  <a:pt x="3" y="3"/>
                  <a:pt x="4" y="3"/>
                </a:cubicBezTo>
                <a:cubicBezTo>
                  <a:pt x="5" y="2"/>
                  <a:pt x="5" y="2"/>
                  <a:pt x="7" y="2"/>
                </a:cubicBezTo>
                <a:cubicBezTo>
                  <a:pt x="8" y="2"/>
                  <a:pt x="9" y="2"/>
                  <a:pt x="9" y="3"/>
                </a:cubicBezTo>
                <a:cubicBezTo>
                  <a:pt x="10" y="3"/>
                  <a:pt x="10" y="4"/>
                  <a:pt x="10" y="5"/>
                </a:cubicBezTo>
                <a:cubicBezTo>
                  <a:pt x="13" y="4"/>
                  <a:pt x="13" y="4"/>
                  <a:pt x="13" y="4"/>
                </a:cubicBezTo>
                <a:cubicBezTo>
                  <a:pt x="13" y="3"/>
                  <a:pt x="13" y="3"/>
                  <a:pt x="12" y="2"/>
                </a:cubicBezTo>
                <a:cubicBezTo>
                  <a:pt x="12" y="1"/>
                  <a:pt x="11" y="1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6" y="0"/>
                  <a:pt x="5" y="0"/>
                  <a:pt x="4" y="0"/>
                </a:cubicBezTo>
                <a:cubicBezTo>
                  <a:pt x="3" y="0"/>
                  <a:pt x="3" y="1"/>
                  <a:pt x="2" y="1"/>
                </a:cubicBezTo>
                <a:cubicBezTo>
                  <a:pt x="2" y="1"/>
                  <a:pt x="1" y="2"/>
                  <a:pt x="1" y="3"/>
                </a:cubicBezTo>
                <a:cubicBezTo>
                  <a:pt x="1" y="3"/>
                  <a:pt x="0" y="4"/>
                  <a:pt x="0" y="5"/>
                </a:cubicBezTo>
                <a:cubicBezTo>
                  <a:pt x="0" y="5"/>
                  <a:pt x="1" y="6"/>
                  <a:pt x="1" y="7"/>
                </a:cubicBezTo>
                <a:cubicBezTo>
                  <a:pt x="1" y="7"/>
                  <a:pt x="2" y="8"/>
                  <a:pt x="3" y="8"/>
                </a:cubicBezTo>
                <a:cubicBezTo>
                  <a:pt x="4" y="9"/>
                  <a:pt x="5" y="9"/>
                  <a:pt x="7" y="10"/>
                </a:cubicBezTo>
                <a:cubicBezTo>
                  <a:pt x="9" y="10"/>
                  <a:pt x="10" y="10"/>
                  <a:pt x="10" y="11"/>
                </a:cubicBezTo>
                <a:cubicBezTo>
                  <a:pt x="11" y="11"/>
                  <a:pt x="11" y="11"/>
                  <a:pt x="11" y="12"/>
                </a:cubicBezTo>
                <a:cubicBezTo>
                  <a:pt x="11" y="13"/>
                  <a:pt x="10" y="13"/>
                  <a:pt x="10" y="14"/>
                </a:cubicBezTo>
                <a:cubicBezTo>
                  <a:pt x="9" y="14"/>
                  <a:pt x="8" y="15"/>
                  <a:pt x="7" y="15"/>
                </a:cubicBezTo>
                <a:cubicBezTo>
                  <a:pt x="6" y="15"/>
                  <a:pt x="5" y="14"/>
                  <a:pt x="4" y="14"/>
                </a:cubicBezTo>
                <a:cubicBezTo>
                  <a:pt x="3" y="13"/>
                  <a:pt x="3" y="12"/>
                  <a:pt x="3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1" y="15"/>
                  <a:pt x="2" y="1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5" name="Freeform 1332"/>
          <p:cNvSpPr>
            <a:spLocks/>
          </p:cNvSpPr>
          <p:nvPr/>
        </p:nvSpPr>
        <p:spPr bwMode="auto">
          <a:xfrm>
            <a:off x="5238750" y="5530850"/>
            <a:ext cx="6350" cy="50800"/>
          </a:xfrm>
          <a:custGeom>
            <a:avLst/>
            <a:gdLst>
              <a:gd name="T0" fmla="*/ 4 w 4"/>
              <a:gd name="T1" fmla="*/ 32 h 32"/>
              <a:gd name="T2" fmla="*/ 4 w 4"/>
              <a:gd name="T3" fmla="*/ 0 h 32"/>
              <a:gd name="T4" fmla="*/ 0 w 4"/>
              <a:gd name="T5" fmla="*/ 0 h 32"/>
              <a:gd name="T6" fmla="*/ 0 w 4"/>
              <a:gd name="T7" fmla="*/ 32 h 32"/>
              <a:gd name="T8" fmla="*/ 4 w 4"/>
              <a:gd name="T9" fmla="*/ 32 h 32"/>
              <a:gd name="T10" fmla="*/ 4 w 4"/>
              <a:gd name="T11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2">
                <a:moveTo>
                  <a:pt x="4" y="32"/>
                </a:moveTo>
                <a:lnTo>
                  <a:pt x="4" y="0"/>
                </a:lnTo>
                <a:lnTo>
                  <a:pt x="0" y="0"/>
                </a:lnTo>
                <a:lnTo>
                  <a:pt x="0" y="32"/>
                </a:lnTo>
                <a:lnTo>
                  <a:pt x="4" y="32"/>
                </a:lnTo>
                <a:lnTo>
                  <a:pt x="4" y="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6" name="Freeform 1333"/>
          <p:cNvSpPr>
            <a:spLocks noEditPoints="1"/>
          </p:cNvSpPr>
          <p:nvPr/>
        </p:nvSpPr>
        <p:spPr bwMode="auto">
          <a:xfrm>
            <a:off x="5251450" y="5543550"/>
            <a:ext cx="31750" cy="38100"/>
          </a:xfrm>
          <a:custGeom>
            <a:avLst/>
            <a:gdLst>
              <a:gd name="T0" fmla="*/ 2 w 15"/>
              <a:gd name="T1" fmla="*/ 15 h 17"/>
              <a:gd name="T2" fmla="*/ 8 w 15"/>
              <a:gd name="T3" fmla="*/ 17 h 17"/>
              <a:gd name="T4" fmla="*/ 12 w 15"/>
              <a:gd name="T5" fmla="*/ 16 h 17"/>
              <a:gd name="T6" fmla="*/ 14 w 15"/>
              <a:gd name="T7" fmla="*/ 13 h 17"/>
              <a:gd name="T8" fmla="*/ 15 w 15"/>
              <a:gd name="T9" fmla="*/ 8 h 17"/>
              <a:gd name="T10" fmla="*/ 13 w 15"/>
              <a:gd name="T11" fmla="*/ 2 h 17"/>
              <a:gd name="T12" fmla="*/ 8 w 15"/>
              <a:gd name="T13" fmla="*/ 0 h 17"/>
              <a:gd name="T14" fmla="*/ 3 w 15"/>
              <a:gd name="T15" fmla="*/ 2 h 17"/>
              <a:gd name="T16" fmla="*/ 0 w 15"/>
              <a:gd name="T17" fmla="*/ 8 h 17"/>
              <a:gd name="T18" fmla="*/ 2 w 15"/>
              <a:gd name="T19" fmla="*/ 15 h 17"/>
              <a:gd name="T20" fmla="*/ 4 w 15"/>
              <a:gd name="T21" fmla="*/ 4 h 17"/>
              <a:gd name="T22" fmla="*/ 8 w 15"/>
              <a:gd name="T23" fmla="*/ 2 h 17"/>
              <a:gd name="T24" fmla="*/ 11 w 15"/>
              <a:gd name="T25" fmla="*/ 4 h 17"/>
              <a:gd name="T26" fmla="*/ 13 w 15"/>
              <a:gd name="T27" fmla="*/ 8 h 17"/>
              <a:gd name="T28" fmla="*/ 11 w 15"/>
              <a:gd name="T29" fmla="*/ 13 h 17"/>
              <a:gd name="T30" fmla="*/ 8 w 15"/>
              <a:gd name="T31" fmla="*/ 15 h 17"/>
              <a:gd name="T32" fmla="*/ 4 w 15"/>
              <a:gd name="T33" fmla="*/ 13 h 17"/>
              <a:gd name="T34" fmla="*/ 3 w 15"/>
              <a:gd name="T35" fmla="*/ 8 h 17"/>
              <a:gd name="T36" fmla="*/ 4 w 15"/>
              <a:gd name="T37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5" h="17">
                <a:moveTo>
                  <a:pt x="2" y="15"/>
                </a:moveTo>
                <a:cubicBezTo>
                  <a:pt x="4" y="16"/>
                  <a:pt x="5" y="17"/>
                  <a:pt x="8" y="17"/>
                </a:cubicBezTo>
                <a:cubicBezTo>
                  <a:pt x="9" y="17"/>
                  <a:pt x="10" y="17"/>
                  <a:pt x="12" y="16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0"/>
                  <a:pt x="15" y="8"/>
                </a:cubicBezTo>
                <a:cubicBezTo>
                  <a:pt x="15" y="6"/>
                  <a:pt x="15" y="4"/>
                  <a:pt x="13" y="2"/>
                </a:cubicBezTo>
                <a:cubicBezTo>
                  <a:pt x="12" y="1"/>
                  <a:pt x="10" y="0"/>
                  <a:pt x="8" y="0"/>
                </a:cubicBezTo>
                <a:cubicBezTo>
                  <a:pt x="6" y="0"/>
                  <a:pt x="4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0" y="11"/>
                  <a:pt x="1" y="13"/>
                  <a:pt x="2" y="15"/>
                </a:cubicBezTo>
                <a:close/>
                <a:moveTo>
                  <a:pt x="4" y="4"/>
                </a:moveTo>
                <a:cubicBezTo>
                  <a:pt x="5" y="3"/>
                  <a:pt x="6" y="2"/>
                  <a:pt x="8" y="2"/>
                </a:cubicBezTo>
                <a:cubicBezTo>
                  <a:pt x="9" y="2"/>
                  <a:pt x="10" y="3"/>
                  <a:pt x="11" y="4"/>
                </a:cubicBezTo>
                <a:cubicBezTo>
                  <a:pt x="12" y="5"/>
                  <a:pt x="13" y="6"/>
                  <a:pt x="13" y="8"/>
                </a:cubicBezTo>
                <a:cubicBezTo>
                  <a:pt x="13" y="10"/>
                  <a:pt x="12" y="12"/>
                  <a:pt x="11" y="13"/>
                </a:cubicBezTo>
                <a:cubicBezTo>
                  <a:pt x="10" y="14"/>
                  <a:pt x="9" y="15"/>
                  <a:pt x="8" y="15"/>
                </a:cubicBezTo>
                <a:cubicBezTo>
                  <a:pt x="6" y="15"/>
                  <a:pt x="5" y="14"/>
                  <a:pt x="4" y="13"/>
                </a:cubicBezTo>
                <a:cubicBezTo>
                  <a:pt x="3" y="12"/>
                  <a:pt x="3" y="11"/>
                  <a:pt x="3" y="8"/>
                </a:cubicBezTo>
                <a:cubicBezTo>
                  <a:pt x="3" y="6"/>
                  <a:pt x="3" y="5"/>
                  <a:pt x="4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7" name="Freeform 1334"/>
          <p:cNvSpPr>
            <a:spLocks/>
          </p:cNvSpPr>
          <p:nvPr/>
        </p:nvSpPr>
        <p:spPr bwMode="auto">
          <a:xfrm>
            <a:off x="4183063" y="742950"/>
            <a:ext cx="139700" cy="173038"/>
          </a:xfrm>
          <a:custGeom>
            <a:avLst/>
            <a:gdLst>
              <a:gd name="T0" fmla="*/ 51 w 88"/>
              <a:gd name="T1" fmla="*/ 109 h 109"/>
              <a:gd name="T2" fmla="*/ 51 w 88"/>
              <a:gd name="T3" fmla="*/ 12 h 109"/>
              <a:gd name="T4" fmla="*/ 88 w 88"/>
              <a:gd name="T5" fmla="*/ 12 h 109"/>
              <a:gd name="T6" fmla="*/ 88 w 88"/>
              <a:gd name="T7" fmla="*/ 0 h 109"/>
              <a:gd name="T8" fmla="*/ 0 w 88"/>
              <a:gd name="T9" fmla="*/ 0 h 109"/>
              <a:gd name="T10" fmla="*/ 0 w 88"/>
              <a:gd name="T11" fmla="*/ 12 h 109"/>
              <a:gd name="T12" fmla="*/ 36 w 88"/>
              <a:gd name="T13" fmla="*/ 12 h 109"/>
              <a:gd name="T14" fmla="*/ 36 w 88"/>
              <a:gd name="T15" fmla="*/ 109 h 109"/>
              <a:gd name="T16" fmla="*/ 51 w 88"/>
              <a:gd name="T17" fmla="*/ 109 h 109"/>
              <a:gd name="T18" fmla="*/ 51 w 88"/>
              <a:gd name="T19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109">
                <a:moveTo>
                  <a:pt x="51" y="109"/>
                </a:moveTo>
                <a:lnTo>
                  <a:pt x="51" y="12"/>
                </a:lnTo>
                <a:lnTo>
                  <a:pt x="88" y="12"/>
                </a:lnTo>
                <a:lnTo>
                  <a:pt x="88" y="0"/>
                </a:lnTo>
                <a:lnTo>
                  <a:pt x="0" y="0"/>
                </a:lnTo>
                <a:lnTo>
                  <a:pt x="0" y="12"/>
                </a:lnTo>
                <a:lnTo>
                  <a:pt x="36" y="12"/>
                </a:lnTo>
                <a:lnTo>
                  <a:pt x="36" y="109"/>
                </a:lnTo>
                <a:lnTo>
                  <a:pt x="51" y="109"/>
                </a:lnTo>
                <a:lnTo>
                  <a:pt x="51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8" name="Freeform 1335"/>
          <p:cNvSpPr>
            <a:spLocks noEditPoints="1"/>
          </p:cNvSpPr>
          <p:nvPr/>
        </p:nvSpPr>
        <p:spPr bwMode="auto">
          <a:xfrm>
            <a:off x="4306888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8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8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8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8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8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6" y="0"/>
                  <a:pt x="28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9" y="10"/>
                  <a:pt x="23" y="8"/>
                  <a:pt x="28" y="8"/>
                </a:cubicBezTo>
                <a:cubicBezTo>
                  <a:pt x="32" y="8"/>
                  <a:pt x="37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7" y="51"/>
                  <a:pt x="32" y="52"/>
                  <a:pt x="28" y="52"/>
                </a:cubicBezTo>
                <a:cubicBezTo>
                  <a:pt x="23" y="52"/>
                  <a:pt x="19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9" name="Freeform 1336"/>
          <p:cNvSpPr>
            <a:spLocks noEditPoints="1"/>
          </p:cNvSpPr>
          <p:nvPr/>
        </p:nvSpPr>
        <p:spPr bwMode="auto">
          <a:xfrm>
            <a:off x="4449763" y="787400"/>
            <a:ext cx="111125" cy="177800"/>
          </a:xfrm>
          <a:custGeom>
            <a:avLst/>
            <a:gdLst>
              <a:gd name="T0" fmla="*/ 10 w 51"/>
              <a:gd name="T1" fmla="*/ 82 h 82"/>
              <a:gd name="T2" fmla="*/ 10 w 51"/>
              <a:gd name="T3" fmla="*/ 53 h 82"/>
              <a:gd name="T4" fmla="*/ 17 w 51"/>
              <a:gd name="T5" fmla="*/ 59 h 82"/>
              <a:gd name="T6" fmla="*/ 26 w 51"/>
              <a:gd name="T7" fmla="*/ 61 h 82"/>
              <a:gd name="T8" fmla="*/ 38 w 51"/>
              <a:gd name="T9" fmla="*/ 57 h 82"/>
              <a:gd name="T10" fmla="*/ 48 w 51"/>
              <a:gd name="T11" fmla="*/ 46 h 82"/>
              <a:gd name="T12" fmla="*/ 51 w 51"/>
              <a:gd name="T13" fmla="*/ 30 h 82"/>
              <a:gd name="T14" fmla="*/ 48 w 51"/>
              <a:gd name="T15" fmla="*/ 14 h 82"/>
              <a:gd name="T16" fmla="*/ 39 w 51"/>
              <a:gd name="T17" fmla="*/ 4 h 82"/>
              <a:gd name="T18" fmla="*/ 26 w 51"/>
              <a:gd name="T19" fmla="*/ 0 h 82"/>
              <a:gd name="T20" fmla="*/ 17 w 51"/>
              <a:gd name="T21" fmla="*/ 2 h 82"/>
              <a:gd name="T22" fmla="*/ 9 w 51"/>
              <a:gd name="T23" fmla="*/ 9 h 82"/>
              <a:gd name="T24" fmla="*/ 9 w 51"/>
              <a:gd name="T25" fmla="*/ 1 h 82"/>
              <a:gd name="T26" fmla="*/ 0 w 51"/>
              <a:gd name="T27" fmla="*/ 1 h 82"/>
              <a:gd name="T28" fmla="*/ 0 w 51"/>
              <a:gd name="T29" fmla="*/ 82 h 82"/>
              <a:gd name="T30" fmla="*/ 10 w 51"/>
              <a:gd name="T31" fmla="*/ 82 h 82"/>
              <a:gd name="T32" fmla="*/ 14 w 51"/>
              <a:gd name="T33" fmla="*/ 13 h 82"/>
              <a:gd name="T34" fmla="*/ 25 w 51"/>
              <a:gd name="T35" fmla="*/ 7 h 82"/>
              <a:gd name="T36" fmla="*/ 36 w 51"/>
              <a:gd name="T37" fmla="*/ 13 h 82"/>
              <a:gd name="T38" fmla="*/ 41 w 51"/>
              <a:gd name="T39" fmla="*/ 30 h 82"/>
              <a:gd name="T40" fmla="*/ 36 w 51"/>
              <a:gd name="T41" fmla="*/ 47 h 82"/>
              <a:gd name="T42" fmla="*/ 25 w 51"/>
              <a:gd name="T43" fmla="*/ 52 h 82"/>
              <a:gd name="T44" fmla="*/ 14 w 51"/>
              <a:gd name="T45" fmla="*/ 47 h 82"/>
              <a:gd name="T46" fmla="*/ 9 w 51"/>
              <a:gd name="T47" fmla="*/ 30 h 82"/>
              <a:gd name="T48" fmla="*/ 14 w 51"/>
              <a:gd name="T49" fmla="*/ 1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82">
                <a:moveTo>
                  <a:pt x="10" y="82"/>
                </a:moveTo>
                <a:cubicBezTo>
                  <a:pt x="10" y="53"/>
                  <a:pt x="10" y="53"/>
                  <a:pt x="10" y="53"/>
                </a:cubicBezTo>
                <a:cubicBezTo>
                  <a:pt x="12" y="55"/>
                  <a:pt x="14" y="57"/>
                  <a:pt x="17" y="59"/>
                </a:cubicBezTo>
                <a:cubicBezTo>
                  <a:pt x="19" y="60"/>
                  <a:pt x="22" y="61"/>
                  <a:pt x="26" y="61"/>
                </a:cubicBezTo>
                <a:cubicBezTo>
                  <a:pt x="30" y="61"/>
                  <a:pt x="34" y="59"/>
                  <a:pt x="38" y="57"/>
                </a:cubicBezTo>
                <a:cubicBezTo>
                  <a:pt x="43" y="54"/>
                  <a:pt x="46" y="51"/>
                  <a:pt x="48" y="46"/>
                </a:cubicBezTo>
                <a:cubicBezTo>
                  <a:pt x="50" y="41"/>
                  <a:pt x="51" y="36"/>
                  <a:pt x="51" y="30"/>
                </a:cubicBezTo>
                <a:cubicBezTo>
                  <a:pt x="51" y="24"/>
                  <a:pt x="50" y="19"/>
                  <a:pt x="48" y="14"/>
                </a:cubicBezTo>
                <a:cubicBezTo>
                  <a:pt x="46" y="10"/>
                  <a:pt x="43" y="6"/>
                  <a:pt x="39" y="4"/>
                </a:cubicBezTo>
                <a:cubicBezTo>
                  <a:pt x="36" y="1"/>
                  <a:pt x="31" y="0"/>
                  <a:pt x="26" y="0"/>
                </a:cubicBezTo>
                <a:cubicBezTo>
                  <a:pt x="22" y="0"/>
                  <a:pt x="19" y="0"/>
                  <a:pt x="17" y="2"/>
                </a:cubicBezTo>
                <a:cubicBezTo>
                  <a:pt x="14" y="3"/>
                  <a:pt x="12" y="6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82"/>
                  <a:pt x="0" y="82"/>
                  <a:pt x="0" y="82"/>
                </a:cubicBezTo>
                <a:cubicBezTo>
                  <a:pt x="10" y="82"/>
                  <a:pt x="10" y="82"/>
                  <a:pt x="10" y="82"/>
                </a:cubicBezTo>
                <a:close/>
                <a:moveTo>
                  <a:pt x="14" y="13"/>
                </a:moveTo>
                <a:cubicBezTo>
                  <a:pt x="17" y="9"/>
                  <a:pt x="21" y="7"/>
                  <a:pt x="25" y="7"/>
                </a:cubicBezTo>
                <a:cubicBezTo>
                  <a:pt x="30" y="7"/>
                  <a:pt x="33" y="9"/>
                  <a:pt x="36" y="13"/>
                </a:cubicBezTo>
                <a:cubicBezTo>
                  <a:pt x="39" y="17"/>
                  <a:pt x="41" y="22"/>
                  <a:pt x="41" y="30"/>
                </a:cubicBezTo>
                <a:cubicBezTo>
                  <a:pt x="41" y="37"/>
                  <a:pt x="39" y="43"/>
                  <a:pt x="36" y="47"/>
                </a:cubicBezTo>
                <a:cubicBezTo>
                  <a:pt x="33" y="51"/>
                  <a:pt x="29" y="52"/>
                  <a:pt x="25" y="52"/>
                </a:cubicBezTo>
                <a:cubicBezTo>
                  <a:pt x="21" y="52"/>
                  <a:pt x="17" y="51"/>
                  <a:pt x="14" y="47"/>
                </a:cubicBezTo>
                <a:cubicBezTo>
                  <a:pt x="11" y="44"/>
                  <a:pt x="9" y="38"/>
                  <a:pt x="9" y="30"/>
                </a:cubicBezTo>
                <a:cubicBezTo>
                  <a:pt x="9" y="23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0" name="Freeform 1337"/>
          <p:cNvSpPr>
            <a:spLocks noEditPoints="1"/>
          </p:cNvSpPr>
          <p:nvPr/>
        </p:nvSpPr>
        <p:spPr bwMode="auto">
          <a:xfrm>
            <a:off x="4578350" y="787400"/>
            <a:ext cx="119063" cy="133350"/>
          </a:xfrm>
          <a:custGeom>
            <a:avLst/>
            <a:gdLst>
              <a:gd name="T0" fmla="*/ 8 w 55"/>
              <a:gd name="T1" fmla="*/ 53 h 61"/>
              <a:gd name="T2" fmla="*/ 28 w 55"/>
              <a:gd name="T3" fmla="*/ 61 h 61"/>
              <a:gd name="T4" fmla="*/ 42 w 55"/>
              <a:gd name="T5" fmla="*/ 57 h 61"/>
              <a:gd name="T6" fmla="*/ 51 w 55"/>
              <a:gd name="T7" fmla="*/ 47 h 61"/>
              <a:gd name="T8" fmla="*/ 55 w 55"/>
              <a:gd name="T9" fmla="*/ 29 h 61"/>
              <a:gd name="T10" fmla="*/ 47 w 55"/>
              <a:gd name="T11" fmla="*/ 8 h 61"/>
              <a:gd name="T12" fmla="*/ 28 w 55"/>
              <a:gd name="T13" fmla="*/ 0 h 61"/>
              <a:gd name="T14" fmla="*/ 9 w 55"/>
              <a:gd name="T15" fmla="*/ 6 h 61"/>
              <a:gd name="T16" fmla="*/ 0 w 55"/>
              <a:gd name="T17" fmla="*/ 30 h 61"/>
              <a:gd name="T18" fmla="*/ 8 w 55"/>
              <a:gd name="T19" fmla="*/ 53 h 61"/>
              <a:gd name="T20" fmla="*/ 15 w 55"/>
              <a:gd name="T21" fmla="*/ 13 h 61"/>
              <a:gd name="T22" fmla="*/ 28 w 55"/>
              <a:gd name="T23" fmla="*/ 8 h 61"/>
              <a:gd name="T24" fmla="*/ 40 w 55"/>
              <a:gd name="T25" fmla="*/ 13 h 61"/>
              <a:gd name="T26" fmla="*/ 45 w 55"/>
              <a:gd name="T27" fmla="*/ 30 h 61"/>
              <a:gd name="T28" fmla="*/ 40 w 55"/>
              <a:gd name="T29" fmla="*/ 47 h 61"/>
              <a:gd name="T30" fmla="*/ 28 w 55"/>
              <a:gd name="T31" fmla="*/ 52 h 61"/>
              <a:gd name="T32" fmla="*/ 15 w 55"/>
              <a:gd name="T33" fmla="*/ 47 h 61"/>
              <a:gd name="T34" fmla="*/ 10 w 55"/>
              <a:gd name="T35" fmla="*/ 30 h 61"/>
              <a:gd name="T36" fmla="*/ 15 w 55"/>
              <a:gd name="T37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5" h="61">
                <a:moveTo>
                  <a:pt x="8" y="53"/>
                </a:moveTo>
                <a:cubicBezTo>
                  <a:pt x="13" y="58"/>
                  <a:pt x="19" y="61"/>
                  <a:pt x="28" y="61"/>
                </a:cubicBezTo>
                <a:cubicBezTo>
                  <a:pt x="33" y="61"/>
                  <a:pt x="37" y="59"/>
                  <a:pt x="42" y="57"/>
                </a:cubicBezTo>
                <a:cubicBezTo>
                  <a:pt x="46" y="55"/>
                  <a:pt x="49" y="51"/>
                  <a:pt x="51" y="47"/>
                </a:cubicBezTo>
                <a:cubicBezTo>
                  <a:pt x="54" y="43"/>
                  <a:pt x="55" y="37"/>
                  <a:pt x="55" y="29"/>
                </a:cubicBezTo>
                <a:cubicBezTo>
                  <a:pt x="55" y="20"/>
                  <a:pt x="52" y="13"/>
                  <a:pt x="47" y="8"/>
                </a:cubicBezTo>
                <a:cubicBezTo>
                  <a:pt x="42" y="2"/>
                  <a:pt x="36" y="0"/>
                  <a:pt x="28" y="0"/>
                </a:cubicBezTo>
                <a:cubicBezTo>
                  <a:pt x="20" y="0"/>
                  <a:pt x="14" y="2"/>
                  <a:pt x="9" y="6"/>
                </a:cubicBezTo>
                <a:cubicBezTo>
                  <a:pt x="3" y="11"/>
                  <a:pt x="0" y="19"/>
                  <a:pt x="0" y="30"/>
                </a:cubicBezTo>
                <a:cubicBezTo>
                  <a:pt x="0" y="40"/>
                  <a:pt x="3" y="48"/>
                  <a:pt x="8" y="53"/>
                </a:cubicBezTo>
                <a:close/>
                <a:moveTo>
                  <a:pt x="15" y="13"/>
                </a:moveTo>
                <a:cubicBezTo>
                  <a:pt x="18" y="10"/>
                  <a:pt x="23" y="8"/>
                  <a:pt x="28" y="8"/>
                </a:cubicBezTo>
                <a:cubicBezTo>
                  <a:pt x="32" y="8"/>
                  <a:pt x="36" y="10"/>
                  <a:pt x="40" y="13"/>
                </a:cubicBezTo>
                <a:cubicBezTo>
                  <a:pt x="43" y="17"/>
                  <a:pt x="45" y="23"/>
                  <a:pt x="45" y="30"/>
                </a:cubicBezTo>
                <a:cubicBezTo>
                  <a:pt x="45" y="37"/>
                  <a:pt x="43" y="43"/>
                  <a:pt x="40" y="47"/>
                </a:cubicBezTo>
                <a:cubicBezTo>
                  <a:pt x="36" y="51"/>
                  <a:pt x="32" y="52"/>
                  <a:pt x="28" y="52"/>
                </a:cubicBezTo>
                <a:cubicBezTo>
                  <a:pt x="23" y="52"/>
                  <a:pt x="18" y="51"/>
                  <a:pt x="15" y="47"/>
                </a:cubicBezTo>
                <a:cubicBezTo>
                  <a:pt x="12" y="43"/>
                  <a:pt x="10" y="38"/>
                  <a:pt x="10" y="30"/>
                </a:cubicBezTo>
                <a:cubicBezTo>
                  <a:pt x="10" y="23"/>
                  <a:pt x="12" y="17"/>
                  <a:pt x="15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1" name="Freeform 1338"/>
          <p:cNvSpPr>
            <a:spLocks noEditPoints="1"/>
          </p:cNvSpPr>
          <p:nvPr/>
        </p:nvSpPr>
        <p:spPr bwMode="auto">
          <a:xfrm>
            <a:off x="4714875" y="787400"/>
            <a:ext cx="109538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39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1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4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4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4 w 51"/>
              <a:gd name="T57" fmla="*/ 46 h 83"/>
              <a:gd name="T58" fmla="*/ 10 w 51"/>
              <a:gd name="T59" fmla="*/ 29 h 83"/>
              <a:gd name="T60" fmla="*/ 14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0" y="83"/>
                  <a:pt x="35" y="82"/>
                  <a:pt x="39" y="80"/>
                </a:cubicBezTo>
                <a:cubicBezTo>
                  <a:pt x="43" y="77"/>
                  <a:pt x="46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7" y="3"/>
                  <a:pt x="32" y="0"/>
                  <a:pt x="25" y="0"/>
                </a:cubicBezTo>
                <a:cubicBezTo>
                  <a:pt x="20" y="0"/>
                  <a:pt x="15" y="1"/>
                  <a:pt x="11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39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0" y="75"/>
                  <a:pt x="17" y="74"/>
                  <a:pt x="14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70"/>
                  <a:pt x="3" y="75"/>
                  <a:pt x="8" y="78"/>
                </a:cubicBezTo>
                <a:close/>
                <a:moveTo>
                  <a:pt x="14" y="13"/>
                </a:moveTo>
                <a:cubicBezTo>
                  <a:pt x="17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0" y="51"/>
                  <a:pt x="26" y="51"/>
                </a:cubicBezTo>
                <a:cubicBezTo>
                  <a:pt x="21" y="51"/>
                  <a:pt x="17" y="49"/>
                  <a:pt x="14" y="46"/>
                </a:cubicBezTo>
                <a:cubicBezTo>
                  <a:pt x="11" y="42"/>
                  <a:pt x="10" y="37"/>
                  <a:pt x="10" y="29"/>
                </a:cubicBezTo>
                <a:cubicBezTo>
                  <a:pt x="10" y="22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2" name="Freeform 1339"/>
          <p:cNvSpPr>
            <a:spLocks/>
          </p:cNvSpPr>
          <p:nvPr/>
        </p:nvSpPr>
        <p:spPr bwMode="auto">
          <a:xfrm>
            <a:off x="4857750" y="787400"/>
            <a:ext cx="66675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3" name="Freeform 1340"/>
          <p:cNvSpPr>
            <a:spLocks noEditPoints="1"/>
          </p:cNvSpPr>
          <p:nvPr/>
        </p:nvSpPr>
        <p:spPr bwMode="auto">
          <a:xfrm>
            <a:off x="4930775" y="787400"/>
            <a:ext cx="117475" cy="133350"/>
          </a:xfrm>
          <a:custGeom>
            <a:avLst/>
            <a:gdLst>
              <a:gd name="T0" fmla="*/ 43 w 54"/>
              <a:gd name="T1" fmla="*/ 59 h 61"/>
              <a:gd name="T2" fmla="*/ 54 w 54"/>
              <a:gd name="T3" fmla="*/ 59 h 61"/>
              <a:gd name="T4" fmla="*/ 51 w 54"/>
              <a:gd name="T5" fmla="*/ 52 h 61"/>
              <a:gd name="T6" fmla="*/ 50 w 54"/>
              <a:gd name="T7" fmla="*/ 35 h 61"/>
              <a:gd name="T8" fmla="*/ 50 w 54"/>
              <a:gd name="T9" fmla="*/ 22 h 61"/>
              <a:gd name="T10" fmla="*/ 50 w 54"/>
              <a:gd name="T11" fmla="*/ 13 h 61"/>
              <a:gd name="T12" fmla="*/ 47 w 54"/>
              <a:gd name="T13" fmla="*/ 6 h 61"/>
              <a:gd name="T14" fmla="*/ 40 w 54"/>
              <a:gd name="T15" fmla="*/ 1 h 61"/>
              <a:gd name="T16" fmla="*/ 28 w 54"/>
              <a:gd name="T17" fmla="*/ 0 h 61"/>
              <a:gd name="T18" fmla="*/ 15 w 54"/>
              <a:gd name="T19" fmla="*/ 2 h 61"/>
              <a:gd name="T20" fmla="*/ 6 w 54"/>
              <a:gd name="T21" fmla="*/ 8 h 61"/>
              <a:gd name="T22" fmla="*/ 2 w 54"/>
              <a:gd name="T23" fmla="*/ 18 h 61"/>
              <a:gd name="T24" fmla="*/ 11 w 54"/>
              <a:gd name="T25" fmla="*/ 19 h 61"/>
              <a:gd name="T26" fmla="*/ 16 w 54"/>
              <a:gd name="T27" fmla="*/ 10 h 61"/>
              <a:gd name="T28" fmla="*/ 26 w 54"/>
              <a:gd name="T29" fmla="*/ 8 h 61"/>
              <a:gd name="T30" fmla="*/ 38 w 54"/>
              <a:gd name="T31" fmla="*/ 11 h 61"/>
              <a:gd name="T32" fmla="*/ 40 w 54"/>
              <a:gd name="T33" fmla="*/ 20 h 61"/>
              <a:gd name="T34" fmla="*/ 40 w 54"/>
              <a:gd name="T35" fmla="*/ 22 h 61"/>
              <a:gd name="T36" fmla="*/ 23 w 54"/>
              <a:gd name="T37" fmla="*/ 26 h 61"/>
              <a:gd name="T38" fmla="*/ 14 w 54"/>
              <a:gd name="T39" fmla="*/ 27 h 61"/>
              <a:gd name="T40" fmla="*/ 7 w 54"/>
              <a:gd name="T41" fmla="*/ 30 h 61"/>
              <a:gd name="T42" fmla="*/ 2 w 54"/>
              <a:gd name="T43" fmla="*/ 36 h 61"/>
              <a:gd name="T44" fmla="*/ 0 w 54"/>
              <a:gd name="T45" fmla="*/ 44 h 61"/>
              <a:gd name="T46" fmla="*/ 5 w 54"/>
              <a:gd name="T47" fmla="*/ 56 h 61"/>
              <a:gd name="T48" fmla="*/ 20 w 54"/>
              <a:gd name="T49" fmla="*/ 61 h 61"/>
              <a:gd name="T50" fmla="*/ 31 w 54"/>
              <a:gd name="T51" fmla="*/ 59 h 61"/>
              <a:gd name="T52" fmla="*/ 41 w 54"/>
              <a:gd name="T53" fmla="*/ 52 h 61"/>
              <a:gd name="T54" fmla="*/ 43 w 54"/>
              <a:gd name="T55" fmla="*/ 59 h 61"/>
              <a:gd name="T56" fmla="*/ 43 w 54"/>
              <a:gd name="T57" fmla="*/ 59 h 61"/>
              <a:gd name="T58" fmla="*/ 40 w 54"/>
              <a:gd name="T59" fmla="*/ 34 h 61"/>
              <a:gd name="T60" fmla="*/ 39 w 54"/>
              <a:gd name="T61" fmla="*/ 44 h 61"/>
              <a:gd name="T62" fmla="*/ 32 w 54"/>
              <a:gd name="T63" fmla="*/ 50 h 61"/>
              <a:gd name="T64" fmla="*/ 22 w 54"/>
              <a:gd name="T65" fmla="*/ 53 h 61"/>
              <a:gd name="T66" fmla="*/ 13 w 54"/>
              <a:gd name="T67" fmla="*/ 50 h 61"/>
              <a:gd name="T68" fmla="*/ 10 w 54"/>
              <a:gd name="T69" fmla="*/ 44 h 61"/>
              <a:gd name="T70" fmla="*/ 12 w 54"/>
              <a:gd name="T71" fmla="*/ 39 h 61"/>
              <a:gd name="T72" fmla="*/ 16 w 54"/>
              <a:gd name="T73" fmla="*/ 36 h 61"/>
              <a:gd name="T74" fmla="*/ 24 w 54"/>
              <a:gd name="T75" fmla="*/ 34 h 61"/>
              <a:gd name="T76" fmla="*/ 40 w 54"/>
              <a:gd name="T77" fmla="*/ 30 h 61"/>
              <a:gd name="T78" fmla="*/ 40 w 54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4" h="61">
                <a:moveTo>
                  <a:pt x="43" y="59"/>
                </a:moveTo>
                <a:cubicBezTo>
                  <a:pt x="54" y="59"/>
                  <a:pt x="54" y="59"/>
                  <a:pt x="54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1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7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7" y="0"/>
                  <a:pt x="33" y="0"/>
                  <a:pt x="28" y="0"/>
                </a:cubicBezTo>
                <a:cubicBezTo>
                  <a:pt x="23" y="0"/>
                  <a:pt x="18" y="0"/>
                  <a:pt x="15" y="2"/>
                </a:cubicBezTo>
                <a:cubicBezTo>
                  <a:pt x="11" y="3"/>
                  <a:pt x="8" y="5"/>
                  <a:pt x="6" y="8"/>
                </a:cubicBezTo>
                <a:cubicBezTo>
                  <a:pt x="4" y="10"/>
                  <a:pt x="2" y="14"/>
                  <a:pt x="2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2" y="8"/>
                  <a:pt x="26" y="8"/>
                </a:cubicBezTo>
                <a:cubicBezTo>
                  <a:pt x="31" y="8"/>
                  <a:pt x="35" y="9"/>
                  <a:pt x="38" y="11"/>
                </a:cubicBezTo>
                <a:cubicBezTo>
                  <a:pt x="40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7" y="24"/>
                  <a:pt x="31" y="25"/>
                  <a:pt x="23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5" y="32"/>
                  <a:pt x="3" y="34"/>
                  <a:pt x="2" y="36"/>
                </a:cubicBezTo>
                <a:cubicBezTo>
                  <a:pt x="1" y="38"/>
                  <a:pt x="0" y="41"/>
                  <a:pt x="0" y="44"/>
                </a:cubicBezTo>
                <a:cubicBezTo>
                  <a:pt x="0" y="49"/>
                  <a:pt x="2" y="53"/>
                  <a:pt x="5" y="56"/>
                </a:cubicBezTo>
                <a:cubicBezTo>
                  <a:pt x="8" y="59"/>
                  <a:pt x="13" y="61"/>
                  <a:pt x="20" y="61"/>
                </a:cubicBezTo>
                <a:cubicBezTo>
                  <a:pt x="24" y="61"/>
                  <a:pt x="27" y="60"/>
                  <a:pt x="31" y="59"/>
                </a:cubicBezTo>
                <a:cubicBezTo>
                  <a:pt x="34" y="57"/>
                  <a:pt x="38" y="55"/>
                  <a:pt x="41" y="52"/>
                </a:cubicBezTo>
                <a:cubicBezTo>
                  <a:pt x="42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9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1" y="40"/>
                  <a:pt x="12" y="39"/>
                </a:cubicBezTo>
                <a:cubicBezTo>
                  <a:pt x="13" y="38"/>
                  <a:pt x="14" y="36"/>
                  <a:pt x="16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7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4" name="Freeform 1341"/>
          <p:cNvSpPr>
            <a:spLocks/>
          </p:cNvSpPr>
          <p:nvPr/>
        </p:nvSpPr>
        <p:spPr bwMode="auto">
          <a:xfrm>
            <a:off x="5057775" y="739775"/>
            <a:ext cx="74613" cy="176213"/>
          </a:xfrm>
          <a:custGeom>
            <a:avLst/>
            <a:gdLst>
              <a:gd name="T0" fmla="*/ 19 w 34"/>
              <a:gd name="T1" fmla="*/ 81 h 81"/>
              <a:gd name="T2" fmla="*/ 19 w 34"/>
              <a:gd name="T3" fmla="*/ 31 h 81"/>
              <a:gd name="T4" fmla="*/ 30 w 34"/>
              <a:gd name="T5" fmla="*/ 31 h 81"/>
              <a:gd name="T6" fmla="*/ 30 w 34"/>
              <a:gd name="T7" fmla="*/ 23 h 81"/>
              <a:gd name="T8" fmla="*/ 19 w 34"/>
              <a:gd name="T9" fmla="*/ 23 h 81"/>
              <a:gd name="T10" fmla="*/ 19 w 34"/>
              <a:gd name="T11" fmla="*/ 18 h 81"/>
              <a:gd name="T12" fmla="*/ 21 w 34"/>
              <a:gd name="T13" fmla="*/ 10 h 81"/>
              <a:gd name="T14" fmla="*/ 27 w 34"/>
              <a:gd name="T15" fmla="*/ 9 h 81"/>
              <a:gd name="T16" fmla="*/ 33 w 34"/>
              <a:gd name="T17" fmla="*/ 9 h 81"/>
              <a:gd name="T18" fmla="*/ 34 w 34"/>
              <a:gd name="T19" fmla="*/ 0 h 81"/>
              <a:gd name="T20" fmla="*/ 25 w 34"/>
              <a:gd name="T21" fmla="*/ 0 h 81"/>
              <a:gd name="T22" fmla="*/ 15 w 34"/>
              <a:gd name="T23" fmla="*/ 2 h 81"/>
              <a:gd name="T24" fmla="*/ 10 w 34"/>
              <a:gd name="T25" fmla="*/ 8 h 81"/>
              <a:gd name="T26" fmla="*/ 9 w 34"/>
              <a:gd name="T27" fmla="*/ 17 h 81"/>
              <a:gd name="T28" fmla="*/ 9 w 34"/>
              <a:gd name="T29" fmla="*/ 23 h 81"/>
              <a:gd name="T30" fmla="*/ 0 w 34"/>
              <a:gd name="T31" fmla="*/ 23 h 81"/>
              <a:gd name="T32" fmla="*/ 0 w 34"/>
              <a:gd name="T33" fmla="*/ 31 h 81"/>
              <a:gd name="T34" fmla="*/ 9 w 34"/>
              <a:gd name="T35" fmla="*/ 31 h 81"/>
              <a:gd name="T36" fmla="*/ 9 w 34"/>
              <a:gd name="T37" fmla="*/ 81 h 81"/>
              <a:gd name="T38" fmla="*/ 19 w 34"/>
              <a:gd name="T39" fmla="*/ 8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" h="81">
                <a:moveTo>
                  <a:pt x="19" y="81"/>
                </a:moveTo>
                <a:cubicBezTo>
                  <a:pt x="19" y="31"/>
                  <a:pt x="19" y="31"/>
                  <a:pt x="19" y="31"/>
                </a:cubicBezTo>
                <a:cubicBezTo>
                  <a:pt x="30" y="31"/>
                  <a:pt x="30" y="31"/>
                  <a:pt x="30" y="31"/>
                </a:cubicBezTo>
                <a:cubicBezTo>
                  <a:pt x="30" y="23"/>
                  <a:pt x="30" y="23"/>
                  <a:pt x="30" y="23"/>
                </a:cubicBezTo>
                <a:cubicBezTo>
                  <a:pt x="19" y="23"/>
                  <a:pt x="19" y="23"/>
                  <a:pt x="19" y="23"/>
                </a:cubicBezTo>
                <a:cubicBezTo>
                  <a:pt x="19" y="18"/>
                  <a:pt x="19" y="18"/>
                  <a:pt x="19" y="18"/>
                </a:cubicBezTo>
                <a:cubicBezTo>
                  <a:pt x="19" y="14"/>
                  <a:pt x="19" y="12"/>
                  <a:pt x="21" y="10"/>
                </a:cubicBezTo>
                <a:cubicBezTo>
                  <a:pt x="22" y="9"/>
                  <a:pt x="24" y="9"/>
                  <a:pt x="27" y="9"/>
                </a:cubicBezTo>
                <a:cubicBezTo>
                  <a:pt x="29" y="9"/>
                  <a:pt x="31" y="9"/>
                  <a:pt x="33" y="9"/>
                </a:cubicBezTo>
                <a:cubicBezTo>
                  <a:pt x="34" y="0"/>
                  <a:pt x="34" y="0"/>
                  <a:pt x="34" y="0"/>
                </a:cubicBezTo>
                <a:cubicBezTo>
                  <a:pt x="31" y="0"/>
                  <a:pt x="28" y="0"/>
                  <a:pt x="25" y="0"/>
                </a:cubicBezTo>
                <a:cubicBezTo>
                  <a:pt x="21" y="0"/>
                  <a:pt x="18" y="0"/>
                  <a:pt x="15" y="2"/>
                </a:cubicBezTo>
                <a:cubicBezTo>
                  <a:pt x="13" y="3"/>
                  <a:pt x="11" y="6"/>
                  <a:pt x="10" y="8"/>
                </a:cubicBezTo>
                <a:cubicBezTo>
                  <a:pt x="9" y="10"/>
                  <a:pt x="9" y="13"/>
                  <a:pt x="9" y="17"/>
                </a:cubicBezTo>
                <a:cubicBezTo>
                  <a:pt x="9" y="23"/>
                  <a:pt x="9" y="23"/>
                  <a:pt x="9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31"/>
                  <a:pt x="0" y="31"/>
                  <a:pt x="0" y="31"/>
                </a:cubicBezTo>
                <a:cubicBezTo>
                  <a:pt x="9" y="31"/>
                  <a:pt x="9" y="31"/>
                  <a:pt x="9" y="31"/>
                </a:cubicBezTo>
                <a:cubicBezTo>
                  <a:pt x="9" y="81"/>
                  <a:pt x="9" y="81"/>
                  <a:pt x="9" y="81"/>
                </a:cubicBezTo>
                <a:cubicBezTo>
                  <a:pt x="19" y="81"/>
                  <a:pt x="19" y="81"/>
                  <a:pt x="19" y="8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5" name="Freeform 1342"/>
          <p:cNvSpPr>
            <a:spLocks noEditPoints="1"/>
          </p:cNvSpPr>
          <p:nvPr/>
        </p:nvSpPr>
        <p:spPr bwMode="auto">
          <a:xfrm>
            <a:off x="5140325" y="742950"/>
            <a:ext cx="22225" cy="173038"/>
          </a:xfrm>
          <a:custGeom>
            <a:avLst/>
            <a:gdLst>
              <a:gd name="T0" fmla="*/ 14 w 14"/>
              <a:gd name="T1" fmla="*/ 15 h 109"/>
              <a:gd name="T2" fmla="*/ 14 w 14"/>
              <a:gd name="T3" fmla="*/ 0 h 109"/>
              <a:gd name="T4" fmla="*/ 0 w 14"/>
              <a:gd name="T5" fmla="*/ 0 h 109"/>
              <a:gd name="T6" fmla="*/ 0 w 14"/>
              <a:gd name="T7" fmla="*/ 15 h 109"/>
              <a:gd name="T8" fmla="*/ 14 w 14"/>
              <a:gd name="T9" fmla="*/ 15 h 109"/>
              <a:gd name="T10" fmla="*/ 14 w 14"/>
              <a:gd name="T11" fmla="*/ 15 h 109"/>
              <a:gd name="T12" fmla="*/ 14 w 14"/>
              <a:gd name="T13" fmla="*/ 109 h 109"/>
              <a:gd name="T14" fmla="*/ 14 w 14"/>
              <a:gd name="T15" fmla="*/ 30 h 109"/>
              <a:gd name="T16" fmla="*/ 0 w 14"/>
              <a:gd name="T17" fmla="*/ 30 h 109"/>
              <a:gd name="T18" fmla="*/ 0 w 14"/>
              <a:gd name="T19" fmla="*/ 109 h 109"/>
              <a:gd name="T20" fmla="*/ 14 w 14"/>
              <a:gd name="T21" fmla="*/ 109 h 109"/>
              <a:gd name="T22" fmla="*/ 14 w 14"/>
              <a:gd name="T2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" h="109">
                <a:moveTo>
                  <a:pt x="14" y="15"/>
                </a:moveTo>
                <a:lnTo>
                  <a:pt x="14" y="0"/>
                </a:lnTo>
                <a:lnTo>
                  <a:pt x="0" y="0"/>
                </a:lnTo>
                <a:lnTo>
                  <a:pt x="0" y="15"/>
                </a:lnTo>
                <a:lnTo>
                  <a:pt x="14" y="15"/>
                </a:lnTo>
                <a:lnTo>
                  <a:pt x="14" y="15"/>
                </a:lnTo>
                <a:close/>
                <a:moveTo>
                  <a:pt x="14" y="109"/>
                </a:moveTo>
                <a:lnTo>
                  <a:pt x="14" y="30"/>
                </a:lnTo>
                <a:lnTo>
                  <a:pt x="0" y="3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6" name="Freeform 1343"/>
          <p:cNvSpPr>
            <a:spLocks/>
          </p:cNvSpPr>
          <p:nvPr/>
        </p:nvSpPr>
        <p:spPr bwMode="auto">
          <a:xfrm>
            <a:off x="5186363" y="787400"/>
            <a:ext cx="103188" cy="133350"/>
          </a:xfrm>
          <a:custGeom>
            <a:avLst/>
            <a:gdLst>
              <a:gd name="T0" fmla="*/ 8 w 48"/>
              <a:gd name="T1" fmla="*/ 56 h 61"/>
              <a:gd name="T2" fmla="*/ 25 w 48"/>
              <a:gd name="T3" fmla="*/ 61 h 61"/>
              <a:gd name="T4" fmla="*/ 37 w 48"/>
              <a:gd name="T5" fmla="*/ 58 h 61"/>
              <a:gd name="T6" fmla="*/ 45 w 48"/>
              <a:gd name="T7" fmla="*/ 51 h 61"/>
              <a:gd name="T8" fmla="*/ 48 w 48"/>
              <a:gd name="T9" fmla="*/ 42 h 61"/>
              <a:gd name="T10" fmla="*/ 46 w 48"/>
              <a:gd name="T11" fmla="*/ 34 h 61"/>
              <a:gd name="T12" fmla="*/ 39 w 48"/>
              <a:gd name="T13" fmla="*/ 29 h 61"/>
              <a:gd name="T14" fmla="*/ 25 w 48"/>
              <a:gd name="T15" fmla="*/ 24 h 61"/>
              <a:gd name="T16" fmla="*/ 16 w 48"/>
              <a:gd name="T17" fmla="*/ 21 h 61"/>
              <a:gd name="T18" fmla="*/ 12 w 48"/>
              <a:gd name="T19" fmla="*/ 19 h 61"/>
              <a:gd name="T20" fmla="*/ 11 w 48"/>
              <a:gd name="T21" fmla="*/ 15 h 61"/>
              <a:gd name="T22" fmla="*/ 14 w 48"/>
              <a:gd name="T23" fmla="*/ 10 h 61"/>
              <a:gd name="T24" fmla="*/ 24 w 48"/>
              <a:gd name="T25" fmla="*/ 8 h 61"/>
              <a:gd name="T26" fmla="*/ 33 w 48"/>
              <a:gd name="T27" fmla="*/ 10 h 61"/>
              <a:gd name="T28" fmla="*/ 36 w 48"/>
              <a:gd name="T29" fmla="*/ 17 h 61"/>
              <a:gd name="T30" fmla="*/ 46 w 48"/>
              <a:gd name="T31" fmla="*/ 16 h 61"/>
              <a:gd name="T32" fmla="*/ 43 w 48"/>
              <a:gd name="T33" fmla="*/ 7 h 61"/>
              <a:gd name="T34" fmla="*/ 35 w 48"/>
              <a:gd name="T35" fmla="*/ 2 h 61"/>
              <a:gd name="T36" fmla="*/ 23 w 48"/>
              <a:gd name="T37" fmla="*/ 0 h 61"/>
              <a:gd name="T38" fmla="*/ 14 w 48"/>
              <a:gd name="T39" fmla="*/ 1 h 61"/>
              <a:gd name="T40" fmla="*/ 8 w 48"/>
              <a:gd name="T41" fmla="*/ 4 h 61"/>
              <a:gd name="T42" fmla="*/ 3 w 48"/>
              <a:gd name="T43" fmla="*/ 9 h 61"/>
              <a:gd name="T44" fmla="*/ 2 w 48"/>
              <a:gd name="T45" fmla="*/ 17 h 61"/>
              <a:gd name="T46" fmla="*/ 4 w 48"/>
              <a:gd name="T47" fmla="*/ 24 h 61"/>
              <a:gd name="T48" fmla="*/ 10 w 48"/>
              <a:gd name="T49" fmla="*/ 30 h 61"/>
              <a:gd name="T50" fmla="*/ 25 w 48"/>
              <a:gd name="T51" fmla="*/ 35 h 61"/>
              <a:gd name="T52" fmla="*/ 35 w 48"/>
              <a:gd name="T53" fmla="*/ 38 h 61"/>
              <a:gd name="T54" fmla="*/ 38 w 48"/>
              <a:gd name="T55" fmla="*/ 43 h 61"/>
              <a:gd name="T56" fmla="*/ 35 w 48"/>
              <a:gd name="T57" fmla="*/ 50 h 61"/>
              <a:gd name="T58" fmla="*/ 25 w 48"/>
              <a:gd name="T59" fmla="*/ 52 h 61"/>
              <a:gd name="T60" fmla="*/ 14 w 48"/>
              <a:gd name="T61" fmla="*/ 49 h 61"/>
              <a:gd name="T62" fmla="*/ 10 w 48"/>
              <a:gd name="T63" fmla="*/ 40 h 61"/>
              <a:gd name="T64" fmla="*/ 0 w 48"/>
              <a:gd name="T65" fmla="*/ 42 h 61"/>
              <a:gd name="T66" fmla="*/ 8 w 48"/>
              <a:gd name="T67" fmla="*/ 56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8" h="61">
                <a:moveTo>
                  <a:pt x="8" y="56"/>
                </a:moveTo>
                <a:cubicBezTo>
                  <a:pt x="11" y="59"/>
                  <a:pt x="17" y="61"/>
                  <a:pt x="25" y="61"/>
                </a:cubicBezTo>
                <a:cubicBezTo>
                  <a:pt x="29" y="61"/>
                  <a:pt x="33" y="60"/>
                  <a:pt x="37" y="58"/>
                </a:cubicBezTo>
                <a:cubicBezTo>
                  <a:pt x="41" y="57"/>
                  <a:pt x="43" y="54"/>
                  <a:pt x="45" y="51"/>
                </a:cubicBezTo>
                <a:cubicBezTo>
                  <a:pt x="47" y="49"/>
                  <a:pt x="48" y="45"/>
                  <a:pt x="48" y="42"/>
                </a:cubicBezTo>
                <a:cubicBezTo>
                  <a:pt x="48" y="39"/>
                  <a:pt x="48" y="36"/>
                  <a:pt x="46" y="34"/>
                </a:cubicBezTo>
                <a:cubicBezTo>
                  <a:pt x="44" y="31"/>
                  <a:pt x="42" y="30"/>
                  <a:pt x="39" y="29"/>
                </a:cubicBezTo>
                <a:cubicBezTo>
                  <a:pt x="37" y="27"/>
                  <a:pt x="32" y="26"/>
                  <a:pt x="25" y="24"/>
                </a:cubicBezTo>
                <a:cubicBezTo>
                  <a:pt x="20" y="23"/>
                  <a:pt x="17" y="22"/>
                  <a:pt x="16" y="21"/>
                </a:cubicBezTo>
                <a:cubicBezTo>
                  <a:pt x="14" y="21"/>
                  <a:pt x="13" y="20"/>
                  <a:pt x="12" y="19"/>
                </a:cubicBezTo>
                <a:cubicBezTo>
                  <a:pt x="12" y="18"/>
                  <a:pt x="11" y="17"/>
                  <a:pt x="11" y="15"/>
                </a:cubicBezTo>
                <a:cubicBezTo>
                  <a:pt x="11" y="13"/>
                  <a:pt x="12" y="12"/>
                  <a:pt x="14" y="10"/>
                </a:cubicBezTo>
                <a:cubicBezTo>
                  <a:pt x="16" y="9"/>
                  <a:pt x="19" y="8"/>
                  <a:pt x="24" y="8"/>
                </a:cubicBezTo>
                <a:cubicBezTo>
                  <a:pt x="28" y="8"/>
                  <a:pt x="31" y="9"/>
                  <a:pt x="33" y="10"/>
                </a:cubicBezTo>
                <a:cubicBezTo>
                  <a:pt x="35" y="12"/>
                  <a:pt x="36" y="14"/>
                  <a:pt x="36" y="17"/>
                </a:cubicBezTo>
                <a:cubicBezTo>
                  <a:pt x="46" y="16"/>
                  <a:pt x="46" y="16"/>
                  <a:pt x="46" y="16"/>
                </a:cubicBezTo>
                <a:cubicBezTo>
                  <a:pt x="45" y="12"/>
                  <a:pt x="44" y="9"/>
                  <a:pt x="43" y="7"/>
                </a:cubicBezTo>
                <a:cubicBezTo>
                  <a:pt x="41" y="5"/>
                  <a:pt x="38" y="3"/>
                  <a:pt x="35" y="2"/>
                </a:cubicBezTo>
                <a:cubicBezTo>
                  <a:pt x="32" y="0"/>
                  <a:pt x="28" y="0"/>
                  <a:pt x="23" y="0"/>
                </a:cubicBezTo>
                <a:cubicBezTo>
                  <a:pt x="20" y="0"/>
                  <a:pt x="17" y="0"/>
                  <a:pt x="14" y="1"/>
                </a:cubicBezTo>
                <a:cubicBezTo>
                  <a:pt x="12" y="2"/>
                  <a:pt x="10" y="3"/>
                  <a:pt x="8" y="4"/>
                </a:cubicBezTo>
                <a:cubicBezTo>
                  <a:pt x="6" y="5"/>
                  <a:pt x="5" y="7"/>
                  <a:pt x="3" y="9"/>
                </a:cubicBezTo>
                <a:cubicBezTo>
                  <a:pt x="2" y="12"/>
                  <a:pt x="2" y="14"/>
                  <a:pt x="2" y="17"/>
                </a:cubicBezTo>
                <a:cubicBezTo>
                  <a:pt x="2" y="19"/>
                  <a:pt x="2" y="22"/>
                  <a:pt x="4" y="24"/>
                </a:cubicBezTo>
                <a:cubicBezTo>
                  <a:pt x="5" y="27"/>
                  <a:pt x="7" y="29"/>
                  <a:pt x="10" y="30"/>
                </a:cubicBezTo>
                <a:cubicBezTo>
                  <a:pt x="13" y="31"/>
                  <a:pt x="18" y="33"/>
                  <a:pt x="25" y="35"/>
                </a:cubicBezTo>
                <a:cubicBezTo>
                  <a:pt x="31" y="36"/>
                  <a:pt x="34" y="37"/>
                  <a:pt x="35" y="38"/>
                </a:cubicBezTo>
                <a:cubicBezTo>
                  <a:pt x="37" y="39"/>
                  <a:pt x="38" y="41"/>
                  <a:pt x="38" y="43"/>
                </a:cubicBezTo>
                <a:cubicBezTo>
                  <a:pt x="38" y="46"/>
                  <a:pt x="37" y="48"/>
                  <a:pt x="35" y="50"/>
                </a:cubicBezTo>
                <a:cubicBezTo>
                  <a:pt x="33" y="52"/>
                  <a:pt x="29" y="52"/>
                  <a:pt x="25" y="52"/>
                </a:cubicBezTo>
                <a:cubicBezTo>
                  <a:pt x="20" y="52"/>
                  <a:pt x="17" y="51"/>
                  <a:pt x="14" y="49"/>
                </a:cubicBezTo>
                <a:cubicBezTo>
                  <a:pt x="12" y="47"/>
                  <a:pt x="10" y="44"/>
                  <a:pt x="10" y="40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8"/>
                  <a:pt x="4" y="53"/>
                  <a:pt x="8" y="5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7" name="Freeform 1344"/>
          <p:cNvSpPr>
            <a:spLocks/>
          </p:cNvSpPr>
          <p:nvPr/>
        </p:nvSpPr>
        <p:spPr bwMode="auto">
          <a:xfrm>
            <a:off x="5316538" y="742950"/>
            <a:ext cx="103188" cy="173038"/>
          </a:xfrm>
          <a:custGeom>
            <a:avLst/>
            <a:gdLst>
              <a:gd name="T0" fmla="*/ 13 w 65"/>
              <a:gd name="T1" fmla="*/ 109 h 109"/>
              <a:gd name="T2" fmla="*/ 13 w 65"/>
              <a:gd name="T3" fmla="*/ 78 h 109"/>
              <a:gd name="T4" fmla="*/ 23 w 65"/>
              <a:gd name="T5" fmla="*/ 69 h 109"/>
              <a:gd name="T6" fmla="*/ 49 w 65"/>
              <a:gd name="T7" fmla="*/ 109 h 109"/>
              <a:gd name="T8" fmla="*/ 65 w 65"/>
              <a:gd name="T9" fmla="*/ 109 h 109"/>
              <a:gd name="T10" fmla="*/ 33 w 65"/>
              <a:gd name="T11" fmla="*/ 60 h 109"/>
              <a:gd name="T12" fmla="*/ 63 w 65"/>
              <a:gd name="T13" fmla="*/ 30 h 109"/>
              <a:gd name="T14" fmla="*/ 45 w 65"/>
              <a:gd name="T15" fmla="*/ 30 h 109"/>
              <a:gd name="T16" fmla="*/ 13 w 65"/>
              <a:gd name="T17" fmla="*/ 63 h 109"/>
              <a:gd name="T18" fmla="*/ 13 w 65"/>
              <a:gd name="T19" fmla="*/ 0 h 109"/>
              <a:gd name="T20" fmla="*/ 0 w 65"/>
              <a:gd name="T21" fmla="*/ 0 h 109"/>
              <a:gd name="T22" fmla="*/ 0 w 65"/>
              <a:gd name="T23" fmla="*/ 109 h 109"/>
              <a:gd name="T24" fmla="*/ 13 w 65"/>
              <a:gd name="T25" fmla="*/ 109 h 109"/>
              <a:gd name="T26" fmla="*/ 13 w 65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" h="109">
                <a:moveTo>
                  <a:pt x="13" y="109"/>
                </a:moveTo>
                <a:lnTo>
                  <a:pt x="13" y="78"/>
                </a:lnTo>
                <a:lnTo>
                  <a:pt x="23" y="69"/>
                </a:lnTo>
                <a:lnTo>
                  <a:pt x="49" y="109"/>
                </a:lnTo>
                <a:lnTo>
                  <a:pt x="65" y="109"/>
                </a:lnTo>
                <a:lnTo>
                  <a:pt x="33" y="60"/>
                </a:lnTo>
                <a:lnTo>
                  <a:pt x="63" y="30"/>
                </a:lnTo>
                <a:lnTo>
                  <a:pt x="45" y="30"/>
                </a:lnTo>
                <a:lnTo>
                  <a:pt x="13" y="63"/>
                </a:lnTo>
                <a:lnTo>
                  <a:pt x="13" y="0"/>
                </a:lnTo>
                <a:lnTo>
                  <a:pt x="0" y="0"/>
                </a:lnTo>
                <a:lnTo>
                  <a:pt x="0" y="109"/>
                </a:lnTo>
                <a:lnTo>
                  <a:pt x="13" y="109"/>
                </a:lnTo>
                <a:lnTo>
                  <a:pt x="13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8" name="Freeform 1345"/>
          <p:cNvSpPr>
            <a:spLocks noEditPoints="1"/>
          </p:cNvSpPr>
          <p:nvPr/>
        </p:nvSpPr>
        <p:spPr bwMode="auto">
          <a:xfrm>
            <a:off x="5497513" y="787400"/>
            <a:ext cx="111125" cy="180975"/>
          </a:xfrm>
          <a:custGeom>
            <a:avLst/>
            <a:gdLst>
              <a:gd name="T0" fmla="*/ 8 w 51"/>
              <a:gd name="T1" fmla="*/ 78 h 83"/>
              <a:gd name="T2" fmla="*/ 25 w 51"/>
              <a:gd name="T3" fmla="*/ 83 h 83"/>
              <a:gd name="T4" fmla="*/ 39 w 51"/>
              <a:gd name="T5" fmla="*/ 80 h 83"/>
              <a:gd name="T6" fmla="*/ 48 w 51"/>
              <a:gd name="T7" fmla="*/ 71 h 83"/>
              <a:gd name="T8" fmla="*/ 51 w 51"/>
              <a:gd name="T9" fmla="*/ 51 h 83"/>
              <a:gd name="T10" fmla="*/ 51 w 51"/>
              <a:gd name="T11" fmla="*/ 1 h 83"/>
              <a:gd name="T12" fmla="*/ 42 w 51"/>
              <a:gd name="T13" fmla="*/ 1 h 83"/>
              <a:gd name="T14" fmla="*/ 42 w 51"/>
              <a:gd name="T15" fmla="*/ 8 h 83"/>
              <a:gd name="T16" fmla="*/ 25 w 51"/>
              <a:gd name="T17" fmla="*/ 0 h 83"/>
              <a:gd name="T18" fmla="*/ 11 w 51"/>
              <a:gd name="T19" fmla="*/ 4 h 83"/>
              <a:gd name="T20" fmla="*/ 3 w 51"/>
              <a:gd name="T21" fmla="*/ 14 h 83"/>
              <a:gd name="T22" fmla="*/ 0 w 51"/>
              <a:gd name="T23" fmla="*/ 30 h 83"/>
              <a:gd name="T24" fmla="*/ 6 w 51"/>
              <a:gd name="T25" fmla="*/ 51 h 83"/>
              <a:gd name="T26" fmla="*/ 25 w 51"/>
              <a:gd name="T27" fmla="*/ 59 h 83"/>
              <a:gd name="T28" fmla="*/ 41 w 51"/>
              <a:gd name="T29" fmla="*/ 52 h 83"/>
              <a:gd name="T30" fmla="*/ 40 w 51"/>
              <a:gd name="T31" fmla="*/ 64 h 83"/>
              <a:gd name="T32" fmla="*/ 35 w 51"/>
              <a:gd name="T33" fmla="*/ 72 h 83"/>
              <a:gd name="T34" fmla="*/ 25 w 51"/>
              <a:gd name="T35" fmla="*/ 75 h 83"/>
              <a:gd name="T36" fmla="*/ 15 w 51"/>
              <a:gd name="T37" fmla="*/ 72 h 83"/>
              <a:gd name="T38" fmla="*/ 11 w 51"/>
              <a:gd name="T39" fmla="*/ 66 h 83"/>
              <a:gd name="T40" fmla="*/ 2 w 51"/>
              <a:gd name="T41" fmla="*/ 64 h 83"/>
              <a:gd name="T42" fmla="*/ 8 w 51"/>
              <a:gd name="T43" fmla="*/ 78 h 83"/>
              <a:gd name="T44" fmla="*/ 14 w 51"/>
              <a:gd name="T45" fmla="*/ 13 h 83"/>
              <a:gd name="T46" fmla="*/ 26 w 51"/>
              <a:gd name="T47" fmla="*/ 8 h 83"/>
              <a:gd name="T48" fmla="*/ 37 w 51"/>
              <a:gd name="T49" fmla="*/ 13 h 83"/>
              <a:gd name="T50" fmla="*/ 42 w 51"/>
              <a:gd name="T51" fmla="*/ 29 h 83"/>
              <a:gd name="T52" fmla="*/ 37 w 51"/>
              <a:gd name="T53" fmla="*/ 46 h 83"/>
              <a:gd name="T54" fmla="*/ 26 w 51"/>
              <a:gd name="T55" fmla="*/ 51 h 83"/>
              <a:gd name="T56" fmla="*/ 14 w 51"/>
              <a:gd name="T57" fmla="*/ 46 h 83"/>
              <a:gd name="T58" fmla="*/ 10 w 51"/>
              <a:gd name="T59" fmla="*/ 29 h 83"/>
              <a:gd name="T60" fmla="*/ 14 w 51"/>
              <a:gd name="T61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1" h="83">
                <a:moveTo>
                  <a:pt x="8" y="78"/>
                </a:moveTo>
                <a:cubicBezTo>
                  <a:pt x="12" y="81"/>
                  <a:pt x="18" y="83"/>
                  <a:pt x="25" y="83"/>
                </a:cubicBezTo>
                <a:cubicBezTo>
                  <a:pt x="30" y="83"/>
                  <a:pt x="35" y="82"/>
                  <a:pt x="39" y="80"/>
                </a:cubicBezTo>
                <a:cubicBezTo>
                  <a:pt x="43" y="77"/>
                  <a:pt x="46" y="74"/>
                  <a:pt x="48" y="71"/>
                </a:cubicBezTo>
                <a:cubicBezTo>
                  <a:pt x="50" y="67"/>
                  <a:pt x="51" y="60"/>
                  <a:pt x="51" y="51"/>
                </a:cubicBezTo>
                <a:cubicBezTo>
                  <a:pt x="51" y="1"/>
                  <a:pt x="51" y="1"/>
                  <a:pt x="5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8"/>
                  <a:pt x="42" y="8"/>
                  <a:pt x="42" y="8"/>
                </a:cubicBezTo>
                <a:cubicBezTo>
                  <a:pt x="37" y="3"/>
                  <a:pt x="32" y="0"/>
                  <a:pt x="25" y="0"/>
                </a:cubicBezTo>
                <a:cubicBezTo>
                  <a:pt x="20" y="0"/>
                  <a:pt x="15" y="1"/>
                  <a:pt x="11" y="4"/>
                </a:cubicBezTo>
                <a:cubicBezTo>
                  <a:pt x="8" y="6"/>
                  <a:pt x="5" y="10"/>
                  <a:pt x="3" y="14"/>
                </a:cubicBezTo>
                <a:cubicBezTo>
                  <a:pt x="1" y="19"/>
                  <a:pt x="0" y="24"/>
                  <a:pt x="0" y="30"/>
                </a:cubicBezTo>
                <a:cubicBezTo>
                  <a:pt x="0" y="38"/>
                  <a:pt x="2" y="45"/>
                  <a:pt x="6" y="51"/>
                </a:cubicBezTo>
                <a:cubicBezTo>
                  <a:pt x="11" y="56"/>
                  <a:pt x="17" y="59"/>
                  <a:pt x="25" y="59"/>
                </a:cubicBezTo>
                <a:cubicBezTo>
                  <a:pt x="31" y="59"/>
                  <a:pt x="37" y="57"/>
                  <a:pt x="41" y="52"/>
                </a:cubicBezTo>
                <a:cubicBezTo>
                  <a:pt x="41" y="58"/>
                  <a:pt x="41" y="62"/>
                  <a:pt x="40" y="64"/>
                </a:cubicBezTo>
                <a:cubicBezTo>
                  <a:pt x="39" y="68"/>
                  <a:pt x="38" y="70"/>
                  <a:pt x="35" y="72"/>
                </a:cubicBezTo>
                <a:cubicBezTo>
                  <a:pt x="33" y="74"/>
                  <a:pt x="29" y="75"/>
                  <a:pt x="25" y="75"/>
                </a:cubicBezTo>
                <a:cubicBezTo>
                  <a:pt x="20" y="75"/>
                  <a:pt x="17" y="74"/>
                  <a:pt x="15" y="72"/>
                </a:cubicBezTo>
                <a:cubicBezTo>
                  <a:pt x="13" y="71"/>
                  <a:pt x="12" y="68"/>
                  <a:pt x="11" y="66"/>
                </a:cubicBezTo>
                <a:cubicBezTo>
                  <a:pt x="2" y="64"/>
                  <a:pt x="2" y="64"/>
                  <a:pt x="2" y="64"/>
                </a:cubicBezTo>
                <a:cubicBezTo>
                  <a:pt x="1" y="70"/>
                  <a:pt x="4" y="75"/>
                  <a:pt x="8" y="78"/>
                </a:cubicBezTo>
                <a:close/>
                <a:moveTo>
                  <a:pt x="14" y="13"/>
                </a:moveTo>
                <a:cubicBezTo>
                  <a:pt x="17" y="10"/>
                  <a:pt x="21" y="8"/>
                  <a:pt x="26" y="8"/>
                </a:cubicBezTo>
                <a:cubicBezTo>
                  <a:pt x="30" y="8"/>
                  <a:pt x="34" y="10"/>
                  <a:pt x="37" y="13"/>
                </a:cubicBezTo>
                <a:cubicBezTo>
                  <a:pt x="40" y="17"/>
                  <a:pt x="42" y="22"/>
                  <a:pt x="42" y="29"/>
                </a:cubicBezTo>
                <a:cubicBezTo>
                  <a:pt x="42" y="37"/>
                  <a:pt x="40" y="42"/>
                  <a:pt x="37" y="46"/>
                </a:cubicBezTo>
                <a:cubicBezTo>
                  <a:pt x="34" y="49"/>
                  <a:pt x="30" y="51"/>
                  <a:pt x="26" y="51"/>
                </a:cubicBezTo>
                <a:cubicBezTo>
                  <a:pt x="21" y="51"/>
                  <a:pt x="17" y="49"/>
                  <a:pt x="14" y="46"/>
                </a:cubicBezTo>
                <a:cubicBezTo>
                  <a:pt x="11" y="42"/>
                  <a:pt x="10" y="37"/>
                  <a:pt x="10" y="29"/>
                </a:cubicBezTo>
                <a:cubicBezTo>
                  <a:pt x="10" y="22"/>
                  <a:pt x="11" y="17"/>
                  <a:pt x="14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9" name="Freeform 1346"/>
          <p:cNvSpPr>
            <a:spLocks/>
          </p:cNvSpPr>
          <p:nvPr/>
        </p:nvSpPr>
        <p:spPr bwMode="auto">
          <a:xfrm>
            <a:off x="5640388" y="787400"/>
            <a:ext cx="68263" cy="128588"/>
          </a:xfrm>
          <a:custGeom>
            <a:avLst/>
            <a:gdLst>
              <a:gd name="T0" fmla="*/ 10 w 31"/>
              <a:gd name="T1" fmla="*/ 59 h 59"/>
              <a:gd name="T2" fmla="*/ 10 w 31"/>
              <a:gd name="T3" fmla="*/ 29 h 59"/>
              <a:gd name="T4" fmla="*/ 11 w 31"/>
              <a:gd name="T5" fmla="*/ 17 h 59"/>
              <a:gd name="T6" fmla="*/ 15 w 31"/>
              <a:gd name="T7" fmla="*/ 12 h 59"/>
              <a:gd name="T8" fmla="*/ 21 w 31"/>
              <a:gd name="T9" fmla="*/ 10 h 59"/>
              <a:gd name="T10" fmla="*/ 28 w 31"/>
              <a:gd name="T11" fmla="*/ 12 h 59"/>
              <a:gd name="T12" fmla="*/ 31 w 31"/>
              <a:gd name="T13" fmla="*/ 3 h 59"/>
              <a:gd name="T14" fmla="*/ 21 w 31"/>
              <a:gd name="T15" fmla="*/ 0 h 59"/>
              <a:gd name="T16" fmla="*/ 15 w 31"/>
              <a:gd name="T17" fmla="*/ 2 h 59"/>
              <a:gd name="T18" fmla="*/ 9 w 31"/>
              <a:gd name="T19" fmla="*/ 10 h 59"/>
              <a:gd name="T20" fmla="*/ 9 w 31"/>
              <a:gd name="T21" fmla="*/ 1 h 59"/>
              <a:gd name="T22" fmla="*/ 0 w 31"/>
              <a:gd name="T23" fmla="*/ 1 h 59"/>
              <a:gd name="T24" fmla="*/ 0 w 31"/>
              <a:gd name="T25" fmla="*/ 59 h 59"/>
              <a:gd name="T26" fmla="*/ 10 w 31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0" y="21"/>
                  <a:pt x="11" y="17"/>
                </a:cubicBezTo>
                <a:cubicBezTo>
                  <a:pt x="12" y="15"/>
                  <a:pt x="13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3" y="10"/>
                  <a:pt x="26" y="11"/>
                  <a:pt x="28" y="12"/>
                </a:cubicBezTo>
                <a:cubicBezTo>
                  <a:pt x="31" y="3"/>
                  <a:pt x="31" y="3"/>
                  <a:pt x="31" y="3"/>
                </a:cubicBezTo>
                <a:cubicBezTo>
                  <a:pt x="28" y="1"/>
                  <a:pt x="25" y="0"/>
                  <a:pt x="21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0" name="Freeform 1347"/>
          <p:cNvSpPr>
            <a:spLocks/>
          </p:cNvSpPr>
          <p:nvPr/>
        </p:nvSpPr>
        <p:spPr bwMode="auto">
          <a:xfrm>
            <a:off x="5721350" y="790575"/>
            <a:ext cx="101600" cy="130175"/>
          </a:xfrm>
          <a:custGeom>
            <a:avLst/>
            <a:gdLst>
              <a:gd name="T0" fmla="*/ 47 w 47"/>
              <a:gd name="T1" fmla="*/ 58 h 60"/>
              <a:gd name="T2" fmla="*/ 47 w 47"/>
              <a:gd name="T3" fmla="*/ 0 h 60"/>
              <a:gd name="T4" fmla="*/ 37 w 47"/>
              <a:gd name="T5" fmla="*/ 0 h 60"/>
              <a:gd name="T6" fmla="*/ 37 w 47"/>
              <a:gd name="T7" fmla="*/ 31 h 60"/>
              <a:gd name="T8" fmla="*/ 36 w 47"/>
              <a:gd name="T9" fmla="*/ 43 h 60"/>
              <a:gd name="T10" fmla="*/ 30 w 47"/>
              <a:gd name="T11" fmla="*/ 49 h 60"/>
              <a:gd name="T12" fmla="*/ 22 w 47"/>
              <a:gd name="T13" fmla="*/ 51 h 60"/>
              <a:gd name="T14" fmla="*/ 14 w 47"/>
              <a:gd name="T15" fmla="*/ 49 h 60"/>
              <a:gd name="T16" fmla="*/ 11 w 47"/>
              <a:gd name="T17" fmla="*/ 43 h 60"/>
              <a:gd name="T18" fmla="*/ 10 w 47"/>
              <a:gd name="T19" fmla="*/ 32 h 60"/>
              <a:gd name="T20" fmla="*/ 10 w 47"/>
              <a:gd name="T21" fmla="*/ 0 h 60"/>
              <a:gd name="T22" fmla="*/ 0 w 47"/>
              <a:gd name="T23" fmla="*/ 0 h 60"/>
              <a:gd name="T24" fmla="*/ 0 w 47"/>
              <a:gd name="T25" fmla="*/ 36 h 60"/>
              <a:gd name="T26" fmla="*/ 1 w 47"/>
              <a:gd name="T27" fmla="*/ 45 h 60"/>
              <a:gd name="T28" fmla="*/ 4 w 47"/>
              <a:gd name="T29" fmla="*/ 53 h 60"/>
              <a:gd name="T30" fmla="*/ 10 w 47"/>
              <a:gd name="T31" fmla="*/ 58 h 60"/>
              <a:gd name="T32" fmla="*/ 20 w 47"/>
              <a:gd name="T33" fmla="*/ 60 h 60"/>
              <a:gd name="T34" fmla="*/ 38 w 47"/>
              <a:gd name="T35" fmla="*/ 50 h 60"/>
              <a:gd name="T36" fmla="*/ 38 w 47"/>
              <a:gd name="T37" fmla="*/ 58 h 60"/>
              <a:gd name="T38" fmla="*/ 47 w 47"/>
              <a:gd name="T3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" h="60">
                <a:moveTo>
                  <a:pt x="47" y="58"/>
                </a:moveTo>
                <a:cubicBezTo>
                  <a:pt x="47" y="0"/>
                  <a:pt x="47" y="0"/>
                  <a:pt x="47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36"/>
                  <a:pt x="37" y="40"/>
                  <a:pt x="36" y="43"/>
                </a:cubicBezTo>
                <a:cubicBezTo>
                  <a:pt x="35" y="45"/>
                  <a:pt x="33" y="47"/>
                  <a:pt x="30" y="49"/>
                </a:cubicBezTo>
                <a:cubicBezTo>
                  <a:pt x="28" y="50"/>
                  <a:pt x="25" y="51"/>
                  <a:pt x="22" y="51"/>
                </a:cubicBezTo>
                <a:cubicBezTo>
                  <a:pt x="19" y="51"/>
                  <a:pt x="16" y="50"/>
                  <a:pt x="14" y="49"/>
                </a:cubicBezTo>
                <a:cubicBezTo>
                  <a:pt x="12" y="47"/>
                  <a:pt x="11" y="45"/>
                  <a:pt x="11" y="43"/>
                </a:cubicBezTo>
                <a:cubicBezTo>
                  <a:pt x="10" y="41"/>
                  <a:pt x="10" y="37"/>
                  <a:pt x="10" y="32"/>
                </a:cubicBezTo>
                <a:cubicBezTo>
                  <a:pt x="10" y="0"/>
                  <a:pt x="10" y="0"/>
                  <a:pt x="1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0"/>
                  <a:pt x="0" y="43"/>
                  <a:pt x="1" y="45"/>
                </a:cubicBezTo>
                <a:cubicBezTo>
                  <a:pt x="1" y="48"/>
                  <a:pt x="2" y="51"/>
                  <a:pt x="4" y="53"/>
                </a:cubicBezTo>
                <a:cubicBezTo>
                  <a:pt x="5" y="55"/>
                  <a:pt x="7" y="56"/>
                  <a:pt x="10" y="58"/>
                </a:cubicBezTo>
                <a:cubicBezTo>
                  <a:pt x="13" y="59"/>
                  <a:pt x="17" y="60"/>
                  <a:pt x="20" y="60"/>
                </a:cubicBezTo>
                <a:cubicBezTo>
                  <a:pt x="28" y="60"/>
                  <a:pt x="34" y="56"/>
                  <a:pt x="38" y="50"/>
                </a:cubicBezTo>
                <a:cubicBezTo>
                  <a:pt x="38" y="58"/>
                  <a:pt x="38" y="58"/>
                  <a:pt x="38" y="58"/>
                </a:cubicBezTo>
                <a:cubicBezTo>
                  <a:pt x="47" y="58"/>
                  <a:pt x="47" y="58"/>
                  <a:pt x="47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1" name="Freeform 1348"/>
          <p:cNvSpPr>
            <a:spLocks/>
          </p:cNvSpPr>
          <p:nvPr/>
        </p:nvSpPr>
        <p:spPr bwMode="auto">
          <a:xfrm>
            <a:off x="5857875" y="787400"/>
            <a:ext cx="101600" cy="128588"/>
          </a:xfrm>
          <a:custGeom>
            <a:avLst/>
            <a:gdLst>
              <a:gd name="T0" fmla="*/ 10 w 47"/>
              <a:gd name="T1" fmla="*/ 59 h 59"/>
              <a:gd name="T2" fmla="*/ 10 w 47"/>
              <a:gd name="T3" fmla="*/ 27 h 59"/>
              <a:gd name="T4" fmla="*/ 14 w 47"/>
              <a:gd name="T5" fmla="*/ 12 h 59"/>
              <a:gd name="T6" fmla="*/ 25 w 47"/>
              <a:gd name="T7" fmla="*/ 8 h 59"/>
              <a:gd name="T8" fmla="*/ 32 w 47"/>
              <a:gd name="T9" fmla="*/ 10 h 59"/>
              <a:gd name="T10" fmla="*/ 36 w 47"/>
              <a:gd name="T11" fmla="*/ 15 h 59"/>
              <a:gd name="T12" fmla="*/ 37 w 47"/>
              <a:gd name="T13" fmla="*/ 24 h 59"/>
              <a:gd name="T14" fmla="*/ 37 w 47"/>
              <a:gd name="T15" fmla="*/ 59 h 59"/>
              <a:gd name="T16" fmla="*/ 47 w 47"/>
              <a:gd name="T17" fmla="*/ 59 h 59"/>
              <a:gd name="T18" fmla="*/ 47 w 47"/>
              <a:gd name="T19" fmla="*/ 23 h 59"/>
              <a:gd name="T20" fmla="*/ 47 w 47"/>
              <a:gd name="T21" fmla="*/ 14 h 59"/>
              <a:gd name="T22" fmla="*/ 43 w 47"/>
              <a:gd name="T23" fmla="*/ 7 h 59"/>
              <a:gd name="T24" fmla="*/ 37 w 47"/>
              <a:gd name="T25" fmla="*/ 2 h 59"/>
              <a:gd name="T26" fmla="*/ 27 w 47"/>
              <a:gd name="T27" fmla="*/ 0 h 59"/>
              <a:gd name="T28" fmla="*/ 9 w 47"/>
              <a:gd name="T29" fmla="*/ 9 h 59"/>
              <a:gd name="T30" fmla="*/ 9 w 47"/>
              <a:gd name="T31" fmla="*/ 1 h 59"/>
              <a:gd name="T32" fmla="*/ 0 w 47"/>
              <a:gd name="T33" fmla="*/ 1 h 59"/>
              <a:gd name="T34" fmla="*/ 0 w 47"/>
              <a:gd name="T35" fmla="*/ 59 h 59"/>
              <a:gd name="T36" fmla="*/ 10 w 47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1" y="15"/>
                  <a:pt x="14" y="12"/>
                </a:cubicBezTo>
                <a:cubicBezTo>
                  <a:pt x="17" y="10"/>
                  <a:pt x="21" y="8"/>
                  <a:pt x="25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5" y="13"/>
                  <a:pt x="36" y="15"/>
                </a:cubicBezTo>
                <a:cubicBezTo>
                  <a:pt x="37" y="17"/>
                  <a:pt x="37" y="20"/>
                  <a:pt x="37" y="24"/>
                </a:cubicBezTo>
                <a:cubicBezTo>
                  <a:pt x="37" y="59"/>
                  <a:pt x="37" y="59"/>
                  <a:pt x="37" y="59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19"/>
                  <a:pt x="47" y="16"/>
                  <a:pt x="47" y="14"/>
                </a:cubicBezTo>
                <a:cubicBezTo>
                  <a:pt x="46" y="11"/>
                  <a:pt x="45" y="9"/>
                  <a:pt x="43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7" y="0"/>
                </a:cubicBezTo>
                <a:cubicBezTo>
                  <a:pt x="19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2" name="Freeform 1349"/>
          <p:cNvSpPr>
            <a:spLocks/>
          </p:cNvSpPr>
          <p:nvPr/>
        </p:nvSpPr>
        <p:spPr bwMode="auto">
          <a:xfrm>
            <a:off x="5992813" y="787400"/>
            <a:ext cx="103188" cy="128588"/>
          </a:xfrm>
          <a:custGeom>
            <a:avLst/>
            <a:gdLst>
              <a:gd name="T0" fmla="*/ 10 w 48"/>
              <a:gd name="T1" fmla="*/ 59 h 59"/>
              <a:gd name="T2" fmla="*/ 10 w 48"/>
              <a:gd name="T3" fmla="*/ 27 h 59"/>
              <a:gd name="T4" fmla="*/ 15 w 48"/>
              <a:gd name="T5" fmla="*/ 12 h 59"/>
              <a:gd name="T6" fmla="*/ 26 w 48"/>
              <a:gd name="T7" fmla="*/ 8 h 59"/>
              <a:gd name="T8" fmla="*/ 32 w 48"/>
              <a:gd name="T9" fmla="*/ 10 h 59"/>
              <a:gd name="T10" fmla="*/ 37 w 48"/>
              <a:gd name="T11" fmla="*/ 15 h 59"/>
              <a:gd name="T12" fmla="*/ 38 w 48"/>
              <a:gd name="T13" fmla="*/ 24 h 59"/>
              <a:gd name="T14" fmla="*/ 38 w 48"/>
              <a:gd name="T15" fmla="*/ 59 h 59"/>
              <a:gd name="T16" fmla="*/ 48 w 48"/>
              <a:gd name="T17" fmla="*/ 59 h 59"/>
              <a:gd name="T18" fmla="*/ 48 w 48"/>
              <a:gd name="T19" fmla="*/ 23 h 59"/>
              <a:gd name="T20" fmla="*/ 47 w 48"/>
              <a:gd name="T21" fmla="*/ 14 h 59"/>
              <a:gd name="T22" fmla="*/ 44 w 48"/>
              <a:gd name="T23" fmla="*/ 7 h 59"/>
              <a:gd name="T24" fmla="*/ 37 w 48"/>
              <a:gd name="T25" fmla="*/ 2 h 59"/>
              <a:gd name="T26" fmla="*/ 28 w 48"/>
              <a:gd name="T27" fmla="*/ 0 h 59"/>
              <a:gd name="T28" fmla="*/ 9 w 48"/>
              <a:gd name="T29" fmla="*/ 9 h 59"/>
              <a:gd name="T30" fmla="*/ 9 w 48"/>
              <a:gd name="T31" fmla="*/ 1 h 59"/>
              <a:gd name="T32" fmla="*/ 0 w 48"/>
              <a:gd name="T33" fmla="*/ 1 h 59"/>
              <a:gd name="T34" fmla="*/ 0 w 48"/>
              <a:gd name="T35" fmla="*/ 59 h 59"/>
              <a:gd name="T36" fmla="*/ 10 w 48"/>
              <a:gd name="T3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" h="59">
                <a:moveTo>
                  <a:pt x="10" y="59"/>
                </a:moveTo>
                <a:cubicBezTo>
                  <a:pt x="10" y="27"/>
                  <a:pt x="10" y="27"/>
                  <a:pt x="10" y="27"/>
                </a:cubicBezTo>
                <a:cubicBezTo>
                  <a:pt x="10" y="20"/>
                  <a:pt x="12" y="15"/>
                  <a:pt x="15" y="12"/>
                </a:cubicBezTo>
                <a:cubicBezTo>
                  <a:pt x="18" y="10"/>
                  <a:pt x="21" y="8"/>
                  <a:pt x="26" y="8"/>
                </a:cubicBezTo>
                <a:cubicBezTo>
                  <a:pt x="28" y="8"/>
                  <a:pt x="30" y="9"/>
                  <a:pt x="32" y="10"/>
                </a:cubicBezTo>
                <a:cubicBezTo>
                  <a:pt x="34" y="11"/>
                  <a:pt x="36" y="13"/>
                  <a:pt x="37" y="15"/>
                </a:cubicBezTo>
                <a:cubicBezTo>
                  <a:pt x="37" y="17"/>
                  <a:pt x="38" y="20"/>
                  <a:pt x="38" y="24"/>
                </a:cubicBezTo>
                <a:cubicBezTo>
                  <a:pt x="38" y="59"/>
                  <a:pt x="38" y="59"/>
                  <a:pt x="38" y="59"/>
                </a:cubicBezTo>
                <a:cubicBezTo>
                  <a:pt x="48" y="59"/>
                  <a:pt x="48" y="59"/>
                  <a:pt x="48" y="59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19"/>
                  <a:pt x="47" y="16"/>
                  <a:pt x="47" y="14"/>
                </a:cubicBezTo>
                <a:cubicBezTo>
                  <a:pt x="46" y="11"/>
                  <a:pt x="45" y="9"/>
                  <a:pt x="44" y="7"/>
                </a:cubicBezTo>
                <a:cubicBezTo>
                  <a:pt x="42" y="5"/>
                  <a:pt x="40" y="3"/>
                  <a:pt x="37" y="2"/>
                </a:cubicBezTo>
                <a:cubicBezTo>
                  <a:pt x="34" y="0"/>
                  <a:pt x="31" y="0"/>
                  <a:pt x="28" y="0"/>
                </a:cubicBezTo>
                <a:cubicBezTo>
                  <a:pt x="20" y="0"/>
                  <a:pt x="13" y="3"/>
                  <a:pt x="9" y="9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3" name="Freeform 1350"/>
          <p:cNvSpPr>
            <a:spLocks/>
          </p:cNvSpPr>
          <p:nvPr/>
        </p:nvSpPr>
        <p:spPr bwMode="auto">
          <a:xfrm>
            <a:off x="6127750" y="742950"/>
            <a:ext cx="104775" cy="173038"/>
          </a:xfrm>
          <a:custGeom>
            <a:avLst/>
            <a:gdLst>
              <a:gd name="T0" fmla="*/ 14 w 66"/>
              <a:gd name="T1" fmla="*/ 109 h 109"/>
              <a:gd name="T2" fmla="*/ 14 w 66"/>
              <a:gd name="T3" fmla="*/ 78 h 109"/>
              <a:gd name="T4" fmla="*/ 24 w 66"/>
              <a:gd name="T5" fmla="*/ 69 h 109"/>
              <a:gd name="T6" fmla="*/ 50 w 66"/>
              <a:gd name="T7" fmla="*/ 109 h 109"/>
              <a:gd name="T8" fmla="*/ 66 w 66"/>
              <a:gd name="T9" fmla="*/ 109 h 109"/>
              <a:gd name="T10" fmla="*/ 32 w 66"/>
              <a:gd name="T11" fmla="*/ 60 h 109"/>
              <a:gd name="T12" fmla="*/ 63 w 66"/>
              <a:gd name="T13" fmla="*/ 30 h 109"/>
              <a:gd name="T14" fmla="*/ 45 w 66"/>
              <a:gd name="T15" fmla="*/ 30 h 109"/>
              <a:gd name="T16" fmla="*/ 14 w 66"/>
              <a:gd name="T17" fmla="*/ 63 h 109"/>
              <a:gd name="T18" fmla="*/ 14 w 66"/>
              <a:gd name="T19" fmla="*/ 0 h 109"/>
              <a:gd name="T20" fmla="*/ 0 w 66"/>
              <a:gd name="T21" fmla="*/ 0 h 109"/>
              <a:gd name="T22" fmla="*/ 0 w 66"/>
              <a:gd name="T23" fmla="*/ 109 h 109"/>
              <a:gd name="T24" fmla="*/ 14 w 66"/>
              <a:gd name="T25" fmla="*/ 109 h 109"/>
              <a:gd name="T26" fmla="*/ 14 w 66"/>
              <a:gd name="T2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6" h="109">
                <a:moveTo>
                  <a:pt x="14" y="109"/>
                </a:moveTo>
                <a:lnTo>
                  <a:pt x="14" y="78"/>
                </a:lnTo>
                <a:lnTo>
                  <a:pt x="24" y="69"/>
                </a:lnTo>
                <a:lnTo>
                  <a:pt x="50" y="109"/>
                </a:lnTo>
                <a:lnTo>
                  <a:pt x="66" y="109"/>
                </a:lnTo>
                <a:lnTo>
                  <a:pt x="32" y="60"/>
                </a:lnTo>
                <a:lnTo>
                  <a:pt x="63" y="30"/>
                </a:lnTo>
                <a:lnTo>
                  <a:pt x="45" y="30"/>
                </a:lnTo>
                <a:lnTo>
                  <a:pt x="14" y="63"/>
                </a:lnTo>
                <a:lnTo>
                  <a:pt x="14" y="0"/>
                </a:lnTo>
                <a:lnTo>
                  <a:pt x="0" y="0"/>
                </a:lnTo>
                <a:lnTo>
                  <a:pt x="0" y="109"/>
                </a:lnTo>
                <a:lnTo>
                  <a:pt x="14" y="109"/>
                </a:lnTo>
                <a:lnTo>
                  <a:pt x="14" y="1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4" name="Freeform 1351"/>
          <p:cNvSpPr>
            <a:spLocks noEditPoints="1"/>
          </p:cNvSpPr>
          <p:nvPr/>
        </p:nvSpPr>
        <p:spPr bwMode="auto">
          <a:xfrm>
            <a:off x="6243638" y="787400"/>
            <a:ext cx="114300" cy="133350"/>
          </a:xfrm>
          <a:custGeom>
            <a:avLst/>
            <a:gdLst>
              <a:gd name="T0" fmla="*/ 43 w 53"/>
              <a:gd name="T1" fmla="*/ 59 h 61"/>
              <a:gd name="T2" fmla="*/ 53 w 53"/>
              <a:gd name="T3" fmla="*/ 59 h 61"/>
              <a:gd name="T4" fmla="*/ 51 w 53"/>
              <a:gd name="T5" fmla="*/ 52 h 61"/>
              <a:gd name="T6" fmla="*/ 50 w 53"/>
              <a:gd name="T7" fmla="*/ 35 h 61"/>
              <a:gd name="T8" fmla="*/ 50 w 53"/>
              <a:gd name="T9" fmla="*/ 22 h 61"/>
              <a:gd name="T10" fmla="*/ 50 w 53"/>
              <a:gd name="T11" fmla="*/ 13 h 61"/>
              <a:gd name="T12" fmla="*/ 46 w 53"/>
              <a:gd name="T13" fmla="*/ 6 h 61"/>
              <a:gd name="T14" fmla="*/ 40 w 53"/>
              <a:gd name="T15" fmla="*/ 1 h 61"/>
              <a:gd name="T16" fmla="*/ 27 w 53"/>
              <a:gd name="T17" fmla="*/ 0 h 61"/>
              <a:gd name="T18" fmla="*/ 14 w 53"/>
              <a:gd name="T19" fmla="*/ 2 h 61"/>
              <a:gd name="T20" fmla="*/ 6 w 53"/>
              <a:gd name="T21" fmla="*/ 8 h 61"/>
              <a:gd name="T22" fmla="*/ 1 w 53"/>
              <a:gd name="T23" fmla="*/ 18 h 61"/>
              <a:gd name="T24" fmla="*/ 11 w 53"/>
              <a:gd name="T25" fmla="*/ 19 h 61"/>
              <a:gd name="T26" fmla="*/ 16 w 53"/>
              <a:gd name="T27" fmla="*/ 10 h 61"/>
              <a:gd name="T28" fmla="*/ 26 w 53"/>
              <a:gd name="T29" fmla="*/ 8 h 61"/>
              <a:gd name="T30" fmla="*/ 37 w 53"/>
              <a:gd name="T31" fmla="*/ 11 h 61"/>
              <a:gd name="T32" fmla="*/ 40 w 53"/>
              <a:gd name="T33" fmla="*/ 20 h 61"/>
              <a:gd name="T34" fmla="*/ 40 w 53"/>
              <a:gd name="T35" fmla="*/ 22 h 61"/>
              <a:gd name="T36" fmla="*/ 22 w 53"/>
              <a:gd name="T37" fmla="*/ 26 h 61"/>
              <a:gd name="T38" fmla="*/ 14 w 53"/>
              <a:gd name="T39" fmla="*/ 27 h 61"/>
              <a:gd name="T40" fmla="*/ 7 w 53"/>
              <a:gd name="T41" fmla="*/ 30 h 61"/>
              <a:gd name="T42" fmla="*/ 1 w 53"/>
              <a:gd name="T43" fmla="*/ 36 h 61"/>
              <a:gd name="T44" fmla="*/ 0 w 53"/>
              <a:gd name="T45" fmla="*/ 44 h 61"/>
              <a:gd name="T46" fmla="*/ 5 w 53"/>
              <a:gd name="T47" fmla="*/ 56 h 61"/>
              <a:gd name="T48" fmla="*/ 19 w 53"/>
              <a:gd name="T49" fmla="*/ 61 h 61"/>
              <a:gd name="T50" fmla="*/ 30 w 53"/>
              <a:gd name="T51" fmla="*/ 59 h 61"/>
              <a:gd name="T52" fmla="*/ 41 w 53"/>
              <a:gd name="T53" fmla="*/ 52 h 61"/>
              <a:gd name="T54" fmla="*/ 43 w 53"/>
              <a:gd name="T55" fmla="*/ 59 h 61"/>
              <a:gd name="T56" fmla="*/ 43 w 53"/>
              <a:gd name="T57" fmla="*/ 59 h 61"/>
              <a:gd name="T58" fmla="*/ 40 w 53"/>
              <a:gd name="T59" fmla="*/ 34 h 61"/>
              <a:gd name="T60" fmla="*/ 38 w 53"/>
              <a:gd name="T61" fmla="*/ 44 h 61"/>
              <a:gd name="T62" fmla="*/ 32 w 53"/>
              <a:gd name="T63" fmla="*/ 50 h 61"/>
              <a:gd name="T64" fmla="*/ 22 w 53"/>
              <a:gd name="T65" fmla="*/ 53 h 61"/>
              <a:gd name="T66" fmla="*/ 13 w 53"/>
              <a:gd name="T67" fmla="*/ 50 h 61"/>
              <a:gd name="T68" fmla="*/ 10 w 53"/>
              <a:gd name="T69" fmla="*/ 44 h 61"/>
              <a:gd name="T70" fmla="*/ 11 w 53"/>
              <a:gd name="T71" fmla="*/ 39 h 61"/>
              <a:gd name="T72" fmla="*/ 15 w 53"/>
              <a:gd name="T73" fmla="*/ 36 h 61"/>
              <a:gd name="T74" fmla="*/ 24 w 53"/>
              <a:gd name="T75" fmla="*/ 34 h 61"/>
              <a:gd name="T76" fmla="*/ 40 w 53"/>
              <a:gd name="T77" fmla="*/ 30 h 61"/>
              <a:gd name="T78" fmla="*/ 40 w 53"/>
              <a:gd name="T79" fmla="*/ 3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" h="61">
                <a:moveTo>
                  <a:pt x="43" y="59"/>
                </a:moveTo>
                <a:cubicBezTo>
                  <a:pt x="53" y="59"/>
                  <a:pt x="53" y="59"/>
                  <a:pt x="53" y="59"/>
                </a:cubicBezTo>
                <a:cubicBezTo>
                  <a:pt x="52" y="57"/>
                  <a:pt x="51" y="55"/>
                  <a:pt x="51" y="52"/>
                </a:cubicBezTo>
                <a:cubicBezTo>
                  <a:pt x="50" y="50"/>
                  <a:pt x="50" y="44"/>
                  <a:pt x="50" y="35"/>
                </a:cubicBezTo>
                <a:cubicBezTo>
                  <a:pt x="50" y="22"/>
                  <a:pt x="50" y="22"/>
                  <a:pt x="50" y="22"/>
                </a:cubicBezTo>
                <a:cubicBezTo>
                  <a:pt x="50" y="17"/>
                  <a:pt x="50" y="14"/>
                  <a:pt x="50" y="13"/>
                </a:cubicBezTo>
                <a:cubicBezTo>
                  <a:pt x="49" y="10"/>
                  <a:pt x="48" y="8"/>
                  <a:pt x="46" y="6"/>
                </a:cubicBezTo>
                <a:cubicBezTo>
                  <a:pt x="45" y="4"/>
                  <a:pt x="43" y="3"/>
                  <a:pt x="40" y="1"/>
                </a:cubicBezTo>
                <a:cubicBezTo>
                  <a:pt x="36" y="0"/>
                  <a:pt x="32" y="0"/>
                  <a:pt x="27" y="0"/>
                </a:cubicBezTo>
                <a:cubicBezTo>
                  <a:pt x="22" y="0"/>
                  <a:pt x="18" y="0"/>
                  <a:pt x="14" y="2"/>
                </a:cubicBezTo>
                <a:cubicBezTo>
                  <a:pt x="10" y="3"/>
                  <a:pt x="8" y="5"/>
                  <a:pt x="6" y="8"/>
                </a:cubicBezTo>
                <a:cubicBezTo>
                  <a:pt x="4" y="10"/>
                  <a:pt x="2" y="14"/>
                  <a:pt x="1" y="18"/>
                </a:cubicBezTo>
                <a:cubicBezTo>
                  <a:pt x="11" y="19"/>
                  <a:pt x="11" y="19"/>
                  <a:pt x="11" y="19"/>
                </a:cubicBezTo>
                <a:cubicBezTo>
                  <a:pt x="12" y="15"/>
                  <a:pt x="14" y="12"/>
                  <a:pt x="16" y="10"/>
                </a:cubicBezTo>
                <a:cubicBezTo>
                  <a:pt x="18" y="9"/>
                  <a:pt x="21" y="8"/>
                  <a:pt x="26" y="8"/>
                </a:cubicBezTo>
                <a:cubicBezTo>
                  <a:pt x="31" y="8"/>
                  <a:pt x="35" y="9"/>
                  <a:pt x="37" y="11"/>
                </a:cubicBezTo>
                <a:cubicBezTo>
                  <a:pt x="39" y="13"/>
                  <a:pt x="40" y="16"/>
                  <a:pt x="40" y="20"/>
                </a:cubicBezTo>
                <a:cubicBezTo>
                  <a:pt x="40" y="20"/>
                  <a:pt x="40" y="21"/>
                  <a:pt x="40" y="22"/>
                </a:cubicBezTo>
                <a:cubicBezTo>
                  <a:pt x="36" y="24"/>
                  <a:pt x="30" y="25"/>
                  <a:pt x="22" y="26"/>
                </a:cubicBezTo>
                <a:cubicBezTo>
                  <a:pt x="19" y="26"/>
                  <a:pt x="16" y="27"/>
                  <a:pt x="14" y="27"/>
                </a:cubicBezTo>
                <a:cubicBezTo>
                  <a:pt x="11" y="28"/>
                  <a:pt x="9" y="29"/>
                  <a:pt x="7" y="30"/>
                </a:cubicBezTo>
                <a:cubicBezTo>
                  <a:pt x="4" y="32"/>
                  <a:pt x="3" y="34"/>
                  <a:pt x="1" y="36"/>
                </a:cubicBezTo>
                <a:cubicBezTo>
                  <a:pt x="0" y="38"/>
                  <a:pt x="0" y="41"/>
                  <a:pt x="0" y="44"/>
                </a:cubicBezTo>
                <a:cubicBezTo>
                  <a:pt x="0" y="49"/>
                  <a:pt x="1" y="53"/>
                  <a:pt x="5" y="56"/>
                </a:cubicBezTo>
                <a:cubicBezTo>
                  <a:pt x="8" y="59"/>
                  <a:pt x="13" y="61"/>
                  <a:pt x="19" y="61"/>
                </a:cubicBezTo>
                <a:cubicBezTo>
                  <a:pt x="23" y="61"/>
                  <a:pt x="27" y="60"/>
                  <a:pt x="30" y="59"/>
                </a:cubicBezTo>
                <a:cubicBezTo>
                  <a:pt x="34" y="57"/>
                  <a:pt x="37" y="55"/>
                  <a:pt x="41" y="52"/>
                </a:cubicBezTo>
                <a:cubicBezTo>
                  <a:pt x="41" y="55"/>
                  <a:pt x="42" y="57"/>
                  <a:pt x="43" y="59"/>
                </a:cubicBezTo>
                <a:cubicBezTo>
                  <a:pt x="43" y="59"/>
                  <a:pt x="43" y="59"/>
                  <a:pt x="43" y="59"/>
                </a:cubicBezTo>
                <a:close/>
                <a:moveTo>
                  <a:pt x="40" y="34"/>
                </a:moveTo>
                <a:cubicBezTo>
                  <a:pt x="40" y="38"/>
                  <a:pt x="40" y="41"/>
                  <a:pt x="38" y="44"/>
                </a:cubicBezTo>
                <a:cubicBezTo>
                  <a:pt x="37" y="46"/>
                  <a:pt x="35" y="49"/>
                  <a:pt x="32" y="50"/>
                </a:cubicBezTo>
                <a:cubicBezTo>
                  <a:pt x="29" y="52"/>
                  <a:pt x="26" y="53"/>
                  <a:pt x="22" y="53"/>
                </a:cubicBezTo>
                <a:cubicBezTo>
                  <a:pt x="18" y="53"/>
                  <a:pt x="15" y="52"/>
                  <a:pt x="13" y="50"/>
                </a:cubicBezTo>
                <a:cubicBezTo>
                  <a:pt x="11" y="48"/>
                  <a:pt x="10" y="46"/>
                  <a:pt x="10" y="44"/>
                </a:cubicBezTo>
                <a:cubicBezTo>
                  <a:pt x="10" y="42"/>
                  <a:pt x="10" y="40"/>
                  <a:pt x="11" y="39"/>
                </a:cubicBezTo>
                <a:cubicBezTo>
                  <a:pt x="12" y="38"/>
                  <a:pt x="14" y="36"/>
                  <a:pt x="15" y="36"/>
                </a:cubicBezTo>
                <a:cubicBezTo>
                  <a:pt x="17" y="35"/>
                  <a:pt x="20" y="34"/>
                  <a:pt x="24" y="34"/>
                </a:cubicBezTo>
                <a:cubicBezTo>
                  <a:pt x="31" y="33"/>
                  <a:pt x="36" y="32"/>
                  <a:pt x="40" y="30"/>
                </a:cubicBezTo>
                <a:cubicBezTo>
                  <a:pt x="40" y="34"/>
                  <a:pt x="40" y="34"/>
                  <a:pt x="40" y="3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5" name="Freeform 1352"/>
          <p:cNvSpPr>
            <a:spLocks/>
          </p:cNvSpPr>
          <p:nvPr/>
        </p:nvSpPr>
        <p:spPr bwMode="auto">
          <a:xfrm>
            <a:off x="6383338" y="787400"/>
            <a:ext cx="69850" cy="128588"/>
          </a:xfrm>
          <a:custGeom>
            <a:avLst/>
            <a:gdLst>
              <a:gd name="T0" fmla="*/ 10 w 32"/>
              <a:gd name="T1" fmla="*/ 59 h 59"/>
              <a:gd name="T2" fmla="*/ 10 w 32"/>
              <a:gd name="T3" fmla="*/ 29 h 59"/>
              <a:gd name="T4" fmla="*/ 12 w 32"/>
              <a:gd name="T5" fmla="*/ 17 h 59"/>
              <a:gd name="T6" fmla="*/ 15 w 32"/>
              <a:gd name="T7" fmla="*/ 12 h 59"/>
              <a:gd name="T8" fmla="*/ 21 w 32"/>
              <a:gd name="T9" fmla="*/ 10 h 59"/>
              <a:gd name="T10" fmla="*/ 28 w 32"/>
              <a:gd name="T11" fmla="*/ 12 h 59"/>
              <a:gd name="T12" fmla="*/ 32 w 32"/>
              <a:gd name="T13" fmla="*/ 3 h 59"/>
              <a:gd name="T14" fmla="*/ 22 w 32"/>
              <a:gd name="T15" fmla="*/ 0 h 59"/>
              <a:gd name="T16" fmla="*/ 15 w 32"/>
              <a:gd name="T17" fmla="*/ 2 h 59"/>
              <a:gd name="T18" fmla="*/ 9 w 32"/>
              <a:gd name="T19" fmla="*/ 10 h 59"/>
              <a:gd name="T20" fmla="*/ 9 w 32"/>
              <a:gd name="T21" fmla="*/ 1 h 59"/>
              <a:gd name="T22" fmla="*/ 0 w 32"/>
              <a:gd name="T23" fmla="*/ 1 h 59"/>
              <a:gd name="T24" fmla="*/ 0 w 32"/>
              <a:gd name="T25" fmla="*/ 59 h 59"/>
              <a:gd name="T26" fmla="*/ 10 w 32"/>
              <a:gd name="T27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2" h="59">
                <a:moveTo>
                  <a:pt x="10" y="5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5"/>
                  <a:pt x="11" y="21"/>
                  <a:pt x="12" y="17"/>
                </a:cubicBezTo>
                <a:cubicBezTo>
                  <a:pt x="12" y="15"/>
                  <a:pt x="14" y="13"/>
                  <a:pt x="15" y="12"/>
                </a:cubicBezTo>
                <a:cubicBezTo>
                  <a:pt x="17" y="11"/>
                  <a:pt x="19" y="10"/>
                  <a:pt x="21" y="10"/>
                </a:cubicBezTo>
                <a:cubicBezTo>
                  <a:pt x="24" y="10"/>
                  <a:pt x="26" y="11"/>
                  <a:pt x="28" y="12"/>
                </a:cubicBezTo>
                <a:cubicBezTo>
                  <a:pt x="32" y="3"/>
                  <a:pt x="32" y="3"/>
                  <a:pt x="32" y="3"/>
                </a:cubicBezTo>
                <a:cubicBezTo>
                  <a:pt x="28" y="1"/>
                  <a:pt x="25" y="0"/>
                  <a:pt x="22" y="0"/>
                </a:cubicBezTo>
                <a:cubicBezTo>
                  <a:pt x="19" y="0"/>
                  <a:pt x="17" y="0"/>
                  <a:pt x="15" y="2"/>
                </a:cubicBezTo>
                <a:cubicBezTo>
                  <a:pt x="13" y="3"/>
                  <a:pt x="11" y="6"/>
                  <a:pt x="9" y="10"/>
                </a:cubicBezTo>
                <a:cubicBezTo>
                  <a:pt x="9" y="1"/>
                  <a:pt x="9" y="1"/>
                  <a:pt x="9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59"/>
                  <a:pt x="0" y="59"/>
                  <a:pt x="0" y="59"/>
                </a:cubicBezTo>
                <a:cubicBezTo>
                  <a:pt x="10" y="59"/>
                  <a:pt x="10" y="59"/>
                  <a:pt x="10" y="5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6" name="Freeform 1353"/>
          <p:cNvSpPr>
            <a:spLocks/>
          </p:cNvSpPr>
          <p:nvPr/>
        </p:nvSpPr>
        <p:spPr bwMode="auto">
          <a:xfrm>
            <a:off x="6453188" y="747713"/>
            <a:ext cx="63500" cy="169863"/>
          </a:xfrm>
          <a:custGeom>
            <a:avLst/>
            <a:gdLst>
              <a:gd name="T0" fmla="*/ 23 w 29"/>
              <a:gd name="T1" fmla="*/ 70 h 79"/>
              <a:gd name="T2" fmla="*/ 20 w 29"/>
              <a:gd name="T3" fmla="*/ 69 h 79"/>
              <a:gd name="T4" fmla="*/ 18 w 29"/>
              <a:gd name="T5" fmla="*/ 67 h 79"/>
              <a:gd name="T6" fmla="*/ 17 w 29"/>
              <a:gd name="T7" fmla="*/ 62 h 79"/>
              <a:gd name="T8" fmla="*/ 17 w 29"/>
              <a:gd name="T9" fmla="*/ 28 h 79"/>
              <a:gd name="T10" fmla="*/ 27 w 29"/>
              <a:gd name="T11" fmla="*/ 28 h 79"/>
              <a:gd name="T12" fmla="*/ 27 w 29"/>
              <a:gd name="T13" fmla="*/ 20 h 79"/>
              <a:gd name="T14" fmla="*/ 17 w 29"/>
              <a:gd name="T15" fmla="*/ 20 h 79"/>
              <a:gd name="T16" fmla="*/ 17 w 29"/>
              <a:gd name="T17" fmla="*/ 0 h 79"/>
              <a:gd name="T18" fmla="*/ 8 w 29"/>
              <a:gd name="T19" fmla="*/ 6 h 79"/>
              <a:gd name="T20" fmla="*/ 8 w 29"/>
              <a:gd name="T21" fmla="*/ 20 h 79"/>
              <a:gd name="T22" fmla="*/ 0 w 29"/>
              <a:gd name="T23" fmla="*/ 20 h 79"/>
              <a:gd name="T24" fmla="*/ 0 w 29"/>
              <a:gd name="T25" fmla="*/ 28 h 79"/>
              <a:gd name="T26" fmla="*/ 8 w 29"/>
              <a:gd name="T27" fmla="*/ 28 h 79"/>
              <a:gd name="T28" fmla="*/ 8 w 29"/>
              <a:gd name="T29" fmla="*/ 61 h 79"/>
              <a:gd name="T30" fmla="*/ 9 w 29"/>
              <a:gd name="T31" fmla="*/ 73 h 79"/>
              <a:gd name="T32" fmla="*/ 13 w 29"/>
              <a:gd name="T33" fmla="*/ 77 h 79"/>
              <a:gd name="T34" fmla="*/ 21 w 29"/>
              <a:gd name="T35" fmla="*/ 79 h 79"/>
              <a:gd name="T36" fmla="*/ 29 w 29"/>
              <a:gd name="T37" fmla="*/ 78 h 79"/>
              <a:gd name="T38" fmla="*/ 27 w 29"/>
              <a:gd name="T39" fmla="*/ 69 h 79"/>
              <a:gd name="T40" fmla="*/ 23 w 29"/>
              <a:gd name="T41" fmla="*/ 70 h 79"/>
              <a:gd name="T42" fmla="*/ 23 w 29"/>
              <a:gd name="T43" fmla="*/ 7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9" h="79">
                <a:moveTo>
                  <a:pt x="23" y="70"/>
                </a:moveTo>
                <a:cubicBezTo>
                  <a:pt x="21" y="70"/>
                  <a:pt x="20" y="70"/>
                  <a:pt x="20" y="69"/>
                </a:cubicBezTo>
                <a:cubicBezTo>
                  <a:pt x="19" y="69"/>
                  <a:pt x="18" y="68"/>
                  <a:pt x="18" y="67"/>
                </a:cubicBezTo>
                <a:cubicBezTo>
                  <a:pt x="18" y="66"/>
                  <a:pt x="17" y="65"/>
                  <a:pt x="17" y="62"/>
                </a:cubicBezTo>
                <a:cubicBezTo>
                  <a:pt x="17" y="28"/>
                  <a:pt x="17" y="28"/>
                  <a:pt x="17" y="28"/>
                </a:cubicBezTo>
                <a:cubicBezTo>
                  <a:pt x="27" y="28"/>
                  <a:pt x="27" y="28"/>
                  <a:pt x="27" y="28"/>
                </a:cubicBezTo>
                <a:cubicBezTo>
                  <a:pt x="27" y="20"/>
                  <a:pt x="27" y="20"/>
                  <a:pt x="27" y="20"/>
                </a:cubicBez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6"/>
                  <a:pt x="8" y="6"/>
                  <a:pt x="8" y="6"/>
                </a:cubicBezTo>
                <a:cubicBezTo>
                  <a:pt x="8" y="20"/>
                  <a:pt x="8" y="20"/>
                  <a:pt x="8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8"/>
                  <a:pt x="0" y="28"/>
                  <a:pt x="0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8" y="61"/>
                  <a:pt x="8" y="61"/>
                  <a:pt x="8" y="61"/>
                </a:cubicBezTo>
                <a:cubicBezTo>
                  <a:pt x="8" y="67"/>
                  <a:pt x="8" y="71"/>
                  <a:pt x="9" y="73"/>
                </a:cubicBezTo>
                <a:cubicBezTo>
                  <a:pt x="10" y="75"/>
                  <a:pt x="11" y="76"/>
                  <a:pt x="13" y="77"/>
                </a:cubicBezTo>
                <a:cubicBezTo>
                  <a:pt x="15" y="78"/>
                  <a:pt x="18" y="79"/>
                  <a:pt x="21" y="79"/>
                </a:cubicBezTo>
                <a:cubicBezTo>
                  <a:pt x="23" y="79"/>
                  <a:pt x="26" y="79"/>
                  <a:pt x="29" y="78"/>
                </a:cubicBezTo>
                <a:cubicBezTo>
                  <a:pt x="27" y="69"/>
                  <a:pt x="27" y="69"/>
                  <a:pt x="27" y="69"/>
                </a:cubicBezTo>
                <a:cubicBezTo>
                  <a:pt x="25" y="70"/>
                  <a:pt x="24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7" name="Freeform 1354"/>
          <p:cNvSpPr>
            <a:spLocks/>
          </p:cNvSpPr>
          <p:nvPr/>
        </p:nvSpPr>
        <p:spPr bwMode="auto">
          <a:xfrm>
            <a:off x="6953250" y="4284663"/>
            <a:ext cx="6350" cy="60325"/>
          </a:xfrm>
          <a:custGeom>
            <a:avLst/>
            <a:gdLst>
              <a:gd name="T0" fmla="*/ 4 w 4"/>
              <a:gd name="T1" fmla="*/ 38 h 38"/>
              <a:gd name="T2" fmla="*/ 4 w 4"/>
              <a:gd name="T3" fmla="*/ 0 h 38"/>
              <a:gd name="T4" fmla="*/ 0 w 4"/>
              <a:gd name="T5" fmla="*/ 0 h 38"/>
              <a:gd name="T6" fmla="*/ 0 w 4"/>
              <a:gd name="T7" fmla="*/ 38 h 38"/>
              <a:gd name="T8" fmla="*/ 4 w 4"/>
              <a:gd name="T9" fmla="*/ 38 h 38"/>
              <a:gd name="T10" fmla="*/ 4 w 4"/>
              <a:gd name="T11" fmla="*/ 38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38">
                <a:moveTo>
                  <a:pt x="4" y="38"/>
                </a:moveTo>
                <a:lnTo>
                  <a:pt x="4" y="0"/>
                </a:lnTo>
                <a:lnTo>
                  <a:pt x="0" y="0"/>
                </a:lnTo>
                <a:lnTo>
                  <a:pt x="0" y="38"/>
                </a:lnTo>
                <a:lnTo>
                  <a:pt x="4" y="38"/>
                </a:lnTo>
                <a:lnTo>
                  <a:pt x="4" y="3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8" name="Freeform 1355"/>
          <p:cNvSpPr>
            <a:spLocks/>
          </p:cNvSpPr>
          <p:nvPr/>
        </p:nvSpPr>
        <p:spPr bwMode="auto">
          <a:xfrm>
            <a:off x="6970713" y="4298950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0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6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1"/>
                  <a:pt x="15" y="11"/>
                  <a:pt x="14" y="10"/>
                </a:cubicBezTo>
                <a:cubicBezTo>
                  <a:pt x="13" y="10"/>
                  <a:pt x="12" y="9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5"/>
                  <a:pt x="13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4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0"/>
                  <a:pt x="4" y="11"/>
                </a:cubicBezTo>
                <a:cubicBezTo>
                  <a:pt x="5" y="11"/>
                  <a:pt x="7" y="12"/>
                  <a:pt x="9" y="13"/>
                </a:cubicBezTo>
                <a:cubicBezTo>
                  <a:pt x="11" y="13"/>
                  <a:pt x="12" y="13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7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7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9" name="Freeform 1356"/>
          <p:cNvSpPr>
            <a:spLocks noEditPoints="1"/>
          </p:cNvSpPr>
          <p:nvPr/>
        </p:nvSpPr>
        <p:spPr bwMode="auto">
          <a:xfrm>
            <a:off x="7018338" y="4284663"/>
            <a:ext cx="39688" cy="61913"/>
          </a:xfrm>
          <a:custGeom>
            <a:avLst/>
            <a:gdLst>
              <a:gd name="T0" fmla="*/ 3 w 18"/>
              <a:gd name="T1" fmla="*/ 26 h 29"/>
              <a:gd name="T2" fmla="*/ 9 w 18"/>
              <a:gd name="T3" fmla="*/ 29 h 29"/>
              <a:gd name="T4" fmla="*/ 15 w 18"/>
              <a:gd name="T5" fmla="*/ 26 h 29"/>
              <a:gd name="T6" fmla="*/ 18 w 18"/>
              <a:gd name="T7" fmla="*/ 18 h 29"/>
              <a:gd name="T8" fmla="*/ 17 w 18"/>
              <a:gd name="T9" fmla="*/ 13 h 29"/>
              <a:gd name="T10" fmla="*/ 16 w 18"/>
              <a:gd name="T11" fmla="*/ 10 h 29"/>
              <a:gd name="T12" fmla="*/ 13 w 18"/>
              <a:gd name="T13" fmla="*/ 8 h 29"/>
              <a:gd name="T14" fmla="*/ 9 w 18"/>
              <a:gd name="T15" fmla="*/ 7 h 29"/>
              <a:gd name="T16" fmla="*/ 3 w 18"/>
              <a:gd name="T17" fmla="*/ 10 h 29"/>
              <a:gd name="T18" fmla="*/ 3 w 18"/>
              <a:gd name="T19" fmla="*/ 0 h 29"/>
              <a:gd name="T20" fmla="*/ 0 w 18"/>
              <a:gd name="T21" fmla="*/ 0 h 29"/>
              <a:gd name="T22" fmla="*/ 0 w 18"/>
              <a:gd name="T23" fmla="*/ 28 h 29"/>
              <a:gd name="T24" fmla="*/ 3 w 18"/>
              <a:gd name="T25" fmla="*/ 28 h 29"/>
              <a:gd name="T26" fmla="*/ 3 w 18"/>
              <a:gd name="T27" fmla="*/ 26 h 29"/>
              <a:gd name="T28" fmla="*/ 5 w 18"/>
              <a:gd name="T29" fmla="*/ 12 h 29"/>
              <a:gd name="T30" fmla="*/ 9 w 18"/>
              <a:gd name="T31" fmla="*/ 10 h 29"/>
              <a:gd name="T32" fmla="*/ 13 w 18"/>
              <a:gd name="T33" fmla="*/ 12 h 29"/>
              <a:gd name="T34" fmla="*/ 14 w 18"/>
              <a:gd name="T35" fmla="*/ 18 h 29"/>
              <a:gd name="T36" fmla="*/ 13 w 18"/>
              <a:gd name="T37" fmla="*/ 24 h 29"/>
              <a:gd name="T38" fmla="*/ 9 w 18"/>
              <a:gd name="T39" fmla="*/ 26 h 29"/>
              <a:gd name="T40" fmla="*/ 4 w 18"/>
              <a:gd name="T41" fmla="*/ 23 h 29"/>
              <a:gd name="T42" fmla="*/ 3 w 18"/>
              <a:gd name="T43" fmla="*/ 18 h 29"/>
              <a:gd name="T44" fmla="*/ 5 w 18"/>
              <a:gd name="T45" fmla="*/ 1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8"/>
                  <a:pt x="15" y="26"/>
                </a:cubicBezTo>
                <a:cubicBezTo>
                  <a:pt x="17" y="24"/>
                  <a:pt x="18" y="21"/>
                  <a:pt x="18" y="18"/>
                </a:cubicBezTo>
                <a:cubicBezTo>
                  <a:pt x="18" y="16"/>
                  <a:pt x="18" y="15"/>
                  <a:pt x="17" y="13"/>
                </a:cubicBezTo>
                <a:cubicBezTo>
                  <a:pt x="17" y="12"/>
                  <a:pt x="16" y="11"/>
                  <a:pt x="16" y="10"/>
                </a:cubicBezTo>
                <a:cubicBezTo>
                  <a:pt x="15" y="9"/>
                  <a:pt x="14" y="8"/>
                  <a:pt x="13" y="8"/>
                </a:cubicBezTo>
                <a:cubicBezTo>
                  <a:pt x="12" y="7"/>
                  <a:pt x="10" y="7"/>
                  <a:pt x="9" y="7"/>
                </a:cubicBezTo>
                <a:cubicBezTo>
                  <a:pt x="7" y="7"/>
                  <a:pt x="5" y="8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12"/>
                </a:moveTo>
                <a:cubicBezTo>
                  <a:pt x="6" y="11"/>
                  <a:pt x="7" y="10"/>
                  <a:pt x="9" y="10"/>
                </a:cubicBezTo>
                <a:cubicBezTo>
                  <a:pt x="10" y="10"/>
                  <a:pt x="12" y="11"/>
                  <a:pt x="13" y="12"/>
                </a:cubicBezTo>
                <a:cubicBezTo>
                  <a:pt x="14" y="13"/>
                  <a:pt x="14" y="15"/>
                  <a:pt x="14" y="18"/>
                </a:cubicBezTo>
                <a:cubicBezTo>
                  <a:pt x="14" y="21"/>
                  <a:pt x="14" y="23"/>
                  <a:pt x="13" y="24"/>
                </a:cubicBezTo>
                <a:cubicBezTo>
                  <a:pt x="11" y="25"/>
                  <a:pt x="10" y="26"/>
                  <a:pt x="9" y="26"/>
                </a:cubicBezTo>
                <a:cubicBezTo>
                  <a:pt x="7" y="26"/>
                  <a:pt x="5" y="25"/>
                  <a:pt x="4" y="23"/>
                </a:cubicBezTo>
                <a:cubicBezTo>
                  <a:pt x="3" y="22"/>
                  <a:pt x="3" y="20"/>
                  <a:pt x="3" y="18"/>
                </a:cubicBezTo>
                <a:cubicBezTo>
                  <a:pt x="3" y="15"/>
                  <a:pt x="4" y="13"/>
                  <a:pt x="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0" name="Freeform 1357"/>
          <p:cNvSpPr>
            <a:spLocks/>
          </p:cNvSpPr>
          <p:nvPr/>
        </p:nvSpPr>
        <p:spPr bwMode="auto">
          <a:xfrm>
            <a:off x="7065963" y="4298950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1 h 21"/>
              <a:gd name="T4" fmla="*/ 4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0 w 12"/>
              <a:gd name="T11" fmla="*/ 5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3 w 12"/>
              <a:gd name="T19" fmla="*/ 4 h 21"/>
              <a:gd name="T20" fmla="*/ 3 w 12"/>
              <a:gd name="T21" fmla="*/ 1 h 21"/>
              <a:gd name="T22" fmla="*/ 0 w 12"/>
              <a:gd name="T23" fmla="*/ 1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8"/>
                  <a:pt x="4" y="6"/>
                </a:cubicBezTo>
                <a:cubicBezTo>
                  <a:pt x="5" y="6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9" y="4"/>
                  <a:pt x="10" y="5"/>
                </a:cubicBezTo>
                <a:cubicBezTo>
                  <a:pt x="12" y="1"/>
                  <a:pt x="12" y="1"/>
                  <a:pt x="12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6" y="1"/>
                </a:cubicBezTo>
                <a:cubicBezTo>
                  <a:pt x="5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1" name="Freeform 1358"/>
          <p:cNvSpPr>
            <a:spLocks noEditPoints="1"/>
          </p:cNvSpPr>
          <p:nvPr/>
        </p:nvSpPr>
        <p:spPr bwMode="auto">
          <a:xfrm>
            <a:off x="7092950" y="4298950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5 h 22"/>
              <a:gd name="T30" fmla="*/ 14 w 20"/>
              <a:gd name="T31" fmla="*/ 18 h 22"/>
              <a:gd name="T32" fmla="*/ 6 w 20"/>
              <a:gd name="T33" fmla="*/ 5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2"/>
                  <a:pt x="20" y="11"/>
                  <a:pt x="20" y="11"/>
                </a:cubicBezTo>
                <a:cubicBezTo>
                  <a:pt x="20" y="8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5"/>
                </a:move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4" y="4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2" name="Rectangle 1359"/>
          <p:cNvSpPr>
            <a:spLocks noChangeArrowheads="1"/>
          </p:cNvSpPr>
          <p:nvPr/>
        </p:nvSpPr>
        <p:spPr bwMode="auto">
          <a:xfrm>
            <a:off x="6638925" y="4233863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3" name="Freeform 1360"/>
          <p:cNvSpPr>
            <a:spLocks/>
          </p:cNvSpPr>
          <p:nvPr/>
        </p:nvSpPr>
        <p:spPr bwMode="auto">
          <a:xfrm>
            <a:off x="6672263" y="4237038"/>
            <a:ext cx="177800" cy="125413"/>
          </a:xfrm>
          <a:custGeom>
            <a:avLst/>
            <a:gdLst>
              <a:gd name="T0" fmla="*/ 110 w 112"/>
              <a:gd name="T1" fmla="*/ 20 h 79"/>
              <a:gd name="T2" fmla="*/ 112 w 112"/>
              <a:gd name="T3" fmla="*/ 39 h 79"/>
              <a:gd name="T4" fmla="*/ 104 w 112"/>
              <a:gd name="T5" fmla="*/ 60 h 79"/>
              <a:gd name="T6" fmla="*/ 102 w 112"/>
              <a:gd name="T7" fmla="*/ 61 h 79"/>
              <a:gd name="T8" fmla="*/ 94 w 112"/>
              <a:gd name="T9" fmla="*/ 56 h 79"/>
              <a:gd name="T10" fmla="*/ 74 w 112"/>
              <a:gd name="T11" fmla="*/ 45 h 79"/>
              <a:gd name="T12" fmla="*/ 55 w 112"/>
              <a:gd name="T13" fmla="*/ 76 h 79"/>
              <a:gd name="T14" fmla="*/ 35 w 112"/>
              <a:gd name="T15" fmla="*/ 68 h 79"/>
              <a:gd name="T16" fmla="*/ 24 w 112"/>
              <a:gd name="T17" fmla="*/ 77 h 79"/>
              <a:gd name="T18" fmla="*/ 23 w 112"/>
              <a:gd name="T19" fmla="*/ 79 h 79"/>
              <a:gd name="T20" fmla="*/ 22 w 112"/>
              <a:gd name="T21" fmla="*/ 79 h 79"/>
              <a:gd name="T22" fmla="*/ 7 w 112"/>
              <a:gd name="T23" fmla="*/ 64 h 79"/>
              <a:gd name="T24" fmla="*/ 5 w 112"/>
              <a:gd name="T25" fmla="*/ 60 h 79"/>
              <a:gd name="T26" fmla="*/ 0 w 112"/>
              <a:gd name="T27" fmla="*/ 50 h 79"/>
              <a:gd name="T28" fmla="*/ 18 w 112"/>
              <a:gd name="T29" fmla="*/ 28 h 79"/>
              <a:gd name="T30" fmla="*/ 49 w 112"/>
              <a:gd name="T31" fmla="*/ 20 h 79"/>
              <a:gd name="T32" fmla="*/ 61 w 112"/>
              <a:gd name="T33" fmla="*/ 23 h 79"/>
              <a:gd name="T34" fmla="*/ 74 w 112"/>
              <a:gd name="T35" fmla="*/ 0 h 79"/>
              <a:gd name="T36" fmla="*/ 110 w 112"/>
              <a:gd name="T37" fmla="*/ 20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2" h="79">
                <a:moveTo>
                  <a:pt x="110" y="20"/>
                </a:moveTo>
                <a:lnTo>
                  <a:pt x="112" y="39"/>
                </a:lnTo>
                <a:lnTo>
                  <a:pt x="104" y="60"/>
                </a:lnTo>
                <a:lnTo>
                  <a:pt x="102" y="61"/>
                </a:lnTo>
                <a:lnTo>
                  <a:pt x="94" y="56"/>
                </a:lnTo>
                <a:lnTo>
                  <a:pt x="74" y="45"/>
                </a:lnTo>
                <a:lnTo>
                  <a:pt x="55" y="76"/>
                </a:lnTo>
                <a:lnTo>
                  <a:pt x="35" y="68"/>
                </a:lnTo>
                <a:lnTo>
                  <a:pt x="24" y="77"/>
                </a:lnTo>
                <a:lnTo>
                  <a:pt x="23" y="79"/>
                </a:lnTo>
                <a:lnTo>
                  <a:pt x="22" y="79"/>
                </a:lnTo>
                <a:lnTo>
                  <a:pt x="7" y="64"/>
                </a:lnTo>
                <a:lnTo>
                  <a:pt x="5" y="60"/>
                </a:lnTo>
                <a:lnTo>
                  <a:pt x="0" y="50"/>
                </a:lnTo>
                <a:lnTo>
                  <a:pt x="18" y="28"/>
                </a:lnTo>
                <a:lnTo>
                  <a:pt x="49" y="20"/>
                </a:lnTo>
                <a:lnTo>
                  <a:pt x="61" y="23"/>
                </a:lnTo>
                <a:lnTo>
                  <a:pt x="74" y="0"/>
                </a:lnTo>
                <a:lnTo>
                  <a:pt x="110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4" name="Rectangle 1361"/>
          <p:cNvSpPr>
            <a:spLocks noChangeArrowheads="1"/>
          </p:cNvSpPr>
          <p:nvPr/>
        </p:nvSpPr>
        <p:spPr bwMode="auto">
          <a:xfrm>
            <a:off x="6637338" y="4411663"/>
            <a:ext cx="260350" cy="130175"/>
          </a:xfrm>
          <a:prstGeom prst="rect">
            <a:avLst/>
          </a:prstGeom>
          <a:solidFill>
            <a:srgbClr val="FFFCD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5" name="Freeform 1362"/>
          <p:cNvSpPr>
            <a:spLocks noEditPoints="1"/>
          </p:cNvSpPr>
          <p:nvPr/>
        </p:nvSpPr>
        <p:spPr bwMode="auto">
          <a:xfrm>
            <a:off x="6946900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2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8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6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2" y="7"/>
                </a:cubicBezTo>
                <a:cubicBezTo>
                  <a:pt x="1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6" name="Freeform 1363"/>
          <p:cNvSpPr>
            <a:spLocks/>
          </p:cNvSpPr>
          <p:nvPr/>
        </p:nvSpPr>
        <p:spPr bwMode="auto">
          <a:xfrm>
            <a:off x="7021513" y="4495800"/>
            <a:ext cx="23813" cy="6350"/>
          </a:xfrm>
          <a:custGeom>
            <a:avLst/>
            <a:gdLst>
              <a:gd name="T0" fmla="*/ 15 w 15"/>
              <a:gd name="T1" fmla="*/ 4 h 4"/>
              <a:gd name="T2" fmla="*/ 15 w 15"/>
              <a:gd name="T3" fmla="*/ 0 h 4"/>
              <a:gd name="T4" fmla="*/ 0 w 15"/>
              <a:gd name="T5" fmla="*/ 0 h 4"/>
              <a:gd name="T6" fmla="*/ 0 w 15"/>
              <a:gd name="T7" fmla="*/ 4 h 4"/>
              <a:gd name="T8" fmla="*/ 15 w 15"/>
              <a:gd name="T9" fmla="*/ 4 h 4"/>
              <a:gd name="T10" fmla="*/ 15 w 15"/>
              <a:gd name="T11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" h="4">
                <a:moveTo>
                  <a:pt x="15" y="4"/>
                </a:moveTo>
                <a:lnTo>
                  <a:pt x="15" y="0"/>
                </a:lnTo>
                <a:lnTo>
                  <a:pt x="0" y="0"/>
                </a:lnTo>
                <a:lnTo>
                  <a:pt x="0" y="4"/>
                </a:lnTo>
                <a:lnTo>
                  <a:pt x="15" y="4"/>
                </a:lnTo>
                <a:lnTo>
                  <a:pt x="15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7" name="Freeform 1364"/>
          <p:cNvSpPr>
            <a:spLocks noEditPoints="1"/>
          </p:cNvSpPr>
          <p:nvPr/>
        </p:nvSpPr>
        <p:spPr bwMode="auto">
          <a:xfrm>
            <a:off x="7075488" y="4459288"/>
            <a:ext cx="41275" cy="65088"/>
          </a:xfrm>
          <a:custGeom>
            <a:avLst/>
            <a:gdLst>
              <a:gd name="T0" fmla="*/ 15 w 19"/>
              <a:gd name="T1" fmla="*/ 2 h 30"/>
              <a:gd name="T2" fmla="*/ 10 w 19"/>
              <a:gd name="T3" fmla="*/ 0 h 30"/>
              <a:gd name="T4" fmla="*/ 3 w 19"/>
              <a:gd name="T5" fmla="*/ 3 h 30"/>
              <a:gd name="T6" fmla="*/ 0 w 19"/>
              <a:gd name="T7" fmla="*/ 16 h 30"/>
              <a:gd name="T8" fmla="*/ 2 w 19"/>
              <a:gd name="T9" fmla="*/ 26 h 30"/>
              <a:gd name="T10" fmla="*/ 10 w 19"/>
              <a:gd name="T11" fmla="*/ 30 h 30"/>
              <a:gd name="T12" fmla="*/ 14 w 19"/>
              <a:gd name="T13" fmla="*/ 28 h 30"/>
              <a:gd name="T14" fmla="*/ 17 w 19"/>
              <a:gd name="T15" fmla="*/ 25 h 30"/>
              <a:gd name="T16" fmla="*/ 19 w 19"/>
              <a:gd name="T17" fmla="*/ 20 h 30"/>
              <a:gd name="T18" fmla="*/ 16 w 19"/>
              <a:gd name="T19" fmla="*/ 13 h 30"/>
              <a:gd name="T20" fmla="*/ 10 w 19"/>
              <a:gd name="T21" fmla="*/ 10 h 30"/>
              <a:gd name="T22" fmla="*/ 6 w 19"/>
              <a:gd name="T23" fmla="*/ 11 h 30"/>
              <a:gd name="T24" fmla="*/ 3 w 19"/>
              <a:gd name="T25" fmla="*/ 14 h 30"/>
              <a:gd name="T26" fmla="*/ 4 w 19"/>
              <a:gd name="T27" fmla="*/ 8 h 30"/>
              <a:gd name="T28" fmla="*/ 7 w 19"/>
              <a:gd name="T29" fmla="*/ 4 h 30"/>
              <a:gd name="T30" fmla="*/ 10 w 19"/>
              <a:gd name="T31" fmla="*/ 3 h 30"/>
              <a:gd name="T32" fmla="*/ 13 w 19"/>
              <a:gd name="T33" fmla="*/ 5 h 30"/>
              <a:gd name="T34" fmla="*/ 15 w 19"/>
              <a:gd name="T35" fmla="*/ 8 h 30"/>
              <a:gd name="T36" fmla="*/ 18 w 19"/>
              <a:gd name="T37" fmla="*/ 7 h 30"/>
              <a:gd name="T38" fmla="*/ 15 w 19"/>
              <a:gd name="T39" fmla="*/ 2 h 30"/>
              <a:gd name="T40" fmla="*/ 5 w 19"/>
              <a:gd name="T41" fmla="*/ 15 h 30"/>
              <a:gd name="T42" fmla="*/ 9 w 19"/>
              <a:gd name="T43" fmla="*/ 13 h 30"/>
              <a:gd name="T44" fmla="*/ 13 w 19"/>
              <a:gd name="T45" fmla="*/ 15 h 30"/>
              <a:gd name="T46" fmla="*/ 15 w 19"/>
              <a:gd name="T47" fmla="*/ 20 h 30"/>
              <a:gd name="T48" fmla="*/ 13 w 19"/>
              <a:gd name="T49" fmla="*/ 25 h 30"/>
              <a:gd name="T50" fmla="*/ 10 w 19"/>
              <a:gd name="T51" fmla="*/ 27 h 30"/>
              <a:gd name="T52" fmla="*/ 7 w 19"/>
              <a:gd name="T53" fmla="*/ 26 h 30"/>
              <a:gd name="T54" fmla="*/ 4 w 19"/>
              <a:gd name="T55" fmla="*/ 23 h 30"/>
              <a:gd name="T56" fmla="*/ 4 w 19"/>
              <a:gd name="T57" fmla="*/ 20 h 30"/>
              <a:gd name="T58" fmla="*/ 5 w 19"/>
              <a:gd name="T59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30">
                <a:moveTo>
                  <a:pt x="15" y="2"/>
                </a:moveTo>
                <a:cubicBezTo>
                  <a:pt x="14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6"/>
                  <a:pt x="0" y="10"/>
                  <a:pt x="0" y="16"/>
                </a:cubicBezTo>
                <a:cubicBezTo>
                  <a:pt x="0" y="21"/>
                  <a:pt x="0" y="24"/>
                  <a:pt x="2" y="26"/>
                </a:cubicBezTo>
                <a:cubicBezTo>
                  <a:pt x="4" y="28"/>
                  <a:pt x="7" y="30"/>
                  <a:pt x="10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6"/>
                  <a:pt x="17" y="25"/>
                </a:cubicBezTo>
                <a:cubicBezTo>
                  <a:pt x="18" y="23"/>
                  <a:pt x="19" y="22"/>
                  <a:pt x="19" y="20"/>
                </a:cubicBezTo>
                <a:cubicBezTo>
                  <a:pt x="19" y="17"/>
                  <a:pt x="18" y="15"/>
                  <a:pt x="16" y="13"/>
                </a:cubicBezTo>
                <a:cubicBezTo>
                  <a:pt x="14" y="11"/>
                  <a:pt x="12" y="10"/>
                  <a:pt x="10" y="10"/>
                </a:cubicBezTo>
                <a:cubicBezTo>
                  <a:pt x="9" y="10"/>
                  <a:pt x="7" y="11"/>
                  <a:pt x="6" y="11"/>
                </a:cubicBezTo>
                <a:cubicBezTo>
                  <a:pt x="5" y="12"/>
                  <a:pt x="4" y="13"/>
                  <a:pt x="3" y="14"/>
                </a:cubicBezTo>
                <a:cubicBezTo>
                  <a:pt x="3" y="11"/>
                  <a:pt x="3" y="9"/>
                  <a:pt x="4" y="8"/>
                </a:cubicBezTo>
                <a:cubicBezTo>
                  <a:pt x="5" y="6"/>
                  <a:pt x="6" y="5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5"/>
                  <a:pt x="14" y="6"/>
                  <a:pt x="15" y="8"/>
                </a:cubicBezTo>
                <a:cubicBezTo>
                  <a:pt x="18" y="7"/>
                  <a:pt x="18" y="7"/>
                  <a:pt x="18" y="7"/>
                </a:cubicBezTo>
                <a:cubicBezTo>
                  <a:pt x="18" y="5"/>
                  <a:pt x="17" y="3"/>
                  <a:pt x="15" y="2"/>
                </a:cubicBezTo>
                <a:close/>
                <a:moveTo>
                  <a:pt x="5" y="15"/>
                </a:moveTo>
                <a:cubicBezTo>
                  <a:pt x="6" y="14"/>
                  <a:pt x="8" y="13"/>
                  <a:pt x="9" y="13"/>
                </a:cubicBezTo>
                <a:cubicBezTo>
                  <a:pt x="11" y="13"/>
                  <a:pt x="12" y="14"/>
                  <a:pt x="13" y="15"/>
                </a:cubicBezTo>
                <a:cubicBezTo>
                  <a:pt x="14" y="16"/>
                  <a:pt x="15" y="18"/>
                  <a:pt x="15" y="20"/>
                </a:cubicBezTo>
                <a:cubicBezTo>
                  <a:pt x="15" y="22"/>
                  <a:pt x="14" y="24"/>
                  <a:pt x="13" y="25"/>
                </a:cubicBezTo>
                <a:cubicBezTo>
                  <a:pt x="12" y="26"/>
                  <a:pt x="11" y="27"/>
                  <a:pt x="10" y="27"/>
                </a:cubicBezTo>
                <a:cubicBezTo>
                  <a:pt x="8" y="27"/>
                  <a:pt x="8" y="26"/>
                  <a:pt x="7" y="26"/>
                </a:cubicBezTo>
                <a:cubicBezTo>
                  <a:pt x="6" y="25"/>
                  <a:pt x="5" y="24"/>
                  <a:pt x="4" y="23"/>
                </a:cubicBezTo>
                <a:cubicBezTo>
                  <a:pt x="4" y="22"/>
                  <a:pt x="4" y="21"/>
                  <a:pt x="4" y="20"/>
                </a:cubicBezTo>
                <a:cubicBezTo>
                  <a:pt x="4" y="18"/>
                  <a:pt x="4" y="16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8" name="Freeform 1365"/>
          <p:cNvSpPr>
            <a:spLocks noEditPoints="1"/>
          </p:cNvSpPr>
          <p:nvPr/>
        </p:nvSpPr>
        <p:spPr bwMode="auto">
          <a:xfrm>
            <a:off x="7123113" y="4459288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5 h 30"/>
              <a:gd name="T34" fmla="*/ 15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6"/>
                  <a:pt x="17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9" name="Freeform 1366"/>
          <p:cNvSpPr>
            <a:spLocks noEditPoints="1"/>
          </p:cNvSpPr>
          <p:nvPr/>
        </p:nvSpPr>
        <p:spPr bwMode="auto">
          <a:xfrm>
            <a:off x="7172325" y="4459288"/>
            <a:ext cx="39688" cy="65088"/>
          </a:xfrm>
          <a:custGeom>
            <a:avLst/>
            <a:gdLst>
              <a:gd name="T0" fmla="*/ 2 w 18"/>
              <a:gd name="T1" fmla="*/ 27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3 h 30"/>
              <a:gd name="T8" fmla="*/ 18 w 18"/>
              <a:gd name="T9" fmla="*/ 15 h 30"/>
              <a:gd name="T10" fmla="*/ 18 w 18"/>
              <a:gd name="T11" fmla="*/ 8 h 30"/>
              <a:gd name="T12" fmla="*/ 16 w 18"/>
              <a:gd name="T13" fmla="*/ 4 h 30"/>
              <a:gd name="T14" fmla="*/ 13 w 18"/>
              <a:gd name="T15" fmla="*/ 1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7 h 30"/>
              <a:gd name="T22" fmla="*/ 0 w 18"/>
              <a:gd name="T23" fmla="*/ 15 h 30"/>
              <a:gd name="T24" fmla="*/ 2 w 18"/>
              <a:gd name="T25" fmla="*/ 27 h 30"/>
              <a:gd name="T26" fmla="*/ 2 w 18"/>
              <a:gd name="T27" fmla="*/ 27 h 30"/>
              <a:gd name="T28" fmla="*/ 5 w 18"/>
              <a:gd name="T29" fmla="*/ 5 h 30"/>
              <a:gd name="T30" fmla="*/ 9 w 18"/>
              <a:gd name="T31" fmla="*/ 3 h 30"/>
              <a:gd name="T32" fmla="*/ 13 w 18"/>
              <a:gd name="T33" fmla="*/ 5 h 30"/>
              <a:gd name="T34" fmla="*/ 15 w 18"/>
              <a:gd name="T35" fmla="*/ 15 h 30"/>
              <a:gd name="T36" fmla="*/ 13 w 18"/>
              <a:gd name="T37" fmla="*/ 24 h 30"/>
              <a:gd name="T38" fmla="*/ 9 w 18"/>
              <a:gd name="T39" fmla="*/ 27 h 30"/>
              <a:gd name="T40" fmla="*/ 5 w 18"/>
              <a:gd name="T41" fmla="*/ 24 h 30"/>
              <a:gd name="T42" fmla="*/ 3 w 18"/>
              <a:gd name="T43" fmla="*/ 15 h 30"/>
              <a:gd name="T44" fmla="*/ 5 w 18"/>
              <a:gd name="T45" fmla="*/ 5 h 30"/>
              <a:gd name="T46" fmla="*/ 5 w 18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8" h="30">
                <a:moveTo>
                  <a:pt x="2" y="27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6" y="27"/>
                  <a:pt x="17" y="25"/>
                  <a:pt x="17" y="23"/>
                </a:cubicBezTo>
                <a:cubicBezTo>
                  <a:pt x="18" y="21"/>
                  <a:pt x="18" y="18"/>
                  <a:pt x="18" y="15"/>
                </a:cubicBezTo>
                <a:cubicBezTo>
                  <a:pt x="18" y="12"/>
                  <a:pt x="18" y="10"/>
                  <a:pt x="18" y="8"/>
                </a:cubicBezTo>
                <a:cubicBezTo>
                  <a:pt x="17" y="6"/>
                  <a:pt x="17" y="5"/>
                  <a:pt x="16" y="4"/>
                </a:cubicBezTo>
                <a:cubicBezTo>
                  <a:pt x="15" y="3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3"/>
                  <a:pt x="1" y="5"/>
                  <a:pt x="1" y="7"/>
                </a:cubicBezTo>
                <a:cubicBezTo>
                  <a:pt x="0" y="9"/>
                  <a:pt x="0" y="11"/>
                  <a:pt x="0" y="15"/>
                </a:cubicBezTo>
                <a:cubicBezTo>
                  <a:pt x="0" y="20"/>
                  <a:pt x="1" y="24"/>
                  <a:pt x="2" y="27"/>
                </a:cubicBezTo>
                <a:cubicBezTo>
                  <a:pt x="2" y="27"/>
                  <a:pt x="2" y="27"/>
                  <a:pt x="2" y="27"/>
                </a:cubicBezTo>
                <a:close/>
                <a:moveTo>
                  <a:pt x="5" y="5"/>
                </a:moveTo>
                <a:cubicBezTo>
                  <a:pt x="6" y="4"/>
                  <a:pt x="7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4" y="7"/>
                  <a:pt x="15" y="10"/>
                  <a:pt x="15" y="15"/>
                </a:cubicBezTo>
                <a:cubicBezTo>
                  <a:pt x="15" y="20"/>
                  <a:pt x="14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7" y="27"/>
                  <a:pt x="6" y="26"/>
                  <a:pt x="5" y="24"/>
                </a:cubicBezTo>
                <a:cubicBezTo>
                  <a:pt x="4" y="23"/>
                  <a:pt x="3" y="20"/>
                  <a:pt x="3" y="15"/>
                </a:cubicBezTo>
                <a:cubicBezTo>
                  <a:pt x="3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0" name="Freeform 1367"/>
          <p:cNvSpPr>
            <a:spLocks/>
          </p:cNvSpPr>
          <p:nvPr/>
        </p:nvSpPr>
        <p:spPr bwMode="auto">
          <a:xfrm>
            <a:off x="7245350" y="4476750"/>
            <a:ext cx="63500" cy="46038"/>
          </a:xfrm>
          <a:custGeom>
            <a:avLst/>
            <a:gdLst>
              <a:gd name="T0" fmla="*/ 4 w 29"/>
              <a:gd name="T1" fmla="*/ 21 h 21"/>
              <a:gd name="T2" fmla="*/ 4 w 29"/>
              <a:gd name="T3" fmla="*/ 10 h 21"/>
              <a:gd name="T4" fmla="*/ 4 w 29"/>
              <a:gd name="T5" fmla="*/ 6 h 21"/>
              <a:gd name="T6" fmla="*/ 6 w 29"/>
              <a:gd name="T7" fmla="*/ 4 h 21"/>
              <a:gd name="T8" fmla="*/ 9 w 29"/>
              <a:gd name="T9" fmla="*/ 3 h 21"/>
              <a:gd name="T10" fmla="*/ 12 w 29"/>
              <a:gd name="T11" fmla="*/ 4 h 21"/>
              <a:gd name="T12" fmla="*/ 13 w 29"/>
              <a:gd name="T13" fmla="*/ 7 h 21"/>
              <a:gd name="T14" fmla="*/ 13 w 29"/>
              <a:gd name="T15" fmla="*/ 21 h 21"/>
              <a:gd name="T16" fmla="*/ 16 w 29"/>
              <a:gd name="T17" fmla="*/ 21 h 21"/>
              <a:gd name="T18" fmla="*/ 16 w 29"/>
              <a:gd name="T19" fmla="*/ 9 h 21"/>
              <a:gd name="T20" fmla="*/ 18 w 29"/>
              <a:gd name="T21" fmla="*/ 4 h 21"/>
              <a:gd name="T22" fmla="*/ 21 w 29"/>
              <a:gd name="T23" fmla="*/ 3 h 21"/>
              <a:gd name="T24" fmla="*/ 23 w 29"/>
              <a:gd name="T25" fmla="*/ 3 h 21"/>
              <a:gd name="T26" fmla="*/ 25 w 29"/>
              <a:gd name="T27" fmla="*/ 5 h 21"/>
              <a:gd name="T28" fmla="*/ 25 w 29"/>
              <a:gd name="T29" fmla="*/ 8 h 21"/>
              <a:gd name="T30" fmla="*/ 25 w 29"/>
              <a:gd name="T31" fmla="*/ 21 h 21"/>
              <a:gd name="T32" fmla="*/ 29 w 29"/>
              <a:gd name="T33" fmla="*/ 21 h 21"/>
              <a:gd name="T34" fmla="*/ 29 w 29"/>
              <a:gd name="T35" fmla="*/ 7 h 21"/>
              <a:gd name="T36" fmla="*/ 27 w 29"/>
              <a:gd name="T37" fmla="*/ 1 h 21"/>
              <a:gd name="T38" fmla="*/ 22 w 29"/>
              <a:gd name="T39" fmla="*/ 0 h 21"/>
              <a:gd name="T40" fmla="*/ 16 w 29"/>
              <a:gd name="T41" fmla="*/ 3 h 21"/>
              <a:gd name="T42" fmla="*/ 13 w 29"/>
              <a:gd name="T43" fmla="*/ 1 h 21"/>
              <a:gd name="T44" fmla="*/ 10 w 29"/>
              <a:gd name="T45" fmla="*/ 0 h 21"/>
              <a:gd name="T46" fmla="*/ 6 w 29"/>
              <a:gd name="T47" fmla="*/ 1 h 21"/>
              <a:gd name="T48" fmla="*/ 3 w 29"/>
              <a:gd name="T49" fmla="*/ 3 h 21"/>
              <a:gd name="T50" fmla="*/ 3 w 29"/>
              <a:gd name="T51" fmla="*/ 0 h 21"/>
              <a:gd name="T52" fmla="*/ 0 w 29"/>
              <a:gd name="T53" fmla="*/ 0 h 21"/>
              <a:gd name="T54" fmla="*/ 0 w 29"/>
              <a:gd name="T55" fmla="*/ 21 h 21"/>
              <a:gd name="T56" fmla="*/ 4 w 29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7"/>
                  <a:pt x="4" y="6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3" y="6"/>
                  <a:pt x="13" y="7"/>
                </a:cubicBezTo>
                <a:cubicBezTo>
                  <a:pt x="13" y="21"/>
                  <a:pt x="13" y="21"/>
                  <a:pt x="13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7" y="5"/>
                  <a:pt x="18" y="4"/>
                </a:cubicBezTo>
                <a:cubicBezTo>
                  <a:pt x="19" y="3"/>
                  <a:pt x="20" y="3"/>
                  <a:pt x="21" y="3"/>
                </a:cubicBezTo>
                <a:cubicBezTo>
                  <a:pt x="22" y="3"/>
                  <a:pt x="23" y="3"/>
                  <a:pt x="23" y="3"/>
                </a:cubicBezTo>
                <a:cubicBezTo>
                  <a:pt x="24" y="4"/>
                  <a:pt x="24" y="4"/>
                  <a:pt x="25" y="5"/>
                </a:cubicBezTo>
                <a:cubicBezTo>
                  <a:pt x="25" y="5"/>
                  <a:pt x="25" y="6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4"/>
                  <a:pt x="28" y="3"/>
                  <a:pt x="27" y="1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1" name="Rectangle 1368"/>
          <p:cNvSpPr>
            <a:spLocks noChangeArrowheads="1"/>
          </p:cNvSpPr>
          <p:nvPr/>
        </p:nvSpPr>
        <p:spPr bwMode="auto">
          <a:xfrm>
            <a:off x="6637338" y="4589463"/>
            <a:ext cx="260350" cy="127000"/>
          </a:xfrm>
          <a:prstGeom prst="rect">
            <a:avLst/>
          </a:prstGeom>
          <a:solidFill>
            <a:srgbClr val="F3DB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2" name="Freeform 1369"/>
          <p:cNvSpPr>
            <a:spLocks noEditPoints="1"/>
          </p:cNvSpPr>
          <p:nvPr/>
        </p:nvSpPr>
        <p:spPr bwMode="auto">
          <a:xfrm>
            <a:off x="6946900" y="4637088"/>
            <a:ext cx="41275" cy="63500"/>
          </a:xfrm>
          <a:custGeom>
            <a:avLst/>
            <a:gdLst>
              <a:gd name="T0" fmla="*/ 16 w 19"/>
              <a:gd name="T1" fmla="*/ 2 h 29"/>
              <a:gd name="T2" fmla="*/ 11 w 19"/>
              <a:gd name="T3" fmla="*/ 0 h 29"/>
              <a:gd name="T4" fmla="*/ 3 w 19"/>
              <a:gd name="T5" fmla="*/ 3 h 29"/>
              <a:gd name="T6" fmla="*/ 0 w 19"/>
              <a:gd name="T7" fmla="*/ 15 h 29"/>
              <a:gd name="T8" fmla="*/ 3 w 19"/>
              <a:gd name="T9" fmla="*/ 26 h 29"/>
              <a:gd name="T10" fmla="*/ 10 w 19"/>
              <a:gd name="T11" fmla="*/ 29 h 29"/>
              <a:gd name="T12" fmla="*/ 15 w 19"/>
              <a:gd name="T13" fmla="*/ 28 h 29"/>
              <a:gd name="T14" fmla="*/ 18 w 19"/>
              <a:gd name="T15" fmla="*/ 24 h 29"/>
              <a:gd name="T16" fmla="*/ 19 w 19"/>
              <a:gd name="T17" fmla="*/ 19 h 29"/>
              <a:gd name="T18" fmla="*/ 17 w 19"/>
              <a:gd name="T19" fmla="*/ 13 h 29"/>
              <a:gd name="T20" fmla="*/ 11 w 19"/>
              <a:gd name="T21" fmla="*/ 10 h 29"/>
              <a:gd name="T22" fmla="*/ 7 w 19"/>
              <a:gd name="T23" fmla="*/ 11 h 29"/>
              <a:gd name="T24" fmla="*/ 4 w 19"/>
              <a:gd name="T25" fmla="*/ 14 h 29"/>
              <a:gd name="T26" fmla="*/ 5 w 19"/>
              <a:gd name="T27" fmla="*/ 7 h 29"/>
              <a:gd name="T28" fmla="*/ 7 w 19"/>
              <a:gd name="T29" fmla="*/ 4 h 29"/>
              <a:gd name="T30" fmla="*/ 10 w 19"/>
              <a:gd name="T31" fmla="*/ 3 h 29"/>
              <a:gd name="T32" fmla="*/ 14 w 19"/>
              <a:gd name="T33" fmla="*/ 4 h 29"/>
              <a:gd name="T34" fmla="*/ 15 w 19"/>
              <a:gd name="T35" fmla="*/ 7 h 29"/>
              <a:gd name="T36" fmla="*/ 19 w 19"/>
              <a:gd name="T37" fmla="*/ 7 h 29"/>
              <a:gd name="T38" fmla="*/ 16 w 19"/>
              <a:gd name="T39" fmla="*/ 2 h 29"/>
              <a:gd name="T40" fmla="*/ 6 w 19"/>
              <a:gd name="T41" fmla="*/ 15 h 29"/>
              <a:gd name="T42" fmla="*/ 10 w 19"/>
              <a:gd name="T43" fmla="*/ 13 h 29"/>
              <a:gd name="T44" fmla="*/ 14 w 19"/>
              <a:gd name="T45" fmla="*/ 15 h 29"/>
              <a:gd name="T46" fmla="*/ 16 w 19"/>
              <a:gd name="T47" fmla="*/ 20 h 29"/>
              <a:gd name="T48" fmla="*/ 14 w 19"/>
              <a:gd name="T49" fmla="*/ 24 h 29"/>
              <a:gd name="T50" fmla="*/ 10 w 19"/>
              <a:gd name="T51" fmla="*/ 26 h 29"/>
              <a:gd name="T52" fmla="*/ 7 w 19"/>
              <a:gd name="T53" fmla="*/ 25 h 29"/>
              <a:gd name="T54" fmla="*/ 5 w 19"/>
              <a:gd name="T55" fmla="*/ 23 h 29"/>
              <a:gd name="T56" fmla="*/ 4 w 19"/>
              <a:gd name="T57" fmla="*/ 19 h 29"/>
              <a:gd name="T58" fmla="*/ 6 w 19"/>
              <a:gd name="T59" fmla="*/ 1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" h="29">
                <a:moveTo>
                  <a:pt x="16" y="2"/>
                </a:moveTo>
                <a:cubicBezTo>
                  <a:pt x="15" y="0"/>
                  <a:pt x="13" y="0"/>
                  <a:pt x="11" y="0"/>
                </a:cubicBezTo>
                <a:cubicBezTo>
                  <a:pt x="8" y="0"/>
                  <a:pt x="5" y="1"/>
                  <a:pt x="3" y="3"/>
                </a:cubicBezTo>
                <a:cubicBezTo>
                  <a:pt x="1" y="6"/>
                  <a:pt x="0" y="10"/>
                  <a:pt x="0" y="15"/>
                </a:cubicBezTo>
                <a:cubicBezTo>
                  <a:pt x="0" y="20"/>
                  <a:pt x="1" y="24"/>
                  <a:pt x="3" y="26"/>
                </a:cubicBez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8"/>
                </a:cubicBezTo>
                <a:cubicBezTo>
                  <a:pt x="16" y="27"/>
                  <a:pt x="17" y="26"/>
                  <a:pt x="18" y="24"/>
                </a:cubicBezTo>
                <a:cubicBezTo>
                  <a:pt x="19" y="23"/>
                  <a:pt x="19" y="21"/>
                  <a:pt x="19" y="19"/>
                </a:cubicBezTo>
                <a:cubicBezTo>
                  <a:pt x="19" y="17"/>
                  <a:pt x="19" y="14"/>
                  <a:pt x="17" y="13"/>
                </a:cubicBezTo>
                <a:cubicBezTo>
                  <a:pt x="15" y="11"/>
                  <a:pt x="13" y="10"/>
                  <a:pt x="11" y="10"/>
                </a:cubicBezTo>
                <a:cubicBezTo>
                  <a:pt x="9" y="10"/>
                  <a:pt x="8" y="10"/>
                  <a:pt x="7" y="11"/>
                </a:cubicBezTo>
                <a:cubicBezTo>
                  <a:pt x="6" y="12"/>
                  <a:pt x="5" y="12"/>
                  <a:pt x="4" y="14"/>
                </a:cubicBezTo>
                <a:cubicBezTo>
                  <a:pt x="4" y="11"/>
                  <a:pt x="4" y="9"/>
                  <a:pt x="5" y="7"/>
                </a:cubicBezTo>
                <a:cubicBezTo>
                  <a:pt x="5" y="6"/>
                  <a:pt x="6" y="4"/>
                  <a:pt x="7" y="4"/>
                </a:cubicBezTo>
                <a:cubicBezTo>
                  <a:pt x="8" y="3"/>
                  <a:pt x="9" y="3"/>
                  <a:pt x="10" y="3"/>
                </a:cubicBezTo>
                <a:cubicBezTo>
                  <a:pt x="12" y="3"/>
                  <a:pt x="13" y="3"/>
                  <a:pt x="14" y="4"/>
                </a:cubicBezTo>
                <a:cubicBezTo>
                  <a:pt x="15" y="5"/>
                  <a:pt x="15" y="6"/>
                  <a:pt x="15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5"/>
                  <a:pt x="18" y="3"/>
                  <a:pt x="16" y="2"/>
                </a:cubicBezTo>
                <a:close/>
                <a:moveTo>
                  <a:pt x="6" y="15"/>
                </a:moveTo>
                <a:cubicBezTo>
                  <a:pt x="7" y="14"/>
                  <a:pt x="9" y="13"/>
                  <a:pt x="10" y="13"/>
                </a:cubicBezTo>
                <a:cubicBezTo>
                  <a:pt x="12" y="13"/>
                  <a:pt x="13" y="14"/>
                  <a:pt x="14" y="15"/>
                </a:cubicBezTo>
                <a:cubicBezTo>
                  <a:pt x="15" y="16"/>
                  <a:pt x="16" y="18"/>
                  <a:pt x="16" y="20"/>
                </a:cubicBezTo>
                <a:cubicBezTo>
                  <a:pt x="16" y="22"/>
                  <a:pt x="15" y="23"/>
                  <a:pt x="14" y="24"/>
                </a:cubicBezTo>
                <a:cubicBezTo>
                  <a:pt x="13" y="26"/>
                  <a:pt x="12" y="26"/>
                  <a:pt x="10" y="26"/>
                </a:cubicBezTo>
                <a:cubicBezTo>
                  <a:pt x="9" y="26"/>
                  <a:pt x="8" y="26"/>
                  <a:pt x="7" y="25"/>
                </a:cubicBezTo>
                <a:cubicBezTo>
                  <a:pt x="6" y="25"/>
                  <a:pt x="6" y="24"/>
                  <a:pt x="5" y="23"/>
                </a:cubicBezTo>
                <a:cubicBezTo>
                  <a:pt x="5" y="22"/>
                  <a:pt x="4" y="21"/>
                  <a:pt x="4" y="19"/>
                </a:cubicBezTo>
                <a:cubicBezTo>
                  <a:pt x="4" y="17"/>
                  <a:pt x="5" y="16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3" name="Freeform 1370"/>
          <p:cNvSpPr>
            <a:spLocks noEditPoints="1"/>
          </p:cNvSpPr>
          <p:nvPr/>
        </p:nvSpPr>
        <p:spPr bwMode="auto">
          <a:xfrm>
            <a:off x="6997700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4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7" y="29"/>
                  <a:pt x="9" y="29"/>
                </a:cubicBezTo>
                <a:cubicBezTo>
                  <a:pt x="11" y="29"/>
                  <a:pt x="13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5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4" y="19"/>
                  <a:pt x="4" y="14"/>
                </a:cubicBezTo>
                <a:cubicBezTo>
                  <a:pt x="4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4" name="Freeform 1371"/>
          <p:cNvSpPr>
            <a:spLocks/>
          </p:cNvSpPr>
          <p:nvPr/>
        </p:nvSpPr>
        <p:spPr bwMode="auto">
          <a:xfrm>
            <a:off x="7051675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8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8" y="0"/>
                  <a:pt x="8" y="0"/>
                  <a:pt x="8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2" y="9"/>
                  <a:pt x="4" y="9"/>
                </a:cubicBezTo>
                <a:cubicBezTo>
                  <a:pt x="5" y="8"/>
                  <a:pt x="6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5" name="Freeform 1372"/>
          <p:cNvSpPr>
            <a:spLocks/>
          </p:cNvSpPr>
          <p:nvPr/>
        </p:nvSpPr>
        <p:spPr bwMode="auto">
          <a:xfrm>
            <a:off x="7118350" y="4672013"/>
            <a:ext cx="22225" cy="7938"/>
          </a:xfrm>
          <a:custGeom>
            <a:avLst/>
            <a:gdLst>
              <a:gd name="T0" fmla="*/ 14 w 14"/>
              <a:gd name="T1" fmla="*/ 5 h 5"/>
              <a:gd name="T2" fmla="*/ 14 w 14"/>
              <a:gd name="T3" fmla="*/ 0 h 5"/>
              <a:gd name="T4" fmla="*/ 0 w 14"/>
              <a:gd name="T5" fmla="*/ 0 h 5"/>
              <a:gd name="T6" fmla="*/ 0 w 14"/>
              <a:gd name="T7" fmla="*/ 5 h 5"/>
              <a:gd name="T8" fmla="*/ 14 w 14"/>
              <a:gd name="T9" fmla="*/ 5 h 5"/>
              <a:gd name="T10" fmla="*/ 14 w 14"/>
              <a:gd name="T11" fmla="*/ 5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5">
                <a:moveTo>
                  <a:pt x="14" y="5"/>
                </a:moveTo>
                <a:lnTo>
                  <a:pt x="14" y="0"/>
                </a:lnTo>
                <a:lnTo>
                  <a:pt x="0" y="0"/>
                </a:lnTo>
                <a:lnTo>
                  <a:pt x="0" y="5"/>
                </a:lnTo>
                <a:lnTo>
                  <a:pt x="14" y="5"/>
                </a:lnTo>
                <a:lnTo>
                  <a:pt x="14" y="5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6" name="Freeform 1373"/>
          <p:cNvSpPr>
            <a:spLocks/>
          </p:cNvSpPr>
          <p:nvPr/>
        </p:nvSpPr>
        <p:spPr bwMode="auto">
          <a:xfrm>
            <a:off x="7177088" y="4637088"/>
            <a:ext cx="23813" cy="63500"/>
          </a:xfrm>
          <a:custGeom>
            <a:avLst/>
            <a:gdLst>
              <a:gd name="T0" fmla="*/ 11 w 11"/>
              <a:gd name="T1" fmla="*/ 0 h 29"/>
              <a:gd name="T2" fmla="*/ 9 w 11"/>
              <a:gd name="T3" fmla="*/ 0 h 29"/>
              <a:gd name="T4" fmla="*/ 5 w 11"/>
              <a:gd name="T5" fmla="*/ 4 h 29"/>
              <a:gd name="T6" fmla="*/ 0 w 11"/>
              <a:gd name="T7" fmla="*/ 7 h 29"/>
              <a:gd name="T8" fmla="*/ 0 w 11"/>
              <a:gd name="T9" fmla="*/ 10 h 29"/>
              <a:gd name="T10" fmla="*/ 4 w 11"/>
              <a:gd name="T11" fmla="*/ 9 h 29"/>
              <a:gd name="T12" fmla="*/ 7 w 11"/>
              <a:gd name="T13" fmla="*/ 6 h 29"/>
              <a:gd name="T14" fmla="*/ 7 w 11"/>
              <a:gd name="T15" fmla="*/ 29 h 29"/>
              <a:gd name="T16" fmla="*/ 11 w 11"/>
              <a:gd name="T17" fmla="*/ 29 h 29"/>
              <a:gd name="T18" fmla="*/ 11 w 11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9">
                <a:moveTo>
                  <a:pt x="11" y="0"/>
                </a:moveTo>
                <a:cubicBezTo>
                  <a:pt x="9" y="0"/>
                  <a:pt x="9" y="0"/>
                  <a:pt x="9" y="0"/>
                </a:cubicBezTo>
                <a:cubicBezTo>
                  <a:pt x="8" y="1"/>
                  <a:pt x="7" y="2"/>
                  <a:pt x="5" y="4"/>
                </a:cubicBezTo>
                <a:cubicBezTo>
                  <a:pt x="4" y="5"/>
                  <a:pt x="2" y="6"/>
                  <a:pt x="0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3" y="9"/>
                  <a:pt x="4" y="9"/>
                </a:cubicBezTo>
                <a:cubicBezTo>
                  <a:pt x="5" y="8"/>
                  <a:pt x="7" y="7"/>
                  <a:pt x="7" y="6"/>
                </a:cubicBezTo>
                <a:cubicBezTo>
                  <a:pt x="7" y="29"/>
                  <a:pt x="7" y="29"/>
                  <a:pt x="7" y="29"/>
                </a:cubicBezTo>
                <a:cubicBezTo>
                  <a:pt x="11" y="29"/>
                  <a:pt x="11" y="29"/>
                  <a:pt x="11" y="29"/>
                </a:cubicBezTo>
                <a:cubicBezTo>
                  <a:pt x="11" y="0"/>
                  <a:pt x="11" y="0"/>
                  <a:pt x="1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7" name="Freeform 1374"/>
          <p:cNvSpPr>
            <a:spLocks/>
          </p:cNvSpPr>
          <p:nvPr/>
        </p:nvSpPr>
        <p:spPr bwMode="auto">
          <a:xfrm>
            <a:off x="7219950" y="4637088"/>
            <a:ext cx="41275" cy="63500"/>
          </a:xfrm>
          <a:custGeom>
            <a:avLst/>
            <a:gdLst>
              <a:gd name="T0" fmla="*/ 4 w 19"/>
              <a:gd name="T1" fmla="*/ 25 h 29"/>
              <a:gd name="T2" fmla="*/ 6 w 19"/>
              <a:gd name="T3" fmla="*/ 23 h 29"/>
              <a:gd name="T4" fmla="*/ 10 w 19"/>
              <a:gd name="T5" fmla="*/ 20 h 29"/>
              <a:gd name="T6" fmla="*/ 16 w 19"/>
              <a:gd name="T7" fmla="*/ 15 h 29"/>
              <a:gd name="T8" fmla="*/ 18 w 19"/>
              <a:gd name="T9" fmla="*/ 11 h 29"/>
              <a:gd name="T10" fmla="*/ 19 w 19"/>
              <a:gd name="T11" fmla="*/ 8 h 29"/>
              <a:gd name="T12" fmla="*/ 16 w 19"/>
              <a:gd name="T13" fmla="*/ 2 h 29"/>
              <a:gd name="T14" fmla="*/ 10 w 19"/>
              <a:gd name="T15" fmla="*/ 0 h 29"/>
              <a:gd name="T16" fmla="*/ 3 w 19"/>
              <a:gd name="T17" fmla="*/ 2 h 29"/>
              <a:gd name="T18" fmla="*/ 0 w 19"/>
              <a:gd name="T19" fmla="*/ 8 h 29"/>
              <a:gd name="T20" fmla="*/ 4 w 19"/>
              <a:gd name="T21" fmla="*/ 8 h 29"/>
              <a:gd name="T22" fmla="*/ 5 w 19"/>
              <a:gd name="T23" fmla="*/ 4 h 29"/>
              <a:gd name="T24" fmla="*/ 9 w 19"/>
              <a:gd name="T25" fmla="*/ 3 h 29"/>
              <a:gd name="T26" fmla="*/ 13 w 19"/>
              <a:gd name="T27" fmla="*/ 4 h 29"/>
              <a:gd name="T28" fmla="*/ 15 w 19"/>
              <a:gd name="T29" fmla="*/ 8 h 29"/>
              <a:gd name="T30" fmla="*/ 13 w 19"/>
              <a:gd name="T31" fmla="*/ 12 h 29"/>
              <a:gd name="T32" fmla="*/ 7 w 19"/>
              <a:gd name="T33" fmla="*/ 18 h 29"/>
              <a:gd name="T34" fmla="*/ 2 w 19"/>
              <a:gd name="T35" fmla="*/ 22 h 29"/>
              <a:gd name="T36" fmla="*/ 0 w 19"/>
              <a:gd name="T37" fmla="*/ 26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5 h 29"/>
              <a:gd name="T44" fmla="*/ 4 w 19"/>
              <a:gd name="T45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4" y="25"/>
                </a:moveTo>
                <a:cubicBezTo>
                  <a:pt x="5" y="25"/>
                  <a:pt x="5" y="24"/>
                  <a:pt x="6" y="23"/>
                </a:cubicBezTo>
                <a:cubicBezTo>
                  <a:pt x="7" y="23"/>
                  <a:pt x="8" y="21"/>
                  <a:pt x="10" y="20"/>
                </a:cubicBezTo>
                <a:cubicBezTo>
                  <a:pt x="13" y="18"/>
                  <a:pt x="14" y="16"/>
                  <a:pt x="16" y="15"/>
                </a:cubicBezTo>
                <a:cubicBezTo>
                  <a:pt x="17" y="13"/>
                  <a:pt x="17" y="12"/>
                  <a:pt x="18" y="11"/>
                </a:cubicBezTo>
                <a:cubicBezTo>
                  <a:pt x="18" y="10"/>
                  <a:pt x="19" y="9"/>
                  <a:pt x="19" y="8"/>
                </a:cubicBezTo>
                <a:cubicBezTo>
                  <a:pt x="19" y="5"/>
                  <a:pt x="18" y="4"/>
                  <a:pt x="16" y="2"/>
                </a:cubicBezTo>
                <a:cubicBezTo>
                  <a:pt x="15" y="0"/>
                  <a:pt x="12" y="0"/>
                  <a:pt x="10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3"/>
                  <a:pt x="0" y="5"/>
                  <a:pt x="0" y="8"/>
                </a:cubicBezTo>
                <a:cubicBezTo>
                  <a:pt x="4" y="8"/>
                  <a:pt x="4" y="8"/>
                  <a:pt x="4" y="8"/>
                </a:cubicBezTo>
                <a:cubicBezTo>
                  <a:pt x="4" y="7"/>
                  <a:pt x="4" y="5"/>
                  <a:pt x="5" y="4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4" y="5"/>
                  <a:pt x="15" y="6"/>
                  <a:pt x="15" y="8"/>
                </a:cubicBezTo>
                <a:cubicBezTo>
                  <a:pt x="15" y="9"/>
                  <a:pt x="14" y="10"/>
                  <a:pt x="13" y="12"/>
                </a:cubicBezTo>
                <a:cubicBezTo>
                  <a:pt x="12" y="13"/>
                  <a:pt x="10" y="15"/>
                  <a:pt x="7" y="18"/>
                </a:cubicBezTo>
                <a:cubicBezTo>
                  <a:pt x="5" y="20"/>
                  <a:pt x="3" y="21"/>
                  <a:pt x="2" y="22"/>
                </a:cubicBezTo>
                <a:cubicBezTo>
                  <a:pt x="1" y="24"/>
                  <a:pt x="0" y="25"/>
                  <a:pt x="0" y="26"/>
                </a:cubicBezTo>
                <a:cubicBezTo>
                  <a:pt x="0" y="27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4" y="25"/>
                  <a:pt x="4" y="25"/>
                  <a:pt x="4" y="2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8" name="Freeform 1375"/>
          <p:cNvSpPr>
            <a:spLocks noEditPoints="1"/>
          </p:cNvSpPr>
          <p:nvPr/>
        </p:nvSpPr>
        <p:spPr bwMode="auto">
          <a:xfrm>
            <a:off x="7267575" y="4637088"/>
            <a:ext cx="41275" cy="63500"/>
          </a:xfrm>
          <a:custGeom>
            <a:avLst/>
            <a:gdLst>
              <a:gd name="T0" fmla="*/ 3 w 19"/>
              <a:gd name="T1" fmla="*/ 26 h 29"/>
              <a:gd name="T2" fmla="*/ 10 w 19"/>
              <a:gd name="T3" fmla="*/ 29 h 29"/>
              <a:gd name="T4" fmla="*/ 15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9 w 19"/>
              <a:gd name="T11" fmla="*/ 8 h 29"/>
              <a:gd name="T12" fmla="*/ 17 w 19"/>
              <a:gd name="T13" fmla="*/ 3 h 29"/>
              <a:gd name="T14" fmla="*/ 14 w 19"/>
              <a:gd name="T15" fmla="*/ 1 h 29"/>
              <a:gd name="T16" fmla="*/ 10 w 19"/>
              <a:gd name="T17" fmla="*/ 0 h 29"/>
              <a:gd name="T18" fmla="*/ 5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6 w 19"/>
              <a:gd name="T29" fmla="*/ 5 h 29"/>
              <a:gd name="T30" fmla="*/ 10 w 19"/>
              <a:gd name="T31" fmla="*/ 3 h 29"/>
              <a:gd name="T32" fmla="*/ 14 w 19"/>
              <a:gd name="T33" fmla="*/ 5 h 29"/>
              <a:gd name="T34" fmla="*/ 16 w 19"/>
              <a:gd name="T35" fmla="*/ 14 h 29"/>
              <a:gd name="T36" fmla="*/ 14 w 19"/>
              <a:gd name="T37" fmla="*/ 24 h 29"/>
              <a:gd name="T38" fmla="*/ 10 w 19"/>
              <a:gd name="T39" fmla="*/ 26 h 29"/>
              <a:gd name="T40" fmla="*/ 6 w 19"/>
              <a:gd name="T41" fmla="*/ 24 h 29"/>
              <a:gd name="T42" fmla="*/ 4 w 19"/>
              <a:gd name="T43" fmla="*/ 14 h 29"/>
              <a:gd name="T44" fmla="*/ 6 w 19"/>
              <a:gd name="T45" fmla="*/ 5 h 29"/>
              <a:gd name="T46" fmla="*/ 6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5" y="28"/>
                  <a:pt x="7" y="29"/>
                  <a:pt x="10" y="29"/>
                </a:cubicBezTo>
                <a:cubicBezTo>
                  <a:pt x="12" y="29"/>
                  <a:pt x="14" y="29"/>
                  <a:pt x="15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9" y="21"/>
                  <a:pt x="19" y="18"/>
                  <a:pt x="19" y="14"/>
                </a:cubicBezTo>
                <a:cubicBezTo>
                  <a:pt x="19" y="12"/>
                  <a:pt x="19" y="9"/>
                  <a:pt x="19" y="8"/>
                </a:cubicBezTo>
                <a:cubicBezTo>
                  <a:pt x="18" y="6"/>
                  <a:pt x="18" y="4"/>
                  <a:pt x="17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1" y="0"/>
                  <a:pt x="10" y="0"/>
                </a:cubicBezTo>
                <a:cubicBezTo>
                  <a:pt x="8" y="0"/>
                  <a:pt x="6" y="0"/>
                  <a:pt x="5" y="1"/>
                </a:cubicBezTo>
                <a:cubicBezTo>
                  <a:pt x="3" y="3"/>
                  <a:pt x="2" y="4"/>
                  <a:pt x="1" y="6"/>
                </a:cubicBezTo>
                <a:cubicBezTo>
                  <a:pt x="1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7"/>
                  <a:pt x="16" y="10"/>
                  <a:pt x="16" y="14"/>
                </a:cubicBezTo>
                <a:cubicBezTo>
                  <a:pt x="16" y="19"/>
                  <a:pt x="15" y="22"/>
                  <a:pt x="14" y="24"/>
                </a:cubicBezTo>
                <a:cubicBezTo>
                  <a:pt x="13" y="25"/>
                  <a:pt x="11" y="26"/>
                  <a:pt x="10" y="26"/>
                </a:cubicBezTo>
                <a:cubicBezTo>
                  <a:pt x="8" y="26"/>
                  <a:pt x="7" y="25"/>
                  <a:pt x="6" y="24"/>
                </a:cubicBezTo>
                <a:cubicBezTo>
                  <a:pt x="5" y="22"/>
                  <a:pt x="4" y="19"/>
                  <a:pt x="4" y="14"/>
                </a:cubicBezTo>
                <a:cubicBezTo>
                  <a:pt x="4" y="10"/>
                  <a:pt x="5" y="6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9" name="Freeform 1376"/>
          <p:cNvSpPr>
            <a:spLocks noEditPoints="1"/>
          </p:cNvSpPr>
          <p:nvPr/>
        </p:nvSpPr>
        <p:spPr bwMode="auto">
          <a:xfrm>
            <a:off x="7318375" y="4637088"/>
            <a:ext cx="39688" cy="63500"/>
          </a:xfrm>
          <a:custGeom>
            <a:avLst/>
            <a:gdLst>
              <a:gd name="T0" fmla="*/ 3 w 19"/>
              <a:gd name="T1" fmla="*/ 26 h 29"/>
              <a:gd name="T2" fmla="*/ 9 w 19"/>
              <a:gd name="T3" fmla="*/ 29 h 29"/>
              <a:gd name="T4" fmla="*/ 14 w 19"/>
              <a:gd name="T5" fmla="*/ 27 h 29"/>
              <a:gd name="T6" fmla="*/ 18 w 19"/>
              <a:gd name="T7" fmla="*/ 23 h 29"/>
              <a:gd name="T8" fmla="*/ 19 w 19"/>
              <a:gd name="T9" fmla="*/ 14 h 29"/>
              <a:gd name="T10" fmla="*/ 18 w 19"/>
              <a:gd name="T11" fmla="*/ 8 h 29"/>
              <a:gd name="T12" fmla="*/ 16 w 19"/>
              <a:gd name="T13" fmla="*/ 3 h 29"/>
              <a:gd name="T14" fmla="*/ 13 w 19"/>
              <a:gd name="T15" fmla="*/ 1 h 29"/>
              <a:gd name="T16" fmla="*/ 9 w 19"/>
              <a:gd name="T17" fmla="*/ 0 h 29"/>
              <a:gd name="T18" fmla="*/ 4 w 19"/>
              <a:gd name="T19" fmla="*/ 1 h 29"/>
              <a:gd name="T20" fmla="*/ 1 w 19"/>
              <a:gd name="T21" fmla="*/ 6 h 29"/>
              <a:gd name="T22" fmla="*/ 0 w 19"/>
              <a:gd name="T23" fmla="*/ 14 h 29"/>
              <a:gd name="T24" fmla="*/ 3 w 19"/>
              <a:gd name="T25" fmla="*/ 26 h 29"/>
              <a:gd name="T26" fmla="*/ 3 w 19"/>
              <a:gd name="T27" fmla="*/ 26 h 29"/>
              <a:gd name="T28" fmla="*/ 5 w 19"/>
              <a:gd name="T29" fmla="*/ 5 h 29"/>
              <a:gd name="T30" fmla="*/ 9 w 19"/>
              <a:gd name="T31" fmla="*/ 3 h 29"/>
              <a:gd name="T32" fmla="*/ 13 w 19"/>
              <a:gd name="T33" fmla="*/ 5 h 29"/>
              <a:gd name="T34" fmla="*/ 15 w 19"/>
              <a:gd name="T35" fmla="*/ 14 h 29"/>
              <a:gd name="T36" fmla="*/ 13 w 19"/>
              <a:gd name="T37" fmla="*/ 24 h 29"/>
              <a:gd name="T38" fmla="*/ 9 w 19"/>
              <a:gd name="T39" fmla="*/ 26 h 29"/>
              <a:gd name="T40" fmla="*/ 5 w 19"/>
              <a:gd name="T41" fmla="*/ 24 h 29"/>
              <a:gd name="T42" fmla="*/ 3 w 19"/>
              <a:gd name="T43" fmla="*/ 14 h 29"/>
              <a:gd name="T44" fmla="*/ 5 w 19"/>
              <a:gd name="T45" fmla="*/ 5 h 29"/>
              <a:gd name="T46" fmla="*/ 5 w 19"/>
              <a:gd name="T47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29">
                <a:moveTo>
                  <a:pt x="3" y="26"/>
                </a:moveTo>
                <a:cubicBezTo>
                  <a:pt x="4" y="28"/>
                  <a:pt x="6" y="29"/>
                  <a:pt x="9" y="29"/>
                </a:cubicBezTo>
                <a:cubicBezTo>
                  <a:pt x="11" y="29"/>
                  <a:pt x="13" y="29"/>
                  <a:pt x="14" y="27"/>
                </a:cubicBezTo>
                <a:cubicBezTo>
                  <a:pt x="16" y="26"/>
                  <a:pt x="17" y="25"/>
                  <a:pt x="18" y="23"/>
                </a:cubicBezTo>
                <a:cubicBezTo>
                  <a:pt x="18" y="21"/>
                  <a:pt x="19" y="18"/>
                  <a:pt x="19" y="14"/>
                </a:cubicBezTo>
                <a:cubicBezTo>
                  <a:pt x="19" y="12"/>
                  <a:pt x="18" y="9"/>
                  <a:pt x="18" y="8"/>
                </a:cubicBezTo>
                <a:cubicBezTo>
                  <a:pt x="18" y="6"/>
                  <a:pt x="17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3"/>
                  <a:pt x="2" y="4"/>
                  <a:pt x="1" y="6"/>
                </a:cubicBezTo>
                <a:cubicBezTo>
                  <a:pt x="0" y="8"/>
                  <a:pt x="0" y="11"/>
                  <a:pt x="0" y="14"/>
                </a:cubicBezTo>
                <a:cubicBezTo>
                  <a:pt x="0" y="20"/>
                  <a:pt x="1" y="24"/>
                  <a:pt x="3" y="26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7"/>
                  <a:pt x="15" y="10"/>
                  <a:pt x="15" y="14"/>
                </a:cubicBezTo>
                <a:cubicBezTo>
                  <a:pt x="15" y="19"/>
                  <a:pt x="14" y="22"/>
                  <a:pt x="13" y="24"/>
                </a:cubicBezTo>
                <a:cubicBezTo>
                  <a:pt x="12" y="25"/>
                  <a:pt x="11" y="26"/>
                  <a:pt x="9" y="26"/>
                </a:cubicBezTo>
                <a:cubicBezTo>
                  <a:pt x="8" y="26"/>
                  <a:pt x="6" y="25"/>
                  <a:pt x="5" y="24"/>
                </a:cubicBezTo>
                <a:cubicBezTo>
                  <a:pt x="4" y="22"/>
                  <a:pt x="3" y="19"/>
                  <a:pt x="3" y="14"/>
                </a:cubicBezTo>
                <a:cubicBezTo>
                  <a:pt x="3" y="10"/>
                  <a:pt x="4" y="6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0" name="Freeform 1377"/>
          <p:cNvSpPr>
            <a:spLocks/>
          </p:cNvSpPr>
          <p:nvPr/>
        </p:nvSpPr>
        <p:spPr bwMode="auto">
          <a:xfrm>
            <a:off x="7391400" y="4652963"/>
            <a:ext cx="61913" cy="47625"/>
          </a:xfrm>
          <a:custGeom>
            <a:avLst/>
            <a:gdLst>
              <a:gd name="T0" fmla="*/ 4 w 29"/>
              <a:gd name="T1" fmla="*/ 22 h 22"/>
              <a:gd name="T2" fmla="*/ 4 w 29"/>
              <a:gd name="T3" fmla="*/ 11 h 22"/>
              <a:gd name="T4" fmla="*/ 5 w 29"/>
              <a:gd name="T5" fmla="*/ 6 h 22"/>
              <a:gd name="T6" fmla="*/ 6 w 29"/>
              <a:gd name="T7" fmla="*/ 4 h 22"/>
              <a:gd name="T8" fmla="*/ 9 w 29"/>
              <a:gd name="T9" fmla="*/ 3 h 22"/>
              <a:gd name="T10" fmla="*/ 12 w 29"/>
              <a:gd name="T11" fmla="*/ 5 h 22"/>
              <a:gd name="T12" fmla="*/ 13 w 29"/>
              <a:gd name="T13" fmla="*/ 8 h 22"/>
              <a:gd name="T14" fmla="*/ 13 w 29"/>
              <a:gd name="T15" fmla="*/ 22 h 22"/>
              <a:gd name="T16" fmla="*/ 16 w 29"/>
              <a:gd name="T17" fmla="*/ 22 h 22"/>
              <a:gd name="T18" fmla="*/ 16 w 29"/>
              <a:gd name="T19" fmla="*/ 10 h 22"/>
              <a:gd name="T20" fmla="*/ 18 w 29"/>
              <a:gd name="T21" fmla="*/ 5 h 22"/>
              <a:gd name="T22" fmla="*/ 22 w 29"/>
              <a:gd name="T23" fmla="*/ 3 h 22"/>
              <a:gd name="T24" fmla="*/ 24 w 29"/>
              <a:gd name="T25" fmla="*/ 4 h 22"/>
              <a:gd name="T26" fmla="*/ 25 w 29"/>
              <a:gd name="T27" fmla="*/ 5 h 22"/>
              <a:gd name="T28" fmla="*/ 25 w 29"/>
              <a:gd name="T29" fmla="*/ 9 h 22"/>
              <a:gd name="T30" fmla="*/ 25 w 29"/>
              <a:gd name="T31" fmla="*/ 22 h 22"/>
              <a:gd name="T32" fmla="*/ 29 w 29"/>
              <a:gd name="T33" fmla="*/ 22 h 22"/>
              <a:gd name="T34" fmla="*/ 29 w 29"/>
              <a:gd name="T35" fmla="*/ 7 h 22"/>
              <a:gd name="T36" fmla="*/ 27 w 29"/>
              <a:gd name="T37" fmla="*/ 2 h 22"/>
              <a:gd name="T38" fmla="*/ 22 w 29"/>
              <a:gd name="T39" fmla="*/ 0 h 22"/>
              <a:gd name="T40" fmla="*/ 16 w 29"/>
              <a:gd name="T41" fmla="*/ 4 h 22"/>
              <a:gd name="T42" fmla="*/ 14 w 29"/>
              <a:gd name="T43" fmla="*/ 1 h 22"/>
              <a:gd name="T44" fmla="*/ 10 w 29"/>
              <a:gd name="T45" fmla="*/ 0 h 22"/>
              <a:gd name="T46" fmla="*/ 6 w 29"/>
              <a:gd name="T47" fmla="*/ 1 h 22"/>
              <a:gd name="T48" fmla="*/ 4 w 29"/>
              <a:gd name="T49" fmla="*/ 4 h 22"/>
              <a:gd name="T50" fmla="*/ 4 w 29"/>
              <a:gd name="T51" fmla="*/ 1 h 22"/>
              <a:gd name="T52" fmla="*/ 0 w 29"/>
              <a:gd name="T53" fmla="*/ 1 h 22"/>
              <a:gd name="T54" fmla="*/ 0 w 29"/>
              <a:gd name="T55" fmla="*/ 22 h 22"/>
              <a:gd name="T56" fmla="*/ 4 w 29"/>
              <a:gd name="T5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" h="22">
                <a:moveTo>
                  <a:pt x="4" y="22"/>
                </a:move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6" y="5"/>
                  <a:pt x="6" y="4"/>
                </a:cubicBezTo>
                <a:cubicBezTo>
                  <a:pt x="7" y="4"/>
                  <a:pt x="8" y="3"/>
                  <a:pt x="9" y="3"/>
                </a:cubicBezTo>
                <a:cubicBezTo>
                  <a:pt x="10" y="3"/>
                  <a:pt x="11" y="4"/>
                  <a:pt x="12" y="5"/>
                </a:cubicBezTo>
                <a:cubicBezTo>
                  <a:pt x="13" y="5"/>
                  <a:pt x="13" y="7"/>
                  <a:pt x="13" y="8"/>
                </a:cubicBezTo>
                <a:cubicBezTo>
                  <a:pt x="13" y="22"/>
                  <a:pt x="13" y="22"/>
                  <a:pt x="13" y="22"/>
                </a:cubicBezTo>
                <a:cubicBezTo>
                  <a:pt x="16" y="22"/>
                  <a:pt x="16" y="22"/>
                  <a:pt x="16" y="22"/>
                </a:cubicBezTo>
                <a:cubicBezTo>
                  <a:pt x="16" y="10"/>
                  <a:pt x="16" y="10"/>
                  <a:pt x="16" y="10"/>
                </a:cubicBezTo>
                <a:cubicBezTo>
                  <a:pt x="16" y="7"/>
                  <a:pt x="17" y="6"/>
                  <a:pt x="18" y="5"/>
                </a:cubicBezTo>
                <a:cubicBezTo>
                  <a:pt x="19" y="4"/>
                  <a:pt x="20" y="3"/>
                  <a:pt x="22" y="3"/>
                </a:cubicBezTo>
                <a:cubicBezTo>
                  <a:pt x="22" y="3"/>
                  <a:pt x="23" y="4"/>
                  <a:pt x="24" y="4"/>
                </a:cubicBezTo>
                <a:cubicBezTo>
                  <a:pt x="24" y="4"/>
                  <a:pt x="25" y="5"/>
                  <a:pt x="25" y="5"/>
                </a:cubicBezTo>
                <a:cubicBezTo>
                  <a:pt x="25" y="6"/>
                  <a:pt x="25" y="7"/>
                  <a:pt x="25" y="9"/>
                </a:cubicBezTo>
                <a:cubicBezTo>
                  <a:pt x="25" y="22"/>
                  <a:pt x="25" y="22"/>
                  <a:pt x="25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29" y="7"/>
                  <a:pt x="29" y="7"/>
                  <a:pt x="29" y="7"/>
                </a:cubicBezTo>
                <a:cubicBezTo>
                  <a:pt x="29" y="5"/>
                  <a:pt x="28" y="3"/>
                  <a:pt x="27" y="2"/>
                </a:cubicBezTo>
                <a:cubicBezTo>
                  <a:pt x="26" y="1"/>
                  <a:pt x="24" y="0"/>
                  <a:pt x="22" y="0"/>
                </a:cubicBezTo>
                <a:cubicBezTo>
                  <a:pt x="20" y="0"/>
                  <a:pt x="18" y="2"/>
                  <a:pt x="16" y="4"/>
                </a:cubicBezTo>
                <a:cubicBezTo>
                  <a:pt x="15" y="3"/>
                  <a:pt x="15" y="2"/>
                  <a:pt x="14" y="1"/>
                </a:cubicBezTo>
                <a:cubicBezTo>
                  <a:pt x="13" y="1"/>
                  <a:pt x="12" y="0"/>
                  <a:pt x="10" y="0"/>
                </a:cubicBezTo>
                <a:cubicBezTo>
                  <a:pt x="9" y="0"/>
                  <a:pt x="7" y="1"/>
                  <a:pt x="6" y="1"/>
                </a:cubicBezTo>
                <a:cubicBezTo>
                  <a:pt x="5" y="2"/>
                  <a:pt x="4" y="3"/>
                  <a:pt x="4" y="4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1" name="Freeform 1378"/>
          <p:cNvSpPr>
            <a:spLocks/>
          </p:cNvSpPr>
          <p:nvPr/>
        </p:nvSpPr>
        <p:spPr bwMode="auto">
          <a:xfrm>
            <a:off x="6638925" y="3209925"/>
            <a:ext cx="47625" cy="63500"/>
          </a:xfrm>
          <a:custGeom>
            <a:avLst/>
            <a:gdLst>
              <a:gd name="T0" fmla="*/ 20 w 30"/>
              <a:gd name="T1" fmla="*/ 40 h 40"/>
              <a:gd name="T2" fmla="*/ 20 w 30"/>
              <a:gd name="T3" fmla="*/ 7 h 40"/>
              <a:gd name="T4" fmla="*/ 30 w 30"/>
              <a:gd name="T5" fmla="*/ 7 h 40"/>
              <a:gd name="T6" fmla="*/ 30 w 30"/>
              <a:gd name="T7" fmla="*/ 0 h 40"/>
              <a:gd name="T8" fmla="*/ 0 w 30"/>
              <a:gd name="T9" fmla="*/ 0 h 40"/>
              <a:gd name="T10" fmla="*/ 0 w 30"/>
              <a:gd name="T11" fmla="*/ 7 h 40"/>
              <a:gd name="T12" fmla="*/ 11 w 30"/>
              <a:gd name="T13" fmla="*/ 7 h 40"/>
              <a:gd name="T14" fmla="*/ 11 w 30"/>
              <a:gd name="T15" fmla="*/ 40 h 40"/>
              <a:gd name="T16" fmla="*/ 20 w 30"/>
              <a:gd name="T17" fmla="*/ 40 h 40"/>
              <a:gd name="T18" fmla="*/ 20 w 30"/>
              <a:gd name="T1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40">
                <a:moveTo>
                  <a:pt x="20" y="40"/>
                </a:moveTo>
                <a:lnTo>
                  <a:pt x="20" y="7"/>
                </a:lnTo>
                <a:lnTo>
                  <a:pt x="30" y="7"/>
                </a:lnTo>
                <a:lnTo>
                  <a:pt x="30" y="0"/>
                </a:lnTo>
                <a:lnTo>
                  <a:pt x="0" y="0"/>
                </a:lnTo>
                <a:lnTo>
                  <a:pt x="0" y="7"/>
                </a:lnTo>
                <a:lnTo>
                  <a:pt x="11" y="7"/>
                </a:lnTo>
                <a:lnTo>
                  <a:pt x="11" y="40"/>
                </a:lnTo>
                <a:lnTo>
                  <a:pt x="20" y="40"/>
                </a:lnTo>
                <a:lnTo>
                  <a:pt x="2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2" name="Freeform 1379"/>
          <p:cNvSpPr>
            <a:spLocks noEditPoints="1"/>
          </p:cNvSpPr>
          <p:nvPr/>
        </p:nvSpPr>
        <p:spPr bwMode="auto">
          <a:xfrm>
            <a:off x="6686550" y="3227388"/>
            <a:ext cx="41275" cy="47625"/>
          </a:xfrm>
          <a:custGeom>
            <a:avLst/>
            <a:gdLst>
              <a:gd name="T0" fmla="*/ 12 w 19"/>
              <a:gd name="T1" fmla="*/ 17 h 22"/>
              <a:gd name="T2" fmla="*/ 10 w 19"/>
              <a:gd name="T3" fmla="*/ 17 h 22"/>
              <a:gd name="T4" fmla="*/ 7 w 19"/>
              <a:gd name="T5" fmla="*/ 16 h 22"/>
              <a:gd name="T6" fmla="*/ 5 w 19"/>
              <a:gd name="T7" fmla="*/ 12 h 22"/>
              <a:gd name="T8" fmla="*/ 19 w 19"/>
              <a:gd name="T9" fmla="*/ 12 h 22"/>
              <a:gd name="T10" fmla="*/ 17 w 19"/>
              <a:gd name="T11" fmla="*/ 3 h 22"/>
              <a:gd name="T12" fmla="*/ 9 w 19"/>
              <a:gd name="T13" fmla="*/ 0 h 22"/>
              <a:gd name="T14" fmla="*/ 2 w 19"/>
              <a:gd name="T15" fmla="*/ 3 h 22"/>
              <a:gd name="T16" fmla="*/ 0 w 19"/>
              <a:gd name="T17" fmla="*/ 11 h 22"/>
              <a:gd name="T18" fmla="*/ 2 w 19"/>
              <a:gd name="T19" fmla="*/ 18 h 22"/>
              <a:gd name="T20" fmla="*/ 10 w 19"/>
              <a:gd name="T21" fmla="*/ 22 h 22"/>
              <a:gd name="T22" fmla="*/ 15 w 19"/>
              <a:gd name="T23" fmla="*/ 20 h 22"/>
              <a:gd name="T24" fmla="*/ 19 w 19"/>
              <a:gd name="T25" fmla="*/ 15 h 22"/>
              <a:gd name="T26" fmla="*/ 13 w 19"/>
              <a:gd name="T27" fmla="*/ 14 h 22"/>
              <a:gd name="T28" fmla="*/ 12 w 19"/>
              <a:gd name="T29" fmla="*/ 17 h 22"/>
              <a:gd name="T30" fmla="*/ 5 w 19"/>
              <a:gd name="T31" fmla="*/ 9 h 22"/>
              <a:gd name="T32" fmla="*/ 7 w 19"/>
              <a:gd name="T33" fmla="*/ 5 h 22"/>
              <a:gd name="T34" fmla="*/ 10 w 19"/>
              <a:gd name="T35" fmla="*/ 4 h 22"/>
              <a:gd name="T36" fmla="*/ 12 w 19"/>
              <a:gd name="T37" fmla="*/ 5 h 22"/>
              <a:gd name="T38" fmla="*/ 14 w 19"/>
              <a:gd name="T39" fmla="*/ 9 h 22"/>
              <a:gd name="T40" fmla="*/ 5 w 19"/>
              <a:gd name="T41" fmla="*/ 9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" h="22">
                <a:moveTo>
                  <a:pt x="12" y="17"/>
                </a:moveTo>
                <a:cubicBezTo>
                  <a:pt x="11" y="17"/>
                  <a:pt x="11" y="17"/>
                  <a:pt x="10" y="17"/>
                </a:cubicBezTo>
                <a:cubicBezTo>
                  <a:pt x="9" y="17"/>
                  <a:pt x="7" y="17"/>
                  <a:pt x="7" y="16"/>
                </a:cubicBezTo>
                <a:cubicBezTo>
                  <a:pt x="6" y="15"/>
                  <a:pt x="5" y="14"/>
                  <a:pt x="5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8"/>
                  <a:pt x="18" y="5"/>
                  <a:pt x="17" y="3"/>
                </a:cubicBezTo>
                <a:cubicBezTo>
                  <a:pt x="15" y="1"/>
                  <a:pt x="12" y="0"/>
                  <a:pt x="9" y="0"/>
                </a:cubicBezTo>
                <a:cubicBezTo>
                  <a:pt x="6" y="0"/>
                  <a:pt x="4" y="1"/>
                  <a:pt x="2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0" y="16"/>
                  <a:pt x="2" y="18"/>
                </a:cubicBezTo>
                <a:cubicBezTo>
                  <a:pt x="3" y="20"/>
                  <a:pt x="6" y="22"/>
                  <a:pt x="10" y="22"/>
                </a:cubicBezTo>
                <a:cubicBezTo>
                  <a:pt x="12" y="22"/>
                  <a:pt x="14" y="21"/>
                  <a:pt x="15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16"/>
                  <a:pt x="13" y="16"/>
                  <a:pt x="12" y="17"/>
                </a:cubicBezTo>
                <a:close/>
                <a:moveTo>
                  <a:pt x="5" y="9"/>
                </a:moveTo>
                <a:cubicBezTo>
                  <a:pt x="5" y="7"/>
                  <a:pt x="6" y="6"/>
                  <a:pt x="7" y="5"/>
                </a:cubicBezTo>
                <a:cubicBezTo>
                  <a:pt x="7" y="4"/>
                  <a:pt x="8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6"/>
                  <a:pt x="14" y="7"/>
                  <a:pt x="14" y="9"/>
                </a:cubicBezTo>
                <a:cubicBezTo>
                  <a:pt x="5" y="9"/>
                  <a:pt x="5" y="9"/>
                  <a:pt x="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3" name="Freeform 1380"/>
          <p:cNvSpPr>
            <a:spLocks noEditPoints="1"/>
          </p:cNvSpPr>
          <p:nvPr/>
        </p:nvSpPr>
        <p:spPr bwMode="auto">
          <a:xfrm>
            <a:off x="6734175" y="3227388"/>
            <a:ext cx="46038" cy="65088"/>
          </a:xfrm>
          <a:custGeom>
            <a:avLst/>
            <a:gdLst>
              <a:gd name="T0" fmla="*/ 1 w 21"/>
              <a:gd name="T1" fmla="*/ 23 h 30"/>
              <a:gd name="T2" fmla="*/ 3 w 21"/>
              <a:gd name="T3" fmla="*/ 28 h 30"/>
              <a:gd name="T4" fmla="*/ 11 w 21"/>
              <a:gd name="T5" fmla="*/ 30 h 30"/>
              <a:gd name="T6" fmla="*/ 16 w 21"/>
              <a:gd name="T7" fmla="*/ 29 h 30"/>
              <a:gd name="T8" fmla="*/ 18 w 21"/>
              <a:gd name="T9" fmla="*/ 27 h 30"/>
              <a:gd name="T10" fmla="*/ 20 w 21"/>
              <a:gd name="T11" fmla="*/ 24 h 30"/>
              <a:gd name="T12" fmla="*/ 21 w 21"/>
              <a:gd name="T13" fmla="*/ 19 h 30"/>
              <a:gd name="T14" fmla="*/ 21 w 21"/>
              <a:gd name="T15" fmla="*/ 0 h 30"/>
              <a:gd name="T16" fmla="*/ 16 w 21"/>
              <a:gd name="T17" fmla="*/ 0 h 30"/>
              <a:gd name="T18" fmla="*/ 16 w 21"/>
              <a:gd name="T19" fmla="*/ 3 h 30"/>
              <a:gd name="T20" fmla="*/ 9 w 21"/>
              <a:gd name="T21" fmla="*/ 0 h 30"/>
              <a:gd name="T22" fmla="*/ 3 w 21"/>
              <a:gd name="T23" fmla="*/ 3 h 30"/>
              <a:gd name="T24" fmla="*/ 0 w 21"/>
              <a:gd name="T25" fmla="*/ 11 h 30"/>
              <a:gd name="T26" fmla="*/ 2 w 21"/>
              <a:gd name="T27" fmla="*/ 18 h 30"/>
              <a:gd name="T28" fmla="*/ 9 w 21"/>
              <a:gd name="T29" fmla="*/ 21 h 30"/>
              <a:gd name="T30" fmla="*/ 15 w 21"/>
              <a:gd name="T31" fmla="*/ 18 h 30"/>
              <a:gd name="T32" fmla="*/ 15 w 21"/>
              <a:gd name="T33" fmla="*/ 21 h 30"/>
              <a:gd name="T34" fmla="*/ 15 w 21"/>
              <a:gd name="T35" fmla="*/ 23 h 30"/>
              <a:gd name="T36" fmla="*/ 14 w 21"/>
              <a:gd name="T37" fmla="*/ 25 h 30"/>
              <a:gd name="T38" fmla="*/ 11 w 21"/>
              <a:gd name="T39" fmla="*/ 25 h 30"/>
              <a:gd name="T40" fmla="*/ 8 w 21"/>
              <a:gd name="T41" fmla="*/ 25 h 30"/>
              <a:gd name="T42" fmla="*/ 7 w 21"/>
              <a:gd name="T43" fmla="*/ 23 h 30"/>
              <a:gd name="T44" fmla="*/ 1 w 21"/>
              <a:gd name="T45" fmla="*/ 22 h 30"/>
              <a:gd name="T46" fmla="*/ 1 w 21"/>
              <a:gd name="T47" fmla="*/ 23 h 30"/>
              <a:gd name="T48" fmla="*/ 1 w 21"/>
              <a:gd name="T49" fmla="*/ 23 h 30"/>
              <a:gd name="T50" fmla="*/ 7 w 21"/>
              <a:gd name="T51" fmla="*/ 6 h 30"/>
              <a:gd name="T52" fmla="*/ 11 w 21"/>
              <a:gd name="T53" fmla="*/ 4 h 30"/>
              <a:gd name="T54" fmla="*/ 14 w 21"/>
              <a:gd name="T55" fmla="*/ 6 h 30"/>
              <a:gd name="T56" fmla="*/ 15 w 21"/>
              <a:gd name="T57" fmla="*/ 10 h 30"/>
              <a:gd name="T58" fmla="*/ 14 w 21"/>
              <a:gd name="T59" fmla="*/ 15 h 30"/>
              <a:gd name="T60" fmla="*/ 11 w 21"/>
              <a:gd name="T61" fmla="*/ 17 h 30"/>
              <a:gd name="T62" fmla="*/ 7 w 21"/>
              <a:gd name="T63" fmla="*/ 15 h 30"/>
              <a:gd name="T64" fmla="*/ 6 w 21"/>
              <a:gd name="T65" fmla="*/ 10 h 30"/>
              <a:gd name="T66" fmla="*/ 7 w 21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1" h="30">
                <a:moveTo>
                  <a:pt x="1" y="23"/>
                </a:moveTo>
                <a:cubicBezTo>
                  <a:pt x="1" y="25"/>
                  <a:pt x="2" y="27"/>
                  <a:pt x="3" y="28"/>
                </a:cubicBezTo>
                <a:cubicBezTo>
                  <a:pt x="5" y="29"/>
                  <a:pt x="7" y="30"/>
                  <a:pt x="11" y="30"/>
                </a:cubicBezTo>
                <a:cubicBezTo>
                  <a:pt x="13" y="30"/>
                  <a:pt x="14" y="29"/>
                  <a:pt x="16" y="29"/>
                </a:cubicBezTo>
                <a:cubicBezTo>
                  <a:pt x="17" y="29"/>
                  <a:pt x="18" y="28"/>
                  <a:pt x="18" y="27"/>
                </a:cubicBezTo>
                <a:cubicBezTo>
                  <a:pt x="19" y="27"/>
                  <a:pt x="20" y="26"/>
                  <a:pt x="20" y="24"/>
                </a:cubicBezTo>
                <a:cubicBezTo>
                  <a:pt x="21" y="23"/>
                  <a:pt x="21" y="21"/>
                  <a:pt x="21" y="19"/>
                </a:cubicBezTo>
                <a:cubicBezTo>
                  <a:pt x="21" y="0"/>
                  <a:pt x="21" y="0"/>
                  <a:pt x="2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6" y="3"/>
                  <a:pt x="16" y="3"/>
                  <a:pt x="16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2" y="21"/>
                  <a:pt x="14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5" y="24"/>
                  <a:pt x="14" y="24"/>
                  <a:pt x="14" y="25"/>
                </a:cubicBezTo>
                <a:cubicBezTo>
                  <a:pt x="13" y="25"/>
                  <a:pt x="12" y="25"/>
                  <a:pt x="11" y="25"/>
                </a:cubicBezTo>
                <a:cubicBezTo>
                  <a:pt x="10" y="25"/>
                  <a:pt x="9" y="25"/>
                  <a:pt x="8" y="25"/>
                </a:cubicBezTo>
                <a:cubicBezTo>
                  <a:pt x="8" y="24"/>
                  <a:pt x="8" y="24"/>
                  <a:pt x="7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4"/>
                  <a:pt x="9" y="4"/>
                  <a:pt x="11" y="4"/>
                </a:cubicBezTo>
                <a:cubicBezTo>
                  <a:pt x="12" y="4"/>
                  <a:pt x="13" y="4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2"/>
                  <a:pt x="15" y="14"/>
                  <a:pt x="14" y="15"/>
                </a:cubicBezTo>
                <a:cubicBezTo>
                  <a:pt x="13" y="16"/>
                  <a:pt x="12" y="17"/>
                  <a:pt x="11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7" y="14"/>
                  <a:pt x="6" y="12"/>
                  <a:pt x="6" y="10"/>
                </a:cubicBezTo>
                <a:cubicBezTo>
                  <a:pt x="6" y="8"/>
                  <a:pt x="7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4" name="Freeform 1381"/>
          <p:cNvSpPr>
            <a:spLocks/>
          </p:cNvSpPr>
          <p:nvPr/>
        </p:nvSpPr>
        <p:spPr bwMode="auto">
          <a:xfrm>
            <a:off x="6791325" y="3227388"/>
            <a:ext cx="41275" cy="46038"/>
          </a:xfrm>
          <a:custGeom>
            <a:avLst/>
            <a:gdLst>
              <a:gd name="T0" fmla="*/ 19 w 19"/>
              <a:gd name="T1" fmla="*/ 8 h 21"/>
              <a:gd name="T2" fmla="*/ 19 w 19"/>
              <a:gd name="T3" fmla="*/ 4 h 21"/>
              <a:gd name="T4" fmla="*/ 18 w 19"/>
              <a:gd name="T5" fmla="*/ 2 h 21"/>
              <a:gd name="T6" fmla="*/ 16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6 w 19"/>
              <a:gd name="T19" fmla="*/ 21 h 21"/>
              <a:gd name="T20" fmla="*/ 6 w 19"/>
              <a:gd name="T21" fmla="*/ 12 h 21"/>
              <a:gd name="T22" fmla="*/ 6 w 19"/>
              <a:gd name="T23" fmla="*/ 7 h 21"/>
              <a:gd name="T24" fmla="*/ 8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4 w 19"/>
              <a:gd name="T33" fmla="*/ 10 h 21"/>
              <a:gd name="T34" fmla="*/ 14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9" y="4"/>
                </a:cubicBezTo>
                <a:cubicBezTo>
                  <a:pt x="19" y="4"/>
                  <a:pt x="18" y="3"/>
                  <a:pt x="18" y="2"/>
                </a:cubicBezTo>
                <a:cubicBezTo>
                  <a:pt x="17" y="1"/>
                  <a:pt x="17" y="1"/>
                  <a:pt x="16" y="0"/>
                </a:cubicBezTo>
                <a:cubicBezTo>
                  <a:pt x="15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2"/>
                  <a:pt x="6" y="12"/>
                  <a:pt x="6" y="12"/>
                </a:cubicBezTo>
                <a:cubicBezTo>
                  <a:pt x="6" y="9"/>
                  <a:pt x="6" y="8"/>
                  <a:pt x="6" y="7"/>
                </a:cubicBezTo>
                <a:cubicBezTo>
                  <a:pt x="6" y="6"/>
                  <a:pt x="7" y="5"/>
                  <a:pt x="8" y="5"/>
                </a:cubicBezTo>
                <a:cubicBezTo>
                  <a:pt x="9" y="4"/>
                  <a:pt x="9" y="4"/>
                  <a:pt x="10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5"/>
                  <a:pt x="13" y="6"/>
                </a:cubicBezTo>
                <a:cubicBezTo>
                  <a:pt x="14" y="7"/>
                  <a:pt x="14" y="8"/>
                  <a:pt x="14" y="10"/>
                </a:cubicBezTo>
                <a:cubicBezTo>
                  <a:pt x="14" y="21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5" name="Freeform 1382"/>
          <p:cNvSpPr>
            <a:spLocks/>
          </p:cNvSpPr>
          <p:nvPr/>
        </p:nvSpPr>
        <p:spPr bwMode="auto">
          <a:xfrm>
            <a:off x="6838950" y="3209925"/>
            <a:ext cx="31750" cy="63500"/>
          </a:xfrm>
          <a:custGeom>
            <a:avLst/>
            <a:gdLst>
              <a:gd name="T0" fmla="*/ 0 w 15"/>
              <a:gd name="T1" fmla="*/ 13 h 29"/>
              <a:gd name="T2" fmla="*/ 4 w 15"/>
              <a:gd name="T3" fmla="*/ 13 h 29"/>
              <a:gd name="T4" fmla="*/ 4 w 15"/>
              <a:gd name="T5" fmla="*/ 29 h 29"/>
              <a:gd name="T6" fmla="*/ 9 w 15"/>
              <a:gd name="T7" fmla="*/ 29 h 29"/>
              <a:gd name="T8" fmla="*/ 9 w 15"/>
              <a:gd name="T9" fmla="*/ 13 h 29"/>
              <a:gd name="T10" fmla="*/ 13 w 15"/>
              <a:gd name="T11" fmla="*/ 13 h 29"/>
              <a:gd name="T12" fmla="*/ 13 w 15"/>
              <a:gd name="T13" fmla="*/ 8 h 29"/>
              <a:gd name="T14" fmla="*/ 9 w 15"/>
              <a:gd name="T15" fmla="*/ 8 h 29"/>
              <a:gd name="T16" fmla="*/ 9 w 15"/>
              <a:gd name="T17" fmla="*/ 7 h 29"/>
              <a:gd name="T18" fmla="*/ 10 w 15"/>
              <a:gd name="T19" fmla="*/ 5 h 29"/>
              <a:gd name="T20" fmla="*/ 11 w 15"/>
              <a:gd name="T21" fmla="*/ 4 h 29"/>
              <a:gd name="T22" fmla="*/ 14 w 15"/>
              <a:gd name="T23" fmla="*/ 4 h 29"/>
              <a:gd name="T24" fmla="*/ 15 w 15"/>
              <a:gd name="T25" fmla="*/ 0 h 29"/>
              <a:gd name="T26" fmla="*/ 10 w 15"/>
              <a:gd name="T27" fmla="*/ 0 h 29"/>
              <a:gd name="T28" fmla="*/ 6 w 15"/>
              <a:gd name="T29" fmla="*/ 1 h 29"/>
              <a:gd name="T30" fmla="*/ 4 w 15"/>
              <a:gd name="T31" fmla="*/ 3 h 29"/>
              <a:gd name="T32" fmla="*/ 4 w 15"/>
              <a:gd name="T33" fmla="*/ 7 h 29"/>
              <a:gd name="T34" fmla="*/ 4 w 15"/>
              <a:gd name="T35" fmla="*/ 8 h 29"/>
              <a:gd name="T36" fmla="*/ 0 w 15"/>
              <a:gd name="T37" fmla="*/ 8 h 29"/>
              <a:gd name="T38" fmla="*/ 0 w 15"/>
              <a:gd name="T39" fmla="*/ 1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5" h="29">
                <a:moveTo>
                  <a:pt x="0" y="13"/>
                </a:moveTo>
                <a:cubicBezTo>
                  <a:pt x="4" y="13"/>
                  <a:pt x="4" y="13"/>
                  <a:pt x="4" y="13"/>
                </a:cubicBezTo>
                <a:cubicBezTo>
                  <a:pt x="4" y="29"/>
                  <a:pt x="4" y="29"/>
                  <a:pt x="4" y="29"/>
                </a:cubicBezTo>
                <a:cubicBezTo>
                  <a:pt x="9" y="29"/>
                  <a:pt x="9" y="29"/>
                  <a:pt x="9" y="29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3" y="13"/>
                  <a:pt x="13" y="13"/>
                </a:cubicBezTo>
                <a:cubicBezTo>
                  <a:pt x="13" y="8"/>
                  <a:pt x="13" y="8"/>
                  <a:pt x="13" y="8"/>
                </a:cubicBezTo>
                <a:cubicBezTo>
                  <a:pt x="9" y="8"/>
                  <a:pt x="9" y="8"/>
                  <a:pt x="9" y="8"/>
                </a:cubicBezTo>
                <a:cubicBezTo>
                  <a:pt x="9" y="7"/>
                  <a:pt x="9" y="7"/>
                  <a:pt x="9" y="7"/>
                </a:cubicBezTo>
                <a:cubicBezTo>
                  <a:pt x="9" y="6"/>
                  <a:pt x="9" y="5"/>
                  <a:pt x="10" y="5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4"/>
                  <a:pt x="13" y="4"/>
                  <a:pt x="14" y="4"/>
                </a:cubicBezTo>
                <a:cubicBezTo>
                  <a:pt x="15" y="0"/>
                  <a:pt x="15" y="0"/>
                  <a:pt x="15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4" y="3"/>
                </a:cubicBezTo>
                <a:cubicBezTo>
                  <a:pt x="4" y="4"/>
                  <a:pt x="4" y="5"/>
                  <a:pt x="4" y="7"/>
                </a:cubicBezTo>
                <a:cubicBezTo>
                  <a:pt x="4" y="8"/>
                  <a:pt x="4" y="8"/>
                  <a:pt x="4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3"/>
                  <a:pt x="0" y="13"/>
                  <a:pt x="0" y="1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6" name="Freeform 1383"/>
          <p:cNvSpPr>
            <a:spLocks noEditPoints="1"/>
          </p:cNvSpPr>
          <p:nvPr/>
        </p:nvSpPr>
        <p:spPr bwMode="auto">
          <a:xfrm>
            <a:off x="6870700" y="3227388"/>
            <a:ext cx="47625" cy="47625"/>
          </a:xfrm>
          <a:custGeom>
            <a:avLst/>
            <a:gdLst>
              <a:gd name="T0" fmla="*/ 1 w 22"/>
              <a:gd name="T1" fmla="*/ 16 h 22"/>
              <a:gd name="T2" fmla="*/ 5 w 22"/>
              <a:gd name="T3" fmla="*/ 20 h 22"/>
              <a:gd name="T4" fmla="*/ 11 w 22"/>
              <a:gd name="T5" fmla="*/ 22 h 22"/>
              <a:gd name="T6" fmla="*/ 19 w 22"/>
              <a:gd name="T7" fmla="*/ 18 h 22"/>
              <a:gd name="T8" fmla="*/ 22 w 22"/>
              <a:gd name="T9" fmla="*/ 11 h 22"/>
              <a:gd name="T10" fmla="*/ 19 w 22"/>
              <a:gd name="T11" fmla="*/ 3 h 22"/>
              <a:gd name="T12" fmla="*/ 11 w 22"/>
              <a:gd name="T13" fmla="*/ 0 h 22"/>
              <a:gd name="T14" fmla="*/ 5 w 22"/>
              <a:gd name="T15" fmla="*/ 1 h 22"/>
              <a:gd name="T16" fmla="*/ 1 w 22"/>
              <a:gd name="T17" fmla="*/ 5 h 22"/>
              <a:gd name="T18" fmla="*/ 0 w 22"/>
              <a:gd name="T19" fmla="*/ 10 h 22"/>
              <a:gd name="T20" fmla="*/ 1 w 22"/>
              <a:gd name="T21" fmla="*/ 16 h 22"/>
              <a:gd name="T22" fmla="*/ 7 w 22"/>
              <a:gd name="T23" fmla="*/ 6 h 22"/>
              <a:gd name="T24" fmla="*/ 11 w 22"/>
              <a:gd name="T25" fmla="*/ 4 h 22"/>
              <a:gd name="T26" fmla="*/ 14 w 22"/>
              <a:gd name="T27" fmla="*/ 6 h 22"/>
              <a:gd name="T28" fmla="*/ 16 w 22"/>
              <a:gd name="T29" fmla="*/ 11 h 22"/>
              <a:gd name="T30" fmla="*/ 14 w 22"/>
              <a:gd name="T31" fmla="*/ 15 h 22"/>
              <a:gd name="T32" fmla="*/ 11 w 22"/>
              <a:gd name="T33" fmla="*/ 17 h 22"/>
              <a:gd name="T34" fmla="*/ 7 w 22"/>
              <a:gd name="T35" fmla="*/ 15 h 22"/>
              <a:gd name="T36" fmla="*/ 6 w 22"/>
              <a:gd name="T37" fmla="*/ 11 h 22"/>
              <a:gd name="T38" fmla="*/ 7 w 22"/>
              <a:gd name="T39" fmla="*/ 6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2" h="22">
                <a:moveTo>
                  <a:pt x="1" y="16"/>
                </a:moveTo>
                <a:cubicBezTo>
                  <a:pt x="2" y="18"/>
                  <a:pt x="4" y="19"/>
                  <a:pt x="5" y="20"/>
                </a:cubicBezTo>
                <a:cubicBezTo>
                  <a:pt x="7" y="21"/>
                  <a:pt x="9" y="22"/>
                  <a:pt x="11" y="22"/>
                </a:cubicBezTo>
                <a:cubicBezTo>
                  <a:pt x="14" y="22"/>
                  <a:pt x="17" y="21"/>
                  <a:pt x="19" y="18"/>
                </a:cubicBezTo>
                <a:cubicBezTo>
                  <a:pt x="21" y="16"/>
                  <a:pt x="22" y="14"/>
                  <a:pt x="22" y="11"/>
                </a:cubicBezTo>
                <a:cubicBezTo>
                  <a:pt x="22" y="7"/>
                  <a:pt x="21" y="5"/>
                  <a:pt x="19" y="3"/>
                </a:cubicBezTo>
                <a:cubicBezTo>
                  <a:pt x="17" y="1"/>
                  <a:pt x="14" y="0"/>
                  <a:pt x="11" y="0"/>
                </a:cubicBezTo>
                <a:cubicBezTo>
                  <a:pt x="9" y="0"/>
                  <a:pt x="7" y="0"/>
                  <a:pt x="5" y="1"/>
                </a:cubicBezTo>
                <a:cubicBezTo>
                  <a:pt x="4" y="2"/>
                  <a:pt x="2" y="3"/>
                  <a:pt x="1" y="5"/>
                </a:cubicBezTo>
                <a:cubicBezTo>
                  <a:pt x="1" y="7"/>
                  <a:pt x="0" y="9"/>
                  <a:pt x="0" y="10"/>
                </a:cubicBezTo>
                <a:cubicBezTo>
                  <a:pt x="0" y="13"/>
                  <a:pt x="1" y="15"/>
                  <a:pt x="1" y="16"/>
                </a:cubicBezTo>
                <a:close/>
                <a:moveTo>
                  <a:pt x="7" y="6"/>
                </a:moveTo>
                <a:cubicBezTo>
                  <a:pt x="8" y="5"/>
                  <a:pt x="9" y="4"/>
                  <a:pt x="11" y="4"/>
                </a:cubicBezTo>
                <a:cubicBezTo>
                  <a:pt x="12" y="4"/>
                  <a:pt x="13" y="5"/>
                  <a:pt x="14" y="6"/>
                </a:cubicBezTo>
                <a:cubicBezTo>
                  <a:pt x="15" y="7"/>
                  <a:pt x="16" y="9"/>
                  <a:pt x="16" y="11"/>
                </a:cubicBezTo>
                <a:cubicBezTo>
                  <a:pt x="16" y="13"/>
                  <a:pt x="15" y="14"/>
                  <a:pt x="14" y="15"/>
                </a:cubicBezTo>
                <a:cubicBezTo>
                  <a:pt x="13" y="17"/>
                  <a:pt x="12" y="17"/>
                  <a:pt x="11" y="17"/>
                </a:cubicBezTo>
                <a:cubicBezTo>
                  <a:pt x="9" y="17"/>
                  <a:pt x="8" y="17"/>
                  <a:pt x="7" y="15"/>
                </a:cubicBezTo>
                <a:cubicBezTo>
                  <a:pt x="6" y="14"/>
                  <a:pt x="6" y="13"/>
                  <a:pt x="6" y="11"/>
                </a:cubicBezTo>
                <a:cubicBezTo>
                  <a:pt x="6" y="9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7" name="Freeform 1384"/>
          <p:cNvSpPr>
            <a:spLocks/>
          </p:cNvSpPr>
          <p:nvPr/>
        </p:nvSpPr>
        <p:spPr bwMode="auto">
          <a:xfrm>
            <a:off x="6927850" y="3227388"/>
            <a:ext cx="28575" cy="46038"/>
          </a:xfrm>
          <a:custGeom>
            <a:avLst/>
            <a:gdLst>
              <a:gd name="T0" fmla="*/ 5 w 13"/>
              <a:gd name="T1" fmla="*/ 15 h 21"/>
              <a:gd name="T2" fmla="*/ 6 w 13"/>
              <a:gd name="T3" fmla="*/ 8 h 21"/>
              <a:gd name="T4" fmla="*/ 7 w 13"/>
              <a:gd name="T5" fmla="*/ 5 h 21"/>
              <a:gd name="T6" fmla="*/ 9 w 13"/>
              <a:gd name="T7" fmla="*/ 5 h 21"/>
              <a:gd name="T8" fmla="*/ 12 w 13"/>
              <a:gd name="T9" fmla="*/ 6 h 21"/>
              <a:gd name="T10" fmla="*/ 13 w 13"/>
              <a:gd name="T11" fmla="*/ 1 h 21"/>
              <a:gd name="T12" fmla="*/ 10 w 13"/>
              <a:gd name="T13" fmla="*/ 0 h 21"/>
              <a:gd name="T14" fmla="*/ 7 w 13"/>
              <a:gd name="T15" fmla="*/ 0 h 21"/>
              <a:gd name="T16" fmla="*/ 5 w 13"/>
              <a:gd name="T17" fmla="*/ 3 h 21"/>
              <a:gd name="T18" fmla="*/ 5 w 13"/>
              <a:gd name="T19" fmla="*/ 0 h 21"/>
              <a:gd name="T20" fmla="*/ 0 w 13"/>
              <a:gd name="T21" fmla="*/ 0 h 21"/>
              <a:gd name="T22" fmla="*/ 0 w 13"/>
              <a:gd name="T23" fmla="*/ 21 h 21"/>
              <a:gd name="T24" fmla="*/ 5 w 13"/>
              <a:gd name="T25" fmla="*/ 21 h 21"/>
              <a:gd name="T26" fmla="*/ 5 w 13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" h="21">
                <a:moveTo>
                  <a:pt x="5" y="15"/>
                </a:moveTo>
                <a:cubicBezTo>
                  <a:pt x="5" y="11"/>
                  <a:pt x="5" y="9"/>
                  <a:pt x="6" y="8"/>
                </a:cubicBezTo>
                <a:cubicBezTo>
                  <a:pt x="6" y="7"/>
                  <a:pt x="6" y="6"/>
                  <a:pt x="7" y="5"/>
                </a:cubicBezTo>
                <a:cubicBezTo>
                  <a:pt x="8" y="5"/>
                  <a:pt x="8" y="5"/>
                  <a:pt x="9" y="5"/>
                </a:cubicBezTo>
                <a:cubicBezTo>
                  <a:pt x="10" y="5"/>
                  <a:pt x="11" y="5"/>
                  <a:pt x="12" y="6"/>
                </a:cubicBezTo>
                <a:cubicBezTo>
                  <a:pt x="13" y="1"/>
                  <a:pt x="13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9" y="0"/>
                  <a:pt x="8" y="0"/>
                  <a:pt x="7" y="0"/>
                </a:cubicBezTo>
                <a:cubicBezTo>
                  <a:pt x="7" y="1"/>
                  <a:pt x="6" y="2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5"/>
                  <a:pt x="5" y="15"/>
                  <a:pt x="5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8" name="Freeform 1385"/>
          <p:cNvSpPr>
            <a:spLocks/>
          </p:cNvSpPr>
          <p:nvPr/>
        </p:nvSpPr>
        <p:spPr bwMode="auto">
          <a:xfrm>
            <a:off x="6959600" y="3209925"/>
            <a:ext cx="44450" cy="63500"/>
          </a:xfrm>
          <a:custGeom>
            <a:avLst/>
            <a:gdLst>
              <a:gd name="T0" fmla="*/ 9 w 28"/>
              <a:gd name="T1" fmla="*/ 40 h 40"/>
              <a:gd name="T2" fmla="*/ 9 w 28"/>
              <a:gd name="T3" fmla="*/ 30 h 40"/>
              <a:gd name="T4" fmla="*/ 13 w 28"/>
              <a:gd name="T5" fmla="*/ 28 h 40"/>
              <a:gd name="T6" fmla="*/ 19 w 28"/>
              <a:gd name="T7" fmla="*/ 40 h 40"/>
              <a:gd name="T8" fmla="*/ 28 w 28"/>
              <a:gd name="T9" fmla="*/ 40 h 40"/>
              <a:gd name="T10" fmla="*/ 17 w 28"/>
              <a:gd name="T11" fmla="*/ 22 h 40"/>
              <a:gd name="T12" fmla="*/ 26 w 28"/>
              <a:gd name="T13" fmla="*/ 11 h 40"/>
              <a:gd name="T14" fmla="*/ 17 w 28"/>
              <a:gd name="T15" fmla="*/ 11 h 40"/>
              <a:gd name="T16" fmla="*/ 9 w 28"/>
              <a:gd name="T17" fmla="*/ 22 h 40"/>
              <a:gd name="T18" fmla="*/ 9 w 28"/>
              <a:gd name="T19" fmla="*/ 0 h 40"/>
              <a:gd name="T20" fmla="*/ 0 w 28"/>
              <a:gd name="T21" fmla="*/ 0 h 40"/>
              <a:gd name="T22" fmla="*/ 0 w 28"/>
              <a:gd name="T23" fmla="*/ 40 h 40"/>
              <a:gd name="T24" fmla="*/ 9 w 28"/>
              <a:gd name="T25" fmla="*/ 40 h 40"/>
              <a:gd name="T26" fmla="*/ 9 w 28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8" h="40">
                <a:moveTo>
                  <a:pt x="9" y="40"/>
                </a:moveTo>
                <a:lnTo>
                  <a:pt x="9" y="30"/>
                </a:lnTo>
                <a:lnTo>
                  <a:pt x="13" y="28"/>
                </a:lnTo>
                <a:lnTo>
                  <a:pt x="19" y="40"/>
                </a:lnTo>
                <a:lnTo>
                  <a:pt x="28" y="40"/>
                </a:lnTo>
                <a:lnTo>
                  <a:pt x="17" y="22"/>
                </a:lnTo>
                <a:lnTo>
                  <a:pt x="26" y="11"/>
                </a:lnTo>
                <a:lnTo>
                  <a:pt x="17" y="11"/>
                </a:lnTo>
                <a:lnTo>
                  <a:pt x="9" y="22"/>
                </a:lnTo>
                <a:lnTo>
                  <a:pt x="9" y="0"/>
                </a:lnTo>
                <a:lnTo>
                  <a:pt x="0" y="0"/>
                </a:lnTo>
                <a:lnTo>
                  <a:pt x="0" y="40"/>
                </a:lnTo>
                <a:lnTo>
                  <a:pt x="9" y="40"/>
                </a:lnTo>
                <a:lnTo>
                  <a:pt x="9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9" name="Freeform 1386"/>
          <p:cNvSpPr>
            <a:spLocks/>
          </p:cNvSpPr>
          <p:nvPr/>
        </p:nvSpPr>
        <p:spPr bwMode="auto">
          <a:xfrm>
            <a:off x="7010400" y="3209925"/>
            <a:ext cx="12700" cy="63500"/>
          </a:xfrm>
          <a:custGeom>
            <a:avLst/>
            <a:gdLst>
              <a:gd name="T0" fmla="*/ 8 w 8"/>
              <a:gd name="T1" fmla="*/ 40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40 h 40"/>
              <a:gd name="T8" fmla="*/ 8 w 8"/>
              <a:gd name="T9" fmla="*/ 40 h 40"/>
              <a:gd name="T10" fmla="*/ 8 w 8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40">
                <a:moveTo>
                  <a:pt x="8" y="40"/>
                </a:moveTo>
                <a:lnTo>
                  <a:pt x="8" y="0"/>
                </a:lnTo>
                <a:lnTo>
                  <a:pt x="0" y="0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0" name="Freeform 1387"/>
          <p:cNvSpPr>
            <a:spLocks noEditPoints="1"/>
          </p:cNvSpPr>
          <p:nvPr/>
        </p:nvSpPr>
        <p:spPr bwMode="auto">
          <a:xfrm>
            <a:off x="7031038" y="3227388"/>
            <a:ext cx="41275" cy="47625"/>
          </a:xfrm>
          <a:custGeom>
            <a:avLst/>
            <a:gdLst>
              <a:gd name="T0" fmla="*/ 7 w 19"/>
              <a:gd name="T1" fmla="*/ 5 h 22"/>
              <a:gd name="T2" fmla="*/ 9 w 19"/>
              <a:gd name="T3" fmla="*/ 4 h 22"/>
              <a:gd name="T4" fmla="*/ 12 w 19"/>
              <a:gd name="T5" fmla="*/ 5 h 22"/>
              <a:gd name="T6" fmla="*/ 13 w 19"/>
              <a:gd name="T7" fmla="*/ 7 h 22"/>
              <a:gd name="T8" fmla="*/ 13 w 19"/>
              <a:gd name="T9" fmla="*/ 7 h 22"/>
              <a:gd name="T10" fmla="*/ 7 w 19"/>
              <a:gd name="T11" fmla="*/ 9 h 22"/>
              <a:gd name="T12" fmla="*/ 3 w 19"/>
              <a:gd name="T13" fmla="*/ 10 h 22"/>
              <a:gd name="T14" fmla="*/ 1 w 19"/>
              <a:gd name="T15" fmla="*/ 12 h 22"/>
              <a:gd name="T16" fmla="*/ 0 w 19"/>
              <a:gd name="T17" fmla="*/ 15 h 22"/>
              <a:gd name="T18" fmla="*/ 2 w 19"/>
              <a:gd name="T19" fmla="*/ 20 h 22"/>
              <a:gd name="T20" fmla="*/ 7 w 19"/>
              <a:gd name="T21" fmla="*/ 22 h 22"/>
              <a:gd name="T22" fmla="*/ 10 w 19"/>
              <a:gd name="T23" fmla="*/ 21 h 22"/>
              <a:gd name="T24" fmla="*/ 13 w 19"/>
              <a:gd name="T25" fmla="*/ 19 h 22"/>
              <a:gd name="T26" fmla="*/ 13 w 19"/>
              <a:gd name="T27" fmla="*/ 19 h 22"/>
              <a:gd name="T28" fmla="*/ 14 w 19"/>
              <a:gd name="T29" fmla="*/ 21 h 22"/>
              <a:gd name="T30" fmla="*/ 19 w 19"/>
              <a:gd name="T31" fmla="*/ 21 h 22"/>
              <a:gd name="T32" fmla="*/ 18 w 19"/>
              <a:gd name="T33" fmla="*/ 18 h 22"/>
              <a:gd name="T34" fmla="*/ 18 w 19"/>
              <a:gd name="T35" fmla="*/ 14 h 22"/>
              <a:gd name="T36" fmla="*/ 18 w 19"/>
              <a:gd name="T37" fmla="*/ 8 h 22"/>
              <a:gd name="T38" fmla="*/ 18 w 19"/>
              <a:gd name="T39" fmla="*/ 3 h 22"/>
              <a:gd name="T40" fmla="*/ 15 w 19"/>
              <a:gd name="T41" fmla="*/ 1 h 22"/>
              <a:gd name="T42" fmla="*/ 9 w 19"/>
              <a:gd name="T43" fmla="*/ 0 h 22"/>
              <a:gd name="T44" fmla="*/ 3 w 19"/>
              <a:gd name="T45" fmla="*/ 1 h 22"/>
              <a:gd name="T46" fmla="*/ 0 w 19"/>
              <a:gd name="T47" fmla="*/ 6 h 22"/>
              <a:gd name="T48" fmla="*/ 5 w 19"/>
              <a:gd name="T49" fmla="*/ 7 h 22"/>
              <a:gd name="T50" fmla="*/ 7 w 19"/>
              <a:gd name="T51" fmla="*/ 5 h 22"/>
              <a:gd name="T52" fmla="*/ 13 w 19"/>
              <a:gd name="T53" fmla="*/ 12 h 22"/>
              <a:gd name="T54" fmla="*/ 13 w 19"/>
              <a:gd name="T55" fmla="*/ 15 h 22"/>
              <a:gd name="T56" fmla="*/ 11 w 19"/>
              <a:gd name="T57" fmla="*/ 17 h 22"/>
              <a:gd name="T58" fmla="*/ 8 w 19"/>
              <a:gd name="T59" fmla="*/ 18 h 22"/>
              <a:gd name="T60" fmla="*/ 6 w 19"/>
              <a:gd name="T61" fmla="*/ 17 h 22"/>
              <a:gd name="T62" fmla="*/ 5 w 19"/>
              <a:gd name="T63" fmla="*/ 15 h 22"/>
              <a:gd name="T64" fmla="*/ 6 w 19"/>
              <a:gd name="T65" fmla="*/ 13 h 22"/>
              <a:gd name="T66" fmla="*/ 9 w 19"/>
              <a:gd name="T67" fmla="*/ 12 h 22"/>
              <a:gd name="T68" fmla="*/ 13 w 19"/>
              <a:gd name="T69" fmla="*/ 11 h 22"/>
              <a:gd name="T70" fmla="*/ 13 w 19"/>
              <a:gd name="T71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9" h="22">
                <a:moveTo>
                  <a:pt x="7" y="5"/>
                </a:moveTo>
                <a:cubicBezTo>
                  <a:pt x="7" y="4"/>
                  <a:pt x="8" y="4"/>
                  <a:pt x="9" y="4"/>
                </a:cubicBezTo>
                <a:cubicBezTo>
                  <a:pt x="11" y="4"/>
                  <a:pt x="12" y="4"/>
                  <a:pt x="12" y="5"/>
                </a:cubicBezTo>
                <a:cubicBezTo>
                  <a:pt x="13" y="5"/>
                  <a:pt x="13" y="6"/>
                  <a:pt x="13" y="7"/>
                </a:cubicBezTo>
                <a:cubicBezTo>
                  <a:pt x="13" y="7"/>
                  <a:pt x="13" y="7"/>
                  <a:pt x="13" y="7"/>
                </a:cubicBezTo>
                <a:cubicBezTo>
                  <a:pt x="12" y="8"/>
                  <a:pt x="10" y="8"/>
                  <a:pt x="7" y="9"/>
                </a:cubicBezTo>
                <a:cubicBezTo>
                  <a:pt x="6" y="9"/>
                  <a:pt x="4" y="10"/>
                  <a:pt x="3" y="10"/>
                </a:cubicBezTo>
                <a:cubicBezTo>
                  <a:pt x="2" y="11"/>
                  <a:pt x="1" y="11"/>
                  <a:pt x="1" y="12"/>
                </a:cubicBezTo>
                <a:cubicBezTo>
                  <a:pt x="0" y="13"/>
                  <a:pt x="0" y="14"/>
                  <a:pt x="0" y="15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9" y="21"/>
                  <a:pt x="10" y="21"/>
                </a:cubicBezTo>
                <a:cubicBezTo>
                  <a:pt x="11" y="20"/>
                  <a:pt x="12" y="20"/>
                  <a:pt x="13" y="19"/>
                </a:cubicBezTo>
                <a:cubicBezTo>
                  <a:pt x="13" y="19"/>
                  <a:pt x="13" y="19"/>
                  <a:pt x="13" y="19"/>
                </a:cubicBezTo>
                <a:cubicBezTo>
                  <a:pt x="14" y="20"/>
                  <a:pt x="14" y="21"/>
                  <a:pt x="14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9" y="19"/>
                  <a:pt x="18" y="18"/>
                </a:cubicBezTo>
                <a:cubicBezTo>
                  <a:pt x="18" y="17"/>
                  <a:pt x="18" y="16"/>
                  <a:pt x="18" y="14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5"/>
                  <a:pt x="18" y="4"/>
                  <a:pt x="18" y="3"/>
                </a:cubicBezTo>
                <a:cubicBezTo>
                  <a:pt x="17" y="2"/>
                  <a:pt x="16" y="1"/>
                  <a:pt x="15" y="1"/>
                </a:cubicBezTo>
                <a:cubicBezTo>
                  <a:pt x="14" y="0"/>
                  <a:pt x="12" y="0"/>
                  <a:pt x="9" y="0"/>
                </a:cubicBezTo>
                <a:cubicBezTo>
                  <a:pt x="7" y="0"/>
                  <a:pt x="5" y="0"/>
                  <a:pt x="3" y="1"/>
                </a:cubicBezTo>
                <a:cubicBezTo>
                  <a:pt x="2" y="2"/>
                  <a:pt x="1" y="4"/>
                  <a:pt x="0" y="6"/>
                </a:cubicBezTo>
                <a:cubicBezTo>
                  <a:pt x="5" y="7"/>
                  <a:pt x="5" y="7"/>
                  <a:pt x="5" y="7"/>
                </a:cubicBezTo>
                <a:cubicBezTo>
                  <a:pt x="6" y="6"/>
                  <a:pt x="6" y="5"/>
                  <a:pt x="7" y="5"/>
                </a:cubicBezTo>
                <a:close/>
                <a:moveTo>
                  <a:pt x="13" y="12"/>
                </a:moveTo>
                <a:cubicBezTo>
                  <a:pt x="13" y="13"/>
                  <a:pt x="13" y="14"/>
                  <a:pt x="13" y="15"/>
                </a:cubicBezTo>
                <a:cubicBezTo>
                  <a:pt x="12" y="16"/>
                  <a:pt x="12" y="16"/>
                  <a:pt x="11" y="17"/>
                </a:cubicBezTo>
                <a:cubicBezTo>
                  <a:pt x="10" y="17"/>
                  <a:pt x="9" y="18"/>
                  <a:pt x="8" y="18"/>
                </a:cubicBezTo>
                <a:cubicBezTo>
                  <a:pt x="8" y="18"/>
                  <a:pt x="7" y="17"/>
                  <a:pt x="6" y="17"/>
                </a:cubicBezTo>
                <a:cubicBezTo>
                  <a:pt x="6" y="16"/>
                  <a:pt x="5" y="16"/>
                  <a:pt x="5" y="15"/>
                </a:cubicBezTo>
                <a:cubicBezTo>
                  <a:pt x="5" y="14"/>
                  <a:pt x="6" y="13"/>
                  <a:pt x="6" y="13"/>
                </a:cubicBezTo>
                <a:cubicBezTo>
                  <a:pt x="7" y="13"/>
                  <a:pt x="8" y="12"/>
                  <a:pt x="9" y="12"/>
                </a:cubicBezTo>
                <a:cubicBezTo>
                  <a:pt x="11" y="12"/>
                  <a:pt x="12" y="11"/>
                  <a:pt x="13" y="11"/>
                </a:cubicBezTo>
                <a:cubicBezTo>
                  <a:pt x="13" y="12"/>
                  <a:pt x="13" y="12"/>
                  <a:pt x="13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1" name="Freeform 1388"/>
          <p:cNvSpPr>
            <a:spLocks/>
          </p:cNvSpPr>
          <p:nvPr/>
        </p:nvSpPr>
        <p:spPr bwMode="auto">
          <a:xfrm>
            <a:off x="7081838" y="3227388"/>
            <a:ext cx="30163" cy="46038"/>
          </a:xfrm>
          <a:custGeom>
            <a:avLst/>
            <a:gdLst>
              <a:gd name="T0" fmla="*/ 6 w 14"/>
              <a:gd name="T1" fmla="*/ 15 h 21"/>
              <a:gd name="T2" fmla="*/ 6 w 14"/>
              <a:gd name="T3" fmla="*/ 8 h 21"/>
              <a:gd name="T4" fmla="*/ 8 w 14"/>
              <a:gd name="T5" fmla="*/ 5 h 21"/>
              <a:gd name="T6" fmla="*/ 10 w 14"/>
              <a:gd name="T7" fmla="*/ 5 h 21"/>
              <a:gd name="T8" fmla="*/ 12 w 14"/>
              <a:gd name="T9" fmla="*/ 6 h 21"/>
              <a:gd name="T10" fmla="*/ 14 w 14"/>
              <a:gd name="T11" fmla="*/ 1 h 21"/>
              <a:gd name="T12" fmla="*/ 10 w 14"/>
              <a:gd name="T13" fmla="*/ 0 h 21"/>
              <a:gd name="T14" fmla="*/ 8 w 14"/>
              <a:gd name="T15" fmla="*/ 0 h 21"/>
              <a:gd name="T16" fmla="*/ 6 w 14"/>
              <a:gd name="T17" fmla="*/ 3 h 21"/>
              <a:gd name="T18" fmla="*/ 6 w 14"/>
              <a:gd name="T19" fmla="*/ 0 h 21"/>
              <a:gd name="T20" fmla="*/ 0 w 14"/>
              <a:gd name="T21" fmla="*/ 0 h 21"/>
              <a:gd name="T22" fmla="*/ 0 w 14"/>
              <a:gd name="T23" fmla="*/ 21 h 21"/>
              <a:gd name="T24" fmla="*/ 6 w 14"/>
              <a:gd name="T25" fmla="*/ 21 h 21"/>
              <a:gd name="T26" fmla="*/ 6 w 14"/>
              <a:gd name="T27" fmla="*/ 15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4" h="21">
                <a:moveTo>
                  <a:pt x="6" y="15"/>
                </a:moveTo>
                <a:cubicBezTo>
                  <a:pt x="6" y="11"/>
                  <a:pt x="6" y="9"/>
                  <a:pt x="6" y="8"/>
                </a:cubicBezTo>
                <a:cubicBezTo>
                  <a:pt x="7" y="7"/>
                  <a:pt x="7" y="6"/>
                  <a:pt x="8" y="5"/>
                </a:cubicBezTo>
                <a:cubicBezTo>
                  <a:pt x="8" y="5"/>
                  <a:pt x="9" y="5"/>
                  <a:pt x="10" y="5"/>
                </a:cubicBezTo>
                <a:cubicBezTo>
                  <a:pt x="11" y="5"/>
                  <a:pt x="11" y="5"/>
                  <a:pt x="12" y="6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9" y="0"/>
                  <a:pt x="9" y="0"/>
                  <a:pt x="8" y="0"/>
                </a:cubicBezTo>
                <a:cubicBezTo>
                  <a:pt x="7" y="1"/>
                  <a:pt x="6" y="2"/>
                  <a:pt x="6" y="3"/>
                </a:cubicBezTo>
                <a:cubicBezTo>
                  <a:pt x="6" y="0"/>
                  <a:pt x="6" y="0"/>
                  <a:pt x="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15"/>
                  <a:pt x="6" y="15"/>
                  <a:pt x="6" y="1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2" name="Freeform 1389"/>
          <p:cNvSpPr>
            <a:spLocks noEditPoints="1"/>
          </p:cNvSpPr>
          <p:nvPr/>
        </p:nvSpPr>
        <p:spPr bwMode="auto">
          <a:xfrm>
            <a:off x="7116763" y="3209925"/>
            <a:ext cx="12700" cy="63500"/>
          </a:xfrm>
          <a:custGeom>
            <a:avLst/>
            <a:gdLst>
              <a:gd name="T0" fmla="*/ 8 w 8"/>
              <a:gd name="T1" fmla="*/ 7 h 40"/>
              <a:gd name="T2" fmla="*/ 8 w 8"/>
              <a:gd name="T3" fmla="*/ 0 h 40"/>
              <a:gd name="T4" fmla="*/ 0 w 8"/>
              <a:gd name="T5" fmla="*/ 0 h 40"/>
              <a:gd name="T6" fmla="*/ 0 w 8"/>
              <a:gd name="T7" fmla="*/ 7 h 40"/>
              <a:gd name="T8" fmla="*/ 8 w 8"/>
              <a:gd name="T9" fmla="*/ 7 h 40"/>
              <a:gd name="T10" fmla="*/ 8 w 8"/>
              <a:gd name="T11" fmla="*/ 7 h 40"/>
              <a:gd name="T12" fmla="*/ 8 w 8"/>
              <a:gd name="T13" fmla="*/ 40 h 40"/>
              <a:gd name="T14" fmla="*/ 8 w 8"/>
              <a:gd name="T15" fmla="*/ 11 h 40"/>
              <a:gd name="T16" fmla="*/ 0 w 8"/>
              <a:gd name="T17" fmla="*/ 11 h 40"/>
              <a:gd name="T18" fmla="*/ 0 w 8"/>
              <a:gd name="T19" fmla="*/ 40 h 40"/>
              <a:gd name="T20" fmla="*/ 8 w 8"/>
              <a:gd name="T21" fmla="*/ 40 h 40"/>
              <a:gd name="T22" fmla="*/ 8 w 8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" h="40">
                <a:moveTo>
                  <a:pt x="8" y="7"/>
                </a:moveTo>
                <a:lnTo>
                  <a:pt x="8" y="0"/>
                </a:lnTo>
                <a:lnTo>
                  <a:pt x="0" y="0"/>
                </a:lnTo>
                <a:lnTo>
                  <a:pt x="0" y="7"/>
                </a:lnTo>
                <a:lnTo>
                  <a:pt x="8" y="7"/>
                </a:lnTo>
                <a:lnTo>
                  <a:pt x="8" y="7"/>
                </a:lnTo>
                <a:close/>
                <a:moveTo>
                  <a:pt x="8" y="40"/>
                </a:moveTo>
                <a:lnTo>
                  <a:pt x="8" y="11"/>
                </a:lnTo>
                <a:lnTo>
                  <a:pt x="0" y="11"/>
                </a:lnTo>
                <a:lnTo>
                  <a:pt x="0" y="40"/>
                </a:lnTo>
                <a:lnTo>
                  <a:pt x="8" y="40"/>
                </a:lnTo>
                <a:lnTo>
                  <a:pt x="8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3" name="Freeform 1390"/>
          <p:cNvSpPr>
            <a:spLocks/>
          </p:cNvSpPr>
          <p:nvPr/>
        </p:nvSpPr>
        <p:spPr bwMode="auto">
          <a:xfrm>
            <a:off x="7142163" y="3227388"/>
            <a:ext cx="41275" cy="46038"/>
          </a:xfrm>
          <a:custGeom>
            <a:avLst/>
            <a:gdLst>
              <a:gd name="T0" fmla="*/ 19 w 19"/>
              <a:gd name="T1" fmla="*/ 8 h 21"/>
              <a:gd name="T2" fmla="*/ 18 w 19"/>
              <a:gd name="T3" fmla="*/ 4 h 21"/>
              <a:gd name="T4" fmla="*/ 17 w 19"/>
              <a:gd name="T5" fmla="*/ 2 h 21"/>
              <a:gd name="T6" fmla="*/ 15 w 19"/>
              <a:gd name="T7" fmla="*/ 0 h 21"/>
              <a:gd name="T8" fmla="*/ 12 w 19"/>
              <a:gd name="T9" fmla="*/ 0 h 21"/>
              <a:gd name="T10" fmla="*/ 5 w 19"/>
              <a:gd name="T11" fmla="*/ 3 h 21"/>
              <a:gd name="T12" fmla="*/ 5 w 19"/>
              <a:gd name="T13" fmla="*/ 0 h 21"/>
              <a:gd name="T14" fmla="*/ 0 w 19"/>
              <a:gd name="T15" fmla="*/ 0 h 21"/>
              <a:gd name="T16" fmla="*/ 0 w 19"/>
              <a:gd name="T17" fmla="*/ 21 h 21"/>
              <a:gd name="T18" fmla="*/ 5 w 19"/>
              <a:gd name="T19" fmla="*/ 21 h 21"/>
              <a:gd name="T20" fmla="*/ 5 w 19"/>
              <a:gd name="T21" fmla="*/ 12 h 21"/>
              <a:gd name="T22" fmla="*/ 6 w 19"/>
              <a:gd name="T23" fmla="*/ 7 h 21"/>
              <a:gd name="T24" fmla="*/ 7 w 19"/>
              <a:gd name="T25" fmla="*/ 5 h 21"/>
              <a:gd name="T26" fmla="*/ 10 w 19"/>
              <a:gd name="T27" fmla="*/ 4 h 21"/>
              <a:gd name="T28" fmla="*/ 12 w 19"/>
              <a:gd name="T29" fmla="*/ 5 h 21"/>
              <a:gd name="T30" fmla="*/ 13 w 19"/>
              <a:gd name="T31" fmla="*/ 6 h 21"/>
              <a:gd name="T32" fmla="*/ 13 w 19"/>
              <a:gd name="T33" fmla="*/ 10 h 21"/>
              <a:gd name="T34" fmla="*/ 13 w 19"/>
              <a:gd name="T35" fmla="*/ 21 h 21"/>
              <a:gd name="T36" fmla="*/ 19 w 19"/>
              <a:gd name="T37" fmla="*/ 21 h 21"/>
              <a:gd name="T38" fmla="*/ 19 w 19"/>
              <a:gd name="T39" fmla="*/ 8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9" h="21">
                <a:moveTo>
                  <a:pt x="19" y="8"/>
                </a:moveTo>
                <a:cubicBezTo>
                  <a:pt x="19" y="7"/>
                  <a:pt x="19" y="5"/>
                  <a:pt x="18" y="4"/>
                </a:cubicBezTo>
                <a:cubicBezTo>
                  <a:pt x="18" y="4"/>
                  <a:pt x="18" y="3"/>
                  <a:pt x="17" y="2"/>
                </a:cubicBezTo>
                <a:cubicBezTo>
                  <a:pt x="17" y="1"/>
                  <a:pt x="16" y="1"/>
                  <a:pt x="15" y="0"/>
                </a:cubicBezTo>
                <a:cubicBezTo>
                  <a:pt x="14" y="0"/>
                  <a:pt x="13" y="0"/>
                  <a:pt x="12" y="0"/>
                </a:cubicBezTo>
                <a:cubicBezTo>
                  <a:pt x="9" y="0"/>
                  <a:pt x="7" y="1"/>
                  <a:pt x="5" y="3"/>
                </a:cubicBezTo>
                <a:cubicBezTo>
                  <a:pt x="5" y="0"/>
                  <a:pt x="5" y="0"/>
                  <a:pt x="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9"/>
                  <a:pt x="5" y="8"/>
                  <a:pt x="6" y="7"/>
                </a:cubicBezTo>
                <a:cubicBezTo>
                  <a:pt x="6" y="6"/>
                  <a:pt x="6" y="5"/>
                  <a:pt x="7" y="5"/>
                </a:cubicBezTo>
                <a:cubicBezTo>
                  <a:pt x="8" y="4"/>
                  <a:pt x="9" y="4"/>
                  <a:pt x="10" y="4"/>
                </a:cubicBezTo>
                <a:cubicBezTo>
                  <a:pt x="10" y="4"/>
                  <a:pt x="11" y="4"/>
                  <a:pt x="12" y="5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10"/>
                </a:cubicBezTo>
                <a:cubicBezTo>
                  <a:pt x="13" y="21"/>
                  <a:pt x="13" y="21"/>
                  <a:pt x="13" y="21"/>
                </a:cubicBezTo>
                <a:cubicBezTo>
                  <a:pt x="19" y="21"/>
                  <a:pt x="19" y="21"/>
                  <a:pt x="19" y="21"/>
                </a:cubicBezTo>
                <a:cubicBezTo>
                  <a:pt x="19" y="8"/>
                  <a:pt x="19" y="8"/>
                  <a:pt x="19" y="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4" name="Freeform 1391"/>
          <p:cNvSpPr>
            <a:spLocks noEditPoints="1"/>
          </p:cNvSpPr>
          <p:nvPr/>
        </p:nvSpPr>
        <p:spPr bwMode="auto">
          <a:xfrm>
            <a:off x="7191375" y="3227388"/>
            <a:ext cx="44450" cy="65088"/>
          </a:xfrm>
          <a:custGeom>
            <a:avLst/>
            <a:gdLst>
              <a:gd name="T0" fmla="*/ 1 w 20"/>
              <a:gd name="T1" fmla="*/ 23 h 30"/>
              <a:gd name="T2" fmla="*/ 3 w 20"/>
              <a:gd name="T3" fmla="*/ 28 h 30"/>
              <a:gd name="T4" fmla="*/ 10 w 20"/>
              <a:gd name="T5" fmla="*/ 30 h 30"/>
              <a:gd name="T6" fmla="*/ 15 w 20"/>
              <a:gd name="T7" fmla="*/ 29 h 30"/>
              <a:gd name="T8" fmla="*/ 18 w 20"/>
              <a:gd name="T9" fmla="*/ 27 h 30"/>
              <a:gd name="T10" fmla="*/ 20 w 20"/>
              <a:gd name="T11" fmla="*/ 24 h 30"/>
              <a:gd name="T12" fmla="*/ 20 w 20"/>
              <a:gd name="T13" fmla="*/ 19 h 30"/>
              <a:gd name="T14" fmla="*/ 20 w 20"/>
              <a:gd name="T15" fmla="*/ 0 h 30"/>
              <a:gd name="T16" fmla="*/ 15 w 20"/>
              <a:gd name="T17" fmla="*/ 0 h 30"/>
              <a:gd name="T18" fmla="*/ 15 w 20"/>
              <a:gd name="T19" fmla="*/ 3 h 30"/>
              <a:gd name="T20" fmla="*/ 9 w 20"/>
              <a:gd name="T21" fmla="*/ 0 h 30"/>
              <a:gd name="T22" fmla="*/ 3 w 20"/>
              <a:gd name="T23" fmla="*/ 3 h 30"/>
              <a:gd name="T24" fmla="*/ 0 w 20"/>
              <a:gd name="T25" fmla="*/ 11 h 30"/>
              <a:gd name="T26" fmla="*/ 2 w 20"/>
              <a:gd name="T27" fmla="*/ 18 h 30"/>
              <a:gd name="T28" fmla="*/ 9 w 20"/>
              <a:gd name="T29" fmla="*/ 21 h 30"/>
              <a:gd name="T30" fmla="*/ 15 w 20"/>
              <a:gd name="T31" fmla="*/ 18 h 30"/>
              <a:gd name="T32" fmla="*/ 15 w 20"/>
              <a:gd name="T33" fmla="*/ 21 h 30"/>
              <a:gd name="T34" fmla="*/ 15 w 20"/>
              <a:gd name="T35" fmla="*/ 23 h 30"/>
              <a:gd name="T36" fmla="*/ 13 w 20"/>
              <a:gd name="T37" fmla="*/ 25 h 30"/>
              <a:gd name="T38" fmla="*/ 10 w 20"/>
              <a:gd name="T39" fmla="*/ 25 h 30"/>
              <a:gd name="T40" fmla="*/ 8 w 20"/>
              <a:gd name="T41" fmla="*/ 25 h 30"/>
              <a:gd name="T42" fmla="*/ 7 w 20"/>
              <a:gd name="T43" fmla="*/ 23 h 30"/>
              <a:gd name="T44" fmla="*/ 1 w 20"/>
              <a:gd name="T45" fmla="*/ 22 h 30"/>
              <a:gd name="T46" fmla="*/ 1 w 20"/>
              <a:gd name="T47" fmla="*/ 23 h 30"/>
              <a:gd name="T48" fmla="*/ 1 w 20"/>
              <a:gd name="T49" fmla="*/ 23 h 30"/>
              <a:gd name="T50" fmla="*/ 7 w 20"/>
              <a:gd name="T51" fmla="*/ 6 h 30"/>
              <a:gd name="T52" fmla="*/ 10 w 20"/>
              <a:gd name="T53" fmla="*/ 4 h 30"/>
              <a:gd name="T54" fmla="*/ 14 w 20"/>
              <a:gd name="T55" fmla="*/ 6 h 30"/>
              <a:gd name="T56" fmla="*/ 15 w 20"/>
              <a:gd name="T57" fmla="*/ 10 h 30"/>
              <a:gd name="T58" fmla="*/ 14 w 20"/>
              <a:gd name="T59" fmla="*/ 15 h 30"/>
              <a:gd name="T60" fmla="*/ 10 w 20"/>
              <a:gd name="T61" fmla="*/ 17 h 30"/>
              <a:gd name="T62" fmla="*/ 7 w 20"/>
              <a:gd name="T63" fmla="*/ 15 h 30"/>
              <a:gd name="T64" fmla="*/ 6 w 20"/>
              <a:gd name="T65" fmla="*/ 10 h 30"/>
              <a:gd name="T66" fmla="*/ 7 w 20"/>
              <a:gd name="T6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" h="30">
                <a:moveTo>
                  <a:pt x="1" y="23"/>
                </a:moveTo>
                <a:cubicBezTo>
                  <a:pt x="1" y="25"/>
                  <a:pt x="1" y="27"/>
                  <a:pt x="3" y="28"/>
                </a:cubicBezTo>
                <a:cubicBezTo>
                  <a:pt x="4" y="29"/>
                  <a:pt x="7" y="30"/>
                  <a:pt x="10" y="30"/>
                </a:cubicBezTo>
                <a:cubicBezTo>
                  <a:pt x="12" y="30"/>
                  <a:pt x="14" y="29"/>
                  <a:pt x="15" y="29"/>
                </a:cubicBezTo>
                <a:cubicBezTo>
                  <a:pt x="16" y="29"/>
                  <a:pt x="17" y="28"/>
                  <a:pt x="18" y="27"/>
                </a:cubicBezTo>
                <a:cubicBezTo>
                  <a:pt x="19" y="27"/>
                  <a:pt x="19" y="26"/>
                  <a:pt x="20" y="24"/>
                </a:cubicBezTo>
                <a:cubicBezTo>
                  <a:pt x="20" y="23"/>
                  <a:pt x="20" y="21"/>
                  <a:pt x="20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1" y="0"/>
                  <a:pt x="9" y="0"/>
                </a:cubicBezTo>
                <a:cubicBezTo>
                  <a:pt x="6" y="0"/>
                  <a:pt x="4" y="1"/>
                  <a:pt x="3" y="3"/>
                </a:cubicBezTo>
                <a:cubicBezTo>
                  <a:pt x="1" y="4"/>
                  <a:pt x="0" y="7"/>
                  <a:pt x="0" y="11"/>
                </a:cubicBezTo>
                <a:cubicBezTo>
                  <a:pt x="0" y="13"/>
                  <a:pt x="1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5" y="21"/>
                  <a:pt x="15" y="21"/>
                </a:cubicBezTo>
                <a:cubicBezTo>
                  <a:pt x="15" y="22"/>
                  <a:pt x="15" y="23"/>
                  <a:pt x="15" y="23"/>
                </a:cubicBezTo>
                <a:cubicBezTo>
                  <a:pt x="14" y="24"/>
                  <a:pt x="14" y="24"/>
                  <a:pt x="13" y="25"/>
                </a:cubicBezTo>
                <a:cubicBezTo>
                  <a:pt x="13" y="25"/>
                  <a:pt x="12" y="25"/>
                  <a:pt x="10" y="25"/>
                </a:cubicBezTo>
                <a:cubicBezTo>
                  <a:pt x="9" y="25"/>
                  <a:pt x="8" y="25"/>
                  <a:pt x="8" y="25"/>
                </a:cubicBezTo>
                <a:cubicBezTo>
                  <a:pt x="7" y="24"/>
                  <a:pt x="7" y="24"/>
                  <a:pt x="7" y="23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3"/>
                  <a:pt x="1" y="23"/>
                  <a:pt x="1" y="23"/>
                </a:cubicBezTo>
                <a:close/>
                <a:moveTo>
                  <a:pt x="7" y="6"/>
                </a:moveTo>
                <a:cubicBezTo>
                  <a:pt x="8" y="4"/>
                  <a:pt x="9" y="4"/>
                  <a:pt x="10" y="4"/>
                </a:cubicBezTo>
                <a:cubicBezTo>
                  <a:pt x="12" y="4"/>
                  <a:pt x="13" y="4"/>
                  <a:pt x="14" y="6"/>
                </a:cubicBezTo>
                <a:cubicBezTo>
                  <a:pt x="15" y="7"/>
                  <a:pt x="15" y="8"/>
                  <a:pt x="15" y="10"/>
                </a:cubicBezTo>
                <a:cubicBezTo>
                  <a:pt x="15" y="12"/>
                  <a:pt x="14" y="14"/>
                  <a:pt x="14" y="15"/>
                </a:cubicBezTo>
                <a:cubicBezTo>
                  <a:pt x="13" y="16"/>
                  <a:pt x="11" y="17"/>
                  <a:pt x="10" y="17"/>
                </a:cubicBezTo>
                <a:cubicBezTo>
                  <a:pt x="9" y="17"/>
                  <a:pt x="8" y="16"/>
                  <a:pt x="7" y="15"/>
                </a:cubicBezTo>
                <a:cubicBezTo>
                  <a:pt x="6" y="14"/>
                  <a:pt x="6" y="12"/>
                  <a:pt x="6" y="10"/>
                </a:cubicBezTo>
                <a:cubicBezTo>
                  <a:pt x="6" y="8"/>
                  <a:pt x="6" y="7"/>
                  <a:pt x="7" y="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5" name="Line 1392"/>
          <p:cNvSpPr>
            <a:spLocks noChangeShapeType="1"/>
          </p:cNvSpPr>
          <p:nvPr/>
        </p:nvSpPr>
        <p:spPr bwMode="auto">
          <a:xfrm>
            <a:off x="6637338" y="3606800"/>
            <a:ext cx="260350" cy="0"/>
          </a:xfrm>
          <a:prstGeom prst="line">
            <a:avLst/>
          </a:prstGeom>
          <a:noFill/>
          <a:ln w="6350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6" name="Freeform 1393"/>
          <p:cNvSpPr>
            <a:spLocks/>
          </p:cNvSpPr>
          <p:nvPr/>
        </p:nvSpPr>
        <p:spPr bwMode="auto">
          <a:xfrm>
            <a:off x="6951663" y="3578225"/>
            <a:ext cx="47625" cy="63500"/>
          </a:xfrm>
          <a:custGeom>
            <a:avLst/>
            <a:gdLst>
              <a:gd name="T0" fmla="*/ 30 w 30"/>
              <a:gd name="T1" fmla="*/ 40 h 40"/>
              <a:gd name="T2" fmla="*/ 30 w 30"/>
              <a:gd name="T3" fmla="*/ 36 h 40"/>
              <a:gd name="T4" fmla="*/ 5 w 30"/>
              <a:gd name="T5" fmla="*/ 36 h 40"/>
              <a:gd name="T6" fmla="*/ 5 w 30"/>
              <a:gd name="T7" fmla="*/ 22 h 40"/>
              <a:gd name="T8" fmla="*/ 27 w 30"/>
              <a:gd name="T9" fmla="*/ 22 h 40"/>
              <a:gd name="T10" fmla="*/ 27 w 30"/>
              <a:gd name="T11" fmla="*/ 17 h 40"/>
              <a:gd name="T12" fmla="*/ 5 w 30"/>
              <a:gd name="T13" fmla="*/ 17 h 40"/>
              <a:gd name="T14" fmla="*/ 5 w 30"/>
              <a:gd name="T15" fmla="*/ 6 h 40"/>
              <a:gd name="T16" fmla="*/ 29 w 30"/>
              <a:gd name="T17" fmla="*/ 6 h 40"/>
              <a:gd name="T18" fmla="*/ 29 w 30"/>
              <a:gd name="T19" fmla="*/ 0 h 40"/>
              <a:gd name="T20" fmla="*/ 0 w 30"/>
              <a:gd name="T21" fmla="*/ 0 h 40"/>
              <a:gd name="T22" fmla="*/ 0 w 30"/>
              <a:gd name="T23" fmla="*/ 40 h 40"/>
              <a:gd name="T24" fmla="*/ 30 w 30"/>
              <a:gd name="T25" fmla="*/ 40 h 40"/>
              <a:gd name="T26" fmla="*/ 30 w 30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0">
                <a:moveTo>
                  <a:pt x="30" y="40"/>
                </a:moveTo>
                <a:lnTo>
                  <a:pt x="30" y="36"/>
                </a:lnTo>
                <a:lnTo>
                  <a:pt x="5" y="36"/>
                </a:lnTo>
                <a:lnTo>
                  <a:pt x="5" y="22"/>
                </a:lnTo>
                <a:lnTo>
                  <a:pt x="27" y="22"/>
                </a:lnTo>
                <a:lnTo>
                  <a:pt x="27" y="17"/>
                </a:lnTo>
                <a:lnTo>
                  <a:pt x="5" y="17"/>
                </a:lnTo>
                <a:lnTo>
                  <a:pt x="5" y="6"/>
                </a:lnTo>
                <a:lnTo>
                  <a:pt x="29" y="6"/>
                </a:lnTo>
                <a:lnTo>
                  <a:pt x="29" y="0"/>
                </a:lnTo>
                <a:lnTo>
                  <a:pt x="0" y="0"/>
                </a:lnTo>
                <a:lnTo>
                  <a:pt x="0" y="40"/>
                </a:lnTo>
                <a:lnTo>
                  <a:pt x="30" y="40"/>
                </a:lnTo>
                <a:lnTo>
                  <a:pt x="3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7" name="Freeform 1394"/>
          <p:cNvSpPr>
            <a:spLocks/>
          </p:cNvSpPr>
          <p:nvPr/>
        </p:nvSpPr>
        <p:spPr bwMode="auto">
          <a:xfrm>
            <a:off x="7007225" y="3595688"/>
            <a:ext cx="38100" cy="47625"/>
          </a:xfrm>
          <a:custGeom>
            <a:avLst/>
            <a:gdLst>
              <a:gd name="T0" fmla="*/ 17 w 17"/>
              <a:gd name="T1" fmla="*/ 21 h 22"/>
              <a:gd name="T2" fmla="*/ 17 w 17"/>
              <a:gd name="T3" fmla="*/ 0 h 22"/>
              <a:gd name="T4" fmla="*/ 14 w 17"/>
              <a:gd name="T5" fmla="*/ 0 h 22"/>
              <a:gd name="T6" fmla="*/ 14 w 17"/>
              <a:gd name="T7" fmla="*/ 11 h 22"/>
              <a:gd name="T8" fmla="*/ 13 w 17"/>
              <a:gd name="T9" fmla="*/ 15 h 22"/>
              <a:gd name="T10" fmla="*/ 11 w 17"/>
              <a:gd name="T11" fmla="*/ 18 h 22"/>
              <a:gd name="T12" fmla="*/ 8 w 17"/>
              <a:gd name="T13" fmla="*/ 18 h 22"/>
              <a:gd name="T14" fmla="*/ 5 w 17"/>
              <a:gd name="T15" fmla="*/ 18 h 22"/>
              <a:gd name="T16" fmla="*/ 4 w 17"/>
              <a:gd name="T17" fmla="*/ 15 h 22"/>
              <a:gd name="T18" fmla="*/ 4 w 17"/>
              <a:gd name="T19" fmla="*/ 12 h 22"/>
              <a:gd name="T20" fmla="*/ 4 w 17"/>
              <a:gd name="T21" fmla="*/ 0 h 22"/>
              <a:gd name="T22" fmla="*/ 0 w 17"/>
              <a:gd name="T23" fmla="*/ 0 h 22"/>
              <a:gd name="T24" fmla="*/ 0 w 17"/>
              <a:gd name="T25" fmla="*/ 13 h 22"/>
              <a:gd name="T26" fmla="*/ 0 w 17"/>
              <a:gd name="T27" fmla="*/ 16 h 22"/>
              <a:gd name="T28" fmla="*/ 2 w 17"/>
              <a:gd name="T29" fmla="*/ 19 h 22"/>
              <a:gd name="T30" fmla="*/ 4 w 17"/>
              <a:gd name="T31" fmla="*/ 21 h 22"/>
              <a:gd name="T32" fmla="*/ 7 w 17"/>
              <a:gd name="T33" fmla="*/ 22 h 22"/>
              <a:gd name="T34" fmla="*/ 14 w 17"/>
              <a:gd name="T35" fmla="*/ 18 h 22"/>
              <a:gd name="T36" fmla="*/ 14 w 17"/>
              <a:gd name="T37" fmla="*/ 21 h 22"/>
              <a:gd name="T38" fmla="*/ 17 w 17"/>
              <a:gd name="T39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" h="22">
                <a:moveTo>
                  <a:pt x="17" y="21"/>
                </a:moveTo>
                <a:cubicBezTo>
                  <a:pt x="17" y="0"/>
                  <a:pt x="17" y="0"/>
                  <a:pt x="17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11"/>
                  <a:pt x="14" y="11"/>
                  <a:pt x="14" y="11"/>
                </a:cubicBezTo>
                <a:cubicBezTo>
                  <a:pt x="14" y="13"/>
                  <a:pt x="13" y="14"/>
                  <a:pt x="13" y="15"/>
                </a:cubicBezTo>
                <a:cubicBezTo>
                  <a:pt x="13" y="16"/>
                  <a:pt x="12" y="17"/>
                  <a:pt x="11" y="18"/>
                </a:cubicBezTo>
                <a:cubicBezTo>
                  <a:pt x="10" y="18"/>
                  <a:pt x="9" y="18"/>
                  <a:pt x="8" y="18"/>
                </a:cubicBezTo>
                <a:cubicBezTo>
                  <a:pt x="7" y="18"/>
                  <a:pt x="6" y="18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4" y="15"/>
                  <a:pt x="4" y="14"/>
                  <a:pt x="4" y="12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5"/>
                  <a:pt x="0" y="16"/>
                  <a:pt x="0" y="16"/>
                </a:cubicBezTo>
                <a:cubicBezTo>
                  <a:pt x="1" y="17"/>
                  <a:pt x="1" y="18"/>
                  <a:pt x="2" y="19"/>
                </a:cubicBezTo>
                <a:cubicBezTo>
                  <a:pt x="2" y="20"/>
                  <a:pt x="3" y="20"/>
                  <a:pt x="4" y="21"/>
                </a:cubicBezTo>
                <a:cubicBezTo>
                  <a:pt x="5" y="21"/>
                  <a:pt x="6" y="22"/>
                  <a:pt x="7" y="22"/>
                </a:cubicBezTo>
                <a:cubicBezTo>
                  <a:pt x="10" y="22"/>
                  <a:pt x="12" y="20"/>
                  <a:pt x="14" y="18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8" name="Freeform 1395"/>
          <p:cNvSpPr>
            <a:spLocks/>
          </p:cNvSpPr>
          <p:nvPr/>
        </p:nvSpPr>
        <p:spPr bwMode="auto">
          <a:xfrm>
            <a:off x="7058025" y="3595688"/>
            <a:ext cx="23813" cy="46038"/>
          </a:xfrm>
          <a:custGeom>
            <a:avLst/>
            <a:gdLst>
              <a:gd name="T0" fmla="*/ 3 w 11"/>
              <a:gd name="T1" fmla="*/ 21 h 21"/>
              <a:gd name="T2" fmla="*/ 3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7 w 11"/>
              <a:gd name="T9" fmla="*/ 3 h 21"/>
              <a:gd name="T10" fmla="*/ 10 w 11"/>
              <a:gd name="T11" fmla="*/ 4 h 21"/>
              <a:gd name="T12" fmla="*/ 11 w 11"/>
              <a:gd name="T13" fmla="*/ 1 h 21"/>
              <a:gd name="T14" fmla="*/ 7 w 11"/>
              <a:gd name="T15" fmla="*/ 0 h 21"/>
              <a:gd name="T16" fmla="*/ 5 w 11"/>
              <a:gd name="T17" fmla="*/ 0 h 21"/>
              <a:gd name="T18" fmla="*/ 3 w 11"/>
              <a:gd name="T19" fmla="*/ 3 h 21"/>
              <a:gd name="T20" fmla="*/ 3 w 11"/>
              <a:gd name="T21" fmla="*/ 0 h 21"/>
              <a:gd name="T22" fmla="*/ 0 w 11"/>
              <a:gd name="T23" fmla="*/ 0 h 21"/>
              <a:gd name="T24" fmla="*/ 0 w 11"/>
              <a:gd name="T25" fmla="*/ 21 h 21"/>
              <a:gd name="T26" fmla="*/ 3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9"/>
                  <a:pt x="3" y="7"/>
                  <a:pt x="4" y="6"/>
                </a:cubicBezTo>
                <a:cubicBezTo>
                  <a:pt x="4" y="5"/>
                  <a:pt x="5" y="4"/>
                  <a:pt x="5" y="4"/>
                </a:cubicBezTo>
                <a:cubicBezTo>
                  <a:pt x="6" y="4"/>
                  <a:pt x="6" y="3"/>
                  <a:pt x="7" y="3"/>
                </a:cubicBezTo>
                <a:cubicBezTo>
                  <a:pt x="8" y="3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7" y="0"/>
                </a:cubicBezTo>
                <a:cubicBezTo>
                  <a:pt x="7" y="0"/>
                  <a:pt x="6" y="0"/>
                  <a:pt x="5" y="0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9" name="Freeform 1396"/>
          <p:cNvSpPr>
            <a:spLocks noEditPoints="1"/>
          </p:cNvSpPr>
          <p:nvPr/>
        </p:nvSpPr>
        <p:spPr bwMode="auto">
          <a:xfrm>
            <a:off x="7083425" y="3595688"/>
            <a:ext cx="41275" cy="47625"/>
          </a:xfrm>
          <a:custGeom>
            <a:avLst/>
            <a:gdLst>
              <a:gd name="T0" fmla="*/ 3 w 19"/>
              <a:gd name="T1" fmla="*/ 19 h 22"/>
              <a:gd name="T2" fmla="*/ 10 w 19"/>
              <a:gd name="T3" fmla="*/ 22 h 22"/>
              <a:gd name="T4" fmla="*/ 15 w 19"/>
              <a:gd name="T5" fmla="*/ 20 h 22"/>
              <a:gd name="T6" fmla="*/ 18 w 19"/>
              <a:gd name="T7" fmla="*/ 17 h 22"/>
              <a:gd name="T8" fmla="*/ 19 w 19"/>
              <a:gd name="T9" fmla="*/ 10 h 22"/>
              <a:gd name="T10" fmla="*/ 17 w 19"/>
              <a:gd name="T11" fmla="*/ 2 h 22"/>
              <a:gd name="T12" fmla="*/ 10 w 19"/>
              <a:gd name="T13" fmla="*/ 0 h 22"/>
              <a:gd name="T14" fmla="*/ 3 w 19"/>
              <a:gd name="T15" fmla="*/ 2 h 22"/>
              <a:gd name="T16" fmla="*/ 0 w 19"/>
              <a:gd name="T17" fmla="*/ 11 h 22"/>
              <a:gd name="T18" fmla="*/ 3 w 19"/>
              <a:gd name="T19" fmla="*/ 19 h 22"/>
              <a:gd name="T20" fmla="*/ 5 w 19"/>
              <a:gd name="T21" fmla="*/ 5 h 22"/>
              <a:gd name="T22" fmla="*/ 10 w 19"/>
              <a:gd name="T23" fmla="*/ 3 h 22"/>
              <a:gd name="T24" fmla="*/ 14 w 19"/>
              <a:gd name="T25" fmla="*/ 5 h 22"/>
              <a:gd name="T26" fmla="*/ 16 w 19"/>
              <a:gd name="T27" fmla="*/ 10 h 22"/>
              <a:gd name="T28" fmla="*/ 14 w 19"/>
              <a:gd name="T29" fmla="*/ 17 h 22"/>
              <a:gd name="T30" fmla="*/ 10 w 19"/>
              <a:gd name="T31" fmla="*/ 19 h 22"/>
              <a:gd name="T32" fmla="*/ 5 w 19"/>
              <a:gd name="T33" fmla="*/ 17 h 22"/>
              <a:gd name="T34" fmla="*/ 4 w 19"/>
              <a:gd name="T35" fmla="*/ 11 h 22"/>
              <a:gd name="T36" fmla="*/ 5 w 19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9" h="22">
                <a:moveTo>
                  <a:pt x="3" y="19"/>
                </a:moveTo>
                <a:cubicBezTo>
                  <a:pt x="4" y="21"/>
                  <a:pt x="7" y="22"/>
                  <a:pt x="10" y="22"/>
                </a:cubicBezTo>
                <a:cubicBezTo>
                  <a:pt x="11" y="22"/>
                  <a:pt x="13" y="21"/>
                  <a:pt x="15" y="20"/>
                </a:cubicBezTo>
                <a:cubicBezTo>
                  <a:pt x="16" y="19"/>
                  <a:pt x="17" y="18"/>
                  <a:pt x="18" y="17"/>
                </a:cubicBezTo>
                <a:cubicBezTo>
                  <a:pt x="19" y="15"/>
                  <a:pt x="19" y="13"/>
                  <a:pt x="19" y="10"/>
                </a:cubicBezTo>
                <a:cubicBezTo>
                  <a:pt x="19" y="7"/>
                  <a:pt x="19" y="4"/>
                  <a:pt x="17" y="2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0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5" y="5"/>
                </a:moveTo>
                <a:cubicBezTo>
                  <a:pt x="6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6" y="8"/>
                  <a:pt x="16" y="10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1" y="19"/>
                  <a:pt x="10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5"/>
                  <a:pt x="4" y="13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0" name="Freeform 1397"/>
          <p:cNvSpPr>
            <a:spLocks noEditPoints="1"/>
          </p:cNvSpPr>
          <p:nvPr/>
        </p:nvSpPr>
        <p:spPr bwMode="auto">
          <a:xfrm>
            <a:off x="7135813" y="3595688"/>
            <a:ext cx="38100" cy="63500"/>
          </a:xfrm>
          <a:custGeom>
            <a:avLst/>
            <a:gdLst>
              <a:gd name="T0" fmla="*/ 3 w 18"/>
              <a:gd name="T1" fmla="*/ 29 h 29"/>
              <a:gd name="T2" fmla="*/ 3 w 18"/>
              <a:gd name="T3" fmla="*/ 19 h 29"/>
              <a:gd name="T4" fmla="*/ 5 w 18"/>
              <a:gd name="T5" fmla="*/ 21 h 29"/>
              <a:gd name="T6" fmla="*/ 9 w 18"/>
              <a:gd name="T7" fmla="*/ 22 h 29"/>
              <a:gd name="T8" fmla="*/ 13 w 18"/>
              <a:gd name="T9" fmla="*/ 20 h 29"/>
              <a:gd name="T10" fmla="*/ 17 w 18"/>
              <a:gd name="T11" fmla="*/ 16 h 29"/>
              <a:gd name="T12" fmla="*/ 18 w 18"/>
              <a:gd name="T13" fmla="*/ 10 h 29"/>
              <a:gd name="T14" fmla="*/ 17 w 18"/>
              <a:gd name="T15" fmla="*/ 5 h 29"/>
              <a:gd name="T16" fmla="*/ 14 w 18"/>
              <a:gd name="T17" fmla="*/ 1 h 29"/>
              <a:gd name="T18" fmla="*/ 9 w 18"/>
              <a:gd name="T19" fmla="*/ 0 h 29"/>
              <a:gd name="T20" fmla="*/ 5 w 18"/>
              <a:gd name="T21" fmla="*/ 0 h 29"/>
              <a:gd name="T22" fmla="*/ 3 w 18"/>
              <a:gd name="T23" fmla="*/ 3 h 29"/>
              <a:gd name="T24" fmla="*/ 3 w 18"/>
              <a:gd name="T25" fmla="*/ 0 h 29"/>
              <a:gd name="T26" fmla="*/ 0 w 18"/>
              <a:gd name="T27" fmla="*/ 0 h 29"/>
              <a:gd name="T28" fmla="*/ 0 w 18"/>
              <a:gd name="T29" fmla="*/ 29 h 29"/>
              <a:gd name="T30" fmla="*/ 3 w 18"/>
              <a:gd name="T31" fmla="*/ 29 h 29"/>
              <a:gd name="T32" fmla="*/ 5 w 18"/>
              <a:gd name="T33" fmla="*/ 5 h 29"/>
              <a:gd name="T34" fmla="*/ 9 w 18"/>
              <a:gd name="T35" fmla="*/ 2 h 29"/>
              <a:gd name="T36" fmla="*/ 12 w 18"/>
              <a:gd name="T37" fmla="*/ 4 h 29"/>
              <a:gd name="T38" fmla="*/ 14 w 18"/>
              <a:gd name="T39" fmla="*/ 10 h 29"/>
              <a:gd name="T40" fmla="*/ 12 w 18"/>
              <a:gd name="T41" fmla="*/ 17 h 29"/>
              <a:gd name="T42" fmla="*/ 8 w 18"/>
              <a:gd name="T43" fmla="*/ 19 h 29"/>
              <a:gd name="T44" fmla="*/ 4 w 18"/>
              <a:gd name="T45" fmla="*/ 17 h 29"/>
              <a:gd name="T46" fmla="*/ 3 w 18"/>
              <a:gd name="T47" fmla="*/ 11 h 29"/>
              <a:gd name="T48" fmla="*/ 5 w 18"/>
              <a:gd name="T49" fmla="*/ 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8" h="29">
                <a:moveTo>
                  <a:pt x="3" y="29"/>
                </a:moveTo>
                <a:cubicBezTo>
                  <a:pt x="3" y="19"/>
                  <a:pt x="3" y="19"/>
                  <a:pt x="3" y="19"/>
                </a:cubicBezTo>
                <a:cubicBezTo>
                  <a:pt x="4" y="20"/>
                  <a:pt x="5" y="20"/>
                  <a:pt x="5" y="21"/>
                </a:cubicBezTo>
                <a:cubicBezTo>
                  <a:pt x="6" y="21"/>
                  <a:pt x="7" y="22"/>
                  <a:pt x="9" y="22"/>
                </a:cubicBezTo>
                <a:cubicBezTo>
                  <a:pt x="10" y="22"/>
                  <a:pt x="12" y="21"/>
                  <a:pt x="13" y="20"/>
                </a:cubicBezTo>
                <a:cubicBezTo>
                  <a:pt x="15" y="19"/>
                  <a:pt x="16" y="18"/>
                  <a:pt x="17" y="16"/>
                </a:cubicBezTo>
                <a:cubicBezTo>
                  <a:pt x="17" y="14"/>
                  <a:pt x="18" y="13"/>
                  <a:pt x="18" y="10"/>
                </a:cubicBezTo>
                <a:cubicBezTo>
                  <a:pt x="18" y="8"/>
                  <a:pt x="17" y="7"/>
                  <a:pt x="17" y="5"/>
                </a:cubicBezTo>
                <a:cubicBezTo>
                  <a:pt x="16" y="3"/>
                  <a:pt x="15" y="2"/>
                  <a:pt x="14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6" y="0"/>
                  <a:pt x="5" y="0"/>
                </a:cubicBezTo>
                <a:cubicBezTo>
                  <a:pt x="4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3" y="29"/>
                  <a:pt x="3" y="29"/>
                  <a:pt x="3" y="29"/>
                </a:cubicBezTo>
                <a:close/>
                <a:moveTo>
                  <a:pt x="5" y="5"/>
                </a:moveTo>
                <a:cubicBezTo>
                  <a:pt x="6" y="3"/>
                  <a:pt x="7" y="2"/>
                  <a:pt x="9" y="2"/>
                </a:cubicBezTo>
                <a:cubicBezTo>
                  <a:pt x="10" y="2"/>
                  <a:pt x="11" y="3"/>
                  <a:pt x="12" y="4"/>
                </a:cubicBezTo>
                <a:cubicBezTo>
                  <a:pt x="14" y="6"/>
                  <a:pt x="14" y="8"/>
                  <a:pt x="14" y="10"/>
                </a:cubicBezTo>
                <a:cubicBezTo>
                  <a:pt x="14" y="13"/>
                  <a:pt x="14" y="15"/>
                  <a:pt x="12" y="17"/>
                </a:cubicBezTo>
                <a:cubicBezTo>
                  <a:pt x="11" y="18"/>
                  <a:pt x="10" y="19"/>
                  <a:pt x="8" y="19"/>
                </a:cubicBezTo>
                <a:cubicBezTo>
                  <a:pt x="7" y="19"/>
                  <a:pt x="6" y="18"/>
                  <a:pt x="4" y="17"/>
                </a:cubicBezTo>
                <a:cubicBezTo>
                  <a:pt x="3" y="15"/>
                  <a:pt x="3" y="13"/>
                  <a:pt x="3" y="11"/>
                </a:cubicBezTo>
                <a:cubicBezTo>
                  <a:pt x="3" y="8"/>
                  <a:pt x="3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1" name="Freeform 1398"/>
          <p:cNvSpPr>
            <a:spLocks noEditPoints="1"/>
          </p:cNvSpPr>
          <p:nvPr/>
        </p:nvSpPr>
        <p:spPr bwMode="auto">
          <a:xfrm>
            <a:off x="7181850" y="3595688"/>
            <a:ext cx="39688" cy="47625"/>
          </a:xfrm>
          <a:custGeom>
            <a:avLst/>
            <a:gdLst>
              <a:gd name="T0" fmla="*/ 15 w 19"/>
              <a:gd name="T1" fmla="*/ 21 h 22"/>
              <a:gd name="T2" fmla="*/ 19 w 19"/>
              <a:gd name="T3" fmla="*/ 21 h 22"/>
              <a:gd name="T4" fmla="*/ 18 w 19"/>
              <a:gd name="T5" fmla="*/ 19 h 22"/>
              <a:gd name="T6" fmla="*/ 18 w 19"/>
              <a:gd name="T7" fmla="*/ 12 h 22"/>
              <a:gd name="T8" fmla="*/ 18 w 19"/>
              <a:gd name="T9" fmla="*/ 8 h 22"/>
              <a:gd name="T10" fmla="*/ 18 w 19"/>
              <a:gd name="T11" fmla="*/ 4 h 22"/>
              <a:gd name="T12" fmla="*/ 17 w 19"/>
              <a:gd name="T13" fmla="*/ 2 h 22"/>
              <a:gd name="T14" fmla="*/ 14 w 19"/>
              <a:gd name="T15" fmla="*/ 0 h 22"/>
              <a:gd name="T16" fmla="*/ 10 w 19"/>
              <a:gd name="T17" fmla="*/ 0 h 22"/>
              <a:gd name="T18" fmla="*/ 5 w 19"/>
              <a:gd name="T19" fmla="*/ 0 h 22"/>
              <a:gd name="T20" fmla="*/ 2 w 19"/>
              <a:gd name="T21" fmla="*/ 2 h 22"/>
              <a:gd name="T22" fmla="*/ 0 w 19"/>
              <a:gd name="T23" fmla="*/ 6 h 22"/>
              <a:gd name="T24" fmla="*/ 4 w 19"/>
              <a:gd name="T25" fmla="*/ 7 h 22"/>
              <a:gd name="T26" fmla="*/ 6 w 19"/>
              <a:gd name="T27" fmla="*/ 3 h 22"/>
              <a:gd name="T28" fmla="*/ 9 w 19"/>
              <a:gd name="T29" fmla="*/ 3 h 22"/>
              <a:gd name="T30" fmla="*/ 13 w 19"/>
              <a:gd name="T31" fmla="*/ 4 h 22"/>
              <a:gd name="T32" fmla="*/ 14 w 19"/>
              <a:gd name="T33" fmla="*/ 7 h 22"/>
              <a:gd name="T34" fmla="*/ 14 w 19"/>
              <a:gd name="T35" fmla="*/ 8 h 22"/>
              <a:gd name="T36" fmla="*/ 8 w 19"/>
              <a:gd name="T37" fmla="*/ 9 h 22"/>
              <a:gd name="T38" fmla="*/ 5 w 19"/>
              <a:gd name="T39" fmla="*/ 10 h 22"/>
              <a:gd name="T40" fmla="*/ 2 w 19"/>
              <a:gd name="T41" fmla="*/ 11 h 22"/>
              <a:gd name="T42" fmla="*/ 1 w 19"/>
              <a:gd name="T43" fmla="*/ 13 h 22"/>
              <a:gd name="T44" fmla="*/ 0 w 19"/>
              <a:gd name="T45" fmla="*/ 16 h 22"/>
              <a:gd name="T46" fmla="*/ 2 w 19"/>
              <a:gd name="T47" fmla="*/ 20 h 22"/>
              <a:gd name="T48" fmla="*/ 7 w 19"/>
              <a:gd name="T49" fmla="*/ 22 h 22"/>
              <a:gd name="T50" fmla="*/ 11 w 19"/>
              <a:gd name="T51" fmla="*/ 21 h 22"/>
              <a:gd name="T52" fmla="*/ 15 w 19"/>
              <a:gd name="T53" fmla="*/ 18 h 22"/>
              <a:gd name="T54" fmla="*/ 15 w 19"/>
              <a:gd name="T55" fmla="*/ 21 h 22"/>
              <a:gd name="T56" fmla="*/ 15 w 19"/>
              <a:gd name="T57" fmla="*/ 21 h 22"/>
              <a:gd name="T58" fmla="*/ 14 w 19"/>
              <a:gd name="T59" fmla="*/ 12 h 22"/>
              <a:gd name="T60" fmla="*/ 14 w 19"/>
              <a:gd name="T61" fmla="*/ 15 h 22"/>
              <a:gd name="T62" fmla="*/ 11 w 19"/>
              <a:gd name="T63" fmla="*/ 18 h 22"/>
              <a:gd name="T64" fmla="*/ 8 w 19"/>
              <a:gd name="T65" fmla="*/ 19 h 22"/>
              <a:gd name="T66" fmla="*/ 5 w 19"/>
              <a:gd name="T67" fmla="*/ 18 h 22"/>
              <a:gd name="T68" fmla="*/ 4 w 19"/>
              <a:gd name="T69" fmla="*/ 15 h 22"/>
              <a:gd name="T70" fmla="*/ 4 w 19"/>
              <a:gd name="T71" fmla="*/ 14 h 22"/>
              <a:gd name="T72" fmla="*/ 5 w 19"/>
              <a:gd name="T73" fmla="*/ 13 h 22"/>
              <a:gd name="T74" fmla="*/ 9 w 19"/>
              <a:gd name="T75" fmla="*/ 12 h 22"/>
              <a:gd name="T76" fmla="*/ 14 w 19"/>
              <a:gd name="T77" fmla="*/ 11 h 22"/>
              <a:gd name="T78" fmla="*/ 14 w 19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22">
                <a:moveTo>
                  <a:pt x="15" y="21"/>
                </a:moveTo>
                <a:cubicBezTo>
                  <a:pt x="19" y="21"/>
                  <a:pt x="19" y="21"/>
                  <a:pt x="19" y="21"/>
                </a:cubicBezTo>
                <a:cubicBezTo>
                  <a:pt x="19" y="20"/>
                  <a:pt x="18" y="19"/>
                  <a:pt x="18" y="19"/>
                </a:cubicBezTo>
                <a:cubicBezTo>
                  <a:pt x="18" y="18"/>
                  <a:pt x="18" y="16"/>
                  <a:pt x="18" y="12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5"/>
                  <a:pt x="18" y="4"/>
                </a:cubicBezTo>
                <a:cubicBezTo>
                  <a:pt x="18" y="3"/>
                  <a:pt x="17" y="3"/>
                  <a:pt x="17" y="2"/>
                </a:cubicBezTo>
                <a:cubicBezTo>
                  <a:pt x="16" y="1"/>
                  <a:pt x="15" y="1"/>
                  <a:pt x="14" y="0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6" y="0"/>
                  <a:pt x="5" y="0"/>
                </a:cubicBezTo>
                <a:cubicBezTo>
                  <a:pt x="4" y="1"/>
                  <a:pt x="3" y="2"/>
                  <a:pt x="2" y="2"/>
                </a:cubicBezTo>
                <a:cubicBezTo>
                  <a:pt x="1" y="3"/>
                  <a:pt x="1" y="5"/>
                  <a:pt x="0" y="6"/>
                </a:cubicBezTo>
                <a:cubicBezTo>
                  <a:pt x="4" y="7"/>
                  <a:pt x="4" y="7"/>
                  <a:pt x="4" y="7"/>
                </a:cubicBezTo>
                <a:cubicBezTo>
                  <a:pt x="4" y="5"/>
                  <a:pt x="5" y="4"/>
                  <a:pt x="6" y="3"/>
                </a:cubicBezTo>
                <a:cubicBezTo>
                  <a:pt x="6" y="3"/>
                  <a:pt x="8" y="3"/>
                  <a:pt x="9" y="3"/>
                </a:cubicBezTo>
                <a:cubicBezTo>
                  <a:pt x="11" y="3"/>
                  <a:pt x="12" y="3"/>
                  <a:pt x="13" y="4"/>
                </a:cubicBezTo>
                <a:cubicBezTo>
                  <a:pt x="14" y="4"/>
                  <a:pt x="14" y="5"/>
                  <a:pt x="14" y="7"/>
                </a:cubicBezTo>
                <a:cubicBezTo>
                  <a:pt x="14" y="7"/>
                  <a:pt x="14" y="7"/>
                  <a:pt x="14" y="8"/>
                </a:cubicBezTo>
                <a:cubicBezTo>
                  <a:pt x="13" y="8"/>
                  <a:pt x="11" y="9"/>
                  <a:pt x="8" y="9"/>
                </a:cubicBezTo>
                <a:cubicBezTo>
                  <a:pt x="7" y="9"/>
                  <a:pt x="6" y="9"/>
                  <a:pt x="5" y="10"/>
                </a:cubicBezTo>
                <a:cubicBezTo>
                  <a:pt x="4" y="10"/>
                  <a:pt x="3" y="10"/>
                  <a:pt x="2" y="11"/>
                </a:cubicBezTo>
                <a:cubicBezTo>
                  <a:pt x="2" y="11"/>
                  <a:pt x="1" y="12"/>
                  <a:pt x="1" y="13"/>
                </a:cubicBezTo>
                <a:cubicBezTo>
                  <a:pt x="0" y="14"/>
                  <a:pt x="0" y="14"/>
                  <a:pt x="0" y="16"/>
                </a:cubicBezTo>
                <a:cubicBezTo>
                  <a:pt x="0" y="17"/>
                  <a:pt x="0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8" y="22"/>
                  <a:pt x="10" y="21"/>
                  <a:pt x="11" y="21"/>
                </a:cubicBezTo>
                <a:cubicBezTo>
                  <a:pt x="12" y="20"/>
                  <a:pt x="13" y="20"/>
                  <a:pt x="15" y="18"/>
                </a:cubicBezTo>
                <a:cubicBezTo>
                  <a:pt x="15" y="19"/>
                  <a:pt x="15" y="20"/>
                  <a:pt x="15" y="21"/>
                </a:cubicBezTo>
                <a:cubicBezTo>
                  <a:pt x="15" y="21"/>
                  <a:pt x="15" y="21"/>
                  <a:pt x="15" y="21"/>
                </a:cubicBezTo>
                <a:close/>
                <a:moveTo>
                  <a:pt x="14" y="12"/>
                </a:moveTo>
                <a:cubicBezTo>
                  <a:pt x="14" y="13"/>
                  <a:pt x="14" y="15"/>
                  <a:pt x="14" y="15"/>
                </a:cubicBezTo>
                <a:cubicBezTo>
                  <a:pt x="13" y="16"/>
                  <a:pt x="13" y="17"/>
                  <a:pt x="11" y="18"/>
                </a:cubicBezTo>
                <a:cubicBezTo>
                  <a:pt x="10" y="18"/>
                  <a:pt x="9" y="19"/>
                  <a:pt x="8" y="19"/>
                </a:cubicBezTo>
                <a:cubicBezTo>
                  <a:pt x="6" y="19"/>
                  <a:pt x="5" y="18"/>
                  <a:pt x="5" y="18"/>
                </a:cubicBezTo>
                <a:cubicBezTo>
                  <a:pt x="4" y="17"/>
                  <a:pt x="4" y="16"/>
                  <a:pt x="4" y="15"/>
                </a:cubicBezTo>
                <a:cubicBezTo>
                  <a:pt x="4" y="15"/>
                  <a:pt x="4" y="14"/>
                  <a:pt x="4" y="14"/>
                </a:cubicBezTo>
                <a:cubicBezTo>
                  <a:pt x="4" y="13"/>
                  <a:pt x="5" y="13"/>
                  <a:pt x="5" y="13"/>
                </a:cubicBezTo>
                <a:cubicBezTo>
                  <a:pt x="6" y="12"/>
                  <a:pt x="7" y="12"/>
                  <a:pt x="9" y="12"/>
                </a:cubicBezTo>
                <a:cubicBezTo>
                  <a:pt x="11" y="12"/>
                  <a:pt x="13" y="11"/>
                  <a:pt x="14" y="11"/>
                </a:cubicBezTo>
                <a:cubicBezTo>
                  <a:pt x="14" y="12"/>
                  <a:pt x="14" y="12"/>
                  <a:pt x="14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2" name="Freeform 1399"/>
          <p:cNvSpPr>
            <a:spLocks/>
          </p:cNvSpPr>
          <p:nvPr/>
        </p:nvSpPr>
        <p:spPr bwMode="auto">
          <a:xfrm>
            <a:off x="7226300" y="3595688"/>
            <a:ext cx="41275" cy="46038"/>
          </a:xfrm>
          <a:custGeom>
            <a:avLst/>
            <a:gdLst>
              <a:gd name="T0" fmla="*/ 12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7 h 21"/>
              <a:gd name="T10" fmla="*/ 9 w 19"/>
              <a:gd name="T11" fmla="*/ 13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2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2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4"/>
                  <a:pt x="10" y="16"/>
                  <a:pt x="10" y="17"/>
                </a:cubicBezTo>
                <a:cubicBezTo>
                  <a:pt x="9" y="15"/>
                  <a:pt x="9" y="14"/>
                  <a:pt x="9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2" y="21"/>
                  <a:pt x="12" y="21"/>
                  <a:pt x="12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3" name="Freeform 1400"/>
          <p:cNvSpPr>
            <a:spLocks noEditPoints="1"/>
          </p:cNvSpPr>
          <p:nvPr/>
        </p:nvSpPr>
        <p:spPr bwMode="auto">
          <a:xfrm>
            <a:off x="7272338" y="3595688"/>
            <a:ext cx="42863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1 h 22"/>
              <a:gd name="T8" fmla="*/ 20 w 20"/>
              <a:gd name="T9" fmla="*/ 11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4 h 22"/>
              <a:gd name="T30" fmla="*/ 14 w 20"/>
              <a:gd name="T31" fmla="*/ 18 h 22"/>
              <a:gd name="T32" fmla="*/ 6 w 20"/>
              <a:gd name="T33" fmla="*/ 4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8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7"/>
                  <a:pt x="19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4"/>
                </a:moveTo>
                <a:cubicBezTo>
                  <a:pt x="7" y="3"/>
                  <a:pt x="9" y="3"/>
                  <a:pt x="10" y="3"/>
                </a:cubicBezTo>
                <a:cubicBezTo>
                  <a:pt x="12" y="3"/>
                  <a:pt x="14" y="3"/>
                  <a:pt x="15" y="5"/>
                </a:cubicBezTo>
                <a:cubicBezTo>
                  <a:pt x="15" y="5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5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4" name="Freeform 1401"/>
          <p:cNvSpPr>
            <a:spLocks noEditPoints="1"/>
          </p:cNvSpPr>
          <p:nvPr/>
        </p:nvSpPr>
        <p:spPr bwMode="auto">
          <a:xfrm>
            <a:off x="7321550" y="3595688"/>
            <a:ext cx="39688" cy="65088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8 h 30"/>
              <a:gd name="T6" fmla="*/ 17 w 18"/>
              <a:gd name="T7" fmla="*/ 25 h 30"/>
              <a:gd name="T8" fmla="*/ 18 w 18"/>
              <a:gd name="T9" fmla="*/ 18 h 30"/>
              <a:gd name="T10" fmla="*/ 18 w 18"/>
              <a:gd name="T11" fmla="*/ 0 h 30"/>
              <a:gd name="T12" fmla="*/ 15 w 18"/>
              <a:gd name="T13" fmla="*/ 0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1 h 30"/>
              <a:gd name="T20" fmla="*/ 1 w 18"/>
              <a:gd name="T21" fmla="*/ 5 h 30"/>
              <a:gd name="T22" fmla="*/ 0 w 18"/>
              <a:gd name="T23" fmla="*/ 10 h 30"/>
              <a:gd name="T24" fmla="*/ 2 w 18"/>
              <a:gd name="T25" fmla="*/ 18 h 30"/>
              <a:gd name="T26" fmla="*/ 9 w 18"/>
              <a:gd name="T27" fmla="*/ 21 h 30"/>
              <a:gd name="T28" fmla="*/ 15 w 18"/>
              <a:gd name="T29" fmla="*/ 18 h 30"/>
              <a:gd name="T30" fmla="*/ 14 w 18"/>
              <a:gd name="T31" fmla="*/ 23 h 30"/>
              <a:gd name="T32" fmla="*/ 12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3 h 30"/>
              <a:gd name="T40" fmla="*/ 0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0 h 30"/>
              <a:gd name="T52" fmla="*/ 13 w 18"/>
              <a:gd name="T53" fmla="*/ 16 h 30"/>
              <a:gd name="T54" fmla="*/ 9 w 18"/>
              <a:gd name="T55" fmla="*/ 18 h 30"/>
              <a:gd name="T56" fmla="*/ 5 w 18"/>
              <a:gd name="T57" fmla="*/ 16 h 30"/>
              <a:gd name="T58" fmla="*/ 3 w 18"/>
              <a:gd name="T59" fmla="*/ 10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4" y="29"/>
                  <a:pt x="6" y="30"/>
                  <a:pt x="9" y="30"/>
                </a:cubicBezTo>
                <a:cubicBezTo>
                  <a:pt x="11" y="30"/>
                  <a:pt x="13" y="29"/>
                  <a:pt x="14" y="28"/>
                </a:cubicBezTo>
                <a:cubicBezTo>
                  <a:pt x="15" y="28"/>
                  <a:pt x="16" y="26"/>
                  <a:pt x="17" y="25"/>
                </a:cubicBezTo>
                <a:cubicBezTo>
                  <a:pt x="18" y="24"/>
                  <a:pt x="18" y="21"/>
                  <a:pt x="18" y="18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5" y="3"/>
                  <a:pt x="15" y="3"/>
                  <a:pt x="15" y="3"/>
                </a:cubicBezTo>
                <a:cubicBezTo>
                  <a:pt x="13" y="1"/>
                  <a:pt x="11" y="0"/>
                  <a:pt x="9" y="0"/>
                </a:cubicBezTo>
                <a:cubicBezTo>
                  <a:pt x="7" y="0"/>
                  <a:pt x="5" y="0"/>
                  <a:pt x="4" y="1"/>
                </a:cubicBezTo>
                <a:cubicBezTo>
                  <a:pt x="3" y="2"/>
                  <a:pt x="1" y="3"/>
                  <a:pt x="1" y="5"/>
                </a:cubicBezTo>
                <a:cubicBezTo>
                  <a:pt x="0" y="7"/>
                  <a:pt x="0" y="8"/>
                  <a:pt x="0" y="10"/>
                </a:cubicBezTo>
                <a:cubicBezTo>
                  <a:pt x="0" y="13"/>
                  <a:pt x="0" y="16"/>
                  <a:pt x="2" y="18"/>
                </a:cubicBezTo>
                <a:cubicBezTo>
                  <a:pt x="4" y="20"/>
                  <a:pt x="6" y="21"/>
                  <a:pt x="9" y="21"/>
                </a:cubicBezTo>
                <a:cubicBezTo>
                  <a:pt x="11" y="21"/>
                  <a:pt x="13" y="20"/>
                  <a:pt x="15" y="18"/>
                </a:cubicBezTo>
                <a:cubicBezTo>
                  <a:pt x="15" y="21"/>
                  <a:pt x="14" y="22"/>
                  <a:pt x="14" y="23"/>
                </a:cubicBezTo>
                <a:cubicBezTo>
                  <a:pt x="14" y="24"/>
                  <a:pt x="13" y="25"/>
                  <a:pt x="12" y="26"/>
                </a:cubicBezTo>
                <a:cubicBezTo>
                  <a:pt x="12" y="26"/>
                  <a:pt x="10" y="27"/>
                  <a:pt x="9" y="27"/>
                </a:cubicBezTo>
                <a:cubicBezTo>
                  <a:pt x="7" y="27"/>
                  <a:pt x="6" y="26"/>
                  <a:pt x="5" y="26"/>
                </a:cubicBezTo>
                <a:cubicBezTo>
                  <a:pt x="4" y="25"/>
                  <a:pt x="4" y="24"/>
                  <a:pt x="4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5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3"/>
                  <a:pt x="7" y="3"/>
                  <a:pt x="9" y="3"/>
                </a:cubicBezTo>
                <a:cubicBezTo>
                  <a:pt x="11" y="3"/>
                  <a:pt x="12" y="3"/>
                  <a:pt x="13" y="5"/>
                </a:cubicBezTo>
                <a:cubicBezTo>
                  <a:pt x="14" y="6"/>
                  <a:pt x="15" y="8"/>
                  <a:pt x="15" y="10"/>
                </a:cubicBezTo>
                <a:cubicBezTo>
                  <a:pt x="15" y="13"/>
                  <a:pt x="14" y="15"/>
                  <a:pt x="13" y="16"/>
                </a:cubicBezTo>
                <a:cubicBezTo>
                  <a:pt x="12" y="17"/>
                  <a:pt x="11" y="18"/>
                  <a:pt x="9" y="18"/>
                </a:cubicBezTo>
                <a:cubicBezTo>
                  <a:pt x="7" y="18"/>
                  <a:pt x="6" y="17"/>
                  <a:pt x="5" y="16"/>
                </a:cubicBezTo>
                <a:cubicBezTo>
                  <a:pt x="4" y="15"/>
                  <a:pt x="3" y="13"/>
                  <a:pt x="3" y="10"/>
                </a:cubicBezTo>
                <a:cubicBezTo>
                  <a:pt x="3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5" name="Line 1402"/>
          <p:cNvSpPr>
            <a:spLocks noChangeShapeType="1"/>
          </p:cNvSpPr>
          <p:nvPr/>
        </p:nvSpPr>
        <p:spPr bwMode="auto">
          <a:xfrm>
            <a:off x="6637338" y="3781425"/>
            <a:ext cx="260350" cy="0"/>
          </a:xfrm>
          <a:prstGeom prst="line">
            <a:avLst/>
          </a:prstGeom>
          <a:noFill/>
          <a:ln w="4763" cap="rnd">
            <a:solidFill>
              <a:srgbClr val="F2664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6" name="Freeform 1403"/>
          <p:cNvSpPr>
            <a:spLocks noEditPoints="1"/>
          </p:cNvSpPr>
          <p:nvPr/>
        </p:nvSpPr>
        <p:spPr bwMode="auto">
          <a:xfrm>
            <a:off x="6951663" y="3756025"/>
            <a:ext cx="53975" cy="63500"/>
          </a:xfrm>
          <a:custGeom>
            <a:avLst/>
            <a:gdLst>
              <a:gd name="T0" fmla="*/ 4 w 25"/>
              <a:gd name="T1" fmla="*/ 29 h 29"/>
              <a:gd name="T2" fmla="*/ 4 w 25"/>
              <a:gd name="T3" fmla="*/ 16 h 29"/>
              <a:gd name="T4" fmla="*/ 8 w 25"/>
              <a:gd name="T5" fmla="*/ 16 h 29"/>
              <a:gd name="T6" fmla="*/ 10 w 25"/>
              <a:gd name="T7" fmla="*/ 16 h 29"/>
              <a:gd name="T8" fmla="*/ 12 w 25"/>
              <a:gd name="T9" fmla="*/ 17 h 29"/>
              <a:gd name="T10" fmla="*/ 14 w 25"/>
              <a:gd name="T11" fmla="*/ 19 h 29"/>
              <a:gd name="T12" fmla="*/ 17 w 25"/>
              <a:gd name="T13" fmla="*/ 23 h 29"/>
              <a:gd name="T14" fmla="*/ 21 w 25"/>
              <a:gd name="T15" fmla="*/ 29 h 29"/>
              <a:gd name="T16" fmla="*/ 25 w 25"/>
              <a:gd name="T17" fmla="*/ 29 h 29"/>
              <a:gd name="T18" fmla="*/ 20 w 25"/>
              <a:gd name="T19" fmla="*/ 21 h 29"/>
              <a:gd name="T20" fmla="*/ 17 w 25"/>
              <a:gd name="T21" fmla="*/ 17 h 29"/>
              <a:gd name="T22" fmla="*/ 15 w 25"/>
              <a:gd name="T23" fmla="*/ 16 h 29"/>
              <a:gd name="T24" fmla="*/ 21 w 25"/>
              <a:gd name="T25" fmla="*/ 13 h 29"/>
              <a:gd name="T26" fmla="*/ 23 w 25"/>
              <a:gd name="T27" fmla="*/ 8 h 29"/>
              <a:gd name="T28" fmla="*/ 22 w 25"/>
              <a:gd name="T29" fmla="*/ 3 h 29"/>
              <a:gd name="T30" fmla="*/ 19 w 25"/>
              <a:gd name="T31" fmla="*/ 1 h 29"/>
              <a:gd name="T32" fmla="*/ 13 w 25"/>
              <a:gd name="T33" fmla="*/ 0 h 29"/>
              <a:gd name="T34" fmla="*/ 0 w 25"/>
              <a:gd name="T35" fmla="*/ 0 h 29"/>
              <a:gd name="T36" fmla="*/ 0 w 25"/>
              <a:gd name="T37" fmla="*/ 29 h 29"/>
              <a:gd name="T38" fmla="*/ 4 w 25"/>
              <a:gd name="T39" fmla="*/ 29 h 29"/>
              <a:gd name="T40" fmla="*/ 4 w 25"/>
              <a:gd name="T41" fmla="*/ 3 h 29"/>
              <a:gd name="T42" fmla="*/ 13 w 25"/>
              <a:gd name="T43" fmla="*/ 3 h 29"/>
              <a:gd name="T44" fmla="*/ 18 w 25"/>
              <a:gd name="T45" fmla="*/ 4 h 29"/>
              <a:gd name="T46" fmla="*/ 19 w 25"/>
              <a:gd name="T47" fmla="*/ 8 h 29"/>
              <a:gd name="T48" fmla="*/ 18 w 25"/>
              <a:gd name="T49" fmla="*/ 10 h 29"/>
              <a:gd name="T50" fmla="*/ 16 w 25"/>
              <a:gd name="T51" fmla="*/ 12 h 29"/>
              <a:gd name="T52" fmla="*/ 12 w 25"/>
              <a:gd name="T53" fmla="*/ 13 h 29"/>
              <a:gd name="T54" fmla="*/ 4 w 25"/>
              <a:gd name="T55" fmla="*/ 13 h 29"/>
              <a:gd name="T56" fmla="*/ 4 w 25"/>
              <a:gd name="T57" fmla="*/ 3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5" h="29">
                <a:moveTo>
                  <a:pt x="4" y="29"/>
                </a:moveTo>
                <a:cubicBezTo>
                  <a:pt x="4" y="16"/>
                  <a:pt x="4" y="16"/>
                  <a:pt x="4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9" y="16"/>
                  <a:pt x="10" y="16"/>
                  <a:pt x="10" y="16"/>
                </a:cubicBezTo>
                <a:cubicBezTo>
                  <a:pt x="11" y="16"/>
                  <a:pt x="11" y="16"/>
                  <a:pt x="12" y="17"/>
                </a:cubicBezTo>
                <a:cubicBezTo>
                  <a:pt x="13" y="17"/>
                  <a:pt x="13" y="18"/>
                  <a:pt x="14" y="19"/>
                </a:cubicBezTo>
                <a:cubicBezTo>
                  <a:pt x="15" y="20"/>
                  <a:pt x="16" y="21"/>
                  <a:pt x="17" y="23"/>
                </a:cubicBezTo>
                <a:cubicBezTo>
                  <a:pt x="21" y="29"/>
                  <a:pt x="21" y="29"/>
                  <a:pt x="21" y="29"/>
                </a:cubicBezTo>
                <a:cubicBezTo>
                  <a:pt x="25" y="29"/>
                  <a:pt x="25" y="29"/>
                  <a:pt x="25" y="29"/>
                </a:cubicBezTo>
                <a:cubicBezTo>
                  <a:pt x="20" y="21"/>
                  <a:pt x="20" y="21"/>
                  <a:pt x="20" y="21"/>
                </a:cubicBezTo>
                <a:cubicBezTo>
                  <a:pt x="19" y="19"/>
                  <a:pt x="18" y="18"/>
                  <a:pt x="17" y="17"/>
                </a:cubicBezTo>
                <a:cubicBezTo>
                  <a:pt x="17" y="16"/>
                  <a:pt x="16" y="16"/>
                  <a:pt x="15" y="16"/>
                </a:cubicBezTo>
                <a:cubicBezTo>
                  <a:pt x="18" y="15"/>
                  <a:pt x="20" y="14"/>
                  <a:pt x="21" y="13"/>
                </a:cubicBezTo>
                <a:cubicBezTo>
                  <a:pt x="22" y="11"/>
                  <a:pt x="23" y="10"/>
                  <a:pt x="23" y="8"/>
                </a:cubicBezTo>
                <a:cubicBezTo>
                  <a:pt x="23" y="6"/>
                  <a:pt x="23" y="5"/>
                  <a:pt x="22" y="3"/>
                </a:cubicBezTo>
                <a:cubicBezTo>
                  <a:pt x="21" y="2"/>
                  <a:pt x="20" y="1"/>
                  <a:pt x="19" y="1"/>
                </a:cubicBezTo>
                <a:cubicBezTo>
                  <a:pt x="17" y="0"/>
                  <a:pt x="15" y="0"/>
                  <a:pt x="1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0" y="29"/>
                  <a:pt x="0" y="29"/>
                </a:cubicBezTo>
                <a:cubicBezTo>
                  <a:pt x="4" y="29"/>
                  <a:pt x="4" y="29"/>
                  <a:pt x="4" y="29"/>
                </a:cubicBezTo>
                <a:close/>
                <a:moveTo>
                  <a:pt x="4" y="3"/>
                </a:moveTo>
                <a:cubicBezTo>
                  <a:pt x="13" y="3"/>
                  <a:pt x="13" y="3"/>
                  <a:pt x="13" y="3"/>
                </a:cubicBezTo>
                <a:cubicBezTo>
                  <a:pt x="15" y="3"/>
                  <a:pt x="17" y="3"/>
                  <a:pt x="18" y="4"/>
                </a:cubicBezTo>
                <a:cubicBezTo>
                  <a:pt x="19" y="5"/>
                  <a:pt x="19" y="6"/>
                  <a:pt x="19" y="8"/>
                </a:cubicBezTo>
                <a:cubicBezTo>
                  <a:pt x="19" y="9"/>
                  <a:pt x="19" y="9"/>
                  <a:pt x="18" y="10"/>
                </a:cubicBezTo>
                <a:cubicBezTo>
                  <a:pt x="18" y="11"/>
                  <a:pt x="17" y="12"/>
                  <a:pt x="16" y="12"/>
                </a:cubicBezTo>
                <a:cubicBezTo>
                  <a:pt x="15" y="12"/>
                  <a:pt x="14" y="13"/>
                  <a:pt x="12" y="13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3"/>
                  <a:pt x="4" y="3"/>
                  <a:pt x="4" y="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7" name="Freeform 1404"/>
          <p:cNvSpPr>
            <a:spLocks noEditPoints="1"/>
          </p:cNvSpPr>
          <p:nvPr/>
        </p:nvSpPr>
        <p:spPr bwMode="auto">
          <a:xfrm>
            <a:off x="7013575" y="3756025"/>
            <a:ext cx="7938" cy="63500"/>
          </a:xfrm>
          <a:custGeom>
            <a:avLst/>
            <a:gdLst>
              <a:gd name="T0" fmla="*/ 5 w 5"/>
              <a:gd name="T1" fmla="*/ 5 h 40"/>
              <a:gd name="T2" fmla="*/ 5 w 5"/>
              <a:gd name="T3" fmla="*/ 0 h 40"/>
              <a:gd name="T4" fmla="*/ 0 w 5"/>
              <a:gd name="T5" fmla="*/ 0 h 40"/>
              <a:gd name="T6" fmla="*/ 0 w 5"/>
              <a:gd name="T7" fmla="*/ 5 h 40"/>
              <a:gd name="T8" fmla="*/ 5 w 5"/>
              <a:gd name="T9" fmla="*/ 5 h 40"/>
              <a:gd name="T10" fmla="*/ 5 w 5"/>
              <a:gd name="T11" fmla="*/ 5 h 40"/>
              <a:gd name="T12" fmla="*/ 5 w 5"/>
              <a:gd name="T13" fmla="*/ 40 h 40"/>
              <a:gd name="T14" fmla="*/ 5 w 5"/>
              <a:gd name="T15" fmla="*/ 11 h 40"/>
              <a:gd name="T16" fmla="*/ 0 w 5"/>
              <a:gd name="T17" fmla="*/ 11 h 40"/>
              <a:gd name="T18" fmla="*/ 0 w 5"/>
              <a:gd name="T19" fmla="*/ 40 h 40"/>
              <a:gd name="T20" fmla="*/ 5 w 5"/>
              <a:gd name="T21" fmla="*/ 40 h 40"/>
              <a:gd name="T22" fmla="*/ 5 w 5"/>
              <a:gd name="T2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" h="40">
                <a:moveTo>
                  <a:pt x="5" y="5"/>
                </a:moveTo>
                <a:lnTo>
                  <a:pt x="5" y="0"/>
                </a:lnTo>
                <a:lnTo>
                  <a:pt x="0" y="0"/>
                </a:lnTo>
                <a:lnTo>
                  <a:pt x="0" y="5"/>
                </a:lnTo>
                <a:lnTo>
                  <a:pt x="5" y="5"/>
                </a:lnTo>
                <a:lnTo>
                  <a:pt x="5" y="5"/>
                </a:lnTo>
                <a:close/>
                <a:moveTo>
                  <a:pt x="5" y="40"/>
                </a:moveTo>
                <a:lnTo>
                  <a:pt x="5" y="11"/>
                </a:lnTo>
                <a:lnTo>
                  <a:pt x="0" y="11"/>
                </a:lnTo>
                <a:lnTo>
                  <a:pt x="0" y="40"/>
                </a:lnTo>
                <a:lnTo>
                  <a:pt x="5" y="40"/>
                </a:lnTo>
                <a:lnTo>
                  <a:pt x="5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8" name="Freeform 1405"/>
          <p:cNvSpPr>
            <a:spLocks/>
          </p:cNvSpPr>
          <p:nvPr/>
        </p:nvSpPr>
        <p:spPr bwMode="auto">
          <a:xfrm>
            <a:off x="7034213" y="3756025"/>
            <a:ext cx="36513" cy="63500"/>
          </a:xfrm>
          <a:custGeom>
            <a:avLst/>
            <a:gdLst>
              <a:gd name="T0" fmla="*/ 4 w 23"/>
              <a:gd name="T1" fmla="*/ 40 h 40"/>
              <a:gd name="T2" fmla="*/ 4 w 23"/>
              <a:gd name="T3" fmla="*/ 27 h 40"/>
              <a:gd name="T4" fmla="*/ 8 w 23"/>
              <a:gd name="T5" fmla="*/ 25 h 40"/>
              <a:gd name="T6" fmla="*/ 16 w 23"/>
              <a:gd name="T7" fmla="*/ 40 h 40"/>
              <a:gd name="T8" fmla="*/ 23 w 23"/>
              <a:gd name="T9" fmla="*/ 40 h 40"/>
              <a:gd name="T10" fmla="*/ 11 w 23"/>
              <a:gd name="T11" fmla="*/ 20 h 40"/>
              <a:gd name="T12" fmla="*/ 22 w 23"/>
              <a:gd name="T13" fmla="*/ 11 h 40"/>
              <a:gd name="T14" fmla="*/ 15 w 23"/>
              <a:gd name="T15" fmla="*/ 11 h 40"/>
              <a:gd name="T16" fmla="*/ 4 w 23"/>
              <a:gd name="T17" fmla="*/ 22 h 40"/>
              <a:gd name="T18" fmla="*/ 4 w 23"/>
              <a:gd name="T19" fmla="*/ 0 h 40"/>
              <a:gd name="T20" fmla="*/ 0 w 23"/>
              <a:gd name="T21" fmla="*/ 0 h 40"/>
              <a:gd name="T22" fmla="*/ 0 w 23"/>
              <a:gd name="T23" fmla="*/ 40 h 40"/>
              <a:gd name="T24" fmla="*/ 4 w 23"/>
              <a:gd name="T25" fmla="*/ 40 h 40"/>
              <a:gd name="T26" fmla="*/ 4 w 23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" h="40">
                <a:moveTo>
                  <a:pt x="4" y="40"/>
                </a:moveTo>
                <a:lnTo>
                  <a:pt x="4" y="27"/>
                </a:lnTo>
                <a:lnTo>
                  <a:pt x="8" y="25"/>
                </a:lnTo>
                <a:lnTo>
                  <a:pt x="16" y="40"/>
                </a:lnTo>
                <a:lnTo>
                  <a:pt x="23" y="40"/>
                </a:lnTo>
                <a:lnTo>
                  <a:pt x="11" y="20"/>
                </a:lnTo>
                <a:lnTo>
                  <a:pt x="22" y="11"/>
                </a:lnTo>
                <a:lnTo>
                  <a:pt x="15" y="11"/>
                </a:lnTo>
                <a:lnTo>
                  <a:pt x="4" y="22"/>
                </a:ln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9" name="Freeform 1406"/>
          <p:cNvSpPr>
            <a:spLocks/>
          </p:cNvSpPr>
          <p:nvPr/>
        </p:nvSpPr>
        <p:spPr bwMode="auto">
          <a:xfrm>
            <a:off x="7072313" y="3771900"/>
            <a:ext cx="39688" cy="47625"/>
          </a:xfrm>
          <a:custGeom>
            <a:avLst/>
            <a:gdLst>
              <a:gd name="T0" fmla="*/ 3 w 18"/>
              <a:gd name="T1" fmla="*/ 20 h 22"/>
              <a:gd name="T2" fmla="*/ 9 w 18"/>
              <a:gd name="T3" fmla="*/ 22 h 22"/>
              <a:gd name="T4" fmla="*/ 14 w 18"/>
              <a:gd name="T5" fmla="*/ 21 h 22"/>
              <a:gd name="T6" fmla="*/ 17 w 18"/>
              <a:gd name="T7" fmla="*/ 19 h 22"/>
              <a:gd name="T8" fmla="*/ 18 w 18"/>
              <a:gd name="T9" fmla="*/ 15 h 22"/>
              <a:gd name="T10" fmla="*/ 17 w 18"/>
              <a:gd name="T11" fmla="*/ 12 h 22"/>
              <a:gd name="T12" fmla="*/ 14 w 18"/>
              <a:gd name="T13" fmla="*/ 11 h 22"/>
              <a:gd name="T14" fmla="*/ 9 w 18"/>
              <a:gd name="T15" fmla="*/ 9 h 22"/>
              <a:gd name="T16" fmla="*/ 6 w 18"/>
              <a:gd name="T17" fmla="*/ 8 h 22"/>
              <a:gd name="T18" fmla="*/ 5 w 18"/>
              <a:gd name="T19" fmla="*/ 7 h 22"/>
              <a:gd name="T20" fmla="*/ 4 w 18"/>
              <a:gd name="T21" fmla="*/ 6 h 22"/>
              <a:gd name="T22" fmla="*/ 5 w 18"/>
              <a:gd name="T23" fmla="*/ 4 h 22"/>
              <a:gd name="T24" fmla="*/ 9 w 18"/>
              <a:gd name="T25" fmla="*/ 3 h 22"/>
              <a:gd name="T26" fmla="*/ 12 w 18"/>
              <a:gd name="T27" fmla="*/ 4 h 22"/>
              <a:gd name="T28" fmla="*/ 13 w 18"/>
              <a:gd name="T29" fmla="*/ 7 h 22"/>
              <a:gd name="T30" fmla="*/ 17 w 18"/>
              <a:gd name="T31" fmla="*/ 6 h 22"/>
              <a:gd name="T32" fmla="*/ 16 w 18"/>
              <a:gd name="T33" fmla="*/ 3 h 22"/>
              <a:gd name="T34" fmla="*/ 13 w 18"/>
              <a:gd name="T35" fmla="*/ 1 h 22"/>
              <a:gd name="T36" fmla="*/ 9 w 18"/>
              <a:gd name="T37" fmla="*/ 0 h 22"/>
              <a:gd name="T38" fmla="*/ 5 w 18"/>
              <a:gd name="T39" fmla="*/ 1 h 22"/>
              <a:gd name="T40" fmla="*/ 3 w 18"/>
              <a:gd name="T41" fmla="*/ 2 h 22"/>
              <a:gd name="T42" fmla="*/ 1 w 18"/>
              <a:gd name="T43" fmla="*/ 4 h 22"/>
              <a:gd name="T44" fmla="*/ 1 w 18"/>
              <a:gd name="T45" fmla="*/ 6 h 22"/>
              <a:gd name="T46" fmla="*/ 2 w 18"/>
              <a:gd name="T47" fmla="*/ 9 h 22"/>
              <a:gd name="T48" fmla="*/ 4 w 18"/>
              <a:gd name="T49" fmla="*/ 11 h 22"/>
              <a:gd name="T50" fmla="*/ 9 w 18"/>
              <a:gd name="T51" fmla="*/ 13 h 22"/>
              <a:gd name="T52" fmla="*/ 13 w 18"/>
              <a:gd name="T53" fmla="*/ 14 h 22"/>
              <a:gd name="T54" fmla="*/ 14 w 18"/>
              <a:gd name="T55" fmla="*/ 16 h 22"/>
              <a:gd name="T56" fmla="*/ 13 w 18"/>
              <a:gd name="T57" fmla="*/ 18 h 22"/>
              <a:gd name="T58" fmla="*/ 9 w 18"/>
              <a:gd name="T59" fmla="*/ 19 h 22"/>
              <a:gd name="T60" fmla="*/ 5 w 18"/>
              <a:gd name="T61" fmla="*/ 18 h 22"/>
              <a:gd name="T62" fmla="*/ 4 w 18"/>
              <a:gd name="T63" fmla="*/ 15 h 22"/>
              <a:gd name="T64" fmla="*/ 0 w 18"/>
              <a:gd name="T65" fmla="*/ 15 h 22"/>
              <a:gd name="T66" fmla="*/ 3 w 18"/>
              <a:gd name="T67" fmla="*/ 2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8" h="22">
                <a:moveTo>
                  <a:pt x="3" y="20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4" y="21"/>
                </a:cubicBezTo>
                <a:cubicBezTo>
                  <a:pt x="15" y="21"/>
                  <a:pt x="16" y="20"/>
                  <a:pt x="17" y="19"/>
                </a:cubicBezTo>
                <a:cubicBezTo>
                  <a:pt x="17" y="18"/>
                  <a:pt x="18" y="17"/>
                  <a:pt x="18" y="15"/>
                </a:cubicBezTo>
                <a:cubicBezTo>
                  <a:pt x="18" y="14"/>
                  <a:pt x="17" y="13"/>
                  <a:pt x="17" y="12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8"/>
                  <a:pt x="6" y="8"/>
                  <a:pt x="6" y="8"/>
                </a:cubicBezTo>
                <a:cubicBezTo>
                  <a:pt x="5" y="8"/>
                  <a:pt x="5" y="7"/>
                  <a:pt x="5" y="7"/>
                </a:cubicBezTo>
                <a:cubicBezTo>
                  <a:pt x="4" y="7"/>
                  <a:pt x="4" y="6"/>
                  <a:pt x="4" y="6"/>
                </a:cubicBezTo>
                <a:cubicBezTo>
                  <a:pt x="4" y="5"/>
                  <a:pt x="5" y="5"/>
                  <a:pt x="5" y="4"/>
                </a:cubicBezTo>
                <a:cubicBezTo>
                  <a:pt x="6" y="3"/>
                  <a:pt x="7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0" y="0"/>
                  <a:pt x="9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1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4"/>
                  <a:pt x="1" y="5"/>
                  <a:pt x="1" y="6"/>
                </a:cubicBezTo>
                <a:cubicBezTo>
                  <a:pt x="1" y="7"/>
                  <a:pt x="1" y="8"/>
                  <a:pt x="2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4" y="14"/>
                  <a:pt x="14" y="15"/>
                  <a:pt x="14" y="16"/>
                </a:cubicBezTo>
                <a:cubicBezTo>
                  <a:pt x="14" y="17"/>
                  <a:pt x="14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8" y="19"/>
                  <a:pt x="6" y="19"/>
                  <a:pt x="5" y="18"/>
                </a:cubicBezTo>
                <a:cubicBezTo>
                  <a:pt x="5" y="17"/>
                  <a:pt x="4" y="16"/>
                  <a:pt x="4" y="15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8"/>
                  <a:pt x="2" y="19"/>
                  <a:pt x="3" y="2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0" name="Freeform 1407"/>
          <p:cNvSpPr>
            <a:spLocks/>
          </p:cNvSpPr>
          <p:nvPr/>
        </p:nvSpPr>
        <p:spPr bwMode="auto">
          <a:xfrm>
            <a:off x="7116763" y="3773488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2 h 21"/>
              <a:gd name="T8" fmla="*/ 9 w 19"/>
              <a:gd name="T9" fmla="*/ 16 h 21"/>
              <a:gd name="T10" fmla="*/ 8 w 19"/>
              <a:gd name="T11" fmla="*/ 12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0" y="14"/>
                  <a:pt x="10" y="15"/>
                  <a:pt x="9" y="16"/>
                </a:cubicBezTo>
                <a:cubicBezTo>
                  <a:pt x="9" y="15"/>
                  <a:pt x="8" y="14"/>
                  <a:pt x="8" y="12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1" name="Freeform 1408"/>
          <p:cNvSpPr>
            <a:spLocks noEditPoints="1"/>
          </p:cNvSpPr>
          <p:nvPr/>
        </p:nvSpPr>
        <p:spPr bwMode="auto">
          <a:xfrm>
            <a:off x="7161213" y="3771900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2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9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2"/>
                  <a:pt x="19" y="11"/>
                  <a:pt x="19" y="11"/>
                </a:cubicBezTo>
                <a:cubicBezTo>
                  <a:pt x="19" y="8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2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2" name="Freeform 1409"/>
          <p:cNvSpPr>
            <a:spLocks noEditPoints="1"/>
          </p:cNvSpPr>
          <p:nvPr/>
        </p:nvSpPr>
        <p:spPr bwMode="auto">
          <a:xfrm>
            <a:off x="7208838" y="3771900"/>
            <a:ext cx="39688" cy="63500"/>
          </a:xfrm>
          <a:custGeom>
            <a:avLst/>
            <a:gdLst>
              <a:gd name="T0" fmla="*/ 3 w 18"/>
              <a:gd name="T1" fmla="*/ 28 h 30"/>
              <a:gd name="T2" fmla="*/ 9 w 18"/>
              <a:gd name="T3" fmla="*/ 30 h 30"/>
              <a:gd name="T4" fmla="*/ 14 w 18"/>
              <a:gd name="T5" fmla="*/ 29 h 30"/>
              <a:gd name="T6" fmla="*/ 17 w 18"/>
              <a:gd name="T7" fmla="*/ 26 h 30"/>
              <a:gd name="T8" fmla="*/ 18 w 18"/>
              <a:gd name="T9" fmla="*/ 19 h 30"/>
              <a:gd name="T10" fmla="*/ 18 w 18"/>
              <a:gd name="T11" fmla="*/ 1 h 30"/>
              <a:gd name="T12" fmla="*/ 15 w 18"/>
              <a:gd name="T13" fmla="*/ 1 h 30"/>
              <a:gd name="T14" fmla="*/ 15 w 18"/>
              <a:gd name="T15" fmla="*/ 3 h 30"/>
              <a:gd name="T16" fmla="*/ 9 w 18"/>
              <a:gd name="T17" fmla="*/ 0 h 30"/>
              <a:gd name="T18" fmla="*/ 4 w 18"/>
              <a:gd name="T19" fmla="*/ 2 h 30"/>
              <a:gd name="T20" fmla="*/ 1 w 18"/>
              <a:gd name="T21" fmla="*/ 6 h 30"/>
              <a:gd name="T22" fmla="*/ 0 w 18"/>
              <a:gd name="T23" fmla="*/ 11 h 30"/>
              <a:gd name="T24" fmla="*/ 2 w 18"/>
              <a:gd name="T25" fmla="*/ 19 h 30"/>
              <a:gd name="T26" fmla="*/ 9 w 18"/>
              <a:gd name="T27" fmla="*/ 22 h 30"/>
              <a:gd name="T28" fmla="*/ 15 w 18"/>
              <a:gd name="T29" fmla="*/ 19 h 30"/>
              <a:gd name="T30" fmla="*/ 15 w 18"/>
              <a:gd name="T31" fmla="*/ 23 h 30"/>
              <a:gd name="T32" fmla="*/ 13 w 18"/>
              <a:gd name="T33" fmla="*/ 26 h 30"/>
              <a:gd name="T34" fmla="*/ 9 w 18"/>
              <a:gd name="T35" fmla="*/ 27 h 30"/>
              <a:gd name="T36" fmla="*/ 5 w 18"/>
              <a:gd name="T37" fmla="*/ 26 h 30"/>
              <a:gd name="T38" fmla="*/ 4 w 18"/>
              <a:gd name="T39" fmla="*/ 24 h 30"/>
              <a:gd name="T40" fmla="*/ 1 w 18"/>
              <a:gd name="T41" fmla="*/ 23 h 30"/>
              <a:gd name="T42" fmla="*/ 3 w 18"/>
              <a:gd name="T43" fmla="*/ 28 h 30"/>
              <a:gd name="T44" fmla="*/ 5 w 18"/>
              <a:gd name="T45" fmla="*/ 5 h 30"/>
              <a:gd name="T46" fmla="*/ 9 w 18"/>
              <a:gd name="T47" fmla="*/ 3 h 30"/>
              <a:gd name="T48" fmla="*/ 13 w 18"/>
              <a:gd name="T49" fmla="*/ 5 h 30"/>
              <a:gd name="T50" fmla="*/ 15 w 18"/>
              <a:gd name="T51" fmla="*/ 11 h 30"/>
              <a:gd name="T52" fmla="*/ 14 w 18"/>
              <a:gd name="T53" fmla="*/ 17 h 30"/>
              <a:gd name="T54" fmla="*/ 9 w 18"/>
              <a:gd name="T55" fmla="*/ 19 h 30"/>
              <a:gd name="T56" fmla="*/ 5 w 18"/>
              <a:gd name="T57" fmla="*/ 17 h 30"/>
              <a:gd name="T58" fmla="*/ 4 w 18"/>
              <a:gd name="T59" fmla="*/ 11 h 30"/>
              <a:gd name="T60" fmla="*/ 5 w 18"/>
              <a:gd name="T61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" h="30">
                <a:moveTo>
                  <a:pt x="3" y="28"/>
                </a:moveTo>
                <a:cubicBezTo>
                  <a:pt x="5" y="30"/>
                  <a:pt x="7" y="30"/>
                  <a:pt x="9" y="30"/>
                </a:cubicBezTo>
                <a:cubicBezTo>
                  <a:pt x="11" y="30"/>
                  <a:pt x="13" y="30"/>
                  <a:pt x="14" y="29"/>
                </a:cubicBezTo>
                <a:cubicBezTo>
                  <a:pt x="16" y="28"/>
                  <a:pt x="17" y="27"/>
                  <a:pt x="17" y="26"/>
                </a:cubicBezTo>
                <a:cubicBezTo>
                  <a:pt x="18" y="24"/>
                  <a:pt x="18" y="22"/>
                  <a:pt x="18" y="19"/>
                </a:cubicBezTo>
                <a:cubicBezTo>
                  <a:pt x="18" y="1"/>
                  <a:pt x="18" y="1"/>
                  <a:pt x="18" y="1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3"/>
                  <a:pt x="15" y="3"/>
                  <a:pt x="15" y="3"/>
                </a:cubicBezTo>
                <a:cubicBezTo>
                  <a:pt x="14" y="1"/>
                  <a:pt x="12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4"/>
                  <a:pt x="1" y="6"/>
                </a:cubicBezTo>
                <a:cubicBezTo>
                  <a:pt x="0" y="7"/>
                  <a:pt x="0" y="9"/>
                  <a:pt x="0" y="11"/>
                </a:cubicBezTo>
                <a:cubicBezTo>
                  <a:pt x="0" y="14"/>
                  <a:pt x="1" y="16"/>
                  <a:pt x="2" y="19"/>
                </a:cubicBezTo>
                <a:cubicBezTo>
                  <a:pt x="4" y="21"/>
                  <a:pt x="6" y="22"/>
                  <a:pt x="9" y="22"/>
                </a:cubicBezTo>
                <a:cubicBezTo>
                  <a:pt x="11" y="22"/>
                  <a:pt x="13" y="21"/>
                  <a:pt x="15" y="19"/>
                </a:cubicBezTo>
                <a:cubicBezTo>
                  <a:pt x="15" y="21"/>
                  <a:pt x="15" y="23"/>
                  <a:pt x="15" y="23"/>
                </a:cubicBezTo>
                <a:cubicBezTo>
                  <a:pt x="14" y="25"/>
                  <a:pt x="14" y="26"/>
                  <a:pt x="13" y="26"/>
                </a:cubicBezTo>
                <a:cubicBezTo>
                  <a:pt x="12" y="27"/>
                  <a:pt x="11" y="27"/>
                  <a:pt x="9" y="27"/>
                </a:cubicBezTo>
                <a:cubicBezTo>
                  <a:pt x="7" y="27"/>
                  <a:pt x="6" y="27"/>
                  <a:pt x="5" y="26"/>
                </a:cubicBezTo>
                <a:cubicBezTo>
                  <a:pt x="5" y="26"/>
                  <a:pt x="4" y="25"/>
                  <a:pt x="4" y="24"/>
                </a:cubicBezTo>
                <a:cubicBezTo>
                  <a:pt x="1" y="23"/>
                  <a:pt x="1" y="23"/>
                  <a:pt x="1" y="23"/>
                </a:cubicBezTo>
                <a:cubicBezTo>
                  <a:pt x="1" y="26"/>
                  <a:pt x="1" y="27"/>
                  <a:pt x="3" y="28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15" y="6"/>
                  <a:pt x="15" y="8"/>
                  <a:pt x="15" y="11"/>
                </a:cubicBezTo>
                <a:cubicBezTo>
                  <a:pt x="15" y="14"/>
                  <a:pt x="15" y="16"/>
                  <a:pt x="14" y="17"/>
                </a:cubicBezTo>
                <a:cubicBezTo>
                  <a:pt x="12" y="18"/>
                  <a:pt x="11" y="19"/>
                  <a:pt x="9" y="19"/>
                </a:cubicBezTo>
                <a:cubicBezTo>
                  <a:pt x="8" y="19"/>
                  <a:pt x="6" y="18"/>
                  <a:pt x="5" y="17"/>
                </a:cubicBezTo>
                <a:cubicBezTo>
                  <a:pt x="4" y="16"/>
                  <a:pt x="4" y="14"/>
                  <a:pt x="4" y="11"/>
                </a:cubicBezTo>
                <a:cubicBezTo>
                  <a:pt x="4" y="8"/>
                  <a:pt x="4" y="6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3" name="Line 1410"/>
          <p:cNvSpPr>
            <a:spLocks noChangeShapeType="1"/>
          </p:cNvSpPr>
          <p:nvPr/>
        </p:nvSpPr>
        <p:spPr bwMode="auto">
          <a:xfrm>
            <a:off x="6637338" y="3429000"/>
            <a:ext cx="260350" cy="0"/>
          </a:xfrm>
          <a:prstGeom prst="line">
            <a:avLst/>
          </a:prstGeom>
          <a:noFill/>
          <a:ln w="4763" cap="rnd">
            <a:solidFill>
              <a:srgbClr val="A7553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4" name="Freeform 1412"/>
          <p:cNvSpPr>
            <a:spLocks/>
          </p:cNvSpPr>
          <p:nvPr/>
        </p:nvSpPr>
        <p:spPr bwMode="auto">
          <a:xfrm>
            <a:off x="6946900" y="3403600"/>
            <a:ext cx="34925" cy="61913"/>
          </a:xfrm>
          <a:custGeom>
            <a:avLst/>
            <a:gdLst>
              <a:gd name="T0" fmla="*/ 2 w 16"/>
              <a:gd name="T1" fmla="*/ 27 h 29"/>
              <a:gd name="T2" fmla="*/ 8 w 16"/>
              <a:gd name="T3" fmla="*/ 29 h 29"/>
              <a:gd name="T4" fmla="*/ 12 w 16"/>
              <a:gd name="T5" fmla="*/ 28 h 29"/>
              <a:gd name="T6" fmla="*/ 15 w 16"/>
              <a:gd name="T7" fmla="*/ 25 h 29"/>
              <a:gd name="T8" fmla="*/ 16 w 16"/>
              <a:gd name="T9" fmla="*/ 19 h 29"/>
              <a:gd name="T10" fmla="*/ 16 w 16"/>
              <a:gd name="T11" fmla="*/ 0 h 29"/>
              <a:gd name="T12" fmla="*/ 12 w 16"/>
              <a:gd name="T13" fmla="*/ 0 h 29"/>
              <a:gd name="T14" fmla="*/ 12 w 16"/>
              <a:gd name="T15" fmla="*/ 19 h 29"/>
              <a:gd name="T16" fmla="*/ 12 w 16"/>
              <a:gd name="T17" fmla="*/ 23 h 29"/>
              <a:gd name="T18" fmla="*/ 10 w 16"/>
              <a:gd name="T19" fmla="*/ 25 h 29"/>
              <a:gd name="T20" fmla="*/ 8 w 16"/>
              <a:gd name="T21" fmla="*/ 26 h 29"/>
              <a:gd name="T22" fmla="*/ 5 w 16"/>
              <a:gd name="T23" fmla="*/ 24 h 29"/>
              <a:gd name="T24" fmla="*/ 3 w 16"/>
              <a:gd name="T25" fmla="*/ 20 h 29"/>
              <a:gd name="T26" fmla="*/ 0 w 16"/>
              <a:gd name="T27" fmla="*/ 20 h 29"/>
              <a:gd name="T28" fmla="*/ 2 w 16"/>
              <a:gd name="T29" fmla="*/ 27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" h="29">
                <a:moveTo>
                  <a:pt x="2" y="27"/>
                </a:moveTo>
                <a:cubicBezTo>
                  <a:pt x="3" y="28"/>
                  <a:pt x="5" y="29"/>
                  <a:pt x="8" y="29"/>
                </a:cubicBezTo>
                <a:cubicBezTo>
                  <a:pt x="9" y="29"/>
                  <a:pt x="11" y="29"/>
                  <a:pt x="12" y="28"/>
                </a:cubicBezTo>
                <a:cubicBezTo>
                  <a:pt x="13" y="27"/>
                  <a:pt x="14" y="26"/>
                  <a:pt x="15" y="25"/>
                </a:cubicBezTo>
                <a:cubicBezTo>
                  <a:pt x="16" y="24"/>
                  <a:pt x="16" y="22"/>
                  <a:pt x="16" y="19"/>
                </a:cubicBezTo>
                <a:cubicBezTo>
                  <a:pt x="16" y="0"/>
                  <a:pt x="16" y="0"/>
                  <a:pt x="16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21"/>
                  <a:pt x="12" y="22"/>
                  <a:pt x="12" y="23"/>
                </a:cubicBezTo>
                <a:cubicBezTo>
                  <a:pt x="11" y="24"/>
                  <a:pt x="11" y="24"/>
                  <a:pt x="10" y="25"/>
                </a:cubicBezTo>
                <a:cubicBezTo>
                  <a:pt x="9" y="25"/>
                  <a:pt x="9" y="26"/>
                  <a:pt x="8" y="26"/>
                </a:cubicBezTo>
                <a:cubicBezTo>
                  <a:pt x="6" y="26"/>
                  <a:pt x="5" y="25"/>
                  <a:pt x="5" y="24"/>
                </a:cubicBezTo>
                <a:cubicBezTo>
                  <a:pt x="4" y="23"/>
                  <a:pt x="3" y="22"/>
                  <a:pt x="3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5"/>
                  <a:pt x="2" y="2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5" name="Freeform 1413"/>
          <p:cNvSpPr>
            <a:spLocks noEditPoints="1"/>
          </p:cNvSpPr>
          <p:nvPr/>
        </p:nvSpPr>
        <p:spPr bwMode="auto">
          <a:xfrm>
            <a:off x="6989763" y="3417888"/>
            <a:ext cx="44450" cy="47625"/>
          </a:xfrm>
          <a:custGeom>
            <a:avLst/>
            <a:gdLst>
              <a:gd name="T0" fmla="*/ 14 w 20"/>
              <a:gd name="T1" fmla="*/ 18 h 22"/>
              <a:gd name="T2" fmla="*/ 10 w 20"/>
              <a:gd name="T3" fmla="*/ 19 h 22"/>
              <a:gd name="T4" fmla="*/ 6 w 20"/>
              <a:gd name="T5" fmla="*/ 17 h 22"/>
              <a:gd name="T6" fmla="*/ 4 w 20"/>
              <a:gd name="T7" fmla="*/ 12 h 22"/>
              <a:gd name="T8" fmla="*/ 20 w 20"/>
              <a:gd name="T9" fmla="*/ 12 h 22"/>
              <a:gd name="T10" fmla="*/ 20 w 20"/>
              <a:gd name="T11" fmla="*/ 11 h 22"/>
              <a:gd name="T12" fmla="*/ 17 w 20"/>
              <a:gd name="T13" fmla="*/ 3 h 22"/>
              <a:gd name="T14" fmla="*/ 10 w 20"/>
              <a:gd name="T15" fmla="*/ 0 h 22"/>
              <a:gd name="T16" fmla="*/ 3 w 20"/>
              <a:gd name="T17" fmla="*/ 3 h 22"/>
              <a:gd name="T18" fmla="*/ 0 w 20"/>
              <a:gd name="T19" fmla="*/ 11 h 22"/>
              <a:gd name="T20" fmla="*/ 3 w 20"/>
              <a:gd name="T21" fmla="*/ 19 h 22"/>
              <a:gd name="T22" fmla="*/ 10 w 20"/>
              <a:gd name="T23" fmla="*/ 22 h 22"/>
              <a:gd name="T24" fmla="*/ 16 w 20"/>
              <a:gd name="T25" fmla="*/ 20 h 22"/>
              <a:gd name="T26" fmla="*/ 20 w 20"/>
              <a:gd name="T27" fmla="*/ 15 h 22"/>
              <a:gd name="T28" fmla="*/ 16 w 20"/>
              <a:gd name="T29" fmla="*/ 15 h 22"/>
              <a:gd name="T30" fmla="*/ 14 w 20"/>
              <a:gd name="T31" fmla="*/ 18 h 22"/>
              <a:gd name="T32" fmla="*/ 6 w 20"/>
              <a:gd name="T33" fmla="*/ 5 h 22"/>
              <a:gd name="T34" fmla="*/ 10 w 20"/>
              <a:gd name="T35" fmla="*/ 3 h 22"/>
              <a:gd name="T36" fmla="*/ 15 w 20"/>
              <a:gd name="T37" fmla="*/ 5 h 22"/>
              <a:gd name="T38" fmla="*/ 16 w 20"/>
              <a:gd name="T39" fmla="*/ 9 h 22"/>
              <a:gd name="T40" fmla="*/ 4 w 20"/>
              <a:gd name="T41" fmla="*/ 9 h 22"/>
              <a:gd name="T42" fmla="*/ 6 w 20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0" h="22">
                <a:moveTo>
                  <a:pt x="14" y="18"/>
                </a:moveTo>
                <a:cubicBezTo>
                  <a:pt x="13" y="19"/>
                  <a:pt x="12" y="19"/>
                  <a:pt x="10" y="19"/>
                </a:cubicBezTo>
                <a:cubicBezTo>
                  <a:pt x="9" y="19"/>
                  <a:pt x="7" y="18"/>
                  <a:pt x="6" y="17"/>
                </a:cubicBezTo>
                <a:cubicBezTo>
                  <a:pt x="5" y="16"/>
                  <a:pt x="4" y="14"/>
                  <a:pt x="4" y="12"/>
                </a:cubicBezTo>
                <a:cubicBezTo>
                  <a:pt x="20" y="12"/>
                  <a:pt x="20" y="12"/>
                  <a:pt x="20" y="12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5" y="21"/>
                  <a:pt x="7" y="22"/>
                  <a:pt x="10" y="22"/>
                </a:cubicBezTo>
                <a:cubicBezTo>
                  <a:pt x="13" y="22"/>
                  <a:pt x="15" y="21"/>
                  <a:pt x="16" y="20"/>
                </a:cubicBezTo>
                <a:cubicBezTo>
                  <a:pt x="18" y="19"/>
                  <a:pt x="19" y="17"/>
                  <a:pt x="20" y="15"/>
                </a:cubicBezTo>
                <a:cubicBezTo>
                  <a:pt x="16" y="15"/>
                  <a:pt x="16" y="15"/>
                  <a:pt x="16" y="15"/>
                </a:cubicBezTo>
                <a:cubicBezTo>
                  <a:pt x="15" y="16"/>
                  <a:pt x="15" y="17"/>
                  <a:pt x="14" y="18"/>
                </a:cubicBezTo>
                <a:close/>
                <a:moveTo>
                  <a:pt x="6" y="5"/>
                </a:moveTo>
                <a:cubicBezTo>
                  <a:pt x="7" y="4"/>
                  <a:pt x="9" y="3"/>
                  <a:pt x="10" y="3"/>
                </a:cubicBezTo>
                <a:cubicBezTo>
                  <a:pt x="12" y="3"/>
                  <a:pt x="13" y="4"/>
                  <a:pt x="15" y="5"/>
                </a:cubicBezTo>
                <a:cubicBezTo>
                  <a:pt x="15" y="6"/>
                  <a:pt x="16" y="7"/>
                  <a:pt x="16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6" name="Freeform 1414"/>
          <p:cNvSpPr>
            <a:spLocks/>
          </p:cNvSpPr>
          <p:nvPr/>
        </p:nvSpPr>
        <p:spPr bwMode="auto">
          <a:xfrm>
            <a:off x="7042150" y="3417888"/>
            <a:ext cx="23813" cy="46038"/>
          </a:xfrm>
          <a:custGeom>
            <a:avLst/>
            <a:gdLst>
              <a:gd name="T0" fmla="*/ 4 w 11"/>
              <a:gd name="T1" fmla="*/ 21 h 21"/>
              <a:gd name="T2" fmla="*/ 4 w 11"/>
              <a:gd name="T3" fmla="*/ 10 h 21"/>
              <a:gd name="T4" fmla="*/ 4 w 11"/>
              <a:gd name="T5" fmla="*/ 6 h 21"/>
              <a:gd name="T6" fmla="*/ 5 w 11"/>
              <a:gd name="T7" fmla="*/ 4 h 21"/>
              <a:gd name="T8" fmla="*/ 8 w 11"/>
              <a:gd name="T9" fmla="*/ 4 h 21"/>
              <a:gd name="T10" fmla="*/ 10 w 11"/>
              <a:gd name="T11" fmla="*/ 4 h 21"/>
              <a:gd name="T12" fmla="*/ 11 w 11"/>
              <a:gd name="T13" fmla="*/ 1 h 21"/>
              <a:gd name="T14" fmla="*/ 8 w 11"/>
              <a:gd name="T15" fmla="*/ 0 h 21"/>
              <a:gd name="T16" fmla="*/ 5 w 11"/>
              <a:gd name="T17" fmla="*/ 1 h 21"/>
              <a:gd name="T18" fmla="*/ 3 w 11"/>
              <a:gd name="T19" fmla="*/ 4 h 21"/>
              <a:gd name="T20" fmla="*/ 3 w 11"/>
              <a:gd name="T21" fmla="*/ 1 h 21"/>
              <a:gd name="T22" fmla="*/ 0 w 11"/>
              <a:gd name="T23" fmla="*/ 1 h 21"/>
              <a:gd name="T24" fmla="*/ 0 w 11"/>
              <a:gd name="T25" fmla="*/ 21 h 21"/>
              <a:gd name="T26" fmla="*/ 4 w 11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1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8"/>
                  <a:pt x="4" y="6"/>
                </a:cubicBezTo>
                <a:cubicBezTo>
                  <a:pt x="4" y="6"/>
                  <a:pt x="5" y="5"/>
                  <a:pt x="5" y="4"/>
                </a:cubicBezTo>
                <a:cubicBezTo>
                  <a:pt x="6" y="4"/>
                  <a:pt x="7" y="4"/>
                  <a:pt x="8" y="4"/>
                </a:cubicBezTo>
                <a:cubicBezTo>
                  <a:pt x="8" y="4"/>
                  <a:pt x="9" y="4"/>
                  <a:pt x="10" y="4"/>
                </a:cubicBezTo>
                <a:cubicBezTo>
                  <a:pt x="11" y="1"/>
                  <a:pt x="11" y="1"/>
                  <a:pt x="11" y="1"/>
                </a:cubicBezTo>
                <a:cubicBezTo>
                  <a:pt x="10" y="0"/>
                  <a:pt x="9" y="0"/>
                  <a:pt x="8" y="0"/>
                </a:cubicBezTo>
                <a:cubicBezTo>
                  <a:pt x="7" y="0"/>
                  <a:pt x="6" y="0"/>
                  <a:pt x="5" y="1"/>
                </a:cubicBezTo>
                <a:cubicBezTo>
                  <a:pt x="5" y="1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7" name="Freeform 1415"/>
          <p:cNvSpPr>
            <a:spLocks/>
          </p:cNvSpPr>
          <p:nvPr/>
        </p:nvSpPr>
        <p:spPr bwMode="auto">
          <a:xfrm>
            <a:off x="7070725" y="3417888"/>
            <a:ext cx="36513" cy="46038"/>
          </a:xfrm>
          <a:custGeom>
            <a:avLst/>
            <a:gdLst>
              <a:gd name="T0" fmla="*/ 4 w 17"/>
              <a:gd name="T1" fmla="*/ 21 h 21"/>
              <a:gd name="T2" fmla="*/ 4 w 17"/>
              <a:gd name="T3" fmla="*/ 10 h 21"/>
              <a:gd name="T4" fmla="*/ 6 w 17"/>
              <a:gd name="T5" fmla="*/ 5 h 21"/>
              <a:gd name="T6" fmla="*/ 10 w 17"/>
              <a:gd name="T7" fmla="*/ 3 h 21"/>
              <a:gd name="T8" fmla="*/ 12 w 17"/>
              <a:gd name="T9" fmla="*/ 4 h 21"/>
              <a:gd name="T10" fmla="*/ 13 w 17"/>
              <a:gd name="T11" fmla="*/ 5 h 21"/>
              <a:gd name="T12" fmla="*/ 14 w 17"/>
              <a:gd name="T13" fmla="*/ 9 h 21"/>
              <a:gd name="T14" fmla="*/ 14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6 w 17"/>
              <a:gd name="T23" fmla="*/ 3 h 21"/>
              <a:gd name="T24" fmla="*/ 14 w 17"/>
              <a:gd name="T25" fmla="*/ 1 h 21"/>
              <a:gd name="T26" fmla="*/ 10 w 17"/>
              <a:gd name="T27" fmla="*/ 0 h 21"/>
              <a:gd name="T28" fmla="*/ 4 w 17"/>
              <a:gd name="T29" fmla="*/ 3 h 21"/>
              <a:gd name="T30" fmla="*/ 4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4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3" y="4"/>
                  <a:pt x="13" y="5"/>
                  <a:pt x="13" y="5"/>
                </a:cubicBezTo>
                <a:cubicBezTo>
                  <a:pt x="14" y="6"/>
                  <a:pt x="14" y="7"/>
                  <a:pt x="14" y="9"/>
                </a:cubicBezTo>
                <a:cubicBezTo>
                  <a:pt x="14" y="21"/>
                  <a:pt x="14" y="21"/>
                  <a:pt x="14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7" y="4"/>
                  <a:pt x="17" y="3"/>
                  <a:pt x="16" y="3"/>
                </a:cubicBezTo>
                <a:cubicBezTo>
                  <a:pt x="16" y="2"/>
                  <a:pt x="15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7" y="0"/>
                  <a:pt x="5" y="1"/>
                  <a:pt x="4" y="3"/>
                </a:cubicBezTo>
                <a:cubicBezTo>
                  <a:pt x="4" y="1"/>
                  <a:pt x="4" y="1"/>
                  <a:pt x="4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8" name="Freeform 1416"/>
          <p:cNvSpPr>
            <a:spLocks noEditPoints="1"/>
          </p:cNvSpPr>
          <p:nvPr/>
        </p:nvSpPr>
        <p:spPr bwMode="auto">
          <a:xfrm>
            <a:off x="7119938" y="3403600"/>
            <a:ext cx="39688" cy="61913"/>
          </a:xfrm>
          <a:custGeom>
            <a:avLst/>
            <a:gdLst>
              <a:gd name="T0" fmla="*/ 3 w 18"/>
              <a:gd name="T1" fmla="*/ 26 h 29"/>
              <a:gd name="T2" fmla="*/ 9 w 18"/>
              <a:gd name="T3" fmla="*/ 29 h 29"/>
              <a:gd name="T4" fmla="*/ 15 w 18"/>
              <a:gd name="T5" fmla="*/ 26 h 29"/>
              <a:gd name="T6" fmla="*/ 18 w 18"/>
              <a:gd name="T7" fmla="*/ 18 h 29"/>
              <a:gd name="T8" fmla="*/ 17 w 18"/>
              <a:gd name="T9" fmla="*/ 13 h 29"/>
              <a:gd name="T10" fmla="*/ 16 w 18"/>
              <a:gd name="T11" fmla="*/ 10 h 29"/>
              <a:gd name="T12" fmla="*/ 13 w 18"/>
              <a:gd name="T13" fmla="*/ 8 h 29"/>
              <a:gd name="T14" fmla="*/ 9 w 18"/>
              <a:gd name="T15" fmla="*/ 7 h 29"/>
              <a:gd name="T16" fmla="*/ 3 w 18"/>
              <a:gd name="T17" fmla="*/ 10 h 29"/>
              <a:gd name="T18" fmla="*/ 3 w 18"/>
              <a:gd name="T19" fmla="*/ 0 h 29"/>
              <a:gd name="T20" fmla="*/ 0 w 18"/>
              <a:gd name="T21" fmla="*/ 0 h 29"/>
              <a:gd name="T22" fmla="*/ 0 w 18"/>
              <a:gd name="T23" fmla="*/ 28 h 29"/>
              <a:gd name="T24" fmla="*/ 3 w 18"/>
              <a:gd name="T25" fmla="*/ 28 h 29"/>
              <a:gd name="T26" fmla="*/ 3 w 18"/>
              <a:gd name="T27" fmla="*/ 26 h 29"/>
              <a:gd name="T28" fmla="*/ 5 w 18"/>
              <a:gd name="T29" fmla="*/ 12 h 29"/>
              <a:gd name="T30" fmla="*/ 9 w 18"/>
              <a:gd name="T31" fmla="*/ 10 h 29"/>
              <a:gd name="T32" fmla="*/ 13 w 18"/>
              <a:gd name="T33" fmla="*/ 12 h 29"/>
              <a:gd name="T34" fmla="*/ 14 w 18"/>
              <a:gd name="T35" fmla="*/ 18 h 29"/>
              <a:gd name="T36" fmla="*/ 13 w 18"/>
              <a:gd name="T37" fmla="*/ 24 h 29"/>
              <a:gd name="T38" fmla="*/ 9 w 18"/>
              <a:gd name="T39" fmla="*/ 26 h 29"/>
              <a:gd name="T40" fmla="*/ 4 w 18"/>
              <a:gd name="T41" fmla="*/ 23 h 29"/>
              <a:gd name="T42" fmla="*/ 3 w 18"/>
              <a:gd name="T43" fmla="*/ 18 h 29"/>
              <a:gd name="T44" fmla="*/ 5 w 18"/>
              <a:gd name="T45" fmla="*/ 1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8" h="29">
                <a:moveTo>
                  <a:pt x="3" y="26"/>
                </a:moveTo>
                <a:cubicBezTo>
                  <a:pt x="5" y="28"/>
                  <a:pt x="6" y="29"/>
                  <a:pt x="9" y="29"/>
                </a:cubicBezTo>
                <a:cubicBezTo>
                  <a:pt x="11" y="29"/>
                  <a:pt x="14" y="28"/>
                  <a:pt x="15" y="26"/>
                </a:cubicBezTo>
                <a:cubicBezTo>
                  <a:pt x="17" y="24"/>
                  <a:pt x="18" y="21"/>
                  <a:pt x="18" y="18"/>
                </a:cubicBezTo>
                <a:cubicBezTo>
                  <a:pt x="18" y="16"/>
                  <a:pt x="18" y="15"/>
                  <a:pt x="17" y="13"/>
                </a:cubicBezTo>
                <a:cubicBezTo>
                  <a:pt x="17" y="12"/>
                  <a:pt x="16" y="11"/>
                  <a:pt x="16" y="10"/>
                </a:cubicBezTo>
                <a:cubicBezTo>
                  <a:pt x="15" y="9"/>
                  <a:pt x="14" y="8"/>
                  <a:pt x="13" y="8"/>
                </a:cubicBezTo>
                <a:cubicBezTo>
                  <a:pt x="12" y="7"/>
                  <a:pt x="10" y="7"/>
                  <a:pt x="9" y="7"/>
                </a:cubicBezTo>
                <a:cubicBezTo>
                  <a:pt x="7" y="7"/>
                  <a:pt x="5" y="8"/>
                  <a:pt x="3" y="10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"/>
                  <a:pt x="0" y="28"/>
                  <a:pt x="0" y="28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6"/>
                  <a:pt x="3" y="26"/>
                  <a:pt x="3" y="26"/>
                </a:cubicBezTo>
                <a:close/>
                <a:moveTo>
                  <a:pt x="5" y="12"/>
                </a:moveTo>
                <a:cubicBezTo>
                  <a:pt x="6" y="11"/>
                  <a:pt x="7" y="10"/>
                  <a:pt x="9" y="10"/>
                </a:cubicBezTo>
                <a:cubicBezTo>
                  <a:pt x="10" y="10"/>
                  <a:pt x="12" y="11"/>
                  <a:pt x="13" y="12"/>
                </a:cubicBezTo>
                <a:cubicBezTo>
                  <a:pt x="14" y="13"/>
                  <a:pt x="14" y="15"/>
                  <a:pt x="14" y="18"/>
                </a:cubicBezTo>
                <a:cubicBezTo>
                  <a:pt x="14" y="21"/>
                  <a:pt x="14" y="23"/>
                  <a:pt x="13" y="24"/>
                </a:cubicBezTo>
                <a:cubicBezTo>
                  <a:pt x="12" y="25"/>
                  <a:pt x="10" y="26"/>
                  <a:pt x="9" y="26"/>
                </a:cubicBezTo>
                <a:cubicBezTo>
                  <a:pt x="7" y="26"/>
                  <a:pt x="5" y="25"/>
                  <a:pt x="4" y="23"/>
                </a:cubicBezTo>
                <a:cubicBezTo>
                  <a:pt x="3" y="22"/>
                  <a:pt x="3" y="20"/>
                  <a:pt x="3" y="18"/>
                </a:cubicBezTo>
                <a:cubicBezTo>
                  <a:pt x="3" y="15"/>
                  <a:pt x="4" y="13"/>
                  <a:pt x="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19" name="Freeform 1417"/>
          <p:cNvSpPr>
            <a:spLocks noEditPoints="1"/>
          </p:cNvSpPr>
          <p:nvPr/>
        </p:nvSpPr>
        <p:spPr bwMode="auto">
          <a:xfrm>
            <a:off x="7165975" y="3417888"/>
            <a:ext cx="41275" cy="47625"/>
          </a:xfrm>
          <a:custGeom>
            <a:avLst/>
            <a:gdLst>
              <a:gd name="T0" fmla="*/ 16 w 19"/>
              <a:gd name="T1" fmla="*/ 21 h 22"/>
              <a:gd name="T2" fmla="*/ 19 w 19"/>
              <a:gd name="T3" fmla="*/ 21 h 22"/>
              <a:gd name="T4" fmla="*/ 18 w 19"/>
              <a:gd name="T5" fmla="*/ 19 h 22"/>
              <a:gd name="T6" fmla="*/ 18 w 19"/>
              <a:gd name="T7" fmla="*/ 13 h 22"/>
              <a:gd name="T8" fmla="*/ 18 w 19"/>
              <a:gd name="T9" fmla="*/ 8 h 22"/>
              <a:gd name="T10" fmla="*/ 18 w 19"/>
              <a:gd name="T11" fmla="*/ 5 h 22"/>
              <a:gd name="T12" fmla="*/ 17 w 19"/>
              <a:gd name="T13" fmla="*/ 2 h 22"/>
              <a:gd name="T14" fmla="*/ 14 w 19"/>
              <a:gd name="T15" fmla="*/ 1 h 22"/>
              <a:gd name="T16" fmla="*/ 10 w 19"/>
              <a:gd name="T17" fmla="*/ 0 h 22"/>
              <a:gd name="T18" fmla="*/ 5 w 19"/>
              <a:gd name="T19" fmla="*/ 1 h 22"/>
              <a:gd name="T20" fmla="*/ 2 w 19"/>
              <a:gd name="T21" fmla="*/ 3 h 22"/>
              <a:gd name="T22" fmla="*/ 1 w 19"/>
              <a:gd name="T23" fmla="*/ 6 h 22"/>
              <a:gd name="T24" fmla="*/ 4 w 19"/>
              <a:gd name="T25" fmla="*/ 7 h 22"/>
              <a:gd name="T26" fmla="*/ 6 w 19"/>
              <a:gd name="T27" fmla="*/ 4 h 22"/>
              <a:gd name="T28" fmla="*/ 10 w 19"/>
              <a:gd name="T29" fmla="*/ 3 h 22"/>
              <a:gd name="T30" fmla="*/ 14 w 19"/>
              <a:gd name="T31" fmla="*/ 4 h 22"/>
              <a:gd name="T32" fmla="*/ 15 w 19"/>
              <a:gd name="T33" fmla="*/ 7 h 22"/>
              <a:gd name="T34" fmla="*/ 15 w 19"/>
              <a:gd name="T35" fmla="*/ 8 h 22"/>
              <a:gd name="T36" fmla="*/ 8 w 19"/>
              <a:gd name="T37" fmla="*/ 9 h 22"/>
              <a:gd name="T38" fmla="*/ 5 w 19"/>
              <a:gd name="T39" fmla="*/ 10 h 22"/>
              <a:gd name="T40" fmla="*/ 3 w 19"/>
              <a:gd name="T41" fmla="*/ 11 h 22"/>
              <a:gd name="T42" fmla="*/ 1 w 19"/>
              <a:gd name="T43" fmla="*/ 13 h 22"/>
              <a:gd name="T44" fmla="*/ 0 w 19"/>
              <a:gd name="T45" fmla="*/ 16 h 22"/>
              <a:gd name="T46" fmla="*/ 2 w 19"/>
              <a:gd name="T47" fmla="*/ 20 h 22"/>
              <a:gd name="T48" fmla="*/ 7 w 19"/>
              <a:gd name="T49" fmla="*/ 22 h 22"/>
              <a:gd name="T50" fmla="*/ 11 w 19"/>
              <a:gd name="T51" fmla="*/ 21 h 22"/>
              <a:gd name="T52" fmla="*/ 15 w 19"/>
              <a:gd name="T53" fmla="*/ 19 h 22"/>
              <a:gd name="T54" fmla="*/ 16 w 19"/>
              <a:gd name="T55" fmla="*/ 21 h 22"/>
              <a:gd name="T56" fmla="*/ 16 w 19"/>
              <a:gd name="T57" fmla="*/ 21 h 22"/>
              <a:gd name="T58" fmla="*/ 15 w 19"/>
              <a:gd name="T59" fmla="*/ 12 h 22"/>
              <a:gd name="T60" fmla="*/ 14 w 19"/>
              <a:gd name="T61" fmla="*/ 16 h 22"/>
              <a:gd name="T62" fmla="*/ 12 w 19"/>
              <a:gd name="T63" fmla="*/ 18 h 22"/>
              <a:gd name="T64" fmla="*/ 8 w 19"/>
              <a:gd name="T65" fmla="*/ 19 h 22"/>
              <a:gd name="T66" fmla="*/ 5 w 19"/>
              <a:gd name="T67" fmla="*/ 18 h 22"/>
              <a:gd name="T68" fmla="*/ 4 w 19"/>
              <a:gd name="T69" fmla="*/ 16 h 22"/>
              <a:gd name="T70" fmla="*/ 4 w 19"/>
              <a:gd name="T71" fmla="*/ 14 h 22"/>
              <a:gd name="T72" fmla="*/ 6 w 19"/>
              <a:gd name="T73" fmla="*/ 13 h 22"/>
              <a:gd name="T74" fmla="*/ 9 w 19"/>
              <a:gd name="T75" fmla="*/ 12 h 22"/>
              <a:gd name="T76" fmla="*/ 15 w 19"/>
              <a:gd name="T77" fmla="*/ 11 h 22"/>
              <a:gd name="T78" fmla="*/ 15 w 19"/>
              <a:gd name="T79" fmla="*/ 1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" h="22">
                <a:moveTo>
                  <a:pt x="16" y="21"/>
                </a:moveTo>
                <a:cubicBezTo>
                  <a:pt x="19" y="21"/>
                  <a:pt x="19" y="21"/>
                  <a:pt x="19" y="21"/>
                </a:cubicBezTo>
                <a:cubicBezTo>
                  <a:pt x="19" y="21"/>
                  <a:pt x="19" y="20"/>
                  <a:pt x="18" y="19"/>
                </a:cubicBezTo>
                <a:cubicBezTo>
                  <a:pt x="18" y="18"/>
                  <a:pt x="18" y="16"/>
                  <a:pt x="18" y="13"/>
                </a:cubicBezTo>
                <a:cubicBezTo>
                  <a:pt x="18" y="8"/>
                  <a:pt x="18" y="8"/>
                  <a:pt x="18" y="8"/>
                </a:cubicBezTo>
                <a:cubicBezTo>
                  <a:pt x="18" y="6"/>
                  <a:pt x="18" y="5"/>
                  <a:pt x="18" y="5"/>
                </a:cubicBezTo>
                <a:cubicBezTo>
                  <a:pt x="18" y="4"/>
                  <a:pt x="17" y="3"/>
                  <a:pt x="17" y="2"/>
                </a:cubicBezTo>
                <a:cubicBezTo>
                  <a:pt x="16" y="2"/>
                  <a:pt x="16" y="1"/>
                  <a:pt x="14" y="1"/>
                </a:cubicBezTo>
                <a:cubicBezTo>
                  <a:pt x="13" y="0"/>
                  <a:pt x="12" y="0"/>
                  <a:pt x="10" y="0"/>
                </a:cubicBezTo>
                <a:cubicBezTo>
                  <a:pt x="8" y="0"/>
                  <a:pt x="7" y="0"/>
                  <a:pt x="5" y="1"/>
                </a:cubicBezTo>
                <a:cubicBezTo>
                  <a:pt x="4" y="1"/>
                  <a:pt x="3" y="2"/>
                  <a:pt x="2" y="3"/>
                </a:cubicBezTo>
                <a:cubicBezTo>
                  <a:pt x="2" y="4"/>
                  <a:pt x="1" y="5"/>
                  <a:pt x="1" y="6"/>
                </a:cubicBezTo>
                <a:cubicBezTo>
                  <a:pt x="4" y="7"/>
                  <a:pt x="4" y="7"/>
                  <a:pt x="4" y="7"/>
                </a:cubicBezTo>
                <a:cubicBezTo>
                  <a:pt x="5" y="5"/>
                  <a:pt x="5" y="4"/>
                  <a:pt x="6" y="4"/>
                </a:cubicBez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4"/>
                </a:cubicBezTo>
                <a:cubicBezTo>
                  <a:pt x="14" y="5"/>
                  <a:pt x="15" y="6"/>
                  <a:pt x="15" y="7"/>
                </a:cubicBezTo>
                <a:cubicBezTo>
                  <a:pt x="15" y="7"/>
                  <a:pt x="15" y="8"/>
                  <a:pt x="15" y="8"/>
                </a:cubicBezTo>
                <a:cubicBezTo>
                  <a:pt x="13" y="9"/>
                  <a:pt x="11" y="9"/>
                  <a:pt x="8" y="9"/>
                </a:cubicBezTo>
                <a:cubicBezTo>
                  <a:pt x="7" y="10"/>
                  <a:pt x="6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2" y="12"/>
                  <a:pt x="1" y="12"/>
                  <a:pt x="1" y="13"/>
                </a:cubicBezTo>
                <a:cubicBezTo>
                  <a:pt x="0" y="14"/>
                  <a:pt x="0" y="15"/>
                  <a:pt x="0" y="16"/>
                </a:cubicBezTo>
                <a:cubicBezTo>
                  <a:pt x="0" y="18"/>
                  <a:pt x="1" y="19"/>
                  <a:pt x="2" y="20"/>
                </a:cubicBezTo>
                <a:cubicBezTo>
                  <a:pt x="3" y="21"/>
                  <a:pt x="5" y="22"/>
                  <a:pt x="7" y="22"/>
                </a:cubicBezTo>
                <a:cubicBezTo>
                  <a:pt x="9" y="22"/>
                  <a:pt x="10" y="22"/>
                  <a:pt x="11" y="21"/>
                </a:cubicBezTo>
                <a:cubicBezTo>
                  <a:pt x="12" y="21"/>
                  <a:pt x="14" y="20"/>
                  <a:pt x="15" y="19"/>
                </a:cubicBezTo>
                <a:cubicBezTo>
                  <a:pt x="15" y="20"/>
                  <a:pt x="15" y="21"/>
                  <a:pt x="16" y="21"/>
                </a:cubicBezTo>
                <a:cubicBezTo>
                  <a:pt x="16" y="21"/>
                  <a:pt x="16" y="21"/>
                  <a:pt x="16" y="21"/>
                </a:cubicBezTo>
                <a:close/>
                <a:moveTo>
                  <a:pt x="15" y="12"/>
                </a:moveTo>
                <a:cubicBezTo>
                  <a:pt x="15" y="14"/>
                  <a:pt x="14" y="15"/>
                  <a:pt x="14" y="16"/>
                </a:cubicBezTo>
                <a:cubicBezTo>
                  <a:pt x="14" y="17"/>
                  <a:pt x="13" y="18"/>
                  <a:pt x="12" y="18"/>
                </a:cubicBezTo>
                <a:cubicBezTo>
                  <a:pt x="11" y="19"/>
                  <a:pt x="9" y="19"/>
                  <a:pt x="8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8"/>
                  <a:pt x="4" y="17"/>
                  <a:pt x="4" y="16"/>
                </a:cubicBezTo>
                <a:cubicBezTo>
                  <a:pt x="4" y="15"/>
                  <a:pt x="4" y="15"/>
                  <a:pt x="4" y="14"/>
                </a:cubicBezTo>
                <a:cubicBezTo>
                  <a:pt x="5" y="14"/>
                  <a:pt x="5" y="13"/>
                  <a:pt x="6" y="13"/>
                </a:cubicBezTo>
                <a:cubicBezTo>
                  <a:pt x="6" y="13"/>
                  <a:pt x="7" y="12"/>
                  <a:pt x="9" y="12"/>
                </a:cubicBezTo>
                <a:cubicBezTo>
                  <a:pt x="11" y="12"/>
                  <a:pt x="13" y="11"/>
                  <a:pt x="15" y="11"/>
                </a:cubicBezTo>
                <a:cubicBezTo>
                  <a:pt x="15" y="12"/>
                  <a:pt x="15" y="12"/>
                  <a:pt x="15" y="1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0" name="Freeform 1418"/>
          <p:cNvSpPr>
            <a:spLocks/>
          </p:cNvSpPr>
          <p:nvPr/>
        </p:nvSpPr>
        <p:spPr bwMode="auto">
          <a:xfrm>
            <a:off x="7218363" y="3417888"/>
            <a:ext cx="36513" cy="46038"/>
          </a:xfrm>
          <a:custGeom>
            <a:avLst/>
            <a:gdLst>
              <a:gd name="T0" fmla="*/ 3 w 17"/>
              <a:gd name="T1" fmla="*/ 21 h 21"/>
              <a:gd name="T2" fmla="*/ 3 w 17"/>
              <a:gd name="T3" fmla="*/ 10 h 21"/>
              <a:gd name="T4" fmla="*/ 5 w 17"/>
              <a:gd name="T5" fmla="*/ 5 h 21"/>
              <a:gd name="T6" fmla="*/ 9 w 17"/>
              <a:gd name="T7" fmla="*/ 3 h 21"/>
              <a:gd name="T8" fmla="*/ 11 w 17"/>
              <a:gd name="T9" fmla="*/ 4 h 21"/>
              <a:gd name="T10" fmla="*/ 13 w 17"/>
              <a:gd name="T11" fmla="*/ 5 h 21"/>
              <a:gd name="T12" fmla="*/ 13 w 17"/>
              <a:gd name="T13" fmla="*/ 9 h 21"/>
              <a:gd name="T14" fmla="*/ 13 w 17"/>
              <a:gd name="T15" fmla="*/ 21 h 21"/>
              <a:gd name="T16" fmla="*/ 17 w 17"/>
              <a:gd name="T17" fmla="*/ 21 h 21"/>
              <a:gd name="T18" fmla="*/ 17 w 17"/>
              <a:gd name="T19" fmla="*/ 9 h 21"/>
              <a:gd name="T20" fmla="*/ 17 w 17"/>
              <a:gd name="T21" fmla="*/ 5 h 21"/>
              <a:gd name="T22" fmla="*/ 15 w 17"/>
              <a:gd name="T23" fmla="*/ 3 h 21"/>
              <a:gd name="T24" fmla="*/ 13 w 17"/>
              <a:gd name="T25" fmla="*/ 1 h 21"/>
              <a:gd name="T26" fmla="*/ 10 w 17"/>
              <a:gd name="T27" fmla="*/ 0 h 21"/>
              <a:gd name="T28" fmla="*/ 3 w 17"/>
              <a:gd name="T29" fmla="*/ 3 h 21"/>
              <a:gd name="T30" fmla="*/ 3 w 17"/>
              <a:gd name="T31" fmla="*/ 1 h 21"/>
              <a:gd name="T32" fmla="*/ 0 w 17"/>
              <a:gd name="T33" fmla="*/ 1 h 21"/>
              <a:gd name="T34" fmla="*/ 0 w 17"/>
              <a:gd name="T35" fmla="*/ 21 h 21"/>
              <a:gd name="T36" fmla="*/ 3 w 17"/>
              <a:gd name="T3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1">
                <a:moveTo>
                  <a:pt x="3" y="21"/>
                </a:moveTo>
                <a:cubicBezTo>
                  <a:pt x="3" y="10"/>
                  <a:pt x="3" y="10"/>
                  <a:pt x="3" y="10"/>
                </a:cubicBezTo>
                <a:cubicBezTo>
                  <a:pt x="3" y="7"/>
                  <a:pt x="4" y="6"/>
                  <a:pt x="5" y="5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3"/>
                  <a:pt x="11" y="4"/>
                </a:cubicBezTo>
                <a:cubicBezTo>
                  <a:pt x="12" y="4"/>
                  <a:pt x="12" y="5"/>
                  <a:pt x="13" y="5"/>
                </a:cubicBezTo>
                <a:cubicBezTo>
                  <a:pt x="13" y="6"/>
                  <a:pt x="13" y="7"/>
                  <a:pt x="13" y="9"/>
                </a:cubicBezTo>
                <a:cubicBezTo>
                  <a:pt x="13" y="21"/>
                  <a:pt x="13" y="21"/>
                  <a:pt x="13" y="21"/>
                </a:cubicBezTo>
                <a:cubicBezTo>
                  <a:pt x="17" y="21"/>
                  <a:pt x="17" y="21"/>
                  <a:pt x="17" y="21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5"/>
                </a:cubicBezTo>
                <a:cubicBezTo>
                  <a:pt x="16" y="4"/>
                  <a:pt x="16" y="3"/>
                  <a:pt x="15" y="3"/>
                </a:cubicBezTo>
                <a:cubicBezTo>
                  <a:pt x="15" y="2"/>
                  <a:pt x="14" y="1"/>
                  <a:pt x="13" y="1"/>
                </a:cubicBezTo>
                <a:cubicBezTo>
                  <a:pt x="12" y="0"/>
                  <a:pt x="11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1"/>
                  <a:pt x="0" y="21"/>
                  <a:pt x="0" y="21"/>
                </a:cubicBezTo>
                <a:cubicBezTo>
                  <a:pt x="3" y="21"/>
                  <a:pt x="3" y="21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1" name="Freeform 1419"/>
          <p:cNvSpPr>
            <a:spLocks noEditPoints="1"/>
          </p:cNvSpPr>
          <p:nvPr/>
        </p:nvSpPr>
        <p:spPr bwMode="auto">
          <a:xfrm>
            <a:off x="7262813" y="3417888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6 w 19"/>
              <a:gd name="T5" fmla="*/ 17 h 22"/>
              <a:gd name="T6" fmla="*/ 4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7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5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9"/>
                  <a:pt x="11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4"/>
                  <a:pt x="4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8"/>
                  <a:pt x="0" y="11"/>
                </a:cubicBezTo>
                <a:cubicBezTo>
                  <a:pt x="0" y="15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9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2" name="Line 1420"/>
          <p:cNvSpPr>
            <a:spLocks noChangeShapeType="1"/>
          </p:cNvSpPr>
          <p:nvPr/>
        </p:nvSpPr>
        <p:spPr bwMode="auto">
          <a:xfrm>
            <a:off x="6637338" y="3959225"/>
            <a:ext cx="260350" cy="0"/>
          </a:xfrm>
          <a:prstGeom prst="line">
            <a:avLst/>
          </a:prstGeom>
          <a:noFill/>
          <a:ln w="4763" cap="rnd">
            <a:solidFill>
              <a:srgbClr val="0085C9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3" name="Freeform 1421"/>
          <p:cNvSpPr>
            <a:spLocks/>
          </p:cNvSpPr>
          <p:nvPr/>
        </p:nvSpPr>
        <p:spPr bwMode="auto">
          <a:xfrm>
            <a:off x="6951663" y="3930650"/>
            <a:ext cx="47625" cy="63500"/>
          </a:xfrm>
          <a:custGeom>
            <a:avLst/>
            <a:gdLst>
              <a:gd name="T0" fmla="*/ 30 w 30"/>
              <a:gd name="T1" fmla="*/ 40 h 40"/>
              <a:gd name="T2" fmla="*/ 30 w 30"/>
              <a:gd name="T3" fmla="*/ 36 h 40"/>
              <a:gd name="T4" fmla="*/ 5 w 30"/>
              <a:gd name="T5" fmla="*/ 36 h 40"/>
              <a:gd name="T6" fmla="*/ 5 w 30"/>
              <a:gd name="T7" fmla="*/ 22 h 40"/>
              <a:gd name="T8" fmla="*/ 27 w 30"/>
              <a:gd name="T9" fmla="*/ 22 h 40"/>
              <a:gd name="T10" fmla="*/ 27 w 30"/>
              <a:gd name="T11" fmla="*/ 18 h 40"/>
              <a:gd name="T12" fmla="*/ 5 w 30"/>
              <a:gd name="T13" fmla="*/ 18 h 40"/>
              <a:gd name="T14" fmla="*/ 5 w 30"/>
              <a:gd name="T15" fmla="*/ 6 h 40"/>
              <a:gd name="T16" fmla="*/ 29 w 30"/>
              <a:gd name="T17" fmla="*/ 6 h 40"/>
              <a:gd name="T18" fmla="*/ 29 w 30"/>
              <a:gd name="T19" fmla="*/ 0 h 40"/>
              <a:gd name="T20" fmla="*/ 0 w 30"/>
              <a:gd name="T21" fmla="*/ 0 h 40"/>
              <a:gd name="T22" fmla="*/ 0 w 30"/>
              <a:gd name="T23" fmla="*/ 40 h 40"/>
              <a:gd name="T24" fmla="*/ 30 w 30"/>
              <a:gd name="T25" fmla="*/ 40 h 40"/>
              <a:gd name="T26" fmla="*/ 30 w 30"/>
              <a:gd name="T27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" h="40">
                <a:moveTo>
                  <a:pt x="30" y="40"/>
                </a:moveTo>
                <a:lnTo>
                  <a:pt x="30" y="36"/>
                </a:lnTo>
                <a:lnTo>
                  <a:pt x="5" y="36"/>
                </a:lnTo>
                <a:lnTo>
                  <a:pt x="5" y="22"/>
                </a:lnTo>
                <a:lnTo>
                  <a:pt x="27" y="22"/>
                </a:lnTo>
                <a:lnTo>
                  <a:pt x="27" y="18"/>
                </a:lnTo>
                <a:lnTo>
                  <a:pt x="5" y="18"/>
                </a:lnTo>
                <a:lnTo>
                  <a:pt x="5" y="6"/>
                </a:lnTo>
                <a:lnTo>
                  <a:pt x="29" y="6"/>
                </a:lnTo>
                <a:lnTo>
                  <a:pt x="29" y="0"/>
                </a:lnTo>
                <a:lnTo>
                  <a:pt x="0" y="0"/>
                </a:lnTo>
                <a:lnTo>
                  <a:pt x="0" y="40"/>
                </a:lnTo>
                <a:lnTo>
                  <a:pt x="30" y="40"/>
                </a:lnTo>
                <a:lnTo>
                  <a:pt x="30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4" name="Freeform 1422"/>
          <p:cNvSpPr>
            <a:spLocks/>
          </p:cNvSpPr>
          <p:nvPr/>
        </p:nvSpPr>
        <p:spPr bwMode="auto">
          <a:xfrm>
            <a:off x="7007225" y="3930650"/>
            <a:ext cx="9525" cy="63500"/>
          </a:xfrm>
          <a:custGeom>
            <a:avLst/>
            <a:gdLst>
              <a:gd name="T0" fmla="*/ 6 w 6"/>
              <a:gd name="T1" fmla="*/ 40 h 40"/>
              <a:gd name="T2" fmla="*/ 6 w 6"/>
              <a:gd name="T3" fmla="*/ 0 h 40"/>
              <a:gd name="T4" fmla="*/ 0 w 6"/>
              <a:gd name="T5" fmla="*/ 0 h 40"/>
              <a:gd name="T6" fmla="*/ 0 w 6"/>
              <a:gd name="T7" fmla="*/ 40 h 40"/>
              <a:gd name="T8" fmla="*/ 6 w 6"/>
              <a:gd name="T9" fmla="*/ 40 h 40"/>
              <a:gd name="T10" fmla="*/ 6 w 6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" h="40">
                <a:moveTo>
                  <a:pt x="6" y="40"/>
                </a:moveTo>
                <a:lnTo>
                  <a:pt x="6" y="0"/>
                </a:lnTo>
                <a:lnTo>
                  <a:pt x="0" y="0"/>
                </a:lnTo>
                <a:lnTo>
                  <a:pt x="0" y="40"/>
                </a:lnTo>
                <a:lnTo>
                  <a:pt x="6" y="40"/>
                </a:lnTo>
                <a:lnTo>
                  <a:pt x="6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5" name="Freeform 1423"/>
          <p:cNvSpPr>
            <a:spLocks/>
          </p:cNvSpPr>
          <p:nvPr/>
        </p:nvSpPr>
        <p:spPr bwMode="auto">
          <a:xfrm>
            <a:off x="7023100" y="3948113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6 w 19"/>
              <a:gd name="T5" fmla="*/ 0 h 21"/>
              <a:gd name="T6" fmla="*/ 11 w 19"/>
              <a:gd name="T7" fmla="*/ 13 h 21"/>
              <a:gd name="T8" fmla="*/ 10 w 19"/>
              <a:gd name="T9" fmla="*/ 17 h 21"/>
              <a:gd name="T10" fmla="*/ 8 w 19"/>
              <a:gd name="T11" fmla="*/ 13 h 21"/>
              <a:gd name="T12" fmla="*/ 4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10" y="17"/>
                </a:cubicBezTo>
                <a:cubicBezTo>
                  <a:pt x="9" y="16"/>
                  <a:pt x="9" y="14"/>
                  <a:pt x="8" y="13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6" name="Freeform 1424"/>
          <p:cNvSpPr>
            <a:spLocks/>
          </p:cNvSpPr>
          <p:nvPr/>
        </p:nvSpPr>
        <p:spPr bwMode="auto">
          <a:xfrm>
            <a:off x="6670675" y="4089400"/>
            <a:ext cx="190500" cy="100013"/>
          </a:xfrm>
          <a:custGeom>
            <a:avLst/>
            <a:gdLst>
              <a:gd name="T0" fmla="*/ 20 w 120"/>
              <a:gd name="T1" fmla="*/ 48 h 63"/>
              <a:gd name="T2" fmla="*/ 16 w 120"/>
              <a:gd name="T3" fmla="*/ 63 h 63"/>
              <a:gd name="T4" fmla="*/ 4 w 120"/>
              <a:gd name="T5" fmla="*/ 60 h 63"/>
              <a:gd name="T6" fmla="*/ 1 w 120"/>
              <a:gd name="T7" fmla="*/ 45 h 63"/>
              <a:gd name="T8" fmla="*/ 0 w 120"/>
              <a:gd name="T9" fmla="*/ 41 h 63"/>
              <a:gd name="T10" fmla="*/ 8 w 120"/>
              <a:gd name="T11" fmla="*/ 31 h 63"/>
              <a:gd name="T12" fmla="*/ 12 w 120"/>
              <a:gd name="T13" fmla="*/ 27 h 63"/>
              <a:gd name="T14" fmla="*/ 34 w 120"/>
              <a:gd name="T15" fmla="*/ 27 h 63"/>
              <a:gd name="T16" fmla="*/ 42 w 120"/>
              <a:gd name="T17" fmla="*/ 27 h 63"/>
              <a:gd name="T18" fmla="*/ 75 w 120"/>
              <a:gd name="T19" fmla="*/ 16 h 63"/>
              <a:gd name="T20" fmla="*/ 95 w 120"/>
              <a:gd name="T21" fmla="*/ 0 h 63"/>
              <a:gd name="T22" fmla="*/ 101 w 120"/>
              <a:gd name="T23" fmla="*/ 0 h 63"/>
              <a:gd name="T24" fmla="*/ 109 w 120"/>
              <a:gd name="T25" fmla="*/ 3 h 63"/>
              <a:gd name="T26" fmla="*/ 111 w 120"/>
              <a:gd name="T27" fmla="*/ 3 h 63"/>
              <a:gd name="T28" fmla="*/ 120 w 120"/>
              <a:gd name="T29" fmla="*/ 16 h 63"/>
              <a:gd name="T30" fmla="*/ 107 w 120"/>
              <a:gd name="T31" fmla="*/ 22 h 63"/>
              <a:gd name="T32" fmla="*/ 113 w 120"/>
              <a:gd name="T33" fmla="*/ 30 h 63"/>
              <a:gd name="T34" fmla="*/ 109 w 120"/>
              <a:gd name="T35" fmla="*/ 31 h 63"/>
              <a:gd name="T36" fmla="*/ 92 w 120"/>
              <a:gd name="T37" fmla="*/ 41 h 63"/>
              <a:gd name="T38" fmla="*/ 64 w 120"/>
              <a:gd name="T39" fmla="*/ 41 h 63"/>
              <a:gd name="T40" fmla="*/ 42 w 120"/>
              <a:gd name="T41" fmla="*/ 41 h 63"/>
              <a:gd name="T42" fmla="*/ 30 w 120"/>
              <a:gd name="T43" fmla="*/ 44 h 63"/>
              <a:gd name="T44" fmla="*/ 20 w 120"/>
              <a:gd name="T45" fmla="*/ 48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0" h="63">
                <a:moveTo>
                  <a:pt x="20" y="48"/>
                </a:moveTo>
                <a:lnTo>
                  <a:pt x="16" y="63"/>
                </a:lnTo>
                <a:lnTo>
                  <a:pt x="4" y="60"/>
                </a:lnTo>
                <a:lnTo>
                  <a:pt x="1" y="45"/>
                </a:lnTo>
                <a:lnTo>
                  <a:pt x="0" y="41"/>
                </a:lnTo>
                <a:lnTo>
                  <a:pt x="8" y="31"/>
                </a:lnTo>
                <a:lnTo>
                  <a:pt x="12" y="27"/>
                </a:lnTo>
                <a:lnTo>
                  <a:pt x="34" y="27"/>
                </a:lnTo>
                <a:lnTo>
                  <a:pt x="42" y="27"/>
                </a:lnTo>
                <a:lnTo>
                  <a:pt x="75" y="16"/>
                </a:lnTo>
                <a:lnTo>
                  <a:pt x="95" y="0"/>
                </a:lnTo>
                <a:lnTo>
                  <a:pt x="101" y="0"/>
                </a:lnTo>
                <a:lnTo>
                  <a:pt x="109" y="3"/>
                </a:lnTo>
                <a:lnTo>
                  <a:pt x="111" y="3"/>
                </a:lnTo>
                <a:lnTo>
                  <a:pt x="120" y="16"/>
                </a:lnTo>
                <a:lnTo>
                  <a:pt x="107" y="22"/>
                </a:lnTo>
                <a:lnTo>
                  <a:pt x="113" y="30"/>
                </a:lnTo>
                <a:lnTo>
                  <a:pt x="109" y="31"/>
                </a:lnTo>
                <a:lnTo>
                  <a:pt x="92" y="41"/>
                </a:lnTo>
                <a:lnTo>
                  <a:pt x="64" y="41"/>
                </a:lnTo>
                <a:lnTo>
                  <a:pt x="42" y="41"/>
                </a:lnTo>
                <a:lnTo>
                  <a:pt x="30" y="44"/>
                </a:lnTo>
                <a:lnTo>
                  <a:pt x="20" y="48"/>
                </a:lnTo>
                <a:close/>
              </a:path>
            </a:pathLst>
          </a:custGeom>
          <a:solidFill>
            <a:srgbClr val="DCF0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7" name="Freeform 1425"/>
          <p:cNvSpPr>
            <a:spLocks noEditPoints="1"/>
          </p:cNvSpPr>
          <p:nvPr/>
        </p:nvSpPr>
        <p:spPr bwMode="auto">
          <a:xfrm>
            <a:off x="6670675" y="4089400"/>
            <a:ext cx="190500" cy="100013"/>
          </a:xfrm>
          <a:custGeom>
            <a:avLst/>
            <a:gdLst>
              <a:gd name="T0" fmla="*/ 15 w 88"/>
              <a:gd name="T1" fmla="*/ 35 h 46"/>
              <a:gd name="T2" fmla="*/ 12 w 88"/>
              <a:gd name="T3" fmla="*/ 46 h 46"/>
              <a:gd name="T4" fmla="*/ 3 w 88"/>
              <a:gd name="T5" fmla="*/ 44 h 46"/>
              <a:gd name="T6" fmla="*/ 1 w 88"/>
              <a:gd name="T7" fmla="*/ 33 h 46"/>
              <a:gd name="T8" fmla="*/ 0 w 88"/>
              <a:gd name="T9" fmla="*/ 30 h 46"/>
              <a:gd name="T10" fmla="*/ 9 w 88"/>
              <a:gd name="T11" fmla="*/ 20 h 46"/>
              <a:gd name="T12" fmla="*/ 25 w 88"/>
              <a:gd name="T13" fmla="*/ 20 h 46"/>
              <a:gd name="T14" fmla="*/ 31 w 88"/>
              <a:gd name="T15" fmla="*/ 20 h 46"/>
              <a:gd name="T16" fmla="*/ 55 w 88"/>
              <a:gd name="T17" fmla="*/ 12 h 46"/>
              <a:gd name="T18" fmla="*/ 70 w 88"/>
              <a:gd name="T19" fmla="*/ 0 h 46"/>
              <a:gd name="T20" fmla="*/ 80 w 88"/>
              <a:gd name="T21" fmla="*/ 2 h 46"/>
              <a:gd name="T22" fmla="*/ 82 w 88"/>
              <a:gd name="T23" fmla="*/ 2 h 46"/>
              <a:gd name="T24" fmla="*/ 88 w 88"/>
              <a:gd name="T25" fmla="*/ 12 h 46"/>
              <a:gd name="T26" fmla="*/ 79 w 88"/>
              <a:gd name="T27" fmla="*/ 16 h 46"/>
              <a:gd name="T28" fmla="*/ 83 w 88"/>
              <a:gd name="T29" fmla="*/ 22 h 46"/>
              <a:gd name="T30" fmla="*/ 80 w 88"/>
              <a:gd name="T31" fmla="*/ 23 h 46"/>
              <a:gd name="T32" fmla="*/ 68 w 88"/>
              <a:gd name="T33" fmla="*/ 30 h 46"/>
              <a:gd name="T34" fmla="*/ 31 w 88"/>
              <a:gd name="T35" fmla="*/ 30 h 46"/>
              <a:gd name="T36" fmla="*/ 22 w 88"/>
              <a:gd name="T37" fmla="*/ 32 h 46"/>
              <a:gd name="T38" fmla="*/ 15 w 88"/>
              <a:gd name="T39" fmla="*/ 35 h 46"/>
              <a:gd name="T40" fmla="*/ 22 w 88"/>
              <a:gd name="T41" fmla="*/ 31 h 46"/>
              <a:gd name="T42" fmla="*/ 31 w 88"/>
              <a:gd name="T43" fmla="*/ 30 h 46"/>
              <a:gd name="T44" fmla="*/ 68 w 88"/>
              <a:gd name="T45" fmla="*/ 30 h 46"/>
              <a:gd name="T46" fmla="*/ 80 w 88"/>
              <a:gd name="T47" fmla="*/ 23 h 46"/>
              <a:gd name="T48" fmla="*/ 83 w 88"/>
              <a:gd name="T49" fmla="*/ 22 h 46"/>
              <a:gd name="T50" fmla="*/ 79 w 88"/>
              <a:gd name="T51" fmla="*/ 16 h 46"/>
              <a:gd name="T52" fmla="*/ 88 w 88"/>
              <a:gd name="T53" fmla="*/ 12 h 46"/>
              <a:gd name="T54" fmla="*/ 82 w 88"/>
              <a:gd name="T55" fmla="*/ 2 h 46"/>
              <a:gd name="T56" fmla="*/ 80 w 88"/>
              <a:gd name="T57" fmla="*/ 2 h 46"/>
              <a:gd name="T58" fmla="*/ 70 w 88"/>
              <a:gd name="T59" fmla="*/ 0 h 46"/>
              <a:gd name="T60" fmla="*/ 55 w 88"/>
              <a:gd name="T61" fmla="*/ 12 h 46"/>
              <a:gd name="T62" fmla="*/ 31 w 88"/>
              <a:gd name="T63" fmla="*/ 20 h 46"/>
              <a:gd name="T64" fmla="*/ 25 w 88"/>
              <a:gd name="T65" fmla="*/ 20 h 46"/>
              <a:gd name="T66" fmla="*/ 9 w 88"/>
              <a:gd name="T67" fmla="*/ 20 h 46"/>
              <a:gd name="T68" fmla="*/ 0 w 88"/>
              <a:gd name="T69" fmla="*/ 30 h 46"/>
              <a:gd name="T70" fmla="*/ 1 w 88"/>
              <a:gd name="T71" fmla="*/ 33 h 46"/>
              <a:gd name="T72" fmla="*/ 3 w 88"/>
              <a:gd name="T73" fmla="*/ 44 h 46"/>
              <a:gd name="T74" fmla="*/ 12 w 88"/>
              <a:gd name="T75" fmla="*/ 46 h 46"/>
              <a:gd name="T76" fmla="*/ 15 w 88"/>
              <a:gd name="T77" fmla="*/ 3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8" h="46">
                <a:moveTo>
                  <a:pt x="15" y="35"/>
                </a:moveTo>
                <a:cubicBezTo>
                  <a:pt x="15" y="35"/>
                  <a:pt x="15" y="35"/>
                  <a:pt x="15" y="35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6" y="23"/>
                  <a:pt x="6" y="23"/>
                  <a:pt x="6" y="23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55" y="12"/>
                  <a:pt x="55" y="12"/>
                  <a:pt x="55" y="12"/>
                </a:cubicBezTo>
                <a:cubicBezTo>
                  <a:pt x="55" y="12"/>
                  <a:pt x="55" y="12"/>
                  <a:pt x="55" y="12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80" y="2"/>
                  <a:pt x="80" y="2"/>
                  <a:pt x="80" y="2"/>
                </a:cubicBezTo>
                <a:cubicBezTo>
                  <a:pt x="82" y="2"/>
                  <a:pt x="82" y="2"/>
                  <a:pt x="82" y="2"/>
                </a:cubicBezTo>
                <a:cubicBezTo>
                  <a:pt x="82" y="2"/>
                  <a:pt x="82" y="2"/>
                  <a:pt x="82" y="2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6"/>
                  <a:pt x="79" y="16"/>
                  <a:pt x="79" y="16"/>
                </a:cubicBezTo>
                <a:cubicBezTo>
                  <a:pt x="83" y="22"/>
                  <a:pt x="83" y="22"/>
                  <a:pt x="83" y="22"/>
                </a:cubicBezTo>
                <a:cubicBezTo>
                  <a:pt x="83" y="22"/>
                  <a:pt x="83" y="22"/>
                  <a:pt x="83" y="22"/>
                </a:cubicBezTo>
                <a:cubicBezTo>
                  <a:pt x="83" y="22"/>
                  <a:pt x="83" y="22"/>
                  <a:pt x="83" y="22"/>
                </a:cubicBezTo>
                <a:cubicBezTo>
                  <a:pt x="80" y="23"/>
                  <a:pt x="80" y="23"/>
                  <a:pt x="80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22" y="32"/>
                  <a:pt x="22" y="32"/>
                  <a:pt x="22" y="32"/>
                </a:cubicBezTo>
                <a:cubicBezTo>
                  <a:pt x="22" y="32"/>
                  <a:pt x="22" y="32"/>
                  <a:pt x="22" y="32"/>
                </a:cubicBezTo>
                <a:lnTo>
                  <a:pt x="15" y="35"/>
                </a:lnTo>
                <a:close/>
                <a:moveTo>
                  <a:pt x="22" y="32"/>
                </a:moveTo>
                <a:cubicBezTo>
                  <a:pt x="22" y="32"/>
                  <a:pt x="22" y="31"/>
                  <a:pt x="22" y="31"/>
                </a:cubicBezTo>
                <a:cubicBezTo>
                  <a:pt x="31" y="30"/>
                  <a:pt x="31" y="30"/>
                  <a:pt x="31" y="30"/>
                </a:cubicBezTo>
                <a:cubicBezTo>
                  <a:pt x="31" y="30"/>
                  <a:pt x="31" y="30"/>
                  <a:pt x="31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80" y="23"/>
                  <a:pt x="80" y="23"/>
                  <a:pt x="80" y="23"/>
                </a:cubicBezTo>
                <a:cubicBezTo>
                  <a:pt x="83" y="22"/>
                  <a:pt x="83" y="22"/>
                  <a:pt x="83" y="22"/>
                </a:cubicBezTo>
                <a:cubicBezTo>
                  <a:pt x="83" y="22"/>
                  <a:pt x="83" y="22"/>
                  <a:pt x="83" y="22"/>
                </a:cubicBezTo>
                <a:cubicBezTo>
                  <a:pt x="79" y="17"/>
                  <a:pt x="79" y="17"/>
                  <a:pt x="79" y="17"/>
                </a:cubicBezTo>
                <a:cubicBezTo>
                  <a:pt x="79" y="16"/>
                  <a:pt x="79" y="16"/>
                  <a:pt x="79" y="16"/>
                </a:cubicBezTo>
                <a:cubicBezTo>
                  <a:pt x="79" y="16"/>
                  <a:pt x="79" y="16"/>
                  <a:pt x="79" y="16"/>
                </a:cubicBezTo>
                <a:cubicBezTo>
                  <a:pt x="88" y="12"/>
                  <a:pt x="88" y="12"/>
                  <a:pt x="88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2" y="2"/>
                  <a:pt x="82" y="2"/>
                  <a:pt x="82" y="2"/>
                </a:cubicBezTo>
                <a:cubicBezTo>
                  <a:pt x="82" y="2"/>
                  <a:pt x="82" y="2"/>
                  <a:pt x="82" y="2"/>
                </a:cubicBezTo>
                <a:cubicBezTo>
                  <a:pt x="80" y="2"/>
                  <a:pt x="80" y="2"/>
                  <a:pt x="80" y="2"/>
                </a:cubicBezTo>
                <a:cubicBezTo>
                  <a:pt x="74" y="0"/>
                  <a:pt x="74" y="0"/>
                  <a:pt x="7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55" y="12"/>
                  <a:pt x="55" y="12"/>
                  <a:pt x="55" y="12"/>
                </a:cubicBezTo>
                <a:cubicBezTo>
                  <a:pt x="55" y="12"/>
                  <a:pt x="55" y="12"/>
                  <a:pt x="55" y="12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20"/>
                </a:cubicBezTo>
                <a:cubicBezTo>
                  <a:pt x="25" y="20"/>
                  <a:pt x="25" y="20"/>
                  <a:pt x="25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9" y="20"/>
                  <a:pt x="9" y="20"/>
                  <a:pt x="9" y="20"/>
                </a:cubicBezTo>
                <a:cubicBezTo>
                  <a:pt x="6" y="23"/>
                  <a:pt x="6" y="23"/>
                  <a:pt x="6" y="23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1" y="33"/>
                  <a:pt x="1" y="33"/>
                  <a:pt x="1" y="33"/>
                </a:cubicBezTo>
                <a:cubicBezTo>
                  <a:pt x="3" y="44"/>
                  <a:pt x="3" y="44"/>
                  <a:pt x="3" y="44"/>
                </a:cubicBezTo>
                <a:cubicBezTo>
                  <a:pt x="3" y="44"/>
                  <a:pt x="3" y="44"/>
                  <a:pt x="3" y="44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5"/>
                  <a:pt x="15" y="35"/>
                  <a:pt x="15" y="35"/>
                </a:cubicBezTo>
                <a:lnTo>
                  <a:pt x="22" y="32"/>
                </a:lnTo>
                <a:close/>
              </a:path>
            </a:pathLst>
          </a:custGeom>
          <a:solidFill>
            <a:srgbClr val="008BC5"/>
          </a:solidFill>
          <a:ln w="0" cap="flat">
            <a:solidFill>
              <a:srgbClr val="008BC5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8" name="Freeform 1426"/>
          <p:cNvSpPr>
            <a:spLocks/>
          </p:cNvSpPr>
          <p:nvPr/>
        </p:nvSpPr>
        <p:spPr bwMode="auto">
          <a:xfrm>
            <a:off x="6951663" y="4108450"/>
            <a:ext cx="6350" cy="63500"/>
          </a:xfrm>
          <a:custGeom>
            <a:avLst/>
            <a:gdLst>
              <a:gd name="T0" fmla="*/ 4 w 4"/>
              <a:gd name="T1" fmla="*/ 40 h 40"/>
              <a:gd name="T2" fmla="*/ 4 w 4"/>
              <a:gd name="T3" fmla="*/ 0 h 40"/>
              <a:gd name="T4" fmla="*/ 0 w 4"/>
              <a:gd name="T5" fmla="*/ 0 h 40"/>
              <a:gd name="T6" fmla="*/ 0 w 4"/>
              <a:gd name="T7" fmla="*/ 40 h 40"/>
              <a:gd name="T8" fmla="*/ 4 w 4"/>
              <a:gd name="T9" fmla="*/ 40 h 40"/>
              <a:gd name="T10" fmla="*/ 4 w 4"/>
              <a:gd name="T11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40">
                <a:moveTo>
                  <a:pt x="4" y="40"/>
                </a:moveTo>
                <a:lnTo>
                  <a:pt x="4" y="0"/>
                </a:lnTo>
                <a:lnTo>
                  <a:pt x="0" y="0"/>
                </a:lnTo>
                <a:lnTo>
                  <a:pt x="0" y="40"/>
                </a:lnTo>
                <a:lnTo>
                  <a:pt x="4" y="40"/>
                </a:lnTo>
                <a:lnTo>
                  <a:pt x="4" y="4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29" name="Freeform 1427"/>
          <p:cNvSpPr>
            <a:spLocks/>
          </p:cNvSpPr>
          <p:nvPr/>
        </p:nvSpPr>
        <p:spPr bwMode="auto">
          <a:xfrm>
            <a:off x="6973888" y="4124325"/>
            <a:ext cx="36513" cy="47625"/>
          </a:xfrm>
          <a:custGeom>
            <a:avLst/>
            <a:gdLst>
              <a:gd name="T0" fmla="*/ 3 w 17"/>
              <a:gd name="T1" fmla="*/ 22 h 22"/>
              <a:gd name="T2" fmla="*/ 3 w 17"/>
              <a:gd name="T3" fmla="*/ 10 h 22"/>
              <a:gd name="T4" fmla="*/ 5 w 17"/>
              <a:gd name="T5" fmla="*/ 5 h 22"/>
              <a:gd name="T6" fmla="*/ 9 w 17"/>
              <a:gd name="T7" fmla="*/ 4 h 22"/>
              <a:gd name="T8" fmla="*/ 11 w 17"/>
              <a:gd name="T9" fmla="*/ 4 h 22"/>
              <a:gd name="T10" fmla="*/ 13 w 17"/>
              <a:gd name="T11" fmla="*/ 6 h 22"/>
              <a:gd name="T12" fmla="*/ 13 w 17"/>
              <a:gd name="T13" fmla="*/ 9 h 22"/>
              <a:gd name="T14" fmla="*/ 13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6 w 17"/>
              <a:gd name="T21" fmla="*/ 6 h 22"/>
              <a:gd name="T22" fmla="*/ 15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3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3" y="22"/>
                </a:moveTo>
                <a:cubicBezTo>
                  <a:pt x="3" y="10"/>
                  <a:pt x="3" y="10"/>
                  <a:pt x="3" y="10"/>
                </a:cubicBezTo>
                <a:cubicBezTo>
                  <a:pt x="3" y="8"/>
                  <a:pt x="4" y="6"/>
                  <a:pt x="5" y="5"/>
                </a:cubicBezTo>
                <a:cubicBezTo>
                  <a:pt x="6" y="4"/>
                  <a:pt x="7" y="4"/>
                  <a:pt x="9" y="4"/>
                </a:cubicBezTo>
                <a:cubicBezTo>
                  <a:pt x="10" y="4"/>
                  <a:pt x="11" y="4"/>
                  <a:pt x="11" y="4"/>
                </a:cubicBezTo>
                <a:cubicBezTo>
                  <a:pt x="12" y="5"/>
                  <a:pt x="12" y="5"/>
                  <a:pt x="13" y="6"/>
                </a:cubicBezTo>
                <a:cubicBezTo>
                  <a:pt x="13" y="7"/>
                  <a:pt x="13" y="8"/>
                  <a:pt x="13" y="9"/>
                </a:cubicBezTo>
                <a:cubicBezTo>
                  <a:pt x="13" y="22"/>
                  <a:pt x="13" y="22"/>
                  <a:pt x="13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6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4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3" y="22"/>
                  <a:pt x="3" y="22"/>
                  <a:pt x="3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0" name="Freeform 1428"/>
          <p:cNvSpPr>
            <a:spLocks/>
          </p:cNvSpPr>
          <p:nvPr/>
        </p:nvSpPr>
        <p:spPr bwMode="auto">
          <a:xfrm>
            <a:off x="7021513" y="4124325"/>
            <a:ext cx="36513" cy="47625"/>
          </a:xfrm>
          <a:custGeom>
            <a:avLst/>
            <a:gdLst>
              <a:gd name="T0" fmla="*/ 4 w 17"/>
              <a:gd name="T1" fmla="*/ 22 h 22"/>
              <a:gd name="T2" fmla="*/ 4 w 17"/>
              <a:gd name="T3" fmla="*/ 10 h 22"/>
              <a:gd name="T4" fmla="*/ 5 w 17"/>
              <a:gd name="T5" fmla="*/ 5 h 22"/>
              <a:gd name="T6" fmla="*/ 9 w 17"/>
              <a:gd name="T7" fmla="*/ 4 h 22"/>
              <a:gd name="T8" fmla="*/ 12 w 17"/>
              <a:gd name="T9" fmla="*/ 4 h 22"/>
              <a:gd name="T10" fmla="*/ 13 w 17"/>
              <a:gd name="T11" fmla="*/ 6 h 22"/>
              <a:gd name="T12" fmla="*/ 14 w 17"/>
              <a:gd name="T13" fmla="*/ 9 h 22"/>
              <a:gd name="T14" fmla="*/ 14 w 17"/>
              <a:gd name="T15" fmla="*/ 22 h 22"/>
              <a:gd name="T16" fmla="*/ 17 w 17"/>
              <a:gd name="T17" fmla="*/ 22 h 22"/>
              <a:gd name="T18" fmla="*/ 17 w 17"/>
              <a:gd name="T19" fmla="*/ 9 h 22"/>
              <a:gd name="T20" fmla="*/ 17 w 17"/>
              <a:gd name="T21" fmla="*/ 6 h 22"/>
              <a:gd name="T22" fmla="*/ 16 w 17"/>
              <a:gd name="T23" fmla="*/ 3 h 22"/>
              <a:gd name="T24" fmla="*/ 13 w 17"/>
              <a:gd name="T25" fmla="*/ 1 h 22"/>
              <a:gd name="T26" fmla="*/ 10 w 17"/>
              <a:gd name="T27" fmla="*/ 0 h 22"/>
              <a:gd name="T28" fmla="*/ 3 w 17"/>
              <a:gd name="T29" fmla="*/ 4 h 22"/>
              <a:gd name="T30" fmla="*/ 3 w 17"/>
              <a:gd name="T31" fmla="*/ 1 h 22"/>
              <a:gd name="T32" fmla="*/ 0 w 17"/>
              <a:gd name="T33" fmla="*/ 1 h 22"/>
              <a:gd name="T34" fmla="*/ 0 w 17"/>
              <a:gd name="T35" fmla="*/ 22 h 22"/>
              <a:gd name="T36" fmla="*/ 4 w 17"/>
              <a:gd name="T37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" h="22">
                <a:moveTo>
                  <a:pt x="4" y="22"/>
                </a:moveTo>
                <a:cubicBezTo>
                  <a:pt x="4" y="10"/>
                  <a:pt x="4" y="10"/>
                  <a:pt x="4" y="10"/>
                </a:cubicBezTo>
                <a:cubicBezTo>
                  <a:pt x="4" y="8"/>
                  <a:pt x="4" y="6"/>
                  <a:pt x="5" y="5"/>
                </a:cubicBezTo>
                <a:cubicBezTo>
                  <a:pt x="6" y="4"/>
                  <a:pt x="8" y="4"/>
                  <a:pt x="9" y="4"/>
                </a:cubicBezTo>
                <a:cubicBezTo>
                  <a:pt x="10" y="4"/>
                  <a:pt x="11" y="4"/>
                  <a:pt x="12" y="4"/>
                </a:cubicBezTo>
                <a:cubicBezTo>
                  <a:pt x="12" y="5"/>
                  <a:pt x="13" y="5"/>
                  <a:pt x="13" y="6"/>
                </a:cubicBezTo>
                <a:cubicBezTo>
                  <a:pt x="13" y="7"/>
                  <a:pt x="14" y="8"/>
                  <a:pt x="14" y="9"/>
                </a:cubicBezTo>
                <a:cubicBezTo>
                  <a:pt x="14" y="22"/>
                  <a:pt x="14" y="22"/>
                  <a:pt x="14" y="22"/>
                </a:cubicBezTo>
                <a:cubicBezTo>
                  <a:pt x="17" y="22"/>
                  <a:pt x="17" y="22"/>
                  <a:pt x="17" y="22"/>
                </a:cubicBezTo>
                <a:cubicBezTo>
                  <a:pt x="17" y="9"/>
                  <a:pt x="17" y="9"/>
                  <a:pt x="17" y="9"/>
                </a:cubicBezTo>
                <a:cubicBezTo>
                  <a:pt x="17" y="7"/>
                  <a:pt x="17" y="6"/>
                  <a:pt x="17" y="6"/>
                </a:cubicBezTo>
                <a:cubicBezTo>
                  <a:pt x="17" y="5"/>
                  <a:pt x="16" y="4"/>
                  <a:pt x="16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1"/>
                  <a:pt x="11" y="0"/>
                  <a:pt x="10" y="0"/>
                </a:cubicBezTo>
                <a:cubicBezTo>
                  <a:pt x="7" y="0"/>
                  <a:pt x="5" y="2"/>
                  <a:pt x="3" y="4"/>
                </a:cubicBezTo>
                <a:cubicBezTo>
                  <a:pt x="3" y="1"/>
                  <a:pt x="3" y="1"/>
                  <a:pt x="3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4" y="22"/>
                  <a:pt x="4" y="2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1" name="Freeform 1429"/>
          <p:cNvSpPr>
            <a:spLocks/>
          </p:cNvSpPr>
          <p:nvPr/>
        </p:nvSpPr>
        <p:spPr bwMode="auto">
          <a:xfrm>
            <a:off x="7065963" y="4124325"/>
            <a:ext cx="36513" cy="47625"/>
          </a:xfrm>
          <a:custGeom>
            <a:avLst/>
            <a:gdLst>
              <a:gd name="T0" fmla="*/ 3 w 17"/>
              <a:gd name="T1" fmla="*/ 21 h 22"/>
              <a:gd name="T2" fmla="*/ 9 w 17"/>
              <a:gd name="T3" fmla="*/ 22 h 22"/>
              <a:gd name="T4" fmla="*/ 13 w 17"/>
              <a:gd name="T5" fmla="*/ 21 h 22"/>
              <a:gd name="T6" fmla="*/ 16 w 17"/>
              <a:gd name="T7" fmla="*/ 19 h 22"/>
              <a:gd name="T8" fmla="*/ 17 w 17"/>
              <a:gd name="T9" fmla="*/ 16 h 22"/>
              <a:gd name="T10" fmla="*/ 17 w 17"/>
              <a:gd name="T11" fmla="*/ 13 h 22"/>
              <a:gd name="T12" fmla="*/ 14 w 17"/>
              <a:gd name="T13" fmla="*/ 11 h 22"/>
              <a:gd name="T14" fmla="*/ 9 w 17"/>
              <a:gd name="T15" fmla="*/ 9 h 22"/>
              <a:gd name="T16" fmla="*/ 6 w 17"/>
              <a:gd name="T17" fmla="*/ 8 h 22"/>
              <a:gd name="T18" fmla="*/ 5 w 17"/>
              <a:gd name="T19" fmla="*/ 7 h 22"/>
              <a:gd name="T20" fmla="*/ 4 w 17"/>
              <a:gd name="T21" fmla="*/ 6 h 22"/>
              <a:gd name="T22" fmla="*/ 5 w 17"/>
              <a:gd name="T23" fmla="*/ 4 h 22"/>
              <a:gd name="T24" fmla="*/ 9 w 17"/>
              <a:gd name="T25" fmla="*/ 3 h 22"/>
              <a:gd name="T26" fmla="*/ 12 w 17"/>
              <a:gd name="T27" fmla="*/ 4 h 22"/>
              <a:gd name="T28" fmla="*/ 13 w 17"/>
              <a:gd name="T29" fmla="*/ 7 h 22"/>
              <a:gd name="T30" fmla="*/ 17 w 17"/>
              <a:gd name="T31" fmla="*/ 6 h 22"/>
              <a:gd name="T32" fmla="*/ 15 w 17"/>
              <a:gd name="T33" fmla="*/ 3 h 22"/>
              <a:gd name="T34" fmla="*/ 13 w 17"/>
              <a:gd name="T35" fmla="*/ 1 h 22"/>
              <a:gd name="T36" fmla="*/ 8 w 17"/>
              <a:gd name="T37" fmla="*/ 0 h 22"/>
              <a:gd name="T38" fmla="*/ 5 w 17"/>
              <a:gd name="T39" fmla="*/ 1 h 22"/>
              <a:gd name="T40" fmla="*/ 3 w 17"/>
              <a:gd name="T41" fmla="*/ 2 h 22"/>
              <a:gd name="T42" fmla="*/ 1 w 17"/>
              <a:gd name="T43" fmla="*/ 4 h 22"/>
              <a:gd name="T44" fmla="*/ 1 w 17"/>
              <a:gd name="T45" fmla="*/ 6 h 22"/>
              <a:gd name="T46" fmla="*/ 1 w 17"/>
              <a:gd name="T47" fmla="*/ 9 h 22"/>
              <a:gd name="T48" fmla="*/ 4 w 17"/>
              <a:gd name="T49" fmla="*/ 11 h 22"/>
              <a:gd name="T50" fmla="*/ 9 w 17"/>
              <a:gd name="T51" fmla="*/ 13 h 22"/>
              <a:gd name="T52" fmla="*/ 13 w 17"/>
              <a:gd name="T53" fmla="*/ 14 h 22"/>
              <a:gd name="T54" fmla="*/ 14 w 17"/>
              <a:gd name="T55" fmla="*/ 16 h 22"/>
              <a:gd name="T56" fmla="*/ 13 w 17"/>
              <a:gd name="T57" fmla="*/ 18 h 22"/>
              <a:gd name="T58" fmla="*/ 9 w 17"/>
              <a:gd name="T59" fmla="*/ 19 h 22"/>
              <a:gd name="T60" fmla="*/ 5 w 17"/>
              <a:gd name="T61" fmla="*/ 18 h 22"/>
              <a:gd name="T62" fmla="*/ 4 w 17"/>
              <a:gd name="T63" fmla="*/ 15 h 22"/>
              <a:gd name="T64" fmla="*/ 0 w 17"/>
              <a:gd name="T65" fmla="*/ 16 h 22"/>
              <a:gd name="T66" fmla="*/ 3 w 17"/>
              <a:gd name="T67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" h="22">
                <a:moveTo>
                  <a:pt x="3" y="21"/>
                </a:moveTo>
                <a:cubicBezTo>
                  <a:pt x="4" y="22"/>
                  <a:pt x="6" y="22"/>
                  <a:pt x="9" y="22"/>
                </a:cubicBezTo>
                <a:cubicBezTo>
                  <a:pt x="11" y="22"/>
                  <a:pt x="12" y="22"/>
                  <a:pt x="13" y="21"/>
                </a:cubicBezTo>
                <a:cubicBezTo>
                  <a:pt x="15" y="21"/>
                  <a:pt x="16" y="20"/>
                  <a:pt x="16" y="19"/>
                </a:cubicBezTo>
                <a:cubicBezTo>
                  <a:pt x="17" y="18"/>
                  <a:pt x="17" y="17"/>
                  <a:pt x="17" y="16"/>
                </a:cubicBezTo>
                <a:cubicBezTo>
                  <a:pt x="17" y="14"/>
                  <a:pt x="17" y="13"/>
                  <a:pt x="17" y="13"/>
                </a:cubicBezTo>
                <a:cubicBezTo>
                  <a:pt x="16" y="12"/>
                  <a:pt x="15" y="11"/>
                  <a:pt x="14" y="11"/>
                </a:cubicBezTo>
                <a:cubicBezTo>
                  <a:pt x="13" y="10"/>
                  <a:pt x="12" y="10"/>
                  <a:pt x="9" y="9"/>
                </a:cubicBezTo>
                <a:cubicBezTo>
                  <a:pt x="7" y="9"/>
                  <a:pt x="6" y="8"/>
                  <a:pt x="6" y="8"/>
                </a:cubicBezTo>
                <a:cubicBezTo>
                  <a:pt x="5" y="8"/>
                  <a:pt x="5" y="8"/>
                  <a:pt x="5" y="7"/>
                </a:cubicBezTo>
                <a:cubicBezTo>
                  <a:pt x="4" y="7"/>
                  <a:pt x="4" y="7"/>
                  <a:pt x="4" y="6"/>
                </a:cubicBezTo>
                <a:cubicBezTo>
                  <a:pt x="4" y="5"/>
                  <a:pt x="4" y="5"/>
                  <a:pt x="5" y="4"/>
                </a:cubicBezTo>
                <a:cubicBezTo>
                  <a:pt x="6" y="4"/>
                  <a:pt x="7" y="3"/>
                  <a:pt x="9" y="3"/>
                </a:cubicBezTo>
                <a:cubicBezTo>
                  <a:pt x="10" y="3"/>
                  <a:pt x="11" y="4"/>
                  <a:pt x="12" y="4"/>
                </a:cubicBezTo>
                <a:cubicBezTo>
                  <a:pt x="13" y="5"/>
                  <a:pt x="13" y="6"/>
                  <a:pt x="13" y="7"/>
                </a:cubicBezTo>
                <a:cubicBezTo>
                  <a:pt x="17" y="6"/>
                  <a:pt x="17" y="6"/>
                  <a:pt x="17" y="6"/>
                </a:cubicBezTo>
                <a:cubicBezTo>
                  <a:pt x="16" y="5"/>
                  <a:pt x="16" y="4"/>
                  <a:pt x="15" y="3"/>
                </a:cubicBezTo>
                <a:cubicBezTo>
                  <a:pt x="15" y="2"/>
                  <a:pt x="14" y="2"/>
                  <a:pt x="13" y="1"/>
                </a:cubicBezTo>
                <a:cubicBezTo>
                  <a:pt x="11" y="1"/>
                  <a:pt x="10" y="0"/>
                  <a:pt x="8" y="0"/>
                </a:cubicBezTo>
                <a:cubicBezTo>
                  <a:pt x="7" y="0"/>
                  <a:pt x="6" y="1"/>
                  <a:pt x="5" y="1"/>
                </a:cubicBezTo>
                <a:cubicBezTo>
                  <a:pt x="4" y="1"/>
                  <a:pt x="4" y="2"/>
                  <a:pt x="3" y="2"/>
                </a:cubicBezTo>
                <a:cubicBezTo>
                  <a:pt x="2" y="2"/>
                  <a:pt x="2" y="3"/>
                  <a:pt x="1" y="4"/>
                </a:cubicBezTo>
                <a:cubicBezTo>
                  <a:pt x="1" y="5"/>
                  <a:pt x="1" y="6"/>
                  <a:pt x="1" y="6"/>
                </a:cubicBezTo>
                <a:cubicBezTo>
                  <a:pt x="1" y="7"/>
                  <a:pt x="1" y="8"/>
                  <a:pt x="1" y="9"/>
                </a:cubicBezTo>
                <a:cubicBezTo>
                  <a:pt x="2" y="10"/>
                  <a:pt x="3" y="11"/>
                  <a:pt x="4" y="11"/>
                </a:cubicBezTo>
                <a:cubicBezTo>
                  <a:pt x="5" y="12"/>
                  <a:pt x="7" y="12"/>
                  <a:pt x="9" y="13"/>
                </a:cubicBezTo>
                <a:cubicBezTo>
                  <a:pt x="11" y="13"/>
                  <a:pt x="12" y="14"/>
                  <a:pt x="13" y="14"/>
                </a:cubicBezTo>
                <a:cubicBezTo>
                  <a:pt x="13" y="15"/>
                  <a:pt x="14" y="15"/>
                  <a:pt x="14" y="16"/>
                </a:cubicBezTo>
                <a:cubicBezTo>
                  <a:pt x="14" y="17"/>
                  <a:pt x="13" y="18"/>
                  <a:pt x="13" y="18"/>
                </a:cubicBezTo>
                <a:cubicBezTo>
                  <a:pt x="12" y="19"/>
                  <a:pt x="11" y="19"/>
                  <a:pt x="9" y="19"/>
                </a:cubicBezTo>
                <a:cubicBezTo>
                  <a:pt x="7" y="19"/>
                  <a:pt x="6" y="19"/>
                  <a:pt x="5" y="18"/>
                </a:cubicBezTo>
                <a:cubicBezTo>
                  <a:pt x="4" y="18"/>
                  <a:pt x="4" y="16"/>
                  <a:pt x="4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8"/>
                  <a:pt x="1" y="19"/>
                  <a:pt x="3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2" name="Freeform 1430"/>
          <p:cNvSpPr>
            <a:spLocks noEditPoints="1"/>
          </p:cNvSpPr>
          <p:nvPr/>
        </p:nvSpPr>
        <p:spPr bwMode="auto">
          <a:xfrm>
            <a:off x="7102475" y="4108450"/>
            <a:ext cx="17463" cy="80963"/>
          </a:xfrm>
          <a:custGeom>
            <a:avLst/>
            <a:gdLst>
              <a:gd name="T0" fmla="*/ 8 w 8"/>
              <a:gd name="T1" fmla="*/ 4 h 37"/>
              <a:gd name="T2" fmla="*/ 8 w 8"/>
              <a:gd name="T3" fmla="*/ 0 h 37"/>
              <a:gd name="T4" fmla="*/ 5 w 8"/>
              <a:gd name="T5" fmla="*/ 0 h 37"/>
              <a:gd name="T6" fmla="*/ 5 w 8"/>
              <a:gd name="T7" fmla="*/ 4 h 37"/>
              <a:gd name="T8" fmla="*/ 8 w 8"/>
              <a:gd name="T9" fmla="*/ 4 h 37"/>
              <a:gd name="T10" fmla="*/ 3 w 8"/>
              <a:gd name="T11" fmla="*/ 37 h 37"/>
              <a:gd name="T12" fmla="*/ 7 w 8"/>
              <a:gd name="T13" fmla="*/ 35 h 37"/>
              <a:gd name="T14" fmla="*/ 8 w 8"/>
              <a:gd name="T15" fmla="*/ 30 h 37"/>
              <a:gd name="T16" fmla="*/ 8 w 8"/>
              <a:gd name="T17" fmla="*/ 8 h 37"/>
              <a:gd name="T18" fmla="*/ 5 w 8"/>
              <a:gd name="T19" fmla="*/ 8 h 37"/>
              <a:gd name="T20" fmla="*/ 5 w 8"/>
              <a:gd name="T21" fmla="*/ 30 h 37"/>
              <a:gd name="T22" fmla="*/ 4 w 8"/>
              <a:gd name="T23" fmla="*/ 33 h 37"/>
              <a:gd name="T24" fmla="*/ 3 w 8"/>
              <a:gd name="T25" fmla="*/ 34 h 37"/>
              <a:gd name="T26" fmla="*/ 1 w 8"/>
              <a:gd name="T27" fmla="*/ 34 h 37"/>
              <a:gd name="T28" fmla="*/ 0 w 8"/>
              <a:gd name="T29" fmla="*/ 37 h 37"/>
              <a:gd name="T30" fmla="*/ 3 w 8"/>
              <a:gd name="T31" fmla="*/ 37 h 37"/>
              <a:gd name="T32" fmla="*/ 3 w 8"/>
              <a:gd name="T33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" h="37">
                <a:moveTo>
                  <a:pt x="8" y="4"/>
                </a:moveTo>
                <a:cubicBezTo>
                  <a:pt x="8" y="0"/>
                  <a:pt x="8" y="0"/>
                  <a:pt x="8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4"/>
                  <a:pt x="5" y="4"/>
                  <a:pt x="5" y="4"/>
                </a:cubicBezTo>
                <a:cubicBezTo>
                  <a:pt x="8" y="4"/>
                  <a:pt x="8" y="4"/>
                  <a:pt x="8" y="4"/>
                </a:cubicBezTo>
                <a:close/>
                <a:moveTo>
                  <a:pt x="3" y="37"/>
                </a:moveTo>
                <a:cubicBezTo>
                  <a:pt x="5" y="37"/>
                  <a:pt x="6" y="37"/>
                  <a:pt x="7" y="35"/>
                </a:cubicBezTo>
                <a:cubicBezTo>
                  <a:pt x="8" y="34"/>
                  <a:pt x="8" y="33"/>
                  <a:pt x="8" y="30"/>
                </a:cubicBezTo>
                <a:cubicBezTo>
                  <a:pt x="8" y="8"/>
                  <a:pt x="8" y="8"/>
                  <a:pt x="8" y="8"/>
                </a:cubicBezTo>
                <a:cubicBezTo>
                  <a:pt x="5" y="8"/>
                  <a:pt x="5" y="8"/>
                  <a:pt x="5" y="8"/>
                </a:cubicBezTo>
                <a:cubicBezTo>
                  <a:pt x="5" y="30"/>
                  <a:pt x="5" y="30"/>
                  <a:pt x="5" y="30"/>
                </a:cubicBezTo>
                <a:cubicBezTo>
                  <a:pt x="5" y="32"/>
                  <a:pt x="4" y="33"/>
                  <a:pt x="4" y="33"/>
                </a:cubicBezTo>
                <a:cubicBezTo>
                  <a:pt x="4" y="34"/>
                  <a:pt x="3" y="34"/>
                  <a:pt x="3" y="34"/>
                </a:cubicBezTo>
                <a:cubicBezTo>
                  <a:pt x="2" y="34"/>
                  <a:pt x="2" y="34"/>
                  <a:pt x="1" y="34"/>
                </a:cubicBezTo>
                <a:cubicBezTo>
                  <a:pt x="0" y="37"/>
                  <a:pt x="0" y="37"/>
                  <a:pt x="0" y="37"/>
                </a:cubicBezTo>
                <a:cubicBezTo>
                  <a:pt x="1" y="37"/>
                  <a:pt x="2" y="37"/>
                  <a:pt x="3" y="37"/>
                </a:cubicBezTo>
                <a:cubicBezTo>
                  <a:pt x="3" y="37"/>
                  <a:pt x="3" y="37"/>
                  <a:pt x="3" y="37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3" name="Freeform 1431"/>
          <p:cNvSpPr>
            <a:spLocks noEditPoints="1"/>
          </p:cNvSpPr>
          <p:nvPr/>
        </p:nvSpPr>
        <p:spPr bwMode="auto">
          <a:xfrm>
            <a:off x="7134225" y="4124325"/>
            <a:ext cx="39688" cy="49213"/>
          </a:xfrm>
          <a:custGeom>
            <a:avLst/>
            <a:gdLst>
              <a:gd name="T0" fmla="*/ 12 w 19"/>
              <a:gd name="T1" fmla="*/ 1 h 23"/>
              <a:gd name="T2" fmla="*/ 9 w 19"/>
              <a:gd name="T3" fmla="*/ 0 h 23"/>
              <a:gd name="T4" fmla="*/ 2 w 19"/>
              <a:gd name="T5" fmla="*/ 3 h 23"/>
              <a:gd name="T6" fmla="*/ 0 w 19"/>
              <a:gd name="T7" fmla="*/ 12 h 23"/>
              <a:gd name="T8" fmla="*/ 0 w 19"/>
              <a:gd name="T9" fmla="*/ 17 h 23"/>
              <a:gd name="T10" fmla="*/ 2 w 19"/>
              <a:gd name="T11" fmla="*/ 19 h 23"/>
              <a:gd name="T12" fmla="*/ 0 w 19"/>
              <a:gd name="T13" fmla="*/ 22 h 23"/>
              <a:gd name="T14" fmla="*/ 2 w 19"/>
              <a:gd name="T15" fmla="*/ 23 h 23"/>
              <a:gd name="T16" fmla="*/ 4 w 19"/>
              <a:gd name="T17" fmla="*/ 21 h 23"/>
              <a:gd name="T18" fmla="*/ 9 w 19"/>
              <a:gd name="T19" fmla="*/ 22 h 23"/>
              <a:gd name="T20" fmla="*/ 16 w 19"/>
              <a:gd name="T21" fmla="*/ 20 h 23"/>
              <a:gd name="T22" fmla="*/ 19 w 19"/>
              <a:gd name="T23" fmla="*/ 11 h 23"/>
              <a:gd name="T24" fmla="*/ 19 w 19"/>
              <a:gd name="T25" fmla="*/ 7 h 23"/>
              <a:gd name="T26" fmla="*/ 17 w 19"/>
              <a:gd name="T27" fmla="*/ 4 h 23"/>
              <a:gd name="T28" fmla="*/ 19 w 19"/>
              <a:gd name="T29" fmla="*/ 1 h 23"/>
              <a:gd name="T30" fmla="*/ 17 w 19"/>
              <a:gd name="T31" fmla="*/ 0 h 23"/>
              <a:gd name="T32" fmla="*/ 15 w 19"/>
              <a:gd name="T33" fmla="*/ 2 h 23"/>
              <a:gd name="T34" fmla="*/ 12 w 19"/>
              <a:gd name="T35" fmla="*/ 1 h 23"/>
              <a:gd name="T36" fmla="*/ 4 w 19"/>
              <a:gd name="T37" fmla="*/ 16 h 23"/>
              <a:gd name="T38" fmla="*/ 3 w 19"/>
              <a:gd name="T39" fmla="*/ 11 h 23"/>
              <a:gd name="T40" fmla="*/ 5 w 19"/>
              <a:gd name="T41" fmla="*/ 5 h 23"/>
              <a:gd name="T42" fmla="*/ 9 w 19"/>
              <a:gd name="T43" fmla="*/ 3 h 23"/>
              <a:gd name="T44" fmla="*/ 13 w 19"/>
              <a:gd name="T45" fmla="*/ 5 h 23"/>
              <a:gd name="T46" fmla="*/ 4 w 19"/>
              <a:gd name="T47" fmla="*/ 16 h 23"/>
              <a:gd name="T48" fmla="*/ 15 w 19"/>
              <a:gd name="T49" fmla="*/ 9 h 23"/>
              <a:gd name="T50" fmla="*/ 15 w 19"/>
              <a:gd name="T51" fmla="*/ 11 h 23"/>
              <a:gd name="T52" fmla="*/ 14 w 19"/>
              <a:gd name="T53" fmla="*/ 17 h 23"/>
              <a:gd name="T54" fmla="*/ 9 w 19"/>
              <a:gd name="T55" fmla="*/ 19 h 23"/>
              <a:gd name="T56" fmla="*/ 6 w 19"/>
              <a:gd name="T57" fmla="*/ 18 h 23"/>
              <a:gd name="T58" fmla="*/ 15 w 19"/>
              <a:gd name="T59" fmla="*/ 7 h 23"/>
              <a:gd name="T60" fmla="*/ 15 w 19"/>
              <a:gd name="T61" fmla="*/ 9 h 23"/>
              <a:gd name="T62" fmla="*/ 15 w 19"/>
              <a:gd name="T63" fmla="*/ 9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" h="23">
                <a:moveTo>
                  <a:pt x="12" y="1"/>
                </a:moveTo>
                <a:cubicBezTo>
                  <a:pt x="11" y="1"/>
                  <a:pt x="10" y="0"/>
                  <a:pt x="9" y="0"/>
                </a:cubicBezTo>
                <a:cubicBezTo>
                  <a:pt x="7" y="0"/>
                  <a:pt x="4" y="1"/>
                  <a:pt x="2" y="3"/>
                </a:cubicBezTo>
                <a:cubicBezTo>
                  <a:pt x="0" y="5"/>
                  <a:pt x="0" y="8"/>
                  <a:pt x="0" y="12"/>
                </a:cubicBezTo>
                <a:cubicBezTo>
                  <a:pt x="0" y="13"/>
                  <a:pt x="0" y="15"/>
                  <a:pt x="0" y="17"/>
                </a:cubicBezTo>
                <a:cubicBezTo>
                  <a:pt x="1" y="17"/>
                  <a:pt x="1" y="18"/>
                  <a:pt x="2" y="19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3"/>
                  <a:pt x="2" y="23"/>
                  <a:pt x="2" y="23"/>
                </a:cubicBezTo>
                <a:cubicBezTo>
                  <a:pt x="4" y="21"/>
                  <a:pt x="4" y="21"/>
                  <a:pt x="4" y="21"/>
                </a:cubicBezTo>
                <a:cubicBezTo>
                  <a:pt x="5" y="22"/>
                  <a:pt x="7" y="22"/>
                  <a:pt x="9" y="22"/>
                </a:cubicBezTo>
                <a:cubicBezTo>
                  <a:pt x="12" y="22"/>
                  <a:pt x="14" y="22"/>
                  <a:pt x="16" y="20"/>
                </a:cubicBezTo>
                <a:cubicBezTo>
                  <a:pt x="18" y="18"/>
                  <a:pt x="19" y="15"/>
                  <a:pt x="19" y="11"/>
                </a:cubicBezTo>
                <a:cubicBezTo>
                  <a:pt x="19" y="10"/>
                  <a:pt x="19" y="8"/>
                  <a:pt x="19" y="7"/>
                </a:cubicBezTo>
                <a:cubicBezTo>
                  <a:pt x="18" y="6"/>
                  <a:pt x="18" y="5"/>
                  <a:pt x="17" y="4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0"/>
                  <a:pt x="17" y="0"/>
                  <a:pt x="17" y="0"/>
                </a:cubicBezTo>
                <a:cubicBezTo>
                  <a:pt x="15" y="2"/>
                  <a:pt x="15" y="2"/>
                  <a:pt x="15" y="2"/>
                </a:cubicBezTo>
                <a:cubicBezTo>
                  <a:pt x="14" y="2"/>
                  <a:pt x="13" y="1"/>
                  <a:pt x="12" y="1"/>
                </a:cubicBezTo>
                <a:close/>
                <a:moveTo>
                  <a:pt x="4" y="16"/>
                </a:moveTo>
                <a:cubicBezTo>
                  <a:pt x="4" y="15"/>
                  <a:pt x="3" y="13"/>
                  <a:pt x="3" y="11"/>
                </a:cubicBezTo>
                <a:cubicBezTo>
                  <a:pt x="3" y="9"/>
                  <a:pt x="4" y="7"/>
                  <a:pt x="5" y="5"/>
                </a:cubicBez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5"/>
                </a:cubicBezTo>
                <a:cubicBezTo>
                  <a:pt x="4" y="16"/>
                  <a:pt x="4" y="16"/>
                  <a:pt x="4" y="16"/>
                </a:cubicBezTo>
                <a:close/>
                <a:moveTo>
                  <a:pt x="15" y="9"/>
                </a:moveTo>
                <a:cubicBezTo>
                  <a:pt x="15" y="9"/>
                  <a:pt x="15" y="10"/>
                  <a:pt x="15" y="11"/>
                </a:cubicBezTo>
                <a:cubicBezTo>
                  <a:pt x="15" y="14"/>
                  <a:pt x="15" y="16"/>
                  <a:pt x="14" y="17"/>
                </a:cubicBezTo>
                <a:cubicBezTo>
                  <a:pt x="13" y="19"/>
                  <a:pt x="11" y="19"/>
                  <a:pt x="9" y="19"/>
                </a:cubicBezTo>
                <a:cubicBezTo>
                  <a:pt x="8" y="19"/>
                  <a:pt x="7" y="19"/>
                  <a:pt x="6" y="18"/>
                </a:cubicBezTo>
                <a:cubicBezTo>
                  <a:pt x="15" y="7"/>
                  <a:pt x="15" y="7"/>
                  <a:pt x="15" y="7"/>
                </a:cubicBezTo>
                <a:cubicBezTo>
                  <a:pt x="15" y="7"/>
                  <a:pt x="15" y="8"/>
                  <a:pt x="15" y="9"/>
                </a:cubicBezTo>
                <a:cubicBezTo>
                  <a:pt x="15" y="9"/>
                  <a:pt x="15" y="9"/>
                  <a:pt x="15" y="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4" name="Rectangle 1432"/>
          <p:cNvSpPr>
            <a:spLocks noChangeArrowheads="1"/>
          </p:cNvSpPr>
          <p:nvPr/>
        </p:nvSpPr>
        <p:spPr bwMode="auto">
          <a:xfrm>
            <a:off x="6637338" y="4764088"/>
            <a:ext cx="260350" cy="130175"/>
          </a:xfrm>
          <a:prstGeom prst="rect">
            <a:avLst/>
          </a:prstGeom>
          <a:solidFill>
            <a:srgbClr val="D2A9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5" name="Freeform 1433"/>
          <p:cNvSpPr>
            <a:spLocks noEditPoints="1"/>
          </p:cNvSpPr>
          <p:nvPr/>
        </p:nvSpPr>
        <p:spPr bwMode="auto">
          <a:xfrm>
            <a:off x="6946900" y="4829175"/>
            <a:ext cx="42863" cy="47625"/>
          </a:xfrm>
          <a:custGeom>
            <a:avLst/>
            <a:gdLst>
              <a:gd name="T0" fmla="*/ 3 w 20"/>
              <a:gd name="T1" fmla="*/ 19 h 22"/>
              <a:gd name="T2" fmla="*/ 10 w 20"/>
              <a:gd name="T3" fmla="*/ 22 h 22"/>
              <a:gd name="T4" fmla="*/ 15 w 20"/>
              <a:gd name="T5" fmla="*/ 20 h 22"/>
              <a:gd name="T6" fmla="*/ 18 w 20"/>
              <a:gd name="T7" fmla="*/ 17 h 22"/>
              <a:gd name="T8" fmla="*/ 20 w 20"/>
              <a:gd name="T9" fmla="*/ 11 h 22"/>
              <a:gd name="T10" fmla="*/ 17 w 20"/>
              <a:gd name="T11" fmla="*/ 3 h 22"/>
              <a:gd name="T12" fmla="*/ 10 w 20"/>
              <a:gd name="T13" fmla="*/ 0 h 22"/>
              <a:gd name="T14" fmla="*/ 3 w 20"/>
              <a:gd name="T15" fmla="*/ 2 h 22"/>
              <a:gd name="T16" fmla="*/ 0 w 20"/>
              <a:gd name="T17" fmla="*/ 11 h 22"/>
              <a:gd name="T18" fmla="*/ 3 w 20"/>
              <a:gd name="T19" fmla="*/ 19 h 22"/>
              <a:gd name="T20" fmla="*/ 6 w 20"/>
              <a:gd name="T21" fmla="*/ 5 h 22"/>
              <a:gd name="T22" fmla="*/ 10 w 20"/>
              <a:gd name="T23" fmla="*/ 3 h 22"/>
              <a:gd name="T24" fmla="*/ 14 w 20"/>
              <a:gd name="T25" fmla="*/ 5 h 22"/>
              <a:gd name="T26" fmla="*/ 16 w 20"/>
              <a:gd name="T27" fmla="*/ 11 h 22"/>
              <a:gd name="T28" fmla="*/ 14 w 20"/>
              <a:gd name="T29" fmla="*/ 17 h 22"/>
              <a:gd name="T30" fmla="*/ 10 w 20"/>
              <a:gd name="T31" fmla="*/ 19 h 22"/>
              <a:gd name="T32" fmla="*/ 6 w 20"/>
              <a:gd name="T33" fmla="*/ 17 h 22"/>
              <a:gd name="T34" fmla="*/ 4 w 20"/>
              <a:gd name="T35" fmla="*/ 11 h 22"/>
              <a:gd name="T36" fmla="*/ 6 w 20"/>
              <a:gd name="T3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" h="22">
                <a:moveTo>
                  <a:pt x="3" y="19"/>
                </a:moveTo>
                <a:cubicBezTo>
                  <a:pt x="5" y="21"/>
                  <a:pt x="7" y="22"/>
                  <a:pt x="10" y="22"/>
                </a:cubicBezTo>
                <a:cubicBezTo>
                  <a:pt x="12" y="22"/>
                  <a:pt x="13" y="21"/>
                  <a:pt x="15" y="20"/>
                </a:cubicBezTo>
                <a:cubicBezTo>
                  <a:pt x="17" y="20"/>
                  <a:pt x="18" y="18"/>
                  <a:pt x="18" y="17"/>
                </a:cubicBezTo>
                <a:cubicBezTo>
                  <a:pt x="19" y="15"/>
                  <a:pt x="20" y="13"/>
                  <a:pt x="20" y="11"/>
                </a:cubicBezTo>
                <a:cubicBezTo>
                  <a:pt x="20" y="7"/>
                  <a:pt x="19" y="5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3" y="2"/>
                </a:cubicBezTo>
                <a:cubicBezTo>
                  <a:pt x="1" y="4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lose/>
                <a:moveTo>
                  <a:pt x="6" y="5"/>
                </a:moveTo>
                <a:cubicBezTo>
                  <a:pt x="7" y="3"/>
                  <a:pt x="8" y="3"/>
                  <a:pt x="10" y="3"/>
                </a:cubicBezTo>
                <a:cubicBezTo>
                  <a:pt x="12" y="3"/>
                  <a:pt x="13" y="3"/>
                  <a:pt x="14" y="5"/>
                </a:cubicBezTo>
                <a:cubicBezTo>
                  <a:pt x="15" y="6"/>
                  <a:pt x="16" y="8"/>
                  <a:pt x="16" y="11"/>
                </a:cubicBezTo>
                <a:cubicBezTo>
                  <a:pt x="16" y="13"/>
                  <a:pt x="15" y="15"/>
                  <a:pt x="14" y="17"/>
                </a:cubicBezTo>
                <a:cubicBezTo>
                  <a:pt x="13" y="18"/>
                  <a:pt x="12" y="19"/>
                  <a:pt x="10" y="19"/>
                </a:cubicBezTo>
                <a:cubicBezTo>
                  <a:pt x="8" y="19"/>
                  <a:pt x="7" y="18"/>
                  <a:pt x="6" y="17"/>
                </a:cubicBezTo>
                <a:cubicBezTo>
                  <a:pt x="4" y="16"/>
                  <a:pt x="4" y="13"/>
                  <a:pt x="4" y="11"/>
                </a:cubicBezTo>
                <a:cubicBezTo>
                  <a:pt x="4" y="8"/>
                  <a:pt x="4" y="6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6" name="Freeform 1434"/>
          <p:cNvSpPr>
            <a:spLocks/>
          </p:cNvSpPr>
          <p:nvPr/>
        </p:nvSpPr>
        <p:spPr bwMode="auto">
          <a:xfrm>
            <a:off x="6994525" y="4829175"/>
            <a:ext cx="41275" cy="46038"/>
          </a:xfrm>
          <a:custGeom>
            <a:avLst/>
            <a:gdLst>
              <a:gd name="T0" fmla="*/ 11 w 19"/>
              <a:gd name="T1" fmla="*/ 21 h 21"/>
              <a:gd name="T2" fmla="*/ 19 w 19"/>
              <a:gd name="T3" fmla="*/ 0 h 21"/>
              <a:gd name="T4" fmla="*/ 15 w 19"/>
              <a:gd name="T5" fmla="*/ 0 h 21"/>
              <a:gd name="T6" fmla="*/ 11 w 19"/>
              <a:gd name="T7" fmla="*/ 13 h 21"/>
              <a:gd name="T8" fmla="*/ 9 w 19"/>
              <a:gd name="T9" fmla="*/ 17 h 21"/>
              <a:gd name="T10" fmla="*/ 8 w 19"/>
              <a:gd name="T11" fmla="*/ 13 h 21"/>
              <a:gd name="T12" fmla="*/ 3 w 19"/>
              <a:gd name="T13" fmla="*/ 0 h 21"/>
              <a:gd name="T14" fmla="*/ 0 w 19"/>
              <a:gd name="T15" fmla="*/ 0 h 21"/>
              <a:gd name="T16" fmla="*/ 8 w 19"/>
              <a:gd name="T17" fmla="*/ 21 h 21"/>
              <a:gd name="T18" fmla="*/ 11 w 19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" h="21">
                <a:moveTo>
                  <a:pt x="11" y="21"/>
                </a:moveTo>
                <a:cubicBezTo>
                  <a:pt x="19" y="0"/>
                  <a:pt x="19" y="0"/>
                  <a:pt x="19" y="0"/>
                </a:cubicBezTo>
                <a:cubicBezTo>
                  <a:pt x="15" y="0"/>
                  <a:pt x="15" y="0"/>
                  <a:pt x="15" y="0"/>
                </a:cubicBezTo>
                <a:cubicBezTo>
                  <a:pt x="11" y="13"/>
                  <a:pt x="11" y="13"/>
                  <a:pt x="11" y="13"/>
                </a:cubicBezTo>
                <a:cubicBezTo>
                  <a:pt x="10" y="15"/>
                  <a:pt x="10" y="16"/>
                  <a:pt x="9" y="17"/>
                </a:cubicBezTo>
                <a:cubicBezTo>
                  <a:pt x="9" y="16"/>
                  <a:pt x="8" y="14"/>
                  <a:pt x="8" y="1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8" y="21"/>
                  <a:pt x="8" y="21"/>
                  <a:pt x="8" y="21"/>
                </a:cubicBezTo>
                <a:cubicBezTo>
                  <a:pt x="11" y="21"/>
                  <a:pt x="11" y="21"/>
                  <a:pt x="11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7" name="Freeform 1435"/>
          <p:cNvSpPr>
            <a:spLocks noEditPoints="1"/>
          </p:cNvSpPr>
          <p:nvPr/>
        </p:nvSpPr>
        <p:spPr bwMode="auto">
          <a:xfrm>
            <a:off x="7040563" y="4829175"/>
            <a:ext cx="41275" cy="47625"/>
          </a:xfrm>
          <a:custGeom>
            <a:avLst/>
            <a:gdLst>
              <a:gd name="T0" fmla="*/ 13 w 19"/>
              <a:gd name="T1" fmla="*/ 18 h 22"/>
              <a:gd name="T2" fmla="*/ 10 w 19"/>
              <a:gd name="T3" fmla="*/ 19 h 22"/>
              <a:gd name="T4" fmla="*/ 5 w 19"/>
              <a:gd name="T5" fmla="*/ 17 h 22"/>
              <a:gd name="T6" fmla="*/ 3 w 19"/>
              <a:gd name="T7" fmla="*/ 12 h 22"/>
              <a:gd name="T8" fmla="*/ 19 w 19"/>
              <a:gd name="T9" fmla="*/ 12 h 22"/>
              <a:gd name="T10" fmla="*/ 19 w 19"/>
              <a:gd name="T11" fmla="*/ 11 h 22"/>
              <a:gd name="T12" fmla="*/ 16 w 19"/>
              <a:gd name="T13" fmla="*/ 3 h 22"/>
              <a:gd name="T14" fmla="*/ 10 w 19"/>
              <a:gd name="T15" fmla="*/ 0 h 22"/>
              <a:gd name="T16" fmla="*/ 3 w 19"/>
              <a:gd name="T17" fmla="*/ 3 h 22"/>
              <a:gd name="T18" fmla="*/ 0 w 19"/>
              <a:gd name="T19" fmla="*/ 11 h 22"/>
              <a:gd name="T20" fmla="*/ 3 w 19"/>
              <a:gd name="T21" fmla="*/ 19 h 22"/>
              <a:gd name="T22" fmla="*/ 10 w 19"/>
              <a:gd name="T23" fmla="*/ 22 h 22"/>
              <a:gd name="T24" fmla="*/ 16 w 19"/>
              <a:gd name="T25" fmla="*/ 20 h 22"/>
              <a:gd name="T26" fmla="*/ 19 w 19"/>
              <a:gd name="T27" fmla="*/ 15 h 22"/>
              <a:gd name="T28" fmla="*/ 15 w 19"/>
              <a:gd name="T29" fmla="*/ 15 h 22"/>
              <a:gd name="T30" fmla="*/ 13 w 19"/>
              <a:gd name="T31" fmla="*/ 18 h 22"/>
              <a:gd name="T32" fmla="*/ 6 w 19"/>
              <a:gd name="T33" fmla="*/ 4 h 22"/>
              <a:gd name="T34" fmla="*/ 10 w 19"/>
              <a:gd name="T35" fmla="*/ 3 h 22"/>
              <a:gd name="T36" fmla="*/ 14 w 19"/>
              <a:gd name="T37" fmla="*/ 5 h 22"/>
              <a:gd name="T38" fmla="*/ 15 w 19"/>
              <a:gd name="T39" fmla="*/ 9 h 22"/>
              <a:gd name="T40" fmla="*/ 4 w 19"/>
              <a:gd name="T41" fmla="*/ 9 h 22"/>
              <a:gd name="T42" fmla="*/ 6 w 19"/>
              <a:gd name="T43" fmla="*/ 4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" h="22">
                <a:moveTo>
                  <a:pt x="13" y="18"/>
                </a:moveTo>
                <a:cubicBezTo>
                  <a:pt x="12" y="18"/>
                  <a:pt x="11" y="19"/>
                  <a:pt x="10" y="19"/>
                </a:cubicBezTo>
                <a:cubicBezTo>
                  <a:pt x="8" y="19"/>
                  <a:pt x="7" y="18"/>
                  <a:pt x="5" y="17"/>
                </a:cubicBezTo>
                <a:cubicBezTo>
                  <a:pt x="4" y="16"/>
                  <a:pt x="4" y="14"/>
                  <a:pt x="3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19" y="11"/>
                  <a:pt x="19" y="11"/>
                  <a:pt x="19" y="11"/>
                </a:cubicBezTo>
                <a:cubicBezTo>
                  <a:pt x="19" y="7"/>
                  <a:pt x="18" y="5"/>
                  <a:pt x="16" y="3"/>
                </a:cubicBezTo>
                <a:cubicBezTo>
                  <a:pt x="15" y="1"/>
                  <a:pt x="12" y="0"/>
                  <a:pt x="10" y="0"/>
                </a:cubicBezTo>
                <a:cubicBezTo>
                  <a:pt x="7" y="0"/>
                  <a:pt x="4" y="1"/>
                  <a:pt x="3" y="3"/>
                </a:cubicBezTo>
                <a:cubicBezTo>
                  <a:pt x="1" y="5"/>
                  <a:pt x="0" y="7"/>
                  <a:pt x="0" y="11"/>
                </a:cubicBezTo>
                <a:cubicBezTo>
                  <a:pt x="0" y="14"/>
                  <a:pt x="1" y="17"/>
                  <a:pt x="3" y="19"/>
                </a:cubicBezTo>
                <a:cubicBezTo>
                  <a:pt x="4" y="21"/>
                  <a:pt x="7" y="22"/>
                  <a:pt x="10" y="22"/>
                </a:cubicBezTo>
                <a:cubicBezTo>
                  <a:pt x="12" y="22"/>
                  <a:pt x="14" y="21"/>
                  <a:pt x="16" y="20"/>
                </a:cubicBezTo>
                <a:cubicBezTo>
                  <a:pt x="17" y="19"/>
                  <a:pt x="18" y="17"/>
                  <a:pt x="19" y="15"/>
                </a:cubicBezTo>
                <a:cubicBezTo>
                  <a:pt x="15" y="15"/>
                  <a:pt x="15" y="15"/>
                  <a:pt x="15" y="15"/>
                </a:cubicBezTo>
                <a:cubicBezTo>
                  <a:pt x="15" y="16"/>
                  <a:pt x="14" y="17"/>
                  <a:pt x="13" y="18"/>
                </a:cubicBezTo>
                <a:close/>
                <a:moveTo>
                  <a:pt x="6" y="4"/>
                </a:moveTo>
                <a:cubicBezTo>
                  <a:pt x="7" y="3"/>
                  <a:pt x="8" y="3"/>
                  <a:pt x="10" y="3"/>
                </a:cubicBezTo>
                <a:cubicBezTo>
                  <a:pt x="11" y="3"/>
                  <a:pt x="13" y="3"/>
                  <a:pt x="14" y="5"/>
                </a:cubicBezTo>
                <a:cubicBezTo>
                  <a:pt x="15" y="6"/>
                  <a:pt x="15" y="7"/>
                  <a:pt x="15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4" y="6"/>
                  <a:pt x="6" y="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8" name="Freeform 1436"/>
          <p:cNvSpPr>
            <a:spLocks/>
          </p:cNvSpPr>
          <p:nvPr/>
        </p:nvSpPr>
        <p:spPr bwMode="auto">
          <a:xfrm>
            <a:off x="7089775" y="4829175"/>
            <a:ext cx="26988" cy="46038"/>
          </a:xfrm>
          <a:custGeom>
            <a:avLst/>
            <a:gdLst>
              <a:gd name="T0" fmla="*/ 4 w 12"/>
              <a:gd name="T1" fmla="*/ 21 h 21"/>
              <a:gd name="T2" fmla="*/ 4 w 12"/>
              <a:gd name="T3" fmla="*/ 10 h 21"/>
              <a:gd name="T4" fmla="*/ 5 w 12"/>
              <a:gd name="T5" fmla="*/ 6 h 21"/>
              <a:gd name="T6" fmla="*/ 6 w 12"/>
              <a:gd name="T7" fmla="*/ 4 h 21"/>
              <a:gd name="T8" fmla="*/ 8 w 12"/>
              <a:gd name="T9" fmla="*/ 4 h 21"/>
              <a:gd name="T10" fmla="*/ 11 w 12"/>
              <a:gd name="T11" fmla="*/ 4 h 21"/>
              <a:gd name="T12" fmla="*/ 12 w 12"/>
              <a:gd name="T13" fmla="*/ 1 h 21"/>
              <a:gd name="T14" fmla="*/ 8 w 12"/>
              <a:gd name="T15" fmla="*/ 0 h 21"/>
              <a:gd name="T16" fmla="*/ 6 w 12"/>
              <a:gd name="T17" fmla="*/ 1 h 21"/>
              <a:gd name="T18" fmla="*/ 4 w 12"/>
              <a:gd name="T19" fmla="*/ 4 h 21"/>
              <a:gd name="T20" fmla="*/ 4 w 12"/>
              <a:gd name="T21" fmla="*/ 0 h 21"/>
              <a:gd name="T22" fmla="*/ 0 w 12"/>
              <a:gd name="T23" fmla="*/ 0 h 21"/>
              <a:gd name="T24" fmla="*/ 0 w 12"/>
              <a:gd name="T25" fmla="*/ 21 h 21"/>
              <a:gd name="T26" fmla="*/ 4 w 1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2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5" y="6"/>
                </a:cubicBezTo>
                <a:cubicBezTo>
                  <a:pt x="5" y="5"/>
                  <a:pt x="5" y="5"/>
                  <a:pt x="6" y="4"/>
                </a:cubicBezTo>
                <a:cubicBezTo>
                  <a:pt x="6" y="4"/>
                  <a:pt x="7" y="4"/>
                  <a:pt x="8" y="4"/>
                </a:cubicBezTo>
                <a:cubicBezTo>
                  <a:pt x="9" y="4"/>
                  <a:pt x="10" y="4"/>
                  <a:pt x="11" y="4"/>
                </a:cubicBezTo>
                <a:cubicBezTo>
                  <a:pt x="12" y="1"/>
                  <a:pt x="12" y="1"/>
                  <a:pt x="12" y="1"/>
                </a:cubicBezTo>
                <a:cubicBezTo>
                  <a:pt x="11" y="0"/>
                  <a:pt x="9" y="0"/>
                  <a:pt x="8" y="0"/>
                </a:cubicBezTo>
                <a:cubicBezTo>
                  <a:pt x="7" y="0"/>
                  <a:pt x="7" y="0"/>
                  <a:pt x="6" y="1"/>
                </a:cubicBezTo>
                <a:cubicBezTo>
                  <a:pt x="5" y="1"/>
                  <a:pt x="4" y="2"/>
                  <a:pt x="4" y="4"/>
                </a:cubicBezTo>
                <a:cubicBezTo>
                  <a:pt x="4" y="0"/>
                  <a:pt x="4" y="0"/>
                  <a:pt x="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39" name="Freeform 1437"/>
          <p:cNvSpPr>
            <a:spLocks/>
          </p:cNvSpPr>
          <p:nvPr/>
        </p:nvSpPr>
        <p:spPr bwMode="auto">
          <a:xfrm>
            <a:off x="7148513" y="4811713"/>
            <a:ext cx="22225" cy="63500"/>
          </a:xfrm>
          <a:custGeom>
            <a:avLst/>
            <a:gdLst>
              <a:gd name="T0" fmla="*/ 10 w 10"/>
              <a:gd name="T1" fmla="*/ 0 h 29"/>
              <a:gd name="T2" fmla="*/ 8 w 10"/>
              <a:gd name="T3" fmla="*/ 0 h 29"/>
              <a:gd name="T4" fmla="*/ 5 w 10"/>
              <a:gd name="T5" fmla="*/ 4 h 29"/>
              <a:gd name="T6" fmla="*/ 0 w 10"/>
              <a:gd name="T7" fmla="*/ 8 h 29"/>
              <a:gd name="T8" fmla="*/ 0 w 10"/>
              <a:gd name="T9" fmla="*/ 11 h 29"/>
              <a:gd name="T10" fmla="*/ 4 w 10"/>
              <a:gd name="T11" fmla="*/ 9 h 29"/>
              <a:gd name="T12" fmla="*/ 7 w 10"/>
              <a:gd name="T13" fmla="*/ 7 h 29"/>
              <a:gd name="T14" fmla="*/ 7 w 10"/>
              <a:gd name="T15" fmla="*/ 29 h 29"/>
              <a:gd name="T16" fmla="*/ 10 w 10"/>
              <a:gd name="T17" fmla="*/ 29 h 29"/>
              <a:gd name="T18" fmla="*/ 10 w 10"/>
              <a:gd name="T1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" h="29">
                <a:moveTo>
                  <a:pt x="10" y="0"/>
                </a:moveTo>
                <a:cubicBezTo>
                  <a:pt x="8" y="0"/>
                  <a:pt x="8" y="0"/>
                  <a:pt x="8" y="0"/>
                </a:cubicBezTo>
                <a:cubicBezTo>
                  <a:pt x="8" y="2"/>
                  <a:pt x="6" y="3"/>
                  <a:pt x="5" y="4"/>
                </a:cubicBezTo>
                <a:cubicBezTo>
                  <a:pt x="4" y="5"/>
                  <a:pt x="2" y="7"/>
                  <a:pt x="0" y="8"/>
                </a:cubicBezTo>
                <a:cubicBezTo>
                  <a:pt x="0" y="11"/>
                  <a:pt x="0" y="11"/>
                  <a:pt x="0" y="11"/>
                </a:cubicBezTo>
                <a:cubicBezTo>
                  <a:pt x="1" y="11"/>
                  <a:pt x="2" y="10"/>
                  <a:pt x="4" y="9"/>
                </a:cubicBezTo>
                <a:cubicBezTo>
                  <a:pt x="5" y="8"/>
                  <a:pt x="6" y="8"/>
                  <a:pt x="7" y="7"/>
                </a:cubicBezTo>
                <a:cubicBezTo>
                  <a:pt x="7" y="29"/>
                  <a:pt x="7" y="29"/>
                  <a:pt x="7" y="29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0" name="Freeform 1438"/>
          <p:cNvSpPr>
            <a:spLocks/>
          </p:cNvSpPr>
          <p:nvPr/>
        </p:nvSpPr>
        <p:spPr bwMode="auto">
          <a:xfrm>
            <a:off x="7189788" y="4811713"/>
            <a:ext cx="41275" cy="63500"/>
          </a:xfrm>
          <a:custGeom>
            <a:avLst/>
            <a:gdLst>
              <a:gd name="T0" fmla="*/ 5 w 19"/>
              <a:gd name="T1" fmla="*/ 26 h 29"/>
              <a:gd name="T2" fmla="*/ 6 w 19"/>
              <a:gd name="T3" fmla="*/ 24 h 29"/>
              <a:gd name="T4" fmla="*/ 11 w 19"/>
              <a:gd name="T5" fmla="*/ 20 h 29"/>
              <a:gd name="T6" fmla="*/ 16 w 19"/>
              <a:gd name="T7" fmla="*/ 15 h 29"/>
              <a:gd name="T8" fmla="*/ 18 w 19"/>
              <a:gd name="T9" fmla="*/ 12 h 29"/>
              <a:gd name="T10" fmla="*/ 19 w 19"/>
              <a:gd name="T11" fmla="*/ 8 h 29"/>
              <a:gd name="T12" fmla="*/ 17 w 19"/>
              <a:gd name="T13" fmla="*/ 3 h 29"/>
              <a:gd name="T14" fmla="*/ 10 w 19"/>
              <a:gd name="T15" fmla="*/ 0 h 29"/>
              <a:gd name="T16" fmla="*/ 4 w 19"/>
              <a:gd name="T17" fmla="*/ 2 h 29"/>
              <a:gd name="T18" fmla="*/ 1 w 19"/>
              <a:gd name="T19" fmla="*/ 9 h 29"/>
              <a:gd name="T20" fmla="*/ 4 w 19"/>
              <a:gd name="T21" fmla="*/ 9 h 29"/>
              <a:gd name="T22" fmla="*/ 6 w 19"/>
              <a:gd name="T23" fmla="*/ 5 h 29"/>
              <a:gd name="T24" fmla="*/ 10 w 19"/>
              <a:gd name="T25" fmla="*/ 3 h 29"/>
              <a:gd name="T26" fmla="*/ 14 w 19"/>
              <a:gd name="T27" fmla="*/ 5 h 29"/>
              <a:gd name="T28" fmla="*/ 15 w 19"/>
              <a:gd name="T29" fmla="*/ 8 h 29"/>
              <a:gd name="T30" fmla="*/ 14 w 19"/>
              <a:gd name="T31" fmla="*/ 12 h 29"/>
              <a:gd name="T32" fmla="*/ 7 w 19"/>
              <a:gd name="T33" fmla="*/ 19 h 29"/>
              <a:gd name="T34" fmla="*/ 3 w 19"/>
              <a:gd name="T35" fmla="*/ 23 h 29"/>
              <a:gd name="T36" fmla="*/ 0 w 19"/>
              <a:gd name="T37" fmla="*/ 27 h 29"/>
              <a:gd name="T38" fmla="*/ 0 w 19"/>
              <a:gd name="T39" fmla="*/ 29 h 29"/>
              <a:gd name="T40" fmla="*/ 19 w 19"/>
              <a:gd name="T41" fmla="*/ 29 h 29"/>
              <a:gd name="T42" fmla="*/ 19 w 19"/>
              <a:gd name="T43" fmla="*/ 26 h 29"/>
              <a:gd name="T44" fmla="*/ 5 w 19"/>
              <a:gd name="T45" fmla="*/ 26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" h="29">
                <a:moveTo>
                  <a:pt x="5" y="26"/>
                </a:moveTo>
                <a:cubicBezTo>
                  <a:pt x="5" y="25"/>
                  <a:pt x="6" y="25"/>
                  <a:pt x="6" y="24"/>
                </a:cubicBezTo>
                <a:cubicBezTo>
                  <a:pt x="7" y="23"/>
                  <a:pt x="8" y="22"/>
                  <a:pt x="11" y="20"/>
                </a:cubicBezTo>
                <a:cubicBezTo>
                  <a:pt x="13" y="18"/>
                  <a:pt x="15" y="16"/>
                  <a:pt x="16" y="15"/>
                </a:cubicBezTo>
                <a:cubicBezTo>
                  <a:pt x="17" y="14"/>
                  <a:pt x="18" y="13"/>
                  <a:pt x="18" y="12"/>
                </a:cubicBezTo>
                <a:cubicBezTo>
                  <a:pt x="19" y="11"/>
                  <a:pt x="19" y="9"/>
                  <a:pt x="19" y="8"/>
                </a:cubicBezTo>
                <a:cubicBezTo>
                  <a:pt x="19" y="6"/>
                  <a:pt x="18" y="4"/>
                  <a:pt x="17" y="3"/>
                </a:cubicBezTo>
                <a:cubicBezTo>
                  <a:pt x="15" y="1"/>
                  <a:pt x="13" y="0"/>
                  <a:pt x="10" y="0"/>
                </a:cubicBezTo>
                <a:cubicBezTo>
                  <a:pt x="7" y="0"/>
                  <a:pt x="5" y="1"/>
                  <a:pt x="4" y="2"/>
                </a:cubicBezTo>
                <a:cubicBezTo>
                  <a:pt x="2" y="4"/>
                  <a:pt x="1" y="6"/>
                  <a:pt x="1" y="9"/>
                </a:cubicBezTo>
                <a:cubicBezTo>
                  <a:pt x="4" y="9"/>
                  <a:pt x="4" y="9"/>
                  <a:pt x="4" y="9"/>
                </a:cubicBezTo>
                <a:cubicBezTo>
                  <a:pt x="4" y="7"/>
                  <a:pt x="5" y="6"/>
                  <a:pt x="6" y="5"/>
                </a:cubicBezTo>
                <a:cubicBezTo>
                  <a:pt x="7" y="4"/>
                  <a:pt x="8" y="3"/>
                  <a:pt x="10" y="3"/>
                </a:cubicBezTo>
                <a:cubicBezTo>
                  <a:pt x="12" y="3"/>
                  <a:pt x="13" y="4"/>
                  <a:pt x="14" y="5"/>
                </a:cubicBezTo>
                <a:cubicBezTo>
                  <a:pt x="15" y="6"/>
                  <a:pt x="15" y="7"/>
                  <a:pt x="15" y="8"/>
                </a:cubicBezTo>
                <a:cubicBezTo>
                  <a:pt x="15" y="10"/>
                  <a:pt x="15" y="11"/>
                  <a:pt x="14" y="12"/>
                </a:cubicBezTo>
                <a:cubicBezTo>
                  <a:pt x="13" y="14"/>
                  <a:pt x="11" y="16"/>
                  <a:pt x="7" y="19"/>
                </a:cubicBezTo>
                <a:cubicBezTo>
                  <a:pt x="5" y="20"/>
                  <a:pt x="4" y="22"/>
                  <a:pt x="3" y="23"/>
                </a:cubicBezTo>
                <a:cubicBezTo>
                  <a:pt x="2" y="24"/>
                  <a:pt x="1" y="26"/>
                  <a:pt x="0" y="27"/>
                </a:cubicBezTo>
                <a:cubicBezTo>
                  <a:pt x="0" y="28"/>
                  <a:pt x="0" y="28"/>
                  <a:pt x="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6"/>
                  <a:pt x="19" y="26"/>
                  <a:pt x="19" y="26"/>
                </a:cubicBezTo>
                <a:cubicBezTo>
                  <a:pt x="5" y="26"/>
                  <a:pt x="5" y="26"/>
                  <a:pt x="5" y="2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1" name="Freeform 1439"/>
          <p:cNvSpPr>
            <a:spLocks noEditPoints="1"/>
          </p:cNvSpPr>
          <p:nvPr/>
        </p:nvSpPr>
        <p:spPr bwMode="auto">
          <a:xfrm>
            <a:off x="7239000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9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8 w 19"/>
              <a:gd name="T11" fmla="*/ 8 h 30"/>
              <a:gd name="T12" fmla="*/ 16 w 19"/>
              <a:gd name="T13" fmla="*/ 4 h 30"/>
              <a:gd name="T14" fmla="*/ 13 w 19"/>
              <a:gd name="T15" fmla="*/ 1 h 30"/>
              <a:gd name="T16" fmla="*/ 9 w 19"/>
              <a:gd name="T17" fmla="*/ 0 h 30"/>
              <a:gd name="T18" fmla="*/ 4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5 w 19"/>
              <a:gd name="T29" fmla="*/ 5 h 30"/>
              <a:gd name="T30" fmla="*/ 9 w 19"/>
              <a:gd name="T31" fmla="*/ 3 h 30"/>
              <a:gd name="T32" fmla="*/ 13 w 19"/>
              <a:gd name="T33" fmla="*/ 6 h 30"/>
              <a:gd name="T34" fmla="*/ 15 w 19"/>
              <a:gd name="T35" fmla="*/ 15 h 30"/>
              <a:gd name="T36" fmla="*/ 13 w 19"/>
              <a:gd name="T37" fmla="*/ 24 h 30"/>
              <a:gd name="T38" fmla="*/ 9 w 19"/>
              <a:gd name="T39" fmla="*/ 27 h 30"/>
              <a:gd name="T40" fmla="*/ 5 w 19"/>
              <a:gd name="T41" fmla="*/ 24 h 30"/>
              <a:gd name="T42" fmla="*/ 4 w 19"/>
              <a:gd name="T43" fmla="*/ 15 h 30"/>
              <a:gd name="T44" fmla="*/ 5 w 19"/>
              <a:gd name="T45" fmla="*/ 5 h 30"/>
              <a:gd name="T46" fmla="*/ 5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4" y="29"/>
                  <a:pt x="7" y="30"/>
                  <a:pt x="9" y="30"/>
                </a:cubicBezTo>
                <a:cubicBezTo>
                  <a:pt x="11" y="30"/>
                  <a:pt x="13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8" y="21"/>
                  <a:pt x="19" y="18"/>
                  <a:pt x="19" y="15"/>
                </a:cubicBezTo>
                <a:cubicBezTo>
                  <a:pt x="19" y="12"/>
                  <a:pt x="19" y="10"/>
                  <a:pt x="18" y="8"/>
                </a:cubicBezTo>
                <a:cubicBezTo>
                  <a:pt x="18" y="7"/>
                  <a:pt x="17" y="5"/>
                  <a:pt x="16" y="4"/>
                </a:cubicBezTo>
                <a:cubicBezTo>
                  <a:pt x="16" y="3"/>
                  <a:pt x="15" y="2"/>
                  <a:pt x="13" y="1"/>
                </a:cubicBezTo>
                <a:cubicBezTo>
                  <a:pt x="12" y="1"/>
                  <a:pt x="11" y="0"/>
                  <a:pt x="9" y="0"/>
                </a:cubicBezTo>
                <a:cubicBezTo>
                  <a:pt x="7" y="0"/>
                  <a:pt x="6" y="1"/>
                  <a:pt x="4" y="2"/>
                </a:cubicBezTo>
                <a:cubicBezTo>
                  <a:pt x="3" y="3"/>
                  <a:pt x="2" y="5"/>
                  <a:pt x="1" y="7"/>
                </a:cubicBezTo>
                <a:cubicBezTo>
                  <a:pt x="0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5" y="5"/>
                </a:moveTo>
                <a:cubicBezTo>
                  <a:pt x="6" y="4"/>
                  <a:pt x="8" y="3"/>
                  <a:pt x="9" y="3"/>
                </a:cubicBezTo>
                <a:cubicBezTo>
                  <a:pt x="11" y="3"/>
                  <a:pt x="12" y="4"/>
                  <a:pt x="13" y="6"/>
                </a:cubicBezTo>
                <a:cubicBezTo>
                  <a:pt x="15" y="7"/>
                  <a:pt x="15" y="10"/>
                  <a:pt x="15" y="15"/>
                </a:cubicBezTo>
                <a:cubicBezTo>
                  <a:pt x="15" y="20"/>
                  <a:pt x="15" y="23"/>
                  <a:pt x="13" y="24"/>
                </a:cubicBezTo>
                <a:cubicBezTo>
                  <a:pt x="12" y="26"/>
                  <a:pt x="11" y="27"/>
                  <a:pt x="9" y="27"/>
                </a:cubicBezTo>
                <a:cubicBezTo>
                  <a:pt x="8" y="27"/>
                  <a:pt x="6" y="26"/>
                  <a:pt x="5" y="24"/>
                </a:cubicBezTo>
                <a:cubicBezTo>
                  <a:pt x="4" y="23"/>
                  <a:pt x="4" y="20"/>
                  <a:pt x="4" y="15"/>
                </a:cubicBezTo>
                <a:cubicBezTo>
                  <a:pt x="4" y="10"/>
                  <a:pt x="4" y="7"/>
                  <a:pt x="5" y="5"/>
                </a:cubicBezTo>
                <a:cubicBezTo>
                  <a:pt x="5" y="5"/>
                  <a:pt x="5" y="5"/>
                  <a:pt x="5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2" name="Freeform 1440"/>
          <p:cNvSpPr>
            <a:spLocks noEditPoints="1"/>
          </p:cNvSpPr>
          <p:nvPr/>
        </p:nvSpPr>
        <p:spPr bwMode="auto">
          <a:xfrm>
            <a:off x="7286625" y="4811713"/>
            <a:ext cx="41275" cy="65088"/>
          </a:xfrm>
          <a:custGeom>
            <a:avLst/>
            <a:gdLst>
              <a:gd name="T0" fmla="*/ 3 w 19"/>
              <a:gd name="T1" fmla="*/ 27 h 30"/>
              <a:gd name="T2" fmla="*/ 10 w 19"/>
              <a:gd name="T3" fmla="*/ 30 h 30"/>
              <a:gd name="T4" fmla="*/ 15 w 19"/>
              <a:gd name="T5" fmla="*/ 28 h 30"/>
              <a:gd name="T6" fmla="*/ 18 w 19"/>
              <a:gd name="T7" fmla="*/ 23 h 30"/>
              <a:gd name="T8" fmla="*/ 19 w 19"/>
              <a:gd name="T9" fmla="*/ 15 h 30"/>
              <a:gd name="T10" fmla="*/ 19 w 19"/>
              <a:gd name="T11" fmla="*/ 8 h 30"/>
              <a:gd name="T12" fmla="*/ 17 w 19"/>
              <a:gd name="T13" fmla="*/ 4 h 30"/>
              <a:gd name="T14" fmla="*/ 14 w 19"/>
              <a:gd name="T15" fmla="*/ 1 h 30"/>
              <a:gd name="T16" fmla="*/ 10 w 19"/>
              <a:gd name="T17" fmla="*/ 0 h 30"/>
              <a:gd name="T18" fmla="*/ 5 w 19"/>
              <a:gd name="T19" fmla="*/ 2 h 30"/>
              <a:gd name="T20" fmla="*/ 1 w 19"/>
              <a:gd name="T21" fmla="*/ 7 h 30"/>
              <a:gd name="T22" fmla="*/ 0 w 19"/>
              <a:gd name="T23" fmla="*/ 15 h 30"/>
              <a:gd name="T24" fmla="*/ 3 w 19"/>
              <a:gd name="T25" fmla="*/ 27 h 30"/>
              <a:gd name="T26" fmla="*/ 3 w 19"/>
              <a:gd name="T27" fmla="*/ 27 h 30"/>
              <a:gd name="T28" fmla="*/ 6 w 19"/>
              <a:gd name="T29" fmla="*/ 5 h 30"/>
              <a:gd name="T30" fmla="*/ 10 w 19"/>
              <a:gd name="T31" fmla="*/ 3 h 30"/>
              <a:gd name="T32" fmla="*/ 14 w 19"/>
              <a:gd name="T33" fmla="*/ 6 h 30"/>
              <a:gd name="T34" fmla="*/ 16 w 19"/>
              <a:gd name="T35" fmla="*/ 15 h 30"/>
              <a:gd name="T36" fmla="*/ 14 w 19"/>
              <a:gd name="T37" fmla="*/ 24 h 30"/>
              <a:gd name="T38" fmla="*/ 10 w 19"/>
              <a:gd name="T39" fmla="*/ 27 h 30"/>
              <a:gd name="T40" fmla="*/ 6 w 19"/>
              <a:gd name="T41" fmla="*/ 24 h 30"/>
              <a:gd name="T42" fmla="*/ 4 w 19"/>
              <a:gd name="T43" fmla="*/ 15 h 30"/>
              <a:gd name="T44" fmla="*/ 6 w 19"/>
              <a:gd name="T45" fmla="*/ 5 h 30"/>
              <a:gd name="T46" fmla="*/ 6 w 19"/>
              <a:gd name="T47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9" h="30">
                <a:moveTo>
                  <a:pt x="3" y="27"/>
                </a:moveTo>
                <a:cubicBezTo>
                  <a:pt x="5" y="29"/>
                  <a:pt x="7" y="30"/>
                  <a:pt x="10" y="30"/>
                </a:cubicBezTo>
                <a:cubicBezTo>
                  <a:pt x="12" y="30"/>
                  <a:pt x="14" y="29"/>
                  <a:pt x="15" y="28"/>
                </a:cubicBezTo>
                <a:cubicBezTo>
                  <a:pt x="16" y="27"/>
                  <a:pt x="17" y="25"/>
                  <a:pt x="18" y="23"/>
                </a:cubicBezTo>
                <a:cubicBezTo>
                  <a:pt x="19" y="21"/>
                  <a:pt x="19" y="18"/>
                  <a:pt x="19" y="15"/>
                </a:cubicBezTo>
                <a:cubicBezTo>
                  <a:pt x="19" y="12"/>
                  <a:pt x="19" y="10"/>
                  <a:pt x="19" y="8"/>
                </a:cubicBezTo>
                <a:cubicBezTo>
                  <a:pt x="18" y="7"/>
                  <a:pt x="18" y="5"/>
                  <a:pt x="17" y="4"/>
                </a:cubicBezTo>
                <a:cubicBezTo>
                  <a:pt x="16" y="3"/>
                  <a:pt x="15" y="2"/>
                  <a:pt x="14" y="1"/>
                </a:cubicBezTo>
                <a:cubicBezTo>
                  <a:pt x="13" y="1"/>
                  <a:pt x="11" y="0"/>
                  <a:pt x="10" y="0"/>
                </a:cubicBezTo>
                <a:cubicBezTo>
                  <a:pt x="8" y="0"/>
                  <a:pt x="6" y="1"/>
                  <a:pt x="5" y="2"/>
                </a:cubicBezTo>
                <a:cubicBezTo>
                  <a:pt x="3" y="3"/>
                  <a:pt x="2" y="5"/>
                  <a:pt x="1" y="7"/>
                </a:cubicBezTo>
                <a:cubicBezTo>
                  <a:pt x="1" y="9"/>
                  <a:pt x="0" y="12"/>
                  <a:pt x="0" y="15"/>
                </a:cubicBezTo>
                <a:cubicBezTo>
                  <a:pt x="0" y="20"/>
                  <a:pt x="1" y="24"/>
                  <a:pt x="3" y="27"/>
                </a:cubicBezTo>
                <a:cubicBezTo>
                  <a:pt x="3" y="27"/>
                  <a:pt x="3" y="27"/>
                  <a:pt x="3" y="27"/>
                </a:cubicBezTo>
                <a:close/>
                <a:moveTo>
                  <a:pt x="6" y="5"/>
                </a:moveTo>
                <a:cubicBezTo>
                  <a:pt x="7" y="4"/>
                  <a:pt x="8" y="3"/>
                  <a:pt x="10" y="3"/>
                </a:cubicBezTo>
                <a:cubicBezTo>
                  <a:pt x="11" y="3"/>
                  <a:pt x="13" y="4"/>
                  <a:pt x="14" y="6"/>
                </a:cubicBezTo>
                <a:cubicBezTo>
                  <a:pt x="15" y="7"/>
                  <a:pt x="16" y="10"/>
                  <a:pt x="16" y="15"/>
                </a:cubicBezTo>
                <a:cubicBezTo>
                  <a:pt x="16" y="20"/>
                  <a:pt x="15" y="23"/>
                  <a:pt x="14" y="24"/>
                </a:cubicBezTo>
                <a:cubicBezTo>
                  <a:pt x="13" y="26"/>
                  <a:pt x="11" y="27"/>
                  <a:pt x="10" y="27"/>
                </a:cubicBezTo>
                <a:cubicBezTo>
                  <a:pt x="8" y="27"/>
                  <a:pt x="7" y="26"/>
                  <a:pt x="6" y="24"/>
                </a:cubicBezTo>
                <a:cubicBezTo>
                  <a:pt x="5" y="23"/>
                  <a:pt x="4" y="20"/>
                  <a:pt x="4" y="15"/>
                </a:cubicBezTo>
                <a:cubicBezTo>
                  <a:pt x="4" y="10"/>
                  <a:pt x="5" y="7"/>
                  <a:pt x="6" y="5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  <p:sp>
        <p:nvSpPr>
          <p:cNvPr id="43" name="Freeform 1441"/>
          <p:cNvSpPr>
            <a:spLocks/>
          </p:cNvSpPr>
          <p:nvPr/>
        </p:nvSpPr>
        <p:spPr bwMode="auto">
          <a:xfrm>
            <a:off x="7362825" y="4829175"/>
            <a:ext cx="60325" cy="46038"/>
          </a:xfrm>
          <a:custGeom>
            <a:avLst/>
            <a:gdLst>
              <a:gd name="T0" fmla="*/ 4 w 28"/>
              <a:gd name="T1" fmla="*/ 21 h 21"/>
              <a:gd name="T2" fmla="*/ 4 w 28"/>
              <a:gd name="T3" fmla="*/ 10 h 21"/>
              <a:gd name="T4" fmla="*/ 4 w 28"/>
              <a:gd name="T5" fmla="*/ 6 h 21"/>
              <a:gd name="T6" fmla="*/ 6 w 28"/>
              <a:gd name="T7" fmla="*/ 4 h 21"/>
              <a:gd name="T8" fmla="*/ 9 w 28"/>
              <a:gd name="T9" fmla="*/ 3 h 21"/>
              <a:gd name="T10" fmla="*/ 12 w 28"/>
              <a:gd name="T11" fmla="*/ 4 h 21"/>
              <a:gd name="T12" fmla="*/ 12 w 28"/>
              <a:gd name="T13" fmla="*/ 8 h 21"/>
              <a:gd name="T14" fmla="*/ 12 w 28"/>
              <a:gd name="T15" fmla="*/ 21 h 21"/>
              <a:gd name="T16" fmla="*/ 16 w 28"/>
              <a:gd name="T17" fmla="*/ 21 h 21"/>
              <a:gd name="T18" fmla="*/ 16 w 28"/>
              <a:gd name="T19" fmla="*/ 9 h 21"/>
              <a:gd name="T20" fmla="*/ 17 w 28"/>
              <a:gd name="T21" fmla="*/ 4 h 21"/>
              <a:gd name="T22" fmla="*/ 21 w 28"/>
              <a:gd name="T23" fmla="*/ 3 h 21"/>
              <a:gd name="T24" fmla="*/ 23 w 28"/>
              <a:gd name="T25" fmla="*/ 4 h 21"/>
              <a:gd name="T26" fmla="*/ 24 w 28"/>
              <a:gd name="T27" fmla="*/ 5 h 21"/>
              <a:gd name="T28" fmla="*/ 25 w 28"/>
              <a:gd name="T29" fmla="*/ 8 h 21"/>
              <a:gd name="T30" fmla="*/ 25 w 28"/>
              <a:gd name="T31" fmla="*/ 21 h 21"/>
              <a:gd name="T32" fmla="*/ 28 w 28"/>
              <a:gd name="T33" fmla="*/ 21 h 21"/>
              <a:gd name="T34" fmla="*/ 28 w 28"/>
              <a:gd name="T35" fmla="*/ 7 h 21"/>
              <a:gd name="T36" fmla="*/ 27 w 28"/>
              <a:gd name="T37" fmla="*/ 2 h 21"/>
              <a:gd name="T38" fmla="*/ 22 w 28"/>
              <a:gd name="T39" fmla="*/ 0 h 21"/>
              <a:gd name="T40" fmla="*/ 15 w 28"/>
              <a:gd name="T41" fmla="*/ 4 h 21"/>
              <a:gd name="T42" fmla="*/ 13 w 28"/>
              <a:gd name="T43" fmla="*/ 1 h 21"/>
              <a:gd name="T44" fmla="*/ 9 w 28"/>
              <a:gd name="T45" fmla="*/ 0 h 21"/>
              <a:gd name="T46" fmla="*/ 6 w 28"/>
              <a:gd name="T47" fmla="*/ 1 h 21"/>
              <a:gd name="T48" fmla="*/ 3 w 28"/>
              <a:gd name="T49" fmla="*/ 3 h 21"/>
              <a:gd name="T50" fmla="*/ 3 w 28"/>
              <a:gd name="T51" fmla="*/ 0 h 21"/>
              <a:gd name="T52" fmla="*/ 0 w 28"/>
              <a:gd name="T53" fmla="*/ 0 h 21"/>
              <a:gd name="T54" fmla="*/ 0 w 28"/>
              <a:gd name="T55" fmla="*/ 21 h 21"/>
              <a:gd name="T56" fmla="*/ 4 w 28"/>
              <a:gd name="T5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" h="21">
                <a:moveTo>
                  <a:pt x="4" y="21"/>
                </a:moveTo>
                <a:cubicBezTo>
                  <a:pt x="4" y="10"/>
                  <a:pt x="4" y="10"/>
                  <a:pt x="4" y="10"/>
                </a:cubicBezTo>
                <a:cubicBezTo>
                  <a:pt x="4" y="9"/>
                  <a:pt x="4" y="7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" y="3"/>
                  <a:pt x="8" y="3"/>
                  <a:pt x="9" y="3"/>
                </a:cubicBezTo>
                <a:cubicBezTo>
                  <a:pt x="10" y="3"/>
                  <a:pt x="11" y="3"/>
                  <a:pt x="12" y="4"/>
                </a:cubicBezTo>
                <a:cubicBezTo>
                  <a:pt x="12" y="5"/>
                  <a:pt x="12" y="6"/>
                  <a:pt x="12" y="8"/>
                </a:cubicBezTo>
                <a:cubicBezTo>
                  <a:pt x="12" y="21"/>
                  <a:pt x="12" y="21"/>
                  <a:pt x="12" y="21"/>
                </a:cubicBezTo>
                <a:cubicBezTo>
                  <a:pt x="16" y="21"/>
                  <a:pt x="16" y="21"/>
                  <a:pt x="16" y="21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7"/>
                  <a:pt x="16" y="5"/>
                  <a:pt x="17" y="4"/>
                </a:cubicBezTo>
                <a:cubicBezTo>
                  <a:pt x="18" y="3"/>
                  <a:pt x="20" y="3"/>
                  <a:pt x="21" y="3"/>
                </a:cubicBezTo>
                <a:cubicBezTo>
                  <a:pt x="22" y="3"/>
                  <a:pt x="23" y="3"/>
                  <a:pt x="23" y="4"/>
                </a:cubicBezTo>
                <a:cubicBezTo>
                  <a:pt x="24" y="4"/>
                  <a:pt x="24" y="4"/>
                  <a:pt x="24" y="5"/>
                </a:cubicBezTo>
                <a:cubicBezTo>
                  <a:pt x="25" y="6"/>
                  <a:pt x="25" y="7"/>
                  <a:pt x="25" y="8"/>
                </a:cubicBezTo>
                <a:cubicBezTo>
                  <a:pt x="25" y="21"/>
                  <a:pt x="25" y="21"/>
                  <a:pt x="25" y="21"/>
                </a:cubicBezTo>
                <a:cubicBezTo>
                  <a:pt x="28" y="21"/>
                  <a:pt x="28" y="21"/>
                  <a:pt x="28" y="2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5"/>
                  <a:pt x="28" y="3"/>
                  <a:pt x="27" y="2"/>
                </a:cubicBezTo>
                <a:cubicBezTo>
                  <a:pt x="26" y="0"/>
                  <a:pt x="24" y="0"/>
                  <a:pt x="22" y="0"/>
                </a:cubicBezTo>
                <a:cubicBezTo>
                  <a:pt x="19" y="0"/>
                  <a:pt x="17" y="1"/>
                  <a:pt x="15" y="4"/>
                </a:cubicBezTo>
                <a:cubicBezTo>
                  <a:pt x="15" y="2"/>
                  <a:pt x="14" y="2"/>
                  <a:pt x="13" y="1"/>
                </a:cubicBezTo>
                <a:cubicBezTo>
                  <a:pt x="12" y="0"/>
                  <a:pt x="11" y="0"/>
                  <a:pt x="9" y="0"/>
                </a:cubicBezTo>
                <a:cubicBezTo>
                  <a:pt x="8" y="0"/>
                  <a:pt x="7" y="0"/>
                  <a:pt x="6" y="1"/>
                </a:cubicBezTo>
                <a:cubicBezTo>
                  <a:pt x="5" y="1"/>
                  <a:pt x="4" y="2"/>
                  <a:pt x="3" y="3"/>
                </a:cubicBezTo>
                <a:cubicBezTo>
                  <a:pt x="3" y="0"/>
                  <a:pt x="3" y="0"/>
                  <a:pt x="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"/>
                  <a:pt x="0" y="21"/>
                  <a:pt x="0" y="21"/>
                </a:cubicBezTo>
                <a:cubicBezTo>
                  <a:pt x="4" y="21"/>
                  <a:pt x="4" y="21"/>
                  <a:pt x="4" y="2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3609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PowerPoint-presentasjon</vt:lpstr>
    </vt:vector>
  </TitlesOfParts>
  <Company>Statens Kartverk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Inger Storm Furru</dc:creator>
  <cp:lastModifiedBy>Inger Storm Furru</cp:lastModifiedBy>
  <cp:revision>1</cp:revision>
  <dcterms:created xsi:type="dcterms:W3CDTF">2017-02-03T14:15:16Z</dcterms:created>
  <dcterms:modified xsi:type="dcterms:W3CDTF">2017-02-03T14:17:04Z</dcterms:modified>
</cp:coreProperties>
</file>